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80" r:id="rId2"/>
    <p:sldId id="281" r:id="rId3"/>
    <p:sldId id="288" r:id="rId4"/>
    <p:sldId id="282" r:id="rId5"/>
    <p:sldId id="283" r:id="rId6"/>
    <p:sldId id="289" r:id="rId7"/>
    <p:sldId id="284" r:id="rId8"/>
    <p:sldId id="290" r:id="rId9"/>
    <p:sldId id="285" r:id="rId10"/>
    <p:sldId id="291" r:id="rId11"/>
    <p:sldId id="286" r:id="rId12"/>
    <p:sldId id="292" r:id="rId13"/>
    <p:sldId id="293" r:id="rId14"/>
  </p:sldIdLst>
  <p:sldSz cx="9161463" cy="5153025"/>
  <p:notesSz cx="6858000" cy="9144000"/>
  <p:embeddedFontLst>
    <p:embeddedFont>
      <p:font typeface="Arial Black" panose="020B0A04020102020204" pitchFamily="34" charset="0"/>
      <p:regular r:id="rId17"/>
      <p:bold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3" userDrawn="1">
          <p15:clr>
            <a:srgbClr val="A4A3A4"/>
          </p15:clr>
        </p15:guide>
        <p15:guide id="2" pos="28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1354D"/>
    <a:srgbClr val="F36139"/>
    <a:srgbClr val="CC0066"/>
    <a:srgbClr val="99CCFF"/>
    <a:srgbClr val="FFFF66"/>
    <a:srgbClr val="FF9797"/>
    <a:srgbClr val="57FF57"/>
    <a:srgbClr val="FFE9A3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851B08-8CB6-4C55-8A7B-8E7E972234FF}" v="71" dt="2026-07-21T20:38:48.603"/>
    <p1510:client id="{27CAA2CA-4DCB-4E94-9E87-D206C62114AD}" v="70" dt="2026-07-22T00:17:44.894"/>
    <p1510:client id="{76DB8697-24C5-45C4-AEF5-677292DBBE9B}" v="93" dt="2026-07-21T23:21:15.977"/>
    <p1510:client id="{EFA17434-D0B5-454E-BBBC-BB9ABBAB2EE4}" v="64" dt="2026-07-21T20:00:42.4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6" autoAdjust="0"/>
    <p:restoredTop sz="94660"/>
  </p:normalViewPr>
  <p:slideViewPr>
    <p:cSldViewPr snapToGrid="0">
      <p:cViewPr>
        <p:scale>
          <a:sx n="75" d="100"/>
          <a:sy n="75" d="100"/>
        </p:scale>
        <p:origin x="1867" y="413"/>
      </p:cViewPr>
      <p:guideLst>
        <p:guide orient="horz" pos="1623"/>
        <p:guide pos="288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276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emias Informatica Lima" userId="b77af7bd85500281" providerId="LiveId" clId="{7D1CC9F5-6E0A-41F8-B5B9-DE5264088EBB}"/>
    <pc:docChg chg="undo custSel delSld modSld">
      <pc:chgData name="Neemias Informatica Lima" userId="b77af7bd85500281" providerId="LiveId" clId="{7D1CC9F5-6E0A-41F8-B5B9-DE5264088EBB}" dt="2026-07-22T00:18:24.133" v="1466" actId="6549"/>
      <pc:docMkLst>
        <pc:docMk/>
      </pc:docMkLst>
      <pc:sldChg chg="addSp delSp modSp mod">
        <pc:chgData name="Neemias Informatica Lima" userId="b77af7bd85500281" providerId="LiveId" clId="{7D1CC9F5-6E0A-41F8-B5B9-DE5264088EBB}" dt="2026-07-21T23:47:58.546" v="1244"/>
        <pc:sldMkLst>
          <pc:docMk/>
          <pc:sldMk cId="2232331225" sldId="280"/>
        </pc:sldMkLst>
        <pc:spChg chg="mod">
          <ac:chgData name="Neemias Informatica Lima" userId="b77af7bd85500281" providerId="LiveId" clId="{7D1CC9F5-6E0A-41F8-B5B9-DE5264088EBB}" dt="2026-07-21T23:46:05.216" v="1223" actId="20577"/>
          <ac:spMkLst>
            <pc:docMk/>
            <pc:sldMk cId="2232331225" sldId="280"/>
            <ac:spMk id="6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23:44:11.449" v="1196" actId="20577"/>
          <ac:spMkLst>
            <pc:docMk/>
            <pc:sldMk cId="2232331225" sldId="280"/>
            <ac:spMk id="7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23:47:43.022" v="1241" actId="6549"/>
          <ac:spMkLst>
            <pc:docMk/>
            <pc:sldMk cId="2232331225" sldId="280"/>
            <ac:spMk id="9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23:43:26.349" v="1192" actId="20577"/>
          <ac:spMkLst>
            <pc:docMk/>
            <pc:sldMk cId="2232331225" sldId="280"/>
            <ac:spMk id="11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23:47:58.546" v="1244"/>
          <ac:spMkLst>
            <pc:docMk/>
            <pc:sldMk cId="2232331225" sldId="280"/>
            <ac:spMk id="16" creationId="{00000000-0000-0000-0000-000000000000}"/>
          </ac:spMkLst>
        </pc:spChg>
        <pc:graphicFrameChg chg="add del mod">
          <ac:chgData name="Neemias Informatica Lima" userId="b77af7bd85500281" providerId="LiveId" clId="{7D1CC9F5-6E0A-41F8-B5B9-DE5264088EBB}" dt="2026-07-21T20:11:46.676" v="680" actId="478"/>
          <ac:graphicFrameMkLst>
            <pc:docMk/>
            <pc:sldMk cId="2232331225" sldId="280"/>
            <ac:graphicFrameMk id="2" creationId="{B7A12E7A-6C8C-21B1-1FBF-B2E229FF6E5E}"/>
          </ac:graphicFrameMkLst>
        </pc:graphicFrameChg>
        <pc:picChg chg="add mod">
          <ac:chgData name="Neemias Informatica Lima" userId="b77af7bd85500281" providerId="LiveId" clId="{7D1CC9F5-6E0A-41F8-B5B9-DE5264088EBB}" dt="2026-07-21T19:36:54.094" v="447" actId="1440"/>
          <ac:picMkLst>
            <pc:docMk/>
            <pc:sldMk cId="2232331225" sldId="280"/>
            <ac:picMk id="3" creationId="{20C50DEF-B7A2-D5E4-307B-1995A4DBF079}"/>
          </ac:picMkLst>
        </pc:picChg>
        <pc:picChg chg="del">
          <ac:chgData name="Neemias Informatica Lima" userId="b77af7bd85500281" providerId="LiveId" clId="{7D1CC9F5-6E0A-41F8-B5B9-DE5264088EBB}" dt="2026-07-21T19:36:47.695" v="445" actId="478"/>
          <ac:picMkLst>
            <pc:docMk/>
            <pc:sldMk cId="2232331225" sldId="280"/>
            <ac:picMk id="4" creationId="{ECE19AA9-FBCA-DD15-FA28-792ACEF955F0}"/>
          </ac:picMkLst>
        </pc:picChg>
        <pc:picChg chg="add del mod">
          <ac:chgData name="Neemias Informatica Lima" userId="b77af7bd85500281" providerId="LiveId" clId="{7D1CC9F5-6E0A-41F8-B5B9-DE5264088EBB}" dt="2026-07-21T23:46:48.989" v="1224" actId="478"/>
          <ac:picMkLst>
            <pc:docMk/>
            <pc:sldMk cId="2232331225" sldId="280"/>
            <ac:picMk id="4" creationId="{EDBAA4D9-9634-79CF-9C57-21419C8ACE16}"/>
          </ac:picMkLst>
        </pc:picChg>
        <pc:picChg chg="add mod">
          <ac:chgData name="Neemias Informatica Lima" userId="b77af7bd85500281" providerId="LiveId" clId="{7D1CC9F5-6E0A-41F8-B5B9-DE5264088EBB}" dt="2026-07-21T23:47:19.631" v="1232"/>
          <ac:picMkLst>
            <pc:docMk/>
            <pc:sldMk cId="2232331225" sldId="280"/>
            <ac:picMk id="8" creationId="{AEB11D4D-2406-F4B5-5AB9-939035B41CD4}"/>
          </ac:picMkLst>
        </pc:picChg>
        <pc:picChg chg="add del mod">
          <ac:chgData name="Neemias Informatica Lima" userId="b77af7bd85500281" providerId="LiveId" clId="{7D1CC9F5-6E0A-41F8-B5B9-DE5264088EBB}" dt="2026-07-21T22:55:35.029" v="915" actId="478"/>
          <ac:picMkLst>
            <pc:docMk/>
            <pc:sldMk cId="2232331225" sldId="280"/>
            <ac:picMk id="8" creationId="{E7036465-DC1B-FD0F-F5EC-A54545C67594}"/>
          </ac:picMkLst>
        </pc:picChg>
        <pc:picChg chg="del">
          <ac:chgData name="Neemias Informatica Lima" userId="b77af7bd85500281" providerId="LiveId" clId="{7D1CC9F5-6E0A-41F8-B5B9-DE5264088EBB}" dt="2026-07-21T19:41:10.153" v="483" actId="478"/>
          <ac:picMkLst>
            <pc:docMk/>
            <pc:sldMk cId="2232331225" sldId="280"/>
            <ac:picMk id="13" creationId="{9A38BFB1-E00A-E892-ED1E-0F510D521B5E}"/>
          </ac:picMkLst>
        </pc:picChg>
        <pc:picChg chg="add del mod">
          <ac:chgData name="Neemias Informatica Lima" userId="b77af7bd85500281" providerId="LiveId" clId="{7D1CC9F5-6E0A-41F8-B5B9-DE5264088EBB}" dt="2026-07-21T20:11:40.037" v="678" actId="478"/>
          <ac:picMkLst>
            <pc:docMk/>
            <pc:sldMk cId="2232331225" sldId="280"/>
            <ac:picMk id="14" creationId="{E732901E-350E-EB75-9BBA-3EC2DDD5810A}"/>
          </ac:picMkLst>
        </pc:picChg>
      </pc:sldChg>
      <pc:sldChg chg="addSp delSp modSp mod">
        <pc:chgData name="Neemias Informatica Lima" userId="b77af7bd85500281" providerId="LiveId" clId="{7D1CC9F5-6E0A-41F8-B5B9-DE5264088EBB}" dt="2026-07-22T00:00:19.651" v="1304" actId="20577"/>
        <pc:sldMkLst>
          <pc:docMk/>
          <pc:sldMk cId="2103443556" sldId="281"/>
        </pc:sldMkLst>
        <pc:spChg chg="mod">
          <ac:chgData name="Neemias Informatica Lima" userId="b77af7bd85500281" providerId="LiveId" clId="{7D1CC9F5-6E0A-41F8-B5B9-DE5264088EBB}" dt="2026-07-22T00:00:19.651" v="1304" actId="20577"/>
          <ac:spMkLst>
            <pc:docMk/>
            <pc:sldMk cId="2103443556" sldId="281"/>
            <ac:spMk id="8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23:50:42.067" v="1245" actId="20577"/>
          <ac:spMkLst>
            <pc:docMk/>
            <pc:sldMk cId="2103443556" sldId="281"/>
            <ac:spMk id="11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23:52:49.894" v="1251"/>
          <ac:spMkLst>
            <pc:docMk/>
            <pc:sldMk cId="2103443556" sldId="281"/>
            <ac:spMk id="18" creationId="{00000000-0000-0000-0000-000000000000}"/>
          </ac:spMkLst>
        </pc:spChg>
        <pc:picChg chg="add mod">
          <ac:chgData name="Neemias Informatica Lima" userId="b77af7bd85500281" providerId="LiveId" clId="{7D1CC9F5-6E0A-41F8-B5B9-DE5264088EBB}" dt="2026-07-21T19:38:58.785" v="454" actId="1076"/>
          <ac:picMkLst>
            <pc:docMk/>
            <pc:sldMk cId="2103443556" sldId="281"/>
            <ac:picMk id="3" creationId="{F8A52F1F-4C23-70A6-FAA7-D8A7F024AD3B}"/>
          </ac:picMkLst>
        </pc:picChg>
        <pc:picChg chg="add del mod">
          <ac:chgData name="Neemias Informatica Lima" userId="b77af7bd85500281" providerId="LiveId" clId="{7D1CC9F5-6E0A-41F8-B5B9-DE5264088EBB}" dt="2026-07-21T23:00:08.428" v="949" actId="478"/>
          <ac:picMkLst>
            <pc:docMk/>
            <pc:sldMk cId="2103443556" sldId="281"/>
            <ac:picMk id="4" creationId="{B57F860E-FC5B-DD1B-3DF3-FBC6D7A05E56}"/>
          </ac:picMkLst>
        </pc:picChg>
        <pc:picChg chg="add mod">
          <ac:chgData name="Neemias Informatica Lima" userId="b77af7bd85500281" providerId="LiveId" clId="{7D1CC9F5-6E0A-41F8-B5B9-DE5264088EBB}" dt="2026-07-21T23:52:21.570" v="1250" actId="14100"/>
          <ac:picMkLst>
            <pc:docMk/>
            <pc:sldMk cId="2103443556" sldId="281"/>
            <ac:picMk id="4" creationId="{C0808E99-2305-DE13-81F3-0D3895DFD8C1}"/>
          </ac:picMkLst>
        </pc:picChg>
        <pc:picChg chg="del">
          <ac:chgData name="Neemias Informatica Lima" userId="b77af7bd85500281" providerId="LiveId" clId="{7D1CC9F5-6E0A-41F8-B5B9-DE5264088EBB}" dt="2026-07-21T19:43:11.058" v="495" actId="478"/>
          <ac:picMkLst>
            <pc:docMk/>
            <pc:sldMk cId="2103443556" sldId="281"/>
            <ac:picMk id="4" creationId="{F1194F81-B2FB-55BF-7C2E-DF06112CF2A5}"/>
          </ac:picMkLst>
        </pc:picChg>
        <pc:picChg chg="add del mod">
          <ac:chgData name="Neemias Informatica Lima" userId="b77af7bd85500281" providerId="LiveId" clId="{7D1CC9F5-6E0A-41F8-B5B9-DE5264088EBB}" dt="2026-07-21T23:50:44.864" v="1246" actId="478"/>
          <ac:picMkLst>
            <pc:docMk/>
            <pc:sldMk cId="2103443556" sldId="281"/>
            <ac:picMk id="5" creationId="{7289F43F-3800-6B92-1080-90A4023B9BE6}"/>
          </ac:picMkLst>
        </pc:picChg>
        <pc:picChg chg="del">
          <ac:chgData name="Neemias Informatica Lima" userId="b77af7bd85500281" providerId="LiveId" clId="{7D1CC9F5-6E0A-41F8-B5B9-DE5264088EBB}" dt="2026-07-21T19:38:41.876" v="448" actId="478"/>
          <ac:picMkLst>
            <pc:docMk/>
            <pc:sldMk cId="2103443556" sldId="281"/>
            <ac:picMk id="5" creationId="{ECE19AA9-FBCA-DD15-FA28-792ACEF955F0}"/>
          </ac:picMkLst>
        </pc:picChg>
        <pc:picChg chg="add del mod">
          <ac:chgData name="Neemias Informatica Lima" userId="b77af7bd85500281" providerId="LiveId" clId="{7D1CC9F5-6E0A-41F8-B5B9-DE5264088EBB}" dt="2026-07-21T20:14:53.500" v="708" actId="478"/>
          <ac:picMkLst>
            <pc:docMk/>
            <pc:sldMk cId="2103443556" sldId="281"/>
            <ac:picMk id="7" creationId="{731EC0F1-5A91-42E2-2417-7200300E4090}"/>
          </ac:picMkLst>
        </pc:picChg>
      </pc:sldChg>
      <pc:sldChg chg="addSp delSp modSp mod">
        <pc:chgData name="Neemias Informatica Lima" userId="b77af7bd85500281" providerId="LiveId" clId="{7D1CC9F5-6E0A-41F8-B5B9-DE5264088EBB}" dt="2026-07-22T00:04:35.506" v="1362" actId="6549"/>
        <pc:sldMkLst>
          <pc:docMk/>
          <pc:sldMk cId="3683219421" sldId="282"/>
        </pc:sldMkLst>
        <pc:spChg chg="add del mod">
          <ac:chgData name="Neemias Informatica Lima" userId="b77af7bd85500281" providerId="LiveId" clId="{7D1CC9F5-6E0A-41F8-B5B9-DE5264088EBB}" dt="2026-07-21T23:56:31.103" v="1254" actId="478"/>
          <ac:spMkLst>
            <pc:docMk/>
            <pc:sldMk cId="3683219421" sldId="282"/>
            <ac:spMk id="2" creationId="{3E04B23C-0F94-DBD0-BF0E-BC9850485EEE}"/>
          </ac:spMkLst>
        </pc:spChg>
        <pc:spChg chg="add del mod">
          <ac:chgData name="Neemias Informatica Lima" userId="b77af7bd85500281" providerId="LiveId" clId="{7D1CC9F5-6E0A-41F8-B5B9-DE5264088EBB}" dt="2026-07-21T23:56:31.103" v="1254" actId="478"/>
          <ac:spMkLst>
            <pc:docMk/>
            <pc:sldMk cId="3683219421" sldId="282"/>
            <ac:spMk id="4" creationId="{E1377DE3-76FF-680E-C315-85FACB92D6DC}"/>
          </ac:spMkLst>
        </pc:spChg>
        <pc:spChg chg="add del">
          <ac:chgData name="Neemias Informatica Lima" userId="b77af7bd85500281" providerId="LiveId" clId="{7D1CC9F5-6E0A-41F8-B5B9-DE5264088EBB}" dt="2026-07-21T20:17:05.372" v="717" actId="478"/>
          <ac:spMkLst>
            <pc:docMk/>
            <pc:sldMk cId="3683219421" sldId="282"/>
            <ac:spMk id="4" creationId="{E1BC2C20-95EF-A579-451E-CD470FF52C96}"/>
          </ac:spMkLst>
        </pc:spChg>
        <pc:spChg chg="add del">
          <ac:chgData name="Neemias Informatica Lima" userId="b77af7bd85500281" providerId="LiveId" clId="{7D1CC9F5-6E0A-41F8-B5B9-DE5264088EBB}" dt="2026-07-21T23:00:51.488" v="957" actId="478"/>
          <ac:spMkLst>
            <pc:docMk/>
            <pc:sldMk cId="3683219421" sldId="282"/>
            <ac:spMk id="5" creationId="{9702C64B-F033-F200-B446-3BA2198FE363}"/>
          </ac:spMkLst>
        </pc:spChg>
        <pc:spChg chg="del">
          <ac:chgData name="Neemias Informatica Lima" userId="b77af7bd85500281" providerId="LiveId" clId="{7D1CC9F5-6E0A-41F8-B5B9-DE5264088EBB}" dt="2026-07-21T20:17:05.372" v="717" actId="478"/>
          <ac:spMkLst>
            <pc:docMk/>
            <pc:sldMk cId="3683219421" sldId="282"/>
            <ac:spMk id="6" creationId="{36EDA02D-8FE2-BB39-4841-A531FC0130EA}"/>
          </ac:spMkLst>
        </pc:spChg>
        <pc:spChg chg="add">
          <ac:chgData name="Neemias Informatica Lima" userId="b77af7bd85500281" providerId="LiveId" clId="{7D1CC9F5-6E0A-41F8-B5B9-DE5264088EBB}" dt="2026-07-21T23:56:31.604" v="1255" actId="22"/>
          <ac:spMkLst>
            <pc:docMk/>
            <pc:sldMk cId="3683219421" sldId="282"/>
            <ac:spMk id="8" creationId="{1E4C6735-A41A-FFC5-DFC3-E597C9BA80B5}"/>
          </ac:spMkLst>
        </pc:spChg>
        <pc:spChg chg="del">
          <ac:chgData name="Neemias Informatica Lima" userId="b77af7bd85500281" providerId="LiveId" clId="{7D1CC9F5-6E0A-41F8-B5B9-DE5264088EBB}" dt="2026-07-21T19:44:55.173" v="505" actId="478"/>
          <ac:spMkLst>
            <pc:docMk/>
            <pc:sldMk cId="3683219421" sldId="282"/>
            <ac:spMk id="8" creationId="{FF7BF5B1-9DF6-928A-A52A-DFD78A75BA80}"/>
          </ac:spMkLst>
        </pc:spChg>
        <pc:spChg chg="add del">
          <ac:chgData name="Neemias Informatica Lima" userId="b77af7bd85500281" providerId="LiveId" clId="{7D1CC9F5-6E0A-41F8-B5B9-DE5264088EBB}" dt="2026-07-21T23:00:51.488" v="957" actId="478"/>
          <ac:spMkLst>
            <pc:docMk/>
            <pc:sldMk cId="3683219421" sldId="282"/>
            <ac:spMk id="9" creationId="{F9BA69B3-CB3A-F912-7AB6-25BD10A86E3D}"/>
          </ac:spMkLst>
        </pc:spChg>
        <pc:spChg chg="add">
          <ac:chgData name="Neemias Informatica Lima" userId="b77af7bd85500281" providerId="LiveId" clId="{7D1CC9F5-6E0A-41F8-B5B9-DE5264088EBB}" dt="2026-07-21T23:56:31.604" v="1255" actId="22"/>
          <ac:spMkLst>
            <pc:docMk/>
            <pc:sldMk cId="3683219421" sldId="282"/>
            <ac:spMk id="11" creationId="{5DB233D4-1AC4-97D5-1930-A3E86F2B327C}"/>
          </ac:spMkLst>
        </pc:spChg>
        <pc:spChg chg="mod">
          <ac:chgData name="Neemias Informatica Lima" userId="b77af7bd85500281" providerId="LiveId" clId="{7D1CC9F5-6E0A-41F8-B5B9-DE5264088EBB}" dt="2026-07-22T00:04:35.506" v="1362" actId="6549"/>
          <ac:spMkLst>
            <pc:docMk/>
            <pc:sldMk cId="3683219421" sldId="282"/>
            <ac:spMk id="12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2T00:00:58.832" v="1309"/>
          <ac:spMkLst>
            <pc:docMk/>
            <pc:sldMk cId="3683219421" sldId="282"/>
            <ac:spMk id="14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7-21T23:56:31.103" v="1254" actId="478"/>
          <ac:picMkLst>
            <pc:docMk/>
            <pc:sldMk cId="3683219421" sldId="282"/>
            <ac:picMk id="6" creationId="{7289F43F-3800-6B92-1080-90A4023B9BE6}"/>
          </ac:picMkLst>
        </pc:picChg>
        <pc:picChg chg="add">
          <ac:chgData name="Neemias Informatica Lima" userId="b77af7bd85500281" providerId="LiveId" clId="{7D1CC9F5-6E0A-41F8-B5B9-DE5264088EBB}" dt="2026-07-21T19:44:55.607" v="506" actId="22"/>
          <ac:picMkLst>
            <pc:docMk/>
            <pc:sldMk cId="3683219421" sldId="282"/>
            <ac:picMk id="7" creationId="{E9DC4490-469B-073B-366E-27E5C8F4701F}"/>
          </ac:picMkLst>
        </pc:picChg>
        <pc:picChg chg="del">
          <ac:chgData name="Neemias Informatica Lima" userId="b77af7bd85500281" providerId="LiveId" clId="{7D1CC9F5-6E0A-41F8-B5B9-DE5264088EBB}" dt="2026-07-21T19:44:55.173" v="505" actId="478"/>
          <ac:picMkLst>
            <pc:docMk/>
            <pc:sldMk cId="3683219421" sldId="282"/>
            <ac:picMk id="9" creationId="{017A7196-66DF-EB50-3E96-B1C5AC466186}"/>
          </ac:picMkLst>
        </pc:picChg>
        <pc:picChg chg="del">
          <ac:chgData name="Neemias Informatica Lima" userId="b77af7bd85500281" providerId="LiveId" clId="{7D1CC9F5-6E0A-41F8-B5B9-DE5264088EBB}" dt="2026-07-21T19:44:55.173" v="505" actId="478"/>
          <ac:picMkLst>
            <pc:docMk/>
            <pc:sldMk cId="3683219421" sldId="282"/>
            <ac:picMk id="11" creationId="{28198B4F-7D9A-764B-A7D3-74006F140DD1}"/>
          </ac:picMkLst>
        </pc:picChg>
        <pc:picChg chg="add del">
          <ac:chgData name="Neemias Informatica Lima" userId="b77af7bd85500281" providerId="LiveId" clId="{7D1CC9F5-6E0A-41F8-B5B9-DE5264088EBB}" dt="2026-07-21T23:00:51.488" v="957" actId="478"/>
          <ac:picMkLst>
            <pc:docMk/>
            <pc:sldMk cId="3683219421" sldId="282"/>
            <ac:picMk id="13" creationId="{26706A94-FE7B-29FE-188B-36B560438CAA}"/>
          </ac:picMkLst>
        </pc:picChg>
        <pc:picChg chg="add">
          <ac:chgData name="Neemias Informatica Lima" userId="b77af7bd85500281" providerId="LiveId" clId="{7D1CC9F5-6E0A-41F8-B5B9-DE5264088EBB}" dt="2026-07-21T23:56:31.604" v="1255" actId="22"/>
          <ac:picMkLst>
            <pc:docMk/>
            <pc:sldMk cId="3683219421" sldId="282"/>
            <ac:picMk id="15" creationId="{0C624581-D4DA-7513-E69E-8624540E2406}"/>
          </ac:picMkLst>
        </pc:picChg>
        <pc:picChg chg="add del">
          <ac:chgData name="Neemias Informatica Lima" userId="b77af7bd85500281" providerId="LiveId" clId="{7D1CC9F5-6E0A-41F8-B5B9-DE5264088EBB}" dt="2026-07-21T20:17:05.372" v="717" actId="478"/>
          <ac:picMkLst>
            <pc:docMk/>
            <pc:sldMk cId="3683219421" sldId="282"/>
            <ac:picMk id="15" creationId="{63281533-5E4A-440B-5ED0-4BF91146A0A8}"/>
          </ac:picMkLst>
        </pc:picChg>
      </pc:sldChg>
      <pc:sldChg chg="addSp delSp modSp mod">
        <pc:chgData name="Neemias Informatica Lima" userId="b77af7bd85500281" providerId="LiveId" clId="{7D1CC9F5-6E0A-41F8-B5B9-DE5264088EBB}" dt="2026-07-22T00:06:29.133" v="1380" actId="20577"/>
        <pc:sldMkLst>
          <pc:docMk/>
          <pc:sldMk cId="3902406419" sldId="283"/>
        </pc:sldMkLst>
        <pc:spChg chg="add del mod">
          <ac:chgData name="Neemias Informatica Lima" userId="b77af7bd85500281" providerId="LiveId" clId="{7D1CC9F5-6E0A-41F8-B5B9-DE5264088EBB}" dt="2026-07-21T23:56:37.203" v="1256" actId="478"/>
          <ac:spMkLst>
            <pc:docMk/>
            <pc:sldMk cId="3902406419" sldId="283"/>
            <ac:spMk id="2" creationId="{432A83D4-C257-D3AF-A56F-1356A64B6919}"/>
          </ac:spMkLst>
        </pc:spChg>
        <pc:spChg chg="add del mod">
          <ac:chgData name="Neemias Informatica Lima" userId="b77af7bd85500281" providerId="LiveId" clId="{7D1CC9F5-6E0A-41F8-B5B9-DE5264088EBB}" dt="2026-07-21T23:56:37.203" v="1256" actId="478"/>
          <ac:spMkLst>
            <pc:docMk/>
            <pc:sldMk cId="3902406419" sldId="283"/>
            <ac:spMk id="3" creationId="{010C58B8-AC36-DD63-2358-D2EB877602B9}"/>
          </ac:spMkLst>
        </pc:spChg>
        <pc:spChg chg="add del">
          <ac:chgData name="Neemias Informatica Lima" userId="b77af7bd85500281" providerId="LiveId" clId="{7D1CC9F5-6E0A-41F8-B5B9-DE5264088EBB}" dt="2026-07-21T20:17:13.608" v="719" actId="478"/>
          <ac:spMkLst>
            <pc:docMk/>
            <pc:sldMk cId="3902406419" sldId="283"/>
            <ac:spMk id="3" creationId="{024C1FD3-A90B-F562-649C-89E67F136FBF}"/>
          </ac:spMkLst>
        </pc:spChg>
        <pc:spChg chg="add del">
          <ac:chgData name="Neemias Informatica Lima" userId="b77af7bd85500281" providerId="LiveId" clId="{7D1CC9F5-6E0A-41F8-B5B9-DE5264088EBB}" dt="2026-07-21T23:00:56.564" v="960" actId="478"/>
          <ac:spMkLst>
            <pc:docMk/>
            <pc:sldMk cId="3902406419" sldId="283"/>
            <ac:spMk id="4" creationId="{A161E006-FCD6-1F72-13A7-E57BA926D6D0}"/>
          </ac:spMkLst>
        </pc:spChg>
        <pc:spChg chg="del">
          <ac:chgData name="Neemias Informatica Lima" userId="b77af7bd85500281" providerId="LiveId" clId="{7D1CC9F5-6E0A-41F8-B5B9-DE5264088EBB}" dt="2026-07-21T20:17:13.608" v="719" actId="478"/>
          <ac:spMkLst>
            <pc:docMk/>
            <pc:sldMk cId="3902406419" sldId="283"/>
            <ac:spMk id="5" creationId="{59DA2D34-2311-59B9-3F19-67AEF0FEB051}"/>
          </ac:spMkLst>
        </pc:spChg>
        <pc:spChg chg="del">
          <ac:chgData name="Neemias Informatica Lima" userId="b77af7bd85500281" providerId="LiveId" clId="{7D1CC9F5-6E0A-41F8-B5B9-DE5264088EBB}" dt="2026-07-21T19:45:04.965" v="507" actId="478"/>
          <ac:spMkLst>
            <pc:docMk/>
            <pc:sldMk cId="3902406419" sldId="283"/>
            <ac:spMk id="7" creationId="{85E81AB5-130D-5AEC-3D2E-AE86BAF2DAB3}"/>
          </ac:spMkLst>
        </pc:spChg>
        <pc:spChg chg="add">
          <ac:chgData name="Neemias Informatica Lima" userId="b77af7bd85500281" providerId="LiveId" clId="{7D1CC9F5-6E0A-41F8-B5B9-DE5264088EBB}" dt="2026-07-21T23:56:37.508" v="1257" actId="22"/>
          <ac:spMkLst>
            <pc:docMk/>
            <pc:sldMk cId="3902406419" sldId="283"/>
            <ac:spMk id="7" creationId="{FA663D84-F155-EFB5-8B16-DDADAF280E41}"/>
          </ac:spMkLst>
        </pc:spChg>
        <pc:spChg chg="add del">
          <ac:chgData name="Neemias Informatica Lima" userId="b77af7bd85500281" providerId="LiveId" clId="{7D1CC9F5-6E0A-41F8-B5B9-DE5264088EBB}" dt="2026-07-21T23:00:56.564" v="960" actId="478"/>
          <ac:spMkLst>
            <pc:docMk/>
            <pc:sldMk cId="3902406419" sldId="283"/>
            <ac:spMk id="8" creationId="{CAAD54B6-4C1B-C14B-B547-389B1376B151}"/>
          </ac:spMkLst>
        </pc:spChg>
        <pc:spChg chg="add">
          <ac:chgData name="Neemias Informatica Lima" userId="b77af7bd85500281" providerId="LiveId" clId="{7D1CC9F5-6E0A-41F8-B5B9-DE5264088EBB}" dt="2026-07-21T23:56:37.508" v="1257" actId="22"/>
          <ac:spMkLst>
            <pc:docMk/>
            <pc:sldMk cId="3902406419" sldId="283"/>
            <ac:spMk id="9" creationId="{6B0A378D-2848-42D9-8FBB-823953E1FA46}"/>
          </ac:spMkLst>
        </pc:spChg>
        <pc:spChg chg="mod">
          <ac:chgData name="Neemias Informatica Lima" userId="b77af7bd85500281" providerId="LiveId" clId="{7D1CC9F5-6E0A-41F8-B5B9-DE5264088EBB}" dt="2026-07-22T00:05:11.791" v="1364"/>
          <ac:spMkLst>
            <pc:docMk/>
            <pc:sldMk cId="3902406419" sldId="283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2T00:06:29.133" v="1380" actId="20577"/>
          <ac:spMkLst>
            <pc:docMk/>
            <pc:sldMk cId="3902406419" sldId="283"/>
            <ac:spMk id="15" creationId="{D5C09FDA-172B-4732-BD2E-A9BBEF8B191B}"/>
          </ac:spMkLst>
        </pc:spChg>
        <pc:picChg chg="add del mod">
          <ac:chgData name="Neemias Informatica Lima" userId="b77af7bd85500281" providerId="LiveId" clId="{7D1CC9F5-6E0A-41F8-B5B9-DE5264088EBB}" dt="2026-07-21T23:56:37.203" v="1256" actId="478"/>
          <ac:picMkLst>
            <pc:docMk/>
            <pc:sldMk cId="3902406419" sldId="283"/>
            <ac:picMk id="5" creationId="{7289F43F-3800-6B92-1080-90A4023B9BE6}"/>
          </ac:picMkLst>
        </pc:picChg>
        <pc:picChg chg="add">
          <ac:chgData name="Neemias Informatica Lima" userId="b77af7bd85500281" providerId="LiveId" clId="{7D1CC9F5-6E0A-41F8-B5B9-DE5264088EBB}" dt="2026-07-21T19:45:05.331" v="508" actId="22"/>
          <ac:picMkLst>
            <pc:docMk/>
            <pc:sldMk cId="3902406419" sldId="283"/>
            <ac:picMk id="6" creationId="{E0D5EFF2-79AC-5E3C-6175-28DC9DBFEBAF}"/>
          </ac:picMkLst>
        </pc:picChg>
        <pc:picChg chg="del">
          <ac:chgData name="Neemias Informatica Lima" userId="b77af7bd85500281" providerId="LiveId" clId="{7D1CC9F5-6E0A-41F8-B5B9-DE5264088EBB}" dt="2026-07-21T19:45:04.965" v="507" actId="478"/>
          <ac:picMkLst>
            <pc:docMk/>
            <pc:sldMk cId="3902406419" sldId="283"/>
            <ac:picMk id="8" creationId="{A5C28F8B-5006-118C-D5EC-741951380330}"/>
          </ac:picMkLst>
        </pc:picChg>
        <pc:picChg chg="del">
          <ac:chgData name="Neemias Informatica Lima" userId="b77af7bd85500281" providerId="LiveId" clId="{7D1CC9F5-6E0A-41F8-B5B9-DE5264088EBB}" dt="2026-07-21T19:45:04.965" v="507" actId="478"/>
          <ac:picMkLst>
            <pc:docMk/>
            <pc:sldMk cId="3902406419" sldId="283"/>
            <ac:picMk id="9" creationId="{53D5DDE0-0F45-93B6-F2F9-BB842811A9F7}"/>
          </ac:picMkLst>
        </pc:picChg>
        <pc:picChg chg="add del mod">
          <ac:chgData name="Neemias Informatica Lima" userId="b77af7bd85500281" providerId="LiveId" clId="{7D1CC9F5-6E0A-41F8-B5B9-DE5264088EBB}" dt="2026-07-21T23:00:56.564" v="960" actId="478"/>
          <ac:picMkLst>
            <pc:docMk/>
            <pc:sldMk cId="3902406419" sldId="283"/>
            <ac:picMk id="11" creationId="{ED63D7C6-8DD9-46E5-0FA6-E62AE282F0BF}"/>
          </ac:picMkLst>
        </pc:picChg>
        <pc:picChg chg="add">
          <ac:chgData name="Neemias Informatica Lima" userId="b77af7bd85500281" providerId="LiveId" clId="{7D1CC9F5-6E0A-41F8-B5B9-DE5264088EBB}" dt="2026-07-21T23:56:37.508" v="1257" actId="22"/>
          <ac:picMkLst>
            <pc:docMk/>
            <pc:sldMk cId="3902406419" sldId="283"/>
            <ac:picMk id="12" creationId="{11753413-4324-9E6A-E2E8-F0C82C9399EF}"/>
          </ac:picMkLst>
        </pc:picChg>
        <pc:picChg chg="add del">
          <ac:chgData name="Neemias Informatica Lima" userId="b77af7bd85500281" providerId="LiveId" clId="{7D1CC9F5-6E0A-41F8-B5B9-DE5264088EBB}" dt="2026-07-21T20:17:13.608" v="719" actId="478"/>
          <ac:picMkLst>
            <pc:docMk/>
            <pc:sldMk cId="3902406419" sldId="283"/>
            <ac:picMk id="12" creationId="{BD67AF76-A447-D894-859D-91CEA28DCA6D}"/>
          </ac:picMkLst>
        </pc:picChg>
      </pc:sldChg>
      <pc:sldChg chg="addSp delSp modSp mod">
        <pc:chgData name="Neemias Informatica Lima" userId="b77af7bd85500281" providerId="LiveId" clId="{7D1CC9F5-6E0A-41F8-B5B9-DE5264088EBB}" dt="2026-07-22T00:08:07.252" v="1394"/>
        <pc:sldMkLst>
          <pc:docMk/>
          <pc:sldMk cId="2424059023" sldId="284"/>
        </pc:sldMkLst>
        <pc:spChg chg="add del mod">
          <ac:chgData name="Neemias Informatica Lima" userId="b77af7bd85500281" providerId="LiveId" clId="{7D1CC9F5-6E0A-41F8-B5B9-DE5264088EBB}" dt="2026-07-21T23:56:49.313" v="1260" actId="478"/>
          <ac:spMkLst>
            <pc:docMk/>
            <pc:sldMk cId="2424059023" sldId="284"/>
            <ac:spMk id="2" creationId="{BF32229D-6865-6CEA-6182-A7216ADACE72}"/>
          </ac:spMkLst>
        </pc:spChg>
        <pc:spChg chg="add del">
          <ac:chgData name="Neemias Informatica Lima" userId="b77af7bd85500281" providerId="LiveId" clId="{7D1CC9F5-6E0A-41F8-B5B9-DE5264088EBB}" dt="2026-07-21T20:17:33.474" v="723" actId="478"/>
          <ac:spMkLst>
            <pc:docMk/>
            <pc:sldMk cId="2424059023" sldId="284"/>
            <ac:spMk id="3" creationId="{B3CB8276-8E2C-CC77-39E9-47C088D10DFE}"/>
          </ac:spMkLst>
        </pc:spChg>
        <pc:spChg chg="add del mod">
          <ac:chgData name="Neemias Informatica Lima" userId="b77af7bd85500281" providerId="LiveId" clId="{7D1CC9F5-6E0A-41F8-B5B9-DE5264088EBB}" dt="2026-07-21T23:56:49.313" v="1260" actId="478"/>
          <ac:spMkLst>
            <pc:docMk/>
            <pc:sldMk cId="2424059023" sldId="284"/>
            <ac:spMk id="3" creationId="{C8C7B6A2-3769-326B-3847-EF086EF40DDB}"/>
          </ac:spMkLst>
        </pc:spChg>
        <pc:spChg chg="add del">
          <ac:chgData name="Neemias Informatica Lima" userId="b77af7bd85500281" providerId="LiveId" clId="{7D1CC9F5-6E0A-41F8-B5B9-DE5264088EBB}" dt="2026-07-21T23:01:11.939" v="966" actId="478"/>
          <ac:spMkLst>
            <pc:docMk/>
            <pc:sldMk cId="2424059023" sldId="284"/>
            <ac:spMk id="4" creationId="{413B9468-6490-30FB-D752-6946FC33CA9A}"/>
          </ac:spMkLst>
        </pc:spChg>
        <pc:spChg chg="del">
          <ac:chgData name="Neemias Informatica Lima" userId="b77af7bd85500281" providerId="LiveId" clId="{7D1CC9F5-6E0A-41F8-B5B9-DE5264088EBB}" dt="2026-07-21T20:17:33.474" v="723" actId="478"/>
          <ac:spMkLst>
            <pc:docMk/>
            <pc:sldMk cId="2424059023" sldId="284"/>
            <ac:spMk id="5" creationId="{EBBB747F-E189-C82D-2A0F-7A4217FFC6D8}"/>
          </ac:spMkLst>
        </pc:spChg>
        <pc:spChg chg="del">
          <ac:chgData name="Neemias Informatica Lima" userId="b77af7bd85500281" providerId="LiveId" clId="{7D1CC9F5-6E0A-41F8-B5B9-DE5264088EBB}" dt="2026-07-21T19:45:24.215" v="511" actId="478"/>
          <ac:spMkLst>
            <pc:docMk/>
            <pc:sldMk cId="2424059023" sldId="284"/>
            <ac:spMk id="7" creationId="{D3161410-7B4B-48C1-B130-12BB75F39A75}"/>
          </ac:spMkLst>
        </pc:spChg>
        <pc:spChg chg="add">
          <ac:chgData name="Neemias Informatica Lima" userId="b77af7bd85500281" providerId="LiveId" clId="{7D1CC9F5-6E0A-41F8-B5B9-DE5264088EBB}" dt="2026-07-21T23:56:49.673" v="1261" actId="22"/>
          <ac:spMkLst>
            <pc:docMk/>
            <pc:sldMk cId="2424059023" sldId="284"/>
            <ac:spMk id="7" creationId="{EA9DB984-44E4-25C2-C8C8-2F072CE8A4F0}"/>
          </ac:spMkLst>
        </pc:spChg>
        <pc:spChg chg="add del">
          <ac:chgData name="Neemias Informatica Lima" userId="b77af7bd85500281" providerId="LiveId" clId="{7D1CC9F5-6E0A-41F8-B5B9-DE5264088EBB}" dt="2026-07-21T23:01:11.939" v="966" actId="478"/>
          <ac:spMkLst>
            <pc:docMk/>
            <pc:sldMk cId="2424059023" sldId="284"/>
            <ac:spMk id="8" creationId="{8F1274C8-5553-C518-A50D-73617DBA4E52}"/>
          </ac:spMkLst>
        </pc:spChg>
        <pc:spChg chg="add">
          <ac:chgData name="Neemias Informatica Lima" userId="b77af7bd85500281" providerId="LiveId" clId="{7D1CC9F5-6E0A-41F8-B5B9-DE5264088EBB}" dt="2026-07-21T23:56:49.673" v="1261" actId="22"/>
          <ac:spMkLst>
            <pc:docMk/>
            <pc:sldMk cId="2424059023" sldId="284"/>
            <ac:spMk id="9" creationId="{4793B945-C85E-0749-5905-9B8992510350}"/>
          </ac:spMkLst>
        </pc:spChg>
        <pc:spChg chg="mod">
          <ac:chgData name="Neemias Informatica Lima" userId="b77af7bd85500281" providerId="LiveId" clId="{7D1CC9F5-6E0A-41F8-B5B9-DE5264088EBB}" dt="2026-07-22T00:07:45.892" v="1389"/>
          <ac:spMkLst>
            <pc:docMk/>
            <pc:sldMk cId="2424059023" sldId="284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2T00:08:07.252" v="1394"/>
          <ac:spMkLst>
            <pc:docMk/>
            <pc:sldMk cId="2424059023" sldId="284"/>
            <ac:spMk id="15" creationId="{C3A1BEFC-B9B8-4142-B09F-1F5B330F4265}"/>
          </ac:spMkLst>
        </pc:spChg>
        <pc:picChg chg="add del mod">
          <ac:chgData name="Neemias Informatica Lima" userId="b77af7bd85500281" providerId="LiveId" clId="{7D1CC9F5-6E0A-41F8-B5B9-DE5264088EBB}" dt="2026-07-21T23:56:49.313" v="1260" actId="478"/>
          <ac:picMkLst>
            <pc:docMk/>
            <pc:sldMk cId="2424059023" sldId="284"/>
            <ac:picMk id="5" creationId="{7289F43F-3800-6B92-1080-90A4023B9BE6}"/>
          </ac:picMkLst>
        </pc:picChg>
        <pc:picChg chg="add">
          <ac:chgData name="Neemias Informatica Lima" userId="b77af7bd85500281" providerId="LiveId" clId="{7D1CC9F5-6E0A-41F8-B5B9-DE5264088EBB}" dt="2026-07-21T19:45:24.561" v="512" actId="22"/>
          <ac:picMkLst>
            <pc:docMk/>
            <pc:sldMk cId="2424059023" sldId="284"/>
            <ac:picMk id="6" creationId="{6A0D72BF-E42A-6A1C-BA3E-0F1599D59AB9}"/>
          </ac:picMkLst>
        </pc:picChg>
        <pc:picChg chg="del">
          <ac:chgData name="Neemias Informatica Lima" userId="b77af7bd85500281" providerId="LiveId" clId="{7D1CC9F5-6E0A-41F8-B5B9-DE5264088EBB}" dt="2026-07-21T19:45:24.215" v="511" actId="478"/>
          <ac:picMkLst>
            <pc:docMk/>
            <pc:sldMk cId="2424059023" sldId="284"/>
            <ac:picMk id="8" creationId="{01C7CF6A-9503-7C85-063C-E0BCCC73C695}"/>
          </ac:picMkLst>
        </pc:picChg>
        <pc:picChg chg="del">
          <ac:chgData name="Neemias Informatica Lima" userId="b77af7bd85500281" providerId="LiveId" clId="{7D1CC9F5-6E0A-41F8-B5B9-DE5264088EBB}" dt="2026-07-21T19:45:24.215" v="511" actId="478"/>
          <ac:picMkLst>
            <pc:docMk/>
            <pc:sldMk cId="2424059023" sldId="284"/>
            <ac:picMk id="9" creationId="{6780FCF5-5717-4108-FA78-9425C2E0A326}"/>
          </ac:picMkLst>
        </pc:picChg>
        <pc:picChg chg="add del">
          <ac:chgData name="Neemias Informatica Lima" userId="b77af7bd85500281" providerId="LiveId" clId="{7D1CC9F5-6E0A-41F8-B5B9-DE5264088EBB}" dt="2026-07-21T23:01:11.939" v="966" actId="478"/>
          <ac:picMkLst>
            <pc:docMk/>
            <pc:sldMk cId="2424059023" sldId="284"/>
            <ac:picMk id="11" creationId="{57E8712B-65B6-8A86-5741-F5F2E1174508}"/>
          </ac:picMkLst>
        </pc:picChg>
        <pc:picChg chg="add">
          <ac:chgData name="Neemias Informatica Lima" userId="b77af7bd85500281" providerId="LiveId" clId="{7D1CC9F5-6E0A-41F8-B5B9-DE5264088EBB}" dt="2026-07-21T23:56:49.673" v="1261" actId="22"/>
          <ac:picMkLst>
            <pc:docMk/>
            <pc:sldMk cId="2424059023" sldId="284"/>
            <ac:picMk id="12" creationId="{2B558535-09B4-2BDE-1C4F-FC0E301D68D1}"/>
          </ac:picMkLst>
        </pc:picChg>
        <pc:picChg chg="add del">
          <ac:chgData name="Neemias Informatica Lima" userId="b77af7bd85500281" providerId="LiveId" clId="{7D1CC9F5-6E0A-41F8-B5B9-DE5264088EBB}" dt="2026-07-21T20:17:33.474" v="723" actId="478"/>
          <ac:picMkLst>
            <pc:docMk/>
            <pc:sldMk cId="2424059023" sldId="284"/>
            <ac:picMk id="12" creationId="{952A95BA-DAE6-6016-6BB9-428BBEA10110}"/>
          </ac:picMkLst>
        </pc:picChg>
      </pc:sldChg>
      <pc:sldChg chg="addSp delSp modSp mod">
        <pc:chgData name="Neemias Informatica Lima" userId="b77af7bd85500281" providerId="LiveId" clId="{7D1CC9F5-6E0A-41F8-B5B9-DE5264088EBB}" dt="2026-07-22T00:10:33.834" v="1414" actId="20577"/>
        <pc:sldMkLst>
          <pc:docMk/>
          <pc:sldMk cId="2241968852" sldId="285"/>
        </pc:sldMkLst>
        <pc:spChg chg="add del mod">
          <ac:chgData name="Neemias Informatica Lima" userId="b77af7bd85500281" providerId="LiveId" clId="{7D1CC9F5-6E0A-41F8-B5B9-DE5264088EBB}" dt="2026-07-21T23:57:01.803" v="1264" actId="478"/>
          <ac:spMkLst>
            <pc:docMk/>
            <pc:sldMk cId="2241968852" sldId="285"/>
            <ac:spMk id="2" creationId="{1BB7CF25-5820-0829-3996-CAF8B3700ECC}"/>
          </ac:spMkLst>
        </pc:spChg>
        <pc:spChg chg="add del">
          <ac:chgData name="Neemias Informatica Lima" userId="b77af7bd85500281" providerId="LiveId" clId="{7D1CC9F5-6E0A-41F8-B5B9-DE5264088EBB}" dt="2026-07-21T20:17:46.552" v="727" actId="478"/>
          <ac:spMkLst>
            <pc:docMk/>
            <pc:sldMk cId="2241968852" sldId="285"/>
            <ac:spMk id="3" creationId="{289224A8-87EB-527E-CBCA-237841CDBB4B}"/>
          </ac:spMkLst>
        </pc:spChg>
        <pc:spChg chg="add del mod">
          <ac:chgData name="Neemias Informatica Lima" userId="b77af7bd85500281" providerId="LiveId" clId="{7D1CC9F5-6E0A-41F8-B5B9-DE5264088EBB}" dt="2026-07-21T23:57:01.803" v="1264" actId="478"/>
          <ac:spMkLst>
            <pc:docMk/>
            <pc:sldMk cId="2241968852" sldId="285"/>
            <ac:spMk id="3" creationId="{AEC7A214-1BBD-258F-C3F4-8FC920FA8380}"/>
          </ac:spMkLst>
        </pc:spChg>
        <pc:spChg chg="add del">
          <ac:chgData name="Neemias Informatica Lima" userId="b77af7bd85500281" providerId="LiveId" clId="{7D1CC9F5-6E0A-41F8-B5B9-DE5264088EBB}" dt="2026-07-21T23:01:28.116" v="970" actId="478"/>
          <ac:spMkLst>
            <pc:docMk/>
            <pc:sldMk cId="2241968852" sldId="285"/>
            <ac:spMk id="4" creationId="{2755A552-7777-6546-8958-1C0E241140A4}"/>
          </ac:spMkLst>
        </pc:spChg>
        <pc:spChg chg="del">
          <ac:chgData name="Neemias Informatica Lima" userId="b77af7bd85500281" providerId="LiveId" clId="{7D1CC9F5-6E0A-41F8-B5B9-DE5264088EBB}" dt="2026-07-21T20:17:46.552" v="727" actId="478"/>
          <ac:spMkLst>
            <pc:docMk/>
            <pc:sldMk cId="2241968852" sldId="285"/>
            <ac:spMk id="5" creationId="{C9674AD9-ADF0-BD4A-B3A1-562D065F5C1F}"/>
          </ac:spMkLst>
        </pc:spChg>
        <pc:spChg chg="del">
          <ac:chgData name="Neemias Informatica Lima" userId="b77af7bd85500281" providerId="LiveId" clId="{7D1CC9F5-6E0A-41F8-B5B9-DE5264088EBB}" dt="2026-07-21T19:45:39.076" v="515" actId="478"/>
          <ac:spMkLst>
            <pc:docMk/>
            <pc:sldMk cId="2241968852" sldId="285"/>
            <ac:spMk id="7" creationId="{26EFA55B-6BD4-80A0-39A7-8B937C14EAA9}"/>
          </ac:spMkLst>
        </pc:spChg>
        <pc:spChg chg="add">
          <ac:chgData name="Neemias Informatica Lima" userId="b77af7bd85500281" providerId="LiveId" clId="{7D1CC9F5-6E0A-41F8-B5B9-DE5264088EBB}" dt="2026-07-21T23:57:02.073" v="1265" actId="22"/>
          <ac:spMkLst>
            <pc:docMk/>
            <pc:sldMk cId="2241968852" sldId="285"/>
            <ac:spMk id="7" creationId="{70EB8ECE-B186-F92B-3F63-A0BBE34C732B}"/>
          </ac:spMkLst>
        </pc:spChg>
        <pc:spChg chg="add del">
          <ac:chgData name="Neemias Informatica Lima" userId="b77af7bd85500281" providerId="LiveId" clId="{7D1CC9F5-6E0A-41F8-B5B9-DE5264088EBB}" dt="2026-07-21T23:01:28.116" v="970" actId="478"/>
          <ac:spMkLst>
            <pc:docMk/>
            <pc:sldMk cId="2241968852" sldId="285"/>
            <ac:spMk id="8" creationId="{E883A9B4-02B4-ADB1-22E3-C73AB6BAA304}"/>
          </ac:spMkLst>
        </pc:spChg>
        <pc:spChg chg="add">
          <ac:chgData name="Neemias Informatica Lima" userId="b77af7bd85500281" providerId="LiveId" clId="{7D1CC9F5-6E0A-41F8-B5B9-DE5264088EBB}" dt="2026-07-21T23:57:02.073" v="1265" actId="22"/>
          <ac:spMkLst>
            <pc:docMk/>
            <pc:sldMk cId="2241968852" sldId="285"/>
            <ac:spMk id="9" creationId="{F055055A-98EF-F9C2-1FE0-FEB9F56729AA}"/>
          </ac:spMkLst>
        </pc:spChg>
        <pc:spChg chg="mod">
          <ac:chgData name="Neemias Informatica Lima" userId="b77af7bd85500281" providerId="LiveId" clId="{7D1CC9F5-6E0A-41F8-B5B9-DE5264088EBB}" dt="2026-07-22T00:09:50.304" v="1401"/>
          <ac:spMkLst>
            <pc:docMk/>
            <pc:sldMk cId="2241968852" sldId="285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2T00:10:33.834" v="1414" actId="20577"/>
          <ac:spMkLst>
            <pc:docMk/>
            <pc:sldMk cId="2241968852" sldId="285"/>
            <ac:spMk id="15" creationId="{0F091E13-8EAD-4FFB-9473-BC74E5ABDC64}"/>
          </ac:spMkLst>
        </pc:spChg>
        <pc:picChg chg="add del mod">
          <ac:chgData name="Neemias Informatica Lima" userId="b77af7bd85500281" providerId="LiveId" clId="{7D1CC9F5-6E0A-41F8-B5B9-DE5264088EBB}" dt="2026-07-21T23:57:01.803" v="1264" actId="478"/>
          <ac:picMkLst>
            <pc:docMk/>
            <pc:sldMk cId="2241968852" sldId="285"/>
            <ac:picMk id="5" creationId="{7289F43F-3800-6B92-1080-90A4023B9BE6}"/>
          </ac:picMkLst>
        </pc:picChg>
        <pc:picChg chg="add">
          <ac:chgData name="Neemias Informatica Lima" userId="b77af7bd85500281" providerId="LiveId" clId="{7D1CC9F5-6E0A-41F8-B5B9-DE5264088EBB}" dt="2026-07-21T19:45:39.551" v="516" actId="22"/>
          <ac:picMkLst>
            <pc:docMk/>
            <pc:sldMk cId="2241968852" sldId="285"/>
            <ac:picMk id="6" creationId="{1DB92B8F-F3DC-78C1-7266-4D3D38AF2E45}"/>
          </ac:picMkLst>
        </pc:picChg>
        <pc:picChg chg="del">
          <ac:chgData name="Neemias Informatica Lima" userId="b77af7bd85500281" providerId="LiveId" clId="{7D1CC9F5-6E0A-41F8-B5B9-DE5264088EBB}" dt="2026-07-21T19:45:39.076" v="515" actId="478"/>
          <ac:picMkLst>
            <pc:docMk/>
            <pc:sldMk cId="2241968852" sldId="285"/>
            <ac:picMk id="8" creationId="{FEDAE9B5-8698-212A-5312-D4319E030C98}"/>
          </ac:picMkLst>
        </pc:picChg>
        <pc:picChg chg="del">
          <ac:chgData name="Neemias Informatica Lima" userId="b77af7bd85500281" providerId="LiveId" clId="{7D1CC9F5-6E0A-41F8-B5B9-DE5264088EBB}" dt="2026-07-21T19:45:39.076" v="515" actId="478"/>
          <ac:picMkLst>
            <pc:docMk/>
            <pc:sldMk cId="2241968852" sldId="285"/>
            <ac:picMk id="9" creationId="{40642919-35BE-5496-358C-59DCD7EC52FE}"/>
          </ac:picMkLst>
        </pc:picChg>
        <pc:picChg chg="add del">
          <ac:chgData name="Neemias Informatica Lima" userId="b77af7bd85500281" providerId="LiveId" clId="{7D1CC9F5-6E0A-41F8-B5B9-DE5264088EBB}" dt="2026-07-21T23:01:28.116" v="970" actId="478"/>
          <ac:picMkLst>
            <pc:docMk/>
            <pc:sldMk cId="2241968852" sldId="285"/>
            <ac:picMk id="11" creationId="{5D6AF951-ACE0-39D1-DF72-6EDCC4ABADD1}"/>
          </ac:picMkLst>
        </pc:picChg>
        <pc:picChg chg="add del">
          <ac:chgData name="Neemias Informatica Lima" userId="b77af7bd85500281" providerId="LiveId" clId="{7D1CC9F5-6E0A-41F8-B5B9-DE5264088EBB}" dt="2026-07-21T20:17:46.552" v="727" actId="478"/>
          <ac:picMkLst>
            <pc:docMk/>
            <pc:sldMk cId="2241968852" sldId="285"/>
            <ac:picMk id="12" creationId="{A928D260-962A-493E-0605-1DD9E6EA8C0E}"/>
          </ac:picMkLst>
        </pc:picChg>
        <pc:picChg chg="add">
          <ac:chgData name="Neemias Informatica Lima" userId="b77af7bd85500281" providerId="LiveId" clId="{7D1CC9F5-6E0A-41F8-B5B9-DE5264088EBB}" dt="2026-07-21T23:57:02.073" v="1265" actId="22"/>
          <ac:picMkLst>
            <pc:docMk/>
            <pc:sldMk cId="2241968852" sldId="285"/>
            <ac:picMk id="12" creationId="{B1DAAABE-E020-4565-422D-661C8E52A398}"/>
          </ac:picMkLst>
        </pc:picChg>
      </pc:sldChg>
      <pc:sldChg chg="addSp delSp modSp mod">
        <pc:chgData name="Neemias Informatica Lima" userId="b77af7bd85500281" providerId="LiveId" clId="{7D1CC9F5-6E0A-41F8-B5B9-DE5264088EBB}" dt="2026-07-22T00:14:08.712" v="1449" actId="20577"/>
        <pc:sldMkLst>
          <pc:docMk/>
          <pc:sldMk cId="1959249856" sldId="286"/>
        </pc:sldMkLst>
        <pc:spChg chg="add del mod">
          <ac:chgData name="Neemias Informatica Lima" userId="b77af7bd85500281" providerId="LiveId" clId="{7D1CC9F5-6E0A-41F8-B5B9-DE5264088EBB}" dt="2026-07-21T23:57:24.869" v="1268" actId="478"/>
          <ac:spMkLst>
            <pc:docMk/>
            <pc:sldMk cId="1959249856" sldId="286"/>
            <ac:spMk id="2" creationId="{A4500C13-D8BA-5EAD-0461-AEF8110DE5F6}"/>
          </ac:spMkLst>
        </pc:spChg>
        <pc:spChg chg="add del">
          <ac:chgData name="Neemias Informatica Lima" userId="b77af7bd85500281" providerId="LiveId" clId="{7D1CC9F5-6E0A-41F8-B5B9-DE5264088EBB}" dt="2026-07-21T20:17:59.118" v="731" actId="478"/>
          <ac:spMkLst>
            <pc:docMk/>
            <pc:sldMk cId="1959249856" sldId="286"/>
            <ac:spMk id="3" creationId="{33EDF41B-EFE2-ACC6-840B-979ECEB51166}"/>
          </ac:spMkLst>
        </pc:spChg>
        <pc:spChg chg="add del mod">
          <ac:chgData name="Neemias Informatica Lima" userId="b77af7bd85500281" providerId="LiveId" clId="{7D1CC9F5-6E0A-41F8-B5B9-DE5264088EBB}" dt="2026-07-21T23:57:24.869" v="1268" actId="478"/>
          <ac:spMkLst>
            <pc:docMk/>
            <pc:sldMk cId="1959249856" sldId="286"/>
            <ac:spMk id="3" creationId="{FAC36EED-100E-5953-44F0-1370161A3C7D}"/>
          </ac:spMkLst>
        </pc:spChg>
        <pc:spChg chg="add del">
          <ac:chgData name="Neemias Informatica Lima" userId="b77af7bd85500281" providerId="LiveId" clId="{7D1CC9F5-6E0A-41F8-B5B9-DE5264088EBB}" dt="2026-07-21T23:01:40.062" v="974" actId="478"/>
          <ac:spMkLst>
            <pc:docMk/>
            <pc:sldMk cId="1959249856" sldId="286"/>
            <ac:spMk id="4" creationId="{67358D6E-D1E8-910D-5919-6C8098310E50}"/>
          </ac:spMkLst>
        </pc:spChg>
        <pc:spChg chg="del">
          <ac:chgData name="Neemias Informatica Lima" userId="b77af7bd85500281" providerId="LiveId" clId="{7D1CC9F5-6E0A-41F8-B5B9-DE5264088EBB}" dt="2026-07-21T20:17:59.118" v="731" actId="478"/>
          <ac:spMkLst>
            <pc:docMk/>
            <pc:sldMk cId="1959249856" sldId="286"/>
            <ac:spMk id="5" creationId="{D01754D8-21E6-9345-92FB-B249AC8392C5}"/>
          </ac:spMkLst>
        </pc:spChg>
        <pc:spChg chg="del">
          <ac:chgData name="Neemias Informatica Lima" userId="b77af7bd85500281" providerId="LiveId" clId="{7D1CC9F5-6E0A-41F8-B5B9-DE5264088EBB}" dt="2026-07-21T19:45:53.919" v="519" actId="478"/>
          <ac:spMkLst>
            <pc:docMk/>
            <pc:sldMk cId="1959249856" sldId="286"/>
            <ac:spMk id="7" creationId="{4992E96D-5D00-3A09-B6F6-BDFBDBC07F16}"/>
          </ac:spMkLst>
        </pc:spChg>
        <pc:spChg chg="add">
          <ac:chgData name="Neemias Informatica Lima" userId="b77af7bd85500281" providerId="LiveId" clId="{7D1CC9F5-6E0A-41F8-B5B9-DE5264088EBB}" dt="2026-07-21T23:57:25.396" v="1269" actId="22"/>
          <ac:spMkLst>
            <pc:docMk/>
            <pc:sldMk cId="1959249856" sldId="286"/>
            <ac:spMk id="7" creationId="{6F8D64EF-146E-0270-9FA3-433D4DEF3B9B}"/>
          </ac:spMkLst>
        </pc:spChg>
        <pc:spChg chg="add del">
          <ac:chgData name="Neemias Informatica Lima" userId="b77af7bd85500281" providerId="LiveId" clId="{7D1CC9F5-6E0A-41F8-B5B9-DE5264088EBB}" dt="2026-07-21T23:01:40.062" v="974" actId="478"/>
          <ac:spMkLst>
            <pc:docMk/>
            <pc:sldMk cId="1959249856" sldId="286"/>
            <ac:spMk id="8" creationId="{AB7F3A81-B0FB-A142-3170-A6C76BA4F7A7}"/>
          </ac:spMkLst>
        </pc:spChg>
        <pc:spChg chg="add">
          <ac:chgData name="Neemias Informatica Lima" userId="b77af7bd85500281" providerId="LiveId" clId="{7D1CC9F5-6E0A-41F8-B5B9-DE5264088EBB}" dt="2026-07-21T23:57:25.396" v="1269" actId="22"/>
          <ac:spMkLst>
            <pc:docMk/>
            <pc:sldMk cId="1959249856" sldId="286"/>
            <ac:spMk id="9" creationId="{C3F77E4A-C719-524D-1D48-2B0ABDC65C60}"/>
          </ac:spMkLst>
        </pc:spChg>
        <pc:spChg chg="mod">
          <ac:chgData name="Neemias Informatica Lima" userId="b77af7bd85500281" providerId="LiveId" clId="{7D1CC9F5-6E0A-41F8-B5B9-DE5264088EBB}" dt="2026-07-22T00:13:06.035" v="1431"/>
          <ac:spMkLst>
            <pc:docMk/>
            <pc:sldMk cId="1959249856" sldId="286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2T00:14:08.712" v="1449" actId="20577"/>
          <ac:spMkLst>
            <pc:docMk/>
            <pc:sldMk cId="1959249856" sldId="286"/>
            <ac:spMk id="15" creationId="{863BB09B-C8C1-4354-BC51-D930C951E507}"/>
          </ac:spMkLst>
        </pc:spChg>
        <pc:picChg chg="add del mod">
          <ac:chgData name="Neemias Informatica Lima" userId="b77af7bd85500281" providerId="LiveId" clId="{7D1CC9F5-6E0A-41F8-B5B9-DE5264088EBB}" dt="2026-07-21T23:57:24.869" v="1268" actId="478"/>
          <ac:picMkLst>
            <pc:docMk/>
            <pc:sldMk cId="1959249856" sldId="286"/>
            <ac:picMk id="5" creationId="{7289F43F-3800-6B92-1080-90A4023B9BE6}"/>
          </ac:picMkLst>
        </pc:picChg>
        <pc:picChg chg="add">
          <ac:chgData name="Neemias Informatica Lima" userId="b77af7bd85500281" providerId="LiveId" clId="{7D1CC9F5-6E0A-41F8-B5B9-DE5264088EBB}" dt="2026-07-21T19:45:54.245" v="520" actId="22"/>
          <ac:picMkLst>
            <pc:docMk/>
            <pc:sldMk cId="1959249856" sldId="286"/>
            <ac:picMk id="6" creationId="{DBE9DD90-B9DB-C7F6-265E-B116D44741C8}"/>
          </ac:picMkLst>
        </pc:picChg>
        <pc:picChg chg="del">
          <ac:chgData name="Neemias Informatica Lima" userId="b77af7bd85500281" providerId="LiveId" clId="{7D1CC9F5-6E0A-41F8-B5B9-DE5264088EBB}" dt="2026-07-21T19:45:53.919" v="519" actId="478"/>
          <ac:picMkLst>
            <pc:docMk/>
            <pc:sldMk cId="1959249856" sldId="286"/>
            <ac:picMk id="8" creationId="{BF940810-E371-6125-97DB-5C97BF18CB2D}"/>
          </ac:picMkLst>
        </pc:picChg>
        <pc:picChg chg="del">
          <ac:chgData name="Neemias Informatica Lima" userId="b77af7bd85500281" providerId="LiveId" clId="{7D1CC9F5-6E0A-41F8-B5B9-DE5264088EBB}" dt="2026-07-21T19:45:53.919" v="519" actId="478"/>
          <ac:picMkLst>
            <pc:docMk/>
            <pc:sldMk cId="1959249856" sldId="286"/>
            <ac:picMk id="9" creationId="{7F13A979-2379-F09A-B01C-EA8E2B46BF61}"/>
          </ac:picMkLst>
        </pc:picChg>
        <pc:picChg chg="add del">
          <ac:chgData name="Neemias Informatica Lima" userId="b77af7bd85500281" providerId="LiveId" clId="{7D1CC9F5-6E0A-41F8-B5B9-DE5264088EBB}" dt="2026-07-21T23:01:40.062" v="974" actId="478"/>
          <ac:picMkLst>
            <pc:docMk/>
            <pc:sldMk cId="1959249856" sldId="286"/>
            <ac:picMk id="11" creationId="{54A7DDA1-41E7-2DA9-FE3E-892C5D11B686}"/>
          </ac:picMkLst>
        </pc:picChg>
        <pc:picChg chg="add">
          <ac:chgData name="Neemias Informatica Lima" userId="b77af7bd85500281" providerId="LiveId" clId="{7D1CC9F5-6E0A-41F8-B5B9-DE5264088EBB}" dt="2026-07-21T23:57:25.396" v="1269" actId="22"/>
          <ac:picMkLst>
            <pc:docMk/>
            <pc:sldMk cId="1959249856" sldId="286"/>
            <ac:picMk id="12" creationId="{CF7A870A-66F1-D658-7823-9179700311CE}"/>
          </ac:picMkLst>
        </pc:picChg>
        <pc:picChg chg="add del">
          <ac:chgData name="Neemias Informatica Lima" userId="b77af7bd85500281" providerId="LiveId" clId="{7D1CC9F5-6E0A-41F8-B5B9-DE5264088EBB}" dt="2026-07-21T20:17:59.118" v="731" actId="478"/>
          <ac:picMkLst>
            <pc:docMk/>
            <pc:sldMk cId="1959249856" sldId="286"/>
            <ac:picMk id="12" creationId="{DC66AAC9-F406-FF4E-9524-D9BA5BDA5BE3}"/>
          </ac:picMkLst>
        </pc:picChg>
      </pc:sldChg>
      <pc:sldChg chg="addSp delSp modSp del mod">
        <pc:chgData name="Neemias Informatica Lima" userId="b77af7bd85500281" providerId="LiveId" clId="{7D1CC9F5-6E0A-41F8-B5B9-DE5264088EBB}" dt="2026-07-21T20:38:27.713" v="896" actId="47"/>
        <pc:sldMkLst>
          <pc:docMk/>
          <pc:sldMk cId="2857006406" sldId="287"/>
        </pc:sldMkLst>
        <pc:spChg chg="add del">
          <ac:chgData name="Neemias Informatica Lima" userId="b77af7bd85500281" providerId="LiveId" clId="{7D1CC9F5-6E0A-41F8-B5B9-DE5264088EBB}" dt="2026-07-21T20:18:19.886" v="737" actId="478"/>
          <ac:spMkLst>
            <pc:docMk/>
            <pc:sldMk cId="2857006406" sldId="287"/>
            <ac:spMk id="3" creationId="{42A9EA15-D033-AC09-7C80-A5EC6EF290B4}"/>
          </ac:spMkLst>
        </pc:spChg>
        <pc:spChg chg="add">
          <ac:chgData name="Neemias Informatica Lima" userId="b77af7bd85500281" providerId="LiveId" clId="{7D1CC9F5-6E0A-41F8-B5B9-DE5264088EBB}" dt="2026-07-21T20:18:20.248" v="738" actId="22"/>
          <ac:spMkLst>
            <pc:docMk/>
            <pc:sldMk cId="2857006406" sldId="287"/>
            <ac:spMk id="4" creationId="{A58BFC0B-2BF1-B315-1841-03CBD000515C}"/>
          </ac:spMkLst>
        </pc:spChg>
        <pc:spChg chg="del">
          <ac:chgData name="Neemias Informatica Lima" userId="b77af7bd85500281" providerId="LiveId" clId="{7D1CC9F5-6E0A-41F8-B5B9-DE5264088EBB}" dt="2026-07-21T20:18:19.886" v="737" actId="478"/>
          <ac:spMkLst>
            <pc:docMk/>
            <pc:sldMk cId="2857006406" sldId="287"/>
            <ac:spMk id="5" creationId="{BC10BDFF-B1A0-EBF1-F962-D5598F771F4C}"/>
          </ac:spMkLst>
        </pc:spChg>
        <pc:spChg chg="del">
          <ac:chgData name="Neemias Informatica Lima" userId="b77af7bd85500281" providerId="LiveId" clId="{7D1CC9F5-6E0A-41F8-B5B9-DE5264088EBB}" dt="2026-07-21T19:46:10.470" v="525" actId="478"/>
          <ac:spMkLst>
            <pc:docMk/>
            <pc:sldMk cId="2857006406" sldId="287"/>
            <ac:spMk id="7" creationId="{A19FCC38-419F-5118-7ACA-101187397924}"/>
          </ac:spMkLst>
        </pc:spChg>
        <pc:spChg chg="add">
          <ac:chgData name="Neemias Informatica Lima" userId="b77af7bd85500281" providerId="LiveId" clId="{7D1CC9F5-6E0A-41F8-B5B9-DE5264088EBB}" dt="2026-07-21T20:18:20.248" v="738" actId="22"/>
          <ac:spMkLst>
            <pc:docMk/>
            <pc:sldMk cId="2857006406" sldId="287"/>
            <ac:spMk id="8" creationId="{E0108643-C133-5FA4-184A-46B1B930E633}"/>
          </ac:spMkLst>
        </pc:spChg>
        <pc:spChg chg="mod">
          <ac:chgData name="Neemias Informatica Lima" userId="b77af7bd85500281" providerId="LiveId" clId="{7D1CC9F5-6E0A-41F8-B5B9-DE5264088EBB}" dt="2026-07-21T20:02:08.865" v="676" actId="20577"/>
          <ac:spMkLst>
            <pc:docMk/>
            <pc:sldMk cId="2857006406" sldId="287"/>
            <ac:spMk id="16" creationId="{28D68641-D640-4BD7-9D5B-B3803DCCF9B3}"/>
          </ac:spMkLst>
        </pc:spChg>
        <pc:picChg chg="add">
          <ac:chgData name="Neemias Informatica Lima" userId="b77af7bd85500281" providerId="LiveId" clId="{7D1CC9F5-6E0A-41F8-B5B9-DE5264088EBB}" dt="2026-07-21T19:46:10.766" v="526" actId="22"/>
          <ac:picMkLst>
            <pc:docMk/>
            <pc:sldMk cId="2857006406" sldId="287"/>
            <ac:picMk id="6" creationId="{A1D8587F-54A5-60D6-9D5E-AF8DF798D99D}"/>
          </ac:picMkLst>
        </pc:picChg>
        <pc:picChg chg="del">
          <ac:chgData name="Neemias Informatica Lima" userId="b77af7bd85500281" providerId="LiveId" clId="{7D1CC9F5-6E0A-41F8-B5B9-DE5264088EBB}" dt="2026-07-21T19:46:10.470" v="525" actId="478"/>
          <ac:picMkLst>
            <pc:docMk/>
            <pc:sldMk cId="2857006406" sldId="287"/>
            <ac:picMk id="8" creationId="{EB4A7D29-33AC-65A2-4A13-7F840F63CC86}"/>
          </ac:picMkLst>
        </pc:picChg>
        <pc:picChg chg="del">
          <ac:chgData name="Neemias Informatica Lima" userId="b77af7bd85500281" providerId="LiveId" clId="{7D1CC9F5-6E0A-41F8-B5B9-DE5264088EBB}" dt="2026-07-21T19:46:10.470" v="525" actId="478"/>
          <ac:picMkLst>
            <pc:docMk/>
            <pc:sldMk cId="2857006406" sldId="287"/>
            <ac:picMk id="9" creationId="{02B42883-4E09-7C05-A73A-456A105E7B1C}"/>
          </ac:picMkLst>
        </pc:picChg>
        <pc:picChg chg="add">
          <ac:chgData name="Neemias Informatica Lima" userId="b77af7bd85500281" providerId="LiveId" clId="{7D1CC9F5-6E0A-41F8-B5B9-DE5264088EBB}" dt="2026-07-21T20:18:20.248" v="738" actId="22"/>
          <ac:picMkLst>
            <pc:docMk/>
            <pc:sldMk cId="2857006406" sldId="287"/>
            <ac:picMk id="11" creationId="{28AB43B5-6334-6643-83A9-390D686F4142}"/>
          </ac:picMkLst>
        </pc:picChg>
        <pc:picChg chg="add del">
          <ac:chgData name="Neemias Informatica Lima" userId="b77af7bd85500281" providerId="LiveId" clId="{7D1CC9F5-6E0A-41F8-B5B9-DE5264088EBB}" dt="2026-07-21T20:18:19.886" v="737" actId="478"/>
          <ac:picMkLst>
            <pc:docMk/>
            <pc:sldMk cId="2857006406" sldId="287"/>
            <ac:picMk id="12" creationId="{C2B00DBB-58B0-F7DE-DC5C-B20BA161347A}"/>
          </ac:picMkLst>
        </pc:picChg>
      </pc:sldChg>
      <pc:sldChg chg="addSp delSp modSp mod">
        <pc:chgData name="Neemias Informatica Lima" userId="b77af7bd85500281" providerId="LiveId" clId="{7D1CC9F5-6E0A-41F8-B5B9-DE5264088EBB}" dt="2026-07-22T00:02:03.595" v="1325" actId="20577"/>
        <pc:sldMkLst>
          <pc:docMk/>
          <pc:sldMk cId="2630436816" sldId="288"/>
        </pc:sldMkLst>
        <pc:spChg chg="add del mod">
          <ac:chgData name="Neemias Informatica Lima" userId="b77af7bd85500281" providerId="LiveId" clId="{7D1CC9F5-6E0A-41F8-B5B9-DE5264088EBB}" dt="2026-07-21T23:55:52.726" v="1252" actId="478"/>
          <ac:spMkLst>
            <pc:docMk/>
            <pc:sldMk cId="2630436816" sldId="288"/>
            <ac:spMk id="2" creationId="{F0CE697F-2C58-A969-DADA-62CF9F6DDFFF}"/>
          </ac:spMkLst>
        </pc:spChg>
        <pc:spChg chg="add del mod">
          <ac:chgData name="Neemias Informatica Lima" userId="b77af7bd85500281" providerId="LiveId" clId="{7D1CC9F5-6E0A-41F8-B5B9-DE5264088EBB}" dt="2026-07-21T23:55:52.726" v="1252" actId="478"/>
          <ac:spMkLst>
            <pc:docMk/>
            <pc:sldMk cId="2630436816" sldId="288"/>
            <ac:spMk id="3" creationId="{3EB6697E-96EA-D4F1-2CA8-1E68570CEDAB}"/>
          </ac:spMkLst>
        </pc:spChg>
        <pc:spChg chg="add del">
          <ac:chgData name="Neemias Informatica Lima" userId="b77af7bd85500281" providerId="LiveId" clId="{7D1CC9F5-6E0A-41F8-B5B9-DE5264088EBB}" dt="2026-07-21T20:16:10.284" v="715" actId="478"/>
          <ac:spMkLst>
            <pc:docMk/>
            <pc:sldMk cId="2630436816" sldId="288"/>
            <ac:spMk id="3" creationId="{D13CD8BF-FDB4-5910-8255-805BF47DA497}"/>
          </ac:spMkLst>
        </pc:spChg>
        <pc:spChg chg="add del">
          <ac:chgData name="Neemias Informatica Lima" userId="b77af7bd85500281" providerId="LiveId" clId="{7D1CC9F5-6E0A-41F8-B5B9-DE5264088EBB}" dt="2026-07-21T23:00:44.407" v="955" actId="478"/>
          <ac:spMkLst>
            <pc:docMk/>
            <pc:sldMk cId="2630436816" sldId="288"/>
            <ac:spMk id="4" creationId="{A31D4DCD-D714-AAE5-F74F-7C3921AFE6F1}"/>
          </ac:spMkLst>
        </pc:spChg>
        <pc:spChg chg="del">
          <ac:chgData name="Neemias Informatica Lima" userId="b77af7bd85500281" providerId="LiveId" clId="{7D1CC9F5-6E0A-41F8-B5B9-DE5264088EBB}" dt="2026-07-21T20:16:10.284" v="715" actId="478"/>
          <ac:spMkLst>
            <pc:docMk/>
            <pc:sldMk cId="2630436816" sldId="288"/>
            <ac:spMk id="5" creationId="{08B6FBED-BE34-5D78-C09E-27B4496A2742}"/>
          </ac:spMkLst>
        </pc:spChg>
        <pc:spChg chg="del">
          <ac:chgData name="Neemias Informatica Lima" userId="b77af7bd85500281" providerId="LiveId" clId="{7D1CC9F5-6E0A-41F8-B5B9-DE5264088EBB}" dt="2026-07-21T19:44:46.457" v="503" actId="478"/>
          <ac:spMkLst>
            <pc:docMk/>
            <pc:sldMk cId="2630436816" sldId="288"/>
            <ac:spMk id="7" creationId="{3B0CD16A-909C-26EF-8358-DE72F3FD2CA2}"/>
          </ac:spMkLst>
        </pc:spChg>
        <pc:spChg chg="add">
          <ac:chgData name="Neemias Informatica Lima" userId="b77af7bd85500281" providerId="LiveId" clId="{7D1CC9F5-6E0A-41F8-B5B9-DE5264088EBB}" dt="2026-07-21T23:55:53.008" v="1253" actId="22"/>
          <ac:spMkLst>
            <pc:docMk/>
            <pc:sldMk cId="2630436816" sldId="288"/>
            <ac:spMk id="7" creationId="{C1343E7E-9A5F-2515-60C1-7E3307F9698D}"/>
          </ac:spMkLst>
        </pc:spChg>
        <pc:spChg chg="add del">
          <ac:chgData name="Neemias Informatica Lima" userId="b77af7bd85500281" providerId="LiveId" clId="{7D1CC9F5-6E0A-41F8-B5B9-DE5264088EBB}" dt="2026-07-21T23:00:44.407" v="955" actId="478"/>
          <ac:spMkLst>
            <pc:docMk/>
            <pc:sldMk cId="2630436816" sldId="288"/>
            <ac:spMk id="8" creationId="{0CDDE0A3-B4CB-4598-9FD4-1F69E44142C7}"/>
          </ac:spMkLst>
        </pc:spChg>
        <pc:spChg chg="add">
          <ac:chgData name="Neemias Informatica Lima" userId="b77af7bd85500281" providerId="LiveId" clId="{7D1CC9F5-6E0A-41F8-B5B9-DE5264088EBB}" dt="2026-07-21T23:55:53.008" v="1253" actId="22"/>
          <ac:spMkLst>
            <pc:docMk/>
            <pc:sldMk cId="2630436816" sldId="288"/>
            <ac:spMk id="9" creationId="{C7DE8171-AFF8-9872-48B2-9D2B6D3A5BF3}"/>
          </ac:spMkLst>
        </pc:spChg>
        <pc:spChg chg="mod">
          <ac:chgData name="Neemias Informatica Lima" userId="b77af7bd85500281" providerId="LiveId" clId="{7D1CC9F5-6E0A-41F8-B5B9-DE5264088EBB}" dt="2026-07-22T00:02:03.595" v="1325" actId="20577"/>
          <ac:spMkLst>
            <pc:docMk/>
            <pc:sldMk cId="2630436816" sldId="288"/>
            <ac:spMk id="13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2T00:00:48.765" v="1308" actId="20577"/>
          <ac:spMkLst>
            <pc:docMk/>
            <pc:sldMk cId="2630436816" sldId="288"/>
            <ac:spMk id="14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7-21T23:55:52.726" v="1252" actId="478"/>
          <ac:picMkLst>
            <pc:docMk/>
            <pc:sldMk cId="2630436816" sldId="288"/>
            <ac:picMk id="5" creationId="{7289F43F-3800-6B92-1080-90A4023B9BE6}"/>
          </ac:picMkLst>
        </pc:picChg>
        <pc:picChg chg="add">
          <ac:chgData name="Neemias Informatica Lima" userId="b77af7bd85500281" providerId="LiveId" clId="{7D1CC9F5-6E0A-41F8-B5B9-DE5264088EBB}" dt="2026-07-21T19:44:46.822" v="504" actId="22"/>
          <ac:picMkLst>
            <pc:docMk/>
            <pc:sldMk cId="2630436816" sldId="288"/>
            <ac:picMk id="6" creationId="{255DE34A-02BF-6839-A262-91E7795544E3}"/>
          </ac:picMkLst>
        </pc:picChg>
        <pc:picChg chg="del">
          <ac:chgData name="Neemias Informatica Lima" userId="b77af7bd85500281" providerId="LiveId" clId="{7D1CC9F5-6E0A-41F8-B5B9-DE5264088EBB}" dt="2026-07-21T19:44:46.457" v="503" actId="478"/>
          <ac:picMkLst>
            <pc:docMk/>
            <pc:sldMk cId="2630436816" sldId="288"/>
            <ac:picMk id="8" creationId="{9CCEDEC5-FF85-DEDE-DA41-7C620A3755B1}"/>
          </ac:picMkLst>
        </pc:picChg>
        <pc:picChg chg="del">
          <ac:chgData name="Neemias Informatica Lima" userId="b77af7bd85500281" providerId="LiveId" clId="{7D1CC9F5-6E0A-41F8-B5B9-DE5264088EBB}" dt="2026-07-21T19:44:46.457" v="503" actId="478"/>
          <ac:picMkLst>
            <pc:docMk/>
            <pc:sldMk cId="2630436816" sldId="288"/>
            <ac:picMk id="9" creationId="{D6E19EEB-85A9-AAE7-7478-BEE67E5F4BBA}"/>
          </ac:picMkLst>
        </pc:picChg>
        <pc:picChg chg="add del">
          <ac:chgData name="Neemias Informatica Lima" userId="b77af7bd85500281" providerId="LiveId" clId="{7D1CC9F5-6E0A-41F8-B5B9-DE5264088EBB}" dt="2026-07-21T23:00:44.407" v="955" actId="478"/>
          <ac:picMkLst>
            <pc:docMk/>
            <pc:sldMk cId="2630436816" sldId="288"/>
            <ac:picMk id="11" creationId="{3EBEC0AE-91D9-E3A6-F6C6-75E176139509}"/>
          </ac:picMkLst>
        </pc:picChg>
        <pc:picChg chg="add del">
          <ac:chgData name="Neemias Informatica Lima" userId="b77af7bd85500281" providerId="LiveId" clId="{7D1CC9F5-6E0A-41F8-B5B9-DE5264088EBB}" dt="2026-07-21T20:16:10.284" v="715" actId="478"/>
          <ac:picMkLst>
            <pc:docMk/>
            <pc:sldMk cId="2630436816" sldId="288"/>
            <ac:picMk id="12" creationId="{951A3278-B011-BA22-B1A4-E5AADC4CA2F8}"/>
          </ac:picMkLst>
        </pc:picChg>
        <pc:picChg chg="add">
          <ac:chgData name="Neemias Informatica Lima" userId="b77af7bd85500281" providerId="LiveId" clId="{7D1CC9F5-6E0A-41F8-B5B9-DE5264088EBB}" dt="2026-07-21T23:55:53.008" v="1253" actId="22"/>
          <ac:picMkLst>
            <pc:docMk/>
            <pc:sldMk cId="2630436816" sldId="288"/>
            <ac:picMk id="12" creationId="{9EF8CF2C-9FFC-B05C-6E70-C7D47F616D09}"/>
          </ac:picMkLst>
        </pc:picChg>
      </pc:sldChg>
      <pc:sldChg chg="addSp delSp modSp mod">
        <pc:chgData name="Neemias Informatica Lima" userId="b77af7bd85500281" providerId="LiveId" clId="{7D1CC9F5-6E0A-41F8-B5B9-DE5264088EBB}" dt="2026-07-22T00:07:33.681" v="1387" actId="6549"/>
        <pc:sldMkLst>
          <pc:docMk/>
          <pc:sldMk cId="3032827026" sldId="289"/>
        </pc:sldMkLst>
        <pc:spChg chg="add del mod">
          <ac:chgData name="Neemias Informatica Lima" userId="b77af7bd85500281" providerId="LiveId" clId="{7D1CC9F5-6E0A-41F8-B5B9-DE5264088EBB}" dt="2026-07-21T23:56:43.311" v="1258" actId="478"/>
          <ac:spMkLst>
            <pc:docMk/>
            <pc:sldMk cId="3032827026" sldId="289"/>
            <ac:spMk id="2" creationId="{CB251866-E4FB-2461-13DD-AA781B685988}"/>
          </ac:spMkLst>
        </pc:spChg>
        <pc:spChg chg="add del">
          <ac:chgData name="Neemias Informatica Lima" userId="b77af7bd85500281" providerId="LiveId" clId="{7D1CC9F5-6E0A-41F8-B5B9-DE5264088EBB}" dt="2026-07-21T20:17:24.981" v="721" actId="478"/>
          <ac:spMkLst>
            <pc:docMk/>
            <pc:sldMk cId="3032827026" sldId="289"/>
            <ac:spMk id="3" creationId="{08EDB78C-8E6B-3DE5-6B70-21000A6891D9}"/>
          </ac:spMkLst>
        </pc:spChg>
        <pc:spChg chg="add del mod">
          <ac:chgData name="Neemias Informatica Lima" userId="b77af7bd85500281" providerId="LiveId" clId="{7D1CC9F5-6E0A-41F8-B5B9-DE5264088EBB}" dt="2026-07-21T23:56:43.311" v="1258" actId="478"/>
          <ac:spMkLst>
            <pc:docMk/>
            <pc:sldMk cId="3032827026" sldId="289"/>
            <ac:spMk id="3" creationId="{37732F1B-1000-3421-F539-C25B6A7D3E51}"/>
          </ac:spMkLst>
        </pc:spChg>
        <pc:spChg chg="add del">
          <ac:chgData name="Neemias Informatica Lima" userId="b77af7bd85500281" providerId="LiveId" clId="{7D1CC9F5-6E0A-41F8-B5B9-DE5264088EBB}" dt="2026-07-21T23:01:01.921" v="962" actId="478"/>
          <ac:spMkLst>
            <pc:docMk/>
            <pc:sldMk cId="3032827026" sldId="289"/>
            <ac:spMk id="4" creationId="{AC644F51-55B7-2413-9D5E-2FCBFE806727}"/>
          </ac:spMkLst>
        </pc:spChg>
        <pc:spChg chg="del">
          <ac:chgData name="Neemias Informatica Lima" userId="b77af7bd85500281" providerId="LiveId" clId="{7D1CC9F5-6E0A-41F8-B5B9-DE5264088EBB}" dt="2026-07-21T20:17:24.981" v="721" actId="478"/>
          <ac:spMkLst>
            <pc:docMk/>
            <pc:sldMk cId="3032827026" sldId="289"/>
            <ac:spMk id="5" creationId="{B6A73800-B8AE-6366-6AE0-F804EFCB16E9}"/>
          </ac:spMkLst>
        </pc:spChg>
        <pc:spChg chg="add">
          <ac:chgData name="Neemias Informatica Lima" userId="b77af7bd85500281" providerId="LiveId" clId="{7D1CC9F5-6E0A-41F8-B5B9-DE5264088EBB}" dt="2026-07-21T23:56:43.699" v="1259" actId="22"/>
          <ac:spMkLst>
            <pc:docMk/>
            <pc:sldMk cId="3032827026" sldId="289"/>
            <ac:spMk id="7" creationId="{89055049-7E1C-1458-7A5F-C79BF97B4C23}"/>
          </ac:spMkLst>
        </pc:spChg>
        <pc:spChg chg="del">
          <ac:chgData name="Neemias Informatica Lima" userId="b77af7bd85500281" providerId="LiveId" clId="{7D1CC9F5-6E0A-41F8-B5B9-DE5264088EBB}" dt="2026-07-21T19:45:12.515" v="509" actId="478"/>
          <ac:spMkLst>
            <pc:docMk/>
            <pc:sldMk cId="3032827026" sldId="289"/>
            <ac:spMk id="7" creationId="{E25AF0B0-8134-9C7C-8826-034A27D34AA1}"/>
          </ac:spMkLst>
        </pc:spChg>
        <pc:spChg chg="add del">
          <ac:chgData name="Neemias Informatica Lima" userId="b77af7bd85500281" providerId="LiveId" clId="{7D1CC9F5-6E0A-41F8-B5B9-DE5264088EBB}" dt="2026-07-21T23:01:01.921" v="962" actId="478"/>
          <ac:spMkLst>
            <pc:docMk/>
            <pc:sldMk cId="3032827026" sldId="289"/>
            <ac:spMk id="8" creationId="{D56DAE43-321C-BA2D-9DF0-594AF8E1ABD9}"/>
          </ac:spMkLst>
        </pc:spChg>
        <pc:spChg chg="add">
          <ac:chgData name="Neemias Informatica Lima" userId="b77af7bd85500281" providerId="LiveId" clId="{7D1CC9F5-6E0A-41F8-B5B9-DE5264088EBB}" dt="2026-07-21T23:56:43.699" v="1259" actId="22"/>
          <ac:spMkLst>
            <pc:docMk/>
            <pc:sldMk cId="3032827026" sldId="289"/>
            <ac:spMk id="9" creationId="{20B9C03B-BBA8-0CFF-F2C6-99EC81B40E03}"/>
          </ac:spMkLst>
        </pc:spChg>
        <pc:spChg chg="mod">
          <ac:chgData name="Neemias Informatica Lima" userId="b77af7bd85500281" providerId="LiveId" clId="{7D1CC9F5-6E0A-41F8-B5B9-DE5264088EBB}" dt="2026-07-22T00:07:33.681" v="1387" actId="6549"/>
          <ac:spMkLst>
            <pc:docMk/>
            <pc:sldMk cId="3032827026" sldId="289"/>
            <ac:spMk id="12" creationId="{A64B78EF-EDA8-421A-88C9-45544BBCA9D1}"/>
          </ac:spMkLst>
        </pc:spChg>
        <pc:spChg chg="mod">
          <ac:chgData name="Neemias Informatica Lima" userId="b77af7bd85500281" providerId="LiveId" clId="{7D1CC9F5-6E0A-41F8-B5B9-DE5264088EBB}" dt="2026-07-22T00:05:17.309" v="1366"/>
          <ac:spMkLst>
            <pc:docMk/>
            <pc:sldMk cId="3032827026" sldId="289"/>
            <ac:spMk id="14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7-21T23:56:43.311" v="1258" actId="478"/>
          <ac:picMkLst>
            <pc:docMk/>
            <pc:sldMk cId="3032827026" sldId="289"/>
            <ac:picMk id="5" creationId="{7289F43F-3800-6B92-1080-90A4023B9BE6}"/>
          </ac:picMkLst>
        </pc:picChg>
        <pc:picChg chg="add">
          <ac:chgData name="Neemias Informatica Lima" userId="b77af7bd85500281" providerId="LiveId" clId="{7D1CC9F5-6E0A-41F8-B5B9-DE5264088EBB}" dt="2026-07-21T19:45:12.890" v="510" actId="22"/>
          <ac:picMkLst>
            <pc:docMk/>
            <pc:sldMk cId="3032827026" sldId="289"/>
            <ac:picMk id="6" creationId="{E1B09539-6056-900E-3C16-A11AB4D12D9B}"/>
          </ac:picMkLst>
        </pc:picChg>
        <pc:picChg chg="del">
          <ac:chgData name="Neemias Informatica Lima" userId="b77af7bd85500281" providerId="LiveId" clId="{7D1CC9F5-6E0A-41F8-B5B9-DE5264088EBB}" dt="2026-07-21T19:45:12.515" v="509" actId="478"/>
          <ac:picMkLst>
            <pc:docMk/>
            <pc:sldMk cId="3032827026" sldId="289"/>
            <ac:picMk id="8" creationId="{773BF668-6748-7D6D-E796-B24A892A9CD2}"/>
          </ac:picMkLst>
        </pc:picChg>
        <pc:picChg chg="del">
          <ac:chgData name="Neemias Informatica Lima" userId="b77af7bd85500281" providerId="LiveId" clId="{7D1CC9F5-6E0A-41F8-B5B9-DE5264088EBB}" dt="2026-07-21T19:45:12.515" v="509" actId="478"/>
          <ac:picMkLst>
            <pc:docMk/>
            <pc:sldMk cId="3032827026" sldId="289"/>
            <ac:picMk id="9" creationId="{1D36273E-27FC-3A7D-A3CE-F445520B63A8}"/>
          </ac:picMkLst>
        </pc:picChg>
        <pc:picChg chg="add del">
          <ac:chgData name="Neemias Informatica Lima" userId="b77af7bd85500281" providerId="LiveId" clId="{7D1CC9F5-6E0A-41F8-B5B9-DE5264088EBB}" dt="2026-07-21T23:01:01.921" v="962" actId="478"/>
          <ac:picMkLst>
            <pc:docMk/>
            <pc:sldMk cId="3032827026" sldId="289"/>
            <ac:picMk id="11" creationId="{53EBC67D-A69B-605C-38CD-E8455B6478F0}"/>
          </ac:picMkLst>
        </pc:picChg>
        <pc:picChg chg="add del">
          <ac:chgData name="Neemias Informatica Lima" userId="b77af7bd85500281" providerId="LiveId" clId="{7D1CC9F5-6E0A-41F8-B5B9-DE5264088EBB}" dt="2026-07-21T20:17:24.981" v="721" actId="478"/>
          <ac:picMkLst>
            <pc:docMk/>
            <pc:sldMk cId="3032827026" sldId="289"/>
            <ac:picMk id="15" creationId="{5916412E-7179-30A9-5C71-9FD3DF33B556}"/>
          </ac:picMkLst>
        </pc:picChg>
        <pc:picChg chg="add">
          <ac:chgData name="Neemias Informatica Lima" userId="b77af7bd85500281" providerId="LiveId" clId="{7D1CC9F5-6E0A-41F8-B5B9-DE5264088EBB}" dt="2026-07-21T23:56:43.699" v="1259" actId="22"/>
          <ac:picMkLst>
            <pc:docMk/>
            <pc:sldMk cId="3032827026" sldId="289"/>
            <ac:picMk id="15" creationId="{D62B46EC-4097-1036-E920-15BA4BF755AE}"/>
          </ac:picMkLst>
        </pc:picChg>
      </pc:sldChg>
      <pc:sldChg chg="addSp delSp modSp mod">
        <pc:chgData name="Neemias Informatica Lima" userId="b77af7bd85500281" providerId="LiveId" clId="{7D1CC9F5-6E0A-41F8-B5B9-DE5264088EBB}" dt="2026-07-22T00:08:50.706" v="1397"/>
        <pc:sldMkLst>
          <pc:docMk/>
          <pc:sldMk cId="3772032319" sldId="290"/>
        </pc:sldMkLst>
        <pc:spChg chg="add del mod">
          <ac:chgData name="Neemias Informatica Lima" userId="b77af7bd85500281" providerId="LiveId" clId="{7D1CC9F5-6E0A-41F8-B5B9-DE5264088EBB}" dt="2026-07-21T23:56:55.122" v="1262" actId="478"/>
          <ac:spMkLst>
            <pc:docMk/>
            <pc:sldMk cId="3772032319" sldId="290"/>
            <ac:spMk id="2" creationId="{8C81B2E1-8075-33A7-19CA-CD423D56EFB1}"/>
          </ac:spMkLst>
        </pc:spChg>
        <pc:spChg chg="add del mod">
          <ac:chgData name="Neemias Informatica Lima" userId="b77af7bd85500281" providerId="LiveId" clId="{7D1CC9F5-6E0A-41F8-B5B9-DE5264088EBB}" dt="2026-07-21T23:56:55.122" v="1262" actId="478"/>
          <ac:spMkLst>
            <pc:docMk/>
            <pc:sldMk cId="3772032319" sldId="290"/>
            <ac:spMk id="3" creationId="{8783C4FE-721E-67B7-6A9A-04B728945E7E}"/>
          </ac:spMkLst>
        </pc:spChg>
        <pc:spChg chg="add del">
          <ac:chgData name="Neemias Informatica Lima" userId="b77af7bd85500281" providerId="LiveId" clId="{7D1CC9F5-6E0A-41F8-B5B9-DE5264088EBB}" dt="2026-07-21T20:17:39.730" v="725" actId="478"/>
          <ac:spMkLst>
            <pc:docMk/>
            <pc:sldMk cId="3772032319" sldId="290"/>
            <ac:spMk id="3" creationId="{F13DEF2B-0170-3F21-60F0-A108AFD61C18}"/>
          </ac:spMkLst>
        </pc:spChg>
        <pc:spChg chg="add del">
          <ac:chgData name="Neemias Informatica Lima" userId="b77af7bd85500281" providerId="LiveId" clId="{7D1CC9F5-6E0A-41F8-B5B9-DE5264088EBB}" dt="2026-07-21T23:01:21.106" v="968" actId="478"/>
          <ac:spMkLst>
            <pc:docMk/>
            <pc:sldMk cId="3772032319" sldId="290"/>
            <ac:spMk id="4" creationId="{638DDEC1-3144-7A72-3E2D-C6B3FCE67C16}"/>
          </ac:spMkLst>
        </pc:spChg>
        <pc:spChg chg="del">
          <ac:chgData name="Neemias Informatica Lima" userId="b77af7bd85500281" providerId="LiveId" clId="{7D1CC9F5-6E0A-41F8-B5B9-DE5264088EBB}" dt="2026-07-21T20:17:39.730" v="725" actId="478"/>
          <ac:spMkLst>
            <pc:docMk/>
            <pc:sldMk cId="3772032319" sldId="290"/>
            <ac:spMk id="5" creationId="{2C9D5F58-3D34-26EF-5C4F-BE7157C6E24C}"/>
          </ac:spMkLst>
        </pc:spChg>
        <pc:spChg chg="add">
          <ac:chgData name="Neemias Informatica Lima" userId="b77af7bd85500281" providerId="LiveId" clId="{7D1CC9F5-6E0A-41F8-B5B9-DE5264088EBB}" dt="2026-07-21T23:56:55.497" v="1263" actId="22"/>
          <ac:spMkLst>
            <pc:docMk/>
            <pc:sldMk cId="3772032319" sldId="290"/>
            <ac:spMk id="7" creationId="{1F3FBFD1-9C75-22BB-B707-1131CAB246A6}"/>
          </ac:spMkLst>
        </pc:spChg>
        <pc:spChg chg="del">
          <ac:chgData name="Neemias Informatica Lima" userId="b77af7bd85500281" providerId="LiveId" clId="{7D1CC9F5-6E0A-41F8-B5B9-DE5264088EBB}" dt="2026-07-21T19:45:32.889" v="513" actId="478"/>
          <ac:spMkLst>
            <pc:docMk/>
            <pc:sldMk cId="3772032319" sldId="290"/>
            <ac:spMk id="7" creationId="{540A25DB-1321-8A25-AB1E-D132B502D2AE}"/>
          </ac:spMkLst>
        </pc:spChg>
        <pc:spChg chg="add del">
          <ac:chgData name="Neemias Informatica Lima" userId="b77af7bd85500281" providerId="LiveId" clId="{7D1CC9F5-6E0A-41F8-B5B9-DE5264088EBB}" dt="2026-07-21T23:01:21.106" v="968" actId="478"/>
          <ac:spMkLst>
            <pc:docMk/>
            <pc:sldMk cId="3772032319" sldId="290"/>
            <ac:spMk id="8" creationId="{0B6173C0-3100-2F5A-1716-EA18FA1FE0FF}"/>
          </ac:spMkLst>
        </pc:spChg>
        <pc:spChg chg="add">
          <ac:chgData name="Neemias Informatica Lima" userId="b77af7bd85500281" providerId="LiveId" clId="{7D1CC9F5-6E0A-41F8-B5B9-DE5264088EBB}" dt="2026-07-21T23:56:55.497" v="1263" actId="22"/>
          <ac:spMkLst>
            <pc:docMk/>
            <pc:sldMk cId="3772032319" sldId="290"/>
            <ac:spMk id="9" creationId="{C713BAA6-C0ED-3AF6-3673-EEB96D80549F}"/>
          </ac:spMkLst>
        </pc:spChg>
        <pc:spChg chg="mod">
          <ac:chgData name="Neemias Informatica Lima" userId="b77af7bd85500281" providerId="LiveId" clId="{7D1CC9F5-6E0A-41F8-B5B9-DE5264088EBB}" dt="2026-07-22T00:08:50.706" v="1397"/>
          <ac:spMkLst>
            <pc:docMk/>
            <pc:sldMk cId="3772032319" sldId="290"/>
            <ac:spMk id="12" creationId="{8D5A143D-15FB-4DFE-B0EC-FEEB77A92B2C}"/>
          </ac:spMkLst>
        </pc:spChg>
        <pc:spChg chg="mod">
          <ac:chgData name="Neemias Informatica Lima" userId="b77af7bd85500281" providerId="LiveId" clId="{7D1CC9F5-6E0A-41F8-B5B9-DE5264088EBB}" dt="2026-07-22T00:07:51.095" v="1391"/>
          <ac:spMkLst>
            <pc:docMk/>
            <pc:sldMk cId="3772032319" sldId="290"/>
            <ac:spMk id="14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7-21T23:56:55.122" v="1262" actId="478"/>
          <ac:picMkLst>
            <pc:docMk/>
            <pc:sldMk cId="3772032319" sldId="290"/>
            <ac:picMk id="5" creationId="{7289F43F-3800-6B92-1080-90A4023B9BE6}"/>
          </ac:picMkLst>
        </pc:picChg>
        <pc:picChg chg="add">
          <ac:chgData name="Neemias Informatica Lima" userId="b77af7bd85500281" providerId="LiveId" clId="{7D1CC9F5-6E0A-41F8-B5B9-DE5264088EBB}" dt="2026-07-21T19:45:33.268" v="514" actId="22"/>
          <ac:picMkLst>
            <pc:docMk/>
            <pc:sldMk cId="3772032319" sldId="290"/>
            <ac:picMk id="6" creationId="{AA3CA9A9-5041-6E2C-4055-A6FCD627A021}"/>
          </ac:picMkLst>
        </pc:picChg>
        <pc:picChg chg="del">
          <ac:chgData name="Neemias Informatica Lima" userId="b77af7bd85500281" providerId="LiveId" clId="{7D1CC9F5-6E0A-41F8-B5B9-DE5264088EBB}" dt="2026-07-21T19:45:32.889" v="513" actId="478"/>
          <ac:picMkLst>
            <pc:docMk/>
            <pc:sldMk cId="3772032319" sldId="290"/>
            <ac:picMk id="8" creationId="{C77EE773-5540-0D9A-1EB3-650E43C0FE88}"/>
          </ac:picMkLst>
        </pc:picChg>
        <pc:picChg chg="del">
          <ac:chgData name="Neemias Informatica Lima" userId="b77af7bd85500281" providerId="LiveId" clId="{7D1CC9F5-6E0A-41F8-B5B9-DE5264088EBB}" dt="2026-07-21T19:45:32.889" v="513" actId="478"/>
          <ac:picMkLst>
            <pc:docMk/>
            <pc:sldMk cId="3772032319" sldId="290"/>
            <ac:picMk id="9" creationId="{44CB4A53-1C2C-80B0-F073-0FBA909CDEF7}"/>
          </ac:picMkLst>
        </pc:picChg>
        <pc:picChg chg="add del">
          <ac:chgData name="Neemias Informatica Lima" userId="b77af7bd85500281" providerId="LiveId" clId="{7D1CC9F5-6E0A-41F8-B5B9-DE5264088EBB}" dt="2026-07-21T23:01:21.106" v="968" actId="478"/>
          <ac:picMkLst>
            <pc:docMk/>
            <pc:sldMk cId="3772032319" sldId="290"/>
            <ac:picMk id="11" creationId="{A1DA92B5-9A7C-0286-B01E-82C163A10A69}"/>
          </ac:picMkLst>
        </pc:picChg>
        <pc:picChg chg="add">
          <ac:chgData name="Neemias Informatica Lima" userId="b77af7bd85500281" providerId="LiveId" clId="{7D1CC9F5-6E0A-41F8-B5B9-DE5264088EBB}" dt="2026-07-21T23:56:55.497" v="1263" actId="22"/>
          <ac:picMkLst>
            <pc:docMk/>
            <pc:sldMk cId="3772032319" sldId="290"/>
            <ac:picMk id="15" creationId="{97183422-7610-370C-80F4-A62786E98397}"/>
          </ac:picMkLst>
        </pc:picChg>
        <pc:picChg chg="add del">
          <ac:chgData name="Neemias Informatica Lima" userId="b77af7bd85500281" providerId="LiveId" clId="{7D1CC9F5-6E0A-41F8-B5B9-DE5264088EBB}" dt="2026-07-21T20:17:39.730" v="725" actId="478"/>
          <ac:picMkLst>
            <pc:docMk/>
            <pc:sldMk cId="3772032319" sldId="290"/>
            <ac:picMk id="15" creationId="{BD6F85C6-104D-A030-E487-C56549C4A62D}"/>
          </ac:picMkLst>
        </pc:picChg>
      </pc:sldChg>
      <pc:sldChg chg="addSp delSp modSp mod">
        <pc:chgData name="Neemias Informatica Lima" userId="b77af7bd85500281" providerId="LiveId" clId="{7D1CC9F5-6E0A-41F8-B5B9-DE5264088EBB}" dt="2026-07-22T00:12:42.346" v="1429" actId="6549"/>
        <pc:sldMkLst>
          <pc:docMk/>
          <pc:sldMk cId="1768216317" sldId="291"/>
        </pc:sldMkLst>
        <pc:spChg chg="add del mod">
          <ac:chgData name="Neemias Informatica Lima" userId="b77af7bd85500281" providerId="LiveId" clId="{7D1CC9F5-6E0A-41F8-B5B9-DE5264088EBB}" dt="2026-07-21T23:57:11.652" v="1266" actId="478"/>
          <ac:spMkLst>
            <pc:docMk/>
            <pc:sldMk cId="1768216317" sldId="291"/>
            <ac:spMk id="2" creationId="{727F7BD3-194B-2C43-AC18-BD3E55E12147}"/>
          </ac:spMkLst>
        </pc:spChg>
        <pc:spChg chg="add del">
          <ac:chgData name="Neemias Informatica Lima" userId="b77af7bd85500281" providerId="LiveId" clId="{7D1CC9F5-6E0A-41F8-B5B9-DE5264088EBB}" dt="2026-07-21T20:17:52.110" v="729" actId="478"/>
          <ac:spMkLst>
            <pc:docMk/>
            <pc:sldMk cId="1768216317" sldId="291"/>
            <ac:spMk id="3" creationId="{59232C95-0460-4C0D-283C-996A0ADD8ACE}"/>
          </ac:spMkLst>
        </pc:spChg>
        <pc:spChg chg="add del mod">
          <ac:chgData name="Neemias Informatica Lima" userId="b77af7bd85500281" providerId="LiveId" clId="{7D1CC9F5-6E0A-41F8-B5B9-DE5264088EBB}" dt="2026-07-21T23:57:11.652" v="1266" actId="478"/>
          <ac:spMkLst>
            <pc:docMk/>
            <pc:sldMk cId="1768216317" sldId="291"/>
            <ac:spMk id="3" creationId="{65B9FC10-395B-A9B1-3A20-2AE506B4FD76}"/>
          </ac:spMkLst>
        </pc:spChg>
        <pc:spChg chg="add del">
          <ac:chgData name="Neemias Informatica Lima" userId="b77af7bd85500281" providerId="LiveId" clId="{7D1CC9F5-6E0A-41F8-B5B9-DE5264088EBB}" dt="2026-07-21T23:01:34.084" v="972" actId="478"/>
          <ac:spMkLst>
            <pc:docMk/>
            <pc:sldMk cId="1768216317" sldId="291"/>
            <ac:spMk id="4" creationId="{4273C8D7-E3E6-9326-D288-1355542C6D64}"/>
          </ac:spMkLst>
        </pc:spChg>
        <pc:spChg chg="del">
          <ac:chgData name="Neemias Informatica Lima" userId="b77af7bd85500281" providerId="LiveId" clId="{7D1CC9F5-6E0A-41F8-B5B9-DE5264088EBB}" dt="2026-07-21T20:17:52.110" v="729" actId="478"/>
          <ac:spMkLst>
            <pc:docMk/>
            <pc:sldMk cId="1768216317" sldId="291"/>
            <ac:spMk id="6" creationId="{1AB0B740-10E8-7E9D-3D1D-722A35C5F61E}"/>
          </ac:spMkLst>
        </pc:spChg>
        <pc:spChg chg="add">
          <ac:chgData name="Neemias Informatica Lima" userId="b77af7bd85500281" providerId="LiveId" clId="{7D1CC9F5-6E0A-41F8-B5B9-DE5264088EBB}" dt="2026-07-21T23:57:12.014" v="1267" actId="22"/>
          <ac:spMkLst>
            <pc:docMk/>
            <pc:sldMk cId="1768216317" sldId="291"/>
            <ac:spMk id="7" creationId="{088879D5-5BF3-217A-A96F-D879575ECA14}"/>
          </ac:spMkLst>
        </pc:spChg>
        <pc:spChg chg="del">
          <ac:chgData name="Neemias Informatica Lima" userId="b77af7bd85500281" providerId="LiveId" clId="{7D1CC9F5-6E0A-41F8-B5B9-DE5264088EBB}" dt="2026-07-21T19:45:49.399" v="517" actId="478"/>
          <ac:spMkLst>
            <pc:docMk/>
            <pc:sldMk cId="1768216317" sldId="291"/>
            <ac:spMk id="7" creationId="{5E95AFEC-4E4D-CB12-4BC5-FF7DF0C957A0}"/>
          </ac:spMkLst>
        </pc:spChg>
        <pc:spChg chg="add del">
          <ac:chgData name="Neemias Informatica Lima" userId="b77af7bd85500281" providerId="LiveId" clId="{7D1CC9F5-6E0A-41F8-B5B9-DE5264088EBB}" dt="2026-07-21T23:01:34.084" v="972" actId="478"/>
          <ac:spMkLst>
            <pc:docMk/>
            <pc:sldMk cId="1768216317" sldId="291"/>
            <ac:spMk id="8" creationId="{EA3D7620-E5AF-F23C-D33D-9B1004DA48B4}"/>
          </ac:spMkLst>
        </pc:spChg>
        <pc:spChg chg="add">
          <ac:chgData name="Neemias Informatica Lima" userId="b77af7bd85500281" providerId="LiveId" clId="{7D1CC9F5-6E0A-41F8-B5B9-DE5264088EBB}" dt="2026-07-21T23:57:12.014" v="1267" actId="22"/>
          <ac:spMkLst>
            <pc:docMk/>
            <pc:sldMk cId="1768216317" sldId="291"/>
            <ac:spMk id="9" creationId="{A0A28A2A-B6B3-816E-629E-4C2D10FCA24D}"/>
          </ac:spMkLst>
        </pc:spChg>
        <pc:spChg chg="mod">
          <ac:chgData name="Neemias Informatica Lima" userId="b77af7bd85500281" providerId="LiveId" clId="{7D1CC9F5-6E0A-41F8-B5B9-DE5264088EBB}" dt="2026-07-22T00:12:42.346" v="1429" actId="6549"/>
          <ac:spMkLst>
            <pc:docMk/>
            <pc:sldMk cId="1768216317" sldId="291"/>
            <ac:spMk id="12" creationId="{FD5EC092-AC81-4728-9A45-4C4BB5B95C65}"/>
          </ac:spMkLst>
        </pc:spChg>
        <pc:spChg chg="mod">
          <ac:chgData name="Neemias Informatica Lima" userId="b77af7bd85500281" providerId="LiveId" clId="{7D1CC9F5-6E0A-41F8-B5B9-DE5264088EBB}" dt="2026-07-22T00:09:57.808" v="1403"/>
          <ac:spMkLst>
            <pc:docMk/>
            <pc:sldMk cId="1768216317" sldId="291"/>
            <ac:spMk id="14" creationId="{00000000-0000-0000-0000-000000000000}"/>
          </ac:spMkLst>
        </pc:spChg>
        <pc:picChg chg="add">
          <ac:chgData name="Neemias Informatica Lima" userId="b77af7bd85500281" providerId="LiveId" clId="{7D1CC9F5-6E0A-41F8-B5B9-DE5264088EBB}" dt="2026-07-21T19:45:49.771" v="518" actId="22"/>
          <ac:picMkLst>
            <pc:docMk/>
            <pc:sldMk cId="1768216317" sldId="291"/>
            <ac:picMk id="5" creationId="{D3833C70-4015-3785-8A40-DCA5B25407A6}"/>
          </ac:picMkLst>
        </pc:picChg>
        <pc:picChg chg="add del mod">
          <ac:chgData name="Neemias Informatica Lima" userId="b77af7bd85500281" providerId="LiveId" clId="{7D1CC9F5-6E0A-41F8-B5B9-DE5264088EBB}" dt="2026-07-21T23:57:11.652" v="1266" actId="478"/>
          <ac:picMkLst>
            <pc:docMk/>
            <pc:sldMk cId="1768216317" sldId="291"/>
            <ac:picMk id="6" creationId="{7289F43F-3800-6B92-1080-90A4023B9BE6}"/>
          </ac:picMkLst>
        </pc:picChg>
        <pc:picChg chg="del">
          <ac:chgData name="Neemias Informatica Lima" userId="b77af7bd85500281" providerId="LiveId" clId="{7D1CC9F5-6E0A-41F8-B5B9-DE5264088EBB}" dt="2026-07-21T19:45:49.399" v="517" actId="478"/>
          <ac:picMkLst>
            <pc:docMk/>
            <pc:sldMk cId="1768216317" sldId="291"/>
            <ac:picMk id="8" creationId="{03BBFCEA-20FD-79C4-B983-95C388CF25BE}"/>
          </ac:picMkLst>
        </pc:picChg>
        <pc:picChg chg="del">
          <ac:chgData name="Neemias Informatica Lima" userId="b77af7bd85500281" providerId="LiveId" clId="{7D1CC9F5-6E0A-41F8-B5B9-DE5264088EBB}" dt="2026-07-21T19:45:49.399" v="517" actId="478"/>
          <ac:picMkLst>
            <pc:docMk/>
            <pc:sldMk cId="1768216317" sldId="291"/>
            <ac:picMk id="9" creationId="{6BAC86DA-EF07-A496-18A4-92900847B3CE}"/>
          </ac:picMkLst>
        </pc:picChg>
        <pc:picChg chg="add del">
          <ac:chgData name="Neemias Informatica Lima" userId="b77af7bd85500281" providerId="LiveId" clId="{7D1CC9F5-6E0A-41F8-B5B9-DE5264088EBB}" dt="2026-07-21T23:01:34.084" v="972" actId="478"/>
          <ac:picMkLst>
            <pc:docMk/>
            <pc:sldMk cId="1768216317" sldId="291"/>
            <ac:picMk id="11" creationId="{308E0809-7806-A2B3-CFC0-677EFC498D4F}"/>
          </ac:picMkLst>
        </pc:picChg>
        <pc:picChg chg="add">
          <ac:chgData name="Neemias Informatica Lima" userId="b77af7bd85500281" providerId="LiveId" clId="{7D1CC9F5-6E0A-41F8-B5B9-DE5264088EBB}" dt="2026-07-21T23:57:12.014" v="1267" actId="22"/>
          <ac:picMkLst>
            <pc:docMk/>
            <pc:sldMk cId="1768216317" sldId="291"/>
            <ac:picMk id="15" creationId="{C37FD1C8-2455-2D3E-AA37-B5D2B3418103}"/>
          </ac:picMkLst>
        </pc:picChg>
        <pc:picChg chg="add del">
          <ac:chgData name="Neemias Informatica Lima" userId="b77af7bd85500281" providerId="LiveId" clId="{7D1CC9F5-6E0A-41F8-B5B9-DE5264088EBB}" dt="2026-07-21T20:17:52.110" v="729" actId="478"/>
          <ac:picMkLst>
            <pc:docMk/>
            <pc:sldMk cId="1768216317" sldId="291"/>
            <ac:picMk id="15" creationId="{E0D2A18E-8693-AF63-0C05-5193E1FFDA96}"/>
          </ac:picMkLst>
        </pc:picChg>
      </pc:sldChg>
      <pc:sldChg chg="addSp delSp modSp mod">
        <pc:chgData name="Neemias Informatica Lima" userId="b77af7bd85500281" providerId="LiveId" clId="{7D1CC9F5-6E0A-41F8-B5B9-DE5264088EBB}" dt="2026-07-22T00:18:24.133" v="1466" actId="6549"/>
        <pc:sldMkLst>
          <pc:docMk/>
          <pc:sldMk cId="3757265641" sldId="292"/>
        </pc:sldMkLst>
        <pc:spChg chg="add del mod">
          <ac:chgData name="Neemias Informatica Lima" userId="b77af7bd85500281" providerId="LiveId" clId="{7D1CC9F5-6E0A-41F8-B5B9-DE5264088EBB}" dt="2026-07-21T23:57:39.607" v="1270" actId="478"/>
          <ac:spMkLst>
            <pc:docMk/>
            <pc:sldMk cId="3757265641" sldId="292"/>
            <ac:spMk id="2" creationId="{00E5C1A5-2040-254A-F526-065E2148BFAB}"/>
          </ac:spMkLst>
        </pc:spChg>
        <pc:spChg chg="add del mod">
          <ac:chgData name="Neemias Informatica Lima" userId="b77af7bd85500281" providerId="LiveId" clId="{7D1CC9F5-6E0A-41F8-B5B9-DE5264088EBB}" dt="2026-07-21T23:57:39.607" v="1270" actId="478"/>
          <ac:spMkLst>
            <pc:docMk/>
            <pc:sldMk cId="3757265641" sldId="292"/>
            <ac:spMk id="3" creationId="{739F6BCF-2AF0-5345-75B7-9A81304D0E69}"/>
          </ac:spMkLst>
        </pc:spChg>
        <pc:spChg chg="add del">
          <ac:chgData name="Neemias Informatica Lima" userId="b77af7bd85500281" providerId="LiveId" clId="{7D1CC9F5-6E0A-41F8-B5B9-DE5264088EBB}" dt="2026-07-21T20:18:07.496" v="733" actId="478"/>
          <ac:spMkLst>
            <pc:docMk/>
            <pc:sldMk cId="3757265641" sldId="292"/>
            <ac:spMk id="3" creationId="{C6411DCD-4FE6-AC51-D025-48166ECE6AB5}"/>
          </ac:spMkLst>
        </pc:spChg>
        <pc:spChg chg="add del">
          <ac:chgData name="Neemias Informatica Lima" userId="b77af7bd85500281" providerId="LiveId" clId="{7D1CC9F5-6E0A-41F8-B5B9-DE5264088EBB}" dt="2026-07-21T23:01:46.579" v="976" actId="478"/>
          <ac:spMkLst>
            <pc:docMk/>
            <pc:sldMk cId="3757265641" sldId="292"/>
            <ac:spMk id="4" creationId="{8F52DEFA-8FEC-F382-B081-73DDE09CE308}"/>
          </ac:spMkLst>
        </pc:spChg>
        <pc:spChg chg="del">
          <ac:chgData name="Neemias Informatica Lima" userId="b77af7bd85500281" providerId="LiveId" clId="{7D1CC9F5-6E0A-41F8-B5B9-DE5264088EBB}" dt="2026-07-21T20:18:07.496" v="733" actId="478"/>
          <ac:spMkLst>
            <pc:docMk/>
            <pc:sldMk cId="3757265641" sldId="292"/>
            <ac:spMk id="6" creationId="{268C753B-4D63-C69B-B690-B7FDFE219AE4}"/>
          </ac:spMkLst>
        </pc:spChg>
        <pc:spChg chg="del">
          <ac:chgData name="Neemias Informatica Lima" userId="b77af7bd85500281" providerId="LiveId" clId="{7D1CC9F5-6E0A-41F8-B5B9-DE5264088EBB}" dt="2026-07-21T19:45:58.893" v="521" actId="478"/>
          <ac:spMkLst>
            <pc:docMk/>
            <pc:sldMk cId="3757265641" sldId="292"/>
            <ac:spMk id="7" creationId="{42E1BA84-0B94-A7BE-2FEC-8F78766F8C66}"/>
          </ac:spMkLst>
        </pc:spChg>
        <pc:spChg chg="add">
          <ac:chgData name="Neemias Informatica Lima" userId="b77af7bd85500281" providerId="LiveId" clId="{7D1CC9F5-6E0A-41F8-B5B9-DE5264088EBB}" dt="2026-07-21T23:57:39.962" v="1271" actId="22"/>
          <ac:spMkLst>
            <pc:docMk/>
            <pc:sldMk cId="3757265641" sldId="292"/>
            <ac:spMk id="7" creationId="{F66D6B92-3851-2AE9-510B-769B3EB486CD}"/>
          </ac:spMkLst>
        </pc:spChg>
        <pc:spChg chg="add del">
          <ac:chgData name="Neemias Informatica Lima" userId="b77af7bd85500281" providerId="LiveId" clId="{7D1CC9F5-6E0A-41F8-B5B9-DE5264088EBB}" dt="2026-07-21T23:01:46.579" v="976" actId="478"/>
          <ac:spMkLst>
            <pc:docMk/>
            <pc:sldMk cId="3757265641" sldId="292"/>
            <ac:spMk id="8" creationId="{467F39E4-D106-DCE6-63B0-9B2AD2464E50}"/>
          </ac:spMkLst>
        </pc:spChg>
        <pc:spChg chg="add">
          <ac:chgData name="Neemias Informatica Lima" userId="b77af7bd85500281" providerId="LiveId" clId="{7D1CC9F5-6E0A-41F8-B5B9-DE5264088EBB}" dt="2026-07-21T23:57:39.962" v="1271" actId="22"/>
          <ac:spMkLst>
            <pc:docMk/>
            <pc:sldMk cId="3757265641" sldId="292"/>
            <ac:spMk id="9" creationId="{F6A59C1A-91F6-4702-7E42-D2E389140441}"/>
          </ac:spMkLst>
        </pc:spChg>
        <pc:spChg chg="mod">
          <ac:chgData name="Neemias Informatica Lima" userId="b77af7bd85500281" providerId="LiveId" clId="{7D1CC9F5-6E0A-41F8-B5B9-DE5264088EBB}" dt="2026-07-22T00:18:24.133" v="1466" actId="6549"/>
          <ac:spMkLst>
            <pc:docMk/>
            <pc:sldMk cId="3757265641" sldId="292"/>
            <ac:spMk id="12" creationId="{1EC42BAA-B890-43DD-B4F0-9AB5685AF2FE}"/>
          </ac:spMkLst>
        </pc:spChg>
        <pc:spChg chg="mod">
          <ac:chgData name="Neemias Informatica Lima" userId="b77af7bd85500281" providerId="LiveId" clId="{7D1CC9F5-6E0A-41F8-B5B9-DE5264088EBB}" dt="2026-07-22T00:13:11.028" v="1433"/>
          <ac:spMkLst>
            <pc:docMk/>
            <pc:sldMk cId="3757265641" sldId="292"/>
            <ac:spMk id="14" creationId="{00000000-0000-0000-0000-000000000000}"/>
          </ac:spMkLst>
        </pc:spChg>
        <pc:picChg chg="add">
          <ac:chgData name="Neemias Informatica Lima" userId="b77af7bd85500281" providerId="LiveId" clId="{7D1CC9F5-6E0A-41F8-B5B9-DE5264088EBB}" dt="2026-07-21T19:45:59.217" v="522" actId="22"/>
          <ac:picMkLst>
            <pc:docMk/>
            <pc:sldMk cId="3757265641" sldId="292"/>
            <ac:picMk id="5" creationId="{AC396C49-3C10-3B85-BBE0-B7FB57A62799}"/>
          </ac:picMkLst>
        </pc:picChg>
        <pc:picChg chg="add del mod">
          <ac:chgData name="Neemias Informatica Lima" userId="b77af7bd85500281" providerId="LiveId" clId="{7D1CC9F5-6E0A-41F8-B5B9-DE5264088EBB}" dt="2026-07-21T23:57:39.607" v="1270" actId="478"/>
          <ac:picMkLst>
            <pc:docMk/>
            <pc:sldMk cId="3757265641" sldId="292"/>
            <ac:picMk id="6" creationId="{7289F43F-3800-6B92-1080-90A4023B9BE6}"/>
          </ac:picMkLst>
        </pc:picChg>
        <pc:picChg chg="del">
          <ac:chgData name="Neemias Informatica Lima" userId="b77af7bd85500281" providerId="LiveId" clId="{7D1CC9F5-6E0A-41F8-B5B9-DE5264088EBB}" dt="2026-07-21T19:45:58.893" v="521" actId="478"/>
          <ac:picMkLst>
            <pc:docMk/>
            <pc:sldMk cId="3757265641" sldId="292"/>
            <ac:picMk id="8" creationId="{5038D286-ECC1-A638-FA31-C2A16B2D0934}"/>
          </ac:picMkLst>
        </pc:picChg>
        <pc:picChg chg="del">
          <ac:chgData name="Neemias Informatica Lima" userId="b77af7bd85500281" providerId="LiveId" clId="{7D1CC9F5-6E0A-41F8-B5B9-DE5264088EBB}" dt="2026-07-21T19:45:58.893" v="521" actId="478"/>
          <ac:picMkLst>
            <pc:docMk/>
            <pc:sldMk cId="3757265641" sldId="292"/>
            <ac:picMk id="9" creationId="{AD361222-E696-A6F5-B770-3AB14853ABD1}"/>
          </ac:picMkLst>
        </pc:picChg>
        <pc:picChg chg="add del">
          <ac:chgData name="Neemias Informatica Lima" userId="b77af7bd85500281" providerId="LiveId" clId="{7D1CC9F5-6E0A-41F8-B5B9-DE5264088EBB}" dt="2026-07-21T23:01:46.579" v="976" actId="478"/>
          <ac:picMkLst>
            <pc:docMk/>
            <pc:sldMk cId="3757265641" sldId="292"/>
            <ac:picMk id="11" creationId="{F0502968-7063-B743-8C59-F16D9EB338A0}"/>
          </ac:picMkLst>
        </pc:picChg>
        <pc:picChg chg="add del">
          <ac:chgData name="Neemias Informatica Lima" userId="b77af7bd85500281" providerId="LiveId" clId="{7D1CC9F5-6E0A-41F8-B5B9-DE5264088EBB}" dt="2026-07-21T20:18:07.496" v="733" actId="478"/>
          <ac:picMkLst>
            <pc:docMk/>
            <pc:sldMk cId="3757265641" sldId="292"/>
            <ac:picMk id="15" creationId="{A40B9882-0CB0-88AF-AC80-44CC886B5568}"/>
          </ac:picMkLst>
        </pc:picChg>
        <pc:picChg chg="add">
          <ac:chgData name="Neemias Informatica Lima" userId="b77af7bd85500281" providerId="LiveId" clId="{7D1CC9F5-6E0A-41F8-B5B9-DE5264088EBB}" dt="2026-07-21T23:57:39.962" v="1271" actId="22"/>
          <ac:picMkLst>
            <pc:docMk/>
            <pc:sldMk cId="3757265641" sldId="292"/>
            <ac:picMk id="15" creationId="{D83902A6-43EC-8CD8-EE7D-DCC17306EE46}"/>
          </ac:picMkLst>
        </pc:picChg>
      </pc:sldChg>
      <pc:sldChg chg="addSp delSp modSp mod">
        <pc:chgData name="Neemias Informatica Lima" userId="b77af7bd85500281" providerId="LiveId" clId="{7D1CC9F5-6E0A-41F8-B5B9-DE5264088EBB}" dt="2026-07-22T00:17:56.329" v="1464" actId="6549"/>
        <pc:sldMkLst>
          <pc:docMk/>
          <pc:sldMk cId="3114938747" sldId="293"/>
        </pc:sldMkLst>
        <pc:spChg chg="add del mod">
          <ac:chgData name="Neemias Informatica Lima" userId="b77af7bd85500281" providerId="LiveId" clId="{7D1CC9F5-6E0A-41F8-B5B9-DE5264088EBB}" dt="2026-07-21T23:57:46.880" v="1272" actId="478"/>
          <ac:spMkLst>
            <pc:docMk/>
            <pc:sldMk cId="3114938747" sldId="293"/>
            <ac:spMk id="2" creationId="{491F75DE-7D4A-A602-2125-7757DDF40FCD}"/>
          </ac:spMkLst>
        </pc:spChg>
        <pc:spChg chg="add del mod">
          <ac:chgData name="Neemias Informatica Lima" userId="b77af7bd85500281" providerId="LiveId" clId="{7D1CC9F5-6E0A-41F8-B5B9-DE5264088EBB}" dt="2026-07-21T23:57:46.880" v="1272" actId="478"/>
          <ac:spMkLst>
            <pc:docMk/>
            <pc:sldMk cId="3114938747" sldId="293"/>
            <ac:spMk id="3" creationId="{23440F6F-8A48-B3A1-D88F-9F75C8DE122D}"/>
          </ac:spMkLst>
        </pc:spChg>
        <pc:spChg chg="add del">
          <ac:chgData name="Neemias Informatica Lima" userId="b77af7bd85500281" providerId="LiveId" clId="{7D1CC9F5-6E0A-41F8-B5B9-DE5264088EBB}" dt="2026-07-21T20:18:13.464" v="735" actId="478"/>
          <ac:spMkLst>
            <pc:docMk/>
            <pc:sldMk cId="3114938747" sldId="293"/>
            <ac:spMk id="3" creationId="{4A27C407-6081-DF8C-7D10-7684C3F7D56D}"/>
          </ac:spMkLst>
        </pc:spChg>
        <pc:spChg chg="add del">
          <ac:chgData name="Neemias Informatica Lima" userId="b77af7bd85500281" providerId="LiveId" clId="{7D1CC9F5-6E0A-41F8-B5B9-DE5264088EBB}" dt="2026-07-21T23:01:53.926" v="978" actId="478"/>
          <ac:spMkLst>
            <pc:docMk/>
            <pc:sldMk cId="3114938747" sldId="293"/>
            <ac:spMk id="4" creationId="{A2408CC9-61B6-A0D6-AA3A-AAC99A06D19D}"/>
          </ac:spMkLst>
        </pc:spChg>
        <pc:spChg chg="del">
          <ac:chgData name="Neemias Informatica Lima" userId="b77af7bd85500281" providerId="LiveId" clId="{7D1CC9F5-6E0A-41F8-B5B9-DE5264088EBB}" dt="2026-07-21T20:18:13.464" v="735" actId="478"/>
          <ac:spMkLst>
            <pc:docMk/>
            <pc:sldMk cId="3114938747" sldId="293"/>
            <ac:spMk id="5" creationId="{53F2FE35-8C58-1547-BB77-FEC56A1DB0B9}"/>
          </ac:spMkLst>
        </pc:spChg>
        <pc:spChg chg="add">
          <ac:chgData name="Neemias Informatica Lima" userId="b77af7bd85500281" providerId="LiveId" clId="{7D1CC9F5-6E0A-41F8-B5B9-DE5264088EBB}" dt="2026-07-21T23:57:47.261" v="1273" actId="22"/>
          <ac:spMkLst>
            <pc:docMk/>
            <pc:sldMk cId="3114938747" sldId="293"/>
            <ac:spMk id="7" creationId="{3206713D-D773-58FC-7D22-2474024BF9F1}"/>
          </ac:spMkLst>
        </pc:spChg>
        <pc:spChg chg="del">
          <ac:chgData name="Neemias Informatica Lima" userId="b77af7bd85500281" providerId="LiveId" clId="{7D1CC9F5-6E0A-41F8-B5B9-DE5264088EBB}" dt="2026-07-21T19:46:05.800" v="523" actId="478"/>
          <ac:spMkLst>
            <pc:docMk/>
            <pc:sldMk cId="3114938747" sldId="293"/>
            <ac:spMk id="7" creationId="{6179A7D9-2FED-219E-EA25-158BAEDC99C6}"/>
          </ac:spMkLst>
        </pc:spChg>
        <pc:spChg chg="add del">
          <ac:chgData name="Neemias Informatica Lima" userId="b77af7bd85500281" providerId="LiveId" clId="{7D1CC9F5-6E0A-41F8-B5B9-DE5264088EBB}" dt="2026-07-21T23:01:53.926" v="978" actId="478"/>
          <ac:spMkLst>
            <pc:docMk/>
            <pc:sldMk cId="3114938747" sldId="293"/>
            <ac:spMk id="8" creationId="{DAD97B1B-E5E5-3FBB-6799-301FFBB154E0}"/>
          </ac:spMkLst>
        </pc:spChg>
        <pc:spChg chg="add">
          <ac:chgData name="Neemias Informatica Lima" userId="b77af7bd85500281" providerId="LiveId" clId="{7D1CC9F5-6E0A-41F8-B5B9-DE5264088EBB}" dt="2026-07-21T23:57:47.261" v="1273" actId="22"/>
          <ac:spMkLst>
            <pc:docMk/>
            <pc:sldMk cId="3114938747" sldId="293"/>
            <ac:spMk id="9" creationId="{AB03B372-CB51-4ACF-9A5D-CBC3953F99C4}"/>
          </ac:spMkLst>
        </pc:spChg>
        <pc:spChg chg="mod">
          <ac:chgData name="Neemias Informatica Lima" userId="b77af7bd85500281" providerId="LiveId" clId="{7D1CC9F5-6E0A-41F8-B5B9-DE5264088EBB}" dt="2026-07-22T00:17:56.329" v="1464" actId="6549"/>
          <ac:spMkLst>
            <pc:docMk/>
            <pc:sldMk cId="3114938747" sldId="293"/>
            <ac:spMk id="16" creationId="{CFC8B9D9-C6ED-4706-A104-65D118A5B7F9}"/>
          </ac:spMkLst>
        </pc:spChg>
        <pc:picChg chg="add del mod">
          <ac:chgData name="Neemias Informatica Lima" userId="b77af7bd85500281" providerId="LiveId" clId="{7D1CC9F5-6E0A-41F8-B5B9-DE5264088EBB}" dt="2026-07-21T23:57:46.880" v="1272" actId="478"/>
          <ac:picMkLst>
            <pc:docMk/>
            <pc:sldMk cId="3114938747" sldId="293"/>
            <ac:picMk id="5" creationId="{7289F43F-3800-6B92-1080-90A4023B9BE6}"/>
          </ac:picMkLst>
        </pc:picChg>
        <pc:picChg chg="add">
          <ac:chgData name="Neemias Informatica Lima" userId="b77af7bd85500281" providerId="LiveId" clId="{7D1CC9F5-6E0A-41F8-B5B9-DE5264088EBB}" dt="2026-07-21T19:46:06.134" v="524" actId="22"/>
          <ac:picMkLst>
            <pc:docMk/>
            <pc:sldMk cId="3114938747" sldId="293"/>
            <ac:picMk id="6" creationId="{E4C524B5-D532-BADC-B46F-BD38EB363867}"/>
          </ac:picMkLst>
        </pc:picChg>
        <pc:picChg chg="del">
          <ac:chgData name="Neemias Informatica Lima" userId="b77af7bd85500281" providerId="LiveId" clId="{7D1CC9F5-6E0A-41F8-B5B9-DE5264088EBB}" dt="2026-07-21T19:46:05.800" v="523" actId="478"/>
          <ac:picMkLst>
            <pc:docMk/>
            <pc:sldMk cId="3114938747" sldId="293"/>
            <ac:picMk id="8" creationId="{BDA3B048-B6E5-80F1-1B90-093B34F37FCF}"/>
          </ac:picMkLst>
        </pc:picChg>
        <pc:picChg chg="del">
          <ac:chgData name="Neemias Informatica Lima" userId="b77af7bd85500281" providerId="LiveId" clId="{7D1CC9F5-6E0A-41F8-B5B9-DE5264088EBB}" dt="2026-07-21T19:46:05.800" v="523" actId="478"/>
          <ac:picMkLst>
            <pc:docMk/>
            <pc:sldMk cId="3114938747" sldId="293"/>
            <ac:picMk id="9" creationId="{0839AB79-9429-EE64-4CAC-6FA68587F84C}"/>
          </ac:picMkLst>
        </pc:picChg>
        <pc:picChg chg="add del">
          <ac:chgData name="Neemias Informatica Lima" userId="b77af7bd85500281" providerId="LiveId" clId="{7D1CC9F5-6E0A-41F8-B5B9-DE5264088EBB}" dt="2026-07-21T23:01:53.926" v="978" actId="478"/>
          <ac:picMkLst>
            <pc:docMk/>
            <pc:sldMk cId="3114938747" sldId="293"/>
            <ac:picMk id="11" creationId="{B274A33F-E0B8-6F35-36C5-3984B9FF7310}"/>
          </ac:picMkLst>
        </pc:picChg>
        <pc:picChg chg="add del">
          <ac:chgData name="Neemias Informatica Lima" userId="b77af7bd85500281" providerId="LiveId" clId="{7D1CC9F5-6E0A-41F8-B5B9-DE5264088EBB}" dt="2026-07-21T20:18:13.464" v="735" actId="478"/>
          <ac:picMkLst>
            <pc:docMk/>
            <pc:sldMk cId="3114938747" sldId="293"/>
            <ac:picMk id="12" creationId="{E5CFEC23-72DD-9930-C695-FD7765667728}"/>
          </ac:picMkLst>
        </pc:picChg>
        <pc:picChg chg="add">
          <ac:chgData name="Neemias Informatica Lima" userId="b77af7bd85500281" providerId="LiveId" clId="{7D1CC9F5-6E0A-41F8-B5B9-DE5264088EBB}" dt="2026-07-21T23:57:47.261" v="1273" actId="22"/>
          <ac:picMkLst>
            <pc:docMk/>
            <pc:sldMk cId="3114938747" sldId="293"/>
            <ac:picMk id="12" creationId="{FEDF0160-3EB1-FA06-4A58-B4F125D063A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66959F-D557-4AD2-8488-6D988692D220}" type="datetimeFigureOut">
              <a:rPr lang="pt-BR" smtClean="0"/>
              <a:t>21/07/2026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72852-4DE7-44D3-8A7F-56C27570EA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453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4D8A3-0553-4624-98E0-EE1E1EA2DF94}" type="datetimeFigureOut">
              <a:rPr lang="pt-BR" smtClean="0"/>
              <a:t>21/07/2026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DDF94-5BF5-43EC-9ABE-4C4ADD2792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7722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7669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263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569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7445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9561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2372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6649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9430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4532" y="570268"/>
            <a:ext cx="7558207" cy="2679573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11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6614" y="3347903"/>
            <a:ext cx="7558207" cy="858838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3" cap="all" spc="150" baseline="0">
                <a:solidFill>
                  <a:schemeClr val="tx2"/>
                </a:solidFill>
                <a:latin typeface="+mj-lt"/>
              </a:defRPr>
            </a:lvl1pPr>
            <a:lvl2pPr marL="343540" indent="0" algn="ctr">
              <a:buNone/>
              <a:defRPr sz="1803"/>
            </a:lvl2pPr>
            <a:lvl3pPr marL="687080" indent="0" algn="ctr">
              <a:buNone/>
              <a:defRPr sz="1803"/>
            </a:lvl3pPr>
            <a:lvl4pPr marL="1030620" indent="0" algn="ctr">
              <a:buNone/>
              <a:defRPr sz="1503"/>
            </a:lvl4pPr>
            <a:lvl5pPr marL="1374160" indent="0" algn="ctr">
              <a:buNone/>
              <a:defRPr sz="1503"/>
            </a:lvl5pPr>
            <a:lvl6pPr marL="1717700" indent="0" algn="ctr">
              <a:buNone/>
              <a:defRPr sz="1503"/>
            </a:lvl6pPr>
            <a:lvl7pPr marL="2061240" indent="0" algn="ctr">
              <a:buNone/>
              <a:defRPr sz="1503"/>
            </a:lvl7pPr>
            <a:lvl8pPr marL="2404781" indent="0" algn="ctr">
              <a:buNone/>
              <a:defRPr sz="1503"/>
            </a:lvl8pPr>
            <a:lvl9pPr marL="2748321" indent="0" algn="ctr">
              <a:buNone/>
              <a:defRPr sz="150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7473" y="3263583"/>
            <a:ext cx="742078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69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489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32" y="570268"/>
            <a:ext cx="7558207" cy="2679573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11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32" y="3346031"/>
            <a:ext cx="7558207" cy="858838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3" cap="all" spc="150" baseline="0">
                <a:solidFill>
                  <a:schemeClr val="tx2"/>
                </a:solidFill>
                <a:latin typeface="+mj-lt"/>
              </a:defRPr>
            </a:lvl1pPr>
            <a:lvl2pPr marL="343540" indent="0">
              <a:buNone/>
              <a:defRPr sz="1353">
                <a:solidFill>
                  <a:schemeClr val="tx1">
                    <a:tint val="75000"/>
                  </a:schemeClr>
                </a:solidFill>
              </a:defRPr>
            </a:lvl2pPr>
            <a:lvl3pPr marL="687080" indent="0">
              <a:buNone/>
              <a:defRPr sz="1202">
                <a:solidFill>
                  <a:schemeClr val="tx1">
                    <a:tint val="75000"/>
                  </a:schemeClr>
                </a:solidFill>
              </a:defRPr>
            </a:lvl3pPr>
            <a:lvl4pPr marL="103062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4pPr>
            <a:lvl5pPr marL="137416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5pPr>
            <a:lvl6pPr marL="171770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6pPr>
            <a:lvl7pPr marL="206124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7pPr>
            <a:lvl8pPr marL="2404781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8pPr>
            <a:lvl9pPr marL="2748321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7473" y="3263583"/>
            <a:ext cx="742078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67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4532" y="215351"/>
            <a:ext cx="7558207" cy="109008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4531" y="1386864"/>
            <a:ext cx="3710393" cy="30231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346" y="1386865"/>
            <a:ext cx="3710393" cy="30231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252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4532" y="215351"/>
            <a:ext cx="7558207" cy="109008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31" y="1387103"/>
            <a:ext cx="3710393" cy="553234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3" b="0" cap="all" baseline="0">
                <a:solidFill>
                  <a:schemeClr val="tx2"/>
                </a:solidFill>
              </a:defRPr>
            </a:lvl1pPr>
            <a:lvl2pPr marL="343540" indent="0">
              <a:buNone/>
              <a:defRPr sz="1503" b="1"/>
            </a:lvl2pPr>
            <a:lvl3pPr marL="687080" indent="0">
              <a:buNone/>
              <a:defRPr sz="1353" b="1"/>
            </a:lvl3pPr>
            <a:lvl4pPr marL="1030620" indent="0">
              <a:buNone/>
              <a:defRPr sz="1202" b="1"/>
            </a:lvl4pPr>
            <a:lvl5pPr marL="1374160" indent="0">
              <a:buNone/>
              <a:defRPr sz="1202" b="1"/>
            </a:lvl5pPr>
            <a:lvl6pPr marL="1717700" indent="0">
              <a:buNone/>
              <a:defRPr sz="1202" b="1"/>
            </a:lvl6pPr>
            <a:lvl7pPr marL="2061240" indent="0">
              <a:buNone/>
              <a:defRPr sz="1202" b="1"/>
            </a:lvl7pPr>
            <a:lvl8pPr marL="2404781" indent="0">
              <a:buNone/>
              <a:defRPr sz="1202" b="1"/>
            </a:lvl8pPr>
            <a:lvl9pPr marL="2748321" indent="0">
              <a:buNone/>
              <a:defRPr sz="1202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4531" y="1940337"/>
            <a:ext cx="3710393" cy="253834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2346" y="1387103"/>
            <a:ext cx="3710393" cy="553234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3" b="0" cap="all" baseline="0">
                <a:solidFill>
                  <a:schemeClr val="tx2"/>
                </a:solidFill>
              </a:defRPr>
            </a:lvl1pPr>
            <a:lvl2pPr marL="343540" indent="0">
              <a:buNone/>
              <a:defRPr sz="1503" b="1"/>
            </a:lvl2pPr>
            <a:lvl3pPr marL="687080" indent="0">
              <a:buNone/>
              <a:defRPr sz="1353" b="1"/>
            </a:lvl3pPr>
            <a:lvl4pPr marL="1030620" indent="0">
              <a:buNone/>
              <a:defRPr sz="1202" b="1"/>
            </a:lvl4pPr>
            <a:lvl5pPr marL="1374160" indent="0">
              <a:buNone/>
              <a:defRPr sz="1202" b="1"/>
            </a:lvl5pPr>
            <a:lvl6pPr marL="1717700" indent="0">
              <a:buNone/>
              <a:defRPr sz="1202" b="1"/>
            </a:lvl6pPr>
            <a:lvl7pPr marL="2061240" indent="0">
              <a:buNone/>
              <a:defRPr sz="1202" b="1"/>
            </a:lvl7pPr>
            <a:lvl8pPr marL="2404781" indent="0">
              <a:buNone/>
              <a:defRPr sz="1202" b="1"/>
            </a:lvl8pPr>
            <a:lvl9pPr marL="2748321" indent="0">
              <a:buNone/>
              <a:defRPr sz="1202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2346" y="1940337"/>
            <a:ext cx="3710393" cy="253834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9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96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4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43895" cy="51530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5840" y="0"/>
            <a:ext cx="48098" cy="51530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55" y="446595"/>
            <a:ext cx="2404884" cy="1717675"/>
          </a:xfrm>
        </p:spPr>
        <p:txBody>
          <a:bodyPr anchor="b">
            <a:normAutofit/>
          </a:bodyPr>
          <a:lstStyle>
            <a:lvl1pPr>
              <a:defRPr sz="2705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326" y="549656"/>
            <a:ext cx="4878479" cy="395065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3555" y="2198624"/>
            <a:ext cx="2404884" cy="2539036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7">
                <a:solidFill>
                  <a:srgbClr val="FFFFFF"/>
                </a:solidFill>
              </a:defRPr>
            </a:lvl1pPr>
            <a:lvl2pPr marL="343540" indent="0">
              <a:buNone/>
              <a:defRPr sz="902"/>
            </a:lvl2pPr>
            <a:lvl3pPr marL="687080" indent="0">
              <a:buNone/>
              <a:defRPr sz="751"/>
            </a:lvl3pPr>
            <a:lvl4pPr marL="1030620" indent="0">
              <a:buNone/>
              <a:defRPr sz="676"/>
            </a:lvl4pPr>
            <a:lvl5pPr marL="1374160" indent="0">
              <a:buNone/>
              <a:defRPr sz="676"/>
            </a:lvl5pPr>
            <a:lvl6pPr marL="1717700" indent="0">
              <a:buNone/>
              <a:defRPr sz="676"/>
            </a:lvl6pPr>
            <a:lvl7pPr marL="2061240" indent="0">
              <a:buNone/>
              <a:defRPr sz="676"/>
            </a:lvl7pPr>
            <a:lvl8pPr marL="2404781" indent="0">
              <a:buNone/>
              <a:defRPr sz="676"/>
            </a:lvl8pPr>
            <a:lvl9pPr marL="2748321" indent="0">
              <a:buNone/>
              <a:defRPr sz="676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801" y="4853811"/>
            <a:ext cx="1967633" cy="274351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7326" y="4853811"/>
            <a:ext cx="3492808" cy="27435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185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21629"/>
            <a:ext cx="9159077" cy="14313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93133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31" y="3813239"/>
            <a:ext cx="7599434" cy="618363"/>
          </a:xfrm>
        </p:spPr>
        <p:txBody>
          <a:bodyPr lIns="91440" tIns="0" rIns="91440" bIns="0" anchor="b">
            <a:noAutofit/>
          </a:bodyPr>
          <a:lstStyle>
            <a:lvl1pPr>
              <a:defRPr sz="2705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61452" cy="3693133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4">
                <a:solidFill>
                  <a:schemeClr val="bg1"/>
                </a:solidFill>
              </a:defRPr>
            </a:lvl1pPr>
            <a:lvl2pPr marL="343540" indent="0">
              <a:buNone/>
              <a:defRPr sz="2104"/>
            </a:lvl2pPr>
            <a:lvl3pPr marL="687080" indent="0">
              <a:buNone/>
              <a:defRPr sz="1803"/>
            </a:lvl3pPr>
            <a:lvl4pPr marL="1030620" indent="0">
              <a:buNone/>
              <a:defRPr sz="1503"/>
            </a:lvl4pPr>
            <a:lvl5pPr marL="1374160" indent="0">
              <a:buNone/>
              <a:defRPr sz="1503"/>
            </a:lvl5pPr>
            <a:lvl6pPr marL="1717700" indent="0">
              <a:buNone/>
              <a:defRPr sz="1503"/>
            </a:lvl6pPr>
            <a:lvl7pPr marL="2061240" indent="0">
              <a:buNone/>
              <a:defRPr sz="1503"/>
            </a:lvl7pPr>
            <a:lvl8pPr marL="2404781" indent="0">
              <a:buNone/>
              <a:defRPr sz="1503"/>
            </a:lvl8pPr>
            <a:lvl9pPr marL="2748321" indent="0">
              <a:buNone/>
              <a:defRPr sz="150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4531" y="4438471"/>
            <a:ext cx="7599434" cy="44659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1"/>
              </a:spcAft>
              <a:buNone/>
              <a:defRPr sz="1127">
                <a:solidFill>
                  <a:srgbClr val="FFFFFF"/>
                </a:solidFill>
              </a:defRPr>
            </a:lvl1pPr>
            <a:lvl2pPr marL="343540" indent="0">
              <a:buNone/>
              <a:defRPr sz="902"/>
            </a:lvl2pPr>
            <a:lvl3pPr marL="687080" indent="0">
              <a:buNone/>
              <a:defRPr sz="751"/>
            </a:lvl3pPr>
            <a:lvl4pPr marL="1030620" indent="0">
              <a:buNone/>
              <a:defRPr sz="676"/>
            </a:lvl4pPr>
            <a:lvl5pPr marL="1374160" indent="0">
              <a:buNone/>
              <a:defRPr sz="676"/>
            </a:lvl5pPr>
            <a:lvl6pPr marL="1717700" indent="0">
              <a:buNone/>
              <a:defRPr sz="676"/>
            </a:lvl6pPr>
            <a:lvl7pPr marL="2061240" indent="0">
              <a:buNone/>
              <a:defRPr sz="676"/>
            </a:lvl7pPr>
            <a:lvl8pPr marL="2404781" indent="0">
              <a:buNone/>
              <a:defRPr sz="676"/>
            </a:lvl8pPr>
            <a:lvl9pPr marL="2748321" indent="0">
              <a:buNone/>
              <a:defRPr sz="676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029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43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6172" y="311660"/>
            <a:ext cx="1975440" cy="432606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9851" y="311660"/>
            <a:ext cx="5811803" cy="4326063"/>
          </a:xfrm>
        </p:spPr>
        <p:txBody>
          <a:bodyPr vert="eaVert" lIns="45720" tIns="0" rIns="45720" bIns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287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ítulo 1"/>
          <p:cNvSpPr>
            <a:spLocks noGrp="1"/>
          </p:cNvSpPr>
          <p:nvPr>
            <p:ph type="title" hasCustomPrompt="1"/>
          </p:nvPr>
        </p:nvSpPr>
        <p:spPr>
          <a:xfrm>
            <a:off x="2340525" y="0"/>
            <a:ext cx="6820938" cy="14963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5333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t-BR" dirty="0"/>
              <a:t>título mestre</a:t>
            </a:r>
          </a:p>
        </p:txBody>
      </p:sp>
      <p:sp>
        <p:nvSpPr>
          <p:cNvPr id="3" name="Espaço Reservado para Imagem 5"/>
          <p:cNvSpPr>
            <a:spLocks noGrp="1"/>
          </p:cNvSpPr>
          <p:nvPr>
            <p:ph type="pic" sz="quarter" idx="11"/>
          </p:nvPr>
        </p:nvSpPr>
        <p:spPr>
          <a:xfrm>
            <a:off x="0" y="1496393"/>
            <a:ext cx="9161463" cy="3656633"/>
          </a:xfrm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0"/>
            <a:ext cx="2336800" cy="1465943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85283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9490"/>
            <a:ext cx="9161463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0" y="4759535"/>
            <a:ext cx="9161464" cy="49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4532" y="215351"/>
            <a:ext cx="7558207" cy="10900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32" y="1386864"/>
            <a:ext cx="7558207" cy="302310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4532" y="4853811"/>
            <a:ext cx="1857744" cy="274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6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9919" y="4853811"/>
            <a:ext cx="3624011" cy="274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6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39525" y="4853811"/>
            <a:ext cx="985898" cy="274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9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358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687080" rtl="0" eaLnBrk="1" latinLnBrk="0" hangingPunct="1">
        <a:lnSpc>
          <a:spcPct val="85000"/>
        </a:lnSpc>
        <a:spcBef>
          <a:spcPct val="0"/>
        </a:spcBef>
        <a:buNone/>
        <a:defRPr sz="3607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708" indent="-68708" algn="l" defTabSz="687080" rtl="0" eaLnBrk="1" latinLnBrk="0" hangingPunct="1">
        <a:lnSpc>
          <a:spcPct val="90000"/>
        </a:lnSpc>
        <a:spcBef>
          <a:spcPts val="902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574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35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990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3406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700822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654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682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710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738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54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08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062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416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770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124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4781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48321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rgbClr val="334E2F">
                <a:tint val="44500"/>
                <a:satMod val="160000"/>
              </a:srgb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-1" y="4896247"/>
            <a:ext cx="9161463" cy="303609"/>
          </a:xfrm>
          <a:prstGeom prst="rect">
            <a:avLst/>
          </a:prstGeom>
          <a:gradFill flip="none" rotWithShape="1">
            <a:gsLst>
              <a:gs pos="0">
                <a:srgbClr val="452643"/>
              </a:gs>
              <a:gs pos="50000">
                <a:srgbClr val="334E2F">
                  <a:tint val="44500"/>
                  <a:satMod val="160000"/>
                </a:srgbClr>
              </a:gs>
              <a:gs pos="100000">
                <a:srgbClr val="334E2F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020">
              <a:gradFill flip="none" rotWithShape="1">
                <a:gsLst>
                  <a:gs pos="0">
                    <a:srgbClr val="344F2E">
                      <a:tint val="66000"/>
                      <a:satMod val="160000"/>
                    </a:srgbClr>
                  </a:gs>
                  <a:gs pos="50000">
                    <a:srgbClr val="344F2E">
                      <a:tint val="44500"/>
                      <a:satMod val="160000"/>
                    </a:srgbClr>
                  </a:gs>
                  <a:gs pos="100000">
                    <a:srgbClr val="344F2E">
                      <a:tint val="23500"/>
                      <a:satMod val="160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1598341" y="14389"/>
            <a:ext cx="756312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pt-BR" altLang="pt-BR" dirty="0">
                <a:ln w="0"/>
                <a:solidFill>
                  <a:srgbClr val="0135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PROFETAS DO NOVO TESTAMENTO</a:t>
            </a:r>
          </a:p>
        </p:txBody>
      </p:sp>
      <p:sp>
        <p:nvSpPr>
          <p:cNvPr id="7" name="Lágrima 6"/>
          <p:cNvSpPr/>
          <p:nvPr/>
        </p:nvSpPr>
        <p:spPr>
          <a:xfrm>
            <a:off x="116660" y="3820923"/>
            <a:ext cx="1200767" cy="1066698"/>
          </a:xfrm>
          <a:prstGeom prst="teardrop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rgbClr val="452643"/>
              </a:gs>
            </a:gsLst>
          </a:gradFill>
          <a:ln w="31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3600" dirty="0">
                <a:solidFill>
                  <a:srgbClr val="452643"/>
                </a:solidFill>
                <a:latin typeface="Arial Black" panose="020B0A04020102020204" pitchFamily="34" charset="0"/>
              </a:rPr>
              <a:t>04</a:t>
            </a:r>
            <a:endParaRPr lang="pt-BR" sz="1020" dirty="0">
              <a:solidFill>
                <a:srgbClr val="452643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1461082" y="3382866"/>
            <a:ext cx="7644148" cy="83099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334E2F">
                  <a:tint val="44500"/>
                  <a:satMod val="160000"/>
                </a:srgbClr>
              </a:gs>
              <a:gs pos="100000">
                <a:srgbClr val="808080"/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VERSO PARA MEMORIZAR: </a:t>
            </a:r>
            <a:br>
              <a:rPr lang="pt-BR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pt-BR" altLang="pt-BR" sz="1200" i="1" dirty="0">
                <a:latin typeface="Arial Black" panose="020B0A04020102020204" pitchFamily="34" charset="0"/>
                <a:cs typeface="Arial" panose="020B0604020202020204" pitchFamily="34" charset="0"/>
              </a:rPr>
              <a:t>“Ora, os dons são diversos, mas o Espírito é o mesmo. E também há diversidade nos serviços, mas o Senhor é o mesmo. E há diversidade nas realizações, mas o mesmo Deus é quem opera tudo em todos” (</a:t>
            </a:r>
            <a:r>
              <a:rPr lang="pt-BR" altLang="pt-BR" sz="12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lCo</a:t>
            </a:r>
            <a:r>
              <a:rPr lang="pt-BR" altLang="pt-BR" sz="1200" i="1" dirty="0">
                <a:latin typeface="Arial Black" panose="020B0A04020102020204" pitchFamily="34" charset="0"/>
                <a:cs typeface="Arial" panose="020B0604020202020204" pitchFamily="34" charset="0"/>
              </a:rPr>
              <a:t> 12:4-6).</a:t>
            </a:r>
            <a:endParaRPr lang="pt-BR" altLang="pt-BR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7643004" y="4998104"/>
            <a:ext cx="1397478" cy="117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pt-BR" sz="900" b="1" dirty="0">
                <a:solidFill>
                  <a:srgbClr val="D4FF7D"/>
                </a:solidFill>
              </a:rPr>
              <a:t>design Neemias Lima</a:t>
            </a:r>
          </a:p>
        </p:txBody>
      </p:sp>
      <p:pic>
        <p:nvPicPr>
          <p:cNvPr id="12" name="Picture 13" descr="Imagem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62" y="2556259"/>
            <a:ext cx="1089329" cy="1089329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6"/>
          <p:cNvSpPr txBox="1">
            <a:spLocks noChangeArrowheads="1"/>
          </p:cNvSpPr>
          <p:nvPr/>
        </p:nvSpPr>
        <p:spPr bwMode="auto">
          <a:xfrm>
            <a:off x="3388752" y="2851020"/>
            <a:ext cx="41588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pt-BR" altLang="pt-BR" sz="28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LIÇÃO 04</a:t>
            </a:r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auto">
          <a:xfrm>
            <a:off x="1404851" y="4400870"/>
            <a:ext cx="7756611" cy="2769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334E2F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Mt 16:13-16; Ef 2:20; Ap 22:6; Lc 2:36-38; At 21:9; Ef 6:10-18</a:t>
            </a:r>
            <a:endParaRPr lang="pt-BR" altLang="pt-BR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0C50DEF-B7A2-D5E4-307B-1995A4DBF0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32904" cy="23836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EB11D4D-2406-F4B5-5AB9-939035B41CD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41541" y="971017"/>
            <a:ext cx="5053273" cy="1912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2331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10"/>
          <p:cNvSpPr txBox="1">
            <a:spLocks noChangeArrowheads="1"/>
          </p:cNvSpPr>
          <p:nvPr/>
        </p:nvSpPr>
        <p:spPr bwMode="auto">
          <a:xfrm>
            <a:off x="63380" y="944636"/>
            <a:ext cx="8175940" cy="364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50" dirty="0">
                <a:latin typeface="Arial Black" panose="020B0A04020102020204" pitchFamily="34" charset="0"/>
                <a:cs typeface="Arial" panose="020B0604020202020204" pitchFamily="34" charset="0"/>
              </a:rPr>
              <a:t>Pai e filho viajavam por uma estrada. Em certo momento, o pai apontou para um carro e exclamou: “Filho, aquele é igual ao meu primeiro carro!” Quando chegaram em casa, o pai pegou o manual do primeiro carro e o do carro atual, mostrando ao filho as características de cada veículo e destacando especialmente as diferenças entre os tipos. Porém, ao comparar os motores, eram idênticos. Muita coisa havia mudado, mas o motor continuava o mesmo. Deus falou por meio de profetas tanto no Antigo quanto no Novo Testamento, e há continuidade e harmonia em suas mensagens porque o Espírito Santo  a Fonte, o “motor” da inspiração divina - permanece o mesmo. É o Espírito Santo que sempre capacita os verdadeiros profetas por meio do dom de profecia. Ele também mantém Cristo no centro das mensagens proféticas, como vemos em Hebreus 1:1 a 3.</a:t>
            </a:r>
          </a:p>
        </p:txBody>
      </p:sp>
      <p:sp>
        <p:nvSpPr>
          <p:cNvPr id="10" name="Arredondar Retângulo em um Canto Diagonal 9"/>
          <p:cNvSpPr/>
          <p:nvPr/>
        </p:nvSpPr>
        <p:spPr>
          <a:xfrm>
            <a:off x="64294" y="220380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D0E2D3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Sábado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7738689" y="739460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04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172635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D0E2D3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  <a:latin typeface="Arial Black" panose="020B0A04020102020204" pitchFamily="34" charset="0"/>
              </a:rPr>
              <a:t>INTRODUÇÃO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Mt 16:13-16; Ef 2:20; Ap 22:6; Lc 2:36-38; At 21:9; Ef 6:10-18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8A52F1F-4C23-70A6-FAA7-D8A7F024A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0808E99-2305-DE13-81F3-0D3895DFD8C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5411" y="0"/>
            <a:ext cx="1756052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3443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59995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2060"/>
                </a:solidFill>
                <a:latin typeface="Arial Black" panose="020B0A04020102020204" pitchFamily="34" charset="0"/>
              </a:rPr>
              <a:t>Domingo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103625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Jesus como Profeta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3" name="CaixaDeTexto 15"/>
          <p:cNvSpPr txBox="1">
            <a:spLocks noChangeArrowheads="1"/>
          </p:cNvSpPr>
          <p:nvPr/>
        </p:nvSpPr>
        <p:spPr bwMode="auto">
          <a:xfrm>
            <a:off x="33430" y="1268189"/>
            <a:ext cx="8244542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1. Leia Mateus 16:13-16; Marcos 8:27-29; e Lucas 9:18-20. Qual é o papel profético de Jesus? Como essa questão foi respondida no tempo de Cristo?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Reflita no fato de que Jesus, o Criador (</a:t>
            </a:r>
            <a:r>
              <a:rPr lang="pt-BR" altLang="pt-BR" sz="1500" dirty="0" err="1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Jo</a:t>
            </a:r>
            <a:r>
              <a:rPr lang="pt-BR" altLang="pt-BR" sz="15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1:1-3), é 0 mesmo que morreu na cruz pelos seus pecados. 0 que essa verdade extraordinária revela sobre 0 amor de Deus por nós?</a:t>
            </a:r>
          </a:p>
        </p:txBody>
      </p:sp>
      <p:sp>
        <p:nvSpPr>
          <p:cNvPr id="15" name="Texto Explicativo: Seta para Baixo 14">
            <a:extLst>
              <a:ext uri="{FF2B5EF4-FFF2-40B4-BE49-F238E27FC236}">
                <a16:creationId xmlns:a16="http://schemas.microsoft.com/office/drawing/2014/main" id="{9EF323A3-E3B5-474A-8077-D78C396E1C05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55DE34A-02BF-6839-A262-91E779554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C1343E7E-9A5F-2515-60C1-7E3307F9698D}"/>
              </a:ext>
            </a:extLst>
          </p:cNvPr>
          <p:cNvSpPr/>
          <p:nvPr/>
        </p:nvSpPr>
        <p:spPr>
          <a:xfrm>
            <a:off x="7738689" y="739460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04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7DE8171-AFF8-9872-48B2-9D2B6D3A5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Mt 16:13-16; Ef 2:20; Ap 22:6; Lc 2:36-38; At 21:9; Ef 6:10-18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EF8CF2C-9FFC-B05C-6E70-C7D47F616D0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5411" y="0"/>
            <a:ext cx="1756052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0436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59995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2060"/>
                </a:solidFill>
                <a:latin typeface="Arial Black" panose="020B0A04020102020204" pitchFamily="34" charset="0"/>
              </a:rPr>
              <a:t>Domingo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103625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Jesus como Profeta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0"/>
          <p:cNvSpPr txBox="1">
            <a:spLocks noChangeArrowheads="1"/>
          </p:cNvSpPr>
          <p:nvPr/>
        </p:nvSpPr>
        <p:spPr bwMode="auto">
          <a:xfrm>
            <a:off x="24368" y="1131002"/>
            <a:ext cx="8253604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Jesus Cristo, o Messias, é Aquele para quem todos os profetas do Antigo Testamento apontavam. No Novo Testamento, Ele é reconhecido como o cumprimento das profecias messiânicas. Em Lucas 24:13 a 35, 0 próprio Jesus Se apresenta como Aquele de quem essas profecias falavam. A descrição do “Verbo” em João 1:1 a 5 não se encaixa em nenhum ser humano comum, nem em um simples profeta. 0 Verbo é identificado como o Criador, pois “todas as coisas foram feitas por Ele, e, sem Ele, nada do que foi feito se fez”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Jo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1:3). Em outras palavras, foi Ele quem criou tudo o que veio à existência - todo o Universo, que hoje se estima ter cerca de 93 bilhões de anos-luz de extensão. As palavras proféticas de Deus são seguras e verdadeiras. Quando atendidas, são como “luz que brilha em lugar escuro, até que 0 dia clareie e a estrela da alva nasça no coração de vocês” (2Pe 1:19).</a:t>
            </a:r>
          </a:p>
        </p:txBody>
      </p:sp>
      <p:sp>
        <p:nvSpPr>
          <p:cNvPr id="3" name="Texto Explicativo: Seta para Baixo 2">
            <a:extLst>
              <a:ext uri="{FF2B5EF4-FFF2-40B4-BE49-F238E27FC236}">
                <a16:creationId xmlns:a16="http://schemas.microsoft.com/office/drawing/2014/main" id="{F514AFE6-CB97-49B3-AF4A-9109ED6B83CE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9DC4490-469B-073B-366E-27E5C8F47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1E4C6735-A41A-FFC5-DFC3-E597C9BA80B5}"/>
              </a:ext>
            </a:extLst>
          </p:cNvPr>
          <p:cNvSpPr/>
          <p:nvPr/>
        </p:nvSpPr>
        <p:spPr>
          <a:xfrm>
            <a:off x="7738689" y="739460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04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DB233D4-1AC4-97D5-1930-A3E86F2B3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Mt 16:13-16; Ef 2:20; Ap 22:6; Lc 2:36-38; At 21:9; Ef 6:10-18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0C624581-D4DA-7513-E69E-8624540E240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5411" y="0"/>
            <a:ext cx="1756052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3219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Segunda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Apóstolos e profetas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D5C09FDA-172B-4732-BD2E-A9BBEF8B1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30" y="1208029"/>
            <a:ext cx="8140991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4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2. Qual era o papel de apóstolos e profetas em relação a Cristo e à igreja? </a:t>
            </a:r>
            <a:r>
              <a:rPr lang="pt-BR" altLang="pt-BR" sz="1400" dirty="0" err="1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Ef</a:t>
            </a:r>
            <a:r>
              <a:rPr lang="pt-BR" altLang="pt-BR" sz="14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2:20; 3:5.</a:t>
            </a: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4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 único registro oficial de que dispomos sobre o que apóstolos e profetas disseram a respeito de Jesus, Sua vida e Suas obras é a Bíblia. Por que devemos reconhecê-la como a autoridade final em tudo 0 que cremos a respeito de Jesus e de Sua morte por nós?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BDD13C62-4DCC-4E38-8F64-0DE6F4ED90DE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0D5EFF2-79AC-5E3C-6175-28DC9DBFE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FA663D84-F155-EFB5-8B16-DDADAF280E41}"/>
              </a:ext>
            </a:extLst>
          </p:cNvPr>
          <p:cNvSpPr/>
          <p:nvPr/>
        </p:nvSpPr>
        <p:spPr>
          <a:xfrm>
            <a:off x="7738689" y="739460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04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B0A378D-2848-42D9-8FBB-823953E1F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Mt 16:13-16; Ef 2:20; Ap 22:6; Lc 2:36-38; At 21:9; Ef 6:10-18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1753413-4324-9E6A-E2E8-F0C82C9399E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5411" y="0"/>
            <a:ext cx="1756052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2406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Segunda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Apóstolos e profetas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A64B78EF-EDA8-421A-88C9-45544BBCA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132745"/>
            <a:ext cx="8197349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Paulo se identifica como apóstolo em 12 passagens de suas cartas.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Em Romanos 1:1 e 2, ele relaciona seu chamado apostólico e 0 conteúdo de a sua pregação com a mensagem dos profetas do Antigo Testamento. Paulo se via como “apóstolo dos gentios”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Rm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11:13), alguém chamado “pela vontade í de Deus” (1C0 1:1). Diferentemente dos sacerdotes, que seguiam uma linhagem familiar, de pai para filho, profetas e apóstolos eram escolhidos diretamente por Deus, de acordo com Sua vontade. Quando 0 apostolado de Paulo foi colocado em dúvida, ele defendeu com firmeza 0 chamado que havia recebido (1C0 9:1, 2). Para Paulo, seu ministério apostólico estava alicerçado na obra de Cristo, 0 fundamento da igreja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Ef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2:20). Como receptores da revelação divina, os apóstolos receberam o mesmo nível de inspiração dos profetas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Ef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3:1-5).</a:t>
            </a:r>
            <a:endParaRPr lang="pt-BR" altLang="pt-BR" sz="1600" dirty="0">
              <a:solidFill>
                <a:srgbClr val="000099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0D166226-26B4-450D-9EDE-E579CA78EEF8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1B09539-6056-900E-3C16-A11AB4D12D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9055049-7E1C-1458-7A5F-C79BF97B4C23}"/>
              </a:ext>
            </a:extLst>
          </p:cNvPr>
          <p:cNvSpPr/>
          <p:nvPr/>
        </p:nvSpPr>
        <p:spPr>
          <a:xfrm>
            <a:off x="7738689" y="739460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04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0B9C03B-BBA8-0CFF-F2C6-99EC81B40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Mt 16:13-16; Ef 2:20; Ap 22:6; Lc 2:36-38; At 21:9; Ef 6:10-18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D62B46EC-4097-1036-E920-15BA4BF755A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5411" y="0"/>
            <a:ext cx="1756052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2827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9A3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Terça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Funções dos profetas do Novo Testamento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C3A1BEFC-B9B8-4142-B09F-1F5B330F4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30" y="1208029"/>
            <a:ext cx="8244542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3. O que 1 Coríntios 14:3; Efésios 4:11-13; e Apocalipse 22:6 revelam sobre o papel dos profetas do Novo Testamento?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8BEA5E99-E373-4CFD-85F3-CA3E79AA58FA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A0D72BF-E42A-6A1C-BA3E-0F1599D59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EA9DB984-44E4-25C2-C8C8-2F072CE8A4F0}"/>
              </a:ext>
            </a:extLst>
          </p:cNvPr>
          <p:cNvSpPr/>
          <p:nvPr/>
        </p:nvSpPr>
        <p:spPr>
          <a:xfrm>
            <a:off x="7738689" y="739460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04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793B945-C85E-0749-5905-9B8992510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Mt 16:13-16; Ef 2:20; Ap 22:6; Lc 2:36-38; At 21:9; Ef 6:10-18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2B558535-09B4-2BDE-1C4F-FC0E301D68D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5411" y="0"/>
            <a:ext cx="1756052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4059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9A3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Terça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Funções dos profetas do Novo Testamento</a:t>
            </a: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8D5A143D-15FB-4DFE-B0EC-FEEB77A92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146378"/>
            <a:ext cx="823326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O livro de Atos menciona dois profetas, Judas e Silas, que “encorajaram e fortaleceram os irmãos com muitas palavras” (At 1532, NVI) - e nenhum deles escreveu livros da Bíblia. Embora, em certas ocasiões, os profetas precisem transmitir advertências - às vezes, até bem severas -, eles também, conforme a situação, oferecem palavras de ânimo, sobretudo em tempos difíceis. Palavras de esperança e promessas são, sem dúvida, muito apreciadas por aqueles que delas necessitam.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A função de encorajar também aparece ligada à profecia (1C0 1431, NVI). Em tempos de tribulação e perseguição, o dom de profecia tem sido uma fonte de ânimo e esperança.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Em Apocalipse 22:6, Jesus é apresentado como “o Senhor, o Deus dos espíritos dos profetas”, cujas “palavras são fiéis e verdadeiras”. Tudo o que vem de Deus, quando Seus servos falam em Seu nome, também é fiel e verdadeiro.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A584AFCD-A7C5-4294-814D-F53BEF238F5B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A3CA9A9-5041-6E2C-4055-A6FCD627A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1F3FBFD1-9C75-22BB-B707-1131CAB246A6}"/>
              </a:ext>
            </a:extLst>
          </p:cNvPr>
          <p:cNvSpPr/>
          <p:nvPr/>
        </p:nvSpPr>
        <p:spPr>
          <a:xfrm>
            <a:off x="7738689" y="739460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04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713BAA6-C0ED-3AF6-3673-EEB96D805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Mt 16:13-16; Ef 2:20; Ap 22:6; Lc 2:36-38; At 21:9; Ef 6:10-18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97183422-7610-370C-80F4-A62786E9839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5411" y="0"/>
            <a:ext cx="1756052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2032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Quarta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Profetisas e jovens pastores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0F091E13-8EAD-4FFB-9473-BC74E5ABD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29" y="1208029"/>
            <a:ext cx="8224593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4. Leia Lucas 2:36-38 e Atos 21:9.0 que esses textos nos ensinam sobre profetisas?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Jovens e idosos, homens e mulheres - todos podemos ter um papel na obra de Deus. Qual é o seu papel hoje e de que maneira você pode fazer ainda mais pelo Senhor?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5F0C11AF-133D-4271-81DD-D9F8BAF7AF95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DB92B8F-F3DC-78C1-7266-4D3D38AF2E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70EB8ECE-B186-F92B-3F63-A0BBE34C732B}"/>
              </a:ext>
            </a:extLst>
          </p:cNvPr>
          <p:cNvSpPr/>
          <p:nvPr/>
        </p:nvSpPr>
        <p:spPr>
          <a:xfrm>
            <a:off x="7738689" y="739460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04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055055A-98EF-F9C2-1FE0-FEB9F56729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Mt 16:13-16; Ef 2:20; Ap 22:6; Lc 2:36-38; At 21:9; Ef 6:10-18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B1DAAABE-E020-4565-422D-661C8E52A39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5411" y="0"/>
            <a:ext cx="1756052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1968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Quarta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Profetisas e jovens pastores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FD5EC092-AC81-4728-9A45-4C4BB5B95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204807"/>
            <a:ext cx="826247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Além de profetisas, também havia jovens pastores que trabalhavam em estreita cooperação com os apóstolos - esses apóstolos atuavam como mentores, preparando novos líderes para o ministério. Paulo, por exemplo, dirigiu-se a Timóteo como “verdadeiro filho na fé”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ITm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1:2; veja também 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ITm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4:12). Ele ensinou a Timóteo o essencial da obra pastoral e declarou a respeito da missão do jovem obreiro: “Esta é a admoestação que faço a você, meu filho Timóteo, segundo as profecias que anteriormente foram feitas a seu respeito: que, firmado nelas, você combata o bom combate”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ITm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1:18). Em Tito 1:4, Paulo apresentou Tito como “verdadeiro filho, segundo a fé comum”. O apóstolo ofereceu ao jovem Tito orientações espirituais sobre como lidar com essa responsabilidade e concluiu: “Ensine estas coisas. Também exorte e repreenda com toda a autoridade. Que ninguém despreze você”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Tt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2:15).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8F9DEEC4-F272-4BE4-ADE9-AC33A0C6738C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</a:t>
            </a:r>
            <a:r>
              <a:rPr lang="pt-BR" altLang="pt-BR" dirty="0">
                <a:solidFill>
                  <a:srgbClr val="80008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3833C70-4015-3785-8A40-DCA5B2540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088879D5-5BF3-217A-A96F-D879575ECA14}"/>
              </a:ext>
            </a:extLst>
          </p:cNvPr>
          <p:cNvSpPr/>
          <p:nvPr/>
        </p:nvSpPr>
        <p:spPr>
          <a:xfrm>
            <a:off x="7738689" y="739460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04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0A28A2A-B6B3-816E-629E-4C2D10FCA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Mt 16:13-16; Ef 2:20; Ap 22:6; Lc 2:36-38; At 21:9; Ef 6:10-18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C37FD1C8-2455-2D3E-AA37-B5D2B341810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5411" y="0"/>
            <a:ext cx="1756052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8216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7FF57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Quinta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Falsos profetas no Novo Testamento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863BB09B-C8C1-4354-BC51-D930C951E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29" y="1208029"/>
            <a:ext cx="8148873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5. Leia Mateus 24:23. 24. Que advertência Jesus nos apresenta? Por que devemos levá-la tão a sério?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6. De acordo com Efésios 6:10-18, como podemos nos proteger de qualquer tipo de engano?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 que você pode fazer, de maneira prática, para se fortalecer contra os enganos que têm se espalhado em nosso mundo?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64174D21-4722-4ED0-8E26-BF7FE60A20B4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E9DD90-B9DB-C7F6-265E-B116D4474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F8D64EF-146E-0270-9FA3-433D4DEF3B9B}"/>
              </a:ext>
            </a:extLst>
          </p:cNvPr>
          <p:cNvSpPr/>
          <p:nvPr/>
        </p:nvSpPr>
        <p:spPr>
          <a:xfrm>
            <a:off x="7738689" y="739460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04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3F77E4A-C719-524D-1D48-2B0ABDC65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Mt 16:13-16; Ef 2:20; Ap 22:6; Lc 2:36-38; At 21:9; Ef 6:10-18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F7A870A-66F1-D658-7823-9179700311C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5411" y="0"/>
            <a:ext cx="1756052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9249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7FF57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C00000"/>
                </a:solidFill>
                <a:latin typeface="Arial Black" panose="020B0A04020102020204" pitchFamily="34" charset="0"/>
              </a:rPr>
              <a:t>Quinta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Falsos profetas no Novo Testamento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1EC42BAA-B890-43DD-B4F0-9AB5685AF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217872"/>
            <a:ext cx="819734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Na verdade, falsos profetas não são novidade. O Novo Testamento menciona falsos profetas já nos tempos do Antigo Testamento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Lc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6:26). No próprio Novo Testamento, eles são comparados a “lobos devoradores” que vêm “vestidos de peles de ovelhas”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Mt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7:15, NVI). Jesus declarou: “Pelos seus frutos vocês os conhecerão”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Mt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7:16).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A principal obra desses falsos profetas é enganar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Mt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7:17-20). O próprio Cristo afirmou: “Muitos falsos profetas se levantarão e enganarão a muitos”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Mt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24:11). E acrescenta que eles operarão milagres “para enganar, se possível, os próprios eleitos”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Mt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24:24; veja Mc 13:22; 1J0 4:1). Somos chamados a viver pela fé, revestidos da “couraça da justiça” e cingidos com 0 cinto da “verdade”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Ef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6:14). Por meio da oração, submetemo-nos ao Espírito Santo e permanecemos firmes na Palavra de Deus. Esses são os meios pelos quais podemos ser protegidos de tudo o que, de outro modo, nos levaria ao erro espiritual e teológico.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5A2D000F-51B5-40E7-85F2-B3B1E407E184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C396C49-3C10-3B85-BBE0-B7FB57A62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F66D6B92-3851-2AE9-510B-769B3EB486CD}"/>
              </a:ext>
            </a:extLst>
          </p:cNvPr>
          <p:cNvSpPr/>
          <p:nvPr/>
        </p:nvSpPr>
        <p:spPr>
          <a:xfrm>
            <a:off x="7738689" y="739460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04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6A59C1A-91F6-4702-7E42-D2E389140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Mt 16:13-16; Ef 2:20; Ap 22:6; Lc 2:36-38; At 21:9; Ef 6:10-18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D83902A6-43EC-8CD8-EE7D-DCC17306EE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5411" y="0"/>
            <a:ext cx="1756052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7265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Sexta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Estudo adicional</a:t>
            </a:r>
          </a:p>
        </p:txBody>
      </p:sp>
      <p:sp>
        <p:nvSpPr>
          <p:cNvPr id="16" name="CaixaDeTexto 10">
            <a:extLst>
              <a:ext uri="{FF2B5EF4-FFF2-40B4-BE49-F238E27FC236}">
                <a16:creationId xmlns:a16="http://schemas.microsoft.com/office/drawing/2014/main" id="{CFC8B9D9-C6ED-4706-A104-65D118A5B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272606"/>
            <a:ext cx="8253604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Ellen White cultivou uma profunda paixão por Jesus e o desejo de compartilhar o amor de Deus - a série “O Conflito dos Séculos” começa e termina com a frase “Deus é amor”. “Nosso crescimento na graça, nossa alegria, nossa utilidade, tudo depende de nossa união com Cristo” (Caminho a Cristo [CPB, 2024], p. 44). Na década de 1890, enquanto trabalhava no livro 0 Desejado de Todas as Nações, Ellen registrou em seu diário: “Ao escrever sobre a vida de Cristo, fico profundamente sensibilizada. Esqueço de respirar como devia. Não consigo suportar a intensidade de sentimento que se apodera de mim quando penso no que Cristo sofreu em nosso mundo” (Mensagens Escolhidas [CPB, 2023], v. 3, p. 99). Ellen amava falar sobre Jesus. Ela entendia seus escritos como uma “luz menor”, para guiar as pessoas à “luz maior” - a Bíblia. Ellen incentivava as pessoas a ir às Escrituras, na qual Deus revela Seu amor e Sua salvação. </a:t>
            </a:r>
          </a:p>
        </p:txBody>
      </p:sp>
      <p:sp>
        <p:nvSpPr>
          <p:cNvPr id="17" name="Texto Explicativo: Seta para Baixo 16">
            <a:extLst>
              <a:ext uri="{FF2B5EF4-FFF2-40B4-BE49-F238E27FC236}">
                <a16:creationId xmlns:a16="http://schemas.microsoft.com/office/drawing/2014/main" id="{D14EECB8-05F1-4A74-9BB3-16EDDC2598FA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</a:t>
            </a:r>
            <a:r>
              <a:rPr lang="pt-BR" altLang="pt-BR" dirty="0">
                <a:solidFill>
                  <a:srgbClr val="80008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4C524B5-D532-BADC-B46F-BD38EB363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206713D-D773-58FC-7D22-2474024BF9F1}"/>
              </a:ext>
            </a:extLst>
          </p:cNvPr>
          <p:cNvSpPr/>
          <p:nvPr/>
        </p:nvSpPr>
        <p:spPr>
          <a:xfrm>
            <a:off x="7738689" y="739460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04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B03B372-CB51-4ACF-9A5D-CBC3953F9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da-DK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Mt 16:13-16; Ef 2:20; Ap 22:6; Lc 2:36-38; At 21:9; Ef 6:10-18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EDF0160-3EB1-FA06-4A58-B4F125D063A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5411" y="0"/>
            <a:ext cx="1756052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493874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Retrospectiv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4664</TotalTime>
  <Words>1988</Words>
  <Application>Microsoft Office PowerPoint</Application>
  <PresentationFormat>Personalizar</PresentationFormat>
  <Paragraphs>139</Paragraphs>
  <Slides>13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Calibri</vt:lpstr>
      <vt:lpstr>Calibri Light</vt:lpstr>
      <vt:lpstr>Arial Black</vt:lpstr>
      <vt:lpstr>Retrospectiva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marcos</dc:creator>
  <cp:lastModifiedBy>Neemias Informatica Lima</cp:lastModifiedBy>
  <cp:revision>241</cp:revision>
  <dcterms:created xsi:type="dcterms:W3CDTF">2014-05-23T17:49:12Z</dcterms:created>
  <dcterms:modified xsi:type="dcterms:W3CDTF">2026-07-22T00:18:32Z</dcterms:modified>
</cp:coreProperties>
</file>