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318" r:id="rId2"/>
    <p:sldId id="277" r:id="rId3"/>
    <p:sldId id="319" r:id="rId4"/>
    <p:sldId id="317" r:id="rId5"/>
    <p:sldId id="325" r:id="rId6"/>
    <p:sldId id="355" r:id="rId7"/>
    <p:sldId id="310" r:id="rId8"/>
    <p:sldId id="323" r:id="rId9"/>
    <p:sldId id="343" r:id="rId10"/>
    <p:sldId id="348" r:id="rId11"/>
    <p:sldId id="284" r:id="rId12"/>
    <p:sldId id="301" r:id="rId13"/>
    <p:sldId id="311" r:id="rId14"/>
    <p:sldId id="356" r:id="rId15"/>
    <p:sldId id="308" r:id="rId16"/>
    <p:sldId id="330" r:id="rId17"/>
    <p:sldId id="352" r:id="rId18"/>
    <p:sldId id="353" r:id="rId19"/>
    <p:sldId id="327" r:id="rId20"/>
    <p:sldId id="350" r:id="rId21"/>
    <p:sldId id="332" r:id="rId22"/>
    <p:sldId id="354" r:id="rId23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C1492E61-4B60-4FFE-AC9D-87F0CB1EC462}">
          <p14:sldIdLst>
            <p14:sldId id="318"/>
            <p14:sldId id="277"/>
            <p14:sldId id="319"/>
            <p14:sldId id="317"/>
            <p14:sldId id="325"/>
          </p14:sldIdLst>
        </p14:section>
        <p14:section name="Seção sem Título" id="{CF2EFECD-F8B3-4FA2-BF24-94CA54CF0985}">
          <p14:sldIdLst>
            <p14:sldId id="355"/>
            <p14:sldId id="310"/>
            <p14:sldId id="323"/>
            <p14:sldId id="343"/>
            <p14:sldId id="348"/>
            <p14:sldId id="284"/>
            <p14:sldId id="301"/>
            <p14:sldId id="311"/>
            <p14:sldId id="356"/>
            <p14:sldId id="308"/>
            <p14:sldId id="330"/>
            <p14:sldId id="352"/>
            <p14:sldId id="353"/>
            <p14:sldId id="327"/>
            <p14:sldId id="350"/>
            <p14:sldId id="332"/>
            <p14:sldId id="35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C2C3"/>
    <a:srgbClr val="B8C1C2"/>
    <a:srgbClr val="FF732D"/>
    <a:srgbClr val="C3B415"/>
    <a:srgbClr val="993300"/>
    <a:srgbClr val="004059"/>
    <a:srgbClr val="FF8C89"/>
    <a:srgbClr val="720802"/>
    <a:srgbClr val="1DDB9D"/>
    <a:srgbClr val="00AF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524548B-AAC4-4567-964A-0E2B45650451}" v="8" dt="2026-09-20T20:32:05.04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19" autoAdjust="0"/>
    <p:restoredTop sz="91111" autoAdjust="0"/>
  </p:normalViewPr>
  <p:slideViewPr>
    <p:cSldViewPr>
      <p:cViewPr varScale="1">
        <p:scale>
          <a:sx n="75" d="100"/>
          <a:sy n="75" d="100"/>
        </p:scale>
        <p:origin x="1618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eemias Informatica Lima" userId="b77af7bd85500281" providerId="LiveId" clId="{7D1CC9F5-6E0A-41F8-B5B9-DE5264088EBB}"/>
    <pc:docChg chg="custSel delSld modSld modSection">
      <pc:chgData name="Neemias Informatica Lima" userId="b77af7bd85500281" providerId="LiveId" clId="{7D1CC9F5-6E0A-41F8-B5B9-DE5264088EBB}" dt="2026-09-20T20:32:09.003" v="70" actId="478"/>
      <pc:docMkLst>
        <pc:docMk/>
      </pc:docMkLst>
      <pc:sldChg chg="modSp mod">
        <pc:chgData name="Neemias Informatica Lima" userId="b77af7bd85500281" providerId="LiveId" clId="{7D1CC9F5-6E0A-41F8-B5B9-DE5264088EBB}" dt="2026-09-20T20:25:23.233" v="21" actId="20577"/>
        <pc:sldMkLst>
          <pc:docMk/>
          <pc:sldMk cId="0" sldId="277"/>
        </pc:sldMkLst>
        <pc:spChg chg="mod">
          <ac:chgData name="Neemias Informatica Lima" userId="b77af7bd85500281" providerId="LiveId" clId="{7D1CC9F5-6E0A-41F8-B5B9-DE5264088EBB}" dt="2026-09-20T20:25:23.233" v="21" actId="20577"/>
          <ac:spMkLst>
            <pc:docMk/>
            <pc:sldMk cId="0" sldId="277"/>
            <ac:spMk id="8" creationId="{00000000-0000-0000-0000-000000000000}"/>
          </ac:spMkLst>
        </pc:spChg>
      </pc:sldChg>
      <pc:sldChg chg="modSp mod">
        <pc:chgData name="Neemias Informatica Lima" userId="b77af7bd85500281" providerId="LiveId" clId="{7D1CC9F5-6E0A-41F8-B5B9-DE5264088EBB}" dt="2026-09-20T20:25:57.535" v="29" actId="20577"/>
        <pc:sldMkLst>
          <pc:docMk/>
          <pc:sldMk cId="0" sldId="284"/>
        </pc:sldMkLst>
        <pc:spChg chg="mod">
          <ac:chgData name="Neemias Informatica Lima" userId="b77af7bd85500281" providerId="LiveId" clId="{7D1CC9F5-6E0A-41F8-B5B9-DE5264088EBB}" dt="2026-09-20T20:25:57.535" v="29" actId="20577"/>
          <ac:spMkLst>
            <pc:docMk/>
            <pc:sldMk cId="0" sldId="284"/>
            <ac:spMk id="70" creationId="{00000000-0000-0000-0000-000000000000}"/>
          </ac:spMkLst>
        </pc:spChg>
      </pc:sldChg>
      <pc:sldChg chg="modSp mod">
        <pc:chgData name="Neemias Informatica Lima" userId="b77af7bd85500281" providerId="LiveId" clId="{7D1CC9F5-6E0A-41F8-B5B9-DE5264088EBB}" dt="2026-09-20T20:26:03.672" v="31" actId="20577"/>
        <pc:sldMkLst>
          <pc:docMk/>
          <pc:sldMk cId="0" sldId="301"/>
        </pc:sldMkLst>
        <pc:spChg chg="mod">
          <ac:chgData name="Neemias Informatica Lima" userId="b77af7bd85500281" providerId="LiveId" clId="{7D1CC9F5-6E0A-41F8-B5B9-DE5264088EBB}" dt="2026-09-20T20:26:03.672" v="31" actId="20577"/>
          <ac:spMkLst>
            <pc:docMk/>
            <pc:sldMk cId="0" sldId="301"/>
            <ac:spMk id="80" creationId="{00000000-0000-0000-0000-000000000000}"/>
          </ac:spMkLst>
        </pc:spChg>
      </pc:sldChg>
      <pc:sldChg chg="modSp mod">
        <pc:chgData name="Neemias Informatica Lima" userId="b77af7bd85500281" providerId="LiveId" clId="{7D1CC9F5-6E0A-41F8-B5B9-DE5264088EBB}" dt="2026-09-20T20:25:35.925" v="24" actId="20577"/>
        <pc:sldMkLst>
          <pc:docMk/>
          <pc:sldMk cId="0" sldId="317"/>
        </pc:sldMkLst>
        <pc:spChg chg="mod">
          <ac:chgData name="Neemias Informatica Lima" userId="b77af7bd85500281" providerId="LiveId" clId="{7D1CC9F5-6E0A-41F8-B5B9-DE5264088EBB}" dt="2026-09-20T20:25:35.925" v="24" actId="20577"/>
          <ac:spMkLst>
            <pc:docMk/>
            <pc:sldMk cId="0" sldId="317"/>
            <ac:spMk id="17" creationId="{00000000-0000-0000-0000-000000000000}"/>
          </ac:spMkLst>
        </pc:spChg>
      </pc:sldChg>
      <pc:sldChg chg="modSp mod">
        <pc:chgData name="Neemias Informatica Lima" userId="b77af7bd85500281" providerId="LiveId" clId="{7D1CC9F5-6E0A-41F8-B5B9-DE5264088EBB}" dt="2026-09-20T20:25:12.454" v="20" actId="20577"/>
        <pc:sldMkLst>
          <pc:docMk/>
          <pc:sldMk cId="0" sldId="318"/>
        </pc:sldMkLst>
        <pc:spChg chg="mod">
          <ac:chgData name="Neemias Informatica Lima" userId="b77af7bd85500281" providerId="LiveId" clId="{7D1CC9F5-6E0A-41F8-B5B9-DE5264088EBB}" dt="2026-09-20T20:25:12.454" v="20" actId="20577"/>
          <ac:spMkLst>
            <pc:docMk/>
            <pc:sldMk cId="0" sldId="318"/>
            <ac:spMk id="3" creationId="{00000000-0000-0000-0000-000000000000}"/>
          </ac:spMkLst>
        </pc:spChg>
      </pc:sldChg>
      <pc:sldChg chg="modSp mod">
        <pc:chgData name="Neemias Informatica Lima" userId="b77af7bd85500281" providerId="LiveId" clId="{7D1CC9F5-6E0A-41F8-B5B9-DE5264088EBB}" dt="2026-09-20T20:25:29.814" v="22" actId="20577"/>
        <pc:sldMkLst>
          <pc:docMk/>
          <pc:sldMk cId="0" sldId="319"/>
        </pc:sldMkLst>
        <pc:spChg chg="mod">
          <ac:chgData name="Neemias Informatica Lima" userId="b77af7bd85500281" providerId="LiveId" clId="{7D1CC9F5-6E0A-41F8-B5B9-DE5264088EBB}" dt="2026-09-20T20:25:29.814" v="22" actId="20577"/>
          <ac:spMkLst>
            <pc:docMk/>
            <pc:sldMk cId="0" sldId="319"/>
            <ac:spMk id="11" creationId="{00000000-0000-0000-0000-000000000000}"/>
          </ac:spMkLst>
        </pc:spChg>
      </pc:sldChg>
      <pc:sldChg chg="modSp mod">
        <pc:chgData name="Neemias Informatica Lima" userId="b77af7bd85500281" providerId="LiveId" clId="{7D1CC9F5-6E0A-41F8-B5B9-DE5264088EBB}" dt="2026-09-20T20:25:44.092" v="26" actId="20577"/>
        <pc:sldMkLst>
          <pc:docMk/>
          <pc:sldMk cId="0" sldId="323"/>
        </pc:sldMkLst>
        <pc:spChg chg="mod">
          <ac:chgData name="Neemias Informatica Lima" userId="b77af7bd85500281" providerId="LiveId" clId="{7D1CC9F5-6E0A-41F8-B5B9-DE5264088EBB}" dt="2026-09-20T20:25:44.092" v="26" actId="20577"/>
          <ac:spMkLst>
            <pc:docMk/>
            <pc:sldMk cId="0" sldId="323"/>
            <ac:spMk id="12" creationId="{00000000-0000-0000-0000-000000000000}"/>
          </ac:spMkLst>
        </pc:spChg>
      </pc:sldChg>
      <pc:sldChg chg="addSp delSp modSp mod">
        <pc:chgData name="Neemias Informatica Lima" userId="b77af7bd85500281" providerId="LiveId" clId="{7D1CC9F5-6E0A-41F8-B5B9-DE5264088EBB}" dt="2026-09-20T20:31:49.183" v="65"/>
        <pc:sldMkLst>
          <pc:docMk/>
          <pc:sldMk cId="0" sldId="325"/>
        </pc:sldMkLst>
        <pc:spChg chg="mod">
          <ac:chgData name="Neemias Informatica Lima" userId="b77af7bd85500281" providerId="LiveId" clId="{7D1CC9F5-6E0A-41F8-B5B9-DE5264088EBB}" dt="2026-09-20T20:31:49.183" v="65"/>
          <ac:spMkLst>
            <pc:docMk/>
            <pc:sldMk cId="0" sldId="325"/>
            <ac:spMk id="5" creationId="{00000000-0000-0000-0000-000000000000}"/>
          </ac:spMkLst>
        </pc:spChg>
        <pc:spChg chg="mod">
          <ac:chgData name="Neemias Informatica Lima" userId="b77af7bd85500281" providerId="LiveId" clId="{7D1CC9F5-6E0A-41F8-B5B9-DE5264088EBB}" dt="2026-09-20T20:30:53.894" v="63" actId="255"/>
          <ac:spMkLst>
            <pc:docMk/>
            <pc:sldMk cId="0" sldId="325"/>
            <ac:spMk id="6" creationId="{E3A4CBCF-979D-485D-9EFA-6328EDB13E10}"/>
          </ac:spMkLst>
        </pc:spChg>
        <pc:picChg chg="add del mod">
          <ac:chgData name="Neemias Informatica Lima" userId="b77af7bd85500281" providerId="LiveId" clId="{7D1CC9F5-6E0A-41F8-B5B9-DE5264088EBB}" dt="2026-09-20T20:27:20.468" v="35" actId="478"/>
          <ac:picMkLst>
            <pc:docMk/>
            <pc:sldMk cId="0" sldId="325"/>
            <ac:picMk id="3" creationId="{A8E16795-A4F0-836F-A40B-1758D4BD5D68}"/>
          </ac:picMkLst>
        </pc:picChg>
        <pc:picChg chg="del">
          <ac:chgData name="Neemias Informatica Lima" userId="b77af7bd85500281" providerId="LiveId" clId="{7D1CC9F5-6E0A-41F8-B5B9-DE5264088EBB}" dt="2026-09-20T20:27:15.552" v="32" actId="478"/>
          <ac:picMkLst>
            <pc:docMk/>
            <pc:sldMk cId="0" sldId="325"/>
            <ac:picMk id="4" creationId="{002F63FC-AF1C-ABCD-11DA-AD699FFDC2B4}"/>
          </ac:picMkLst>
        </pc:picChg>
        <pc:picChg chg="add mod ord modCrop">
          <ac:chgData name="Neemias Informatica Lima" userId="b77af7bd85500281" providerId="LiveId" clId="{7D1CC9F5-6E0A-41F8-B5B9-DE5264088EBB}" dt="2026-09-20T20:28:11.675" v="45" actId="14100"/>
          <ac:picMkLst>
            <pc:docMk/>
            <pc:sldMk cId="0" sldId="325"/>
            <ac:picMk id="8" creationId="{3FE3E1FB-2840-6802-D409-15941F79835B}"/>
          </ac:picMkLst>
        </pc:picChg>
      </pc:sldChg>
      <pc:sldChg chg="del">
        <pc:chgData name="Neemias Informatica Lima" userId="b77af7bd85500281" providerId="LiveId" clId="{7D1CC9F5-6E0A-41F8-B5B9-DE5264088EBB}" dt="2026-09-20T20:25:54.209" v="27" actId="47"/>
        <pc:sldMkLst>
          <pc:docMk/>
          <pc:sldMk cId="3606039331" sldId="336"/>
        </pc:sldMkLst>
      </pc:sldChg>
      <pc:sldChg chg="addSp delSp modSp mod">
        <pc:chgData name="Neemias Informatica Lima" userId="b77af7bd85500281" providerId="LiveId" clId="{7D1CC9F5-6E0A-41F8-B5B9-DE5264088EBB}" dt="2026-09-20T20:25:04.539" v="19" actId="14100"/>
        <pc:sldMkLst>
          <pc:docMk/>
          <pc:sldMk cId="718449269" sldId="343"/>
        </pc:sldMkLst>
        <pc:spChg chg="mod">
          <ac:chgData name="Neemias Informatica Lima" userId="b77af7bd85500281" providerId="LiveId" clId="{7D1CC9F5-6E0A-41F8-B5B9-DE5264088EBB}" dt="2026-09-20T20:23:44.257" v="15" actId="20577"/>
          <ac:spMkLst>
            <pc:docMk/>
            <pc:sldMk cId="718449269" sldId="343"/>
            <ac:spMk id="21" creationId="{00000000-0000-0000-0000-000000000000}"/>
          </ac:spMkLst>
        </pc:spChg>
        <pc:picChg chg="del">
          <ac:chgData name="Neemias Informatica Lima" userId="b77af7bd85500281" providerId="LiveId" clId="{7D1CC9F5-6E0A-41F8-B5B9-DE5264088EBB}" dt="2026-09-20T20:24:56.088" v="16" actId="478"/>
          <ac:picMkLst>
            <pc:docMk/>
            <pc:sldMk cId="718449269" sldId="343"/>
            <ac:picMk id="5" creationId="{F68CEBA0-E57A-F09E-18F5-8DE8BEAB5972}"/>
          </ac:picMkLst>
        </pc:picChg>
        <pc:picChg chg="add mod">
          <ac:chgData name="Neemias Informatica Lima" userId="b77af7bd85500281" providerId="LiveId" clId="{7D1CC9F5-6E0A-41F8-B5B9-DE5264088EBB}" dt="2026-09-20T20:23:13.099" v="14" actId="1440"/>
          <ac:picMkLst>
            <pc:docMk/>
            <pc:sldMk cId="718449269" sldId="343"/>
            <ac:picMk id="6" creationId="{BA901439-B82A-817E-3843-870C6C7AB599}"/>
          </ac:picMkLst>
        </pc:picChg>
        <pc:picChg chg="del">
          <ac:chgData name="Neemias Informatica Lima" userId="b77af7bd85500281" providerId="LiveId" clId="{7D1CC9F5-6E0A-41F8-B5B9-DE5264088EBB}" dt="2026-09-20T20:23:02.304" v="10" actId="478"/>
          <ac:picMkLst>
            <pc:docMk/>
            <pc:sldMk cId="718449269" sldId="343"/>
            <ac:picMk id="8" creationId="{1F738AF8-3AF7-8786-1CC4-FAA4E0D808AD}"/>
          </ac:picMkLst>
        </pc:picChg>
        <pc:picChg chg="add mod">
          <ac:chgData name="Neemias Informatica Lima" userId="b77af7bd85500281" providerId="LiveId" clId="{7D1CC9F5-6E0A-41F8-B5B9-DE5264088EBB}" dt="2026-09-20T20:25:04.539" v="19" actId="14100"/>
          <ac:picMkLst>
            <pc:docMk/>
            <pc:sldMk cId="718449269" sldId="343"/>
            <ac:picMk id="10" creationId="{BA9B983C-D57A-8CE4-7BEB-BD639A6186AC}"/>
          </ac:picMkLst>
        </pc:picChg>
      </pc:sldChg>
      <pc:sldChg chg="delSp modSp mod">
        <pc:chgData name="Neemias Informatica Lima" userId="b77af7bd85500281" providerId="LiveId" clId="{7D1CC9F5-6E0A-41F8-B5B9-DE5264088EBB}" dt="2026-09-20T20:32:09.003" v="70" actId="478"/>
        <pc:sldMkLst>
          <pc:docMk/>
          <pc:sldMk cId="1010074076" sldId="355"/>
        </pc:sldMkLst>
        <pc:spChg chg="mod">
          <ac:chgData name="Neemias Informatica Lima" userId="b77af7bd85500281" providerId="LiveId" clId="{7D1CC9F5-6E0A-41F8-B5B9-DE5264088EBB}" dt="2026-09-20T20:32:05.094" v="69"/>
          <ac:spMkLst>
            <pc:docMk/>
            <pc:sldMk cId="1010074076" sldId="355"/>
            <ac:spMk id="8" creationId="{00000000-0000-0000-0000-000000000000}"/>
          </ac:spMkLst>
        </pc:spChg>
        <pc:picChg chg="del">
          <ac:chgData name="Neemias Informatica Lima" userId="b77af7bd85500281" providerId="LiveId" clId="{7D1CC9F5-6E0A-41F8-B5B9-DE5264088EBB}" dt="2026-09-20T20:32:09.003" v="70" actId="478"/>
          <ac:picMkLst>
            <pc:docMk/>
            <pc:sldMk cId="1010074076" sldId="355"/>
            <ac:picMk id="9" creationId="{03C75C7C-ED6F-DB17-2F33-66BCBB98742B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50CD8AB-3748-4B39-A782-996CCCBC2042}" type="datetimeFigureOut">
              <a:rPr lang="pt-BR"/>
              <a:pPr>
                <a:defRPr/>
              </a:pPr>
              <a:t>18/10/2026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A9825E-B516-4D73-97E8-5050C1CB3CC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77843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0493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33141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11148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2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/>
          </a:p>
        </p:txBody>
      </p:sp>
      <p:sp>
        <p:nvSpPr>
          <p:cNvPr id="112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3181597-6A86-4472-ABBF-BDC3550E23EF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861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22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D1477F-6C24-4E4F-A3D1-D45E595A5877}" type="slidenum">
              <a:rPr lang="pt-BR" smtClean="0"/>
              <a:pPr>
                <a:defRPr/>
              </a:pPr>
              <a:t>11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705411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14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066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D8E23-E34C-45CF-975C-DF8EB58BDA3A}" type="datetimeFigureOut">
              <a:rPr lang="pt-BR"/>
              <a:pPr>
                <a:defRPr/>
              </a:pPr>
              <a:t>18/10/2026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9B428-0DA7-4C72-8AB4-5A12CD5B615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89513146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01E44-ADFE-4048-B10B-2A76828208DB}" type="datetimeFigureOut">
              <a:rPr lang="pt-BR"/>
              <a:pPr>
                <a:defRPr/>
              </a:pPr>
              <a:t>18/10/2026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E0534-015E-458E-9990-E7D33C70FDF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057409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A6577-DABA-4C38-AEB0-86532B7105CD}" type="datetimeFigureOut">
              <a:rPr lang="pt-BR"/>
              <a:pPr>
                <a:defRPr/>
              </a:pPr>
              <a:t>18/10/2026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FA088-1980-4587-A4AE-1D6F8A6FC83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040902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2167B-FF89-456A-A9B5-2606ACB39986}" type="datetimeFigureOut">
              <a:rPr lang="pt-BR"/>
              <a:pPr>
                <a:defRPr/>
              </a:pPr>
              <a:t>18/10/2026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CC699-C386-4A9F-B672-C855652B8FF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3878773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C243B-B713-4EAD-889C-C4E1D6C9DCF2}" type="datetimeFigureOut">
              <a:rPr lang="pt-BR"/>
              <a:pPr>
                <a:defRPr/>
              </a:pPr>
              <a:t>18/10/2026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0E895-980F-40EA-9CDC-40C247A1426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857197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EEE61-B37C-473F-A1E1-947FFF4E1E3A}" type="datetimeFigureOut">
              <a:rPr lang="pt-BR"/>
              <a:pPr>
                <a:defRPr/>
              </a:pPr>
              <a:t>18/10/2026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029C9-159E-4717-A8E5-5BA384DF0FF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4568888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14CBE-21F4-4D82-94E7-5BA51CEA8A76}" type="datetimeFigureOut">
              <a:rPr lang="pt-BR"/>
              <a:pPr>
                <a:defRPr/>
              </a:pPr>
              <a:t>18/10/2026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34DF7-4182-4132-8D3E-6636A37F602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98594563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F68FF-8551-4D47-B5CE-2DBB40880821}" type="datetimeFigureOut">
              <a:rPr lang="pt-BR"/>
              <a:pPr>
                <a:defRPr/>
              </a:pPr>
              <a:t>18/10/2026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E0DDD-B916-4E51-AA44-24A03379240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8879681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5F516-4DDB-4143-ABEC-A073535AAF5C}" type="datetimeFigureOut">
              <a:rPr lang="pt-BR"/>
              <a:pPr>
                <a:defRPr/>
              </a:pPr>
              <a:t>18/10/2026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8D815-D0F8-424E-AF2B-6C524E46FFB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09984767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F72A8-08C8-463F-8278-A0E735A30494}" type="datetimeFigureOut">
              <a:rPr lang="pt-BR"/>
              <a:pPr>
                <a:defRPr/>
              </a:pPr>
              <a:t>18/10/2026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50043-E670-4347-9CE6-80B55789548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8451312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826D7-FBF3-46E0-B8E6-F01F299650CC}" type="datetimeFigureOut">
              <a:rPr lang="pt-BR"/>
              <a:pPr>
                <a:defRPr/>
              </a:pPr>
              <a:t>18/10/2026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973FD-A97F-44E5-B383-DEACA914857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745061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55E525-6F02-40A3-85DA-9A8B7421E6F1}" type="datetimeFigureOut">
              <a:rPr lang="pt-BR"/>
              <a:pPr>
                <a:defRPr/>
              </a:pPr>
              <a:t>18/10/2026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A4DDC8E-E39E-4D1B-A173-55A14660AE9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Arquivos/Abertura%20Escola%20Sabatina.flv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Informativo%2024%20OUTUBRO%202026.mp4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7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hyperlink" Target="licao-04.pptx" TargetMode="External"/><Relationship Id="rId10" Type="http://schemas.openxmlformats.org/officeDocument/2006/relationships/image" Target="../media/image19.png"/><Relationship Id="rId4" Type="http://schemas.openxmlformats.org/officeDocument/2006/relationships/image" Target="../media/image3.png"/><Relationship Id="rId9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SEQUENCIA%202%20TRIM%202014/quadro%20comparativo%202014.pptx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Escola_Sabatina_-_Cora_da_Igreja_-_Portal_Adventista_-_blip_.mp4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informativo_311211_boa.wmv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informativo_230612_alta.wmv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3" t="13556" r="10001" b="10000"/>
          <a:stretch/>
        </p:blipFill>
        <p:spPr bwMode="auto">
          <a:xfrm>
            <a:off x="0" y="827314"/>
            <a:ext cx="9144000" cy="6030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>
            <a:hlinkClick r:id="rId4" action="ppaction://hlinkfile"/>
          </p:cNvPr>
          <p:cNvSpPr txBox="1"/>
          <p:nvPr/>
        </p:nvSpPr>
        <p:spPr>
          <a:xfrm>
            <a:off x="5940152" y="6338663"/>
            <a:ext cx="295232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  <a:latin typeface="Arial Black" pitchFamily="34" charset="0"/>
              </a:rPr>
              <a:t>VÍDEO - INTRODUÇÃO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3" name="Retângulo de cantos arredondados 2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4º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372200" y="4221088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/>
          <p:cNvSpPr/>
          <p:nvPr/>
        </p:nvSpPr>
        <p:spPr>
          <a:xfrm>
            <a:off x="785813" y="785813"/>
            <a:ext cx="214312" cy="14287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" name="Retângulo de cantos arredondados 7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4º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bertura Escola Sabatina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4º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6" t="16423" r="9524"/>
          <a:stretch/>
        </p:blipFill>
        <p:spPr bwMode="auto">
          <a:xfrm>
            <a:off x="-13951" y="836712"/>
            <a:ext cx="9157951" cy="602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720793" y="4653136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upo 1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7" name="Retângulo de cantos arredondados 16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4º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3FE3E1FB-2840-6802-D409-15941F7983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" t="2901"/>
          <a:stretch>
            <a:fillRect/>
          </a:stretch>
        </p:blipFill>
        <p:spPr>
          <a:xfrm>
            <a:off x="-1" y="803612"/>
            <a:ext cx="9162659" cy="6054388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0" y="-27384"/>
            <a:ext cx="914400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TRANSEUROPEIA</a:t>
            </a:r>
          </a:p>
        </p:txBody>
      </p:sp>
      <p:sp>
        <p:nvSpPr>
          <p:cNvPr id="6" name="Retângulo de cantos arredondados 1">
            <a:extLst>
              <a:ext uri="{FF2B5EF4-FFF2-40B4-BE49-F238E27FC236}">
                <a16:creationId xmlns:a16="http://schemas.microsoft.com/office/drawing/2014/main" id="{E3A4CBCF-979D-485D-9EFA-6328EDB13E10}"/>
              </a:ext>
            </a:extLst>
          </p:cNvPr>
          <p:cNvSpPr/>
          <p:nvPr/>
        </p:nvSpPr>
        <p:spPr>
          <a:xfrm>
            <a:off x="0" y="5085184"/>
            <a:ext cx="9144000" cy="1772816"/>
          </a:xfrm>
          <a:prstGeom prst="roundRect">
            <a:avLst>
              <a:gd name="adj" fmla="val 425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l" rtl="0">
              <a:buNone/>
            </a:pP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1. Programa de apoio à saúde mental para crianças e jovens na Inglaterra.</a:t>
            </a:r>
          </a:p>
          <a:p>
            <a:pPr marL="0" indent="0" algn="l" rtl="0">
              <a:buNone/>
            </a:pP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2. Construção da igreja de </a:t>
            </a:r>
            <a:r>
              <a:rPr lang="pt-BR" sz="17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Prilaz</a:t>
            </a: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em Zagreb, Croácia.</a:t>
            </a:r>
          </a:p>
          <a:p>
            <a:pPr marL="0" indent="0" algn="l" rtl="0">
              <a:buNone/>
            </a:pP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3. Expansão da Escola Adventista de Ensino Fundamental em </a:t>
            </a:r>
            <a:r>
              <a:rPr lang="pt-BR" sz="17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Podkowa</a:t>
            </a: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17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Leśna</a:t>
            </a: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Polônia.</a:t>
            </a:r>
          </a:p>
          <a:p>
            <a:pPr marL="0" indent="0" algn="l" rtl="0">
              <a:buNone/>
            </a:pP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4. Centro de missão da família em Helsinque, Finlândia.</a:t>
            </a:r>
          </a:p>
          <a:p>
            <a:pPr marL="0" indent="0" algn="l" rtl="0">
              <a:buNone/>
            </a:pP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5- Escola do Éden em </a:t>
            </a:r>
            <a:r>
              <a:rPr lang="pt-BR" sz="17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Peretu</a:t>
            </a: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Romênia</a:t>
            </a:r>
            <a:endParaRPr lang="pt-BR" sz="1700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73FD03F-E7E4-4FEA-9708-4119F991E2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383" r="398" b="18144"/>
          <a:stretch/>
        </p:blipFill>
        <p:spPr>
          <a:xfrm>
            <a:off x="0" y="4332156"/>
            <a:ext cx="9144000" cy="2512925"/>
          </a:xfrm>
          <a:prstGeom prst="rect">
            <a:avLst/>
          </a:prstGeom>
          <a:solidFill>
            <a:srgbClr val="B8C1C2"/>
          </a:solidFill>
          <a:ln>
            <a:noFill/>
          </a:ln>
        </p:spPr>
      </p:pic>
      <p:sp>
        <p:nvSpPr>
          <p:cNvPr id="8" name="Retângulo 7"/>
          <p:cNvSpPr/>
          <p:nvPr/>
        </p:nvSpPr>
        <p:spPr>
          <a:xfrm>
            <a:off x="-72008" y="-27384"/>
            <a:ext cx="9252520" cy="954107"/>
          </a:xfrm>
          <a:prstGeom prst="rect">
            <a:avLst/>
          </a:prstGeom>
          <a:gradFill flip="none" rotWithShape="1">
            <a:gsLst>
              <a:gs pos="0">
                <a:srgbClr val="FF732D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TRANSEUROPEIA</a:t>
            </a:r>
          </a:p>
        </p:txBody>
      </p:sp>
      <p:pic>
        <p:nvPicPr>
          <p:cNvPr id="5" name="Imagem 4">
            <a:hlinkClick r:id="rId3" action="ppaction://hlinkfile"/>
            <a:extLst>
              <a:ext uri="{FF2B5EF4-FFF2-40B4-BE49-F238E27FC236}">
                <a16:creationId xmlns:a16="http://schemas.microsoft.com/office/drawing/2014/main" id="{91276796-AE98-4E1E-BEB9-4CEAD890DB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7945" y="3428360"/>
            <a:ext cx="1807854" cy="762281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4462013-8C81-491F-B69A-2CA55C097D8E}"/>
              </a:ext>
            </a:extLst>
          </p:cNvPr>
          <p:cNvSpPr/>
          <p:nvPr/>
        </p:nvSpPr>
        <p:spPr>
          <a:xfrm>
            <a:off x="-1" y="6165304"/>
            <a:ext cx="9180512" cy="678312"/>
          </a:xfrm>
          <a:prstGeom prst="rect">
            <a:avLst/>
          </a:prstGeom>
          <a:solidFill>
            <a:srgbClr val="BAC2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CaixaDeTexto 6">
            <a:hlinkClick r:id="rId3" action="ppaction://hlinkfile"/>
          </p:cNvPr>
          <p:cNvSpPr txBox="1"/>
          <p:nvPr/>
        </p:nvSpPr>
        <p:spPr>
          <a:xfrm>
            <a:off x="7092032" y="5966833"/>
            <a:ext cx="19415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pt-BR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9" name="Imagem 8">
            <a:hlinkClick r:id="rId3" action="ppaction://hlinkfile"/>
            <a:extLst>
              <a:ext uri="{FF2B5EF4-FFF2-40B4-BE49-F238E27FC236}">
                <a16:creationId xmlns:a16="http://schemas.microsoft.com/office/drawing/2014/main" id="{1AA271E8-AB85-E278-0C80-6EA5344244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927756"/>
            <a:ext cx="5508104" cy="33633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0074076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</a:t>
              </a:r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2" name="Retângulo de cantos arredondados 11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4º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-27384"/>
            <a:ext cx="9144000" cy="6885384"/>
          </a:xfrm>
          <a:prstGeom prst="rect">
            <a:avLst/>
          </a:prstGeom>
          <a:gradFill>
            <a:gsLst>
              <a:gs pos="0">
                <a:srgbClr val="C3B415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004059">
                  <a:alpha val="66000"/>
                </a:srgbClr>
              </a:gs>
            </a:gsLst>
            <a:path path="circle">
              <a:fillToRect l="100000" t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2145042" y="920914"/>
            <a:ext cx="5883342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4000" b="1" spc="50" dirty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3º TRIMESTRE 2026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0" name="Grupo 19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21" name="Retângulo de cantos arredondados 2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4º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2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" name="CaixaDeTexto 3">
            <a:hlinkClick r:id="rId5" action="ppaction://hlinkpres?slideindex=1&amp;slidetitle="/>
          </p:cNvPr>
          <p:cNvSpPr txBox="1"/>
          <p:nvPr/>
        </p:nvSpPr>
        <p:spPr>
          <a:xfrm>
            <a:off x="3135981" y="1814038"/>
            <a:ext cx="28424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ABRIR A LIÇÃO EM</a:t>
            </a:r>
          </a:p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 POWERPOINT</a:t>
            </a:r>
          </a:p>
        </p:txBody>
      </p:sp>
      <p:pic>
        <p:nvPicPr>
          <p:cNvPr id="14" name="Picture 13" descr="Imagem relacionad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85184"/>
            <a:ext cx="1452438" cy="1452438"/>
          </a:xfrm>
          <a:prstGeom prst="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7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008825" y="1758302"/>
            <a:ext cx="2099679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BA9B983C-D57A-8CE4-7BEB-BD639A6186A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7" y="850664"/>
            <a:ext cx="2015719" cy="31344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Imagem 4">
            <a:hlinkClick r:id="rId5" action="ppaction://hlinkpres?slideindex=1&amp;slidetitle="/>
            <a:extLst>
              <a:ext uri="{FF2B5EF4-FFF2-40B4-BE49-F238E27FC236}">
                <a16:creationId xmlns:a16="http://schemas.microsoft.com/office/drawing/2014/main" id="{61F8EB13-E8D7-081D-C847-25DCEB41E11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39752" y="3273468"/>
            <a:ext cx="5098547" cy="30118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8449269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1"/>
          <p:cNvSpPr txBox="1">
            <a:spLocks noChangeArrowheads="1"/>
          </p:cNvSpPr>
          <p:nvPr/>
        </p:nvSpPr>
        <p:spPr bwMode="auto">
          <a:xfrm>
            <a:off x="500063" y="571500"/>
            <a:ext cx="7072312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   </a:t>
            </a:r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Quadro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Comparativo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        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da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</p:txBody>
      </p:sp>
      <p:grpSp>
        <p:nvGrpSpPr>
          <p:cNvPr id="7171" name="Grupo 6"/>
          <p:cNvGrpSpPr>
            <a:grpSpLocks/>
          </p:cNvGrpSpPr>
          <p:nvPr/>
        </p:nvGrpSpPr>
        <p:grpSpPr bwMode="auto">
          <a:xfrm>
            <a:off x="38100" y="3214688"/>
            <a:ext cx="9034463" cy="2020887"/>
            <a:chOff x="38100" y="3622674"/>
            <a:chExt cx="9034463" cy="2020887"/>
          </a:xfrm>
        </p:grpSpPr>
        <p:sp>
          <p:nvSpPr>
            <p:cNvPr id="3" name="Retângulo 2"/>
            <p:cNvSpPr/>
            <p:nvPr/>
          </p:nvSpPr>
          <p:spPr>
            <a:xfrm>
              <a:off x="928688" y="3910011"/>
              <a:ext cx="7431087" cy="10906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SCOLA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Cambria Math"/>
                  <a:ea typeface="Calibri"/>
                  <a:cs typeface="Times New Roman"/>
                </a:rPr>
                <a:t>        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SABATIN</a:t>
              </a: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14744" y="4145622"/>
              <a:ext cx="1000132" cy="78357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  <a:reflection blurRad="12700" stA="38000" endPos="28000" dist="5000" dir="5400000" sy="-100000" algn="bl" rotWithShape="0"/>
            </a:effectLst>
          </p:spPr>
        </p:pic>
        <p:sp>
          <p:nvSpPr>
            <p:cNvPr id="5" name="Retângulo 4"/>
            <p:cNvSpPr/>
            <p:nvPr/>
          </p:nvSpPr>
          <p:spPr>
            <a:xfrm>
              <a:off x="38100" y="3622674"/>
              <a:ext cx="1104900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E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  <p:sp>
          <p:nvSpPr>
            <p:cNvPr id="6" name="Retângulo 5"/>
            <p:cNvSpPr/>
            <p:nvPr/>
          </p:nvSpPr>
          <p:spPr>
            <a:xfrm>
              <a:off x="7864475" y="3622674"/>
              <a:ext cx="1208088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A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</p:grpSp>
      <p:sp>
        <p:nvSpPr>
          <p:cNvPr id="2" name="Retângulo 1">
            <a:hlinkClick r:id="rId4" action="ppaction://hlinkpres?slideindex=1&amp;slidetitle="/>
          </p:cNvPr>
          <p:cNvSpPr/>
          <p:nvPr/>
        </p:nvSpPr>
        <p:spPr>
          <a:xfrm>
            <a:off x="1259632" y="5301208"/>
            <a:ext cx="69301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 para ver</a:t>
            </a:r>
          </a:p>
        </p:txBody>
      </p:sp>
    </p:spTree>
    <p:extLst>
      <p:ext uri="{BB962C8B-B14F-4D97-AF65-F5344CB8AC3E}">
        <p14:creationId xmlns:p14="http://schemas.microsoft.com/office/powerpoint/2010/main" val="212538504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tângulo 8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sp>
        <p:nvSpPr>
          <p:cNvPr id="91" name="Retângulo 90"/>
          <p:cNvSpPr/>
          <p:nvPr/>
        </p:nvSpPr>
        <p:spPr>
          <a:xfrm>
            <a:off x="714348" y="4929198"/>
            <a:ext cx="7572428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7200" b="1" dirty="0">
                <a:ln w="11430"/>
                <a:solidFill>
                  <a:srgbClr val="FFCC00"/>
                </a:solidFill>
                <a:latin typeface="DFGothic-EB" pitchFamily="1" charset="-128"/>
                <a:ea typeface="DFGothic-EB" pitchFamily="1" charset="-128"/>
              </a:rPr>
              <a:t>TEMPO ESGOTADO</a:t>
            </a:r>
          </a:p>
        </p:txBody>
      </p:sp>
      <p:sp>
        <p:nvSpPr>
          <p:cNvPr id="92" name="Retângulo 9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00:59</a:t>
            </a:r>
          </a:p>
        </p:txBody>
      </p:sp>
      <p:sp>
        <p:nvSpPr>
          <p:cNvPr id="93" name="Retângulo 9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00:58</a:t>
            </a:r>
          </a:p>
        </p:txBody>
      </p:sp>
      <p:sp>
        <p:nvSpPr>
          <p:cNvPr id="94" name="Retângulo 9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00:57</a:t>
            </a:r>
          </a:p>
        </p:txBody>
      </p:sp>
      <p:sp>
        <p:nvSpPr>
          <p:cNvPr id="95" name="Retângulo 9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00:56</a:t>
            </a:r>
          </a:p>
        </p:txBody>
      </p:sp>
      <p:sp>
        <p:nvSpPr>
          <p:cNvPr id="96" name="Retângulo 9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00:55</a:t>
            </a:r>
          </a:p>
        </p:txBody>
      </p:sp>
      <p:sp>
        <p:nvSpPr>
          <p:cNvPr id="97" name="Retângulo 9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00:54</a:t>
            </a:r>
          </a:p>
        </p:txBody>
      </p:sp>
      <p:sp>
        <p:nvSpPr>
          <p:cNvPr id="98" name="Retângulo 9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00:53</a:t>
            </a:r>
          </a:p>
        </p:txBody>
      </p:sp>
      <p:sp>
        <p:nvSpPr>
          <p:cNvPr id="99" name="Retângulo 9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00:52</a:t>
            </a:r>
          </a:p>
        </p:txBody>
      </p:sp>
      <p:sp>
        <p:nvSpPr>
          <p:cNvPr id="100" name="Retângulo 9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00:51</a:t>
            </a:r>
          </a:p>
        </p:txBody>
      </p:sp>
      <p:sp>
        <p:nvSpPr>
          <p:cNvPr id="101" name="Retângulo 10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00:50</a:t>
            </a:r>
          </a:p>
        </p:txBody>
      </p:sp>
      <p:sp>
        <p:nvSpPr>
          <p:cNvPr id="102" name="Retângulo 10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00:49</a:t>
            </a:r>
          </a:p>
        </p:txBody>
      </p:sp>
      <p:sp>
        <p:nvSpPr>
          <p:cNvPr id="103" name="Retângulo 10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00:48</a:t>
            </a:r>
          </a:p>
        </p:txBody>
      </p:sp>
      <p:sp>
        <p:nvSpPr>
          <p:cNvPr id="104" name="Retângulo 10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00:47</a:t>
            </a:r>
          </a:p>
        </p:txBody>
      </p:sp>
      <p:sp>
        <p:nvSpPr>
          <p:cNvPr id="105" name="Retângulo 10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00:46</a:t>
            </a:r>
          </a:p>
        </p:txBody>
      </p:sp>
      <p:sp>
        <p:nvSpPr>
          <p:cNvPr id="106" name="Retângulo 10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00:45</a:t>
            </a:r>
          </a:p>
        </p:txBody>
      </p:sp>
      <p:sp>
        <p:nvSpPr>
          <p:cNvPr id="107" name="Retângulo 10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00:44</a:t>
            </a:r>
          </a:p>
        </p:txBody>
      </p:sp>
      <p:sp>
        <p:nvSpPr>
          <p:cNvPr id="108" name="Retângulo 10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00:43</a:t>
            </a:r>
          </a:p>
        </p:txBody>
      </p:sp>
      <p:sp>
        <p:nvSpPr>
          <p:cNvPr id="109" name="Retângulo 10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00:42</a:t>
            </a:r>
          </a:p>
        </p:txBody>
      </p:sp>
      <p:sp>
        <p:nvSpPr>
          <p:cNvPr id="110" name="Retângulo 10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00:41</a:t>
            </a:r>
          </a:p>
        </p:txBody>
      </p:sp>
      <p:sp>
        <p:nvSpPr>
          <p:cNvPr id="111" name="Retângulo 11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00:40</a:t>
            </a:r>
          </a:p>
        </p:txBody>
      </p:sp>
      <p:sp>
        <p:nvSpPr>
          <p:cNvPr id="112" name="Retângulo 11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00:39</a:t>
            </a:r>
          </a:p>
        </p:txBody>
      </p:sp>
      <p:sp>
        <p:nvSpPr>
          <p:cNvPr id="113" name="Retângulo 11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00:38</a:t>
            </a:r>
          </a:p>
        </p:txBody>
      </p:sp>
      <p:sp>
        <p:nvSpPr>
          <p:cNvPr id="114" name="Retângulo 11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00:37</a:t>
            </a:r>
          </a:p>
        </p:txBody>
      </p:sp>
      <p:sp>
        <p:nvSpPr>
          <p:cNvPr id="115" name="Retângulo 11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00:36</a:t>
            </a:r>
          </a:p>
        </p:txBody>
      </p:sp>
      <p:sp>
        <p:nvSpPr>
          <p:cNvPr id="116" name="Retângulo 11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00:35</a:t>
            </a:r>
          </a:p>
        </p:txBody>
      </p:sp>
      <p:sp>
        <p:nvSpPr>
          <p:cNvPr id="117" name="Retângulo 11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00:34</a:t>
            </a:r>
          </a:p>
        </p:txBody>
      </p:sp>
      <p:sp>
        <p:nvSpPr>
          <p:cNvPr id="118" name="Retângulo 11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00:33</a:t>
            </a:r>
          </a:p>
        </p:txBody>
      </p:sp>
      <p:sp>
        <p:nvSpPr>
          <p:cNvPr id="119" name="Retângulo 11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00:32</a:t>
            </a:r>
          </a:p>
        </p:txBody>
      </p:sp>
      <p:sp>
        <p:nvSpPr>
          <p:cNvPr id="120" name="Retângulo 11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00:31</a:t>
            </a:r>
          </a:p>
        </p:txBody>
      </p:sp>
      <p:sp>
        <p:nvSpPr>
          <p:cNvPr id="121" name="Retângulo 12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00:30</a:t>
            </a:r>
          </a:p>
        </p:txBody>
      </p:sp>
      <p:sp>
        <p:nvSpPr>
          <p:cNvPr id="122" name="Retângulo 12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00:29</a:t>
            </a:r>
          </a:p>
        </p:txBody>
      </p:sp>
      <p:sp>
        <p:nvSpPr>
          <p:cNvPr id="123" name="Retângulo 12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00:28</a:t>
            </a:r>
          </a:p>
        </p:txBody>
      </p:sp>
      <p:sp>
        <p:nvSpPr>
          <p:cNvPr id="124" name="Retângulo 12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00:27</a:t>
            </a:r>
          </a:p>
        </p:txBody>
      </p:sp>
      <p:sp>
        <p:nvSpPr>
          <p:cNvPr id="125" name="Retângulo 12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00:26</a:t>
            </a:r>
          </a:p>
        </p:txBody>
      </p:sp>
      <p:sp>
        <p:nvSpPr>
          <p:cNvPr id="126" name="Retângulo 12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00:25</a:t>
            </a:r>
          </a:p>
        </p:txBody>
      </p:sp>
      <p:sp>
        <p:nvSpPr>
          <p:cNvPr id="127" name="Retângulo 12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00:24</a:t>
            </a:r>
          </a:p>
        </p:txBody>
      </p:sp>
      <p:sp>
        <p:nvSpPr>
          <p:cNvPr id="128" name="Retângulo 12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00:23</a:t>
            </a:r>
          </a:p>
        </p:txBody>
      </p:sp>
      <p:sp>
        <p:nvSpPr>
          <p:cNvPr id="129" name="Retângulo 12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00:22</a:t>
            </a:r>
          </a:p>
        </p:txBody>
      </p:sp>
      <p:sp>
        <p:nvSpPr>
          <p:cNvPr id="130" name="Retângulo 12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00:21</a:t>
            </a:r>
          </a:p>
        </p:txBody>
      </p:sp>
      <p:sp>
        <p:nvSpPr>
          <p:cNvPr id="131" name="Retângulo 13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00:20</a:t>
            </a:r>
          </a:p>
        </p:txBody>
      </p:sp>
      <p:sp>
        <p:nvSpPr>
          <p:cNvPr id="132" name="Retângulo 13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00:19</a:t>
            </a:r>
          </a:p>
        </p:txBody>
      </p:sp>
      <p:sp>
        <p:nvSpPr>
          <p:cNvPr id="133" name="Retângulo 13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00:18</a:t>
            </a:r>
          </a:p>
        </p:txBody>
      </p:sp>
      <p:sp>
        <p:nvSpPr>
          <p:cNvPr id="134" name="Retângulo 13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00:17</a:t>
            </a:r>
          </a:p>
        </p:txBody>
      </p:sp>
      <p:sp>
        <p:nvSpPr>
          <p:cNvPr id="135" name="Retângulo 13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00:16</a:t>
            </a:r>
          </a:p>
        </p:txBody>
      </p:sp>
      <p:sp>
        <p:nvSpPr>
          <p:cNvPr id="136" name="Retângulo 13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00:15</a:t>
            </a:r>
          </a:p>
        </p:txBody>
      </p:sp>
      <p:sp>
        <p:nvSpPr>
          <p:cNvPr id="137" name="Retângulo 13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00:14</a:t>
            </a:r>
          </a:p>
        </p:txBody>
      </p:sp>
      <p:sp>
        <p:nvSpPr>
          <p:cNvPr id="138" name="Retângulo 13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00:13</a:t>
            </a:r>
          </a:p>
        </p:txBody>
      </p:sp>
      <p:sp>
        <p:nvSpPr>
          <p:cNvPr id="139" name="Retângulo 13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00:12</a:t>
            </a:r>
          </a:p>
        </p:txBody>
      </p:sp>
      <p:sp>
        <p:nvSpPr>
          <p:cNvPr id="140" name="Retângulo 13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00:11</a:t>
            </a:r>
          </a:p>
        </p:txBody>
      </p:sp>
      <p:sp>
        <p:nvSpPr>
          <p:cNvPr id="141" name="Retângulo 14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00:10</a:t>
            </a:r>
          </a:p>
        </p:txBody>
      </p:sp>
      <p:sp>
        <p:nvSpPr>
          <p:cNvPr id="142" name="Retângulo 14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00:09</a:t>
            </a:r>
          </a:p>
        </p:txBody>
      </p:sp>
      <p:sp>
        <p:nvSpPr>
          <p:cNvPr id="144" name="Retângulo 14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00:08</a:t>
            </a:r>
          </a:p>
        </p:txBody>
      </p:sp>
      <p:sp>
        <p:nvSpPr>
          <p:cNvPr id="145" name="Retângulo 14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00:07</a:t>
            </a:r>
          </a:p>
        </p:txBody>
      </p:sp>
      <p:sp>
        <p:nvSpPr>
          <p:cNvPr id="146" name="Retângulo 14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00:06</a:t>
            </a:r>
          </a:p>
        </p:txBody>
      </p:sp>
      <p:sp>
        <p:nvSpPr>
          <p:cNvPr id="147" name="Retângulo 14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00:05</a:t>
            </a:r>
          </a:p>
        </p:txBody>
      </p:sp>
      <p:sp>
        <p:nvSpPr>
          <p:cNvPr id="148" name="Retângulo 14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00:04</a:t>
            </a:r>
          </a:p>
        </p:txBody>
      </p:sp>
      <p:sp>
        <p:nvSpPr>
          <p:cNvPr id="149" name="Retângulo 14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00:03</a:t>
            </a:r>
          </a:p>
        </p:txBody>
      </p:sp>
      <p:sp>
        <p:nvSpPr>
          <p:cNvPr id="150" name="Retângulo 14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00:02</a:t>
            </a:r>
          </a:p>
        </p:txBody>
      </p:sp>
      <p:sp>
        <p:nvSpPr>
          <p:cNvPr id="151" name="Retângulo 15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00:01</a:t>
            </a:r>
          </a:p>
        </p:txBody>
      </p:sp>
      <p:sp>
        <p:nvSpPr>
          <p:cNvPr id="152" name="Retângulo 15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00:00</a:t>
            </a:r>
          </a:p>
        </p:txBody>
      </p:sp>
      <p:sp>
        <p:nvSpPr>
          <p:cNvPr id="153" name="Elipse 152"/>
          <p:cNvSpPr/>
          <p:nvPr/>
        </p:nvSpPr>
        <p:spPr>
          <a:xfrm>
            <a:off x="4643438" y="2643188"/>
            <a:ext cx="142875" cy="23018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156" name="Retângulo 15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grpSp>
        <p:nvGrpSpPr>
          <p:cNvPr id="69" name="Grupo 6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70" name="Retângulo de cantos arredondados 6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4º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71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ncerramento da Lição - 1 Minuto - Opção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12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7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8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37000"/>
                            </p:stCondLst>
                            <p:childTnLst>
                              <p:par>
                                <p:cTn id="8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9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9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4100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43000"/>
                            </p:stCondLst>
                            <p:childTnLst>
                              <p:par>
                                <p:cTn id="10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44000"/>
                            </p:stCondLst>
                            <p:childTnLst>
                              <p:par>
                                <p:cTn id="10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45000"/>
                            </p:stCondLst>
                            <p:childTnLst>
                              <p:par>
                                <p:cTn id="11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46000"/>
                            </p:stCondLst>
                            <p:childTnLst>
                              <p:par>
                                <p:cTn id="11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47000"/>
                            </p:stCondLst>
                            <p:childTnLst>
                              <p:par>
                                <p:cTn id="11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12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12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12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5100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52000"/>
                            </p:stCondLst>
                            <p:childTnLst>
                              <p:par>
                                <p:cTn id="13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53000"/>
                            </p:stCondLst>
                            <p:childTnLst>
                              <p:par>
                                <p:cTn id="13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54000"/>
                            </p:stCondLst>
                            <p:childTnLst>
                              <p:par>
                                <p:cTn id="1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1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56000"/>
                            </p:stCondLst>
                            <p:childTnLst>
                              <p:par>
                                <p:cTn id="1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57000"/>
                            </p:stCondLst>
                            <p:childTnLst>
                              <p:par>
                                <p:cTn id="1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58000"/>
                            </p:stCondLst>
                            <p:childTnLst>
                              <p:par>
                                <p:cTn id="1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15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15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 nodeType="afterGroup">
                            <p:stCondLst>
                              <p:cond delay="61000"/>
                            </p:stCondLst>
                            <p:childTnLst>
                              <p:par>
                                <p:cTn id="16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62000"/>
                            </p:stCondLst>
                            <p:childTnLst>
                              <p:par>
                                <p:cTn id="16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63000"/>
                            </p:stCondLst>
                            <p:childTnLst>
                              <p:par>
                                <p:cTn id="16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64000"/>
                            </p:stCondLst>
                            <p:childTnLst>
                              <p:par>
                                <p:cTn id="16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 nodeType="afterGroup">
                            <p:stCondLst>
                              <p:cond delay="65000"/>
                            </p:stCondLst>
                            <p:childTnLst>
                              <p:par>
                                <p:cTn id="17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66000"/>
                            </p:stCondLst>
                            <p:childTnLst>
                              <p:par>
                                <p:cTn id="17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 nodeType="afterGroup">
                            <p:stCondLst>
                              <p:cond delay="67000"/>
                            </p:stCondLst>
                            <p:childTnLst>
                              <p:par>
                                <p:cTn id="17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 nodeType="afterGroup">
                            <p:stCondLst>
                              <p:cond delay="68000"/>
                            </p:stCondLst>
                            <p:childTnLst>
                              <p:par>
                                <p:cTn id="18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 nodeType="afterGroup">
                            <p:stCondLst>
                              <p:cond delay="69000"/>
                            </p:stCondLst>
                            <p:childTnLst>
                              <p:par>
                                <p:cTn id="18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70000"/>
                            </p:stCondLst>
                            <p:childTnLst>
                              <p:par>
                                <p:cTn id="18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 nodeType="afterGroup">
                            <p:stCondLst>
                              <p:cond delay="71000"/>
                            </p:stCondLst>
                            <p:childTnLst>
                              <p:par>
                                <p:cTn id="19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afterGroup">
                            <p:stCondLst>
                              <p:cond delay="7200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8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35" name="Retângulo 3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36" name="Retângulo 3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38" name="Retângulo 37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3" name="Grupo 3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1" name="Retângulo 4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2" name="Retângulo 4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3" name="Retângulo 4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4" name="Grupo 4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5" name="Retângulo 4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6" name="Retângulo 4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7" name="Retângulo 4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5" name="Grupo 4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9" name="Retângulo 4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0" name="Retângulo 4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1" name="Retângulo 5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6" name="Grupo 5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3" name="Retângulo 5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4" name="Retângulo 5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5" name="Retângulo 5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7" name="Grupo 5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7" name="Retângulo 5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8" name="Retângulo 5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9" name="Retângulo 5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8" name="Grupo 5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1" name="Retângulo 6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2" name="Retângulo 6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3" name="Retângulo 6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9" name="Grupo 6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5" name="Retângulo 6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6" name="Retângulo 6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7" name="Retângulo 6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0" name="Grupo 6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9" name="Retângulo 6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0" name="Retângulo 6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1" name="Retângulo 7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1" name="Grupo 7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3" name="Retângulo 7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4" name="Retângulo 7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5" name="Retângulo 7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2" name="Grupo 7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7" name="Retângulo 7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8" name="Retângulo 7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9" name="Retângulo 7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3" name="Grupo 7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1" name="Retângulo 8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2" name="Retângulo 8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3" name="Retângulo 8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4" name="Grupo 8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5" name="Retângulo 8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6" name="Retângulo 8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7" name="Retângulo 8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5" name="Grupo 8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91" name="Retângulo 9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92" name="Retângulo 9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93" name="Retângulo 9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pic>
        <p:nvPicPr>
          <p:cNvPr id="68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3555848" y="980728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6" name="Grupo 7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0" name="Retângulo de cantos arredondados 7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4º TRIMESTRE 2026</a:t>
              </a:r>
              <a:endParaRPr lang="pt-BR" sz="27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84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80816554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342665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b="1" dirty="0">
                <a:latin typeface="Arial Black" pitchFamily="34" charset="0"/>
                <a:hlinkClick r:id="rId2" action="ppaction://hlinkfile"/>
              </a:rPr>
              <a:t>VÍDEO – ESCOLA SABATINA CORAÇÃO DA IGREJA</a:t>
            </a:r>
            <a:endParaRPr lang="pt-BR" sz="3600" b="1" dirty="0">
              <a:latin typeface="Arial Black" pitchFamily="34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48" b="12500"/>
          <a:stretch/>
        </p:blipFill>
        <p:spPr bwMode="auto">
          <a:xfrm>
            <a:off x="0" y="0"/>
            <a:ext cx="9108504" cy="2535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6277681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5877669" y="44624"/>
            <a:ext cx="3158827" cy="6741368"/>
          </a:xfrm>
          <a:prstGeom prst="roundRect">
            <a:avLst>
              <a:gd name="adj" fmla="val 14185"/>
            </a:avLst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FF0000"/>
                </a:solidFill>
                <a:latin typeface="Arial Black" pitchFamily="34" charset="0"/>
              </a:rPr>
              <a:t>PROJETOS MISSIONÁRIOS:</a:t>
            </a:r>
          </a:p>
          <a:p>
            <a:br>
              <a:rPr lang="pt-BR" sz="16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1- Estabelecer uma igreja entre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povo Navajo, no sudoeste dos Estados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Unidos. </a:t>
            </a:r>
          </a:p>
          <a:p>
            <a:endParaRPr lang="pt-BR" sz="105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2- Prover recursos para treinar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obreiros bíblicos e estabelecer igrejas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entre as populações de refugiados na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América do Norte. </a:t>
            </a:r>
          </a:p>
          <a:p>
            <a:endParaRPr lang="pt-BR" sz="8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3- Projeto para crianças: Treinar e equipar adolescentes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americanos nativos para partilhar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amor de Deus através de programas do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tipo de Escola Cristã de Férias entre 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populações nativas americanas.</a:t>
            </a:r>
          </a:p>
        </p:txBody>
      </p:sp>
      <p:pic>
        <p:nvPicPr>
          <p:cNvPr id="3" name="Picture 2" descr="D:\Dados de  c\User win7\Desktop\mapra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05661" cy="6865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1484784"/>
            <a:ext cx="5805661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A oferta do 13º Sábado será no final da Escola sabatina.</a:t>
            </a:r>
          </a:p>
        </p:txBody>
      </p:sp>
      <p:pic>
        <p:nvPicPr>
          <p:cNvPr id="5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206" y="129158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hlinkClick r:id="rId4" action="ppaction://hlinkfile"/>
          </p:cNvPr>
          <p:cNvSpPr txBox="1"/>
          <p:nvPr/>
        </p:nvSpPr>
        <p:spPr>
          <a:xfrm>
            <a:off x="31284" y="4922004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sp>
        <p:nvSpPr>
          <p:cNvPr id="7" name="Retângulo de cantos arredondados 1">
            <a:extLst>
              <a:ext uri="{FF2B5EF4-FFF2-40B4-BE49-F238E27FC236}">
                <a16:creationId xmlns:a16="http://schemas.microsoft.com/office/drawing/2014/main" id="{16AFB34C-D4ED-472B-A56D-806B558ADAA2}"/>
              </a:ext>
            </a:extLst>
          </p:cNvPr>
          <p:cNvSpPr/>
          <p:nvPr/>
        </p:nvSpPr>
        <p:spPr>
          <a:xfrm>
            <a:off x="2051720" y="2348880"/>
            <a:ext cx="3419872" cy="3312368"/>
          </a:xfrm>
          <a:prstGeom prst="roundRect">
            <a:avLst>
              <a:gd name="adj" fmla="val 774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0000FF"/>
                </a:solidFill>
                <a:latin typeface="Arial Black" pitchFamily="34" charset="0"/>
              </a:rPr>
              <a:t>PROJETOS MISSIONÁRIOS:</a:t>
            </a:r>
          </a:p>
          <a:p>
            <a:pPr algn="ctr"/>
            <a:endParaRPr lang="pt-BR" sz="800" u="sng" dirty="0">
              <a:solidFill>
                <a:srgbClr val="C00000"/>
              </a:solidFill>
              <a:latin typeface="Arial Black" pitchFamily="34" charset="0"/>
            </a:endParaRP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01 – Construir um prédio de três andares para Educação Infantil, Ensino fundamental e Ensino Médio no campus do Centro Adventista de Educação Superior da Ucrânia, em Bucha, Ucrânia.</a:t>
            </a: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02 –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Contriur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 um prédio de dois andares para Educação Infantil, Ensino fundamental e Ensino Médio no campus da universidade Adventista de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Zaoksky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, na região de Tula, Rússia.</a:t>
            </a:r>
          </a:p>
        </p:txBody>
      </p:sp>
    </p:spTree>
    <p:extLst>
      <p:ext uri="{BB962C8B-B14F-4D97-AF65-F5344CB8AC3E}">
        <p14:creationId xmlns:p14="http://schemas.microsoft.com/office/powerpoint/2010/main" val="960530127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" descr="Slide1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6722"/>
            <a:ext cx="9144000" cy="593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108520" y="-27384"/>
            <a:ext cx="9433048" cy="954107"/>
          </a:xfrm>
          <a:prstGeom prst="rect">
            <a:avLst/>
          </a:prstGeom>
          <a:solidFill>
            <a:srgbClr val="0000FF"/>
          </a:solidFill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solidFill>
                  <a:srgbClr val="FFFF00"/>
                </a:solidFill>
                <a:latin typeface="Arial Black" pitchFamily="34" charset="0"/>
              </a:rPr>
              <a:t>2º TRIM DE 2012 – </a:t>
            </a:r>
            <a:r>
              <a:rPr lang="pt-BR" sz="2400" b="1" dirty="0">
                <a:solidFill>
                  <a:srgbClr val="FFFF00"/>
                </a:solidFill>
                <a:latin typeface="Arial Black" pitchFamily="34" charset="0"/>
              </a:rPr>
              <a:t>Divisão Pacifico Sul-Asiático </a:t>
            </a:r>
          </a:p>
        </p:txBody>
      </p:sp>
      <p:sp>
        <p:nvSpPr>
          <p:cNvPr id="3" name="CaixaDeTexto 2">
            <a:hlinkClick r:id="rId3" action="ppaction://hlinkfile"/>
          </p:cNvPr>
          <p:cNvSpPr txBox="1"/>
          <p:nvPr/>
        </p:nvSpPr>
        <p:spPr>
          <a:xfrm>
            <a:off x="6588224" y="5714092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7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147069" y="4293096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51520" y="5413897"/>
            <a:ext cx="5544616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PROXIMO SÁBADO É A OFERTA ESPECIAL DO 13º SÁBADO. </a:t>
            </a:r>
          </a:p>
        </p:txBody>
      </p:sp>
      <p:pic>
        <p:nvPicPr>
          <p:cNvPr id="8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655926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6998919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1º TRIMESTRE 2016 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8" name="Picture 4" descr="D:\Dados de c\Dados do Usuario\Downloads\resoluções 2 (3)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3" t="5371" r="4985"/>
          <a:stretch/>
        </p:blipFill>
        <p:spPr bwMode="auto">
          <a:xfrm>
            <a:off x="164436" y="719564"/>
            <a:ext cx="8877964" cy="6021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525098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 r="-100000" b="-100000"/>
        </a:gradFill>
      </a:spPr>
      <a:bodyPr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9463</TotalTime>
  <Words>495</Words>
  <Application>Microsoft Office PowerPoint</Application>
  <PresentationFormat>Apresentação na tela (4:3)</PresentationFormat>
  <Paragraphs>174</Paragraphs>
  <Slides>22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9" baseType="lpstr">
      <vt:lpstr>Arial</vt:lpstr>
      <vt:lpstr>Arial Black</vt:lpstr>
      <vt:lpstr>Baskerville Old Face</vt:lpstr>
      <vt:lpstr>Calibri</vt:lpstr>
      <vt:lpstr>Cambria Math</vt:lpstr>
      <vt:lpstr>DFGothic-EB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cpd</dc:creator>
  <cp:lastModifiedBy>Neemias Informatica Lima</cp:lastModifiedBy>
  <cp:revision>1413</cp:revision>
  <cp:lastPrinted>2011-06-03T17:39:40Z</cp:lastPrinted>
  <dcterms:created xsi:type="dcterms:W3CDTF">2009-12-22T10:11:50Z</dcterms:created>
  <dcterms:modified xsi:type="dcterms:W3CDTF">2026-10-18T22:32:35Z</dcterms:modified>
</cp:coreProperties>
</file>