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15"/>
  </p:notesMasterIdLst>
  <p:handoutMasterIdLst>
    <p:handoutMasterId r:id="rId16"/>
  </p:handoutMasterIdLst>
  <p:sldIdLst>
    <p:sldId id="280" r:id="rId2"/>
    <p:sldId id="281" r:id="rId3"/>
    <p:sldId id="288" r:id="rId4"/>
    <p:sldId id="282" r:id="rId5"/>
    <p:sldId id="283" r:id="rId6"/>
    <p:sldId id="289" r:id="rId7"/>
    <p:sldId id="284" r:id="rId8"/>
    <p:sldId id="290" r:id="rId9"/>
    <p:sldId id="285" r:id="rId10"/>
    <p:sldId id="291" r:id="rId11"/>
    <p:sldId id="286" r:id="rId12"/>
    <p:sldId id="292" r:id="rId13"/>
    <p:sldId id="293" r:id="rId14"/>
  </p:sldIdLst>
  <p:sldSz cx="9161463" cy="5153025"/>
  <p:notesSz cx="6858000" cy="9144000"/>
  <p:embeddedFontLst>
    <p:embeddedFont>
      <p:font typeface="Arial Black" panose="020B0A04020102020204" pitchFamily="34" charset="0"/>
      <p:regular r:id="rId17"/>
      <p:bold r:id="rId1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3" userDrawn="1">
          <p15:clr>
            <a:srgbClr val="A4A3A4"/>
          </p15:clr>
        </p15:guide>
        <p15:guide id="2" pos="288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1354D"/>
    <a:srgbClr val="F36139"/>
    <a:srgbClr val="CC0066"/>
    <a:srgbClr val="99CCFF"/>
    <a:srgbClr val="FFFF66"/>
    <a:srgbClr val="FF9797"/>
    <a:srgbClr val="57FF57"/>
    <a:srgbClr val="FFE9A3"/>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851B08-8CB6-4C55-8A7B-8E7E972234FF}" v="71" dt="2026-07-21T20:38:48.603"/>
    <p1510:client id="{76DB8697-24C5-45C4-AEF5-677292DBBE9B}" v="93" dt="2026-07-21T23:21:15.977"/>
    <p1510:client id="{EFA17434-D0B5-454E-BBBC-BB9ABBAB2EE4}" v="64" dt="2026-07-21T20:00:42.495"/>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76" autoAdjust="0"/>
    <p:restoredTop sz="94660"/>
  </p:normalViewPr>
  <p:slideViewPr>
    <p:cSldViewPr snapToGrid="0">
      <p:cViewPr>
        <p:scale>
          <a:sx n="100" d="100"/>
          <a:sy n="100" d="100"/>
        </p:scale>
        <p:origin x="1147" y="-178"/>
      </p:cViewPr>
      <p:guideLst>
        <p:guide orient="horz" pos="1623"/>
        <p:guide pos="2886"/>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0" d="100"/>
          <a:sy n="70" d="100"/>
        </p:scale>
        <p:origin x="276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emias Informatica Lima" userId="b77af7bd85500281" providerId="LiveId" clId="{7D1CC9F5-6E0A-41F8-B5B9-DE5264088EBB}"/>
    <pc:docChg chg="undo custSel delSld modSld">
      <pc:chgData name="Neemias Informatica Lima" userId="b77af7bd85500281" providerId="LiveId" clId="{7D1CC9F5-6E0A-41F8-B5B9-DE5264088EBB}" dt="2026-07-21T23:21:15.997" v="1191"/>
      <pc:docMkLst>
        <pc:docMk/>
      </pc:docMkLst>
      <pc:sldChg chg="addSp delSp modSp mod">
        <pc:chgData name="Neemias Informatica Lima" userId="b77af7bd85500281" providerId="LiveId" clId="{7D1CC9F5-6E0A-41F8-B5B9-DE5264088EBB}" dt="2026-07-21T22:59:45.366" v="948" actId="14100"/>
        <pc:sldMkLst>
          <pc:docMk/>
          <pc:sldMk cId="2232331225" sldId="280"/>
        </pc:sldMkLst>
        <pc:spChg chg="mod">
          <ac:chgData name="Neemias Informatica Lima" userId="b77af7bd85500281" providerId="LiveId" clId="{7D1CC9F5-6E0A-41F8-B5B9-DE5264088EBB}" dt="2026-07-21T22:55:31.800" v="914" actId="14100"/>
          <ac:spMkLst>
            <pc:docMk/>
            <pc:sldMk cId="2232331225" sldId="280"/>
            <ac:spMk id="6" creationId="{00000000-0000-0000-0000-000000000000}"/>
          </ac:spMkLst>
        </pc:spChg>
        <pc:spChg chg="mod">
          <ac:chgData name="Neemias Informatica Lima" userId="b77af7bd85500281" providerId="LiveId" clId="{7D1CC9F5-6E0A-41F8-B5B9-DE5264088EBB}" dt="2026-07-21T22:55:44.216" v="919" actId="6549"/>
          <ac:spMkLst>
            <pc:docMk/>
            <pc:sldMk cId="2232331225" sldId="280"/>
            <ac:spMk id="7" creationId="{00000000-0000-0000-0000-000000000000}"/>
          </ac:spMkLst>
        </pc:spChg>
        <pc:spChg chg="mod">
          <ac:chgData name="Neemias Informatica Lima" userId="b77af7bd85500281" providerId="LiveId" clId="{7D1CC9F5-6E0A-41F8-B5B9-DE5264088EBB}" dt="2026-07-21T22:57:11.524" v="931" actId="6549"/>
          <ac:spMkLst>
            <pc:docMk/>
            <pc:sldMk cId="2232331225" sldId="280"/>
            <ac:spMk id="9" creationId="{00000000-0000-0000-0000-000000000000}"/>
          </ac:spMkLst>
        </pc:spChg>
        <pc:spChg chg="mod">
          <ac:chgData name="Neemias Informatica Lima" userId="b77af7bd85500281" providerId="LiveId" clId="{7D1CC9F5-6E0A-41F8-B5B9-DE5264088EBB}" dt="2026-07-21T22:55:37.267" v="917" actId="20577"/>
          <ac:spMkLst>
            <pc:docMk/>
            <pc:sldMk cId="2232331225" sldId="280"/>
            <ac:spMk id="11" creationId="{00000000-0000-0000-0000-000000000000}"/>
          </ac:spMkLst>
        </pc:spChg>
        <pc:spChg chg="mod">
          <ac:chgData name="Neemias Informatica Lima" userId="b77af7bd85500281" providerId="LiveId" clId="{7D1CC9F5-6E0A-41F8-B5B9-DE5264088EBB}" dt="2026-07-21T22:58:07.529" v="934"/>
          <ac:spMkLst>
            <pc:docMk/>
            <pc:sldMk cId="2232331225" sldId="280"/>
            <ac:spMk id="16" creationId="{00000000-0000-0000-0000-000000000000}"/>
          </ac:spMkLst>
        </pc:spChg>
        <pc:graphicFrameChg chg="add del mod">
          <ac:chgData name="Neemias Informatica Lima" userId="b77af7bd85500281" providerId="LiveId" clId="{7D1CC9F5-6E0A-41F8-B5B9-DE5264088EBB}" dt="2026-07-21T20:11:46.676" v="680" actId="478"/>
          <ac:graphicFrameMkLst>
            <pc:docMk/>
            <pc:sldMk cId="2232331225" sldId="280"/>
            <ac:graphicFrameMk id="2" creationId="{B7A12E7A-6C8C-21B1-1FBF-B2E229FF6E5E}"/>
          </ac:graphicFrameMkLst>
        </pc:graphicFrameChg>
        <pc:picChg chg="add mod">
          <ac:chgData name="Neemias Informatica Lima" userId="b77af7bd85500281" providerId="LiveId" clId="{7D1CC9F5-6E0A-41F8-B5B9-DE5264088EBB}" dt="2026-07-21T19:36:54.094" v="447" actId="1440"/>
          <ac:picMkLst>
            <pc:docMk/>
            <pc:sldMk cId="2232331225" sldId="280"/>
            <ac:picMk id="3" creationId="{20C50DEF-B7A2-D5E4-307B-1995A4DBF079}"/>
          </ac:picMkLst>
        </pc:picChg>
        <pc:picChg chg="del">
          <ac:chgData name="Neemias Informatica Lima" userId="b77af7bd85500281" providerId="LiveId" clId="{7D1CC9F5-6E0A-41F8-B5B9-DE5264088EBB}" dt="2026-07-21T19:36:47.695" v="445" actId="478"/>
          <ac:picMkLst>
            <pc:docMk/>
            <pc:sldMk cId="2232331225" sldId="280"/>
            <ac:picMk id="4" creationId="{ECE19AA9-FBCA-DD15-FA28-792ACEF955F0}"/>
          </ac:picMkLst>
        </pc:picChg>
        <pc:picChg chg="add mod">
          <ac:chgData name="Neemias Informatica Lima" userId="b77af7bd85500281" providerId="LiveId" clId="{7D1CC9F5-6E0A-41F8-B5B9-DE5264088EBB}" dt="2026-07-21T22:59:45.366" v="948" actId="14100"/>
          <ac:picMkLst>
            <pc:docMk/>
            <pc:sldMk cId="2232331225" sldId="280"/>
            <ac:picMk id="4" creationId="{EDBAA4D9-9634-79CF-9C57-21419C8ACE16}"/>
          </ac:picMkLst>
        </pc:picChg>
        <pc:picChg chg="add del mod">
          <ac:chgData name="Neemias Informatica Lima" userId="b77af7bd85500281" providerId="LiveId" clId="{7D1CC9F5-6E0A-41F8-B5B9-DE5264088EBB}" dt="2026-07-21T22:55:35.029" v="915" actId="478"/>
          <ac:picMkLst>
            <pc:docMk/>
            <pc:sldMk cId="2232331225" sldId="280"/>
            <ac:picMk id="8" creationId="{E7036465-DC1B-FD0F-F5EC-A54545C67594}"/>
          </ac:picMkLst>
        </pc:picChg>
        <pc:picChg chg="del">
          <ac:chgData name="Neemias Informatica Lima" userId="b77af7bd85500281" providerId="LiveId" clId="{7D1CC9F5-6E0A-41F8-B5B9-DE5264088EBB}" dt="2026-07-21T19:41:10.153" v="483" actId="478"/>
          <ac:picMkLst>
            <pc:docMk/>
            <pc:sldMk cId="2232331225" sldId="280"/>
            <ac:picMk id="13" creationId="{9A38BFB1-E00A-E892-ED1E-0F510D521B5E}"/>
          </ac:picMkLst>
        </pc:picChg>
        <pc:picChg chg="add del mod">
          <ac:chgData name="Neemias Informatica Lima" userId="b77af7bd85500281" providerId="LiveId" clId="{7D1CC9F5-6E0A-41F8-B5B9-DE5264088EBB}" dt="2026-07-21T20:11:40.037" v="678" actId="478"/>
          <ac:picMkLst>
            <pc:docMk/>
            <pc:sldMk cId="2232331225" sldId="280"/>
            <ac:picMk id="14" creationId="{E732901E-350E-EB75-9BBA-3EC2DDD5810A}"/>
          </ac:picMkLst>
        </pc:picChg>
      </pc:sldChg>
      <pc:sldChg chg="addSp delSp modSp mod">
        <pc:chgData name="Neemias Informatica Lima" userId="b77af7bd85500281" providerId="LiveId" clId="{7D1CC9F5-6E0A-41F8-B5B9-DE5264088EBB}" dt="2026-07-21T23:03:03.589" v="1007" actId="6549"/>
        <pc:sldMkLst>
          <pc:docMk/>
          <pc:sldMk cId="2103443556" sldId="281"/>
        </pc:sldMkLst>
        <pc:spChg chg="mod">
          <ac:chgData name="Neemias Informatica Lima" userId="b77af7bd85500281" providerId="LiveId" clId="{7D1CC9F5-6E0A-41F8-B5B9-DE5264088EBB}" dt="2026-07-21T23:03:03.589" v="1007" actId="6549"/>
          <ac:spMkLst>
            <pc:docMk/>
            <pc:sldMk cId="2103443556" sldId="281"/>
            <ac:spMk id="8" creationId="{00000000-0000-0000-0000-000000000000}"/>
          </ac:spMkLst>
        </pc:spChg>
        <pc:spChg chg="mod">
          <ac:chgData name="Neemias Informatica Lima" userId="b77af7bd85500281" providerId="LiveId" clId="{7D1CC9F5-6E0A-41F8-B5B9-DE5264088EBB}" dt="2026-07-21T22:59:01.960" v="937" actId="20577"/>
          <ac:spMkLst>
            <pc:docMk/>
            <pc:sldMk cId="2103443556" sldId="281"/>
            <ac:spMk id="11" creationId="{00000000-0000-0000-0000-000000000000}"/>
          </ac:spMkLst>
        </pc:spChg>
        <pc:spChg chg="mod">
          <ac:chgData name="Neemias Informatica Lima" userId="b77af7bd85500281" providerId="LiveId" clId="{7D1CC9F5-6E0A-41F8-B5B9-DE5264088EBB}" dt="2026-07-21T22:58:27.545" v="935"/>
          <ac:spMkLst>
            <pc:docMk/>
            <pc:sldMk cId="2103443556" sldId="281"/>
            <ac:spMk id="18" creationId="{00000000-0000-0000-0000-000000000000}"/>
          </ac:spMkLst>
        </pc:spChg>
        <pc:picChg chg="add mod">
          <ac:chgData name="Neemias Informatica Lima" userId="b77af7bd85500281" providerId="LiveId" clId="{7D1CC9F5-6E0A-41F8-B5B9-DE5264088EBB}" dt="2026-07-21T19:38:58.785" v="454" actId="1076"/>
          <ac:picMkLst>
            <pc:docMk/>
            <pc:sldMk cId="2103443556" sldId="281"/>
            <ac:picMk id="3" creationId="{F8A52F1F-4C23-70A6-FAA7-D8A7F024AD3B}"/>
          </ac:picMkLst>
        </pc:picChg>
        <pc:picChg chg="add del mod">
          <ac:chgData name="Neemias Informatica Lima" userId="b77af7bd85500281" providerId="LiveId" clId="{7D1CC9F5-6E0A-41F8-B5B9-DE5264088EBB}" dt="2026-07-21T23:00:08.428" v="949" actId="478"/>
          <ac:picMkLst>
            <pc:docMk/>
            <pc:sldMk cId="2103443556" sldId="281"/>
            <ac:picMk id="4" creationId="{B57F860E-FC5B-DD1B-3DF3-FBC6D7A05E56}"/>
          </ac:picMkLst>
        </pc:picChg>
        <pc:picChg chg="del">
          <ac:chgData name="Neemias Informatica Lima" userId="b77af7bd85500281" providerId="LiveId" clId="{7D1CC9F5-6E0A-41F8-B5B9-DE5264088EBB}" dt="2026-07-21T19:43:11.058" v="495" actId="478"/>
          <ac:picMkLst>
            <pc:docMk/>
            <pc:sldMk cId="2103443556" sldId="281"/>
            <ac:picMk id="4" creationId="{F1194F81-B2FB-55BF-7C2E-DF06112CF2A5}"/>
          </ac:picMkLst>
        </pc:picChg>
        <pc:picChg chg="add mod">
          <ac:chgData name="Neemias Informatica Lima" userId="b77af7bd85500281" providerId="LiveId" clId="{7D1CC9F5-6E0A-41F8-B5B9-DE5264088EBB}" dt="2026-07-21T23:00:22.650" v="954" actId="14100"/>
          <ac:picMkLst>
            <pc:docMk/>
            <pc:sldMk cId="2103443556" sldId="281"/>
            <ac:picMk id="5" creationId="{7289F43F-3800-6B92-1080-90A4023B9BE6}"/>
          </ac:picMkLst>
        </pc:picChg>
        <pc:picChg chg="del">
          <ac:chgData name="Neemias Informatica Lima" userId="b77af7bd85500281" providerId="LiveId" clId="{7D1CC9F5-6E0A-41F8-B5B9-DE5264088EBB}" dt="2026-07-21T19:38:41.876" v="448" actId="478"/>
          <ac:picMkLst>
            <pc:docMk/>
            <pc:sldMk cId="2103443556" sldId="281"/>
            <ac:picMk id="5" creationId="{ECE19AA9-FBCA-DD15-FA28-792ACEF955F0}"/>
          </ac:picMkLst>
        </pc:picChg>
        <pc:picChg chg="add del mod">
          <ac:chgData name="Neemias Informatica Lima" userId="b77af7bd85500281" providerId="LiveId" clId="{7D1CC9F5-6E0A-41F8-B5B9-DE5264088EBB}" dt="2026-07-21T20:14:53.500" v="708" actId="478"/>
          <ac:picMkLst>
            <pc:docMk/>
            <pc:sldMk cId="2103443556" sldId="281"/>
            <ac:picMk id="7" creationId="{731EC0F1-5A91-42E2-2417-7200300E4090}"/>
          </ac:picMkLst>
        </pc:picChg>
      </pc:sldChg>
      <pc:sldChg chg="addSp delSp modSp mod">
        <pc:chgData name="Neemias Informatica Lima" userId="b77af7bd85500281" providerId="LiveId" clId="{7D1CC9F5-6E0A-41F8-B5B9-DE5264088EBB}" dt="2026-07-21T23:07:25.467" v="1073" actId="20577"/>
        <pc:sldMkLst>
          <pc:docMk/>
          <pc:sldMk cId="3683219421" sldId="282"/>
        </pc:sldMkLst>
        <pc:spChg chg="add mod">
          <ac:chgData name="Neemias Informatica Lima" userId="b77af7bd85500281" providerId="LiveId" clId="{7D1CC9F5-6E0A-41F8-B5B9-DE5264088EBB}" dt="2026-07-21T23:00:51.861" v="958"/>
          <ac:spMkLst>
            <pc:docMk/>
            <pc:sldMk cId="3683219421" sldId="282"/>
            <ac:spMk id="2" creationId="{3E04B23C-0F94-DBD0-BF0E-BC9850485EEE}"/>
          </ac:spMkLst>
        </pc:spChg>
        <pc:spChg chg="add mod">
          <ac:chgData name="Neemias Informatica Lima" userId="b77af7bd85500281" providerId="LiveId" clId="{7D1CC9F5-6E0A-41F8-B5B9-DE5264088EBB}" dt="2026-07-21T23:00:51.861" v="958"/>
          <ac:spMkLst>
            <pc:docMk/>
            <pc:sldMk cId="3683219421" sldId="282"/>
            <ac:spMk id="4" creationId="{E1377DE3-76FF-680E-C315-85FACB92D6DC}"/>
          </ac:spMkLst>
        </pc:spChg>
        <pc:spChg chg="add del">
          <ac:chgData name="Neemias Informatica Lima" userId="b77af7bd85500281" providerId="LiveId" clId="{7D1CC9F5-6E0A-41F8-B5B9-DE5264088EBB}" dt="2026-07-21T20:17:05.372" v="717" actId="478"/>
          <ac:spMkLst>
            <pc:docMk/>
            <pc:sldMk cId="3683219421" sldId="282"/>
            <ac:spMk id="4" creationId="{E1BC2C20-95EF-A579-451E-CD470FF52C96}"/>
          </ac:spMkLst>
        </pc:spChg>
        <pc:spChg chg="add del">
          <ac:chgData name="Neemias Informatica Lima" userId="b77af7bd85500281" providerId="LiveId" clId="{7D1CC9F5-6E0A-41F8-B5B9-DE5264088EBB}" dt="2026-07-21T23:00:51.488" v="957" actId="478"/>
          <ac:spMkLst>
            <pc:docMk/>
            <pc:sldMk cId="3683219421" sldId="282"/>
            <ac:spMk id="5" creationId="{9702C64B-F033-F200-B446-3BA2198FE363}"/>
          </ac:spMkLst>
        </pc:spChg>
        <pc:spChg chg="del">
          <ac:chgData name="Neemias Informatica Lima" userId="b77af7bd85500281" providerId="LiveId" clId="{7D1CC9F5-6E0A-41F8-B5B9-DE5264088EBB}" dt="2026-07-21T20:17:05.372" v="717" actId="478"/>
          <ac:spMkLst>
            <pc:docMk/>
            <pc:sldMk cId="3683219421" sldId="282"/>
            <ac:spMk id="6" creationId="{36EDA02D-8FE2-BB39-4841-A531FC0130EA}"/>
          </ac:spMkLst>
        </pc:spChg>
        <pc:spChg chg="del">
          <ac:chgData name="Neemias Informatica Lima" userId="b77af7bd85500281" providerId="LiveId" clId="{7D1CC9F5-6E0A-41F8-B5B9-DE5264088EBB}" dt="2026-07-21T19:44:55.173" v="505" actId="478"/>
          <ac:spMkLst>
            <pc:docMk/>
            <pc:sldMk cId="3683219421" sldId="282"/>
            <ac:spMk id="8" creationId="{FF7BF5B1-9DF6-928A-A52A-DFD78A75BA80}"/>
          </ac:spMkLst>
        </pc:spChg>
        <pc:spChg chg="add del">
          <ac:chgData name="Neemias Informatica Lima" userId="b77af7bd85500281" providerId="LiveId" clId="{7D1CC9F5-6E0A-41F8-B5B9-DE5264088EBB}" dt="2026-07-21T23:00:51.488" v="957" actId="478"/>
          <ac:spMkLst>
            <pc:docMk/>
            <pc:sldMk cId="3683219421" sldId="282"/>
            <ac:spMk id="9" creationId="{F9BA69B3-CB3A-F912-7AB6-25BD10A86E3D}"/>
          </ac:spMkLst>
        </pc:spChg>
        <pc:spChg chg="mod">
          <ac:chgData name="Neemias Informatica Lima" userId="b77af7bd85500281" providerId="LiveId" clId="{7D1CC9F5-6E0A-41F8-B5B9-DE5264088EBB}" dt="2026-07-21T23:07:25.467" v="1073" actId="20577"/>
          <ac:spMkLst>
            <pc:docMk/>
            <pc:sldMk cId="3683219421" sldId="282"/>
            <ac:spMk id="12" creationId="{00000000-0000-0000-0000-000000000000}"/>
          </ac:spMkLst>
        </pc:spChg>
        <pc:spChg chg="mod">
          <ac:chgData name="Neemias Informatica Lima" userId="b77af7bd85500281" providerId="LiveId" clId="{7D1CC9F5-6E0A-41F8-B5B9-DE5264088EBB}" dt="2026-07-21T23:03:28.032" v="1011"/>
          <ac:spMkLst>
            <pc:docMk/>
            <pc:sldMk cId="3683219421" sldId="282"/>
            <ac:spMk id="14" creationId="{00000000-0000-0000-0000-000000000000}"/>
          </ac:spMkLst>
        </pc:spChg>
        <pc:picChg chg="add mod">
          <ac:chgData name="Neemias Informatica Lima" userId="b77af7bd85500281" providerId="LiveId" clId="{7D1CC9F5-6E0A-41F8-B5B9-DE5264088EBB}" dt="2026-07-21T23:00:51.861" v="958"/>
          <ac:picMkLst>
            <pc:docMk/>
            <pc:sldMk cId="3683219421" sldId="282"/>
            <ac:picMk id="6" creationId="{7289F43F-3800-6B92-1080-90A4023B9BE6}"/>
          </ac:picMkLst>
        </pc:picChg>
        <pc:picChg chg="add">
          <ac:chgData name="Neemias Informatica Lima" userId="b77af7bd85500281" providerId="LiveId" clId="{7D1CC9F5-6E0A-41F8-B5B9-DE5264088EBB}" dt="2026-07-21T19:44:55.607" v="506" actId="22"/>
          <ac:picMkLst>
            <pc:docMk/>
            <pc:sldMk cId="3683219421" sldId="282"/>
            <ac:picMk id="7" creationId="{E9DC4490-469B-073B-366E-27E5C8F4701F}"/>
          </ac:picMkLst>
        </pc:picChg>
        <pc:picChg chg="del">
          <ac:chgData name="Neemias Informatica Lima" userId="b77af7bd85500281" providerId="LiveId" clId="{7D1CC9F5-6E0A-41F8-B5B9-DE5264088EBB}" dt="2026-07-21T19:44:55.173" v="505" actId="478"/>
          <ac:picMkLst>
            <pc:docMk/>
            <pc:sldMk cId="3683219421" sldId="282"/>
            <ac:picMk id="9" creationId="{017A7196-66DF-EB50-3E96-B1C5AC466186}"/>
          </ac:picMkLst>
        </pc:picChg>
        <pc:picChg chg="del">
          <ac:chgData name="Neemias Informatica Lima" userId="b77af7bd85500281" providerId="LiveId" clId="{7D1CC9F5-6E0A-41F8-B5B9-DE5264088EBB}" dt="2026-07-21T19:44:55.173" v="505" actId="478"/>
          <ac:picMkLst>
            <pc:docMk/>
            <pc:sldMk cId="3683219421" sldId="282"/>
            <ac:picMk id="11" creationId="{28198B4F-7D9A-764B-A7D3-74006F140DD1}"/>
          </ac:picMkLst>
        </pc:picChg>
        <pc:picChg chg="add del">
          <ac:chgData name="Neemias Informatica Lima" userId="b77af7bd85500281" providerId="LiveId" clId="{7D1CC9F5-6E0A-41F8-B5B9-DE5264088EBB}" dt="2026-07-21T23:00:51.488" v="957" actId="478"/>
          <ac:picMkLst>
            <pc:docMk/>
            <pc:sldMk cId="3683219421" sldId="282"/>
            <ac:picMk id="13" creationId="{26706A94-FE7B-29FE-188B-36B560438CAA}"/>
          </ac:picMkLst>
        </pc:picChg>
        <pc:picChg chg="add del">
          <ac:chgData name="Neemias Informatica Lima" userId="b77af7bd85500281" providerId="LiveId" clId="{7D1CC9F5-6E0A-41F8-B5B9-DE5264088EBB}" dt="2026-07-21T20:17:05.372" v="717" actId="478"/>
          <ac:picMkLst>
            <pc:docMk/>
            <pc:sldMk cId="3683219421" sldId="282"/>
            <ac:picMk id="15" creationId="{63281533-5E4A-440B-5ED0-4BF91146A0A8}"/>
          </ac:picMkLst>
        </pc:picChg>
      </pc:sldChg>
      <pc:sldChg chg="addSp delSp modSp mod">
        <pc:chgData name="Neemias Informatica Lima" userId="b77af7bd85500281" providerId="LiveId" clId="{7D1CC9F5-6E0A-41F8-B5B9-DE5264088EBB}" dt="2026-07-21T23:08:47.495" v="1094" actId="20577"/>
        <pc:sldMkLst>
          <pc:docMk/>
          <pc:sldMk cId="3902406419" sldId="283"/>
        </pc:sldMkLst>
        <pc:spChg chg="add mod">
          <ac:chgData name="Neemias Informatica Lima" userId="b77af7bd85500281" providerId="LiveId" clId="{7D1CC9F5-6E0A-41F8-B5B9-DE5264088EBB}" dt="2026-07-21T23:00:56.922" v="961"/>
          <ac:spMkLst>
            <pc:docMk/>
            <pc:sldMk cId="3902406419" sldId="283"/>
            <ac:spMk id="2" creationId="{432A83D4-C257-D3AF-A56F-1356A64B6919}"/>
          </ac:spMkLst>
        </pc:spChg>
        <pc:spChg chg="add mod">
          <ac:chgData name="Neemias Informatica Lima" userId="b77af7bd85500281" providerId="LiveId" clId="{7D1CC9F5-6E0A-41F8-B5B9-DE5264088EBB}" dt="2026-07-21T23:00:56.922" v="961"/>
          <ac:spMkLst>
            <pc:docMk/>
            <pc:sldMk cId="3902406419" sldId="283"/>
            <ac:spMk id="3" creationId="{010C58B8-AC36-DD63-2358-D2EB877602B9}"/>
          </ac:spMkLst>
        </pc:spChg>
        <pc:spChg chg="add del">
          <ac:chgData name="Neemias Informatica Lima" userId="b77af7bd85500281" providerId="LiveId" clId="{7D1CC9F5-6E0A-41F8-B5B9-DE5264088EBB}" dt="2026-07-21T20:17:13.608" v="719" actId="478"/>
          <ac:spMkLst>
            <pc:docMk/>
            <pc:sldMk cId="3902406419" sldId="283"/>
            <ac:spMk id="3" creationId="{024C1FD3-A90B-F562-649C-89E67F136FBF}"/>
          </ac:spMkLst>
        </pc:spChg>
        <pc:spChg chg="add del">
          <ac:chgData name="Neemias Informatica Lima" userId="b77af7bd85500281" providerId="LiveId" clId="{7D1CC9F5-6E0A-41F8-B5B9-DE5264088EBB}" dt="2026-07-21T23:00:56.564" v="960" actId="478"/>
          <ac:spMkLst>
            <pc:docMk/>
            <pc:sldMk cId="3902406419" sldId="283"/>
            <ac:spMk id="4" creationId="{A161E006-FCD6-1F72-13A7-E57BA926D6D0}"/>
          </ac:spMkLst>
        </pc:spChg>
        <pc:spChg chg="del">
          <ac:chgData name="Neemias Informatica Lima" userId="b77af7bd85500281" providerId="LiveId" clId="{7D1CC9F5-6E0A-41F8-B5B9-DE5264088EBB}" dt="2026-07-21T20:17:13.608" v="719" actId="478"/>
          <ac:spMkLst>
            <pc:docMk/>
            <pc:sldMk cId="3902406419" sldId="283"/>
            <ac:spMk id="5" creationId="{59DA2D34-2311-59B9-3F19-67AEF0FEB051}"/>
          </ac:spMkLst>
        </pc:spChg>
        <pc:spChg chg="del">
          <ac:chgData name="Neemias Informatica Lima" userId="b77af7bd85500281" providerId="LiveId" clId="{7D1CC9F5-6E0A-41F8-B5B9-DE5264088EBB}" dt="2026-07-21T19:45:04.965" v="507" actId="478"/>
          <ac:spMkLst>
            <pc:docMk/>
            <pc:sldMk cId="3902406419" sldId="283"/>
            <ac:spMk id="7" creationId="{85E81AB5-130D-5AEC-3D2E-AE86BAF2DAB3}"/>
          </ac:spMkLst>
        </pc:spChg>
        <pc:spChg chg="add del">
          <ac:chgData name="Neemias Informatica Lima" userId="b77af7bd85500281" providerId="LiveId" clId="{7D1CC9F5-6E0A-41F8-B5B9-DE5264088EBB}" dt="2026-07-21T23:00:56.564" v="960" actId="478"/>
          <ac:spMkLst>
            <pc:docMk/>
            <pc:sldMk cId="3902406419" sldId="283"/>
            <ac:spMk id="8" creationId="{CAAD54B6-4C1B-C14B-B547-389B1376B151}"/>
          </ac:spMkLst>
        </pc:spChg>
        <pc:spChg chg="mod">
          <ac:chgData name="Neemias Informatica Lima" userId="b77af7bd85500281" providerId="LiveId" clId="{7D1CC9F5-6E0A-41F8-B5B9-DE5264088EBB}" dt="2026-07-21T23:07:46.026" v="1075"/>
          <ac:spMkLst>
            <pc:docMk/>
            <pc:sldMk cId="3902406419" sldId="283"/>
            <ac:spMk id="14" creationId="{00000000-0000-0000-0000-000000000000}"/>
          </ac:spMkLst>
        </pc:spChg>
        <pc:spChg chg="mod">
          <ac:chgData name="Neemias Informatica Lima" userId="b77af7bd85500281" providerId="LiveId" clId="{7D1CC9F5-6E0A-41F8-B5B9-DE5264088EBB}" dt="2026-07-21T23:08:47.495" v="1094" actId="20577"/>
          <ac:spMkLst>
            <pc:docMk/>
            <pc:sldMk cId="3902406419" sldId="283"/>
            <ac:spMk id="15" creationId="{D5C09FDA-172B-4732-BD2E-A9BBEF8B191B}"/>
          </ac:spMkLst>
        </pc:spChg>
        <pc:picChg chg="add mod">
          <ac:chgData name="Neemias Informatica Lima" userId="b77af7bd85500281" providerId="LiveId" clId="{7D1CC9F5-6E0A-41F8-B5B9-DE5264088EBB}" dt="2026-07-21T23:00:56.922" v="961"/>
          <ac:picMkLst>
            <pc:docMk/>
            <pc:sldMk cId="3902406419" sldId="283"/>
            <ac:picMk id="5" creationId="{7289F43F-3800-6B92-1080-90A4023B9BE6}"/>
          </ac:picMkLst>
        </pc:picChg>
        <pc:picChg chg="add">
          <ac:chgData name="Neemias Informatica Lima" userId="b77af7bd85500281" providerId="LiveId" clId="{7D1CC9F5-6E0A-41F8-B5B9-DE5264088EBB}" dt="2026-07-21T19:45:05.331" v="508" actId="22"/>
          <ac:picMkLst>
            <pc:docMk/>
            <pc:sldMk cId="3902406419" sldId="283"/>
            <ac:picMk id="6" creationId="{E0D5EFF2-79AC-5E3C-6175-28DC9DBFEBAF}"/>
          </ac:picMkLst>
        </pc:picChg>
        <pc:picChg chg="del">
          <ac:chgData name="Neemias Informatica Lima" userId="b77af7bd85500281" providerId="LiveId" clId="{7D1CC9F5-6E0A-41F8-B5B9-DE5264088EBB}" dt="2026-07-21T19:45:04.965" v="507" actId="478"/>
          <ac:picMkLst>
            <pc:docMk/>
            <pc:sldMk cId="3902406419" sldId="283"/>
            <ac:picMk id="8" creationId="{A5C28F8B-5006-118C-D5EC-741951380330}"/>
          </ac:picMkLst>
        </pc:picChg>
        <pc:picChg chg="del">
          <ac:chgData name="Neemias Informatica Lima" userId="b77af7bd85500281" providerId="LiveId" clId="{7D1CC9F5-6E0A-41F8-B5B9-DE5264088EBB}" dt="2026-07-21T19:45:04.965" v="507" actId="478"/>
          <ac:picMkLst>
            <pc:docMk/>
            <pc:sldMk cId="3902406419" sldId="283"/>
            <ac:picMk id="9" creationId="{53D5DDE0-0F45-93B6-F2F9-BB842811A9F7}"/>
          </ac:picMkLst>
        </pc:picChg>
        <pc:picChg chg="add del mod">
          <ac:chgData name="Neemias Informatica Lima" userId="b77af7bd85500281" providerId="LiveId" clId="{7D1CC9F5-6E0A-41F8-B5B9-DE5264088EBB}" dt="2026-07-21T23:00:56.564" v="960" actId="478"/>
          <ac:picMkLst>
            <pc:docMk/>
            <pc:sldMk cId="3902406419" sldId="283"/>
            <ac:picMk id="11" creationId="{ED63D7C6-8DD9-46E5-0FA6-E62AE282F0BF}"/>
          </ac:picMkLst>
        </pc:picChg>
        <pc:picChg chg="add del">
          <ac:chgData name="Neemias Informatica Lima" userId="b77af7bd85500281" providerId="LiveId" clId="{7D1CC9F5-6E0A-41F8-B5B9-DE5264088EBB}" dt="2026-07-21T20:17:13.608" v="719" actId="478"/>
          <ac:picMkLst>
            <pc:docMk/>
            <pc:sldMk cId="3902406419" sldId="283"/>
            <ac:picMk id="12" creationId="{BD67AF76-A447-D894-859D-91CEA28DCA6D}"/>
          </ac:picMkLst>
        </pc:picChg>
      </pc:sldChg>
      <pc:sldChg chg="addSp delSp modSp mod">
        <pc:chgData name="Neemias Informatica Lima" userId="b77af7bd85500281" providerId="LiveId" clId="{7D1CC9F5-6E0A-41F8-B5B9-DE5264088EBB}" dt="2026-07-21T23:12:47.985" v="1117" actId="6549"/>
        <pc:sldMkLst>
          <pc:docMk/>
          <pc:sldMk cId="2424059023" sldId="284"/>
        </pc:sldMkLst>
        <pc:spChg chg="add mod">
          <ac:chgData name="Neemias Informatica Lima" userId="b77af7bd85500281" providerId="LiveId" clId="{7D1CC9F5-6E0A-41F8-B5B9-DE5264088EBB}" dt="2026-07-21T23:01:12.282" v="967"/>
          <ac:spMkLst>
            <pc:docMk/>
            <pc:sldMk cId="2424059023" sldId="284"/>
            <ac:spMk id="2" creationId="{BF32229D-6865-6CEA-6182-A7216ADACE72}"/>
          </ac:spMkLst>
        </pc:spChg>
        <pc:spChg chg="add del">
          <ac:chgData name="Neemias Informatica Lima" userId="b77af7bd85500281" providerId="LiveId" clId="{7D1CC9F5-6E0A-41F8-B5B9-DE5264088EBB}" dt="2026-07-21T20:17:33.474" v="723" actId="478"/>
          <ac:spMkLst>
            <pc:docMk/>
            <pc:sldMk cId="2424059023" sldId="284"/>
            <ac:spMk id="3" creationId="{B3CB8276-8E2C-CC77-39E9-47C088D10DFE}"/>
          </ac:spMkLst>
        </pc:spChg>
        <pc:spChg chg="add mod">
          <ac:chgData name="Neemias Informatica Lima" userId="b77af7bd85500281" providerId="LiveId" clId="{7D1CC9F5-6E0A-41F8-B5B9-DE5264088EBB}" dt="2026-07-21T23:01:12.282" v="967"/>
          <ac:spMkLst>
            <pc:docMk/>
            <pc:sldMk cId="2424059023" sldId="284"/>
            <ac:spMk id="3" creationId="{C8C7B6A2-3769-326B-3847-EF086EF40DDB}"/>
          </ac:spMkLst>
        </pc:spChg>
        <pc:spChg chg="add del">
          <ac:chgData name="Neemias Informatica Lima" userId="b77af7bd85500281" providerId="LiveId" clId="{7D1CC9F5-6E0A-41F8-B5B9-DE5264088EBB}" dt="2026-07-21T23:01:11.939" v="966" actId="478"/>
          <ac:spMkLst>
            <pc:docMk/>
            <pc:sldMk cId="2424059023" sldId="284"/>
            <ac:spMk id="4" creationId="{413B9468-6490-30FB-D752-6946FC33CA9A}"/>
          </ac:spMkLst>
        </pc:spChg>
        <pc:spChg chg="del">
          <ac:chgData name="Neemias Informatica Lima" userId="b77af7bd85500281" providerId="LiveId" clId="{7D1CC9F5-6E0A-41F8-B5B9-DE5264088EBB}" dt="2026-07-21T20:17:33.474" v="723" actId="478"/>
          <ac:spMkLst>
            <pc:docMk/>
            <pc:sldMk cId="2424059023" sldId="284"/>
            <ac:spMk id="5" creationId="{EBBB747F-E189-C82D-2A0F-7A4217FFC6D8}"/>
          </ac:spMkLst>
        </pc:spChg>
        <pc:spChg chg="del">
          <ac:chgData name="Neemias Informatica Lima" userId="b77af7bd85500281" providerId="LiveId" clId="{7D1CC9F5-6E0A-41F8-B5B9-DE5264088EBB}" dt="2026-07-21T19:45:24.215" v="511" actId="478"/>
          <ac:spMkLst>
            <pc:docMk/>
            <pc:sldMk cId="2424059023" sldId="284"/>
            <ac:spMk id="7" creationId="{D3161410-7B4B-48C1-B130-12BB75F39A75}"/>
          </ac:spMkLst>
        </pc:spChg>
        <pc:spChg chg="add del">
          <ac:chgData name="Neemias Informatica Lima" userId="b77af7bd85500281" providerId="LiveId" clId="{7D1CC9F5-6E0A-41F8-B5B9-DE5264088EBB}" dt="2026-07-21T23:01:11.939" v="966" actId="478"/>
          <ac:spMkLst>
            <pc:docMk/>
            <pc:sldMk cId="2424059023" sldId="284"/>
            <ac:spMk id="8" creationId="{8F1274C8-5553-C518-A50D-73617DBA4E52}"/>
          </ac:spMkLst>
        </pc:spChg>
        <pc:spChg chg="mod">
          <ac:chgData name="Neemias Informatica Lima" userId="b77af7bd85500281" providerId="LiveId" clId="{7D1CC9F5-6E0A-41F8-B5B9-DE5264088EBB}" dt="2026-07-21T23:11:29.515" v="1109"/>
          <ac:spMkLst>
            <pc:docMk/>
            <pc:sldMk cId="2424059023" sldId="284"/>
            <ac:spMk id="14" creationId="{00000000-0000-0000-0000-000000000000}"/>
          </ac:spMkLst>
        </pc:spChg>
        <pc:spChg chg="mod">
          <ac:chgData name="Neemias Informatica Lima" userId="b77af7bd85500281" providerId="LiveId" clId="{7D1CC9F5-6E0A-41F8-B5B9-DE5264088EBB}" dt="2026-07-21T23:12:47.985" v="1117" actId="6549"/>
          <ac:spMkLst>
            <pc:docMk/>
            <pc:sldMk cId="2424059023" sldId="284"/>
            <ac:spMk id="15" creationId="{C3A1BEFC-B9B8-4142-B09F-1F5B330F4265}"/>
          </ac:spMkLst>
        </pc:spChg>
        <pc:picChg chg="add mod">
          <ac:chgData name="Neemias Informatica Lima" userId="b77af7bd85500281" providerId="LiveId" clId="{7D1CC9F5-6E0A-41F8-B5B9-DE5264088EBB}" dt="2026-07-21T23:01:12.282" v="967"/>
          <ac:picMkLst>
            <pc:docMk/>
            <pc:sldMk cId="2424059023" sldId="284"/>
            <ac:picMk id="5" creationId="{7289F43F-3800-6B92-1080-90A4023B9BE6}"/>
          </ac:picMkLst>
        </pc:picChg>
        <pc:picChg chg="add">
          <ac:chgData name="Neemias Informatica Lima" userId="b77af7bd85500281" providerId="LiveId" clId="{7D1CC9F5-6E0A-41F8-B5B9-DE5264088EBB}" dt="2026-07-21T19:45:24.561" v="512" actId="22"/>
          <ac:picMkLst>
            <pc:docMk/>
            <pc:sldMk cId="2424059023" sldId="284"/>
            <ac:picMk id="6" creationId="{6A0D72BF-E42A-6A1C-BA3E-0F1599D59AB9}"/>
          </ac:picMkLst>
        </pc:picChg>
        <pc:picChg chg="del">
          <ac:chgData name="Neemias Informatica Lima" userId="b77af7bd85500281" providerId="LiveId" clId="{7D1CC9F5-6E0A-41F8-B5B9-DE5264088EBB}" dt="2026-07-21T19:45:24.215" v="511" actId="478"/>
          <ac:picMkLst>
            <pc:docMk/>
            <pc:sldMk cId="2424059023" sldId="284"/>
            <ac:picMk id="8" creationId="{01C7CF6A-9503-7C85-063C-E0BCCC73C695}"/>
          </ac:picMkLst>
        </pc:picChg>
        <pc:picChg chg="del">
          <ac:chgData name="Neemias Informatica Lima" userId="b77af7bd85500281" providerId="LiveId" clId="{7D1CC9F5-6E0A-41F8-B5B9-DE5264088EBB}" dt="2026-07-21T19:45:24.215" v="511" actId="478"/>
          <ac:picMkLst>
            <pc:docMk/>
            <pc:sldMk cId="2424059023" sldId="284"/>
            <ac:picMk id="9" creationId="{6780FCF5-5717-4108-FA78-9425C2E0A326}"/>
          </ac:picMkLst>
        </pc:picChg>
        <pc:picChg chg="add del">
          <ac:chgData name="Neemias Informatica Lima" userId="b77af7bd85500281" providerId="LiveId" clId="{7D1CC9F5-6E0A-41F8-B5B9-DE5264088EBB}" dt="2026-07-21T23:01:11.939" v="966" actId="478"/>
          <ac:picMkLst>
            <pc:docMk/>
            <pc:sldMk cId="2424059023" sldId="284"/>
            <ac:picMk id="11" creationId="{57E8712B-65B6-8A86-5741-F5F2E1174508}"/>
          </ac:picMkLst>
        </pc:picChg>
        <pc:picChg chg="add del">
          <ac:chgData name="Neemias Informatica Lima" userId="b77af7bd85500281" providerId="LiveId" clId="{7D1CC9F5-6E0A-41F8-B5B9-DE5264088EBB}" dt="2026-07-21T20:17:33.474" v="723" actId="478"/>
          <ac:picMkLst>
            <pc:docMk/>
            <pc:sldMk cId="2424059023" sldId="284"/>
            <ac:picMk id="12" creationId="{952A95BA-DAE6-6016-6BB9-428BBEA10110}"/>
          </ac:picMkLst>
        </pc:picChg>
      </pc:sldChg>
      <pc:sldChg chg="addSp delSp modSp mod">
        <pc:chgData name="Neemias Informatica Lima" userId="b77af7bd85500281" providerId="LiveId" clId="{7D1CC9F5-6E0A-41F8-B5B9-DE5264088EBB}" dt="2026-07-21T23:15:45.867" v="1148" actId="6549"/>
        <pc:sldMkLst>
          <pc:docMk/>
          <pc:sldMk cId="2241968852" sldId="285"/>
        </pc:sldMkLst>
        <pc:spChg chg="add mod">
          <ac:chgData name="Neemias Informatica Lima" userId="b77af7bd85500281" providerId="LiveId" clId="{7D1CC9F5-6E0A-41F8-B5B9-DE5264088EBB}" dt="2026-07-21T23:01:28.458" v="971"/>
          <ac:spMkLst>
            <pc:docMk/>
            <pc:sldMk cId="2241968852" sldId="285"/>
            <ac:spMk id="2" creationId="{1BB7CF25-5820-0829-3996-CAF8B3700ECC}"/>
          </ac:spMkLst>
        </pc:spChg>
        <pc:spChg chg="add del">
          <ac:chgData name="Neemias Informatica Lima" userId="b77af7bd85500281" providerId="LiveId" clId="{7D1CC9F5-6E0A-41F8-B5B9-DE5264088EBB}" dt="2026-07-21T20:17:46.552" v="727" actId="478"/>
          <ac:spMkLst>
            <pc:docMk/>
            <pc:sldMk cId="2241968852" sldId="285"/>
            <ac:spMk id="3" creationId="{289224A8-87EB-527E-CBCA-237841CDBB4B}"/>
          </ac:spMkLst>
        </pc:spChg>
        <pc:spChg chg="add mod">
          <ac:chgData name="Neemias Informatica Lima" userId="b77af7bd85500281" providerId="LiveId" clId="{7D1CC9F5-6E0A-41F8-B5B9-DE5264088EBB}" dt="2026-07-21T23:01:28.458" v="971"/>
          <ac:spMkLst>
            <pc:docMk/>
            <pc:sldMk cId="2241968852" sldId="285"/>
            <ac:spMk id="3" creationId="{AEC7A214-1BBD-258F-C3F4-8FC920FA8380}"/>
          </ac:spMkLst>
        </pc:spChg>
        <pc:spChg chg="add del">
          <ac:chgData name="Neemias Informatica Lima" userId="b77af7bd85500281" providerId="LiveId" clId="{7D1CC9F5-6E0A-41F8-B5B9-DE5264088EBB}" dt="2026-07-21T23:01:28.116" v="970" actId="478"/>
          <ac:spMkLst>
            <pc:docMk/>
            <pc:sldMk cId="2241968852" sldId="285"/>
            <ac:spMk id="4" creationId="{2755A552-7777-6546-8958-1C0E241140A4}"/>
          </ac:spMkLst>
        </pc:spChg>
        <pc:spChg chg="del">
          <ac:chgData name="Neemias Informatica Lima" userId="b77af7bd85500281" providerId="LiveId" clId="{7D1CC9F5-6E0A-41F8-B5B9-DE5264088EBB}" dt="2026-07-21T20:17:46.552" v="727" actId="478"/>
          <ac:spMkLst>
            <pc:docMk/>
            <pc:sldMk cId="2241968852" sldId="285"/>
            <ac:spMk id="5" creationId="{C9674AD9-ADF0-BD4A-B3A1-562D065F5C1F}"/>
          </ac:spMkLst>
        </pc:spChg>
        <pc:spChg chg="del">
          <ac:chgData name="Neemias Informatica Lima" userId="b77af7bd85500281" providerId="LiveId" clId="{7D1CC9F5-6E0A-41F8-B5B9-DE5264088EBB}" dt="2026-07-21T19:45:39.076" v="515" actId="478"/>
          <ac:spMkLst>
            <pc:docMk/>
            <pc:sldMk cId="2241968852" sldId="285"/>
            <ac:spMk id="7" creationId="{26EFA55B-6BD4-80A0-39A7-8B937C14EAA9}"/>
          </ac:spMkLst>
        </pc:spChg>
        <pc:spChg chg="add del">
          <ac:chgData name="Neemias Informatica Lima" userId="b77af7bd85500281" providerId="LiveId" clId="{7D1CC9F5-6E0A-41F8-B5B9-DE5264088EBB}" dt="2026-07-21T23:01:28.116" v="970" actId="478"/>
          <ac:spMkLst>
            <pc:docMk/>
            <pc:sldMk cId="2241968852" sldId="285"/>
            <ac:spMk id="8" creationId="{E883A9B4-02B4-ADB1-22E3-C73AB6BAA304}"/>
          </ac:spMkLst>
        </pc:spChg>
        <pc:spChg chg="mod">
          <ac:chgData name="Neemias Informatica Lima" userId="b77af7bd85500281" providerId="LiveId" clId="{7D1CC9F5-6E0A-41F8-B5B9-DE5264088EBB}" dt="2026-07-21T23:14:52.807" v="1132"/>
          <ac:spMkLst>
            <pc:docMk/>
            <pc:sldMk cId="2241968852" sldId="285"/>
            <ac:spMk id="14" creationId="{00000000-0000-0000-0000-000000000000}"/>
          </ac:spMkLst>
        </pc:spChg>
        <pc:spChg chg="mod">
          <ac:chgData name="Neemias Informatica Lima" userId="b77af7bd85500281" providerId="LiveId" clId="{7D1CC9F5-6E0A-41F8-B5B9-DE5264088EBB}" dt="2026-07-21T23:15:45.867" v="1148" actId="6549"/>
          <ac:spMkLst>
            <pc:docMk/>
            <pc:sldMk cId="2241968852" sldId="285"/>
            <ac:spMk id="15" creationId="{0F091E13-8EAD-4FFB-9473-BC74E5ABDC64}"/>
          </ac:spMkLst>
        </pc:spChg>
        <pc:picChg chg="add mod">
          <ac:chgData name="Neemias Informatica Lima" userId="b77af7bd85500281" providerId="LiveId" clId="{7D1CC9F5-6E0A-41F8-B5B9-DE5264088EBB}" dt="2026-07-21T23:01:28.458" v="971"/>
          <ac:picMkLst>
            <pc:docMk/>
            <pc:sldMk cId="2241968852" sldId="285"/>
            <ac:picMk id="5" creationId="{7289F43F-3800-6B92-1080-90A4023B9BE6}"/>
          </ac:picMkLst>
        </pc:picChg>
        <pc:picChg chg="add">
          <ac:chgData name="Neemias Informatica Lima" userId="b77af7bd85500281" providerId="LiveId" clId="{7D1CC9F5-6E0A-41F8-B5B9-DE5264088EBB}" dt="2026-07-21T19:45:39.551" v="516" actId="22"/>
          <ac:picMkLst>
            <pc:docMk/>
            <pc:sldMk cId="2241968852" sldId="285"/>
            <ac:picMk id="6" creationId="{1DB92B8F-F3DC-78C1-7266-4D3D38AF2E45}"/>
          </ac:picMkLst>
        </pc:picChg>
        <pc:picChg chg="del">
          <ac:chgData name="Neemias Informatica Lima" userId="b77af7bd85500281" providerId="LiveId" clId="{7D1CC9F5-6E0A-41F8-B5B9-DE5264088EBB}" dt="2026-07-21T19:45:39.076" v="515" actId="478"/>
          <ac:picMkLst>
            <pc:docMk/>
            <pc:sldMk cId="2241968852" sldId="285"/>
            <ac:picMk id="8" creationId="{FEDAE9B5-8698-212A-5312-D4319E030C98}"/>
          </ac:picMkLst>
        </pc:picChg>
        <pc:picChg chg="del">
          <ac:chgData name="Neemias Informatica Lima" userId="b77af7bd85500281" providerId="LiveId" clId="{7D1CC9F5-6E0A-41F8-B5B9-DE5264088EBB}" dt="2026-07-21T19:45:39.076" v="515" actId="478"/>
          <ac:picMkLst>
            <pc:docMk/>
            <pc:sldMk cId="2241968852" sldId="285"/>
            <ac:picMk id="9" creationId="{40642919-35BE-5496-358C-59DCD7EC52FE}"/>
          </ac:picMkLst>
        </pc:picChg>
        <pc:picChg chg="add del">
          <ac:chgData name="Neemias Informatica Lima" userId="b77af7bd85500281" providerId="LiveId" clId="{7D1CC9F5-6E0A-41F8-B5B9-DE5264088EBB}" dt="2026-07-21T23:01:28.116" v="970" actId="478"/>
          <ac:picMkLst>
            <pc:docMk/>
            <pc:sldMk cId="2241968852" sldId="285"/>
            <ac:picMk id="11" creationId="{5D6AF951-ACE0-39D1-DF72-6EDCC4ABADD1}"/>
          </ac:picMkLst>
        </pc:picChg>
        <pc:picChg chg="add del">
          <ac:chgData name="Neemias Informatica Lima" userId="b77af7bd85500281" providerId="LiveId" clId="{7D1CC9F5-6E0A-41F8-B5B9-DE5264088EBB}" dt="2026-07-21T20:17:46.552" v="727" actId="478"/>
          <ac:picMkLst>
            <pc:docMk/>
            <pc:sldMk cId="2241968852" sldId="285"/>
            <ac:picMk id="12" creationId="{A928D260-962A-493E-0605-1DD9E6EA8C0E}"/>
          </ac:picMkLst>
        </pc:picChg>
      </pc:sldChg>
      <pc:sldChg chg="addSp delSp modSp mod">
        <pc:chgData name="Neemias Informatica Lima" userId="b77af7bd85500281" providerId="LiveId" clId="{7D1CC9F5-6E0A-41F8-B5B9-DE5264088EBB}" dt="2026-07-21T23:18:56.729" v="1175" actId="20577"/>
        <pc:sldMkLst>
          <pc:docMk/>
          <pc:sldMk cId="1959249856" sldId="286"/>
        </pc:sldMkLst>
        <pc:spChg chg="add mod">
          <ac:chgData name="Neemias Informatica Lima" userId="b77af7bd85500281" providerId="LiveId" clId="{7D1CC9F5-6E0A-41F8-B5B9-DE5264088EBB}" dt="2026-07-21T23:01:40.424" v="975"/>
          <ac:spMkLst>
            <pc:docMk/>
            <pc:sldMk cId="1959249856" sldId="286"/>
            <ac:spMk id="2" creationId="{A4500C13-D8BA-5EAD-0461-AEF8110DE5F6}"/>
          </ac:spMkLst>
        </pc:spChg>
        <pc:spChg chg="add del">
          <ac:chgData name="Neemias Informatica Lima" userId="b77af7bd85500281" providerId="LiveId" clId="{7D1CC9F5-6E0A-41F8-B5B9-DE5264088EBB}" dt="2026-07-21T20:17:59.118" v="731" actId="478"/>
          <ac:spMkLst>
            <pc:docMk/>
            <pc:sldMk cId="1959249856" sldId="286"/>
            <ac:spMk id="3" creationId="{33EDF41B-EFE2-ACC6-840B-979ECEB51166}"/>
          </ac:spMkLst>
        </pc:spChg>
        <pc:spChg chg="add mod">
          <ac:chgData name="Neemias Informatica Lima" userId="b77af7bd85500281" providerId="LiveId" clId="{7D1CC9F5-6E0A-41F8-B5B9-DE5264088EBB}" dt="2026-07-21T23:01:40.424" v="975"/>
          <ac:spMkLst>
            <pc:docMk/>
            <pc:sldMk cId="1959249856" sldId="286"/>
            <ac:spMk id="3" creationId="{FAC36EED-100E-5953-44F0-1370161A3C7D}"/>
          </ac:spMkLst>
        </pc:spChg>
        <pc:spChg chg="add del">
          <ac:chgData name="Neemias Informatica Lima" userId="b77af7bd85500281" providerId="LiveId" clId="{7D1CC9F5-6E0A-41F8-B5B9-DE5264088EBB}" dt="2026-07-21T23:01:40.062" v="974" actId="478"/>
          <ac:spMkLst>
            <pc:docMk/>
            <pc:sldMk cId="1959249856" sldId="286"/>
            <ac:spMk id="4" creationId="{67358D6E-D1E8-910D-5919-6C8098310E50}"/>
          </ac:spMkLst>
        </pc:spChg>
        <pc:spChg chg="del">
          <ac:chgData name="Neemias Informatica Lima" userId="b77af7bd85500281" providerId="LiveId" clId="{7D1CC9F5-6E0A-41F8-B5B9-DE5264088EBB}" dt="2026-07-21T20:17:59.118" v="731" actId="478"/>
          <ac:spMkLst>
            <pc:docMk/>
            <pc:sldMk cId="1959249856" sldId="286"/>
            <ac:spMk id="5" creationId="{D01754D8-21E6-9345-92FB-B249AC8392C5}"/>
          </ac:spMkLst>
        </pc:spChg>
        <pc:spChg chg="del">
          <ac:chgData name="Neemias Informatica Lima" userId="b77af7bd85500281" providerId="LiveId" clId="{7D1CC9F5-6E0A-41F8-B5B9-DE5264088EBB}" dt="2026-07-21T19:45:53.919" v="519" actId="478"/>
          <ac:spMkLst>
            <pc:docMk/>
            <pc:sldMk cId="1959249856" sldId="286"/>
            <ac:spMk id="7" creationId="{4992E96D-5D00-3A09-B6F6-BDFBDBC07F16}"/>
          </ac:spMkLst>
        </pc:spChg>
        <pc:spChg chg="add del">
          <ac:chgData name="Neemias Informatica Lima" userId="b77af7bd85500281" providerId="LiveId" clId="{7D1CC9F5-6E0A-41F8-B5B9-DE5264088EBB}" dt="2026-07-21T23:01:40.062" v="974" actId="478"/>
          <ac:spMkLst>
            <pc:docMk/>
            <pc:sldMk cId="1959249856" sldId="286"/>
            <ac:spMk id="8" creationId="{AB7F3A81-B0FB-A142-3170-A6C76BA4F7A7}"/>
          </ac:spMkLst>
        </pc:spChg>
        <pc:spChg chg="mod">
          <ac:chgData name="Neemias Informatica Lima" userId="b77af7bd85500281" providerId="LiveId" clId="{7D1CC9F5-6E0A-41F8-B5B9-DE5264088EBB}" dt="2026-07-21T23:17:45.813" v="1160"/>
          <ac:spMkLst>
            <pc:docMk/>
            <pc:sldMk cId="1959249856" sldId="286"/>
            <ac:spMk id="14" creationId="{00000000-0000-0000-0000-000000000000}"/>
          </ac:spMkLst>
        </pc:spChg>
        <pc:spChg chg="mod">
          <ac:chgData name="Neemias Informatica Lima" userId="b77af7bd85500281" providerId="LiveId" clId="{7D1CC9F5-6E0A-41F8-B5B9-DE5264088EBB}" dt="2026-07-21T23:18:56.729" v="1175" actId="20577"/>
          <ac:spMkLst>
            <pc:docMk/>
            <pc:sldMk cId="1959249856" sldId="286"/>
            <ac:spMk id="15" creationId="{863BB09B-C8C1-4354-BC51-D930C951E507}"/>
          </ac:spMkLst>
        </pc:spChg>
        <pc:picChg chg="add mod">
          <ac:chgData name="Neemias Informatica Lima" userId="b77af7bd85500281" providerId="LiveId" clId="{7D1CC9F5-6E0A-41F8-B5B9-DE5264088EBB}" dt="2026-07-21T23:01:40.424" v="975"/>
          <ac:picMkLst>
            <pc:docMk/>
            <pc:sldMk cId="1959249856" sldId="286"/>
            <ac:picMk id="5" creationId="{7289F43F-3800-6B92-1080-90A4023B9BE6}"/>
          </ac:picMkLst>
        </pc:picChg>
        <pc:picChg chg="add">
          <ac:chgData name="Neemias Informatica Lima" userId="b77af7bd85500281" providerId="LiveId" clId="{7D1CC9F5-6E0A-41F8-B5B9-DE5264088EBB}" dt="2026-07-21T19:45:54.245" v="520" actId="22"/>
          <ac:picMkLst>
            <pc:docMk/>
            <pc:sldMk cId="1959249856" sldId="286"/>
            <ac:picMk id="6" creationId="{DBE9DD90-B9DB-C7F6-265E-B116D44741C8}"/>
          </ac:picMkLst>
        </pc:picChg>
        <pc:picChg chg="del">
          <ac:chgData name="Neemias Informatica Lima" userId="b77af7bd85500281" providerId="LiveId" clId="{7D1CC9F5-6E0A-41F8-B5B9-DE5264088EBB}" dt="2026-07-21T19:45:53.919" v="519" actId="478"/>
          <ac:picMkLst>
            <pc:docMk/>
            <pc:sldMk cId="1959249856" sldId="286"/>
            <ac:picMk id="8" creationId="{BF940810-E371-6125-97DB-5C97BF18CB2D}"/>
          </ac:picMkLst>
        </pc:picChg>
        <pc:picChg chg="del">
          <ac:chgData name="Neemias Informatica Lima" userId="b77af7bd85500281" providerId="LiveId" clId="{7D1CC9F5-6E0A-41F8-B5B9-DE5264088EBB}" dt="2026-07-21T19:45:53.919" v="519" actId="478"/>
          <ac:picMkLst>
            <pc:docMk/>
            <pc:sldMk cId="1959249856" sldId="286"/>
            <ac:picMk id="9" creationId="{7F13A979-2379-F09A-B01C-EA8E2B46BF61}"/>
          </ac:picMkLst>
        </pc:picChg>
        <pc:picChg chg="add del">
          <ac:chgData name="Neemias Informatica Lima" userId="b77af7bd85500281" providerId="LiveId" clId="{7D1CC9F5-6E0A-41F8-B5B9-DE5264088EBB}" dt="2026-07-21T23:01:40.062" v="974" actId="478"/>
          <ac:picMkLst>
            <pc:docMk/>
            <pc:sldMk cId="1959249856" sldId="286"/>
            <ac:picMk id="11" creationId="{54A7DDA1-41E7-2DA9-FE3E-892C5D11B686}"/>
          </ac:picMkLst>
        </pc:picChg>
        <pc:picChg chg="add del">
          <ac:chgData name="Neemias Informatica Lima" userId="b77af7bd85500281" providerId="LiveId" clId="{7D1CC9F5-6E0A-41F8-B5B9-DE5264088EBB}" dt="2026-07-21T20:17:59.118" v="731" actId="478"/>
          <ac:picMkLst>
            <pc:docMk/>
            <pc:sldMk cId="1959249856" sldId="286"/>
            <ac:picMk id="12" creationId="{DC66AAC9-F406-FF4E-9524-D9BA5BDA5BE3}"/>
          </ac:picMkLst>
        </pc:picChg>
      </pc:sldChg>
      <pc:sldChg chg="addSp delSp modSp del mod">
        <pc:chgData name="Neemias Informatica Lima" userId="b77af7bd85500281" providerId="LiveId" clId="{7D1CC9F5-6E0A-41F8-B5B9-DE5264088EBB}" dt="2026-07-21T20:38:27.713" v="896" actId="47"/>
        <pc:sldMkLst>
          <pc:docMk/>
          <pc:sldMk cId="2857006406" sldId="287"/>
        </pc:sldMkLst>
        <pc:spChg chg="add del">
          <ac:chgData name="Neemias Informatica Lima" userId="b77af7bd85500281" providerId="LiveId" clId="{7D1CC9F5-6E0A-41F8-B5B9-DE5264088EBB}" dt="2026-07-21T20:18:19.886" v="737" actId="478"/>
          <ac:spMkLst>
            <pc:docMk/>
            <pc:sldMk cId="2857006406" sldId="287"/>
            <ac:spMk id="3" creationId="{42A9EA15-D033-AC09-7C80-A5EC6EF290B4}"/>
          </ac:spMkLst>
        </pc:spChg>
        <pc:spChg chg="add">
          <ac:chgData name="Neemias Informatica Lima" userId="b77af7bd85500281" providerId="LiveId" clId="{7D1CC9F5-6E0A-41F8-B5B9-DE5264088EBB}" dt="2026-07-21T20:18:20.248" v="738" actId="22"/>
          <ac:spMkLst>
            <pc:docMk/>
            <pc:sldMk cId="2857006406" sldId="287"/>
            <ac:spMk id="4" creationId="{A58BFC0B-2BF1-B315-1841-03CBD000515C}"/>
          </ac:spMkLst>
        </pc:spChg>
        <pc:spChg chg="del">
          <ac:chgData name="Neemias Informatica Lima" userId="b77af7bd85500281" providerId="LiveId" clId="{7D1CC9F5-6E0A-41F8-B5B9-DE5264088EBB}" dt="2026-07-21T20:18:19.886" v="737" actId="478"/>
          <ac:spMkLst>
            <pc:docMk/>
            <pc:sldMk cId="2857006406" sldId="287"/>
            <ac:spMk id="5" creationId="{BC10BDFF-B1A0-EBF1-F962-D5598F771F4C}"/>
          </ac:spMkLst>
        </pc:spChg>
        <pc:spChg chg="del">
          <ac:chgData name="Neemias Informatica Lima" userId="b77af7bd85500281" providerId="LiveId" clId="{7D1CC9F5-6E0A-41F8-B5B9-DE5264088EBB}" dt="2026-07-21T19:46:10.470" v="525" actId="478"/>
          <ac:spMkLst>
            <pc:docMk/>
            <pc:sldMk cId="2857006406" sldId="287"/>
            <ac:spMk id="7" creationId="{A19FCC38-419F-5118-7ACA-101187397924}"/>
          </ac:spMkLst>
        </pc:spChg>
        <pc:spChg chg="add">
          <ac:chgData name="Neemias Informatica Lima" userId="b77af7bd85500281" providerId="LiveId" clId="{7D1CC9F5-6E0A-41F8-B5B9-DE5264088EBB}" dt="2026-07-21T20:18:20.248" v="738" actId="22"/>
          <ac:spMkLst>
            <pc:docMk/>
            <pc:sldMk cId="2857006406" sldId="287"/>
            <ac:spMk id="8" creationId="{E0108643-C133-5FA4-184A-46B1B930E633}"/>
          </ac:spMkLst>
        </pc:spChg>
        <pc:spChg chg="mod">
          <ac:chgData name="Neemias Informatica Lima" userId="b77af7bd85500281" providerId="LiveId" clId="{7D1CC9F5-6E0A-41F8-B5B9-DE5264088EBB}" dt="2026-07-21T20:02:08.865" v="676" actId="20577"/>
          <ac:spMkLst>
            <pc:docMk/>
            <pc:sldMk cId="2857006406" sldId="287"/>
            <ac:spMk id="16" creationId="{28D68641-D640-4BD7-9D5B-B3803DCCF9B3}"/>
          </ac:spMkLst>
        </pc:spChg>
        <pc:picChg chg="add">
          <ac:chgData name="Neemias Informatica Lima" userId="b77af7bd85500281" providerId="LiveId" clId="{7D1CC9F5-6E0A-41F8-B5B9-DE5264088EBB}" dt="2026-07-21T19:46:10.766" v="526" actId="22"/>
          <ac:picMkLst>
            <pc:docMk/>
            <pc:sldMk cId="2857006406" sldId="287"/>
            <ac:picMk id="6" creationId="{A1D8587F-54A5-60D6-9D5E-AF8DF798D99D}"/>
          </ac:picMkLst>
        </pc:picChg>
        <pc:picChg chg="del">
          <ac:chgData name="Neemias Informatica Lima" userId="b77af7bd85500281" providerId="LiveId" clId="{7D1CC9F5-6E0A-41F8-B5B9-DE5264088EBB}" dt="2026-07-21T19:46:10.470" v="525" actId="478"/>
          <ac:picMkLst>
            <pc:docMk/>
            <pc:sldMk cId="2857006406" sldId="287"/>
            <ac:picMk id="8" creationId="{EB4A7D29-33AC-65A2-4A13-7F840F63CC86}"/>
          </ac:picMkLst>
        </pc:picChg>
        <pc:picChg chg="del">
          <ac:chgData name="Neemias Informatica Lima" userId="b77af7bd85500281" providerId="LiveId" clId="{7D1CC9F5-6E0A-41F8-B5B9-DE5264088EBB}" dt="2026-07-21T19:46:10.470" v="525" actId="478"/>
          <ac:picMkLst>
            <pc:docMk/>
            <pc:sldMk cId="2857006406" sldId="287"/>
            <ac:picMk id="9" creationId="{02B42883-4E09-7C05-A73A-456A105E7B1C}"/>
          </ac:picMkLst>
        </pc:picChg>
        <pc:picChg chg="add">
          <ac:chgData name="Neemias Informatica Lima" userId="b77af7bd85500281" providerId="LiveId" clId="{7D1CC9F5-6E0A-41F8-B5B9-DE5264088EBB}" dt="2026-07-21T20:18:20.248" v="738" actId="22"/>
          <ac:picMkLst>
            <pc:docMk/>
            <pc:sldMk cId="2857006406" sldId="287"/>
            <ac:picMk id="11" creationId="{28AB43B5-6334-6643-83A9-390D686F4142}"/>
          </ac:picMkLst>
        </pc:picChg>
        <pc:picChg chg="add del">
          <ac:chgData name="Neemias Informatica Lima" userId="b77af7bd85500281" providerId="LiveId" clId="{7D1CC9F5-6E0A-41F8-B5B9-DE5264088EBB}" dt="2026-07-21T20:18:19.886" v="737" actId="478"/>
          <ac:picMkLst>
            <pc:docMk/>
            <pc:sldMk cId="2857006406" sldId="287"/>
            <ac:picMk id="12" creationId="{C2B00DBB-58B0-F7DE-DC5C-B20BA161347A}"/>
          </ac:picMkLst>
        </pc:picChg>
      </pc:sldChg>
      <pc:sldChg chg="addSp delSp modSp mod">
        <pc:chgData name="Neemias Informatica Lima" userId="b77af7bd85500281" providerId="LiveId" clId="{7D1CC9F5-6E0A-41F8-B5B9-DE5264088EBB}" dt="2026-07-21T23:04:30.112" v="1037" actId="20577"/>
        <pc:sldMkLst>
          <pc:docMk/>
          <pc:sldMk cId="2630436816" sldId="288"/>
        </pc:sldMkLst>
        <pc:spChg chg="add mod">
          <ac:chgData name="Neemias Informatica Lima" userId="b77af7bd85500281" providerId="LiveId" clId="{7D1CC9F5-6E0A-41F8-B5B9-DE5264088EBB}" dt="2026-07-21T23:00:44.831" v="956"/>
          <ac:spMkLst>
            <pc:docMk/>
            <pc:sldMk cId="2630436816" sldId="288"/>
            <ac:spMk id="2" creationId="{F0CE697F-2C58-A969-DADA-62CF9F6DDFFF}"/>
          </ac:spMkLst>
        </pc:spChg>
        <pc:spChg chg="add mod">
          <ac:chgData name="Neemias Informatica Lima" userId="b77af7bd85500281" providerId="LiveId" clId="{7D1CC9F5-6E0A-41F8-B5B9-DE5264088EBB}" dt="2026-07-21T23:00:44.831" v="956"/>
          <ac:spMkLst>
            <pc:docMk/>
            <pc:sldMk cId="2630436816" sldId="288"/>
            <ac:spMk id="3" creationId="{3EB6697E-96EA-D4F1-2CA8-1E68570CEDAB}"/>
          </ac:spMkLst>
        </pc:spChg>
        <pc:spChg chg="add del">
          <ac:chgData name="Neemias Informatica Lima" userId="b77af7bd85500281" providerId="LiveId" clId="{7D1CC9F5-6E0A-41F8-B5B9-DE5264088EBB}" dt="2026-07-21T20:16:10.284" v="715" actId="478"/>
          <ac:spMkLst>
            <pc:docMk/>
            <pc:sldMk cId="2630436816" sldId="288"/>
            <ac:spMk id="3" creationId="{D13CD8BF-FDB4-5910-8255-805BF47DA497}"/>
          </ac:spMkLst>
        </pc:spChg>
        <pc:spChg chg="add del">
          <ac:chgData name="Neemias Informatica Lima" userId="b77af7bd85500281" providerId="LiveId" clId="{7D1CC9F5-6E0A-41F8-B5B9-DE5264088EBB}" dt="2026-07-21T23:00:44.407" v="955" actId="478"/>
          <ac:spMkLst>
            <pc:docMk/>
            <pc:sldMk cId="2630436816" sldId="288"/>
            <ac:spMk id="4" creationId="{A31D4DCD-D714-AAE5-F74F-7C3921AFE6F1}"/>
          </ac:spMkLst>
        </pc:spChg>
        <pc:spChg chg="del">
          <ac:chgData name="Neemias Informatica Lima" userId="b77af7bd85500281" providerId="LiveId" clId="{7D1CC9F5-6E0A-41F8-B5B9-DE5264088EBB}" dt="2026-07-21T20:16:10.284" v="715" actId="478"/>
          <ac:spMkLst>
            <pc:docMk/>
            <pc:sldMk cId="2630436816" sldId="288"/>
            <ac:spMk id="5" creationId="{08B6FBED-BE34-5D78-C09E-27B4496A2742}"/>
          </ac:spMkLst>
        </pc:spChg>
        <pc:spChg chg="del">
          <ac:chgData name="Neemias Informatica Lima" userId="b77af7bd85500281" providerId="LiveId" clId="{7D1CC9F5-6E0A-41F8-B5B9-DE5264088EBB}" dt="2026-07-21T19:44:46.457" v="503" actId="478"/>
          <ac:spMkLst>
            <pc:docMk/>
            <pc:sldMk cId="2630436816" sldId="288"/>
            <ac:spMk id="7" creationId="{3B0CD16A-909C-26EF-8358-DE72F3FD2CA2}"/>
          </ac:spMkLst>
        </pc:spChg>
        <pc:spChg chg="add del">
          <ac:chgData name="Neemias Informatica Lima" userId="b77af7bd85500281" providerId="LiveId" clId="{7D1CC9F5-6E0A-41F8-B5B9-DE5264088EBB}" dt="2026-07-21T23:00:44.407" v="955" actId="478"/>
          <ac:spMkLst>
            <pc:docMk/>
            <pc:sldMk cId="2630436816" sldId="288"/>
            <ac:spMk id="8" creationId="{0CDDE0A3-B4CB-4598-9FD4-1F69E44142C7}"/>
          </ac:spMkLst>
        </pc:spChg>
        <pc:spChg chg="mod">
          <ac:chgData name="Neemias Informatica Lima" userId="b77af7bd85500281" providerId="LiveId" clId="{7D1CC9F5-6E0A-41F8-B5B9-DE5264088EBB}" dt="2026-07-21T23:04:30.112" v="1037" actId="20577"/>
          <ac:spMkLst>
            <pc:docMk/>
            <pc:sldMk cId="2630436816" sldId="288"/>
            <ac:spMk id="13" creationId="{00000000-0000-0000-0000-000000000000}"/>
          </ac:spMkLst>
        </pc:spChg>
        <pc:spChg chg="mod">
          <ac:chgData name="Neemias Informatica Lima" userId="b77af7bd85500281" providerId="LiveId" clId="{7D1CC9F5-6E0A-41F8-B5B9-DE5264088EBB}" dt="2026-07-21T23:03:23.300" v="1009"/>
          <ac:spMkLst>
            <pc:docMk/>
            <pc:sldMk cId="2630436816" sldId="288"/>
            <ac:spMk id="14" creationId="{00000000-0000-0000-0000-000000000000}"/>
          </ac:spMkLst>
        </pc:spChg>
        <pc:picChg chg="add mod">
          <ac:chgData name="Neemias Informatica Lima" userId="b77af7bd85500281" providerId="LiveId" clId="{7D1CC9F5-6E0A-41F8-B5B9-DE5264088EBB}" dt="2026-07-21T23:00:44.831" v="956"/>
          <ac:picMkLst>
            <pc:docMk/>
            <pc:sldMk cId="2630436816" sldId="288"/>
            <ac:picMk id="5" creationId="{7289F43F-3800-6B92-1080-90A4023B9BE6}"/>
          </ac:picMkLst>
        </pc:picChg>
        <pc:picChg chg="add">
          <ac:chgData name="Neemias Informatica Lima" userId="b77af7bd85500281" providerId="LiveId" clId="{7D1CC9F5-6E0A-41F8-B5B9-DE5264088EBB}" dt="2026-07-21T19:44:46.822" v="504" actId="22"/>
          <ac:picMkLst>
            <pc:docMk/>
            <pc:sldMk cId="2630436816" sldId="288"/>
            <ac:picMk id="6" creationId="{255DE34A-02BF-6839-A262-91E7795544E3}"/>
          </ac:picMkLst>
        </pc:picChg>
        <pc:picChg chg="del">
          <ac:chgData name="Neemias Informatica Lima" userId="b77af7bd85500281" providerId="LiveId" clId="{7D1CC9F5-6E0A-41F8-B5B9-DE5264088EBB}" dt="2026-07-21T19:44:46.457" v="503" actId="478"/>
          <ac:picMkLst>
            <pc:docMk/>
            <pc:sldMk cId="2630436816" sldId="288"/>
            <ac:picMk id="8" creationId="{9CCEDEC5-FF85-DEDE-DA41-7C620A3755B1}"/>
          </ac:picMkLst>
        </pc:picChg>
        <pc:picChg chg="del">
          <ac:chgData name="Neemias Informatica Lima" userId="b77af7bd85500281" providerId="LiveId" clId="{7D1CC9F5-6E0A-41F8-B5B9-DE5264088EBB}" dt="2026-07-21T19:44:46.457" v="503" actId="478"/>
          <ac:picMkLst>
            <pc:docMk/>
            <pc:sldMk cId="2630436816" sldId="288"/>
            <ac:picMk id="9" creationId="{D6E19EEB-85A9-AAE7-7478-BEE67E5F4BBA}"/>
          </ac:picMkLst>
        </pc:picChg>
        <pc:picChg chg="add del">
          <ac:chgData name="Neemias Informatica Lima" userId="b77af7bd85500281" providerId="LiveId" clId="{7D1CC9F5-6E0A-41F8-B5B9-DE5264088EBB}" dt="2026-07-21T23:00:44.407" v="955" actId="478"/>
          <ac:picMkLst>
            <pc:docMk/>
            <pc:sldMk cId="2630436816" sldId="288"/>
            <ac:picMk id="11" creationId="{3EBEC0AE-91D9-E3A6-F6C6-75E176139509}"/>
          </ac:picMkLst>
        </pc:picChg>
        <pc:picChg chg="add del">
          <ac:chgData name="Neemias Informatica Lima" userId="b77af7bd85500281" providerId="LiveId" clId="{7D1CC9F5-6E0A-41F8-B5B9-DE5264088EBB}" dt="2026-07-21T20:16:10.284" v="715" actId="478"/>
          <ac:picMkLst>
            <pc:docMk/>
            <pc:sldMk cId="2630436816" sldId="288"/>
            <ac:picMk id="12" creationId="{951A3278-B011-BA22-B1A4-E5AADC4CA2F8}"/>
          </ac:picMkLst>
        </pc:picChg>
      </pc:sldChg>
      <pc:sldChg chg="addSp delSp modSp mod">
        <pc:chgData name="Neemias Informatica Lima" userId="b77af7bd85500281" providerId="LiveId" clId="{7D1CC9F5-6E0A-41F8-B5B9-DE5264088EBB}" dt="2026-07-21T23:10:52.826" v="1107" actId="20577"/>
        <pc:sldMkLst>
          <pc:docMk/>
          <pc:sldMk cId="3032827026" sldId="289"/>
        </pc:sldMkLst>
        <pc:spChg chg="add mod">
          <ac:chgData name="Neemias Informatica Lima" userId="b77af7bd85500281" providerId="LiveId" clId="{7D1CC9F5-6E0A-41F8-B5B9-DE5264088EBB}" dt="2026-07-21T23:01:02.262" v="963"/>
          <ac:spMkLst>
            <pc:docMk/>
            <pc:sldMk cId="3032827026" sldId="289"/>
            <ac:spMk id="2" creationId="{CB251866-E4FB-2461-13DD-AA781B685988}"/>
          </ac:spMkLst>
        </pc:spChg>
        <pc:spChg chg="add del">
          <ac:chgData name="Neemias Informatica Lima" userId="b77af7bd85500281" providerId="LiveId" clId="{7D1CC9F5-6E0A-41F8-B5B9-DE5264088EBB}" dt="2026-07-21T20:17:24.981" v="721" actId="478"/>
          <ac:spMkLst>
            <pc:docMk/>
            <pc:sldMk cId="3032827026" sldId="289"/>
            <ac:spMk id="3" creationId="{08EDB78C-8E6B-3DE5-6B70-21000A6891D9}"/>
          </ac:spMkLst>
        </pc:spChg>
        <pc:spChg chg="add mod">
          <ac:chgData name="Neemias Informatica Lima" userId="b77af7bd85500281" providerId="LiveId" clId="{7D1CC9F5-6E0A-41F8-B5B9-DE5264088EBB}" dt="2026-07-21T23:01:02.262" v="963"/>
          <ac:spMkLst>
            <pc:docMk/>
            <pc:sldMk cId="3032827026" sldId="289"/>
            <ac:spMk id="3" creationId="{37732F1B-1000-3421-F539-C25B6A7D3E51}"/>
          </ac:spMkLst>
        </pc:spChg>
        <pc:spChg chg="add del">
          <ac:chgData name="Neemias Informatica Lima" userId="b77af7bd85500281" providerId="LiveId" clId="{7D1CC9F5-6E0A-41F8-B5B9-DE5264088EBB}" dt="2026-07-21T23:01:01.921" v="962" actId="478"/>
          <ac:spMkLst>
            <pc:docMk/>
            <pc:sldMk cId="3032827026" sldId="289"/>
            <ac:spMk id="4" creationId="{AC644F51-55B7-2413-9D5E-2FCBFE806727}"/>
          </ac:spMkLst>
        </pc:spChg>
        <pc:spChg chg="del">
          <ac:chgData name="Neemias Informatica Lima" userId="b77af7bd85500281" providerId="LiveId" clId="{7D1CC9F5-6E0A-41F8-B5B9-DE5264088EBB}" dt="2026-07-21T20:17:24.981" v="721" actId="478"/>
          <ac:spMkLst>
            <pc:docMk/>
            <pc:sldMk cId="3032827026" sldId="289"/>
            <ac:spMk id="5" creationId="{B6A73800-B8AE-6366-6AE0-F804EFCB16E9}"/>
          </ac:spMkLst>
        </pc:spChg>
        <pc:spChg chg="del">
          <ac:chgData name="Neemias Informatica Lima" userId="b77af7bd85500281" providerId="LiveId" clId="{7D1CC9F5-6E0A-41F8-B5B9-DE5264088EBB}" dt="2026-07-21T19:45:12.515" v="509" actId="478"/>
          <ac:spMkLst>
            <pc:docMk/>
            <pc:sldMk cId="3032827026" sldId="289"/>
            <ac:spMk id="7" creationId="{E25AF0B0-8134-9C7C-8826-034A27D34AA1}"/>
          </ac:spMkLst>
        </pc:spChg>
        <pc:spChg chg="add del">
          <ac:chgData name="Neemias Informatica Lima" userId="b77af7bd85500281" providerId="LiveId" clId="{7D1CC9F5-6E0A-41F8-B5B9-DE5264088EBB}" dt="2026-07-21T23:01:01.921" v="962" actId="478"/>
          <ac:spMkLst>
            <pc:docMk/>
            <pc:sldMk cId="3032827026" sldId="289"/>
            <ac:spMk id="8" creationId="{D56DAE43-321C-BA2D-9DF0-594AF8E1ABD9}"/>
          </ac:spMkLst>
        </pc:spChg>
        <pc:spChg chg="mod">
          <ac:chgData name="Neemias Informatica Lima" userId="b77af7bd85500281" providerId="LiveId" clId="{7D1CC9F5-6E0A-41F8-B5B9-DE5264088EBB}" dt="2026-07-21T23:10:52.826" v="1107" actId="20577"/>
          <ac:spMkLst>
            <pc:docMk/>
            <pc:sldMk cId="3032827026" sldId="289"/>
            <ac:spMk id="12" creationId="{A64B78EF-EDA8-421A-88C9-45544BBCA9D1}"/>
          </ac:spMkLst>
        </pc:spChg>
        <pc:spChg chg="mod">
          <ac:chgData name="Neemias Informatica Lima" userId="b77af7bd85500281" providerId="LiveId" clId="{7D1CC9F5-6E0A-41F8-B5B9-DE5264088EBB}" dt="2026-07-21T23:07:51.296" v="1077"/>
          <ac:spMkLst>
            <pc:docMk/>
            <pc:sldMk cId="3032827026" sldId="289"/>
            <ac:spMk id="14" creationId="{00000000-0000-0000-0000-000000000000}"/>
          </ac:spMkLst>
        </pc:spChg>
        <pc:picChg chg="add mod">
          <ac:chgData name="Neemias Informatica Lima" userId="b77af7bd85500281" providerId="LiveId" clId="{7D1CC9F5-6E0A-41F8-B5B9-DE5264088EBB}" dt="2026-07-21T23:01:02.262" v="963"/>
          <ac:picMkLst>
            <pc:docMk/>
            <pc:sldMk cId="3032827026" sldId="289"/>
            <ac:picMk id="5" creationId="{7289F43F-3800-6B92-1080-90A4023B9BE6}"/>
          </ac:picMkLst>
        </pc:picChg>
        <pc:picChg chg="add">
          <ac:chgData name="Neemias Informatica Lima" userId="b77af7bd85500281" providerId="LiveId" clId="{7D1CC9F5-6E0A-41F8-B5B9-DE5264088EBB}" dt="2026-07-21T19:45:12.890" v="510" actId="22"/>
          <ac:picMkLst>
            <pc:docMk/>
            <pc:sldMk cId="3032827026" sldId="289"/>
            <ac:picMk id="6" creationId="{E1B09539-6056-900E-3C16-A11AB4D12D9B}"/>
          </ac:picMkLst>
        </pc:picChg>
        <pc:picChg chg="del">
          <ac:chgData name="Neemias Informatica Lima" userId="b77af7bd85500281" providerId="LiveId" clId="{7D1CC9F5-6E0A-41F8-B5B9-DE5264088EBB}" dt="2026-07-21T19:45:12.515" v="509" actId="478"/>
          <ac:picMkLst>
            <pc:docMk/>
            <pc:sldMk cId="3032827026" sldId="289"/>
            <ac:picMk id="8" creationId="{773BF668-6748-7D6D-E796-B24A892A9CD2}"/>
          </ac:picMkLst>
        </pc:picChg>
        <pc:picChg chg="del">
          <ac:chgData name="Neemias Informatica Lima" userId="b77af7bd85500281" providerId="LiveId" clId="{7D1CC9F5-6E0A-41F8-B5B9-DE5264088EBB}" dt="2026-07-21T19:45:12.515" v="509" actId="478"/>
          <ac:picMkLst>
            <pc:docMk/>
            <pc:sldMk cId="3032827026" sldId="289"/>
            <ac:picMk id="9" creationId="{1D36273E-27FC-3A7D-A3CE-F445520B63A8}"/>
          </ac:picMkLst>
        </pc:picChg>
        <pc:picChg chg="add del">
          <ac:chgData name="Neemias Informatica Lima" userId="b77af7bd85500281" providerId="LiveId" clId="{7D1CC9F5-6E0A-41F8-B5B9-DE5264088EBB}" dt="2026-07-21T23:01:01.921" v="962" actId="478"/>
          <ac:picMkLst>
            <pc:docMk/>
            <pc:sldMk cId="3032827026" sldId="289"/>
            <ac:picMk id="11" creationId="{53EBC67D-A69B-605C-38CD-E8455B6478F0}"/>
          </ac:picMkLst>
        </pc:picChg>
        <pc:picChg chg="add del">
          <ac:chgData name="Neemias Informatica Lima" userId="b77af7bd85500281" providerId="LiveId" clId="{7D1CC9F5-6E0A-41F8-B5B9-DE5264088EBB}" dt="2026-07-21T20:17:24.981" v="721" actId="478"/>
          <ac:picMkLst>
            <pc:docMk/>
            <pc:sldMk cId="3032827026" sldId="289"/>
            <ac:picMk id="15" creationId="{5916412E-7179-30A9-5C71-9FD3DF33B556}"/>
          </ac:picMkLst>
        </pc:picChg>
      </pc:sldChg>
      <pc:sldChg chg="addSp delSp modSp mod">
        <pc:chgData name="Neemias Informatica Lima" userId="b77af7bd85500281" providerId="LiveId" clId="{7D1CC9F5-6E0A-41F8-B5B9-DE5264088EBB}" dt="2026-07-21T23:14:39.131" v="1130" actId="20577"/>
        <pc:sldMkLst>
          <pc:docMk/>
          <pc:sldMk cId="3772032319" sldId="290"/>
        </pc:sldMkLst>
        <pc:spChg chg="add mod">
          <ac:chgData name="Neemias Informatica Lima" userId="b77af7bd85500281" providerId="LiveId" clId="{7D1CC9F5-6E0A-41F8-B5B9-DE5264088EBB}" dt="2026-07-21T23:01:21.457" v="969"/>
          <ac:spMkLst>
            <pc:docMk/>
            <pc:sldMk cId="3772032319" sldId="290"/>
            <ac:spMk id="2" creationId="{8C81B2E1-8075-33A7-19CA-CD423D56EFB1}"/>
          </ac:spMkLst>
        </pc:spChg>
        <pc:spChg chg="add mod">
          <ac:chgData name="Neemias Informatica Lima" userId="b77af7bd85500281" providerId="LiveId" clId="{7D1CC9F5-6E0A-41F8-B5B9-DE5264088EBB}" dt="2026-07-21T23:01:21.457" v="969"/>
          <ac:spMkLst>
            <pc:docMk/>
            <pc:sldMk cId="3772032319" sldId="290"/>
            <ac:spMk id="3" creationId="{8783C4FE-721E-67B7-6A9A-04B728945E7E}"/>
          </ac:spMkLst>
        </pc:spChg>
        <pc:spChg chg="add del">
          <ac:chgData name="Neemias Informatica Lima" userId="b77af7bd85500281" providerId="LiveId" clId="{7D1CC9F5-6E0A-41F8-B5B9-DE5264088EBB}" dt="2026-07-21T20:17:39.730" v="725" actId="478"/>
          <ac:spMkLst>
            <pc:docMk/>
            <pc:sldMk cId="3772032319" sldId="290"/>
            <ac:spMk id="3" creationId="{F13DEF2B-0170-3F21-60F0-A108AFD61C18}"/>
          </ac:spMkLst>
        </pc:spChg>
        <pc:spChg chg="add del">
          <ac:chgData name="Neemias Informatica Lima" userId="b77af7bd85500281" providerId="LiveId" clId="{7D1CC9F5-6E0A-41F8-B5B9-DE5264088EBB}" dt="2026-07-21T23:01:21.106" v="968" actId="478"/>
          <ac:spMkLst>
            <pc:docMk/>
            <pc:sldMk cId="3772032319" sldId="290"/>
            <ac:spMk id="4" creationId="{638DDEC1-3144-7A72-3E2D-C6B3FCE67C16}"/>
          </ac:spMkLst>
        </pc:spChg>
        <pc:spChg chg="del">
          <ac:chgData name="Neemias Informatica Lima" userId="b77af7bd85500281" providerId="LiveId" clId="{7D1CC9F5-6E0A-41F8-B5B9-DE5264088EBB}" dt="2026-07-21T20:17:39.730" v="725" actId="478"/>
          <ac:spMkLst>
            <pc:docMk/>
            <pc:sldMk cId="3772032319" sldId="290"/>
            <ac:spMk id="5" creationId="{2C9D5F58-3D34-26EF-5C4F-BE7157C6E24C}"/>
          </ac:spMkLst>
        </pc:spChg>
        <pc:spChg chg="del">
          <ac:chgData name="Neemias Informatica Lima" userId="b77af7bd85500281" providerId="LiveId" clId="{7D1CC9F5-6E0A-41F8-B5B9-DE5264088EBB}" dt="2026-07-21T19:45:32.889" v="513" actId="478"/>
          <ac:spMkLst>
            <pc:docMk/>
            <pc:sldMk cId="3772032319" sldId="290"/>
            <ac:spMk id="7" creationId="{540A25DB-1321-8A25-AB1E-D132B502D2AE}"/>
          </ac:spMkLst>
        </pc:spChg>
        <pc:spChg chg="add del">
          <ac:chgData name="Neemias Informatica Lima" userId="b77af7bd85500281" providerId="LiveId" clId="{7D1CC9F5-6E0A-41F8-B5B9-DE5264088EBB}" dt="2026-07-21T23:01:21.106" v="968" actId="478"/>
          <ac:spMkLst>
            <pc:docMk/>
            <pc:sldMk cId="3772032319" sldId="290"/>
            <ac:spMk id="8" creationId="{0B6173C0-3100-2F5A-1716-EA18FA1FE0FF}"/>
          </ac:spMkLst>
        </pc:spChg>
        <pc:spChg chg="mod">
          <ac:chgData name="Neemias Informatica Lima" userId="b77af7bd85500281" providerId="LiveId" clId="{7D1CC9F5-6E0A-41F8-B5B9-DE5264088EBB}" dt="2026-07-21T23:14:39.131" v="1130" actId="20577"/>
          <ac:spMkLst>
            <pc:docMk/>
            <pc:sldMk cId="3772032319" sldId="290"/>
            <ac:spMk id="12" creationId="{8D5A143D-15FB-4DFE-B0EC-FEEB77A92B2C}"/>
          </ac:spMkLst>
        </pc:spChg>
        <pc:spChg chg="mod">
          <ac:chgData name="Neemias Informatica Lima" userId="b77af7bd85500281" providerId="LiveId" clId="{7D1CC9F5-6E0A-41F8-B5B9-DE5264088EBB}" dt="2026-07-21T23:11:37.575" v="1111"/>
          <ac:spMkLst>
            <pc:docMk/>
            <pc:sldMk cId="3772032319" sldId="290"/>
            <ac:spMk id="14" creationId="{00000000-0000-0000-0000-000000000000}"/>
          </ac:spMkLst>
        </pc:spChg>
        <pc:picChg chg="add mod">
          <ac:chgData name="Neemias Informatica Lima" userId="b77af7bd85500281" providerId="LiveId" clId="{7D1CC9F5-6E0A-41F8-B5B9-DE5264088EBB}" dt="2026-07-21T23:01:21.457" v="969"/>
          <ac:picMkLst>
            <pc:docMk/>
            <pc:sldMk cId="3772032319" sldId="290"/>
            <ac:picMk id="5" creationId="{7289F43F-3800-6B92-1080-90A4023B9BE6}"/>
          </ac:picMkLst>
        </pc:picChg>
        <pc:picChg chg="add">
          <ac:chgData name="Neemias Informatica Lima" userId="b77af7bd85500281" providerId="LiveId" clId="{7D1CC9F5-6E0A-41F8-B5B9-DE5264088EBB}" dt="2026-07-21T19:45:33.268" v="514" actId="22"/>
          <ac:picMkLst>
            <pc:docMk/>
            <pc:sldMk cId="3772032319" sldId="290"/>
            <ac:picMk id="6" creationId="{AA3CA9A9-5041-6E2C-4055-A6FCD627A021}"/>
          </ac:picMkLst>
        </pc:picChg>
        <pc:picChg chg="del">
          <ac:chgData name="Neemias Informatica Lima" userId="b77af7bd85500281" providerId="LiveId" clId="{7D1CC9F5-6E0A-41F8-B5B9-DE5264088EBB}" dt="2026-07-21T19:45:32.889" v="513" actId="478"/>
          <ac:picMkLst>
            <pc:docMk/>
            <pc:sldMk cId="3772032319" sldId="290"/>
            <ac:picMk id="8" creationId="{C77EE773-5540-0D9A-1EB3-650E43C0FE88}"/>
          </ac:picMkLst>
        </pc:picChg>
        <pc:picChg chg="del">
          <ac:chgData name="Neemias Informatica Lima" userId="b77af7bd85500281" providerId="LiveId" clId="{7D1CC9F5-6E0A-41F8-B5B9-DE5264088EBB}" dt="2026-07-21T19:45:32.889" v="513" actId="478"/>
          <ac:picMkLst>
            <pc:docMk/>
            <pc:sldMk cId="3772032319" sldId="290"/>
            <ac:picMk id="9" creationId="{44CB4A53-1C2C-80B0-F073-0FBA909CDEF7}"/>
          </ac:picMkLst>
        </pc:picChg>
        <pc:picChg chg="add del">
          <ac:chgData name="Neemias Informatica Lima" userId="b77af7bd85500281" providerId="LiveId" clId="{7D1CC9F5-6E0A-41F8-B5B9-DE5264088EBB}" dt="2026-07-21T23:01:21.106" v="968" actId="478"/>
          <ac:picMkLst>
            <pc:docMk/>
            <pc:sldMk cId="3772032319" sldId="290"/>
            <ac:picMk id="11" creationId="{A1DA92B5-9A7C-0286-B01E-82C163A10A69}"/>
          </ac:picMkLst>
        </pc:picChg>
        <pc:picChg chg="add del">
          <ac:chgData name="Neemias Informatica Lima" userId="b77af7bd85500281" providerId="LiveId" clId="{7D1CC9F5-6E0A-41F8-B5B9-DE5264088EBB}" dt="2026-07-21T20:17:39.730" v="725" actId="478"/>
          <ac:picMkLst>
            <pc:docMk/>
            <pc:sldMk cId="3772032319" sldId="290"/>
            <ac:picMk id="15" creationId="{BD6F85C6-104D-A030-E487-C56549C4A62D}"/>
          </ac:picMkLst>
        </pc:picChg>
      </pc:sldChg>
      <pc:sldChg chg="addSp delSp modSp mod">
        <pc:chgData name="Neemias Informatica Lima" userId="b77af7bd85500281" providerId="LiveId" clId="{7D1CC9F5-6E0A-41F8-B5B9-DE5264088EBB}" dt="2026-07-21T23:17:30.329" v="1158" actId="20577"/>
        <pc:sldMkLst>
          <pc:docMk/>
          <pc:sldMk cId="1768216317" sldId="291"/>
        </pc:sldMkLst>
        <pc:spChg chg="add mod">
          <ac:chgData name="Neemias Informatica Lima" userId="b77af7bd85500281" providerId="LiveId" clId="{7D1CC9F5-6E0A-41F8-B5B9-DE5264088EBB}" dt="2026-07-21T23:01:34.520" v="973"/>
          <ac:spMkLst>
            <pc:docMk/>
            <pc:sldMk cId="1768216317" sldId="291"/>
            <ac:spMk id="2" creationId="{727F7BD3-194B-2C43-AC18-BD3E55E12147}"/>
          </ac:spMkLst>
        </pc:spChg>
        <pc:spChg chg="add del">
          <ac:chgData name="Neemias Informatica Lima" userId="b77af7bd85500281" providerId="LiveId" clId="{7D1CC9F5-6E0A-41F8-B5B9-DE5264088EBB}" dt="2026-07-21T20:17:52.110" v="729" actId="478"/>
          <ac:spMkLst>
            <pc:docMk/>
            <pc:sldMk cId="1768216317" sldId="291"/>
            <ac:spMk id="3" creationId="{59232C95-0460-4C0D-283C-996A0ADD8ACE}"/>
          </ac:spMkLst>
        </pc:spChg>
        <pc:spChg chg="add mod">
          <ac:chgData name="Neemias Informatica Lima" userId="b77af7bd85500281" providerId="LiveId" clId="{7D1CC9F5-6E0A-41F8-B5B9-DE5264088EBB}" dt="2026-07-21T23:01:34.520" v="973"/>
          <ac:spMkLst>
            <pc:docMk/>
            <pc:sldMk cId="1768216317" sldId="291"/>
            <ac:spMk id="3" creationId="{65B9FC10-395B-A9B1-3A20-2AE506B4FD76}"/>
          </ac:spMkLst>
        </pc:spChg>
        <pc:spChg chg="add del">
          <ac:chgData name="Neemias Informatica Lima" userId="b77af7bd85500281" providerId="LiveId" clId="{7D1CC9F5-6E0A-41F8-B5B9-DE5264088EBB}" dt="2026-07-21T23:01:34.084" v="972" actId="478"/>
          <ac:spMkLst>
            <pc:docMk/>
            <pc:sldMk cId="1768216317" sldId="291"/>
            <ac:spMk id="4" creationId="{4273C8D7-E3E6-9326-D288-1355542C6D64}"/>
          </ac:spMkLst>
        </pc:spChg>
        <pc:spChg chg="del">
          <ac:chgData name="Neemias Informatica Lima" userId="b77af7bd85500281" providerId="LiveId" clId="{7D1CC9F5-6E0A-41F8-B5B9-DE5264088EBB}" dt="2026-07-21T20:17:52.110" v="729" actId="478"/>
          <ac:spMkLst>
            <pc:docMk/>
            <pc:sldMk cId="1768216317" sldId="291"/>
            <ac:spMk id="6" creationId="{1AB0B740-10E8-7E9D-3D1D-722A35C5F61E}"/>
          </ac:spMkLst>
        </pc:spChg>
        <pc:spChg chg="del">
          <ac:chgData name="Neemias Informatica Lima" userId="b77af7bd85500281" providerId="LiveId" clId="{7D1CC9F5-6E0A-41F8-B5B9-DE5264088EBB}" dt="2026-07-21T19:45:49.399" v="517" actId="478"/>
          <ac:spMkLst>
            <pc:docMk/>
            <pc:sldMk cId="1768216317" sldId="291"/>
            <ac:spMk id="7" creationId="{5E95AFEC-4E4D-CB12-4BC5-FF7DF0C957A0}"/>
          </ac:spMkLst>
        </pc:spChg>
        <pc:spChg chg="add del">
          <ac:chgData name="Neemias Informatica Lima" userId="b77af7bd85500281" providerId="LiveId" clId="{7D1CC9F5-6E0A-41F8-B5B9-DE5264088EBB}" dt="2026-07-21T23:01:34.084" v="972" actId="478"/>
          <ac:spMkLst>
            <pc:docMk/>
            <pc:sldMk cId="1768216317" sldId="291"/>
            <ac:spMk id="8" creationId="{EA3D7620-E5AF-F23C-D33D-9B1004DA48B4}"/>
          </ac:spMkLst>
        </pc:spChg>
        <pc:spChg chg="mod">
          <ac:chgData name="Neemias Informatica Lima" userId="b77af7bd85500281" providerId="LiveId" clId="{7D1CC9F5-6E0A-41F8-B5B9-DE5264088EBB}" dt="2026-07-21T23:17:30.329" v="1158" actId="20577"/>
          <ac:spMkLst>
            <pc:docMk/>
            <pc:sldMk cId="1768216317" sldId="291"/>
            <ac:spMk id="12" creationId="{FD5EC092-AC81-4728-9A45-4C4BB5B95C65}"/>
          </ac:spMkLst>
        </pc:spChg>
        <pc:spChg chg="mod">
          <ac:chgData name="Neemias Informatica Lima" userId="b77af7bd85500281" providerId="LiveId" clId="{7D1CC9F5-6E0A-41F8-B5B9-DE5264088EBB}" dt="2026-07-21T23:14:57.882" v="1134"/>
          <ac:spMkLst>
            <pc:docMk/>
            <pc:sldMk cId="1768216317" sldId="291"/>
            <ac:spMk id="14" creationId="{00000000-0000-0000-0000-000000000000}"/>
          </ac:spMkLst>
        </pc:spChg>
        <pc:picChg chg="add">
          <ac:chgData name="Neemias Informatica Lima" userId="b77af7bd85500281" providerId="LiveId" clId="{7D1CC9F5-6E0A-41F8-B5B9-DE5264088EBB}" dt="2026-07-21T19:45:49.771" v="518" actId="22"/>
          <ac:picMkLst>
            <pc:docMk/>
            <pc:sldMk cId="1768216317" sldId="291"/>
            <ac:picMk id="5" creationId="{D3833C70-4015-3785-8A40-DCA5B25407A6}"/>
          </ac:picMkLst>
        </pc:picChg>
        <pc:picChg chg="add mod">
          <ac:chgData name="Neemias Informatica Lima" userId="b77af7bd85500281" providerId="LiveId" clId="{7D1CC9F5-6E0A-41F8-B5B9-DE5264088EBB}" dt="2026-07-21T23:01:34.520" v="973"/>
          <ac:picMkLst>
            <pc:docMk/>
            <pc:sldMk cId="1768216317" sldId="291"/>
            <ac:picMk id="6" creationId="{7289F43F-3800-6B92-1080-90A4023B9BE6}"/>
          </ac:picMkLst>
        </pc:picChg>
        <pc:picChg chg="del">
          <ac:chgData name="Neemias Informatica Lima" userId="b77af7bd85500281" providerId="LiveId" clId="{7D1CC9F5-6E0A-41F8-B5B9-DE5264088EBB}" dt="2026-07-21T19:45:49.399" v="517" actId="478"/>
          <ac:picMkLst>
            <pc:docMk/>
            <pc:sldMk cId="1768216317" sldId="291"/>
            <ac:picMk id="8" creationId="{03BBFCEA-20FD-79C4-B983-95C388CF25BE}"/>
          </ac:picMkLst>
        </pc:picChg>
        <pc:picChg chg="del">
          <ac:chgData name="Neemias Informatica Lima" userId="b77af7bd85500281" providerId="LiveId" clId="{7D1CC9F5-6E0A-41F8-B5B9-DE5264088EBB}" dt="2026-07-21T19:45:49.399" v="517" actId="478"/>
          <ac:picMkLst>
            <pc:docMk/>
            <pc:sldMk cId="1768216317" sldId="291"/>
            <ac:picMk id="9" creationId="{6BAC86DA-EF07-A496-18A4-92900847B3CE}"/>
          </ac:picMkLst>
        </pc:picChg>
        <pc:picChg chg="add del">
          <ac:chgData name="Neemias Informatica Lima" userId="b77af7bd85500281" providerId="LiveId" clId="{7D1CC9F5-6E0A-41F8-B5B9-DE5264088EBB}" dt="2026-07-21T23:01:34.084" v="972" actId="478"/>
          <ac:picMkLst>
            <pc:docMk/>
            <pc:sldMk cId="1768216317" sldId="291"/>
            <ac:picMk id="11" creationId="{308E0809-7806-A2B3-CFC0-677EFC498D4F}"/>
          </ac:picMkLst>
        </pc:picChg>
        <pc:picChg chg="add del">
          <ac:chgData name="Neemias Informatica Lima" userId="b77af7bd85500281" providerId="LiveId" clId="{7D1CC9F5-6E0A-41F8-B5B9-DE5264088EBB}" dt="2026-07-21T20:17:52.110" v="729" actId="478"/>
          <ac:picMkLst>
            <pc:docMk/>
            <pc:sldMk cId="1768216317" sldId="291"/>
            <ac:picMk id="15" creationId="{E0D2A18E-8693-AF63-0C05-5193E1FFDA96}"/>
          </ac:picMkLst>
        </pc:picChg>
      </pc:sldChg>
      <pc:sldChg chg="addSp delSp modSp mod">
        <pc:chgData name="Neemias Informatica Lima" userId="b77af7bd85500281" providerId="LiveId" clId="{7D1CC9F5-6E0A-41F8-B5B9-DE5264088EBB}" dt="2026-07-21T23:20:54.553" v="1188" actId="20577"/>
        <pc:sldMkLst>
          <pc:docMk/>
          <pc:sldMk cId="3757265641" sldId="292"/>
        </pc:sldMkLst>
        <pc:spChg chg="add mod">
          <ac:chgData name="Neemias Informatica Lima" userId="b77af7bd85500281" providerId="LiveId" clId="{7D1CC9F5-6E0A-41F8-B5B9-DE5264088EBB}" dt="2026-07-21T23:01:46.898" v="977"/>
          <ac:spMkLst>
            <pc:docMk/>
            <pc:sldMk cId="3757265641" sldId="292"/>
            <ac:spMk id="2" creationId="{00E5C1A5-2040-254A-F526-065E2148BFAB}"/>
          </ac:spMkLst>
        </pc:spChg>
        <pc:spChg chg="add mod">
          <ac:chgData name="Neemias Informatica Lima" userId="b77af7bd85500281" providerId="LiveId" clId="{7D1CC9F5-6E0A-41F8-B5B9-DE5264088EBB}" dt="2026-07-21T23:01:46.898" v="977"/>
          <ac:spMkLst>
            <pc:docMk/>
            <pc:sldMk cId="3757265641" sldId="292"/>
            <ac:spMk id="3" creationId="{739F6BCF-2AF0-5345-75B7-9A81304D0E69}"/>
          </ac:spMkLst>
        </pc:spChg>
        <pc:spChg chg="add del">
          <ac:chgData name="Neemias Informatica Lima" userId="b77af7bd85500281" providerId="LiveId" clId="{7D1CC9F5-6E0A-41F8-B5B9-DE5264088EBB}" dt="2026-07-21T20:18:07.496" v="733" actId="478"/>
          <ac:spMkLst>
            <pc:docMk/>
            <pc:sldMk cId="3757265641" sldId="292"/>
            <ac:spMk id="3" creationId="{C6411DCD-4FE6-AC51-D025-48166ECE6AB5}"/>
          </ac:spMkLst>
        </pc:spChg>
        <pc:spChg chg="add del">
          <ac:chgData name="Neemias Informatica Lima" userId="b77af7bd85500281" providerId="LiveId" clId="{7D1CC9F5-6E0A-41F8-B5B9-DE5264088EBB}" dt="2026-07-21T23:01:46.579" v="976" actId="478"/>
          <ac:spMkLst>
            <pc:docMk/>
            <pc:sldMk cId="3757265641" sldId="292"/>
            <ac:spMk id="4" creationId="{8F52DEFA-8FEC-F382-B081-73DDE09CE308}"/>
          </ac:spMkLst>
        </pc:spChg>
        <pc:spChg chg="del">
          <ac:chgData name="Neemias Informatica Lima" userId="b77af7bd85500281" providerId="LiveId" clId="{7D1CC9F5-6E0A-41F8-B5B9-DE5264088EBB}" dt="2026-07-21T20:18:07.496" v="733" actId="478"/>
          <ac:spMkLst>
            <pc:docMk/>
            <pc:sldMk cId="3757265641" sldId="292"/>
            <ac:spMk id="6" creationId="{268C753B-4D63-C69B-B690-B7FDFE219AE4}"/>
          </ac:spMkLst>
        </pc:spChg>
        <pc:spChg chg="del">
          <ac:chgData name="Neemias Informatica Lima" userId="b77af7bd85500281" providerId="LiveId" clId="{7D1CC9F5-6E0A-41F8-B5B9-DE5264088EBB}" dt="2026-07-21T19:45:58.893" v="521" actId="478"/>
          <ac:spMkLst>
            <pc:docMk/>
            <pc:sldMk cId="3757265641" sldId="292"/>
            <ac:spMk id="7" creationId="{42E1BA84-0B94-A7BE-2FEC-8F78766F8C66}"/>
          </ac:spMkLst>
        </pc:spChg>
        <pc:spChg chg="add del">
          <ac:chgData name="Neemias Informatica Lima" userId="b77af7bd85500281" providerId="LiveId" clId="{7D1CC9F5-6E0A-41F8-B5B9-DE5264088EBB}" dt="2026-07-21T23:01:46.579" v="976" actId="478"/>
          <ac:spMkLst>
            <pc:docMk/>
            <pc:sldMk cId="3757265641" sldId="292"/>
            <ac:spMk id="8" creationId="{467F39E4-D106-DCE6-63B0-9B2AD2464E50}"/>
          </ac:spMkLst>
        </pc:spChg>
        <pc:spChg chg="mod">
          <ac:chgData name="Neemias Informatica Lima" userId="b77af7bd85500281" providerId="LiveId" clId="{7D1CC9F5-6E0A-41F8-B5B9-DE5264088EBB}" dt="2026-07-21T23:20:54.553" v="1188" actId="20577"/>
          <ac:spMkLst>
            <pc:docMk/>
            <pc:sldMk cId="3757265641" sldId="292"/>
            <ac:spMk id="12" creationId="{1EC42BAA-B890-43DD-B4F0-9AB5685AF2FE}"/>
          </ac:spMkLst>
        </pc:spChg>
        <pc:spChg chg="mod">
          <ac:chgData name="Neemias Informatica Lima" userId="b77af7bd85500281" providerId="LiveId" clId="{7D1CC9F5-6E0A-41F8-B5B9-DE5264088EBB}" dt="2026-07-21T23:17:54.068" v="1162"/>
          <ac:spMkLst>
            <pc:docMk/>
            <pc:sldMk cId="3757265641" sldId="292"/>
            <ac:spMk id="14" creationId="{00000000-0000-0000-0000-000000000000}"/>
          </ac:spMkLst>
        </pc:spChg>
        <pc:picChg chg="add">
          <ac:chgData name="Neemias Informatica Lima" userId="b77af7bd85500281" providerId="LiveId" clId="{7D1CC9F5-6E0A-41F8-B5B9-DE5264088EBB}" dt="2026-07-21T19:45:59.217" v="522" actId="22"/>
          <ac:picMkLst>
            <pc:docMk/>
            <pc:sldMk cId="3757265641" sldId="292"/>
            <ac:picMk id="5" creationId="{AC396C49-3C10-3B85-BBE0-B7FB57A62799}"/>
          </ac:picMkLst>
        </pc:picChg>
        <pc:picChg chg="add mod">
          <ac:chgData name="Neemias Informatica Lima" userId="b77af7bd85500281" providerId="LiveId" clId="{7D1CC9F5-6E0A-41F8-B5B9-DE5264088EBB}" dt="2026-07-21T23:01:46.898" v="977"/>
          <ac:picMkLst>
            <pc:docMk/>
            <pc:sldMk cId="3757265641" sldId="292"/>
            <ac:picMk id="6" creationId="{7289F43F-3800-6B92-1080-90A4023B9BE6}"/>
          </ac:picMkLst>
        </pc:picChg>
        <pc:picChg chg="del">
          <ac:chgData name="Neemias Informatica Lima" userId="b77af7bd85500281" providerId="LiveId" clId="{7D1CC9F5-6E0A-41F8-B5B9-DE5264088EBB}" dt="2026-07-21T19:45:58.893" v="521" actId="478"/>
          <ac:picMkLst>
            <pc:docMk/>
            <pc:sldMk cId="3757265641" sldId="292"/>
            <ac:picMk id="8" creationId="{5038D286-ECC1-A638-FA31-C2A16B2D0934}"/>
          </ac:picMkLst>
        </pc:picChg>
        <pc:picChg chg="del">
          <ac:chgData name="Neemias Informatica Lima" userId="b77af7bd85500281" providerId="LiveId" clId="{7D1CC9F5-6E0A-41F8-B5B9-DE5264088EBB}" dt="2026-07-21T19:45:58.893" v="521" actId="478"/>
          <ac:picMkLst>
            <pc:docMk/>
            <pc:sldMk cId="3757265641" sldId="292"/>
            <ac:picMk id="9" creationId="{AD361222-E696-A6F5-B770-3AB14853ABD1}"/>
          </ac:picMkLst>
        </pc:picChg>
        <pc:picChg chg="add del">
          <ac:chgData name="Neemias Informatica Lima" userId="b77af7bd85500281" providerId="LiveId" clId="{7D1CC9F5-6E0A-41F8-B5B9-DE5264088EBB}" dt="2026-07-21T23:01:46.579" v="976" actId="478"/>
          <ac:picMkLst>
            <pc:docMk/>
            <pc:sldMk cId="3757265641" sldId="292"/>
            <ac:picMk id="11" creationId="{F0502968-7063-B743-8C59-F16D9EB338A0}"/>
          </ac:picMkLst>
        </pc:picChg>
        <pc:picChg chg="add del">
          <ac:chgData name="Neemias Informatica Lima" userId="b77af7bd85500281" providerId="LiveId" clId="{7D1CC9F5-6E0A-41F8-B5B9-DE5264088EBB}" dt="2026-07-21T20:18:07.496" v="733" actId="478"/>
          <ac:picMkLst>
            <pc:docMk/>
            <pc:sldMk cId="3757265641" sldId="292"/>
            <ac:picMk id="15" creationId="{A40B9882-0CB0-88AF-AC80-44CC886B5568}"/>
          </ac:picMkLst>
        </pc:picChg>
      </pc:sldChg>
      <pc:sldChg chg="addSp delSp modSp mod">
        <pc:chgData name="Neemias Informatica Lima" userId="b77af7bd85500281" providerId="LiveId" clId="{7D1CC9F5-6E0A-41F8-B5B9-DE5264088EBB}" dt="2026-07-21T23:21:15.997" v="1191"/>
        <pc:sldMkLst>
          <pc:docMk/>
          <pc:sldMk cId="3114938747" sldId="293"/>
        </pc:sldMkLst>
        <pc:spChg chg="add mod">
          <ac:chgData name="Neemias Informatica Lima" userId="b77af7bd85500281" providerId="LiveId" clId="{7D1CC9F5-6E0A-41F8-B5B9-DE5264088EBB}" dt="2026-07-21T23:01:54.237" v="979"/>
          <ac:spMkLst>
            <pc:docMk/>
            <pc:sldMk cId="3114938747" sldId="293"/>
            <ac:spMk id="2" creationId="{491F75DE-7D4A-A602-2125-7757DDF40FCD}"/>
          </ac:spMkLst>
        </pc:spChg>
        <pc:spChg chg="add mod">
          <ac:chgData name="Neemias Informatica Lima" userId="b77af7bd85500281" providerId="LiveId" clId="{7D1CC9F5-6E0A-41F8-B5B9-DE5264088EBB}" dt="2026-07-21T23:01:54.237" v="979"/>
          <ac:spMkLst>
            <pc:docMk/>
            <pc:sldMk cId="3114938747" sldId="293"/>
            <ac:spMk id="3" creationId="{23440F6F-8A48-B3A1-D88F-9F75C8DE122D}"/>
          </ac:spMkLst>
        </pc:spChg>
        <pc:spChg chg="add del">
          <ac:chgData name="Neemias Informatica Lima" userId="b77af7bd85500281" providerId="LiveId" clId="{7D1CC9F5-6E0A-41F8-B5B9-DE5264088EBB}" dt="2026-07-21T20:18:13.464" v="735" actId="478"/>
          <ac:spMkLst>
            <pc:docMk/>
            <pc:sldMk cId="3114938747" sldId="293"/>
            <ac:spMk id="3" creationId="{4A27C407-6081-DF8C-7D10-7684C3F7D56D}"/>
          </ac:spMkLst>
        </pc:spChg>
        <pc:spChg chg="add del">
          <ac:chgData name="Neemias Informatica Lima" userId="b77af7bd85500281" providerId="LiveId" clId="{7D1CC9F5-6E0A-41F8-B5B9-DE5264088EBB}" dt="2026-07-21T23:01:53.926" v="978" actId="478"/>
          <ac:spMkLst>
            <pc:docMk/>
            <pc:sldMk cId="3114938747" sldId="293"/>
            <ac:spMk id="4" creationId="{A2408CC9-61B6-A0D6-AA3A-AAC99A06D19D}"/>
          </ac:spMkLst>
        </pc:spChg>
        <pc:spChg chg="del">
          <ac:chgData name="Neemias Informatica Lima" userId="b77af7bd85500281" providerId="LiveId" clId="{7D1CC9F5-6E0A-41F8-B5B9-DE5264088EBB}" dt="2026-07-21T20:18:13.464" v="735" actId="478"/>
          <ac:spMkLst>
            <pc:docMk/>
            <pc:sldMk cId="3114938747" sldId="293"/>
            <ac:spMk id="5" creationId="{53F2FE35-8C58-1547-BB77-FEC56A1DB0B9}"/>
          </ac:spMkLst>
        </pc:spChg>
        <pc:spChg chg="del">
          <ac:chgData name="Neemias Informatica Lima" userId="b77af7bd85500281" providerId="LiveId" clId="{7D1CC9F5-6E0A-41F8-B5B9-DE5264088EBB}" dt="2026-07-21T19:46:05.800" v="523" actId="478"/>
          <ac:spMkLst>
            <pc:docMk/>
            <pc:sldMk cId="3114938747" sldId="293"/>
            <ac:spMk id="7" creationId="{6179A7D9-2FED-219E-EA25-158BAEDC99C6}"/>
          </ac:spMkLst>
        </pc:spChg>
        <pc:spChg chg="add del">
          <ac:chgData name="Neemias Informatica Lima" userId="b77af7bd85500281" providerId="LiveId" clId="{7D1CC9F5-6E0A-41F8-B5B9-DE5264088EBB}" dt="2026-07-21T23:01:53.926" v="978" actId="478"/>
          <ac:spMkLst>
            <pc:docMk/>
            <pc:sldMk cId="3114938747" sldId="293"/>
            <ac:spMk id="8" creationId="{DAD97B1B-E5E5-3FBB-6799-301FFBB154E0}"/>
          </ac:spMkLst>
        </pc:spChg>
        <pc:spChg chg="mod">
          <ac:chgData name="Neemias Informatica Lima" userId="b77af7bd85500281" providerId="LiveId" clId="{7D1CC9F5-6E0A-41F8-B5B9-DE5264088EBB}" dt="2026-07-21T23:21:15.997" v="1191"/>
          <ac:spMkLst>
            <pc:docMk/>
            <pc:sldMk cId="3114938747" sldId="293"/>
            <ac:spMk id="16" creationId="{CFC8B9D9-C6ED-4706-A104-65D118A5B7F9}"/>
          </ac:spMkLst>
        </pc:spChg>
        <pc:picChg chg="add mod">
          <ac:chgData name="Neemias Informatica Lima" userId="b77af7bd85500281" providerId="LiveId" clId="{7D1CC9F5-6E0A-41F8-B5B9-DE5264088EBB}" dt="2026-07-21T23:01:54.237" v="979"/>
          <ac:picMkLst>
            <pc:docMk/>
            <pc:sldMk cId="3114938747" sldId="293"/>
            <ac:picMk id="5" creationId="{7289F43F-3800-6B92-1080-90A4023B9BE6}"/>
          </ac:picMkLst>
        </pc:picChg>
        <pc:picChg chg="add">
          <ac:chgData name="Neemias Informatica Lima" userId="b77af7bd85500281" providerId="LiveId" clId="{7D1CC9F5-6E0A-41F8-B5B9-DE5264088EBB}" dt="2026-07-21T19:46:06.134" v="524" actId="22"/>
          <ac:picMkLst>
            <pc:docMk/>
            <pc:sldMk cId="3114938747" sldId="293"/>
            <ac:picMk id="6" creationId="{E4C524B5-D532-BADC-B46F-BD38EB363867}"/>
          </ac:picMkLst>
        </pc:picChg>
        <pc:picChg chg="del">
          <ac:chgData name="Neemias Informatica Lima" userId="b77af7bd85500281" providerId="LiveId" clId="{7D1CC9F5-6E0A-41F8-B5B9-DE5264088EBB}" dt="2026-07-21T19:46:05.800" v="523" actId="478"/>
          <ac:picMkLst>
            <pc:docMk/>
            <pc:sldMk cId="3114938747" sldId="293"/>
            <ac:picMk id="8" creationId="{BDA3B048-B6E5-80F1-1B90-093B34F37FCF}"/>
          </ac:picMkLst>
        </pc:picChg>
        <pc:picChg chg="del">
          <ac:chgData name="Neemias Informatica Lima" userId="b77af7bd85500281" providerId="LiveId" clId="{7D1CC9F5-6E0A-41F8-B5B9-DE5264088EBB}" dt="2026-07-21T19:46:05.800" v="523" actId="478"/>
          <ac:picMkLst>
            <pc:docMk/>
            <pc:sldMk cId="3114938747" sldId="293"/>
            <ac:picMk id="9" creationId="{0839AB79-9429-EE64-4CAC-6FA68587F84C}"/>
          </ac:picMkLst>
        </pc:picChg>
        <pc:picChg chg="add del">
          <ac:chgData name="Neemias Informatica Lima" userId="b77af7bd85500281" providerId="LiveId" clId="{7D1CC9F5-6E0A-41F8-B5B9-DE5264088EBB}" dt="2026-07-21T23:01:53.926" v="978" actId="478"/>
          <ac:picMkLst>
            <pc:docMk/>
            <pc:sldMk cId="3114938747" sldId="293"/>
            <ac:picMk id="11" creationId="{B274A33F-E0B8-6F35-36C5-3984B9FF7310}"/>
          </ac:picMkLst>
        </pc:picChg>
        <pc:picChg chg="add del">
          <ac:chgData name="Neemias Informatica Lima" userId="b77af7bd85500281" providerId="LiveId" clId="{7D1CC9F5-6E0A-41F8-B5B9-DE5264088EBB}" dt="2026-07-21T20:18:13.464" v="735" actId="478"/>
          <ac:picMkLst>
            <pc:docMk/>
            <pc:sldMk cId="3114938747" sldId="293"/>
            <ac:picMk id="12" creationId="{E5CFEC23-72DD-9930-C695-FD776566772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466959F-D557-4AD2-8488-6D988692D220}" type="datetimeFigureOut">
              <a:rPr lang="pt-BR" smtClean="0"/>
              <a:t>21/07/2026</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E72852-4DE7-44D3-8A7F-56C27570EADE}" type="slidenum">
              <a:rPr lang="pt-BR" smtClean="0"/>
              <a:t>‹nº›</a:t>
            </a:fld>
            <a:endParaRPr lang="pt-BR"/>
          </a:p>
        </p:txBody>
      </p:sp>
    </p:spTree>
    <p:extLst>
      <p:ext uri="{BB962C8B-B14F-4D97-AF65-F5344CB8AC3E}">
        <p14:creationId xmlns:p14="http://schemas.microsoft.com/office/powerpoint/2010/main" val="9844537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C4D8A3-0553-4624-98E0-EE1E1EA2DF94}" type="datetimeFigureOut">
              <a:rPr lang="pt-BR" smtClean="0"/>
              <a:t>21/07/2026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DDDF94-5BF5-43EC-9ABE-4C4ADD279200}" type="slidenum">
              <a:rPr lang="pt-BR" smtClean="0"/>
              <a:t>‹nº›</a:t>
            </a:fld>
            <a:endParaRPr lang="pt-BR"/>
          </a:p>
        </p:txBody>
      </p:sp>
    </p:spTree>
    <p:extLst>
      <p:ext uri="{BB962C8B-B14F-4D97-AF65-F5344CB8AC3E}">
        <p14:creationId xmlns:p14="http://schemas.microsoft.com/office/powerpoint/2010/main" val="3037722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1</a:t>
            </a:fld>
            <a:endParaRPr lang="pt-BR"/>
          </a:p>
        </p:txBody>
      </p:sp>
    </p:spTree>
    <p:extLst>
      <p:ext uri="{BB962C8B-B14F-4D97-AF65-F5344CB8AC3E}">
        <p14:creationId xmlns:p14="http://schemas.microsoft.com/office/powerpoint/2010/main" val="1987669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2</a:t>
            </a:fld>
            <a:endParaRPr lang="pt-BR"/>
          </a:p>
        </p:txBody>
      </p:sp>
    </p:spTree>
    <p:extLst>
      <p:ext uri="{BB962C8B-B14F-4D97-AF65-F5344CB8AC3E}">
        <p14:creationId xmlns:p14="http://schemas.microsoft.com/office/powerpoint/2010/main" val="225263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3</a:t>
            </a:fld>
            <a:endParaRPr lang="pt-BR"/>
          </a:p>
        </p:txBody>
      </p:sp>
    </p:spTree>
    <p:extLst>
      <p:ext uri="{BB962C8B-B14F-4D97-AF65-F5344CB8AC3E}">
        <p14:creationId xmlns:p14="http://schemas.microsoft.com/office/powerpoint/2010/main" val="3796569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5</a:t>
            </a:fld>
            <a:endParaRPr lang="pt-BR"/>
          </a:p>
        </p:txBody>
      </p:sp>
    </p:spTree>
    <p:extLst>
      <p:ext uri="{BB962C8B-B14F-4D97-AF65-F5344CB8AC3E}">
        <p14:creationId xmlns:p14="http://schemas.microsoft.com/office/powerpoint/2010/main" val="1787445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6</a:t>
            </a:fld>
            <a:endParaRPr lang="pt-BR"/>
          </a:p>
        </p:txBody>
      </p:sp>
    </p:spTree>
    <p:extLst>
      <p:ext uri="{BB962C8B-B14F-4D97-AF65-F5344CB8AC3E}">
        <p14:creationId xmlns:p14="http://schemas.microsoft.com/office/powerpoint/2010/main" val="2239561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34DDDF94-5BF5-43EC-9ABE-4C4ADD279200}" type="slidenum">
              <a:rPr lang="pt-BR" smtClean="0"/>
              <a:t>7</a:t>
            </a:fld>
            <a:endParaRPr lang="pt-BR"/>
          </a:p>
        </p:txBody>
      </p:sp>
    </p:spTree>
    <p:extLst>
      <p:ext uri="{BB962C8B-B14F-4D97-AF65-F5344CB8AC3E}">
        <p14:creationId xmlns:p14="http://schemas.microsoft.com/office/powerpoint/2010/main" val="1552372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9</a:t>
            </a:fld>
            <a:endParaRPr lang="pt-BR"/>
          </a:p>
        </p:txBody>
      </p:sp>
    </p:spTree>
    <p:extLst>
      <p:ext uri="{BB962C8B-B14F-4D97-AF65-F5344CB8AC3E}">
        <p14:creationId xmlns:p14="http://schemas.microsoft.com/office/powerpoint/2010/main" val="1306649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11</a:t>
            </a:fld>
            <a:endParaRPr lang="pt-BR"/>
          </a:p>
        </p:txBody>
      </p:sp>
    </p:spTree>
    <p:extLst>
      <p:ext uri="{BB962C8B-B14F-4D97-AF65-F5344CB8AC3E}">
        <p14:creationId xmlns:p14="http://schemas.microsoft.com/office/powerpoint/2010/main" val="3999430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7" name="Rectangle 6"/>
          <p:cNvSpPr/>
          <p:nvPr/>
        </p:nvSpPr>
        <p:spPr>
          <a:xfrm>
            <a:off x="2386" y="4809490"/>
            <a:ext cx="9159077"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9535"/>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4532" y="570268"/>
            <a:ext cx="7558207" cy="2679573"/>
          </a:xfrm>
        </p:spPr>
        <p:txBody>
          <a:bodyPr anchor="b">
            <a:normAutofit/>
          </a:bodyPr>
          <a:lstStyle>
            <a:lvl1pPr algn="l">
              <a:lnSpc>
                <a:spcPct val="85000"/>
              </a:lnSpc>
              <a:defRPr sz="6011" spc="-38" baseline="0">
                <a:solidFill>
                  <a:schemeClr val="tx1">
                    <a:lumMod val="85000"/>
                    <a:lumOff val="15000"/>
                  </a:schemeClr>
                </a:solidFill>
              </a:defRPr>
            </a:lvl1pPr>
          </a:lstStyle>
          <a:p>
            <a:r>
              <a:rPr lang="pt-BR"/>
              <a:t>Clique para editar o título mestre</a:t>
            </a:r>
            <a:endParaRPr lang="en-US" dirty="0"/>
          </a:p>
        </p:txBody>
      </p:sp>
      <p:sp>
        <p:nvSpPr>
          <p:cNvPr id="3" name="Subtitle 2"/>
          <p:cNvSpPr>
            <a:spLocks noGrp="1"/>
          </p:cNvSpPr>
          <p:nvPr>
            <p:ph type="subTitle" idx="1"/>
          </p:nvPr>
        </p:nvSpPr>
        <p:spPr>
          <a:xfrm>
            <a:off x="826614" y="3347903"/>
            <a:ext cx="7558207" cy="858838"/>
          </a:xfrm>
        </p:spPr>
        <p:txBody>
          <a:bodyPr lIns="91440" rIns="91440">
            <a:normAutofit/>
          </a:bodyPr>
          <a:lstStyle>
            <a:lvl1pPr marL="0" indent="0" algn="l">
              <a:buNone/>
              <a:defRPr sz="1803" cap="all" spc="150" baseline="0">
                <a:solidFill>
                  <a:schemeClr val="tx2"/>
                </a:solidFill>
                <a:latin typeface="+mj-lt"/>
              </a:defRPr>
            </a:lvl1pPr>
            <a:lvl2pPr marL="343540" indent="0" algn="ctr">
              <a:buNone/>
              <a:defRPr sz="1803"/>
            </a:lvl2pPr>
            <a:lvl3pPr marL="687080" indent="0" algn="ctr">
              <a:buNone/>
              <a:defRPr sz="1803"/>
            </a:lvl3pPr>
            <a:lvl4pPr marL="1030620" indent="0" algn="ctr">
              <a:buNone/>
              <a:defRPr sz="1503"/>
            </a:lvl4pPr>
            <a:lvl5pPr marL="1374160" indent="0" algn="ctr">
              <a:buNone/>
              <a:defRPr sz="1503"/>
            </a:lvl5pPr>
            <a:lvl6pPr marL="1717700" indent="0" algn="ctr">
              <a:buNone/>
              <a:defRPr sz="1503"/>
            </a:lvl6pPr>
            <a:lvl7pPr marL="2061240" indent="0" algn="ctr">
              <a:buNone/>
              <a:defRPr sz="1503"/>
            </a:lvl7pPr>
            <a:lvl8pPr marL="2404781" indent="0" algn="ctr">
              <a:buNone/>
              <a:defRPr sz="1503"/>
            </a:lvl8pPr>
            <a:lvl9pPr marL="2748321" indent="0" algn="ctr">
              <a:buNone/>
              <a:defRPr sz="1503"/>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7/21/2026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907473" y="3263583"/>
            <a:ext cx="742078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969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7/21/2026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‹nº›</a:t>
            </a:fld>
            <a:endParaRPr lang="en-US" dirty="0"/>
          </a:p>
        </p:txBody>
      </p:sp>
    </p:spTree>
    <p:extLst>
      <p:ext uri="{BB962C8B-B14F-4D97-AF65-F5344CB8AC3E}">
        <p14:creationId xmlns:p14="http://schemas.microsoft.com/office/powerpoint/2010/main" val="3411489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6" y="4809490"/>
            <a:ext cx="9159077"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9535"/>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4532" y="570268"/>
            <a:ext cx="7558207" cy="2679573"/>
          </a:xfrm>
        </p:spPr>
        <p:txBody>
          <a:bodyPr anchor="b" anchorCtr="0">
            <a:normAutofit/>
          </a:bodyPr>
          <a:lstStyle>
            <a:lvl1pPr>
              <a:lnSpc>
                <a:spcPct val="85000"/>
              </a:lnSpc>
              <a:defRPr sz="6011" b="0">
                <a:solidFill>
                  <a:schemeClr val="tx1">
                    <a:lumMod val="85000"/>
                    <a:lumOff val="15000"/>
                  </a:schemeClr>
                </a:solidFill>
              </a:defRPr>
            </a:lvl1pPr>
          </a:lstStyle>
          <a:p>
            <a:r>
              <a:rPr lang="pt-BR"/>
              <a:t>Clique para editar o título mestre</a:t>
            </a:r>
            <a:endParaRPr lang="en-US" dirty="0"/>
          </a:p>
        </p:txBody>
      </p:sp>
      <p:sp>
        <p:nvSpPr>
          <p:cNvPr id="3" name="Text Placeholder 2"/>
          <p:cNvSpPr>
            <a:spLocks noGrp="1"/>
          </p:cNvSpPr>
          <p:nvPr>
            <p:ph type="body" idx="1"/>
          </p:nvPr>
        </p:nvSpPr>
        <p:spPr>
          <a:xfrm>
            <a:off x="824532" y="3346031"/>
            <a:ext cx="7558207" cy="858838"/>
          </a:xfrm>
        </p:spPr>
        <p:txBody>
          <a:bodyPr lIns="91440" rIns="91440" anchor="t" anchorCtr="0">
            <a:normAutofit/>
          </a:bodyPr>
          <a:lstStyle>
            <a:lvl1pPr marL="0" indent="0">
              <a:buNone/>
              <a:defRPr sz="1803" cap="all" spc="150" baseline="0">
                <a:solidFill>
                  <a:schemeClr val="tx2"/>
                </a:solidFill>
                <a:latin typeface="+mj-lt"/>
              </a:defRPr>
            </a:lvl1pPr>
            <a:lvl2pPr marL="343540" indent="0">
              <a:buNone/>
              <a:defRPr sz="1353">
                <a:solidFill>
                  <a:schemeClr val="tx1">
                    <a:tint val="75000"/>
                  </a:schemeClr>
                </a:solidFill>
              </a:defRPr>
            </a:lvl2pPr>
            <a:lvl3pPr marL="687080" indent="0">
              <a:buNone/>
              <a:defRPr sz="1202">
                <a:solidFill>
                  <a:schemeClr val="tx1">
                    <a:tint val="75000"/>
                  </a:schemeClr>
                </a:solidFill>
              </a:defRPr>
            </a:lvl3pPr>
            <a:lvl4pPr marL="1030620" indent="0">
              <a:buNone/>
              <a:defRPr sz="1052">
                <a:solidFill>
                  <a:schemeClr val="tx1">
                    <a:tint val="75000"/>
                  </a:schemeClr>
                </a:solidFill>
              </a:defRPr>
            </a:lvl4pPr>
            <a:lvl5pPr marL="1374160" indent="0">
              <a:buNone/>
              <a:defRPr sz="1052">
                <a:solidFill>
                  <a:schemeClr val="tx1">
                    <a:tint val="75000"/>
                  </a:schemeClr>
                </a:solidFill>
              </a:defRPr>
            </a:lvl5pPr>
            <a:lvl6pPr marL="1717700" indent="0">
              <a:buNone/>
              <a:defRPr sz="1052">
                <a:solidFill>
                  <a:schemeClr val="tx1">
                    <a:tint val="75000"/>
                  </a:schemeClr>
                </a:solidFill>
              </a:defRPr>
            </a:lvl6pPr>
            <a:lvl7pPr marL="2061240" indent="0">
              <a:buNone/>
              <a:defRPr sz="1052">
                <a:solidFill>
                  <a:schemeClr val="tx1">
                    <a:tint val="75000"/>
                  </a:schemeClr>
                </a:solidFill>
              </a:defRPr>
            </a:lvl7pPr>
            <a:lvl8pPr marL="2404781" indent="0">
              <a:buNone/>
              <a:defRPr sz="1052">
                <a:solidFill>
                  <a:schemeClr val="tx1">
                    <a:tint val="75000"/>
                  </a:schemeClr>
                </a:solidFill>
              </a:defRPr>
            </a:lvl8pPr>
            <a:lvl9pPr marL="2748321" indent="0">
              <a:buNone/>
              <a:defRPr sz="1052">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20EBB0C4-6273-4C6E-B9BD-2EDC30F1CD52}" type="datetimeFigureOut">
              <a:rPr lang="en-US" dirty="0"/>
              <a:t>7/21/2026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907473" y="3263583"/>
            <a:ext cx="742078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2678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a:xfrm>
            <a:off x="824532" y="215351"/>
            <a:ext cx="7558207" cy="1090083"/>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824531" y="1386864"/>
            <a:ext cx="3710393" cy="30231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72346" y="1386865"/>
            <a:ext cx="3710393" cy="30231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7/21/2026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182252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a:xfrm>
            <a:off x="824532" y="215351"/>
            <a:ext cx="7558207" cy="109008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824531" y="1387103"/>
            <a:ext cx="3710393" cy="553234"/>
          </a:xfrm>
        </p:spPr>
        <p:txBody>
          <a:bodyPr lIns="91440" rIns="91440" anchor="ctr">
            <a:normAutofit/>
          </a:bodyPr>
          <a:lstStyle>
            <a:lvl1pPr marL="0" indent="0">
              <a:buNone/>
              <a:defRPr sz="1503" b="0" cap="all" baseline="0">
                <a:solidFill>
                  <a:schemeClr val="tx2"/>
                </a:solidFill>
              </a:defRPr>
            </a:lvl1pPr>
            <a:lvl2pPr marL="343540" indent="0">
              <a:buNone/>
              <a:defRPr sz="1503" b="1"/>
            </a:lvl2pPr>
            <a:lvl3pPr marL="687080" indent="0">
              <a:buNone/>
              <a:defRPr sz="1353" b="1"/>
            </a:lvl3pPr>
            <a:lvl4pPr marL="1030620" indent="0">
              <a:buNone/>
              <a:defRPr sz="1202" b="1"/>
            </a:lvl4pPr>
            <a:lvl5pPr marL="1374160" indent="0">
              <a:buNone/>
              <a:defRPr sz="1202" b="1"/>
            </a:lvl5pPr>
            <a:lvl6pPr marL="1717700" indent="0">
              <a:buNone/>
              <a:defRPr sz="1202" b="1"/>
            </a:lvl6pPr>
            <a:lvl7pPr marL="2061240" indent="0">
              <a:buNone/>
              <a:defRPr sz="1202" b="1"/>
            </a:lvl7pPr>
            <a:lvl8pPr marL="2404781" indent="0">
              <a:buNone/>
              <a:defRPr sz="1202" b="1"/>
            </a:lvl8pPr>
            <a:lvl9pPr marL="2748321" indent="0">
              <a:buNone/>
              <a:defRPr sz="1202" b="1"/>
            </a:lvl9pPr>
          </a:lstStyle>
          <a:p>
            <a:pPr lvl="0"/>
            <a:r>
              <a:rPr lang="pt-BR"/>
              <a:t>Editar estilos de texto Mestre</a:t>
            </a:r>
          </a:p>
        </p:txBody>
      </p:sp>
      <p:sp>
        <p:nvSpPr>
          <p:cNvPr id="4" name="Content Placeholder 3"/>
          <p:cNvSpPr>
            <a:spLocks noGrp="1"/>
          </p:cNvSpPr>
          <p:nvPr>
            <p:ph sz="half" idx="2"/>
          </p:nvPr>
        </p:nvSpPr>
        <p:spPr>
          <a:xfrm>
            <a:off x="824531" y="1940337"/>
            <a:ext cx="3710393" cy="253834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72346" y="1387103"/>
            <a:ext cx="3710393" cy="553234"/>
          </a:xfrm>
        </p:spPr>
        <p:txBody>
          <a:bodyPr lIns="91440" rIns="91440" anchor="ctr">
            <a:normAutofit/>
          </a:bodyPr>
          <a:lstStyle>
            <a:lvl1pPr marL="0" indent="0">
              <a:buNone/>
              <a:defRPr sz="1503" b="0" cap="all" baseline="0">
                <a:solidFill>
                  <a:schemeClr val="tx2"/>
                </a:solidFill>
              </a:defRPr>
            </a:lvl1pPr>
            <a:lvl2pPr marL="343540" indent="0">
              <a:buNone/>
              <a:defRPr sz="1503" b="1"/>
            </a:lvl2pPr>
            <a:lvl3pPr marL="687080" indent="0">
              <a:buNone/>
              <a:defRPr sz="1353" b="1"/>
            </a:lvl3pPr>
            <a:lvl4pPr marL="1030620" indent="0">
              <a:buNone/>
              <a:defRPr sz="1202" b="1"/>
            </a:lvl4pPr>
            <a:lvl5pPr marL="1374160" indent="0">
              <a:buNone/>
              <a:defRPr sz="1202" b="1"/>
            </a:lvl5pPr>
            <a:lvl6pPr marL="1717700" indent="0">
              <a:buNone/>
              <a:defRPr sz="1202" b="1"/>
            </a:lvl6pPr>
            <a:lvl7pPr marL="2061240" indent="0">
              <a:buNone/>
              <a:defRPr sz="1202" b="1"/>
            </a:lvl7pPr>
            <a:lvl8pPr marL="2404781" indent="0">
              <a:buNone/>
              <a:defRPr sz="1202" b="1"/>
            </a:lvl8pPr>
            <a:lvl9pPr marL="2748321" indent="0">
              <a:buNone/>
              <a:defRPr sz="1202" b="1"/>
            </a:lvl9pPr>
          </a:lstStyle>
          <a:p>
            <a:pPr lvl="0"/>
            <a:r>
              <a:rPr lang="pt-BR"/>
              <a:t>Editar estilos de texto Mestre</a:t>
            </a:r>
          </a:p>
        </p:txBody>
      </p:sp>
      <p:sp>
        <p:nvSpPr>
          <p:cNvPr id="6" name="Content Placeholder 5"/>
          <p:cNvSpPr>
            <a:spLocks noGrp="1"/>
          </p:cNvSpPr>
          <p:nvPr>
            <p:ph sz="quarter" idx="4"/>
          </p:nvPr>
        </p:nvSpPr>
        <p:spPr>
          <a:xfrm>
            <a:off x="4672346" y="1940337"/>
            <a:ext cx="3710393" cy="253834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7/21/2026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4021399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7/21/2026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918963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5" name="Rectangle 4"/>
          <p:cNvSpPr/>
          <p:nvPr/>
        </p:nvSpPr>
        <p:spPr>
          <a:xfrm>
            <a:off x="2386" y="4809490"/>
            <a:ext cx="9159077"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4759535"/>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7/21/2026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1654449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ctangle 7"/>
          <p:cNvSpPr/>
          <p:nvPr/>
        </p:nvSpPr>
        <p:spPr>
          <a:xfrm>
            <a:off x="13" y="0"/>
            <a:ext cx="3043895" cy="51530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5840" y="0"/>
            <a:ext cx="48098" cy="5153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3555" y="446595"/>
            <a:ext cx="2404884" cy="1717675"/>
          </a:xfrm>
        </p:spPr>
        <p:txBody>
          <a:bodyPr anchor="b">
            <a:normAutofit/>
          </a:bodyPr>
          <a:lstStyle>
            <a:lvl1pPr>
              <a:defRPr sz="2705" b="0">
                <a:solidFill>
                  <a:srgbClr val="FFFFFF"/>
                </a:solidFill>
              </a:defRPr>
            </a:lvl1pPr>
          </a:lstStyle>
          <a:p>
            <a:r>
              <a:rPr lang="pt-BR"/>
              <a:t>Clique para editar o título mestre</a:t>
            </a:r>
            <a:endParaRPr lang="en-US" dirty="0"/>
          </a:p>
        </p:txBody>
      </p:sp>
      <p:sp>
        <p:nvSpPr>
          <p:cNvPr id="3" name="Content Placeholder 2"/>
          <p:cNvSpPr>
            <a:spLocks noGrp="1"/>
          </p:cNvSpPr>
          <p:nvPr>
            <p:ph idx="1"/>
          </p:nvPr>
        </p:nvSpPr>
        <p:spPr>
          <a:xfrm>
            <a:off x="3607326" y="549656"/>
            <a:ext cx="4878479" cy="395065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343555" y="2198624"/>
            <a:ext cx="2404884" cy="2539036"/>
          </a:xfrm>
        </p:spPr>
        <p:txBody>
          <a:bodyPr lIns="91440" rIns="91440">
            <a:normAutofit/>
          </a:bodyPr>
          <a:lstStyle>
            <a:lvl1pPr marL="0" indent="0">
              <a:buNone/>
              <a:defRPr sz="1127">
                <a:solidFill>
                  <a:srgbClr val="FFFFFF"/>
                </a:solidFill>
              </a:defRPr>
            </a:lvl1pPr>
            <a:lvl2pPr marL="343540" indent="0">
              <a:buNone/>
              <a:defRPr sz="902"/>
            </a:lvl2pPr>
            <a:lvl3pPr marL="687080" indent="0">
              <a:buNone/>
              <a:defRPr sz="751"/>
            </a:lvl3pPr>
            <a:lvl4pPr marL="1030620" indent="0">
              <a:buNone/>
              <a:defRPr sz="676"/>
            </a:lvl4pPr>
            <a:lvl5pPr marL="1374160" indent="0">
              <a:buNone/>
              <a:defRPr sz="676"/>
            </a:lvl5pPr>
            <a:lvl6pPr marL="1717700" indent="0">
              <a:buNone/>
              <a:defRPr sz="676"/>
            </a:lvl6pPr>
            <a:lvl7pPr marL="2061240" indent="0">
              <a:buNone/>
              <a:defRPr sz="676"/>
            </a:lvl7pPr>
            <a:lvl8pPr marL="2404781" indent="0">
              <a:buNone/>
              <a:defRPr sz="676"/>
            </a:lvl8pPr>
            <a:lvl9pPr marL="2748321" indent="0">
              <a:buNone/>
              <a:defRPr sz="676"/>
            </a:lvl9pPr>
          </a:lstStyle>
          <a:p>
            <a:pPr lvl="0"/>
            <a:r>
              <a:rPr lang="pt-BR"/>
              <a:t>Editar estilos de texto Mestre</a:t>
            </a:r>
          </a:p>
        </p:txBody>
      </p:sp>
      <p:sp>
        <p:nvSpPr>
          <p:cNvPr id="5" name="Date Placeholder 4"/>
          <p:cNvSpPr>
            <a:spLocks noGrp="1"/>
          </p:cNvSpPr>
          <p:nvPr>
            <p:ph type="dt" sz="half" idx="10"/>
          </p:nvPr>
        </p:nvSpPr>
        <p:spPr>
          <a:xfrm>
            <a:off x="349801" y="4853811"/>
            <a:ext cx="1967633" cy="274351"/>
          </a:xfrm>
        </p:spPr>
        <p:txBody>
          <a:bodyPr/>
          <a:lstStyle>
            <a:lvl1pPr algn="l">
              <a:defRPr/>
            </a:lvl1pPr>
          </a:lstStyle>
          <a:p>
            <a:fld id="{32ABBEA6-7C60-4B02-AE87-00D78D8422AF}" type="datetimeFigureOut">
              <a:rPr lang="en-US" dirty="0"/>
              <a:t>7/21/2026</a:t>
            </a:fld>
            <a:endParaRPr lang="en-US" dirty="0"/>
          </a:p>
        </p:txBody>
      </p:sp>
      <p:sp>
        <p:nvSpPr>
          <p:cNvPr id="6" name="Footer Placeholder 5"/>
          <p:cNvSpPr>
            <a:spLocks noGrp="1"/>
          </p:cNvSpPr>
          <p:nvPr>
            <p:ph type="ftr" sz="quarter" idx="11"/>
          </p:nvPr>
        </p:nvSpPr>
        <p:spPr>
          <a:xfrm>
            <a:off x="3607326" y="4853811"/>
            <a:ext cx="3492808" cy="274351"/>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3621185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8" name="Rectangle 7"/>
          <p:cNvSpPr/>
          <p:nvPr/>
        </p:nvSpPr>
        <p:spPr>
          <a:xfrm>
            <a:off x="0" y="3721629"/>
            <a:ext cx="9159077" cy="14313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3693133"/>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4531" y="3813239"/>
            <a:ext cx="7599434" cy="618363"/>
          </a:xfrm>
        </p:spPr>
        <p:txBody>
          <a:bodyPr lIns="91440" tIns="0" rIns="91440" bIns="0" anchor="b">
            <a:noAutofit/>
          </a:bodyPr>
          <a:lstStyle>
            <a:lvl1pPr>
              <a:defRPr sz="2705" b="0">
                <a:solidFill>
                  <a:srgbClr val="FFFFFF"/>
                </a:solidFill>
              </a:defRPr>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2" y="0"/>
            <a:ext cx="9161452" cy="3693133"/>
          </a:xfrm>
          <a:blipFill>
            <a:blip r:embed="rId2"/>
            <a:stretch>
              <a:fillRect/>
            </a:stretch>
          </a:blipFill>
        </p:spPr>
        <p:txBody>
          <a:bodyPr lIns="457200" tIns="457200" anchor="t"/>
          <a:lstStyle>
            <a:lvl1pPr marL="0" indent="0">
              <a:buNone/>
              <a:defRPr sz="2404">
                <a:solidFill>
                  <a:schemeClr val="bg1"/>
                </a:solidFill>
              </a:defRPr>
            </a:lvl1pPr>
            <a:lvl2pPr marL="343540" indent="0">
              <a:buNone/>
              <a:defRPr sz="2104"/>
            </a:lvl2pPr>
            <a:lvl3pPr marL="687080" indent="0">
              <a:buNone/>
              <a:defRPr sz="1803"/>
            </a:lvl3pPr>
            <a:lvl4pPr marL="1030620" indent="0">
              <a:buNone/>
              <a:defRPr sz="1503"/>
            </a:lvl4pPr>
            <a:lvl5pPr marL="1374160" indent="0">
              <a:buNone/>
              <a:defRPr sz="1503"/>
            </a:lvl5pPr>
            <a:lvl6pPr marL="1717700" indent="0">
              <a:buNone/>
              <a:defRPr sz="1503"/>
            </a:lvl6pPr>
            <a:lvl7pPr marL="2061240" indent="0">
              <a:buNone/>
              <a:defRPr sz="1503"/>
            </a:lvl7pPr>
            <a:lvl8pPr marL="2404781" indent="0">
              <a:buNone/>
              <a:defRPr sz="1503"/>
            </a:lvl8pPr>
            <a:lvl9pPr marL="2748321" indent="0">
              <a:buNone/>
              <a:defRPr sz="1503"/>
            </a:lvl9pPr>
          </a:lstStyle>
          <a:p>
            <a:r>
              <a:rPr lang="pt-BR"/>
              <a:t>Clique no ícone para adicionar uma imagem</a:t>
            </a:r>
            <a:endParaRPr lang="en-US" dirty="0"/>
          </a:p>
        </p:txBody>
      </p:sp>
      <p:sp>
        <p:nvSpPr>
          <p:cNvPr id="4" name="Text Placeholder 3"/>
          <p:cNvSpPr>
            <a:spLocks noGrp="1"/>
          </p:cNvSpPr>
          <p:nvPr>
            <p:ph type="body" sz="half" idx="2"/>
          </p:nvPr>
        </p:nvSpPr>
        <p:spPr>
          <a:xfrm>
            <a:off x="824531" y="4438471"/>
            <a:ext cx="7599434" cy="446596"/>
          </a:xfrm>
        </p:spPr>
        <p:txBody>
          <a:bodyPr lIns="91440" tIns="0" rIns="91440" bIns="0">
            <a:normAutofit/>
          </a:bodyPr>
          <a:lstStyle>
            <a:lvl1pPr marL="0" indent="0">
              <a:spcBef>
                <a:spcPts val="0"/>
              </a:spcBef>
              <a:spcAft>
                <a:spcPts val="451"/>
              </a:spcAft>
              <a:buNone/>
              <a:defRPr sz="1127">
                <a:solidFill>
                  <a:srgbClr val="FFFFFF"/>
                </a:solidFill>
              </a:defRPr>
            </a:lvl1pPr>
            <a:lvl2pPr marL="343540" indent="0">
              <a:buNone/>
              <a:defRPr sz="902"/>
            </a:lvl2pPr>
            <a:lvl3pPr marL="687080" indent="0">
              <a:buNone/>
              <a:defRPr sz="751"/>
            </a:lvl3pPr>
            <a:lvl4pPr marL="1030620" indent="0">
              <a:buNone/>
              <a:defRPr sz="676"/>
            </a:lvl4pPr>
            <a:lvl5pPr marL="1374160" indent="0">
              <a:buNone/>
              <a:defRPr sz="676"/>
            </a:lvl5pPr>
            <a:lvl6pPr marL="1717700" indent="0">
              <a:buNone/>
              <a:defRPr sz="676"/>
            </a:lvl6pPr>
            <a:lvl7pPr marL="2061240" indent="0">
              <a:buNone/>
              <a:defRPr sz="676"/>
            </a:lvl7pPr>
            <a:lvl8pPr marL="2404781" indent="0">
              <a:buNone/>
              <a:defRPr sz="676"/>
            </a:lvl8pPr>
            <a:lvl9pPr marL="2748321" indent="0">
              <a:buNone/>
              <a:defRPr sz="676"/>
            </a:lvl9pPr>
          </a:lstStyle>
          <a:p>
            <a:pPr lvl="0"/>
            <a:r>
              <a:rPr lang="pt-BR"/>
              <a:t>Editar estilos de texto Mestre</a:t>
            </a:r>
          </a:p>
        </p:txBody>
      </p:sp>
      <p:sp>
        <p:nvSpPr>
          <p:cNvPr id="5" name="Date Placeholder 4"/>
          <p:cNvSpPr>
            <a:spLocks noGrp="1"/>
          </p:cNvSpPr>
          <p:nvPr>
            <p:ph type="dt" sz="half" idx="10"/>
          </p:nvPr>
        </p:nvSpPr>
        <p:spPr/>
        <p:txBody>
          <a:bodyPr/>
          <a:lstStyle/>
          <a:p>
            <a:fld id="{C9CAD897-D46E-4AD2-BD9B-49DD3E640873}" type="datetimeFigureOut">
              <a:rPr lang="en-US" dirty="0"/>
              <a:t>7/21/2026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842029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7/21/2026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3749439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exto e Título Vertical">
    <p:spTree>
      <p:nvGrpSpPr>
        <p:cNvPr id="1" name=""/>
        <p:cNvGrpSpPr/>
        <p:nvPr/>
      </p:nvGrpSpPr>
      <p:grpSpPr>
        <a:xfrm>
          <a:off x="0" y="0"/>
          <a:ext cx="0" cy="0"/>
          <a:chOff x="0" y="0"/>
          <a:chExt cx="0" cy="0"/>
        </a:xfrm>
      </p:grpSpPr>
      <p:sp>
        <p:nvSpPr>
          <p:cNvPr id="7" name="Rectangle 6"/>
          <p:cNvSpPr/>
          <p:nvPr/>
        </p:nvSpPr>
        <p:spPr>
          <a:xfrm>
            <a:off x="2386" y="4809490"/>
            <a:ext cx="9159077"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9535"/>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56172" y="311660"/>
            <a:ext cx="1975440" cy="4326062"/>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9851" y="311660"/>
            <a:ext cx="5811803" cy="4326063"/>
          </a:xfrm>
        </p:spPr>
        <p:txBody>
          <a:bodyPr vert="eaVert" lIns="45720" tIns="0" rIns="45720" bIns="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7/21/2026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3386287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TS">
    <p:bg>
      <p:bgPr>
        <a:solidFill>
          <a:schemeClr val="bg1"/>
        </a:solidFill>
        <a:effectLst/>
      </p:bgPr>
    </p:bg>
    <p:spTree>
      <p:nvGrpSpPr>
        <p:cNvPr id="1" name=""/>
        <p:cNvGrpSpPr/>
        <p:nvPr/>
      </p:nvGrpSpPr>
      <p:grpSpPr>
        <a:xfrm>
          <a:off x="0" y="0"/>
          <a:ext cx="0" cy="0"/>
          <a:chOff x="0" y="0"/>
          <a:chExt cx="0" cy="0"/>
        </a:xfrm>
      </p:grpSpPr>
      <p:sp>
        <p:nvSpPr>
          <p:cNvPr id="4" name="Espaço Reservado para Título 1"/>
          <p:cNvSpPr>
            <a:spLocks noGrp="1"/>
          </p:cNvSpPr>
          <p:nvPr>
            <p:ph type="title" hasCustomPrompt="1"/>
          </p:nvPr>
        </p:nvSpPr>
        <p:spPr>
          <a:xfrm>
            <a:off x="2340525" y="0"/>
            <a:ext cx="6820938" cy="1496392"/>
          </a:xfrm>
          <a:prstGeom prst="rect">
            <a:avLst/>
          </a:prstGeom>
        </p:spPr>
        <p:txBody>
          <a:bodyPr vert="horz" lIns="91440" tIns="45720" rIns="91440" bIns="45720" rtlCol="0" anchor="ctr">
            <a:noAutofit/>
          </a:bodyPr>
          <a:lstStyle>
            <a:lvl1pPr>
              <a:defRPr sz="5333" b="1" cap="all" baseline="0">
                <a:solidFill>
                  <a:schemeClr val="bg1"/>
                </a:solidFill>
                <a:latin typeface="+mn-lt"/>
              </a:defRPr>
            </a:lvl1pPr>
          </a:lstStyle>
          <a:p>
            <a:r>
              <a:rPr lang="pt-BR" dirty="0"/>
              <a:t>título mestre</a:t>
            </a:r>
          </a:p>
        </p:txBody>
      </p:sp>
      <p:sp>
        <p:nvSpPr>
          <p:cNvPr id="3" name="Espaço Reservado para Imagem 5"/>
          <p:cNvSpPr>
            <a:spLocks noGrp="1"/>
          </p:cNvSpPr>
          <p:nvPr>
            <p:ph type="pic" sz="quarter" idx="11"/>
          </p:nvPr>
        </p:nvSpPr>
        <p:spPr>
          <a:xfrm>
            <a:off x="0" y="1496393"/>
            <a:ext cx="9161463" cy="3656633"/>
          </a:xfrm>
          <a:ln>
            <a:noFill/>
          </a:ln>
        </p:spPr>
        <p:txBody>
          <a:bodyPr/>
          <a:lstStyle/>
          <a:p>
            <a:endParaRPr lang="pt-BR" dirty="0"/>
          </a:p>
        </p:txBody>
      </p:sp>
      <p:sp>
        <p:nvSpPr>
          <p:cNvPr id="5" name="Espaço Reservado para Texto 4"/>
          <p:cNvSpPr>
            <a:spLocks noGrp="1"/>
          </p:cNvSpPr>
          <p:nvPr>
            <p:ph type="body" sz="quarter" idx="12" hasCustomPrompt="1"/>
          </p:nvPr>
        </p:nvSpPr>
        <p:spPr>
          <a:xfrm>
            <a:off x="0" y="0"/>
            <a:ext cx="2336800" cy="1465943"/>
          </a:xfrm>
        </p:spPr>
        <p:txBody>
          <a:bodyPr anchor="ctr">
            <a:normAutofit/>
          </a:bodyPr>
          <a:lstStyle>
            <a:lvl1pPr marL="0" indent="0" algn="ctr">
              <a:buNone/>
              <a:defRPr sz="6000" b="1">
                <a:solidFill>
                  <a:schemeClr val="bg1"/>
                </a:solidFill>
              </a:defRPr>
            </a:lvl1pPr>
          </a:lstStyle>
          <a:p>
            <a:pPr lvl="0"/>
            <a:r>
              <a:rPr lang="pt-BR" dirty="0"/>
              <a:t>00</a:t>
            </a:r>
          </a:p>
        </p:txBody>
      </p:sp>
    </p:spTree>
    <p:extLst>
      <p:ext uri="{BB962C8B-B14F-4D97-AF65-F5344CB8AC3E}">
        <p14:creationId xmlns:p14="http://schemas.microsoft.com/office/powerpoint/2010/main" val="385283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4809490"/>
            <a:ext cx="9161463"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9" name="Rectangle 8"/>
          <p:cNvSpPr/>
          <p:nvPr/>
        </p:nvSpPr>
        <p:spPr>
          <a:xfrm>
            <a:off x="0" y="4759535"/>
            <a:ext cx="9161464" cy="495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2" name="Title Placeholder 1"/>
          <p:cNvSpPr>
            <a:spLocks noGrp="1"/>
          </p:cNvSpPr>
          <p:nvPr>
            <p:ph type="title"/>
          </p:nvPr>
        </p:nvSpPr>
        <p:spPr>
          <a:xfrm>
            <a:off x="824532" y="215351"/>
            <a:ext cx="7558207" cy="1090083"/>
          </a:xfrm>
          <a:prstGeom prst="rect">
            <a:avLst/>
          </a:prstGeom>
        </p:spPr>
        <p:txBody>
          <a:bodyPr vert="horz" lIns="91440" tIns="45720" rIns="91440" bIns="45720" rtlCol="0" anchor="b">
            <a:normAutofit/>
          </a:bodyPr>
          <a:lstStyle/>
          <a:p>
            <a:r>
              <a:rPr lang="pt-BR"/>
              <a:t>Clique para editar o título mestre</a:t>
            </a:r>
            <a:endParaRPr lang="en-US" dirty="0"/>
          </a:p>
        </p:txBody>
      </p:sp>
      <p:sp>
        <p:nvSpPr>
          <p:cNvPr id="3" name="Text Placeholder 2"/>
          <p:cNvSpPr>
            <a:spLocks noGrp="1"/>
          </p:cNvSpPr>
          <p:nvPr>
            <p:ph type="body" idx="1"/>
          </p:nvPr>
        </p:nvSpPr>
        <p:spPr>
          <a:xfrm>
            <a:off x="824532" y="1386864"/>
            <a:ext cx="7558207" cy="3023108"/>
          </a:xfrm>
          <a:prstGeom prst="rect">
            <a:avLst/>
          </a:prstGeom>
        </p:spPr>
        <p:txBody>
          <a:bodyPr vert="horz" lIns="0" tIns="45720" rIns="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24532" y="4853811"/>
            <a:ext cx="1857744" cy="274351"/>
          </a:xfrm>
          <a:prstGeom prst="rect">
            <a:avLst/>
          </a:prstGeom>
        </p:spPr>
        <p:txBody>
          <a:bodyPr vert="horz" lIns="91440" tIns="45720" rIns="91440" bIns="45720" rtlCol="0" anchor="ctr"/>
          <a:lstStyle>
            <a:lvl1pPr algn="l">
              <a:defRPr sz="676">
                <a:solidFill>
                  <a:srgbClr val="FFFFFF"/>
                </a:solidFill>
              </a:defRPr>
            </a:lvl1pPr>
          </a:lstStyle>
          <a:p>
            <a:fld id="{98624D31-43A5-475A-80CF-332C9F6DCF35}" type="datetimeFigureOut">
              <a:rPr lang="en-US" dirty="0"/>
              <a:t>7/21/2026</a:t>
            </a:fld>
            <a:endParaRPr lang="en-US" dirty="0"/>
          </a:p>
        </p:txBody>
      </p:sp>
      <p:sp>
        <p:nvSpPr>
          <p:cNvPr id="5" name="Footer Placeholder 4"/>
          <p:cNvSpPr>
            <a:spLocks noGrp="1"/>
          </p:cNvSpPr>
          <p:nvPr>
            <p:ph type="ftr" sz="quarter" idx="3"/>
          </p:nvPr>
        </p:nvSpPr>
        <p:spPr>
          <a:xfrm>
            <a:off x="2769919" y="4853811"/>
            <a:ext cx="3624011" cy="274351"/>
          </a:xfrm>
          <a:prstGeom prst="rect">
            <a:avLst/>
          </a:prstGeom>
        </p:spPr>
        <p:txBody>
          <a:bodyPr vert="horz" lIns="91440" tIns="45720" rIns="91440" bIns="45720" rtlCol="0" anchor="ctr"/>
          <a:lstStyle>
            <a:lvl1pPr algn="ctr">
              <a:defRPr sz="676"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39525" y="4853811"/>
            <a:ext cx="985898" cy="274351"/>
          </a:xfrm>
          <a:prstGeom prst="rect">
            <a:avLst/>
          </a:prstGeom>
        </p:spPr>
        <p:txBody>
          <a:bodyPr vert="horz" lIns="91440" tIns="45720" rIns="91440" bIns="45720" rtlCol="0" anchor="ctr"/>
          <a:lstStyle>
            <a:lvl1pPr algn="r">
              <a:defRPr sz="789">
                <a:solidFill>
                  <a:srgbClr val="FFFFFF"/>
                </a:solidFill>
              </a:defRPr>
            </a:lvl1p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31723586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687080" rtl="0" eaLnBrk="1" latinLnBrk="0" hangingPunct="1">
        <a:lnSpc>
          <a:spcPct val="85000"/>
        </a:lnSpc>
        <a:spcBef>
          <a:spcPct val="0"/>
        </a:spcBef>
        <a:buNone/>
        <a:defRPr sz="3607" kern="1200" spc="-38" baseline="0">
          <a:solidFill>
            <a:schemeClr val="tx1">
              <a:lumMod val="75000"/>
              <a:lumOff val="25000"/>
            </a:schemeClr>
          </a:solidFill>
          <a:latin typeface="+mj-lt"/>
          <a:ea typeface="+mj-ea"/>
          <a:cs typeface="+mj-cs"/>
        </a:defRPr>
      </a:lvl1pPr>
    </p:titleStyle>
    <p:bodyStyle>
      <a:lvl1pPr marL="68708" indent="-68708" algn="l" defTabSz="687080" rtl="0" eaLnBrk="1" latinLnBrk="0" hangingPunct="1">
        <a:lnSpc>
          <a:spcPct val="90000"/>
        </a:lnSpc>
        <a:spcBef>
          <a:spcPts val="902"/>
        </a:spcBef>
        <a:spcAft>
          <a:spcPts val="150"/>
        </a:spcAft>
        <a:buClr>
          <a:schemeClr val="accent1"/>
        </a:buClr>
        <a:buSzPct val="100000"/>
        <a:buFont typeface="Calibri" panose="020F0502020204030204" pitchFamily="34" charset="0"/>
        <a:buChar char=" "/>
        <a:defRPr sz="1503" kern="1200">
          <a:solidFill>
            <a:schemeClr val="tx1">
              <a:lumMod val="75000"/>
              <a:lumOff val="25000"/>
            </a:schemeClr>
          </a:solidFill>
          <a:latin typeface="+mn-lt"/>
          <a:ea typeface="+mn-ea"/>
          <a:cs typeface="+mn-cs"/>
        </a:defRPr>
      </a:lvl1pPr>
      <a:lvl2pPr marL="288574" indent="-137416" algn="l" defTabSz="687080" rtl="0" eaLnBrk="1" latinLnBrk="0" hangingPunct="1">
        <a:lnSpc>
          <a:spcPct val="90000"/>
        </a:lnSpc>
        <a:spcBef>
          <a:spcPts val="150"/>
        </a:spcBef>
        <a:spcAft>
          <a:spcPts val="301"/>
        </a:spcAft>
        <a:buClr>
          <a:schemeClr val="accent1"/>
        </a:buClr>
        <a:buFont typeface="Calibri" pitchFamily="34" charset="0"/>
        <a:buChar char="◦"/>
        <a:defRPr sz="1353" kern="1200">
          <a:solidFill>
            <a:schemeClr val="tx1">
              <a:lumMod val="75000"/>
              <a:lumOff val="25000"/>
            </a:schemeClr>
          </a:solidFill>
          <a:latin typeface="+mn-lt"/>
          <a:ea typeface="+mn-ea"/>
          <a:cs typeface="+mn-cs"/>
        </a:defRPr>
      </a:lvl2pPr>
      <a:lvl3pPr marL="425990" indent="-137416"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3pPr>
      <a:lvl4pPr marL="563406" indent="-137416"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4pPr>
      <a:lvl5pPr marL="700822" indent="-137416"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5pPr>
      <a:lvl6pPr marL="826540" indent="-171770"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6pPr>
      <a:lvl7pPr marL="976820" indent="-171770"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7pPr>
      <a:lvl8pPr marL="1127100" indent="-171770"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8pPr>
      <a:lvl9pPr marL="1277380" indent="-171770"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9pPr>
    </p:bodyStyle>
    <p:otherStyle>
      <a:defPPr>
        <a:defRPr lang="en-US"/>
      </a:defPPr>
      <a:lvl1pPr marL="0" algn="l" defTabSz="687080" rtl="0" eaLnBrk="1" latinLnBrk="0" hangingPunct="1">
        <a:defRPr sz="1353" kern="1200">
          <a:solidFill>
            <a:schemeClr val="tx1"/>
          </a:solidFill>
          <a:latin typeface="+mn-lt"/>
          <a:ea typeface="+mn-ea"/>
          <a:cs typeface="+mn-cs"/>
        </a:defRPr>
      </a:lvl1pPr>
      <a:lvl2pPr marL="343540" algn="l" defTabSz="687080" rtl="0" eaLnBrk="1" latinLnBrk="0" hangingPunct="1">
        <a:defRPr sz="1353" kern="1200">
          <a:solidFill>
            <a:schemeClr val="tx1"/>
          </a:solidFill>
          <a:latin typeface="+mn-lt"/>
          <a:ea typeface="+mn-ea"/>
          <a:cs typeface="+mn-cs"/>
        </a:defRPr>
      </a:lvl2pPr>
      <a:lvl3pPr marL="687080" algn="l" defTabSz="687080" rtl="0" eaLnBrk="1" latinLnBrk="0" hangingPunct="1">
        <a:defRPr sz="1353" kern="1200">
          <a:solidFill>
            <a:schemeClr val="tx1"/>
          </a:solidFill>
          <a:latin typeface="+mn-lt"/>
          <a:ea typeface="+mn-ea"/>
          <a:cs typeface="+mn-cs"/>
        </a:defRPr>
      </a:lvl3pPr>
      <a:lvl4pPr marL="1030620" algn="l" defTabSz="687080" rtl="0" eaLnBrk="1" latinLnBrk="0" hangingPunct="1">
        <a:defRPr sz="1353" kern="1200">
          <a:solidFill>
            <a:schemeClr val="tx1"/>
          </a:solidFill>
          <a:latin typeface="+mn-lt"/>
          <a:ea typeface="+mn-ea"/>
          <a:cs typeface="+mn-cs"/>
        </a:defRPr>
      </a:lvl4pPr>
      <a:lvl5pPr marL="1374160" algn="l" defTabSz="687080" rtl="0" eaLnBrk="1" latinLnBrk="0" hangingPunct="1">
        <a:defRPr sz="1353" kern="1200">
          <a:solidFill>
            <a:schemeClr val="tx1"/>
          </a:solidFill>
          <a:latin typeface="+mn-lt"/>
          <a:ea typeface="+mn-ea"/>
          <a:cs typeface="+mn-cs"/>
        </a:defRPr>
      </a:lvl5pPr>
      <a:lvl6pPr marL="1717700" algn="l" defTabSz="687080" rtl="0" eaLnBrk="1" latinLnBrk="0" hangingPunct="1">
        <a:defRPr sz="1353" kern="1200">
          <a:solidFill>
            <a:schemeClr val="tx1"/>
          </a:solidFill>
          <a:latin typeface="+mn-lt"/>
          <a:ea typeface="+mn-ea"/>
          <a:cs typeface="+mn-cs"/>
        </a:defRPr>
      </a:lvl6pPr>
      <a:lvl7pPr marL="2061240" algn="l" defTabSz="687080" rtl="0" eaLnBrk="1" latinLnBrk="0" hangingPunct="1">
        <a:defRPr sz="1353" kern="1200">
          <a:solidFill>
            <a:schemeClr val="tx1"/>
          </a:solidFill>
          <a:latin typeface="+mn-lt"/>
          <a:ea typeface="+mn-ea"/>
          <a:cs typeface="+mn-cs"/>
        </a:defRPr>
      </a:lvl7pPr>
      <a:lvl8pPr marL="2404781" algn="l" defTabSz="687080" rtl="0" eaLnBrk="1" latinLnBrk="0" hangingPunct="1">
        <a:defRPr sz="1353" kern="1200">
          <a:solidFill>
            <a:schemeClr val="tx1"/>
          </a:solidFill>
          <a:latin typeface="+mn-lt"/>
          <a:ea typeface="+mn-ea"/>
          <a:cs typeface="+mn-cs"/>
        </a:defRPr>
      </a:lvl8pPr>
      <a:lvl9pPr marL="2748321" algn="l" defTabSz="687080" rtl="0" eaLnBrk="1" latinLnBrk="0" hangingPunct="1">
        <a:defRPr sz="13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0000">
              <a:srgbClr val="334E2F">
                <a:tint val="44500"/>
                <a:satMod val="160000"/>
              </a:srgbClr>
            </a:gs>
            <a:gs pos="100000">
              <a:schemeClr val="bg1"/>
            </a:gs>
          </a:gsLst>
          <a:lin ang="2700000" scaled="1"/>
        </a:gradFill>
        <a:effectLst/>
      </p:bgPr>
    </p:bg>
    <p:spTree>
      <p:nvGrpSpPr>
        <p:cNvPr id="1" name=""/>
        <p:cNvGrpSpPr/>
        <p:nvPr/>
      </p:nvGrpSpPr>
      <p:grpSpPr>
        <a:xfrm>
          <a:off x="0" y="0"/>
          <a:ext cx="0" cy="0"/>
          <a:chOff x="0" y="0"/>
          <a:chExt cx="0" cy="0"/>
        </a:xfrm>
      </p:grpSpPr>
      <p:sp>
        <p:nvSpPr>
          <p:cNvPr id="5" name="Retângulo 4"/>
          <p:cNvSpPr/>
          <p:nvPr/>
        </p:nvSpPr>
        <p:spPr>
          <a:xfrm>
            <a:off x="-1" y="4896247"/>
            <a:ext cx="9161463" cy="303609"/>
          </a:xfrm>
          <a:prstGeom prst="rect">
            <a:avLst/>
          </a:prstGeom>
          <a:gradFill flip="none" rotWithShape="1">
            <a:gsLst>
              <a:gs pos="0">
                <a:srgbClr val="452643"/>
              </a:gs>
              <a:gs pos="50000">
                <a:srgbClr val="334E2F">
                  <a:tint val="44500"/>
                  <a:satMod val="160000"/>
                </a:srgbClr>
              </a:gs>
              <a:gs pos="100000">
                <a:srgbClr val="334E2F">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sz="1020">
              <a:gradFill flip="none" rotWithShape="1">
                <a:gsLst>
                  <a:gs pos="0">
                    <a:srgbClr val="344F2E">
                      <a:tint val="66000"/>
                      <a:satMod val="160000"/>
                    </a:srgbClr>
                  </a:gs>
                  <a:gs pos="50000">
                    <a:srgbClr val="344F2E">
                      <a:tint val="44500"/>
                      <a:satMod val="160000"/>
                    </a:srgbClr>
                  </a:gs>
                  <a:gs pos="100000">
                    <a:srgbClr val="344F2E">
                      <a:tint val="23500"/>
                      <a:satMod val="160000"/>
                    </a:srgbClr>
                  </a:gs>
                </a:gsLst>
                <a:path path="circle">
                  <a:fillToRect l="100000" b="100000"/>
                </a:path>
                <a:tileRect t="-100000" r="-100000"/>
              </a:gradFill>
            </a:endParaRPr>
          </a:p>
        </p:txBody>
      </p:sp>
      <p:sp>
        <p:nvSpPr>
          <p:cNvPr id="6" name="CaixaDeTexto 5"/>
          <p:cNvSpPr txBox="1">
            <a:spLocks noChangeArrowheads="1"/>
          </p:cNvSpPr>
          <p:nvPr/>
        </p:nvSpPr>
        <p:spPr bwMode="auto">
          <a:xfrm>
            <a:off x="1598341" y="14389"/>
            <a:ext cx="756312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defRPr/>
            </a:pPr>
            <a:r>
              <a:rPr lang="pt-BR" altLang="pt-BR" dirty="0">
                <a:ln w="0"/>
                <a:solidFill>
                  <a:srgbClr val="01354D"/>
                </a:solidFill>
                <a:effectLst>
                  <a:outerShdw blurRad="38100" dist="19050" dir="2700000" algn="tl" rotWithShape="0">
                    <a:schemeClr val="dk1">
                      <a:alpha val="40000"/>
                    </a:schemeClr>
                  </a:outerShdw>
                </a:effectLst>
                <a:latin typeface="Arial Black" panose="020B0A04020102020204" pitchFamily="34" charset="0"/>
              </a:rPr>
              <a:t>PROFETAS DO ANTIGO TESTAMENTO</a:t>
            </a:r>
          </a:p>
        </p:txBody>
      </p:sp>
      <p:sp>
        <p:nvSpPr>
          <p:cNvPr id="7" name="Lágrima 6"/>
          <p:cNvSpPr/>
          <p:nvPr/>
        </p:nvSpPr>
        <p:spPr>
          <a:xfrm>
            <a:off x="116660" y="3820923"/>
            <a:ext cx="1200767" cy="1066698"/>
          </a:xfrm>
          <a:prstGeom prst="teardrop">
            <a:avLst/>
          </a:prstGeom>
          <a:gradFill>
            <a:gsLst>
              <a:gs pos="0">
                <a:schemeClr val="bg1"/>
              </a:gs>
              <a:gs pos="50000">
                <a:schemeClr val="bg1"/>
              </a:gs>
              <a:gs pos="100000">
                <a:srgbClr val="452643"/>
              </a:gs>
            </a:gsLst>
          </a:gradFill>
          <a:ln w="3175"/>
        </p:spPr>
        <p:style>
          <a:lnRef idx="0">
            <a:schemeClr val="accent1"/>
          </a:lnRef>
          <a:fillRef idx="3">
            <a:schemeClr val="accent1"/>
          </a:fillRef>
          <a:effectRef idx="3">
            <a:schemeClr val="accent1"/>
          </a:effectRef>
          <a:fontRef idx="minor">
            <a:schemeClr val="lt1"/>
          </a:fontRef>
        </p:style>
        <p:txBody>
          <a:bodyPr anchor="ctr"/>
          <a:lstStyle/>
          <a:p>
            <a:pPr algn="ctr">
              <a:defRPr/>
            </a:pPr>
            <a:r>
              <a:rPr lang="pt-BR" sz="3600" dirty="0">
                <a:solidFill>
                  <a:srgbClr val="452643"/>
                </a:solidFill>
                <a:latin typeface="Arial Black" panose="020B0A04020102020204" pitchFamily="34" charset="0"/>
              </a:rPr>
              <a:t>03</a:t>
            </a:r>
            <a:endParaRPr lang="pt-BR" sz="1020" dirty="0">
              <a:solidFill>
                <a:srgbClr val="452643"/>
              </a:solidFill>
              <a:latin typeface="Arial Black" panose="020B0A04020102020204" pitchFamily="34" charset="0"/>
            </a:endParaRPr>
          </a:p>
        </p:txBody>
      </p:sp>
      <p:sp>
        <p:nvSpPr>
          <p:cNvPr id="9" name="Retângulo 8"/>
          <p:cNvSpPr>
            <a:spLocks noChangeArrowheads="1"/>
          </p:cNvSpPr>
          <p:nvPr/>
        </p:nvSpPr>
        <p:spPr bwMode="auto">
          <a:xfrm>
            <a:off x="1461082" y="3382866"/>
            <a:ext cx="7644148" cy="830997"/>
          </a:xfrm>
          <a:prstGeom prst="rect">
            <a:avLst/>
          </a:prstGeom>
          <a:gradFill flip="none" rotWithShape="1">
            <a:gsLst>
              <a:gs pos="0">
                <a:schemeClr val="bg1"/>
              </a:gs>
              <a:gs pos="50000">
                <a:srgbClr val="334E2F">
                  <a:tint val="44500"/>
                  <a:satMod val="160000"/>
                </a:srgbClr>
              </a:gs>
              <a:gs pos="100000">
                <a:srgbClr val="808080"/>
              </a:gs>
            </a:gsLst>
            <a:lin ang="2700000" scaled="1"/>
            <a:tileRect/>
          </a:grad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rgbClr val="000099"/>
                </a:solidFill>
                <a:latin typeface="Arial Black" panose="020B0A04020102020204" pitchFamily="34" charset="0"/>
                <a:cs typeface="Arial" panose="020B0604020202020204" pitchFamily="34" charset="0"/>
              </a:rPr>
              <a:t>VERSO PARA MEMORIZAR: </a:t>
            </a:r>
            <a:br>
              <a:rPr lang="pt-BR" altLang="pt-BR" sz="1200" dirty="0">
                <a:latin typeface="Arial Black" panose="020B0A04020102020204" pitchFamily="34" charset="0"/>
                <a:cs typeface="Arial" panose="020B0604020202020204" pitchFamily="34" charset="0"/>
              </a:rPr>
            </a:br>
            <a:r>
              <a:rPr lang="pt-BR" altLang="pt-BR" sz="1200" i="1" dirty="0">
                <a:latin typeface="Arial Black" panose="020B0A04020102020204" pitchFamily="34" charset="0"/>
                <a:cs typeface="Arial" panose="020B0604020202020204" pitchFamily="34" charset="0"/>
              </a:rPr>
              <a:t>“Josafá se pôs em pé e disse: ‘Escutem, povo de Judá e moradores de Jerusalém!  Creiam no Senhor, seu Deus, e vocês estarão seguros; creiam nos profetas do Senhor e</a:t>
            </a:r>
          </a:p>
          <a:p>
            <a:pPr>
              <a:lnSpc>
                <a:spcPct val="100000"/>
              </a:lnSpc>
              <a:spcBef>
                <a:spcPct val="0"/>
              </a:spcBef>
              <a:buNone/>
            </a:pPr>
            <a:r>
              <a:rPr lang="pt-BR" altLang="pt-BR" sz="1200" i="1" dirty="0">
                <a:latin typeface="Arial Black" panose="020B0A04020102020204" pitchFamily="34" charset="0"/>
                <a:cs typeface="Arial" panose="020B0604020202020204" pitchFamily="34" charset="0"/>
              </a:rPr>
              <a:t>vocês serão bem-sucedidos’” (2Cr 20:20).</a:t>
            </a:r>
            <a:endParaRPr lang="pt-BR" altLang="pt-BR" sz="1200" dirty="0">
              <a:latin typeface="Arial Black" panose="020B0A04020102020204" pitchFamily="34" charset="0"/>
              <a:cs typeface="Arial" panose="020B0604020202020204" pitchFamily="34" charset="0"/>
            </a:endParaRPr>
          </a:p>
        </p:txBody>
      </p:sp>
      <p:sp>
        <p:nvSpPr>
          <p:cNvPr id="10" name="Retângulo 9"/>
          <p:cNvSpPr/>
          <p:nvPr/>
        </p:nvSpPr>
        <p:spPr>
          <a:xfrm>
            <a:off x="7643004" y="4998104"/>
            <a:ext cx="1397478" cy="1172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pt-BR" sz="900" b="1" dirty="0">
                <a:solidFill>
                  <a:srgbClr val="D4FF7D"/>
                </a:solidFill>
              </a:rPr>
              <a:t>design Neemias Lima</a:t>
            </a:r>
          </a:p>
        </p:txBody>
      </p:sp>
      <p:pic>
        <p:nvPicPr>
          <p:cNvPr id="12" name="Picture 13" descr="Imagem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962" y="2556259"/>
            <a:ext cx="1089329" cy="1089329"/>
          </a:xfrm>
          <a:prstGeom prst="rect">
            <a:avLst/>
          </a:prstGeom>
          <a:noFill/>
          <a:effectLst>
            <a:glow rad="635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
        <p:nvSpPr>
          <p:cNvPr id="11" name="CaixaDeTexto 6"/>
          <p:cNvSpPr txBox="1">
            <a:spLocks noChangeArrowheads="1"/>
          </p:cNvSpPr>
          <p:nvPr/>
        </p:nvSpPr>
        <p:spPr bwMode="auto">
          <a:xfrm>
            <a:off x="3388752" y="2851020"/>
            <a:ext cx="41588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defRPr/>
            </a:pPr>
            <a:r>
              <a:rPr lang="pt-BR" altLang="pt-BR" sz="2800" dirty="0">
                <a:ln w="0"/>
                <a:solidFill>
                  <a:srgbClr val="002060"/>
                </a:solidFill>
                <a:effectLst>
                  <a:outerShdw blurRad="38100" dist="19050" dir="2700000" algn="tl" rotWithShape="0">
                    <a:schemeClr val="dk1">
                      <a:alpha val="40000"/>
                    </a:schemeClr>
                  </a:outerShdw>
                </a:effectLst>
                <a:latin typeface="Arial Black" panose="020B0A04020102020204" pitchFamily="34" charset="0"/>
              </a:rPr>
              <a:t>LIÇÃO 03</a:t>
            </a:r>
          </a:p>
        </p:txBody>
      </p:sp>
      <p:sp>
        <p:nvSpPr>
          <p:cNvPr id="16" name="Retângulo 15"/>
          <p:cNvSpPr>
            <a:spLocks noChangeArrowheads="1"/>
          </p:cNvSpPr>
          <p:nvPr/>
        </p:nvSpPr>
        <p:spPr bwMode="auto">
          <a:xfrm>
            <a:off x="1404851" y="4400870"/>
            <a:ext cx="7756611" cy="276999"/>
          </a:xfrm>
          <a:prstGeom prst="rect">
            <a:avLst/>
          </a:prstGeom>
          <a:gradFill flip="none" rotWithShape="1">
            <a:gsLst>
              <a:gs pos="0">
                <a:schemeClr val="bg1"/>
              </a:gs>
              <a:gs pos="50000">
                <a:srgbClr val="334E2F">
                  <a:tint val="44500"/>
                  <a:satMod val="160000"/>
                </a:srgbClr>
              </a:gs>
              <a:gs pos="100000">
                <a:schemeClr val="bg1"/>
              </a:gs>
            </a:gsLst>
            <a:lin ang="2700000" scaled="1"/>
            <a:tileRect/>
          </a:grad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Tg</a:t>
            </a:r>
            <a:r>
              <a:rPr lang="en-US" altLang="pt-BR" sz="1200" dirty="0">
                <a:latin typeface="Arial Black" panose="020B0A04020102020204" pitchFamily="34" charset="0"/>
                <a:cs typeface="Arial" panose="020B0604020202020204" pitchFamily="34" charset="0"/>
              </a:rPr>
              <a:t> 5:17,18; IRs 19:1-16; 22:1-14; </a:t>
            </a:r>
            <a:r>
              <a:rPr lang="en-US" altLang="pt-BR" sz="1200" dirty="0" err="1">
                <a:latin typeface="Arial Black" panose="020B0A04020102020204" pitchFamily="34" charset="0"/>
                <a:cs typeface="Arial" panose="020B0604020202020204" pitchFamily="34" charset="0"/>
              </a:rPr>
              <a:t>Êx</a:t>
            </a:r>
            <a:r>
              <a:rPr lang="en-US" altLang="pt-BR" sz="1200" dirty="0">
                <a:latin typeface="Arial Black" panose="020B0A04020102020204" pitchFamily="34" charset="0"/>
                <a:cs typeface="Arial" panose="020B0604020202020204" pitchFamily="34" charset="0"/>
              </a:rPr>
              <a:t> 15:20; 2Rs 22:11-14; Jr 14:1-15</a:t>
            </a:r>
            <a:endParaRPr lang="pt-BR" altLang="pt-BR" sz="1200" dirty="0">
              <a:latin typeface="Arial Black" panose="020B0A04020102020204" pitchFamily="34" charset="0"/>
              <a:cs typeface="Arial" panose="020B0604020202020204" pitchFamily="34" charset="0"/>
            </a:endParaRPr>
          </a:p>
        </p:txBody>
      </p:sp>
      <p:pic>
        <p:nvPicPr>
          <p:cNvPr id="3" name="Imagem 2">
            <a:extLst>
              <a:ext uri="{FF2B5EF4-FFF2-40B4-BE49-F238E27FC236}">
                <a16:creationId xmlns:a16="http://schemas.microsoft.com/office/drawing/2014/main" id="{20C50DEF-B7A2-D5E4-307B-1995A4DBF0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532904" cy="23836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Imagem 3">
            <a:extLst>
              <a:ext uri="{FF2B5EF4-FFF2-40B4-BE49-F238E27FC236}">
                <a16:creationId xmlns:a16="http://schemas.microsoft.com/office/drawing/2014/main" id="{EDBAA4D9-9634-79CF-9C57-21419C8ACE16}"/>
              </a:ext>
            </a:extLst>
          </p:cNvPr>
          <p:cNvPicPr>
            <a:picLocks noChangeAspect="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contrast="40000"/>
                    </a14:imgEffect>
                  </a14:imgLayer>
                </a14:imgProps>
              </a:ext>
            </a:extLst>
          </a:blip>
          <a:stretch>
            <a:fillRect/>
          </a:stretch>
        </p:blipFill>
        <p:spPr>
          <a:xfrm>
            <a:off x="2886088" y="1063726"/>
            <a:ext cx="4803467" cy="1778668"/>
          </a:xfrm>
          <a:prstGeom prst="rect">
            <a:avLst/>
          </a:prstGeom>
          <a:ln>
            <a:noFill/>
          </a:ln>
          <a:effectLst>
            <a:softEdge rad="112500"/>
          </a:effectLst>
        </p:spPr>
      </p:pic>
    </p:spTree>
    <p:extLst>
      <p:ext uri="{BB962C8B-B14F-4D97-AF65-F5344CB8AC3E}">
        <p14:creationId xmlns:p14="http://schemas.microsoft.com/office/powerpoint/2010/main" val="2232331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85000"/>
              </a:schemeClr>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8" name="CaixaDeTexto 10"/>
          <p:cNvSpPr txBox="1">
            <a:spLocks noChangeArrowheads="1"/>
          </p:cNvSpPr>
          <p:nvPr/>
        </p:nvSpPr>
        <p:spPr bwMode="auto">
          <a:xfrm>
            <a:off x="63380" y="944636"/>
            <a:ext cx="8175940" cy="339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50" dirty="0">
                <a:latin typeface="Arial Black" panose="020B0A04020102020204" pitchFamily="34" charset="0"/>
                <a:cs typeface="Arial" panose="020B0604020202020204" pitchFamily="34" charset="0"/>
              </a:rPr>
              <a:t>O Sistema de Posicionamento Global (GPS) ajuda os viajantes a saber onde estão, para onde vão e até oferece alertas contra perigos. Peregrinos espirituais rumo ao Céu também precisam de orientação vinda de um “GPS celestial”. No Antigo Testamento, por meio de seus relatos, orientações, profecias, poesias e cânticos, vários profetas transmitiram ao povo as mensagens do Senhor. A lição desta semana analisa as descrições do Antigo Testamento sobre os profetas, que nos ajudam a compreender o dom de profecia conforme ele se manifestou na vida de alguns desses servos de Deus. Como veremos, eles eram pessoas como nós: seres humanos imperfeitos, sujeitos ao medo, à ira e ao desânimo. A vida não era fácil para esses profetas; era marcada por muitos desafios e dificuldades, assim como acontece conosco hoje.</a:t>
            </a:r>
          </a:p>
        </p:txBody>
      </p:sp>
      <p:sp>
        <p:nvSpPr>
          <p:cNvPr id="10" name="Arredondar Retângulo em um Canto Diagonal 9"/>
          <p:cNvSpPr/>
          <p:nvPr/>
        </p:nvSpPr>
        <p:spPr>
          <a:xfrm>
            <a:off x="64294" y="220380"/>
            <a:ext cx="1489166" cy="444137"/>
          </a:xfrm>
          <a:prstGeom prst="round2DiagRect">
            <a:avLst>
              <a:gd name="adj1" fmla="val 16667"/>
              <a:gd name="adj2" fmla="val 33333"/>
            </a:avLst>
          </a:prstGeom>
          <a:gradFill>
            <a:gsLst>
              <a:gs pos="0">
                <a:srgbClr val="D0E2D3"/>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Sábado</a:t>
            </a:r>
            <a:endParaRPr lang="pt-BR" dirty="0">
              <a:solidFill>
                <a:schemeClr val="bg2">
                  <a:lumMod val="25000"/>
                </a:schemeClr>
              </a:solidFill>
            </a:endParaRPr>
          </a:p>
        </p:txBody>
      </p:sp>
      <p:sp>
        <p:nvSpPr>
          <p:cNvPr id="11" name="Retângulo 10"/>
          <p:cNvSpPr/>
          <p:nvPr/>
        </p:nvSpPr>
        <p:spPr>
          <a:xfrm>
            <a:off x="7738689" y="739460"/>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03</a:t>
            </a:r>
            <a:endParaRPr lang="pt-BR" dirty="0">
              <a:solidFill>
                <a:srgbClr val="452643"/>
              </a:solidFill>
            </a:endParaRPr>
          </a:p>
        </p:txBody>
      </p:sp>
      <p:sp>
        <p:nvSpPr>
          <p:cNvPr id="14" name="Pentágono 13"/>
          <p:cNvSpPr/>
          <p:nvPr/>
        </p:nvSpPr>
        <p:spPr>
          <a:xfrm>
            <a:off x="1688022" y="172635"/>
            <a:ext cx="5597118" cy="566825"/>
          </a:xfrm>
          <a:prstGeom prst="homePlate">
            <a:avLst>
              <a:gd name="adj" fmla="val 22345"/>
            </a:avLst>
          </a:prstGeom>
          <a:gradFill>
            <a:gsLst>
              <a:gs pos="0">
                <a:srgbClr val="D0E2D3"/>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latin typeface="Arial Black" panose="020B0A04020102020204" pitchFamily="34" charset="0"/>
              </a:rPr>
              <a:t>INTRODUÇÃO</a:t>
            </a:r>
            <a:endParaRPr lang="pt-BR" dirty="0">
              <a:solidFill>
                <a:schemeClr val="tx1"/>
              </a:solidFill>
            </a:endParaRPr>
          </a:p>
        </p:txBody>
      </p:sp>
      <p:sp>
        <p:nvSpPr>
          <p:cNvPr id="18" name="Retângulo 17"/>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Tg</a:t>
            </a:r>
            <a:r>
              <a:rPr lang="en-US" altLang="pt-BR" sz="1200" dirty="0">
                <a:latin typeface="Arial Black" panose="020B0A04020102020204" pitchFamily="34" charset="0"/>
                <a:cs typeface="Arial" panose="020B0604020202020204" pitchFamily="34" charset="0"/>
              </a:rPr>
              <a:t> 5:17,18; IRs 19:1-16; 22:1-14; </a:t>
            </a:r>
            <a:r>
              <a:rPr lang="en-US" altLang="pt-BR" sz="1200" dirty="0" err="1">
                <a:latin typeface="Arial Black" panose="020B0A04020102020204" pitchFamily="34" charset="0"/>
                <a:cs typeface="Arial" panose="020B0604020202020204" pitchFamily="34" charset="0"/>
              </a:rPr>
              <a:t>Êx</a:t>
            </a:r>
            <a:r>
              <a:rPr lang="en-US" altLang="pt-BR" sz="1200" dirty="0">
                <a:latin typeface="Arial Black" panose="020B0A04020102020204" pitchFamily="34" charset="0"/>
                <a:cs typeface="Arial" panose="020B0604020202020204" pitchFamily="34" charset="0"/>
              </a:rPr>
              <a:t> 15:20; 2Rs 22:11-14; Jr 14:1-15</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3" name="Imagem 2">
            <a:extLst>
              <a:ext uri="{FF2B5EF4-FFF2-40B4-BE49-F238E27FC236}">
                <a16:creationId xmlns:a16="http://schemas.microsoft.com/office/drawing/2014/main" id="{F8A52F1F-4C23-70A6-FAA7-D8A7F024AD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Imagem 4">
            <a:extLst>
              <a:ext uri="{FF2B5EF4-FFF2-40B4-BE49-F238E27FC236}">
                <a16:creationId xmlns:a16="http://schemas.microsoft.com/office/drawing/2014/main" id="{7289F43F-3800-6B92-1080-90A4023B9BE6}"/>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7359804" y="-1"/>
            <a:ext cx="1783587" cy="760949"/>
          </a:xfrm>
          <a:prstGeom prst="rect">
            <a:avLst/>
          </a:prstGeom>
          <a:ln>
            <a:noFill/>
          </a:ln>
          <a:effectLst>
            <a:softEdge rad="112500"/>
          </a:effectLst>
        </p:spPr>
      </p:pic>
    </p:spTree>
    <p:extLst>
      <p:ext uri="{BB962C8B-B14F-4D97-AF65-F5344CB8AC3E}">
        <p14:creationId xmlns:p14="http://schemas.microsoft.com/office/powerpoint/2010/main" val="2103443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FFFF"/>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59995"/>
            <a:ext cx="1489166" cy="444137"/>
          </a:xfrm>
          <a:prstGeom prst="round2DiagRect">
            <a:avLst>
              <a:gd name="adj1" fmla="val 16667"/>
              <a:gd name="adj2" fmla="val 33333"/>
            </a:avLst>
          </a:prstGeom>
          <a:gradFill>
            <a:gsLst>
              <a:gs pos="0">
                <a:srgbClr val="B3F1FF"/>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2060"/>
                </a:solidFill>
                <a:latin typeface="Arial Black" panose="020B0A04020102020204" pitchFamily="34" charset="0"/>
              </a:rPr>
              <a:t>Domingo</a:t>
            </a:r>
            <a:endParaRPr lang="pt-BR" dirty="0">
              <a:solidFill>
                <a:srgbClr val="002060"/>
              </a:solidFill>
            </a:endParaRPr>
          </a:p>
        </p:txBody>
      </p:sp>
      <p:sp>
        <p:nvSpPr>
          <p:cNvPr id="14" name="Pentágono 13"/>
          <p:cNvSpPr/>
          <p:nvPr/>
        </p:nvSpPr>
        <p:spPr>
          <a:xfrm>
            <a:off x="1688022" y="103625"/>
            <a:ext cx="5597118" cy="566825"/>
          </a:xfrm>
          <a:prstGeom prst="homePlate">
            <a:avLst>
              <a:gd name="adj" fmla="val 22345"/>
            </a:avLst>
          </a:prstGeom>
          <a:gradFill>
            <a:gsLst>
              <a:gs pos="0">
                <a:srgbClr val="B3F1FF"/>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A humanidade dos profetas</a:t>
            </a:r>
            <a:endParaRPr lang="pt-BR" sz="2000" dirty="0">
              <a:solidFill>
                <a:schemeClr val="tx1"/>
              </a:solidFill>
            </a:endParaRPr>
          </a:p>
        </p:txBody>
      </p:sp>
      <p:sp>
        <p:nvSpPr>
          <p:cNvPr id="13" name="CaixaDeTexto 15"/>
          <p:cNvSpPr txBox="1">
            <a:spLocks noChangeArrowheads="1"/>
          </p:cNvSpPr>
          <p:nvPr/>
        </p:nvSpPr>
        <p:spPr bwMode="auto">
          <a:xfrm>
            <a:off x="33430" y="1268189"/>
            <a:ext cx="8244542"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1. Reflita sobre a maneira como Tiago apresenta o profeta Elias (</a:t>
            </a:r>
            <a:r>
              <a:rPr lang="pt-BR" altLang="pt-BR" sz="1500" dirty="0" err="1">
                <a:solidFill>
                  <a:srgbClr val="C00000"/>
                </a:solidFill>
                <a:latin typeface="Arial Black" panose="020B0A04020102020204" pitchFamily="34" charset="0"/>
                <a:cs typeface="Arial" panose="020B0604020202020204" pitchFamily="34" charset="0"/>
              </a:rPr>
              <a:t>Tg</a:t>
            </a:r>
            <a:r>
              <a:rPr lang="pt-BR" altLang="pt-BR" sz="1500" dirty="0">
                <a:solidFill>
                  <a:srgbClr val="C00000"/>
                </a:solidFill>
                <a:latin typeface="Arial Black" panose="020B0A04020102020204" pitchFamily="34" charset="0"/>
                <a:cs typeface="Arial" panose="020B0604020202020204" pitchFamily="34" charset="0"/>
              </a:rPr>
              <a:t> 5:17,18). O que ele quis dizer ao afirmar que “Elias era humano como nós” (NVI)?</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2. Leia 1 Reis 19:1-16. O que esse relato revela sobre 0 estado emocional do profeta de Deus?</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000099"/>
                </a:solidFill>
                <a:latin typeface="Arial Black" panose="020B0A04020102020204" pitchFamily="34" charset="0"/>
                <a:cs typeface="Arial" panose="020B0604020202020204" pitchFamily="34" charset="0"/>
              </a:rPr>
              <a:t>Por que, em certos momentos, é tão fácil alimentar um sentimento de “fracasso” em relação à sua vida ou aos seus esforços? Que promessas bíblicas você pode reivindicar para ajudá-lo a enfrentar o desânimo?</a:t>
            </a:r>
          </a:p>
        </p:txBody>
      </p:sp>
      <p:sp>
        <p:nvSpPr>
          <p:cNvPr id="15" name="Texto Explicativo: Seta para Baixo 14">
            <a:extLst>
              <a:ext uri="{FF2B5EF4-FFF2-40B4-BE49-F238E27FC236}">
                <a16:creationId xmlns:a16="http://schemas.microsoft.com/office/drawing/2014/main" id="{9EF323A3-E3B5-474A-8077-D78C396E1C05}"/>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6" name="Imagem 5">
            <a:extLst>
              <a:ext uri="{FF2B5EF4-FFF2-40B4-BE49-F238E27FC236}">
                <a16:creationId xmlns:a16="http://schemas.microsoft.com/office/drawing/2014/main" id="{255DE34A-02BF-6839-A262-91E7795544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tângulo 1">
            <a:extLst>
              <a:ext uri="{FF2B5EF4-FFF2-40B4-BE49-F238E27FC236}">
                <a16:creationId xmlns:a16="http://schemas.microsoft.com/office/drawing/2014/main" id="{F0CE697F-2C58-A969-DADA-62CF9F6DDFFF}"/>
              </a:ext>
            </a:extLst>
          </p:cNvPr>
          <p:cNvSpPr/>
          <p:nvPr/>
        </p:nvSpPr>
        <p:spPr>
          <a:xfrm>
            <a:off x="7737752" y="754621"/>
            <a:ext cx="1364476"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dirty="0">
                <a:solidFill>
                  <a:srgbClr val="452643"/>
                </a:solidFill>
                <a:latin typeface="Arial Black" panose="020B0A04020102020204" pitchFamily="34" charset="0"/>
              </a:rPr>
              <a:t>LIÇÃO 03</a:t>
            </a:r>
            <a:endParaRPr lang="pt-BR" dirty="0">
              <a:solidFill>
                <a:srgbClr val="452643"/>
              </a:solidFill>
            </a:endParaRPr>
          </a:p>
        </p:txBody>
      </p:sp>
      <p:sp>
        <p:nvSpPr>
          <p:cNvPr id="3" name="Retângulo 2">
            <a:extLst>
              <a:ext uri="{FF2B5EF4-FFF2-40B4-BE49-F238E27FC236}">
                <a16:creationId xmlns:a16="http://schemas.microsoft.com/office/drawing/2014/main" id="{3EB6697E-96EA-D4F1-2CA8-1E68570CEDAB}"/>
              </a:ext>
            </a:extLst>
          </p:cNvPr>
          <p:cNvSpPr>
            <a:spLocks noChangeArrowheads="1"/>
          </p:cNvSpPr>
          <p:nvPr/>
        </p:nvSpPr>
        <p:spPr bwMode="auto">
          <a:xfrm>
            <a:off x="19009" y="4860865"/>
            <a:ext cx="8639958" cy="276999"/>
          </a:xfrm>
          <a:prstGeom prst="rect">
            <a:avLst/>
          </a:prstGeom>
          <a:noFill/>
          <a:ln>
            <a:noFill/>
          </a:ln>
        </p:spPr>
        <p:txBody>
          <a:bodyPr wrap="square">
            <a:spAutoFit/>
          </a:bodyPr>
          <a:lstStyle>
            <a:defPPr>
              <a:defRPr lang="en-US"/>
            </a:defPPr>
            <a:lvl1pPr marL="0" algn="l" defTabSz="4572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4572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4572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Tg</a:t>
            </a:r>
            <a:r>
              <a:rPr lang="en-US" altLang="pt-BR" sz="1200" dirty="0">
                <a:latin typeface="Arial Black" panose="020B0A04020102020204" pitchFamily="34" charset="0"/>
                <a:cs typeface="Arial" panose="020B0604020202020204" pitchFamily="34" charset="0"/>
              </a:rPr>
              <a:t> 5:17,18; IRs 19:1-16; 22:1-14; </a:t>
            </a:r>
            <a:r>
              <a:rPr lang="en-US" altLang="pt-BR" sz="1200" dirty="0" err="1">
                <a:latin typeface="Arial Black" panose="020B0A04020102020204" pitchFamily="34" charset="0"/>
                <a:cs typeface="Arial" panose="020B0604020202020204" pitchFamily="34" charset="0"/>
              </a:rPr>
              <a:t>Êx</a:t>
            </a:r>
            <a:r>
              <a:rPr lang="en-US" altLang="pt-BR" sz="1200" dirty="0">
                <a:latin typeface="Arial Black" panose="020B0A04020102020204" pitchFamily="34" charset="0"/>
                <a:cs typeface="Arial" panose="020B0604020202020204" pitchFamily="34" charset="0"/>
              </a:rPr>
              <a:t> 15:20; 2Rs 22:11-14; Jr 14:1-15</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7289F43F-3800-6B92-1080-90A4023B9BE6}"/>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7358867" y="15160"/>
            <a:ext cx="1783587" cy="760949"/>
          </a:xfrm>
          <a:prstGeom prst="rect">
            <a:avLst/>
          </a:prstGeom>
          <a:ln>
            <a:noFill/>
          </a:ln>
          <a:effectLst>
            <a:softEdge rad="112500"/>
          </a:effectLst>
        </p:spPr>
      </p:pic>
    </p:spTree>
    <p:extLst>
      <p:ext uri="{BB962C8B-B14F-4D97-AF65-F5344CB8AC3E}">
        <p14:creationId xmlns:p14="http://schemas.microsoft.com/office/powerpoint/2010/main" val="2630436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0FFFF"/>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59995"/>
            <a:ext cx="1489166" cy="444137"/>
          </a:xfrm>
          <a:prstGeom prst="round2DiagRect">
            <a:avLst>
              <a:gd name="adj1" fmla="val 16667"/>
              <a:gd name="adj2" fmla="val 33333"/>
            </a:avLst>
          </a:prstGeom>
          <a:gradFill>
            <a:gsLst>
              <a:gs pos="0">
                <a:srgbClr val="B3F1FF"/>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2060"/>
                </a:solidFill>
                <a:latin typeface="Arial Black" panose="020B0A04020102020204" pitchFamily="34" charset="0"/>
              </a:rPr>
              <a:t>Domingo</a:t>
            </a:r>
            <a:endParaRPr lang="pt-BR" dirty="0">
              <a:solidFill>
                <a:srgbClr val="002060"/>
              </a:solidFill>
            </a:endParaRPr>
          </a:p>
        </p:txBody>
      </p:sp>
      <p:sp>
        <p:nvSpPr>
          <p:cNvPr id="14" name="Pentágono 13"/>
          <p:cNvSpPr/>
          <p:nvPr/>
        </p:nvSpPr>
        <p:spPr>
          <a:xfrm>
            <a:off x="1688022" y="103625"/>
            <a:ext cx="5597118" cy="566825"/>
          </a:xfrm>
          <a:prstGeom prst="homePlate">
            <a:avLst>
              <a:gd name="adj" fmla="val 22345"/>
            </a:avLst>
          </a:prstGeom>
          <a:gradFill>
            <a:gsLst>
              <a:gs pos="0">
                <a:srgbClr val="B3F1FF"/>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A humanidade dos profetas</a:t>
            </a:r>
            <a:endParaRPr lang="pt-BR" sz="2000" dirty="0">
              <a:solidFill>
                <a:schemeClr val="tx1"/>
              </a:solidFill>
            </a:endParaRPr>
          </a:p>
        </p:txBody>
      </p:sp>
      <p:sp>
        <p:nvSpPr>
          <p:cNvPr id="12" name="CaixaDeTexto 10"/>
          <p:cNvSpPr txBox="1">
            <a:spLocks noChangeArrowheads="1"/>
          </p:cNvSpPr>
          <p:nvPr/>
        </p:nvSpPr>
        <p:spPr bwMode="auto">
          <a:xfrm>
            <a:off x="24368" y="1131002"/>
            <a:ext cx="8253604"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Elias teve uma vitória impressionante no monte Carmelo (</a:t>
            </a:r>
            <a:r>
              <a:rPr lang="pt-BR" altLang="pt-BR" sz="1600" dirty="0" err="1">
                <a:latin typeface="Arial Black" panose="020B0A04020102020204" pitchFamily="34" charset="0"/>
                <a:cs typeface="Arial" panose="020B0604020202020204" pitchFamily="34" charset="0"/>
              </a:rPr>
              <a:t>IRs</a:t>
            </a:r>
            <a:r>
              <a:rPr lang="pt-BR" altLang="pt-BR" sz="1600" dirty="0">
                <a:latin typeface="Arial Black" panose="020B0A04020102020204" pitchFamily="34" charset="0"/>
                <a:cs typeface="Arial" panose="020B0604020202020204" pitchFamily="34" charset="0"/>
              </a:rPr>
              <a:t> 18). Deus agiu de modo poderoso por meio dele, e ocorreu um dos milagres mais</a:t>
            </a:r>
          </a:p>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impressionantes registrados no Antigo Testamento: ao som das palavras do profeta, fogo literalmente desceu do céu (</a:t>
            </a:r>
            <a:r>
              <a:rPr lang="pt-BR" altLang="pt-BR" sz="1600" dirty="0" err="1">
                <a:latin typeface="Arial Black" panose="020B0A04020102020204" pitchFamily="34" charset="0"/>
                <a:cs typeface="Arial" panose="020B0604020202020204" pitchFamily="34" charset="0"/>
              </a:rPr>
              <a:t>IRs</a:t>
            </a:r>
            <a:r>
              <a:rPr lang="pt-BR" altLang="pt-BR" sz="1600" dirty="0">
                <a:latin typeface="Arial Black" panose="020B0A04020102020204" pitchFamily="34" charset="0"/>
                <a:cs typeface="Arial" panose="020B0604020202020204" pitchFamily="34" charset="0"/>
              </a:rPr>
              <a:t> 18:38)! O natural é achar que esse homem de Deus ficasse profundamente feliz depois de algo assim. Talvez a resposta esteja nas palavras de Elias: “Tenho sido muito zeloso pelo Senhor, Deus dos Exércitos, porque os filhos de Israel deixaram a Tua aliança, derrubaram os Teus altares e mataram os Teus profetas à espada. Só fiquei eu, e eles estão querendo tirar-me a vida” (</a:t>
            </a:r>
            <a:r>
              <a:rPr lang="pt-BR" altLang="pt-BR" sz="1600" dirty="0" err="1">
                <a:latin typeface="Arial Black" panose="020B0A04020102020204" pitchFamily="34" charset="0"/>
                <a:cs typeface="Arial" panose="020B0604020202020204" pitchFamily="34" charset="0"/>
              </a:rPr>
              <a:t>IRs</a:t>
            </a:r>
            <a:r>
              <a:rPr lang="pt-BR" altLang="pt-BR" sz="1600" dirty="0">
                <a:latin typeface="Arial Black" panose="020B0A04020102020204" pitchFamily="34" charset="0"/>
                <a:cs typeface="Arial" panose="020B0604020202020204" pitchFamily="34" charset="0"/>
              </a:rPr>
              <a:t> 19:10). Ele parecia lamentar aquilo que via como fracasso em seu ministério. A apostasia permanecia, apesar de seus melhores esforços - como se tudo dependesse apenas dele para conter aquela maré de infidelidade. Seja qual for a raiz de tudo isso, vemos aqui a humanidade e a fragilidade desse homem de Deus. Em outras palavras, Elias realmente “era humano como nós”.</a:t>
            </a:r>
          </a:p>
        </p:txBody>
      </p:sp>
      <p:sp>
        <p:nvSpPr>
          <p:cNvPr id="3" name="Texto Explicativo: Seta para Baixo 2">
            <a:extLst>
              <a:ext uri="{FF2B5EF4-FFF2-40B4-BE49-F238E27FC236}">
                <a16:creationId xmlns:a16="http://schemas.microsoft.com/office/drawing/2014/main" id="{F514AFE6-CB97-49B3-AF4A-9109ED6B83CE}"/>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p>
        </p:txBody>
      </p:sp>
      <p:pic>
        <p:nvPicPr>
          <p:cNvPr id="7" name="Imagem 6">
            <a:extLst>
              <a:ext uri="{FF2B5EF4-FFF2-40B4-BE49-F238E27FC236}">
                <a16:creationId xmlns:a16="http://schemas.microsoft.com/office/drawing/2014/main" id="{E9DC4490-469B-073B-366E-27E5C8F470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tângulo 1">
            <a:extLst>
              <a:ext uri="{FF2B5EF4-FFF2-40B4-BE49-F238E27FC236}">
                <a16:creationId xmlns:a16="http://schemas.microsoft.com/office/drawing/2014/main" id="{3E04B23C-0F94-DBD0-BF0E-BC9850485EEE}"/>
              </a:ext>
            </a:extLst>
          </p:cNvPr>
          <p:cNvSpPr/>
          <p:nvPr/>
        </p:nvSpPr>
        <p:spPr>
          <a:xfrm>
            <a:off x="7737752" y="754621"/>
            <a:ext cx="1364476"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dirty="0">
                <a:solidFill>
                  <a:srgbClr val="452643"/>
                </a:solidFill>
                <a:latin typeface="Arial Black" panose="020B0A04020102020204" pitchFamily="34" charset="0"/>
              </a:rPr>
              <a:t>LIÇÃO 03</a:t>
            </a:r>
            <a:endParaRPr lang="pt-BR" dirty="0">
              <a:solidFill>
                <a:srgbClr val="452643"/>
              </a:solidFill>
            </a:endParaRPr>
          </a:p>
        </p:txBody>
      </p:sp>
      <p:sp>
        <p:nvSpPr>
          <p:cNvPr id="4" name="Retângulo 3">
            <a:extLst>
              <a:ext uri="{FF2B5EF4-FFF2-40B4-BE49-F238E27FC236}">
                <a16:creationId xmlns:a16="http://schemas.microsoft.com/office/drawing/2014/main" id="{E1377DE3-76FF-680E-C315-85FACB92D6DC}"/>
              </a:ext>
            </a:extLst>
          </p:cNvPr>
          <p:cNvSpPr>
            <a:spLocks noChangeArrowheads="1"/>
          </p:cNvSpPr>
          <p:nvPr/>
        </p:nvSpPr>
        <p:spPr bwMode="auto">
          <a:xfrm>
            <a:off x="19009" y="4860865"/>
            <a:ext cx="8639958" cy="276999"/>
          </a:xfrm>
          <a:prstGeom prst="rect">
            <a:avLst/>
          </a:prstGeom>
          <a:noFill/>
          <a:ln>
            <a:noFill/>
          </a:ln>
        </p:spPr>
        <p:txBody>
          <a:bodyPr wrap="square">
            <a:spAutoFit/>
          </a:bodyPr>
          <a:lstStyle>
            <a:defPPr>
              <a:defRPr lang="en-US"/>
            </a:defPPr>
            <a:lvl1pPr marL="0" algn="l" defTabSz="4572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4572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4572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Tg</a:t>
            </a:r>
            <a:r>
              <a:rPr lang="en-US" altLang="pt-BR" sz="1200" dirty="0">
                <a:latin typeface="Arial Black" panose="020B0A04020102020204" pitchFamily="34" charset="0"/>
                <a:cs typeface="Arial" panose="020B0604020202020204" pitchFamily="34" charset="0"/>
              </a:rPr>
              <a:t> 5:17,18; IRs 19:1-16; 22:1-14; </a:t>
            </a:r>
            <a:r>
              <a:rPr lang="en-US" altLang="pt-BR" sz="1200" dirty="0" err="1">
                <a:latin typeface="Arial Black" panose="020B0A04020102020204" pitchFamily="34" charset="0"/>
                <a:cs typeface="Arial" panose="020B0604020202020204" pitchFamily="34" charset="0"/>
              </a:rPr>
              <a:t>Êx</a:t>
            </a:r>
            <a:r>
              <a:rPr lang="en-US" altLang="pt-BR" sz="1200" dirty="0">
                <a:latin typeface="Arial Black" panose="020B0A04020102020204" pitchFamily="34" charset="0"/>
                <a:cs typeface="Arial" panose="020B0604020202020204" pitchFamily="34" charset="0"/>
              </a:rPr>
              <a:t> 15:20; 2Rs 22:11-14; Jr 14:1-15</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6" name="Imagem 5">
            <a:extLst>
              <a:ext uri="{FF2B5EF4-FFF2-40B4-BE49-F238E27FC236}">
                <a16:creationId xmlns:a16="http://schemas.microsoft.com/office/drawing/2014/main" id="{7289F43F-3800-6B92-1080-90A4023B9BE6}"/>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58867" y="15160"/>
            <a:ext cx="1783587" cy="760949"/>
          </a:xfrm>
          <a:prstGeom prst="rect">
            <a:avLst/>
          </a:prstGeom>
          <a:ln>
            <a:noFill/>
          </a:ln>
          <a:effectLst>
            <a:softEdge rad="112500"/>
          </a:effectLst>
        </p:spPr>
      </p:pic>
    </p:spTree>
    <p:extLst>
      <p:ext uri="{BB962C8B-B14F-4D97-AF65-F5344CB8AC3E}">
        <p14:creationId xmlns:p14="http://schemas.microsoft.com/office/powerpoint/2010/main" val="3683219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CCFF"/>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B9B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Segunda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B9B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Identificando os profetas verdadeiros</a:t>
            </a:r>
            <a:endParaRPr lang="pt-BR" sz="2000" dirty="0">
              <a:solidFill>
                <a:schemeClr val="tx1"/>
              </a:solidFill>
            </a:endParaRPr>
          </a:p>
        </p:txBody>
      </p:sp>
      <p:sp>
        <p:nvSpPr>
          <p:cNvPr id="15" name="CaixaDeTexto 15">
            <a:extLst>
              <a:ext uri="{FF2B5EF4-FFF2-40B4-BE49-F238E27FC236}">
                <a16:creationId xmlns:a16="http://schemas.microsoft.com/office/drawing/2014/main" id="{D5C09FDA-172B-4732-BD2E-A9BBEF8B191B}"/>
              </a:ext>
            </a:extLst>
          </p:cNvPr>
          <p:cNvSpPr txBox="1">
            <a:spLocks noChangeArrowheads="1"/>
          </p:cNvSpPr>
          <p:nvPr/>
        </p:nvSpPr>
        <p:spPr bwMode="auto">
          <a:xfrm>
            <a:off x="33430" y="1208029"/>
            <a:ext cx="8140991"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400" dirty="0">
                <a:solidFill>
                  <a:srgbClr val="C00000"/>
                </a:solidFill>
                <a:latin typeface="Arial Black" panose="020B0A04020102020204" pitchFamily="34" charset="0"/>
                <a:cs typeface="Arial" panose="020B0604020202020204" pitchFamily="34" charset="0"/>
              </a:rPr>
              <a:t>3. Leia 1 Reis 22:1-14.0 que esse relato nos ensina sobre a fidelidade dos profetas?</a:t>
            </a: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400" dirty="0">
                <a:solidFill>
                  <a:srgbClr val="C00000"/>
                </a:solidFill>
                <a:latin typeface="Arial Black" panose="020B0A04020102020204" pitchFamily="34" charset="0"/>
                <a:cs typeface="Arial" panose="020B0604020202020204" pitchFamily="34" charset="0"/>
              </a:rPr>
              <a:t>4. Leia 1 Samuel 9:3-14. Como as pessoas viam os fiéis profetas de Deus?</a:t>
            </a: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400" dirty="0">
                <a:solidFill>
                  <a:srgbClr val="000099"/>
                </a:solidFill>
                <a:latin typeface="Arial Black" panose="020B0A04020102020204" pitchFamily="34" charset="0"/>
                <a:cs typeface="Arial" panose="020B0604020202020204" pitchFamily="34" charset="0"/>
              </a:rPr>
              <a:t>Quem você conheceu, mesmo entre os mais estimados ‘‘homens de Deus”, que fosse sem falhas?</a:t>
            </a:r>
          </a:p>
        </p:txBody>
      </p:sp>
      <p:sp>
        <p:nvSpPr>
          <p:cNvPr id="22" name="Texto Explicativo: Seta para Baixo 21">
            <a:extLst>
              <a:ext uri="{FF2B5EF4-FFF2-40B4-BE49-F238E27FC236}">
                <a16:creationId xmlns:a16="http://schemas.microsoft.com/office/drawing/2014/main" id="{BDD13C62-4DCC-4E38-8F64-0DE6F4ED90DE}"/>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6" name="Imagem 5">
            <a:extLst>
              <a:ext uri="{FF2B5EF4-FFF2-40B4-BE49-F238E27FC236}">
                <a16:creationId xmlns:a16="http://schemas.microsoft.com/office/drawing/2014/main" id="{E0D5EFF2-79AC-5E3C-6175-28DC9DBFEB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tângulo 1">
            <a:extLst>
              <a:ext uri="{FF2B5EF4-FFF2-40B4-BE49-F238E27FC236}">
                <a16:creationId xmlns:a16="http://schemas.microsoft.com/office/drawing/2014/main" id="{432A83D4-C257-D3AF-A56F-1356A64B6919}"/>
              </a:ext>
            </a:extLst>
          </p:cNvPr>
          <p:cNvSpPr/>
          <p:nvPr/>
        </p:nvSpPr>
        <p:spPr>
          <a:xfrm>
            <a:off x="7737752" y="754621"/>
            <a:ext cx="1364476"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dirty="0">
                <a:solidFill>
                  <a:srgbClr val="452643"/>
                </a:solidFill>
                <a:latin typeface="Arial Black" panose="020B0A04020102020204" pitchFamily="34" charset="0"/>
              </a:rPr>
              <a:t>LIÇÃO 03</a:t>
            </a:r>
            <a:endParaRPr lang="pt-BR" dirty="0">
              <a:solidFill>
                <a:srgbClr val="452643"/>
              </a:solidFill>
            </a:endParaRPr>
          </a:p>
        </p:txBody>
      </p:sp>
      <p:sp>
        <p:nvSpPr>
          <p:cNvPr id="3" name="Retângulo 2">
            <a:extLst>
              <a:ext uri="{FF2B5EF4-FFF2-40B4-BE49-F238E27FC236}">
                <a16:creationId xmlns:a16="http://schemas.microsoft.com/office/drawing/2014/main" id="{010C58B8-AC36-DD63-2358-D2EB877602B9}"/>
              </a:ext>
            </a:extLst>
          </p:cNvPr>
          <p:cNvSpPr>
            <a:spLocks noChangeArrowheads="1"/>
          </p:cNvSpPr>
          <p:nvPr/>
        </p:nvSpPr>
        <p:spPr bwMode="auto">
          <a:xfrm>
            <a:off x="19009" y="4860865"/>
            <a:ext cx="8639958" cy="276999"/>
          </a:xfrm>
          <a:prstGeom prst="rect">
            <a:avLst/>
          </a:prstGeom>
          <a:noFill/>
          <a:ln>
            <a:noFill/>
          </a:ln>
        </p:spPr>
        <p:txBody>
          <a:bodyPr wrap="square">
            <a:spAutoFit/>
          </a:bodyPr>
          <a:lstStyle>
            <a:defPPr>
              <a:defRPr lang="en-US"/>
            </a:defPPr>
            <a:lvl1pPr marL="0" algn="l" defTabSz="4572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4572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4572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Tg</a:t>
            </a:r>
            <a:r>
              <a:rPr lang="en-US" altLang="pt-BR" sz="1200" dirty="0">
                <a:latin typeface="Arial Black" panose="020B0A04020102020204" pitchFamily="34" charset="0"/>
                <a:cs typeface="Arial" panose="020B0604020202020204" pitchFamily="34" charset="0"/>
              </a:rPr>
              <a:t> 5:17,18; IRs 19:1-16; 22:1-14; </a:t>
            </a:r>
            <a:r>
              <a:rPr lang="en-US" altLang="pt-BR" sz="1200" dirty="0" err="1">
                <a:latin typeface="Arial Black" panose="020B0A04020102020204" pitchFamily="34" charset="0"/>
                <a:cs typeface="Arial" panose="020B0604020202020204" pitchFamily="34" charset="0"/>
              </a:rPr>
              <a:t>Êx</a:t>
            </a:r>
            <a:r>
              <a:rPr lang="en-US" altLang="pt-BR" sz="1200" dirty="0">
                <a:latin typeface="Arial Black" panose="020B0A04020102020204" pitchFamily="34" charset="0"/>
                <a:cs typeface="Arial" panose="020B0604020202020204" pitchFamily="34" charset="0"/>
              </a:rPr>
              <a:t> 15:20; 2Rs 22:11-14; Jr 14:1-15</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7289F43F-3800-6B92-1080-90A4023B9BE6}"/>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7358867" y="15160"/>
            <a:ext cx="1783587" cy="760949"/>
          </a:xfrm>
          <a:prstGeom prst="rect">
            <a:avLst/>
          </a:prstGeom>
          <a:ln>
            <a:noFill/>
          </a:ln>
          <a:effectLst>
            <a:softEdge rad="112500"/>
          </a:effectLst>
        </p:spPr>
      </p:pic>
    </p:spTree>
    <p:extLst>
      <p:ext uri="{BB962C8B-B14F-4D97-AF65-F5344CB8AC3E}">
        <p14:creationId xmlns:p14="http://schemas.microsoft.com/office/powerpoint/2010/main" val="3902406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CCFF"/>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B9B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Segunda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B9B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Identificando os profetas verdadeiros</a:t>
            </a:r>
            <a:endParaRPr lang="pt-BR" sz="2000" dirty="0">
              <a:solidFill>
                <a:schemeClr val="tx1"/>
              </a:solidFill>
            </a:endParaRPr>
          </a:p>
        </p:txBody>
      </p:sp>
      <p:sp>
        <p:nvSpPr>
          <p:cNvPr id="12" name="CaixaDeTexto 10">
            <a:extLst>
              <a:ext uri="{FF2B5EF4-FFF2-40B4-BE49-F238E27FC236}">
                <a16:creationId xmlns:a16="http://schemas.microsoft.com/office/drawing/2014/main" id="{A64B78EF-EDA8-421A-88C9-45544BBCA9D1}"/>
              </a:ext>
            </a:extLst>
          </p:cNvPr>
          <p:cNvSpPr txBox="1">
            <a:spLocks noChangeArrowheads="1"/>
          </p:cNvSpPr>
          <p:nvPr/>
        </p:nvSpPr>
        <p:spPr bwMode="auto">
          <a:xfrm>
            <a:off x="24368" y="1132745"/>
            <a:ext cx="8197349"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“Eu o odeio, porque nunca profetiza de mim 0 que é bom, mas somente o que é mau” (</a:t>
            </a:r>
            <a:r>
              <a:rPr lang="pt-BR" altLang="pt-BR" sz="1600" dirty="0" err="1">
                <a:latin typeface="Arial Black" panose="020B0A04020102020204" pitchFamily="34" charset="0"/>
                <a:cs typeface="Arial" panose="020B0604020202020204" pitchFamily="34" charset="0"/>
              </a:rPr>
              <a:t>IRs</a:t>
            </a:r>
            <a:r>
              <a:rPr lang="pt-BR" altLang="pt-BR" sz="1600" dirty="0">
                <a:latin typeface="Arial Black" panose="020B0A04020102020204" pitchFamily="34" charset="0"/>
                <a:cs typeface="Arial" panose="020B0604020202020204" pitchFamily="34" charset="0"/>
              </a:rPr>
              <a:t> 22:8). Essa fala do rei diz muito a respeito do monarca, mas diz ainda mais sobre o profeta. </a:t>
            </a:r>
            <a:r>
              <a:rPr lang="pt-BR" altLang="pt-BR" sz="1600" dirty="0" err="1">
                <a:latin typeface="Arial Black" panose="020B0A04020102020204" pitchFamily="34" charset="0"/>
                <a:cs typeface="Arial" panose="020B0604020202020204" pitchFamily="34" charset="0"/>
              </a:rPr>
              <a:t>Micaías</a:t>
            </a:r>
            <a:r>
              <a:rPr lang="pt-BR" altLang="pt-BR" sz="1600" dirty="0">
                <a:latin typeface="Arial Black" panose="020B0A04020102020204" pitchFamily="34" charset="0"/>
                <a:cs typeface="Arial" panose="020B0604020202020204" pitchFamily="34" charset="0"/>
              </a:rPr>
              <a:t> era, evidentemente, um homem que não tinha medo de falar a verdade, nem mesmo ao rei o que, sem dúvida, não era a melhor forma de conquistar o favor da realeza. </a:t>
            </a:r>
            <a:r>
              <a:rPr lang="pt-BR" altLang="pt-BR" sz="1600" dirty="0" err="1">
                <a:latin typeface="Arial Black" panose="020B0A04020102020204" pitchFamily="34" charset="0"/>
                <a:cs typeface="Arial" panose="020B0604020202020204" pitchFamily="34" charset="0"/>
              </a:rPr>
              <a:t>Micaías</a:t>
            </a:r>
            <a:r>
              <a:rPr lang="pt-BR" altLang="pt-BR" sz="1600" dirty="0">
                <a:latin typeface="Arial Black" panose="020B0A04020102020204" pitchFamily="34" charset="0"/>
                <a:cs typeface="Arial" panose="020B0604020202020204" pitchFamily="34" charset="0"/>
              </a:rPr>
              <a:t> permaneceu firme, mesmo sozinho, contra 400 falsos profetas, ao apresentar a verdade que lhe havia sido revelada. Mesmo sob pressão para suavizar a mensagem desfavorável vinda da parte do Senhor, a fim de agradar ao perverso rei Acabe, </a:t>
            </a:r>
            <a:r>
              <a:rPr lang="pt-BR" altLang="pt-BR" sz="1600" dirty="0" err="1">
                <a:latin typeface="Arial Black" panose="020B0A04020102020204" pitchFamily="34" charset="0"/>
                <a:cs typeface="Arial" panose="020B0604020202020204" pitchFamily="34" charset="0"/>
              </a:rPr>
              <a:t>Micaías</a:t>
            </a:r>
            <a:r>
              <a:rPr lang="pt-BR" altLang="pt-BR" sz="1600" dirty="0">
                <a:latin typeface="Arial Black" panose="020B0A04020102020204" pitchFamily="34" charset="0"/>
                <a:cs typeface="Arial" panose="020B0604020202020204" pitchFamily="34" charset="0"/>
              </a:rPr>
              <a:t> transmitiu a verdade de Deus, sem levar em conta a maneira como seria recebida (</a:t>
            </a:r>
            <a:r>
              <a:rPr lang="pt-BR" altLang="pt-BR" sz="1600" dirty="0" err="1">
                <a:latin typeface="Arial Black" panose="020B0A04020102020204" pitchFamily="34" charset="0"/>
                <a:cs typeface="Arial" panose="020B0604020202020204" pitchFamily="34" charset="0"/>
              </a:rPr>
              <a:t>iRs</a:t>
            </a:r>
            <a:r>
              <a:rPr lang="pt-BR" altLang="pt-BR" sz="1600" dirty="0">
                <a:latin typeface="Arial Black" panose="020B0A04020102020204" pitchFamily="34" charset="0"/>
                <a:cs typeface="Arial" panose="020B0604020202020204" pitchFamily="34" charset="0"/>
              </a:rPr>
              <a:t> 22:13,14). Como destinatários da revelação e da inspiração divinas, os profetas autênticos transmitiam com fidelidade, exatidão e honestidade as mensagens do Senhor - mesmo quando isso os tornava impopulares diante dos que estavam no poder.</a:t>
            </a:r>
            <a:endParaRPr lang="pt-BR" altLang="pt-BR" sz="1600" dirty="0">
              <a:solidFill>
                <a:srgbClr val="000099"/>
              </a:solidFill>
              <a:latin typeface="Arial Black" panose="020B0A04020102020204" pitchFamily="34" charset="0"/>
              <a:cs typeface="Arial" panose="020B0604020202020204" pitchFamily="34" charset="0"/>
            </a:endParaRPr>
          </a:p>
        </p:txBody>
      </p:sp>
      <p:sp>
        <p:nvSpPr>
          <p:cNvPr id="13" name="Texto Explicativo: Seta para Baixo 12">
            <a:extLst>
              <a:ext uri="{FF2B5EF4-FFF2-40B4-BE49-F238E27FC236}">
                <a16:creationId xmlns:a16="http://schemas.microsoft.com/office/drawing/2014/main" id="{0D166226-26B4-450D-9EDE-E579CA78EEF8}"/>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p>
        </p:txBody>
      </p:sp>
      <p:pic>
        <p:nvPicPr>
          <p:cNvPr id="6" name="Imagem 5">
            <a:extLst>
              <a:ext uri="{FF2B5EF4-FFF2-40B4-BE49-F238E27FC236}">
                <a16:creationId xmlns:a16="http://schemas.microsoft.com/office/drawing/2014/main" id="{E1B09539-6056-900E-3C16-A11AB4D12D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tângulo 1">
            <a:extLst>
              <a:ext uri="{FF2B5EF4-FFF2-40B4-BE49-F238E27FC236}">
                <a16:creationId xmlns:a16="http://schemas.microsoft.com/office/drawing/2014/main" id="{CB251866-E4FB-2461-13DD-AA781B685988}"/>
              </a:ext>
            </a:extLst>
          </p:cNvPr>
          <p:cNvSpPr/>
          <p:nvPr/>
        </p:nvSpPr>
        <p:spPr>
          <a:xfrm>
            <a:off x="7737752" y="754621"/>
            <a:ext cx="1364476"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dirty="0">
                <a:solidFill>
                  <a:srgbClr val="452643"/>
                </a:solidFill>
                <a:latin typeface="Arial Black" panose="020B0A04020102020204" pitchFamily="34" charset="0"/>
              </a:rPr>
              <a:t>LIÇÃO 03</a:t>
            </a:r>
            <a:endParaRPr lang="pt-BR" dirty="0">
              <a:solidFill>
                <a:srgbClr val="452643"/>
              </a:solidFill>
            </a:endParaRPr>
          </a:p>
        </p:txBody>
      </p:sp>
      <p:sp>
        <p:nvSpPr>
          <p:cNvPr id="3" name="Retângulo 2">
            <a:extLst>
              <a:ext uri="{FF2B5EF4-FFF2-40B4-BE49-F238E27FC236}">
                <a16:creationId xmlns:a16="http://schemas.microsoft.com/office/drawing/2014/main" id="{37732F1B-1000-3421-F539-C25B6A7D3E51}"/>
              </a:ext>
            </a:extLst>
          </p:cNvPr>
          <p:cNvSpPr>
            <a:spLocks noChangeArrowheads="1"/>
          </p:cNvSpPr>
          <p:nvPr/>
        </p:nvSpPr>
        <p:spPr bwMode="auto">
          <a:xfrm>
            <a:off x="19009" y="4860865"/>
            <a:ext cx="8639958" cy="276999"/>
          </a:xfrm>
          <a:prstGeom prst="rect">
            <a:avLst/>
          </a:prstGeom>
          <a:noFill/>
          <a:ln>
            <a:noFill/>
          </a:ln>
        </p:spPr>
        <p:txBody>
          <a:bodyPr wrap="square">
            <a:spAutoFit/>
          </a:bodyPr>
          <a:lstStyle>
            <a:defPPr>
              <a:defRPr lang="en-US"/>
            </a:defPPr>
            <a:lvl1pPr marL="0" algn="l" defTabSz="4572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4572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4572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Tg</a:t>
            </a:r>
            <a:r>
              <a:rPr lang="en-US" altLang="pt-BR" sz="1200" dirty="0">
                <a:latin typeface="Arial Black" panose="020B0A04020102020204" pitchFamily="34" charset="0"/>
                <a:cs typeface="Arial" panose="020B0604020202020204" pitchFamily="34" charset="0"/>
              </a:rPr>
              <a:t> 5:17,18; IRs 19:1-16; 22:1-14; </a:t>
            </a:r>
            <a:r>
              <a:rPr lang="en-US" altLang="pt-BR" sz="1200" dirty="0" err="1">
                <a:latin typeface="Arial Black" panose="020B0A04020102020204" pitchFamily="34" charset="0"/>
                <a:cs typeface="Arial" panose="020B0604020202020204" pitchFamily="34" charset="0"/>
              </a:rPr>
              <a:t>Êx</a:t>
            </a:r>
            <a:r>
              <a:rPr lang="en-US" altLang="pt-BR" sz="1200" dirty="0">
                <a:latin typeface="Arial Black" panose="020B0A04020102020204" pitchFamily="34" charset="0"/>
                <a:cs typeface="Arial" panose="020B0604020202020204" pitchFamily="34" charset="0"/>
              </a:rPr>
              <a:t> 15:20; 2Rs 22:11-14; Jr 14:1-15</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7289F43F-3800-6B92-1080-90A4023B9BE6}"/>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7358867" y="15160"/>
            <a:ext cx="1783587" cy="760949"/>
          </a:xfrm>
          <a:prstGeom prst="rect">
            <a:avLst/>
          </a:prstGeom>
          <a:ln>
            <a:noFill/>
          </a:ln>
          <a:effectLst>
            <a:softEdge rad="112500"/>
          </a:effectLst>
        </p:spPr>
      </p:pic>
    </p:spTree>
    <p:extLst>
      <p:ext uri="{BB962C8B-B14F-4D97-AF65-F5344CB8AC3E}">
        <p14:creationId xmlns:p14="http://schemas.microsoft.com/office/powerpoint/2010/main" val="3032827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E9A3"/>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Terça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Funções dos profetas</a:t>
            </a:r>
            <a:endParaRPr lang="pt-BR" sz="2000" dirty="0">
              <a:solidFill>
                <a:schemeClr val="tx1"/>
              </a:solidFill>
            </a:endParaRPr>
          </a:p>
        </p:txBody>
      </p:sp>
      <p:sp>
        <p:nvSpPr>
          <p:cNvPr id="15" name="CaixaDeTexto 15">
            <a:extLst>
              <a:ext uri="{FF2B5EF4-FFF2-40B4-BE49-F238E27FC236}">
                <a16:creationId xmlns:a16="http://schemas.microsoft.com/office/drawing/2014/main" id="{C3A1BEFC-B9B8-4142-B09F-1F5B330F4265}"/>
              </a:ext>
            </a:extLst>
          </p:cNvPr>
          <p:cNvSpPr txBox="1">
            <a:spLocks noChangeArrowheads="1"/>
          </p:cNvSpPr>
          <p:nvPr/>
        </p:nvSpPr>
        <p:spPr bwMode="auto">
          <a:xfrm>
            <a:off x="33430" y="1208029"/>
            <a:ext cx="8244542" cy="263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5. Como os profetas atuavam junto aos reis e aos sacerdotes? </a:t>
            </a:r>
            <a:r>
              <a:rPr lang="pt-BR" altLang="pt-BR" sz="1500" dirty="0" err="1">
                <a:solidFill>
                  <a:srgbClr val="C00000"/>
                </a:solidFill>
                <a:latin typeface="Arial Black" panose="020B0A04020102020204" pitchFamily="34" charset="0"/>
                <a:cs typeface="Arial" panose="020B0604020202020204" pitchFamily="34" charset="0"/>
              </a:rPr>
              <a:t>ISm</a:t>
            </a:r>
            <a:r>
              <a:rPr lang="pt-BR" altLang="pt-BR" sz="1500" dirty="0">
                <a:solidFill>
                  <a:srgbClr val="C00000"/>
                </a:solidFill>
                <a:latin typeface="Arial Black" panose="020B0A04020102020204" pitchFamily="34" charset="0"/>
                <a:cs typeface="Arial" panose="020B0604020202020204" pitchFamily="34" charset="0"/>
              </a:rPr>
              <a:t> 8:4-22; </a:t>
            </a:r>
            <a:r>
              <a:rPr lang="pt-BR" altLang="pt-BR" sz="1500" dirty="0" err="1">
                <a:solidFill>
                  <a:srgbClr val="C00000"/>
                </a:solidFill>
                <a:latin typeface="Arial Black" panose="020B0A04020102020204" pitchFamily="34" charset="0"/>
                <a:cs typeface="Arial" panose="020B0604020202020204" pitchFamily="34" charset="0"/>
              </a:rPr>
              <a:t>Lv</a:t>
            </a:r>
            <a:r>
              <a:rPr lang="pt-BR" altLang="pt-BR" sz="1500" dirty="0">
                <a:solidFill>
                  <a:srgbClr val="C00000"/>
                </a:solidFill>
                <a:latin typeface="Arial Black" panose="020B0A04020102020204" pitchFamily="34" charset="0"/>
                <a:cs typeface="Arial" panose="020B0604020202020204" pitchFamily="34" charset="0"/>
              </a:rPr>
              <a:t> 8:10-13</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p:txBody>
      </p:sp>
      <p:sp>
        <p:nvSpPr>
          <p:cNvPr id="22" name="Texto Explicativo: Seta para Baixo 21">
            <a:extLst>
              <a:ext uri="{FF2B5EF4-FFF2-40B4-BE49-F238E27FC236}">
                <a16:creationId xmlns:a16="http://schemas.microsoft.com/office/drawing/2014/main" id="{8BEA5E99-E373-4CFD-85F3-CA3E79AA58FA}"/>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6" name="Imagem 5">
            <a:extLst>
              <a:ext uri="{FF2B5EF4-FFF2-40B4-BE49-F238E27FC236}">
                <a16:creationId xmlns:a16="http://schemas.microsoft.com/office/drawing/2014/main" id="{6A0D72BF-E42A-6A1C-BA3E-0F1599D59A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tângulo 1">
            <a:extLst>
              <a:ext uri="{FF2B5EF4-FFF2-40B4-BE49-F238E27FC236}">
                <a16:creationId xmlns:a16="http://schemas.microsoft.com/office/drawing/2014/main" id="{BF32229D-6865-6CEA-6182-A7216ADACE72}"/>
              </a:ext>
            </a:extLst>
          </p:cNvPr>
          <p:cNvSpPr/>
          <p:nvPr/>
        </p:nvSpPr>
        <p:spPr>
          <a:xfrm>
            <a:off x="7737752" y="754621"/>
            <a:ext cx="1364476"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dirty="0">
                <a:solidFill>
                  <a:srgbClr val="452643"/>
                </a:solidFill>
                <a:latin typeface="Arial Black" panose="020B0A04020102020204" pitchFamily="34" charset="0"/>
              </a:rPr>
              <a:t>LIÇÃO 03</a:t>
            </a:r>
            <a:endParaRPr lang="pt-BR" dirty="0">
              <a:solidFill>
                <a:srgbClr val="452643"/>
              </a:solidFill>
            </a:endParaRPr>
          </a:p>
        </p:txBody>
      </p:sp>
      <p:sp>
        <p:nvSpPr>
          <p:cNvPr id="3" name="Retângulo 2">
            <a:extLst>
              <a:ext uri="{FF2B5EF4-FFF2-40B4-BE49-F238E27FC236}">
                <a16:creationId xmlns:a16="http://schemas.microsoft.com/office/drawing/2014/main" id="{C8C7B6A2-3769-326B-3847-EF086EF40DDB}"/>
              </a:ext>
            </a:extLst>
          </p:cNvPr>
          <p:cNvSpPr>
            <a:spLocks noChangeArrowheads="1"/>
          </p:cNvSpPr>
          <p:nvPr/>
        </p:nvSpPr>
        <p:spPr bwMode="auto">
          <a:xfrm>
            <a:off x="19009" y="4860865"/>
            <a:ext cx="8639958" cy="276999"/>
          </a:xfrm>
          <a:prstGeom prst="rect">
            <a:avLst/>
          </a:prstGeom>
          <a:noFill/>
          <a:ln>
            <a:noFill/>
          </a:ln>
        </p:spPr>
        <p:txBody>
          <a:bodyPr wrap="square">
            <a:spAutoFit/>
          </a:bodyPr>
          <a:lstStyle>
            <a:defPPr>
              <a:defRPr lang="en-US"/>
            </a:defPPr>
            <a:lvl1pPr marL="0" algn="l" defTabSz="4572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4572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4572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Tg</a:t>
            </a:r>
            <a:r>
              <a:rPr lang="en-US" altLang="pt-BR" sz="1200" dirty="0">
                <a:latin typeface="Arial Black" panose="020B0A04020102020204" pitchFamily="34" charset="0"/>
                <a:cs typeface="Arial" panose="020B0604020202020204" pitchFamily="34" charset="0"/>
              </a:rPr>
              <a:t> 5:17,18; IRs 19:1-16; 22:1-14; </a:t>
            </a:r>
            <a:r>
              <a:rPr lang="en-US" altLang="pt-BR" sz="1200" dirty="0" err="1">
                <a:latin typeface="Arial Black" panose="020B0A04020102020204" pitchFamily="34" charset="0"/>
                <a:cs typeface="Arial" panose="020B0604020202020204" pitchFamily="34" charset="0"/>
              </a:rPr>
              <a:t>Êx</a:t>
            </a:r>
            <a:r>
              <a:rPr lang="en-US" altLang="pt-BR" sz="1200" dirty="0">
                <a:latin typeface="Arial Black" panose="020B0A04020102020204" pitchFamily="34" charset="0"/>
                <a:cs typeface="Arial" panose="020B0604020202020204" pitchFamily="34" charset="0"/>
              </a:rPr>
              <a:t> 15:20; 2Rs 22:11-14; Jr 14:1-15</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7289F43F-3800-6B92-1080-90A4023B9BE6}"/>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7358867" y="15160"/>
            <a:ext cx="1783587" cy="760949"/>
          </a:xfrm>
          <a:prstGeom prst="rect">
            <a:avLst/>
          </a:prstGeom>
          <a:ln>
            <a:noFill/>
          </a:ln>
          <a:effectLst>
            <a:softEdge rad="112500"/>
          </a:effectLst>
        </p:spPr>
      </p:pic>
    </p:spTree>
    <p:extLst>
      <p:ext uri="{BB962C8B-B14F-4D97-AF65-F5344CB8AC3E}">
        <p14:creationId xmlns:p14="http://schemas.microsoft.com/office/powerpoint/2010/main" val="2424059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E9A3"/>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Terça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Funções dos profetas</a:t>
            </a:r>
          </a:p>
        </p:txBody>
      </p:sp>
      <p:sp>
        <p:nvSpPr>
          <p:cNvPr id="12" name="CaixaDeTexto 10">
            <a:extLst>
              <a:ext uri="{FF2B5EF4-FFF2-40B4-BE49-F238E27FC236}">
                <a16:creationId xmlns:a16="http://schemas.microsoft.com/office/drawing/2014/main" id="{8D5A143D-15FB-4DFE-B0EC-FEEB77A92B2C}"/>
              </a:ext>
            </a:extLst>
          </p:cNvPr>
          <p:cNvSpPr txBox="1">
            <a:spLocks noChangeArrowheads="1"/>
          </p:cNvSpPr>
          <p:nvPr/>
        </p:nvSpPr>
        <p:spPr bwMode="auto">
          <a:xfrm>
            <a:off x="24368" y="1146378"/>
            <a:ext cx="8233263"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Os profetas se relacionavam com os reis tanto em situações agradáveis quanto em momentos difíceis. Quando Israel pediu um rei (</a:t>
            </a:r>
            <a:r>
              <a:rPr lang="pt-BR" altLang="pt-BR" sz="1600" dirty="0" err="1">
                <a:latin typeface="Arial Black" panose="020B0A04020102020204" pitchFamily="34" charset="0"/>
                <a:cs typeface="Arial" panose="020B0604020202020204" pitchFamily="34" charset="0"/>
              </a:rPr>
              <a:t>iSm</a:t>
            </a:r>
            <a:r>
              <a:rPr lang="pt-BR" altLang="pt-BR" sz="1600" dirty="0">
                <a:latin typeface="Arial Black" panose="020B0A04020102020204" pitchFamily="34" charset="0"/>
                <a:cs typeface="Arial" panose="020B0604020202020204" pitchFamily="34" charset="0"/>
              </a:rPr>
              <a:t> 8:4-22), o povo declarou: “Queremos [...] um rei, para que nos governe, como acontece em todas as nações” (</a:t>
            </a:r>
            <a:r>
              <a:rPr lang="pt-BR" altLang="pt-BR" sz="1600" dirty="0" err="1">
                <a:latin typeface="Arial Black" panose="020B0A04020102020204" pitchFamily="34" charset="0"/>
                <a:cs typeface="Arial" panose="020B0604020202020204" pitchFamily="34" charset="0"/>
              </a:rPr>
              <a:t>ISm</a:t>
            </a:r>
            <a:r>
              <a:rPr lang="pt-BR" altLang="pt-BR" sz="1600" dirty="0">
                <a:latin typeface="Arial Black" panose="020B0A04020102020204" pitchFamily="34" charset="0"/>
                <a:cs typeface="Arial" panose="020B0604020202020204" pitchFamily="34" charset="0"/>
              </a:rPr>
              <a:t> 8:5). Esse é um exemplo triste - e, ao mesmo tempo, impactante - do perigo que 0 povo de Deus enfrenta em todas as épocas: o desejo de ser igual aos que estão ao seu redor. Naquela ocasião, Israel não fazia ideia do que esse pedido traria, embora já tivesse sido advertido por Deus, por meio de Seu profeta (</a:t>
            </a:r>
            <a:r>
              <a:rPr lang="pt-BR" altLang="pt-BR" sz="1600" dirty="0" err="1">
                <a:latin typeface="Arial Black" panose="020B0A04020102020204" pitchFamily="34" charset="0"/>
                <a:cs typeface="Arial" panose="020B0604020202020204" pitchFamily="34" charset="0"/>
              </a:rPr>
              <a:t>ISm</a:t>
            </a:r>
            <a:r>
              <a:rPr lang="pt-BR" altLang="pt-BR" sz="1600" dirty="0">
                <a:latin typeface="Arial Black" panose="020B0A04020102020204" pitchFamily="34" charset="0"/>
                <a:cs typeface="Arial" panose="020B0604020202020204" pitchFamily="34" charset="0"/>
              </a:rPr>
              <a:t> 8:11-18). Ainda assim, com base no desejo insistente do povo, e apesar da advertência que lhe dera, Samuel logo ungiu o primeiro rei de Israel, Saul. Os profetas também atuavam como instrutores do povo (2Cr 34:1-33). Eles apresentavam mensagens de Deus aos sacerdotes, aos reis e. à nação como um todo (Jr 5:31; </a:t>
            </a:r>
            <a:r>
              <a:rPr lang="pt-BR" altLang="pt-BR" sz="1600" dirty="0" err="1">
                <a:latin typeface="Arial Black" panose="020B0A04020102020204" pitchFamily="34" charset="0"/>
                <a:cs typeface="Arial" panose="020B0604020202020204" pitchFamily="34" charset="0"/>
              </a:rPr>
              <a:t>Ez</a:t>
            </a:r>
            <a:r>
              <a:rPr lang="pt-BR" altLang="pt-BR" sz="1600" dirty="0">
                <a:latin typeface="Arial Black" panose="020B0A04020102020204" pitchFamily="34" charset="0"/>
                <a:cs typeface="Arial" panose="020B0604020202020204" pitchFamily="34" charset="0"/>
              </a:rPr>
              <a:t> 22:26).  </a:t>
            </a:r>
          </a:p>
        </p:txBody>
      </p:sp>
      <p:sp>
        <p:nvSpPr>
          <p:cNvPr id="13" name="Texto Explicativo: Seta para Baixo 12">
            <a:extLst>
              <a:ext uri="{FF2B5EF4-FFF2-40B4-BE49-F238E27FC236}">
                <a16:creationId xmlns:a16="http://schemas.microsoft.com/office/drawing/2014/main" id="{A584AFCD-A7C5-4294-814D-F53BEF238F5B}"/>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p>
        </p:txBody>
      </p:sp>
      <p:pic>
        <p:nvPicPr>
          <p:cNvPr id="6" name="Imagem 5">
            <a:extLst>
              <a:ext uri="{FF2B5EF4-FFF2-40B4-BE49-F238E27FC236}">
                <a16:creationId xmlns:a16="http://schemas.microsoft.com/office/drawing/2014/main" id="{AA3CA9A9-5041-6E2C-4055-A6FCD627A0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tângulo 1">
            <a:extLst>
              <a:ext uri="{FF2B5EF4-FFF2-40B4-BE49-F238E27FC236}">
                <a16:creationId xmlns:a16="http://schemas.microsoft.com/office/drawing/2014/main" id="{8C81B2E1-8075-33A7-19CA-CD423D56EFB1}"/>
              </a:ext>
            </a:extLst>
          </p:cNvPr>
          <p:cNvSpPr/>
          <p:nvPr/>
        </p:nvSpPr>
        <p:spPr>
          <a:xfrm>
            <a:off x="7737752" y="754621"/>
            <a:ext cx="1364476"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dirty="0">
                <a:solidFill>
                  <a:srgbClr val="452643"/>
                </a:solidFill>
                <a:latin typeface="Arial Black" panose="020B0A04020102020204" pitchFamily="34" charset="0"/>
              </a:rPr>
              <a:t>LIÇÃO 03</a:t>
            </a:r>
            <a:endParaRPr lang="pt-BR" dirty="0">
              <a:solidFill>
                <a:srgbClr val="452643"/>
              </a:solidFill>
            </a:endParaRPr>
          </a:p>
        </p:txBody>
      </p:sp>
      <p:sp>
        <p:nvSpPr>
          <p:cNvPr id="3" name="Retângulo 2">
            <a:extLst>
              <a:ext uri="{FF2B5EF4-FFF2-40B4-BE49-F238E27FC236}">
                <a16:creationId xmlns:a16="http://schemas.microsoft.com/office/drawing/2014/main" id="{8783C4FE-721E-67B7-6A9A-04B728945E7E}"/>
              </a:ext>
            </a:extLst>
          </p:cNvPr>
          <p:cNvSpPr>
            <a:spLocks noChangeArrowheads="1"/>
          </p:cNvSpPr>
          <p:nvPr/>
        </p:nvSpPr>
        <p:spPr bwMode="auto">
          <a:xfrm>
            <a:off x="19009" y="4860865"/>
            <a:ext cx="8639958" cy="276999"/>
          </a:xfrm>
          <a:prstGeom prst="rect">
            <a:avLst/>
          </a:prstGeom>
          <a:noFill/>
          <a:ln>
            <a:noFill/>
          </a:ln>
        </p:spPr>
        <p:txBody>
          <a:bodyPr wrap="square">
            <a:spAutoFit/>
          </a:bodyPr>
          <a:lstStyle>
            <a:defPPr>
              <a:defRPr lang="en-US"/>
            </a:defPPr>
            <a:lvl1pPr marL="0" algn="l" defTabSz="4572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4572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4572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Tg</a:t>
            </a:r>
            <a:r>
              <a:rPr lang="en-US" altLang="pt-BR" sz="1200" dirty="0">
                <a:latin typeface="Arial Black" panose="020B0A04020102020204" pitchFamily="34" charset="0"/>
                <a:cs typeface="Arial" panose="020B0604020202020204" pitchFamily="34" charset="0"/>
              </a:rPr>
              <a:t> 5:17,18; IRs 19:1-16; 22:1-14; </a:t>
            </a:r>
            <a:r>
              <a:rPr lang="en-US" altLang="pt-BR" sz="1200" dirty="0" err="1">
                <a:latin typeface="Arial Black" panose="020B0A04020102020204" pitchFamily="34" charset="0"/>
                <a:cs typeface="Arial" panose="020B0604020202020204" pitchFamily="34" charset="0"/>
              </a:rPr>
              <a:t>Êx</a:t>
            </a:r>
            <a:r>
              <a:rPr lang="en-US" altLang="pt-BR" sz="1200" dirty="0">
                <a:latin typeface="Arial Black" panose="020B0A04020102020204" pitchFamily="34" charset="0"/>
                <a:cs typeface="Arial" panose="020B0604020202020204" pitchFamily="34" charset="0"/>
              </a:rPr>
              <a:t> 15:20; 2Rs 22:11-14; Jr 14:1-15</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7289F43F-3800-6B92-1080-90A4023B9BE6}"/>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58867" y="15160"/>
            <a:ext cx="1783587" cy="760949"/>
          </a:xfrm>
          <a:prstGeom prst="rect">
            <a:avLst/>
          </a:prstGeom>
          <a:ln>
            <a:noFill/>
          </a:ln>
          <a:effectLst>
            <a:softEdge rad="112500"/>
          </a:effectLst>
        </p:spPr>
      </p:pic>
    </p:spTree>
    <p:extLst>
      <p:ext uri="{BB962C8B-B14F-4D97-AF65-F5344CB8AC3E}">
        <p14:creationId xmlns:p14="http://schemas.microsoft.com/office/powerpoint/2010/main" val="3772032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E8FB7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Quarta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E8FB7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Profetisas</a:t>
            </a:r>
            <a:endParaRPr lang="pt-BR" sz="2000" dirty="0">
              <a:solidFill>
                <a:schemeClr val="tx1"/>
              </a:solidFill>
            </a:endParaRPr>
          </a:p>
        </p:txBody>
      </p:sp>
      <p:sp>
        <p:nvSpPr>
          <p:cNvPr id="15" name="CaixaDeTexto 15">
            <a:extLst>
              <a:ext uri="{FF2B5EF4-FFF2-40B4-BE49-F238E27FC236}">
                <a16:creationId xmlns:a16="http://schemas.microsoft.com/office/drawing/2014/main" id="{0F091E13-8EAD-4FFB-9473-BC74E5ABDC64}"/>
              </a:ext>
            </a:extLst>
          </p:cNvPr>
          <p:cNvSpPr txBox="1">
            <a:spLocks noChangeArrowheads="1"/>
          </p:cNvSpPr>
          <p:nvPr/>
        </p:nvSpPr>
        <p:spPr bwMode="auto">
          <a:xfrm>
            <a:off x="33429" y="1208029"/>
            <a:ext cx="8224593"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6. Leia Êxodo 15:20; </a:t>
            </a:r>
            <a:r>
              <a:rPr lang="pt-BR" altLang="pt-BR" sz="1500" dirty="0" err="1">
                <a:solidFill>
                  <a:srgbClr val="C00000"/>
                </a:solidFill>
                <a:latin typeface="Arial Black" panose="020B0A04020102020204" pitchFamily="34" charset="0"/>
                <a:cs typeface="Arial" panose="020B0604020202020204" pitchFamily="34" charset="0"/>
              </a:rPr>
              <a:t>Juizes</a:t>
            </a:r>
            <a:r>
              <a:rPr lang="pt-BR" altLang="pt-BR" sz="1500" dirty="0">
                <a:solidFill>
                  <a:srgbClr val="C00000"/>
                </a:solidFill>
                <a:latin typeface="Arial Black" panose="020B0A04020102020204" pitchFamily="34" charset="0"/>
                <a:cs typeface="Arial" panose="020B0604020202020204" pitchFamily="34" charset="0"/>
              </a:rPr>
              <a:t> 4:4; e 2 Reis 22:14. Que outro aspecto do papel profético esses textos revelam?</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7. Leia 2 Reis 22:11-14. Por que os homens enviados pelo rei Josias procuraram a profetisa Hulda? 0 que isso revela sobre a importância de seu papel na nação?</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000099"/>
                </a:solidFill>
                <a:latin typeface="Arial Black" panose="020B0A04020102020204" pitchFamily="34" charset="0"/>
                <a:cs typeface="Arial" panose="020B0604020202020204" pitchFamily="34" charset="0"/>
              </a:rPr>
              <a:t>Profetas e profetisas, embora chamados por Deus, também eram pecadores carentes de graça. Que esperança </a:t>
            </a:r>
            <a:r>
              <a:rPr lang="pt-BR" altLang="pt-BR" sz="1500" dirty="0" err="1">
                <a:solidFill>
                  <a:srgbClr val="000099"/>
                </a:solidFill>
                <a:latin typeface="Arial Black" panose="020B0A04020102020204" pitchFamily="34" charset="0"/>
                <a:cs typeface="Arial" panose="020B0604020202020204" pitchFamily="34" charset="0"/>
              </a:rPr>
              <a:t>wcê</a:t>
            </a:r>
            <a:r>
              <a:rPr lang="pt-BR" altLang="pt-BR" sz="1500" dirty="0">
                <a:solidFill>
                  <a:srgbClr val="000099"/>
                </a:solidFill>
                <a:latin typeface="Arial Black" panose="020B0A04020102020204" pitchFamily="34" charset="0"/>
                <a:cs typeface="Arial" panose="020B0604020202020204" pitchFamily="34" charset="0"/>
              </a:rPr>
              <a:t> encontra na história deles?</a:t>
            </a:r>
          </a:p>
        </p:txBody>
      </p:sp>
      <p:sp>
        <p:nvSpPr>
          <p:cNvPr id="22" name="Texto Explicativo: Seta para Baixo 21">
            <a:extLst>
              <a:ext uri="{FF2B5EF4-FFF2-40B4-BE49-F238E27FC236}">
                <a16:creationId xmlns:a16="http://schemas.microsoft.com/office/drawing/2014/main" id="{5F0C11AF-133D-4271-81DD-D9F8BAF7AF95}"/>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6" name="Imagem 5">
            <a:extLst>
              <a:ext uri="{FF2B5EF4-FFF2-40B4-BE49-F238E27FC236}">
                <a16:creationId xmlns:a16="http://schemas.microsoft.com/office/drawing/2014/main" id="{1DB92B8F-F3DC-78C1-7266-4D3D38AF2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tângulo 1">
            <a:extLst>
              <a:ext uri="{FF2B5EF4-FFF2-40B4-BE49-F238E27FC236}">
                <a16:creationId xmlns:a16="http://schemas.microsoft.com/office/drawing/2014/main" id="{1BB7CF25-5820-0829-3996-CAF8B3700ECC}"/>
              </a:ext>
            </a:extLst>
          </p:cNvPr>
          <p:cNvSpPr/>
          <p:nvPr/>
        </p:nvSpPr>
        <p:spPr>
          <a:xfrm>
            <a:off x="7737752" y="754621"/>
            <a:ext cx="1364476"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dirty="0">
                <a:solidFill>
                  <a:srgbClr val="452643"/>
                </a:solidFill>
                <a:latin typeface="Arial Black" panose="020B0A04020102020204" pitchFamily="34" charset="0"/>
              </a:rPr>
              <a:t>LIÇÃO 03</a:t>
            </a:r>
            <a:endParaRPr lang="pt-BR" dirty="0">
              <a:solidFill>
                <a:srgbClr val="452643"/>
              </a:solidFill>
            </a:endParaRPr>
          </a:p>
        </p:txBody>
      </p:sp>
      <p:sp>
        <p:nvSpPr>
          <p:cNvPr id="3" name="Retângulo 2">
            <a:extLst>
              <a:ext uri="{FF2B5EF4-FFF2-40B4-BE49-F238E27FC236}">
                <a16:creationId xmlns:a16="http://schemas.microsoft.com/office/drawing/2014/main" id="{AEC7A214-1BBD-258F-C3F4-8FC920FA8380}"/>
              </a:ext>
            </a:extLst>
          </p:cNvPr>
          <p:cNvSpPr>
            <a:spLocks noChangeArrowheads="1"/>
          </p:cNvSpPr>
          <p:nvPr/>
        </p:nvSpPr>
        <p:spPr bwMode="auto">
          <a:xfrm>
            <a:off x="19009" y="4860865"/>
            <a:ext cx="8639958" cy="276999"/>
          </a:xfrm>
          <a:prstGeom prst="rect">
            <a:avLst/>
          </a:prstGeom>
          <a:noFill/>
          <a:ln>
            <a:noFill/>
          </a:ln>
        </p:spPr>
        <p:txBody>
          <a:bodyPr wrap="square">
            <a:spAutoFit/>
          </a:bodyPr>
          <a:lstStyle>
            <a:defPPr>
              <a:defRPr lang="en-US"/>
            </a:defPPr>
            <a:lvl1pPr marL="0" algn="l" defTabSz="4572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4572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4572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Tg</a:t>
            </a:r>
            <a:r>
              <a:rPr lang="en-US" altLang="pt-BR" sz="1200" dirty="0">
                <a:latin typeface="Arial Black" panose="020B0A04020102020204" pitchFamily="34" charset="0"/>
                <a:cs typeface="Arial" panose="020B0604020202020204" pitchFamily="34" charset="0"/>
              </a:rPr>
              <a:t> 5:17,18; IRs 19:1-16; 22:1-14; </a:t>
            </a:r>
            <a:r>
              <a:rPr lang="en-US" altLang="pt-BR" sz="1200" dirty="0" err="1">
                <a:latin typeface="Arial Black" panose="020B0A04020102020204" pitchFamily="34" charset="0"/>
                <a:cs typeface="Arial" panose="020B0604020202020204" pitchFamily="34" charset="0"/>
              </a:rPr>
              <a:t>Êx</a:t>
            </a:r>
            <a:r>
              <a:rPr lang="en-US" altLang="pt-BR" sz="1200" dirty="0">
                <a:latin typeface="Arial Black" panose="020B0A04020102020204" pitchFamily="34" charset="0"/>
                <a:cs typeface="Arial" panose="020B0604020202020204" pitchFamily="34" charset="0"/>
              </a:rPr>
              <a:t> 15:20; 2Rs 22:11-14; Jr 14:1-15</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7289F43F-3800-6B92-1080-90A4023B9BE6}"/>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7358867" y="15160"/>
            <a:ext cx="1783587" cy="760949"/>
          </a:xfrm>
          <a:prstGeom prst="rect">
            <a:avLst/>
          </a:prstGeom>
          <a:ln>
            <a:noFill/>
          </a:ln>
          <a:effectLst>
            <a:softEdge rad="112500"/>
          </a:effectLst>
        </p:spPr>
      </p:pic>
    </p:spTree>
    <p:extLst>
      <p:ext uri="{BB962C8B-B14F-4D97-AF65-F5344CB8AC3E}">
        <p14:creationId xmlns:p14="http://schemas.microsoft.com/office/powerpoint/2010/main" val="2241968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E8FB7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Quarta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E8FB7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Profetisas</a:t>
            </a:r>
            <a:endParaRPr lang="pt-BR" sz="2000" dirty="0">
              <a:solidFill>
                <a:schemeClr val="tx1"/>
              </a:solidFill>
            </a:endParaRPr>
          </a:p>
        </p:txBody>
      </p:sp>
      <p:sp>
        <p:nvSpPr>
          <p:cNvPr id="12" name="CaixaDeTexto 10">
            <a:extLst>
              <a:ext uri="{FF2B5EF4-FFF2-40B4-BE49-F238E27FC236}">
                <a16:creationId xmlns:a16="http://schemas.microsoft.com/office/drawing/2014/main" id="{FD5EC092-AC81-4728-9A45-4C4BB5B95C65}"/>
              </a:ext>
            </a:extLst>
          </p:cNvPr>
          <p:cNvSpPr txBox="1">
            <a:spLocks noChangeArrowheads="1"/>
          </p:cNvSpPr>
          <p:nvPr/>
        </p:nvSpPr>
        <p:spPr bwMode="auto">
          <a:xfrm>
            <a:off x="24368" y="1204807"/>
            <a:ext cx="8262473"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A profetisa Hulda foi consultada pelos principais conselheiros do rei Josias (2Rs 22:14; 2Cr 34:22). Isso aconteceu depois que o rei ouviu a leitura das palavras do “Livro da Lei” (2Rs 22:8) - geralmente entendido como o livro de Deuteronômio - e “rasgou as suas roupas” em sinal de profunda angústia (2Rs 22:11). Era uma questão extremamente séria, e o rei não a tratou com leviandade. Por isso, seus mensageiros foram diretamente a Hulda para saber a mensagem de Deus para aquela situação. Ela havia recebido de Deus uma mensagem a respeito do juízo iminente sobre Judá. As reformas promovidas por Josias foram uma resposta às mensagens proféticas de Hulda e, por algum tempo, afastaram 0 juízo divino sobre o povo. Vemos a atuação de outra profetisa na história, Débora, que também exerceu a função de juíza em Israel (</a:t>
            </a:r>
            <a:r>
              <a:rPr lang="pt-BR" altLang="pt-BR" sz="1600" dirty="0" err="1">
                <a:latin typeface="Arial Black" panose="020B0A04020102020204" pitchFamily="34" charset="0"/>
                <a:cs typeface="Arial" panose="020B0604020202020204" pitchFamily="34" charset="0"/>
              </a:rPr>
              <a:t>Jz</a:t>
            </a:r>
            <a:r>
              <a:rPr lang="pt-BR" altLang="pt-BR" sz="1600" dirty="0">
                <a:latin typeface="Arial Black" panose="020B0A04020102020204" pitchFamily="34" charset="0"/>
                <a:cs typeface="Arial" panose="020B0604020202020204" pitchFamily="34" charset="0"/>
              </a:rPr>
              <a:t> 4:1-4)- 0 texto bíblico deixa claro que Débora recebia revelações da parte de Deus (</a:t>
            </a:r>
            <a:r>
              <a:rPr lang="pt-BR" altLang="pt-BR" sz="1600" dirty="0" err="1">
                <a:latin typeface="Arial Black" panose="020B0A04020102020204" pitchFamily="34" charset="0"/>
                <a:cs typeface="Arial" panose="020B0604020202020204" pitchFamily="34" charset="0"/>
              </a:rPr>
              <a:t>Jz</a:t>
            </a:r>
            <a:r>
              <a:rPr lang="pt-BR" altLang="pt-BR" sz="1600" dirty="0">
                <a:latin typeface="Arial Black" panose="020B0A04020102020204" pitchFamily="34" charset="0"/>
                <a:cs typeface="Arial" panose="020B0604020202020204" pitchFamily="34" charset="0"/>
              </a:rPr>
              <a:t> 4:4-9,14-22).</a:t>
            </a:r>
          </a:p>
        </p:txBody>
      </p:sp>
      <p:sp>
        <p:nvSpPr>
          <p:cNvPr id="13" name="Texto Explicativo: Seta para Baixo 12">
            <a:extLst>
              <a:ext uri="{FF2B5EF4-FFF2-40B4-BE49-F238E27FC236}">
                <a16:creationId xmlns:a16="http://schemas.microsoft.com/office/drawing/2014/main" id="{8F9DEEC4-F272-4BE4-ADE9-AC33A0C6738C}"/>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r>
              <a:rPr lang="pt-BR" altLang="pt-BR" dirty="0">
                <a:solidFill>
                  <a:srgbClr val="800080"/>
                </a:solidFill>
                <a:latin typeface="Arial Black" panose="020B0A04020102020204" pitchFamily="34" charset="0"/>
                <a:cs typeface="Arial" panose="020B0604020202020204" pitchFamily="34" charset="0"/>
              </a:rPr>
              <a:t>:</a:t>
            </a:r>
          </a:p>
        </p:txBody>
      </p:sp>
      <p:pic>
        <p:nvPicPr>
          <p:cNvPr id="5" name="Imagem 4">
            <a:extLst>
              <a:ext uri="{FF2B5EF4-FFF2-40B4-BE49-F238E27FC236}">
                <a16:creationId xmlns:a16="http://schemas.microsoft.com/office/drawing/2014/main" id="{D3833C70-4015-3785-8A40-DCA5B25407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tângulo 1">
            <a:extLst>
              <a:ext uri="{FF2B5EF4-FFF2-40B4-BE49-F238E27FC236}">
                <a16:creationId xmlns:a16="http://schemas.microsoft.com/office/drawing/2014/main" id="{727F7BD3-194B-2C43-AC18-BD3E55E12147}"/>
              </a:ext>
            </a:extLst>
          </p:cNvPr>
          <p:cNvSpPr/>
          <p:nvPr/>
        </p:nvSpPr>
        <p:spPr>
          <a:xfrm>
            <a:off x="7737752" y="754621"/>
            <a:ext cx="1364476"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dirty="0">
                <a:solidFill>
                  <a:srgbClr val="452643"/>
                </a:solidFill>
                <a:latin typeface="Arial Black" panose="020B0A04020102020204" pitchFamily="34" charset="0"/>
              </a:rPr>
              <a:t>LIÇÃO 03</a:t>
            </a:r>
            <a:endParaRPr lang="pt-BR" dirty="0">
              <a:solidFill>
                <a:srgbClr val="452643"/>
              </a:solidFill>
            </a:endParaRPr>
          </a:p>
        </p:txBody>
      </p:sp>
      <p:sp>
        <p:nvSpPr>
          <p:cNvPr id="3" name="Retângulo 2">
            <a:extLst>
              <a:ext uri="{FF2B5EF4-FFF2-40B4-BE49-F238E27FC236}">
                <a16:creationId xmlns:a16="http://schemas.microsoft.com/office/drawing/2014/main" id="{65B9FC10-395B-A9B1-3A20-2AE506B4FD76}"/>
              </a:ext>
            </a:extLst>
          </p:cNvPr>
          <p:cNvSpPr>
            <a:spLocks noChangeArrowheads="1"/>
          </p:cNvSpPr>
          <p:nvPr/>
        </p:nvSpPr>
        <p:spPr bwMode="auto">
          <a:xfrm>
            <a:off x="19009" y="4860865"/>
            <a:ext cx="8639958" cy="276999"/>
          </a:xfrm>
          <a:prstGeom prst="rect">
            <a:avLst/>
          </a:prstGeom>
          <a:noFill/>
          <a:ln>
            <a:noFill/>
          </a:ln>
        </p:spPr>
        <p:txBody>
          <a:bodyPr wrap="square">
            <a:spAutoFit/>
          </a:bodyPr>
          <a:lstStyle>
            <a:defPPr>
              <a:defRPr lang="en-US"/>
            </a:defPPr>
            <a:lvl1pPr marL="0" algn="l" defTabSz="4572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4572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4572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Tg</a:t>
            </a:r>
            <a:r>
              <a:rPr lang="en-US" altLang="pt-BR" sz="1200" dirty="0">
                <a:latin typeface="Arial Black" panose="020B0A04020102020204" pitchFamily="34" charset="0"/>
                <a:cs typeface="Arial" panose="020B0604020202020204" pitchFamily="34" charset="0"/>
              </a:rPr>
              <a:t> 5:17,18; IRs 19:1-16; 22:1-14; </a:t>
            </a:r>
            <a:r>
              <a:rPr lang="en-US" altLang="pt-BR" sz="1200" dirty="0" err="1">
                <a:latin typeface="Arial Black" panose="020B0A04020102020204" pitchFamily="34" charset="0"/>
                <a:cs typeface="Arial" panose="020B0604020202020204" pitchFamily="34" charset="0"/>
              </a:rPr>
              <a:t>Êx</a:t>
            </a:r>
            <a:r>
              <a:rPr lang="en-US" altLang="pt-BR" sz="1200" dirty="0">
                <a:latin typeface="Arial Black" panose="020B0A04020102020204" pitchFamily="34" charset="0"/>
                <a:cs typeface="Arial" panose="020B0604020202020204" pitchFamily="34" charset="0"/>
              </a:rPr>
              <a:t> 15:20; 2Rs 22:11-14; Jr 14:1-15</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6" name="Imagem 5">
            <a:extLst>
              <a:ext uri="{FF2B5EF4-FFF2-40B4-BE49-F238E27FC236}">
                <a16:creationId xmlns:a16="http://schemas.microsoft.com/office/drawing/2014/main" id="{7289F43F-3800-6B92-1080-90A4023B9BE6}"/>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58867" y="15160"/>
            <a:ext cx="1783587" cy="760949"/>
          </a:xfrm>
          <a:prstGeom prst="rect">
            <a:avLst/>
          </a:prstGeom>
          <a:ln>
            <a:noFill/>
          </a:ln>
          <a:effectLst>
            <a:softEdge rad="112500"/>
          </a:effectLst>
        </p:spPr>
      </p:pic>
    </p:spTree>
    <p:extLst>
      <p:ext uri="{BB962C8B-B14F-4D97-AF65-F5344CB8AC3E}">
        <p14:creationId xmlns:p14="http://schemas.microsoft.com/office/powerpoint/2010/main" val="1768216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57FF57"/>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Quinta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Falsos profetas</a:t>
            </a:r>
            <a:endParaRPr lang="pt-BR" sz="2000" dirty="0">
              <a:solidFill>
                <a:schemeClr val="tx1"/>
              </a:solidFill>
            </a:endParaRPr>
          </a:p>
        </p:txBody>
      </p:sp>
      <p:sp>
        <p:nvSpPr>
          <p:cNvPr id="15" name="CaixaDeTexto 15">
            <a:extLst>
              <a:ext uri="{FF2B5EF4-FFF2-40B4-BE49-F238E27FC236}">
                <a16:creationId xmlns:a16="http://schemas.microsoft.com/office/drawing/2014/main" id="{863BB09B-C8C1-4354-BC51-D930C951E507}"/>
              </a:ext>
            </a:extLst>
          </p:cNvPr>
          <p:cNvSpPr txBox="1">
            <a:spLocks noChangeArrowheads="1"/>
          </p:cNvSpPr>
          <p:nvPr/>
        </p:nvSpPr>
        <p:spPr bwMode="auto">
          <a:xfrm>
            <a:off x="33429" y="1208029"/>
            <a:ext cx="8148873"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8. Leia Jeremias 14:1-15. Como o Senhor via aqueles que falavam falsamente como “profetas” em Seu nome?</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000099"/>
                </a:solidFill>
                <a:latin typeface="Arial Black" panose="020B0A04020102020204" pitchFamily="34" charset="0"/>
                <a:cs typeface="Arial" panose="020B0604020202020204" pitchFamily="34" charset="0"/>
              </a:rPr>
              <a:t>Mesmo que você não seja profeta, seguir o que é popular quase sempre parece 0 caminho mais fácil. Diante de uma cultura corrompida, por que isso nunca é uma boa ideia?</a:t>
            </a:r>
          </a:p>
        </p:txBody>
      </p:sp>
      <p:sp>
        <p:nvSpPr>
          <p:cNvPr id="22" name="Texto Explicativo: Seta para Baixo 21">
            <a:extLst>
              <a:ext uri="{FF2B5EF4-FFF2-40B4-BE49-F238E27FC236}">
                <a16:creationId xmlns:a16="http://schemas.microsoft.com/office/drawing/2014/main" id="{64174D21-4722-4ED0-8E26-BF7FE60A20B4}"/>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6" name="Imagem 5">
            <a:extLst>
              <a:ext uri="{FF2B5EF4-FFF2-40B4-BE49-F238E27FC236}">
                <a16:creationId xmlns:a16="http://schemas.microsoft.com/office/drawing/2014/main" id="{DBE9DD90-B9DB-C7F6-265E-B116D44741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tângulo 1">
            <a:extLst>
              <a:ext uri="{FF2B5EF4-FFF2-40B4-BE49-F238E27FC236}">
                <a16:creationId xmlns:a16="http://schemas.microsoft.com/office/drawing/2014/main" id="{A4500C13-D8BA-5EAD-0461-AEF8110DE5F6}"/>
              </a:ext>
            </a:extLst>
          </p:cNvPr>
          <p:cNvSpPr/>
          <p:nvPr/>
        </p:nvSpPr>
        <p:spPr>
          <a:xfrm>
            <a:off x="7737752" y="754621"/>
            <a:ext cx="1364476"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dirty="0">
                <a:solidFill>
                  <a:srgbClr val="452643"/>
                </a:solidFill>
                <a:latin typeface="Arial Black" panose="020B0A04020102020204" pitchFamily="34" charset="0"/>
              </a:rPr>
              <a:t>LIÇÃO 03</a:t>
            </a:r>
            <a:endParaRPr lang="pt-BR" dirty="0">
              <a:solidFill>
                <a:srgbClr val="452643"/>
              </a:solidFill>
            </a:endParaRPr>
          </a:p>
        </p:txBody>
      </p:sp>
      <p:sp>
        <p:nvSpPr>
          <p:cNvPr id="3" name="Retângulo 2">
            <a:extLst>
              <a:ext uri="{FF2B5EF4-FFF2-40B4-BE49-F238E27FC236}">
                <a16:creationId xmlns:a16="http://schemas.microsoft.com/office/drawing/2014/main" id="{FAC36EED-100E-5953-44F0-1370161A3C7D}"/>
              </a:ext>
            </a:extLst>
          </p:cNvPr>
          <p:cNvSpPr>
            <a:spLocks noChangeArrowheads="1"/>
          </p:cNvSpPr>
          <p:nvPr/>
        </p:nvSpPr>
        <p:spPr bwMode="auto">
          <a:xfrm>
            <a:off x="19009" y="4860865"/>
            <a:ext cx="8639958" cy="276999"/>
          </a:xfrm>
          <a:prstGeom prst="rect">
            <a:avLst/>
          </a:prstGeom>
          <a:noFill/>
          <a:ln>
            <a:noFill/>
          </a:ln>
        </p:spPr>
        <p:txBody>
          <a:bodyPr wrap="square">
            <a:spAutoFit/>
          </a:bodyPr>
          <a:lstStyle>
            <a:defPPr>
              <a:defRPr lang="en-US"/>
            </a:defPPr>
            <a:lvl1pPr marL="0" algn="l" defTabSz="4572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4572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4572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Tg</a:t>
            </a:r>
            <a:r>
              <a:rPr lang="en-US" altLang="pt-BR" sz="1200" dirty="0">
                <a:latin typeface="Arial Black" panose="020B0A04020102020204" pitchFamily="34" charset="0"/>
                <a:cs typeface="Arial" panose="020B0604020202020204" pitchFamily="34" charset="0"/>
              </a:rPr>
              <a:t> 5:17,18; IRs 19:1-16; 22:1-14; </a:t>
            </a:r>
            <a:r>
              <a:rPr lang="en-US" altLang="pt-BR" sz="1200" dirty="0" err="1">
                <a:latin typeface="Arial Black" panose="020B0A04020102020204" pitchFamily="34" charset="0"/>
                <a:cs typeface="Arial" panose="020B0604020202020204" pitchFamily="34" charset="0"/>
              </a:rPr>
              <a:t>Êx</a:t>
            </a:r>
            <a:r>
              <a:rPr lang="en-US" altLang="pt-BR" sz="1200" dirty="0">
                <a:latin typeface="Arial Black" panose="020B0A04020102020204" pitchFamily="34" charset="0"/>
                <a:cs typeface="Arial" panose="020B0604020202020204" pitchFamily="34" charset="0"/>
              </a:rPr>
              <a:t> 15:20; 2Rs 22:11-14; Jr 14:1-15</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7289F43F-3800-6B92-1080-90A4023B9BE6}"/>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7358867" y="15160"/>
            <a:ext cx="1783587" cy="760949"/>
          </a:xfrm>
          <a:prstGeom prst="rect">
            <a:avLst/>
          </a:prstGeom>
          <a:ln>
            <a:noFill/>
          </a:ln>
          <a:effectLst>
            <a:softEdge rad="112500"/>
          </a:effectLst>
        </p:spPr>
      </p:pic>
    </p:spTree>
    <p:extLst>
      <p:ext uri="{BB962C8B-B14F-4D97-AF65-F5344CB8AC3E}">
        <p14:creationId xmlns:p14="http://schemas.microsoft.com/office/powerpoint/2010/main" val="1959249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57FF57"/>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C00000"/>
                </a:solidFill>
                <a:latin typeface="Arial Black" panose="020B0A04020102020204" pitchFamily="34" charset="0"/>
              </a:rPr>
              <a:t>Quinta</a:t>
            </a:r>
            <a:endParaRPr lang="pt-BR" dirty="0">
              <a:solidFill>
                <a:srgbClr val="C00000"/>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Falsos profetas</a:t>
            </a:r>
            <a:endParaRPr lang="pt-BR" sz="2000" dirty="0">
              <a:solidFill>
                <a:schemeClr val="tx1"/>
              </a:solidFill>
            </a:endParaRPr>
          </a:p>
        </p:txBody>
      </p:sp>
      <p:sp>
        <p:nvSpPr>
          <p:cNvPr id="12" name="CaixaDeTexto 10">
            <a:extLst>
              <a:ext uri="{FF2B5EF4-FFF2-40B4-BE49-F238E27FC236}">
                <a16:creationId xmlns:a16="http://schemas.microsoft.com/office/drawing/2014/main" id="{1EC42BAA-B890-43DD-B4F0-9AB5685AF2FE}"/>
              </a:ext>
            </a:extLst>
          </p:cNvPr>
          <p:cNvSpPr txBox="1">
            <a:spLocks noChangeArrowheads="1"/>
          </p:cNvSpPr>
          <p:nvPr/>
        </p:nvSpPr>
        <p:spPr bwMode="auto">
          <a:xfrm>
            <a:off x="24368" y="1217872"/>
            <a:ext cx="8197349"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Falsos profetas costumam seguir o caminho do que é popular. Foi isso que aconteceu em 1 Reis 22, quando um grupo de 400 “profetas” foi convocado pelo rei Acabe (</a:t>
            </a:r>
            <a:r>
              <a:rPr lang="pt-BR" altLang="pt-BR" sz="1600" dirty="0" err="1">
                <a:latin typeface="Arial Black" panose="020B0A04020102020204" pitchFamily="34" charset="0"/>
                <a:cs typeface="Arial" panose="020B0604020202020204" pitchFamily="34" charset="0"/>
              </a:rPr>
              <a:t>IRs</a:t>
            </a:r>
            <a:r>
              <a:rPr lang="pt-BR" altLang="pt-BR" sz="1600" dirty="0">
                <a:latin typeface="Arial Black" panose="020B0A04020102020204" pitchFamily="34" charset="0"/>
                <a:cs typeface="Arial" panose="020B0604020202020204" pitchFamily="34" charset="0"/>
              </a:rPr>
              <a:t> 22:6). Com uma só voz, aconselharam o rei a lutar contra </a:t>
            </a:r>
            <a:r>
              <a:rPr lang="pt-BR" altLang="pt-BR" sz="1600" dirty="0" err="1">
                <a:latin typeface="Arial Black" panose="020B0A04020102020204" pitchFamily="34" charset="0"/>
                <a:cs typeface="Arial" panose="020B0604020202020204" pitchFamily="34" charset="0"/>
              </a:rPr>
              <a:t>Ramote</a:t>
            </a:r>
            <a:r>
              <a:rPr lang="pt-BR" altLang="pt-BR" sz="1600" dirty="0">
                <a:latin typeface="Arial Black" panose="020B0A04020102020204" pitchFamily="34" charset="0"/>
                <a:cs typeface="Arial" panose="020B0604020202020204" pitchFamily="34" charset="0"/>
              </a:rPr>
              <a:t>-Gileade. Depois de ouvir esse “conselho profético”, Josafá, rei de Judá, insistiu em ouvir também o profeta </a:t>
            </a:r>
            <a:r>
              <a:rPr lang="pt-BR" altLang="pt-BR" sz="1600" dirty="0" err="1">
                <a:latin typeface="Arial Black" panose="020B0A04020102020204" pitchFamily="34" charset="0"/>
                <a:cs typeface="Arial" panose="020B0604020202020204" pitchFamily="34" charset="0"/>
              </a:rPr>
              <a:t>Micaías</a:t>
            </a:r>
            <a:r>
              <a:rPr lang="pt-BR" altLang="pt-BR" sz="1600" dirty="0">
                <a:latin typeface="Arial Black" panose="020B0A04020102020204" pitchFamily="34" charset="0"/>
                <a:cs typeface="Arial" panose="020B0604020202020204" pitchFamily="34" charset="0"/>
              </a:rPr>
              <a:t>, para saber se deviam ou não ir à guerra. “O mensageiro que tinha ido chamar </a:t>
            </a:r>
            <a:r>
              <a:rPr lang="pt-BR" altLang="pt-BR" sz="1600" dirty="0" err="1">
                <a:latin typeface="Arial Black" panose="020B0A04020102020204" pitchFamily="34" charset="0"/>
                <a:cs typeface="Arial" panose="020B0604020202020204" pitchFamily="34" charset="0"/>
              </a:rPr>
              <a:t>Micaías</a:t>
            </a:r>
            <a:r>
              <a:rPr lang="pt-BR" altLang="pt-BR" sz="1600" dirty="0">
                <a:latin typeface="Arial Black" panose="020B0A04020102020204" pitchFamily="34" charset="0"/>
                <a:cs typeface="Arial" panose="020B0604020202020204" pitchFamily="34" charset="0"/>
              </a:rPr>
              <a:t> falou-lhe, dizendo: ‘Eis que as palavras dos profetas a uma voz predizem coisas boas para o rei. Portanto, que a sua palavra seja como a palavra de um deles; fale 0 que é bom’” (</a:t>
            </a:r>
            <a:r>
              <a:rPr lang="pt-BR" altLang="pt-BR" sz="1600" dirty="0" err="1">
                <a:latin typeface="Arial Black" panose="020B0A04020102020204" pitchFamily="34" charset="0"/>
                <a:cs typeface="Arial" panose="020B0604020202020204" pitchFamily="34" charset="0"/>
              </a:rPr>
              <a:t>IRs</a:t>
            </a:r>
            <a:r>
              <a:rPr lang="pt-BR" altLang="pt-BR" sz="1600" dirty="0">
                <a:latin typeface="Arial Black" panose="020B0A04020102020204" pitchFamily="34" charset="0"/>
                <a:cs typeface="Arial" panose="020B0604020202020204" pitchFamily="34" charset="0"/>
              </a:rPr>
              <a:t> 22:13). A pressão experimentada por </a:t>
            </a:r>
            <a:r>
              <a:rPr lang="pt-BR" altLang="pt-BR" sz="1600" dirty="0" err="1">
                <a:latin typeface="Arial Black" panose="020B0A04020102020204" pitchFamily="34" charset="0"/>
                <a:cs typeface="Arial" panose="020B0604020202020204" pitchFamily="34" charset="0"/>
              </a:rPr>
              <a:t>Micaías</a:t>
            </a:r>
            <a:r>
              <a:rPr lang="pt-BR" altLang="pt-BR" sz="1600" dirty="0">
                <a:latin typeface="Arial Black" panose="020B0A04020102020204" pitchFamily="34" charset="0"/>
                <a:cs typeface="Arial" panose="020B0604020202020204" pitchFamily="34" charset="0"/>
              </a:rPr>
              <a:t> para que mentisse era provavelmente a mesma que levava os falsos profetas de </a:t>
            </a:r>
            <a:r>
              <a:rPr lang="pt-BR" altLang="pt-BR" sz="1600" dirty="0" err="1">
                <a:latin typeface="Arial Black" panose="020B0A04020102020204" pitchFamily="34" charset="0"/>
                <a:cs typeface="Arial" panose="020B0604020202020204" pitchFamily="34" charset="0"/>
              </a:rPr>
              <a:t>Aserá</a:t>
            </a:r>
            <a:r>
              <a:rPr lang="pt-BR" altLang="pt-BR" sz="1600" dirty="0">
                <a:latin typeface="Arial Black" panose="020B0A04020102020204" pitchFamily="34" charset="0"/>
                <a:cs typeface="Arial" panose="020B0604020202020204" pitchFamily="34" charset="0"/>
              </a:rPr>
              <a:t> a apoiar os planos de Acabe. Mas </a:t>
            </a:r>
            <a:r>
              <a:rPr lang="pt-BR" altLang="pt-BR" sz="1600" dirty="0" err="1">
                <a:latin typeface="Arial Black" panose="020B0A04020102020204" pitchFamily="34" charset="0"/>
                <a:cs typeface="Arial" panose="020B0604020202020204" pitchFamily="34" charset="0"/>
              </a:rPr>
              <a:t>Micaías</a:t>
            </a:r>
            <a:r>
              <a:rPr lang="pt-BR" altLang="pt-BR" sz="1600" dirty="0">
                <a:latin typeface="Arial Black" panose="020B0A04020102020204" pitchFamily="34" charset="0"/>
                <a:cs typeface="Arial" panose="020B0604020202020204" pitchFamily="34" charset="0"/>
              </a:rPr>
              <a:t> não se deixou levar pela opinião da maioria. Ele decidiu esperar até que Deus lhe dissesse o que deveria falar, transmitindo exatamente a mensagem recebida do Senhor.</a:t>
            </a:r>
          </a:p>
        </p:txBody>
      </p:sp>
      <p:sp>
        <p:nvSpPr>
          <p:cNvPr id="13" name="Texto Explicativo: Seta para Baixo 12">
            <a:extLst>
              <a:ext uri="{FF2B5EF4-FFF2-40B4-BE49-F238E27FC236}">
                <a16:creationId xmlns:a16="http://schemas.microsoft.com/office/drawing/2014/main" id="{5A2D000F-51B5-40E7-85F2-B3B1E407E184}"/>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p>
        </p:txBody>
      </p:sp>
      <p:pic>
        <p:nvPicPr>
          <p:cNvPr id="5" name="Imagem 4">
            <a:extLst>
              <a:ext uri="{FF2B5EF4-FFF2-40B4-BE49-F238E27FC236}">
                <a16:creationId xmlns:a16="http://schemas.microsoft.com/office/drawing/2014/main" id="{AC396C49-3C10-3B85-BBE0-B7FB57A627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tângulo 1">
            <a:extLst>
              <a:ext uri="{FF2B5EF4-FFF2-40B4-BE49-F238E27FC236}">
                <a16:creationId xmlns:a16="http://schemas.microsoft.com/office/drawing/2014/main" id="{00E5C1A5-2040-254A-F526-065E2148BFAB}"/>
              </a:ext>
            </a:extLst>
          </p:cNvPr>
          <p:cNvSpPr/>
          <p:nvPr/>
        </p:nvSpPr>
        <p:spPr>
          <a:xfrm>
            <a:off x="7737752" y="754621"/>
            <a:ext cx="1364476"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dirty="0">
                <a:solidFill>
                  <a:srgbClr val="452643"/>
                </a:solidFill>
                <a:latin typeface="Arial Black" panose="020B0A04020102020204" pitchFamily="34" charset="0"/>
              </a:rPr>
              <a:t>LIÇÃO 03</a:t>
            </a:r>
            <a:endParaRPr lang="pt-BR" dirty="0">
              <a:solidFill>
                <a:srgbClr val="452643"/>
              </a:solidFill>
            </a:endParaRPr>
          </a:p>
        </p:txBody>
      </p:sp>
      <p:sp>
        <p:nvSpPr>
          <p:cNvPr id="3" name="Retângulo 2">
            <a:extLst>
              <a:ext uri="{FF2B5EF4-FFF2-40B4-BE49-F238E27FC236}">
                <a16:creationId xmlns:a16="http://schemas.microsoft.com/office/drawing/2014/main" id="{739F6BCF-2AF0-5345-75B7-9A81304D0E69}"/>
              </a:ext>
            </a:extLst>
          </p:cNvPr>
          <p:cNvSpPr>
            <a:spLocks noChangeArrowheads="1"/>
          </p:cNvSpPr>
          <p:nvPr/>
        </p:nvSpPr>
        <p:spPr bwMode="auto">
          <a:xfrm>
            <a:off x="19009" y="4860865"/>
            <a:ext cx="8639958" cy="276999"/>
          </a:xfrm>
          <a:prstGeom prst="rect">
            <a:avLst/>
          </a:prstGeom>
          <a:noFill/>
          <a:ln>
            <a:noFill/>
          </a:ln>
        </p:spPr>
        <p:txBody>
          <a:bodyPr wrap="square">
            <a:spAutoFit/>
          </a:bodyPr>
          <a:lstStyle>
            <a:defPPr>
              <a:defRPr lang="en-US"/>
            </a:defPPr>
            <a:lvl1pPr marL="0" algn="l" defTabSz="4572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4572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4572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Tg</a:t>
            </a:r>
            <a:r>
              <a:rPr lang="en-US" altLang="pt-BR" sz="1200" dirty="0">
                <a:latin typeface="Arial Black" panose="020B0A04020102020204" pitchFamily="34" charset="0"/>
                <a:cs typeface="Arial" panose="020B0604020202020204" pitchFamily="34" charset="0"/>
              </a:rPr>
              <a:t> 5:17,18; IRs 19:1-16; 22:1-14; </a:t>
            </a:r>
            <a:r>
              <a:rPr lang="en-US" altLang="pt-BR" sz="1200" dirty="0" err="1">
                <a:latin typeface="Arial Black" panose="020B0A04020102020204" pitchFamily="34" charset="0"/>
                <a:cs typeface="Arial" panose="020B0604020202020204" pitchFamily="34" charset="0"/>
              </a:rPr>
              <a:t>Êx</a:t>
            </a:r>
            <a:r>
              <a:rPr lang="en-US" altLang="pt-BR" sz="1200" dirty="0">
                <a:latin typeface="Arial Black" panose="020B0A04020102020204" pitchFamily="34" charset="0"/>
                <a:cs typeface="Arial" panose="020B0604020202020204" pitchFamily="34" charset="0"/>
              </a:rPr>
              <a:t> 15:20; 2Rs 22:11-14; Jr 14:1-15</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6" name="Imagem 5">
            <a:extLst>
              <a:ext uri="{FF2B5EF4-FFF2-40B4-BE49-F238E27FC236}">
                <a16:creationId xmlns:a16="http://schemas.microsoft.com/office/drawing/2014/main" id="{7289F43F-3800-6B92-1080-90A4023B9BE6}"/>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58867" y="15160"/>
            <a:ext cx="1783587" cy="760949"/>
          </a:xfrm>
          <a:prstGeom prst="rect">
            <a:avLst/>
          </a:prstGeom>
          <a:ln>
            <a:noFill/>
          </a:ln>
          <a:effectLst>
            <a:softEdge rad="112500"/>
          </a:effectLst>
        </p:spPr>
      </p:pic>
    </p:spTree>
    <p:extLst>
      <p:ext uri="{BB962C8B-B14F-4D97-AF65-F5344CB8AC3E}">
        <p14:creationId xmlns:p14="http://schemas.microsoft.com/office/powerpoint/2010/main" val="3757265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B0B0B0"/>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Sexta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B0B0B0"/>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Estudo adicional</a:t>
            </a:r>
          </a:p>
        </p:txBody>
      </p:sp>
      <p:sp>
        <p:nvSpPr>
          <p:cNvPr id="16" name="CaixaDeTexto 10">
            <a:extLst>
              <a:ext uri="{FF2B5EF4-FFF2-40B4-BE49-F238E27FC236}">
                <a16:creationId xmlns:a16="http://schemas.microsoft.com/office/drawing/2014/main" id="{CFC8B9D9-C6ED-4706-A104-65D118A5B7F9}"/>
              </a:ext>
            </a:extLst>
          </p:cNvPr>
          <p:cNvSpPr txBox="1">
            <a:spLocks noChangeArrowheads="1"/>
          </p:cNvSpPr>
          <p:nvPr/>
        </p:nvSpPr>
        <p:spPr bwMode="auto">
          <a:xfrm>
            <a:off x="24368" y="1272606"/>
            <a:ext cx="8253604"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Ellen White se tornaria a voz mais influente na futura Igreja Adventista do Sétimo Dia. Ainda assim, ela era humana e tinha falhas, provações físicas, desafios familiares e dificuldades de relacionamento. Deus escolhe pessoas imperfeitas, mas dispostas a servi-Lo.</a:t>
            </a:r>
          </a:p>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Na década de 1860, ela exercia liderança no desenvolvimento da denominação adventista e de sua missão de proclamar as três mensagens angélicas. Em 1863, Deus guiou esse grupo a organizar oficialmente a Igreja Adventista do Sétimo Dia. Nas décadas seguintes, a voz profética de Ellen White exerceu influência no estabelecimento dos sistemas de saúde e de educação em escala mundial. No entanto, a contribuição mais importante de seu ministério está em seus escritos, que somam cerca de 100 mil páginas.</a:t>
            </a:r>
          </a:p>
        </p:txBody>
      </p:sp>
      <p:sp>
        <p:nvSpPr>
          <p:cNvPr id="17" name="Texto Explicativo: Seta para Baixo 16">
            <a:extLst>
              <a:ext uri="{FF2B5EF4-FFF2-40B4-BE49-F238E27FC236}">
                <a16:creationId xmlns:a16="http://schemas.microsoft.com/office/drawing/2014/main" id="{D14EECB8-05F1-4A74-9BB3-16EDDC2598FA}"/>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r>
              <a:rPr lang="pt-BR" altLang="pt-BR" dirty="0">
                <a:solidFill>
                  <a:srgbClr val="800080"/>
                </a:solidFill>
                <a:latin typeface="Arial Black" panose="020B0A04020102020204" pitchFamily="34" charset="0"/>
                <a:cs typeface="Arial" panose="020B0604020202020204" pitchFamily="34" charset="0"/>
              </a:rPr>
              <a:t>:</a:t>
            </a:r>
          </a:p>
        </p:txBody>
      </p:sp>
      <p:pic>
        <p:nvPicPr>
          <p:cNvPr id="6" name="Imagem 5">
            <a:extLst>
              <a:ext uri="{FF2B5EF4-FFF2-40B4-BE49-F238E27FC236}">
                <a16:creationId xmlns:a16="http://schemas.microsoft.com/office/drawing/2014/main" id="{E4C524B5-D532-BADC-B46F-BD38EB363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Retângulo 1">
            <a:extLst>
              <a:ext uri="{FF2B5EF4-FFF2-40B4-BE49-F238E27FC236}">
                <a16:creationId xmlns:a16="http://schemas.microsoft.com/office/drawing/2014/main" id="{491F75DE-7D4A-A602-2125-7757DDF40FCD}"/>
              </a:ext>
            </a:extLst>
          </p:cNvPr>
          <p:cNvSpPr/>
          <p:nvPr/>
        </p:nvSpPr>
        <p:spPr>
          <a:xfrm>
            <a:off x="7737752" y="754621"/>
            <a:ext cx="1364476" cy="369332"/>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pt-BR" dirty="0">
                <a:solidFill>
                  <a:srgbClr val="452643"/>
                </a:solidFill>
                <a:latin typeface="Arial Black" panose="020B0A04020102020204" pitchFamily="34" charset="0"/>
              </a:rPr>
              <a:t>LIÇÃO 03</a:t>
            </a:r>
            <a:endParaRPr lang="pt-BR" dirty="0">
              <a:solidFill>
                <a:srgbClr val="452643"/>
              </a:solidFill>
            </a:endParaRPr>
          </a:p>
        </p:txBody>
      </p:sp>
      <p:sp>
        <p:nvSpPr>
          <p:cNvPr id="3" name="Retângulo 2">
            <a:extLst>
              <a:ext uri="{FF2B5EF4-FFF2-40B4-BE49-F238E27FC236}">
                <a16:creationId xmlns:a16="http://schemas.microsoft.com/office/drawing/2014/main" id="{23440F6F-8A48-B3A1-D88F-9F75C8DE122D}"/>
              </a:ext>
            </a:extLst>
          </p:cNvPr>
          <p:cNvSpPr>
            <a:spLocks noChangeArrowheads="1"/>
          </p:cNvSpPr>
          <p:nvPr/>
        </p:nvSpPr>
        <p:spPr bwMode="auto">
          <a:xfrm>
            <a:off x="19009" y="4860865"/>
            <a:ext cx="8639958" cy="276999"/>
          </a:xfrm>
          <a:prstGeom prst="rect">
            <a:avLst/>
          </a:prstGeom>
          <a:noFill/>
          <a:ln>
            <a:noFill/>
          </a:ln>
        </p:spPr>
        <p:txBody>
          <a:bodyPr wrap="square">
            <a:spAutoFit/>
          </a:bodyPr>
          <a:lstStyle>
            <a:defPPr>
              <a:defRPr lang="en-US"/>
            </a:defPPr>
            <a:lvl1pPr marL="0" algn="l" defTabSz="4572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742950" indent="-285750" algn="l" defTabSz="4572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4572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4572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pitchFamily="34" charset="0"/>
                <a:ea typeface="+mn-ea"/>
                <a:cs typeface="+mn-cs"/>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Tg</a:t>
            </a:r>
            <a:r>
              <a:rPr lang="en-US" altLang="pt-BR" sz="1200" dirty="0">
                <a:latin typeface="Arial Black" panose="020B0A04020102020204" pitchFamily="34" charset="0"/>
                <a:cs typeface="Arial" panose="020B0604020202020204" pitchFamily="34" charset="0"/>
              </a:rPr>
              <a:t> 5:17,18; IRs 19:1-16; 22:1-14; </a:t>
            </a:r>
            <a:r>
              <a:rPr lang="en-US" altLang="pt-BR" sz="1200" dirty="0" err="1">
                <a:latin typeface="Arial Black" panose="020B0A04020102020204" pitchFamily="34" charset="0"/>
                <a:cs typeface="Arial" panose="020B0604020202020204" pitchFamily="34" charset="0"/>
              </a:rPr>
              <a:t>Êx</a:t>
            </a:r>
            <a:r>
              <a:rPr lang="en-US" altLang="pt-BR" sz="1200" dirty="0">
                <a:latin typeface="Arial Black" panose="020B0A04020102020204" pitchFamily="34" charset="0"/>
                <a:cs typeface="Arial" panose="020B0604020202020204" pitchFamily="34" charset="0"/>
              </a:rPr>
              <a:t> 15:20; 2Rs 22:11-14; Jr 14:1-15</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5" name="Imagem 4">
            <a:extLst>
              <a:ext uri="{FF2B5EF4-FFF2-40B4-BE49-F238E27FC236}">
                <a16:creationId xmlns:a16="http://schemas.microsoft.com/office/drawing/2014/main" id="{7289F43F-3800-6B92-1080-90A4023B9BE6}"/>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58867" y="15160"/>
            <a:ext cx="1783587" cy="760949"/>
          </a:xfrm>
          <a:prstGeom prst="rect">
            <a:avLst/>
          </a:prstGeom>
          <a:ln>
            <a:noFill/>
          </a:ln>
          <a:effectLst>
            <a:softEdge rad="112500"/>
          </a:effectLst>
        </p:spPr>
      </p:pic>
    </p:spTree>
    <p:extLst>
      <p:ext uri="{BB962C8B-B14F-4D97-AF65-F5344CB8AC3E}">
        <p14:creationId xmlns:p14="http://schemas.microsoft.com/office/powerpoint/2010/main" val="3114938747"/>
      </p:ext>
    </p:extLst>
  </p:cSld>
  <p:clrMapOvr>
    <a:masterClrMapping/>
  </p:clrMapOvr>
</p:sld>
</file>

<file path=ppt/theme/theme1.xml><?xml version="1.0" encoding="utf-8"?>
<a:theme xmlns:a="http://schemas.openxmlformats.org/drawingml/2006/main" name="Retrospectiva">
  <a:themeElements>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Retrospectiv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iv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4629</TotalTime>
  <Words>1947</Words>
  <Application>Microsoft Office PowerPoint</Application>
  <PresentationFormat>Personalizar</PresentationFormat>
  <Paragraphs>139</Paragraphs>
  <Slides>13</Slides>
  <Notes>8</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13</vt:i4>
      </vt:variant>
    </vt:vector>
  </HeadingPairs>
  <TitlesOfParts>
    <vt:vector size="17" baseType="lpstr">
      <vt:lpstr>Calibri</vt:lpstr>
      <vt:lpstr>Calibri Light</vt:lpstr>
      <vt:lpstr>Arial Black</vt:lpstr>
      <vt:lpstr>Retrospectiva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marcos</dc:creator>
  <cp:lastModifiedBy>Neemias Informatica Lima</cp:lastModifiedBy>
  <cp:revision>241</cp:revision>
  <dcterms:created xsi:type="dcterms:W3CDTF">2014-05-23T17:49:12Z</dcterms:created>
  <dcterms:modified xsi:type="dcterms:W3CDTF">2026-07-21T23:21:22Z</dcterms:modified>
</cp:coreProperties>
</file>