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284" r:id="rId12"/>
    <p:sldId id="301" r:id="rId13"/>
    <p:sldId id="311" r:id="rId14"/>
    <p:sldId id="356" r:id="rId15"/>
    <p:sldId id="308" r:id="rId16"/>
    <p:sldId id="330" r:id="rId17"/>
    <p:sldId id="352" r:id="rId18"/>
    <p:sldId id="353" r:id="rId19"/>
    <p:sldId id="327" r:id="rId20"/>
    <p:sldId id="350" r:id="rId21"/>
    <p:sldId id="332" r:id="rId22"/>
    <p:sldId id="354" r:id="rId2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10/10/2026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17%20OUTUBR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3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FE3E1FB-2840-6802-D409-15941F7983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" t="2901"/>
          <a:stretch>
            <a:fillRect/>
          </a:stretch>
        </p:blipFill>
        <p:spPr>
          <a:xfrm>
            <a:off x="-1" y="803612"/>
            <a:ext cx="9162659" cy="605438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TRANSEUROPEIA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5085184"/>
            <a:ext cx="9144000" cy="177281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1. Programa de apoio à saúde mental para crianças e jovens na Inglaterra.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2. Construção da igreja de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Prilaz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Zagreb, Croácia.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3. Expansão da Escola Adventista de Ensino Fundamental em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Podkowa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Leśna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Polônia.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4. Centro de missão da família em Helsinque, Finlândia.</a:t>
            </a:r>
          </a:p>
          <a:p>
            <a:pPr marL="0" indent="0" algn="l" rtl="0">
              <a:buNone/>
            </a:pP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17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17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17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TRANSEUROPEIA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543AA4DF-927D-801A-2D0F-482E0E0E3AE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566"/>
          <a:stretch>
            <a:fillRect/>
          </a:stretch>
        </p:blipFill>
        <p:spPr>
          <a:xfrm>
            <a:off x="0" y="898659"/>
            <a:ext cx="5454598" cy="343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A9B983C-D57A-8CE4-7BEB-BD639A6186A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7" y="850664"/>
            <a:ext cx="2015719" cy="31344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2F6918D8-1237-4DAF-BE70-BF856EA204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67744" y="3311692"/>
            <a:ext cx="5328592" cy="30718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4º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9461</TotalTime>
  <Words>495</Words>
  <Application>Microsoft Office PowerPoint</Application>
  <PresentationFormat>Apresentação na tela (4:3)</PresentationFormat>
  <Paragraphs>174</Paragraphs>
  <Slides>22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1411</cp:revision>
  <cp:lastPrinted>2011-06-03T17:39:40Z</cp:lastPrinted>
  <dcterms:created xsi:type="dcterms:W3CDTF">2009-12-22T10:11:50Z</dcterms:created>
  <dcterms:modified xsi:type="dcterms:W3CDTF">2026-10-10T22:56:39Z</dcterms:modified>
</cp:coreProperties>
</file>