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3.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4.xml" ContentType="application/vnd.openxmlformats-officedocument.theme+xml"/>
  <Override PartName="/ppt/slideLayouts/slideLayout46.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503937" r:id="rId1"/>
    <p:sldMasterId id="2147517229" r:id="rId2"/>
    <p:sldMasterId id="2147517264" r:id="rId3"/>
    <p:sldMasterId id="2147517317" r:id="rId4"/>
    <p:sldMasterId id="2147517424" r:id="rId5"/>
  </p:sldMasterIdLst>
  <p:notesMasterIdLst>
    <p:notesMasterId r:id="rId75"/>
  </p:notesMasterIdLst>
  <p:handoutMasterIdLst>
    <p:handoutMasterId r:id="rId76"/>
  </p:handoutMasterIdLst>
  <p:sldIdLst>
    <p:sldId id="6281" r:id="rId6"/>
    <p:sldId id="6728" r:id="rId7"/>
    <p:sldId id="6716" r:id="rId8"/>
    <p:sldId id="297" r:id="rId9"/>
    <p:sldId id="6157" r:id="rId10"/>
    <p:sldId id="6170" r:id="rId11"/>
    <p:sldId id="6705" r:id="rId12"/>
    <p:sldId id="6437" r:id="rId13"/>
    <p:sldId id="6493" r:id="rId14"/>
    <p:sldId id="1358" r:id="rId15"/>
    <p:sldId id="6500" r:id="rId16"/>
    <p:sldId id="6298" r:id="rId17"/>
    <p:sldId id="6299" r:id="rId18"/>
    <p:sldId id="1379" r:id="rId19"/>
    <p:sldId id="304" r:id="rId20"/>
    <p:sldId id="6757" r:id="rId21"/>
    <p:sldId id="6758" r:id="rId22"/>
    <p:sldId id="6759" r:id="rId23"/>
    <p:sldId id="6764" r:id="rId24"/>
    <p:sldId id="6761" r:id="rId25"/>
    <p:sldId id="6762" r:id="rId26"/>
    <p:sldId id="6763" r:id="rId27"/>
    <p:sldId id="757" r:id="rId28"/>
    <p:sldId id="1290" r:id="rId29"/>
    <p:sldId id="1292" r:id="rId30"/>
    <p:sldId id="3203" r:id="rId31"/>
    <p:sldId id="6346" r:id="rId32"/>
    <p:sldId id="6514" r:id="rId33"/>
    <p:sldId id="6727" r:id="rId34"/>
    <p:sldId id="6425" r:id="rId35"/>
    <p:sldId id="6133" r:id="rId36"/>
    <p:sldId id="6717" r:id="rId37"/>
    <p:sldId id="6287" r:id="rId38"/>
    <p:sldId id="6735" r:id="rId39"/>
    <p:sldId id="6752" r:id="rId40"/>
    <p:sldId id="6746" r:id="rId41"/>
    <p:sldId id="6765" r:id="rId42"/>
    <p:sldId id="6641" r:id="rId43"/>
    <p:sldId id="6684" r:id="rId44"/>
    <p:sldId id="5398" r:id="rId45"/>
    <p:sldId id="6571" r:id="rId46"/>
    <p:sldId id="6567" r:id="rId47"/>
    <p:sldId id="6569" r:id="rId48"/>
    <p:sldId id="6648" r:id="rId49"/>
    <p:sldId id="6747" r:id="rId50"/>
    <p:sldId id="6713" r:id="rId51"/>
    <p:sldId id="6568" r:id="rId52"/>
    <p:sldId id="6729" r:id="rId53"/>
    <p:sldId id="6766" r:id="rId54"/>
    <p:sldId id="6730" r:id="rId55"/>
    <p:sldId id="6749" r:id="rId56"/>
    <p:sldId id="6745" r:id="rId57"/>
    <p:sldId id="6755" r:id="rId58"/>
    <p:sldId id="6756" r:id="rId59"/>
    <p:sldId id="6494" r:id="rId60"/>
    <p:sldId id="6625" r:id="rId61"/>
    <p:sldId id="6660" r:id="rId62"/>
    <p:sldId id="6751" r:id="rId63"/>
    <p:sldId id="6699" r:id="rId64"/>
    <p:sldId id="6734" r:id="rId65"/>
    <p:sldId id="6252" r:id="rId66"/>
    <p:sldId id="334" r:id="rId67"/>
    <p:sldId id="6208" r:id="rId68"/>
    <p:sldId id="6483" r:id="rId69"/>
    <p:sldId id="4267" r:id="rId70"/>
    <p:sldId id="6134" r:id="rId71"/>
    <p:sldId id="3748" r:id="rId72"/>
    <p:sldId id="1039" r:id="rId73"/>
    <p:sldId id="6643" r:id="rId74"/>
  </p:sldIdLst>
  <p:sldSz cx="9144000" cy="6858000" type="screen4x3"/>
  <p:notesSz cx="6858000" cy="9144000"/>
  <p:defaultTextStyle>
    <a:defPPr>
      <a:defRPr lang="pt-BR"/>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3334">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Ruy Ernesto Nobrega Schwantes" initials="RENS" lastIdx="2" clrIdx="0">
    <p:extLst>
      <p:ext uri="{19B8F6BF-5375-455C-9EA6-DF929625EA0E}">
        <p15:presenceInfo xmlns:p15="http://schemas.microsoft.com/office/powerpoint/2012/main" userId="2159a553c4c1304b"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79646"/>
    <a:srgbClr val="FF0000"/>
    <a:srgbClr val="9FA5A9"/>
    <a:srgbClr val="702A91"/>
    <a:srgbClr val="1F497D"/>
    <a:srgbClr val="1A35A6"/>
    <a:srgbClr val="BE4B48"/>
    <a:srgbClr val="8064A2"/>
    <a:srgbClr val="00B050"/>
    <a:srgbClr val="4BACC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édio 2 - Ênfas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88" autoAdjust="0"/>
    <p:restoredTop sz="88212" autoAdjust="0"/>
  </p:normalViewPr>
  <p:slideViewPr>
    <p:cSldViewPr>
      <p:cViewPr varScale="1">
        <p:scale>
          <a:sx n="109" d="100"/>
          <a:sy n="109" d="100"/>
        </p:scale>
        <p:origin x="1674" y="114"/>
      </p:cViewPr>
      <p:guideLst>
        <p:guide orient="horz" pos="2160"/>
        <p:guide pos="3334"/>
      </p:guideLst>
    </p:cSldViewPr>
  </p:slideViewPr>
  <p:notesTextViewPr>
    <p:cViewPr>
      <p:scale>
        <a:sx n="3" d="2"/>
        <a:sy n="3" d="2"/>
      </p:scale>
      <p:origin x="0" y="0"/>
    </p:cViewPr>
  </p:notesTextViewPr>
  <p:sorterViewPr>
    <p:cViewPr>
      <p:scale>
        <a:sx n="100" d="100"/>
        <a:sy n="100" d="100"/>
      </p:scale>
      <p:origin x="0" y="-4356"/>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42" Type="http://schemas.openxmlformats.org/officeDocument/2006/relationships/slide" Target="slides/slide37.xml"/><Relationship Id="rId47" Type="http://schemas.openxmlformats.org/officeDocument/2006/relationships/slide" Target="slides/slide42.xml"/><Relationship Id="rId63" Type="http://schemas.openxmlformats.org/officeDocument/2006/relationships/slide" Target="slides/slide58.xml"/><Relationship Id="rId68" Type="http://schemas.openxmlformats.org/officeDocument/2006/relationships/slide" Target="slides/slide63.xml"/><Relationship Id="rId16" Type="http://schemas.openxmlformats.org/officeDocument/2006/relationships/slide" Target="slides/slide11.xml"/><Relationship Id="rId11" Type="http://schemas.openxmlformats.org/officeDocument/2006/relationships/slide" Target="slides/slide6.xml"/><Relationship Id="rId32" Type="http://schemas.openxmlformats.org/officeDocument/2006/relationships/slide" Target="slides/slide27.xml"/><Relationship Id="rId37" Type="http://schemas.openxmlformats.org/officeDocument/2006/relationships/slide" Target="slides/slide32.xml"/><Relationship Id="rId53" Type="http://schemas.openxmlformats.org/officeDocument/2006/relationships/slide" Target="slides/slide48.xml"/><Relationship Id="rId58" Type="http://schemas.openxmlformats.org/officeDocument/2006/relationships/slide" Target="slides/slide53.xml"/><Relationship Id="rId74" Type="http://schemas.openxmlformats.org/officeDocument/2006/relationships/slide" Target="slides/slide69.xml"/><Relationship Id="rId79" Type="http://schemas.openxmlformats.org/officeDocument/2006/relationships/viewProps" Target="viewProps.xml"/><Relationship Id="rId5" Type="http://schemas.openxmlformats.org/officeDocument/2006/relationships/slideMaster" Target="slideMasters/slideMaster5.xml"/><Relationship Id="rId61" Type="http://schemas.openxmlformats.org/officeDocument/2006/relationships/slide" Target="slides/slide56.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slide" Target="slides/slide59.xml"/><Relationship Id="rId69" Type="http://schemas.openxmlformats.org/officeDocument/2006/relationships/slide" Target="slides/slide64.xml"/><Relationship Id="rId77" Type="http://schemas.openxmlformats.org/officeDocument/2006/relationships/commentAuthors" Target="commentAuthors.xml"/><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slide" Target="slides/slide67.xml"/><Relationship Id="rId80" Type="http://schemas.openxmlformats.org/officeDocument/2006/relationships/theme" Target="theme/theme1.xml"/><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slide" Target="slides/slide62.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70" Type="http://schemas.openxmlformats.org/officeDocument/2006/relationships/slide" Target="slides/slide65.xml"/><Relationship Id="rId75"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slide" Target="slides/slide60.xml"/><Relationship Id="rId73" Type="http://schemas.openxmlformats.org/officeDocument/2006/relationships/slide" Target="slides/slide68.xml"/><Relationship Id="rId78" Type="http://schemas.openxmlformats.org/officeDocument/2006/relationships/presProps" Target="presProps.xml"/><Relationship Id="rId81"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 Id="rId34" Type="http://schemas.openxmlformats.org/officeDocument/2006/relationships/slide" Target="slides/slide29.xml"/><Relationship Id="rId50" Type="http://schemas.openxmlformats.org/officeDocument/2006/relationships/slide" Target="slides/slide45.xml"/><Relationship Id="rId55" Type="http://schemas.openxmlformats.org/officeDocument/2006/relationships/slide" Target="slides/slide50.xml"/><Relationship Id="rId76" Type="http://schemas.openxmlformats.org/officeDocument/2006/relationships/handoutMaster" Target="handoutMasters/handoutMaster1.xml"/><Relationship Id="rId7" Type="http://schemas.openxmlformats.org/officeDocument/2006/relationships/slide" Target="slides/slide2.xml"/><Relationship Id="rId71" Type="http://schemas.openxmlformats.org/officeDocument/2006/relationships/slide" Target="slides/slide66.xml"/><Relationship Id="rId2" Type="http://schemas.openxmlformats.org/officeDocument/2006/relationships/slideMaster" Target="slideMasters/slideMaster2.xml"/><Relationship Id="rId29" Type="http://schemas.openxmlformats.org/officeDocument/2006/relationships/slide" Target="slides/slide24.xml"/><Relationship Id="rId24" Type="http://schemas.openxmlformats.org/officeDocument/2006/relationships/slide" Target="slides/slide19.xml"/><Relationship Id="rId40" Type="http://schemas.openxmlformats.org/officeDocument/2006/relationships/slide" Target="slides/slide35.xml"/><Relationship Id="rId45" Type="http://schemas.openxmlformats.org/officeDocument/2006/relationships/slide" Target="slides/slide40.xml"/><Relationship Id="rId66" Type="http://schemas.openxmlformats.org/officeDocument/2006/relationships/slide" Target="slides/slide6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Espaço Reservado para Cabeçalho 1">
            <a:extLst>
              <a:ext uri="{FF2B5EF4-FFF2-40B4-BE49-F238E27FC236}">
                <a16:creationId xmlns:a16="http://schemas.microsoft.com/office/drawing/2014/main" id="{50311401-80CF-40C9-959C-BAADDA7A71E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0" hangingPunct="0">
              <a:defRPr sz="1200">
                <a:latin typeface="Arial" panose="020B0604020202020204" pitchFamily="34" charset="0"/>
                <a:cs typeface="Arial" panose="020B0604020202020204" pitchFamily="34" charset="0"/>
              </a:defRPr>
            </a:lvl1pPr>
          </a:lstStyle>
          <a:p>
            <a:pPr>
              <a:defRPr/>
            </a:pPr>
            <a:endParaRPr lang="pt-BR"/>
          </a:p>
        </p:txBody>
      </p:sp>
      <p:sp>
        <p:nvSpPr>
          <p:cNvPr id="3" name="Espaço Reservado para Data 2">
            <a:extLst>
              <a:ext uri="{FF2B5EF4-FFF2-40B4-BE49-F238E27FC236}">
                <a16:creationId xmlns:a16="http://schemas.microsoft.com/office/drawing/2014/main" id="{AAD5F1CF-22B2-414C-A0C9-651DDB99702F}"/>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0" hangingPunct="0">
              <a:defRPr sz="1200">
                <a:latin typeface="Arial" panose="020B0604020202020204" pitchFamily="34" charset="0"/>
                <a:cs typeface="Arial" panose="020B0604020202020204" pitchFamily="34" charset="0"/>
              </a:defRPr>
            </a:lvl1pPr>
          </a:lstStyle>
          <a:p>
            <a:pPr>
              <a:defRPr/>
            </a:pPr>
            <a:fld id="{64C88E63-30A0-4407-BE9D-AB610C95F253}" type="datetimeFigureOut">
              <a:rPr lang="pt-BR"/>
              <a:pPr>
                <a:defRPr/>
              </a:pPr>
              <a:t>11/10/2026</a:t>
            </a:fld>
            <a:endParaRPr lang="pt-BR"/>
          </a:p>
        </p:txBody>
      </p:sp>
      <p:sp>
        <p:nvSpPr>
          <p:cNvPr id="4" name="Espaço Reservado para Rodapé 3">
            <a:extLst>
              <a:ext uri="{FF2B5EF4-FFF2-40B4-BE49-F238E27FC236}">
                <a16:creationId xmlns:a16="http://schemas.microsoft.com/office/drawing/2014/main" id="{95470BDD-CC46-40DF-BC34-BB43DE5473B1}"/>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0" hangingPunct="0">
              <a:defRPr sz="1200">
                <a:latin typeface="Arial" panose="020B0604020202020204" pitchFamily="34" charset="0"/>
                <a:cs typeface="Arial" panose="020B0604020202020204" pitchFamily="34" charset="0"/>
              </a:defRPr>
            </a:lvl1pPr>
          </a:lstStyle>
          <a:p>
            <a:pPr>
              <a:defRPr/>
            </a:pPr>
            <a:endParaRPr lang="pt-BR"/>
          </a:p>
        </p:txBody>
      </p:sp>
      <p:sp>
        <p:nvSpPr>
          <p:cNvPr id="5" name="Espaço Reservado para Número de Slide 4">
            <a:extLst>
              <a:ext uri="{FF2B5EF4-FFF2-40B4-BE49-F238E27FC236}">
                <a16:creationId xmlns:a16="http://schemas.microsoft.com/office/drawing/2014/main" id="{B98E1AF4-DED6-4D49-9413-D6F97A185492}"/>
              </a:ext>
            </a:extLst>
          </p:cNvPr>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pPr>
              <a:defRPr/>
            </a:pPr>
            <a:fld id="{38870DE1-D39A-4F09-B0E4-3A58E148C1DD}" type="slidenum">
              <a:rPr lang="pt-BR" altLang="pt-BR"/>
              <a:pPr>
                <a:defRPr/>
              </a:pPr>
              <a:t>‹nº›</a:t>
            </a:fld>
            <a:endParaRPr lang="pt-BR" altLang="pt-BR"/>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Espaço Reservado para Cabeçalho 1">
            <a:extLst>
              <a:ext uri="{FF2B5EF4-FFF2-40B4-BE49-F238E27FC236}">
                <a16:creationId xmlns:a16="http://schemas.microsoft.com/office/drawing/2014/main" id="{82E11E8F-DC78-41F9-9B3C-5DEAA821DEA9}"/>
              </a:ext>
            </a:extLst>
          </p:cNvPr>
          <p:cNvSpPr>
            <a:spLocks noGrp="1"/>
          </p:cNvSpPr>
          <p:nvPr>
            <p:ph type="hdr" sz="quarter"/>
          </p:nvPr>
        </p:nvSpPr>
        <p:spPr>
          <a:xfrm>
            <a:off x="0" y="0"/>
            <a:ext cx="2971800" cy="457200"/>
          </a:xfrm>
          <a:prstGeom prst="rect">
            <a:avLst/>
          </a:prstGeom>
        </p:spPr>
        <p:txBody>
          <a:bodyPr vert="horz" lIns="91440" tIns="45720" rIns="91440" bIns="45720" rtlCol="0"/>
          <a:lstStyle>
            <a:lvl1pPr algn="l" eaLnBrk="1" hangingPunct="1">
              <a:defRPr sz="1200">
                <a:latin typeface="Arial" pitchFamily="34" charset="0"/>
                <a:cs typeface="+mn-cs"/>
              </a:defRPr>
            </a:lvl1pPr>
          </a:lstStyle>
          <a:p>
            <a:pPr>
              <a:defRPr/>
            </a:pPr>
            <a:endParaRPr lang="pt-BR"/>
          </a:p>
        </p:txBody>
      </p:sp>
      <p:sp>
        <p:nvSpPr>
          <p:cNvPr id="3" name="Espaço Reservado para Data 2">
            <a:extLst>
              <a:ext uri="{FF2B5EF4-FFF2-40B4-BE49-F238E27FC236}">
                <a16:creationId xmlns:a16="http://schemas.microsoft.com/office/drawing/2014/main" id="{4F298B0F-48FF-4265-9388-00B4524D1F0F}"/>
              </a:ext>
            </a:extLst>
          </p:cNvPr>
          <p:cNvSpPr>
            <a:spLocks noGrp="1"/>
          </p:cNvSpPr>
          <p:nvPr>
            <p:ph type="dt" idx="1"/>
          </p:nvPr>
        </p:nvSpPr>
        <p:spPr>
          <a:xfrm>
            <a:off x="3884613" y="0"/>
            <a:ext cx="2971800" cy="457200"/>
          </a:xfrm>
          <a:prstGeom prst="rect">
            <a:avLst/>
          </a:prstGeom>
        </p:spPr>
        <p:txBody>
          <a:bodyPr vert="horz" lIns="91440" tIns="45720" rIns="91440" bIns="45720" rtlCol="0"/>
          <a:lstStyle>
            <a:lvl1pPr algn="r" eaLnBrk="1" hangingPunct="1">
              <a:defRPr sz="1200">
                <a:latin typeface="Arial" pitchFamily="34" charset="0"/>
                <a:cs typeface="+mn-cs"/>
              </a:defRPr>
            </a:lvl1pPr>
          </a:lstStyle>
          <a:p>
            <a:pPr>
              <a:defRPr/>
            </a:pPr>
            <a:fld id="{23E3B2F3-B9C1-4F83-910F-95C36A6FC937}" type="datetimeFigureOut">
              <a:rPr lang="pt-BR"/>
              <a:pPr>
                <a:defRPr/>
              </a:pPr>
              <a:t>11/10/2026</a:t>
            </a:fld>
            <a:endParaRPr lang="pt-BR"/>
          </a:p>
        </p:txBody>
      </p:sp>
      <p:sp>
        <p:nvSpPr>
          <p:cNvPr id="4" name="Espaço Reservado para Imagem de Slide 3">
            <a:extLst>
              <a:ext uri="{FF2B5EF4-FFF2-40B4-BE49-F238E27FC236}">
                <a16:creationId xmlns:a16="http://schemas.microsoft.com/office/drawing/2014/main" id="{DD13E0B0-71F0-4D5D-9115-70F0E6B2E581}"/>
              </a:ext>
            </a:extLst>
          </p:cNvPr>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Espaço Reservado para Anotações 4">
            <a:extLst>
              <a:ext uri="{FF2B5EF4-FFF2-40B4-BE49-F238E27FC236}">
                <a16:creationId xmlns:a16="http://schemas.microsoft.com/office/drawing/2014/main" id="{88154946-6BA1-4DE0-95EF-9D4A9EC78C5B}"/>
              </a:ext>
            </a:extLst>
          </p:cNvPr>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pt-BR" noProof="0"/>
              <a:t>Clique para editar os estilos do texto mestre</a:t>
            </a:r>
          </a:p>
          <a:p>
            <a:pPr lvl="1"/>
            <a:r>
              <a:rPr lang="pt-BR" noProof="0"/>
              <a:t>Segundo nível</a:t>
            </a:r>
          </a:p>
          <a:p>
            <a:pPr lvl="2"/>
            <a:r>
              <a:rPr lang="pt-BR" noProof="0"/>
              <a:t>Terceiro nível</a:t>
            </a:r>
          </a:p>
          <a:p>
            <a:pPr lvl="3"/>
            <a:r>
              <a:rPr lang="pt-BR" noProof="0"/>
              <a:t>Quarto nível</a:t>
            </a:r>
          </a:p>
          <a:p>
            <a:pPr lvl="4"/>
            <a:r>
              <a:rPr lang="pt-BR" noProof="0"/>
              <a:t>Quinto nível</a:t>
            </a:r>
          </a:p>
        </p:txBody>
      </p:sp>
      <p:sp>
        <p:nvSpPr>
          <p:cNvPr id="6" name="Espaço Reservado para Rodapé 5">
            <a:extLst>
              <a:ext uri="{FF2B5EF4-FFF2-40B4-BE49-F238E27FC236}">
                <a16:creationId xmlns:a16="http://schemas.microsoft.com/office/drawing/2014/main" id="{E64D5119-A2F8-4212-9A70-5BF180533D8D}"/>
              </a:ext>
            </a:extLst>
          </p:cNvPr>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hangingPunct="1">
              <a:defRPr sz="1200">
                <a:latin typeface="Arial" pitchFamily="34" charset="0"/>
                <a:cs typeface="+mn-cs"/>
              </a:defRPr>
            </a:lvl1pPr>
          </a:lstStyle>
          <a:p>
            <a:pPr>
              <a:defRPr/>
            </a:pPr>
            <a:endParaRPr lang="pt-BR"/>
          </a:p>
        </p:txBody>
      </p:sp>
      <p:sp>
        <p:nvSpPr>
          <p:cNvPr id="7" name="Espaço Reservado para Número de Slide 6">
            <a:extLst>
              <a:ext uri="{FF2B5EF4-FFF2-40B4-BE49-F238E27FC236}">
                <a16:creationId xmlns:a16="http://schemas.microsoft.com/office/drawing/2014/main" id="{D8026062-A334-4BE2-87A5-D9B82054146A}"/>
              </a:ext>
            </a:extLst>
          </p:cNvPr>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3B1B0580-6D6E-4344-BCCA-BAC4785C84D8}" type="slidenum">
              <a:rPr lang="pt-BR" altLang="pt-BR"/>
              <a:pPr>
                <a:defRPr/>
              </a:pPr>
              <a:t>‹nº›</a:t>
            </a:fld>
            <a:endParaRPr lang="pt-BR" altLang="pt-BR"/>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FFF0D7-F71A-899F-0A85-908FBD93E7D4}"/>
            </a:ext>
          </a:extLst>
        </p:cNvPr>
        <p:cNvGrpSpPr/>
        <p:nvPr/>
      </p:nvGrpSpPr>
      <p:grpSpPr>
        <a:xfrm>
          <a:off x="0" y="0"/>
          <a:ext cx="0" cy="0"/>
          <a:chOff x="0" y="0"/>
          <a:chExt cx="0" cy="0"/>
        </a:xfrm>
      </p:grpSpPr>
      <p:sp>
        <p:nvSpPr>
          <p:cNvPr id="39938" name="Espaço Reservado para Imagem de Slide 1">
            <a:extLst>
              <a:ext uri="{FF2B5EF4-FFF2-40B4-BE49-F238E27FC236}">
                <a16:creationId xmlns:a16="http://schemas.microsoft.com/office/drawing/2014/main" id="{E1EAC4D8-1012-F1C9-7B2A-716C1C6C2D42}"/>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39939" name="Espaço Reservado para Anotações 2">
            <a:extLst>
              <a:ext uri="{FF2B5EF4-FFF2-40B4-BE49-F238E27FC236}">
                <a16:creationId xmlns:a16="http://schemas.microsoft.com/office/drawing/2014/main" id="{8B317BA3-4A8D-6026-AD0A-0068014DA03A}"/>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pt-BR" altLang="pt-BR" dirty="0"/>
          </a:p>
        </p:txBody>
      </p:sp>
      <p:sp>
        <p:nvSpPr>
          <p:cNvPr id="39940" name="Espaço Reservado para Número de Slide 3">
            <a:extLst>
              <a:ext uri="{FF2B5EF4-FFF2-40B4-BE49-F238E27FC236}">
                <a16:creationId xmlns:a16="http://schemas.microsoft.com/office/drawing/2014/main" id="{2E21221F-0FEE-E636-386C-C39215024038}"/>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B2EAF4A2-5D28-4F30-AD05-2C3D8FA19A99}" type="slidenum">
              <a:rPr lang="pt-BR" altLang="pt-BR" smtClean="0">
                <a:latin typeface="Arial" panose="020B0604020202020204" pitchFamily="34" charset="0"/>
              </a:rPr>
              <a:pPr>
                <a:spcBef>
                  <a:spcPct val="0"/>
                </a:spcBef>
              </a:pPr>
              <a:t>1</a:t>
            </a:fld>
            <a:endParaRPr lang="pt-BR" altLang="pt-BR" dirty="0">
              <a:latin typeface="Arial" panose="020B0604020202020204" pitchFamily="34" charset="0"/>
            </a:endParaRPr>
          </a:p>
        </p:txBody>
      </p:sp>
    </p:spTree>
    <p:extLst>
      <p:ext uri="{BB962C8B-B14F-4D97-AF65-F5344CB8AC3E}">
        <p14:creationId xmlns:p14="http://schemas.microsoft.com/office/powerpoint/2010/main" val="2156077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txBody>
          <a:bodyPr/>
          <a:lstStyle/>
          <a:p>
            <a:endParaRPr lang="pt-BR"/>
          </a:p>
        </p:txBody>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pPr>
              <a:defRPr/>
            </a:pPr>
            <a:fld id="{3B1B0580-6D6E-4344-BCCA-BAC4785C84D8}" type="slidenum">
              <a:rPr lang="pt-BR" altLang="pt-BR" smtClean="0"/>
              <a:pPr>
                <a:defRPr/>
              </a:pPr>
              <a:t>4</a:t>
            </a:fld>
            <a:endParaRPr lang="pt-BR" altLang="pt-BR"/>
          </a:p>
        </p:txBody>
      </p:sp>
    </p:spTree>
    <p:extLst>
      <p:ext uri="{BB962C8B-B14F-4D97-AF65-F5344CB8AC3E}">
        <p14:creationId xmlns:p14="http://schemas.microsoft.com/office/powerpoint/2010/main" val="30638417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AF456E-064C-F296-0FE9-9C41CF167407}"/>
            </a:ext>
          </a:extLst>
        </p:cNvPr>
        <p:cNvGrpSpPr/>
        <p:nvPr/>
      </p:nvGrpSpPr>
      <p:grpSpPr>
        <a:xfrm>
          <a:off x="0" y="0"/>
          <a:ext cx="0" cy="0"/>
          <a:chOff x="0" y="0"/>
          <a:chExt cx="0" cy="0"/>
        </a:xfrm>
      </p:grpSpPr>
      <p:sp>
        <p:nvSpPr>
          <p:cNvPr id="44034" name="Espaço Reservado para Imagem de Slide 1">
            <a:extLst>
              <a:ext uri="{FF2B5EF4-FFF2-40B4-BE49-F238E27FC236}">
                <a16:creationId xmlns:a16="http://schemas.microsoft.com/office/drawing/2014/main" id="{29143421-3AEA-42F4-5CC7-D6F686D28D6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44035" name="Espaço Reservado para Anotações 2">
            <a:extLst>
              <a:ext uri="{FF2B5EF4-FFF2-40B4-BE49-F238E27FC236}">
                <a16:creationId xmlns:a16="http://schemas.microsoft.com/office/drawing/2014/main" id="{AF3E5CE8-BA4E-0307-6A8C-70EC6C367E1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pt-BR" altLang="pt-BR" dirty="0"/>
          </a:p>
        </p:txBody>
      </p:sp>
      <p:sp>
        <p:nvSpPr>
          <p:cNvPr id="44036" name="Espaço Reservado para Número de Slide 3">
            <a:extLst>
              <a:ext uri="{FF2B5EF4-FFF2-40B4-BE49-F238E27FC236}">
                <a16:creationId xmlns:a16="http://schemas.microsoft.com/office/drawing/2014/main" id="{423C25BF-DA31-280E-7735-EADD082BC999}"/>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36ABE96-F6D7-4F60-A9AD-78BBFF589D07}" type="slidenum">
              <a:rPr lang="pt-BR" altLang="pt-BR" smtClean="0">
                <a:latin typeface="Arial" panose="020B0604020202020204" pitchFamily="34" charset="0"/>
              </a:rPr>
              <a:pPr>
                <a:spcBef>
                  <a:spcPct val="0"/>
                </a:spcBef>
              </a:pPr>
              <a:t>5</a:t>
            </a:fld>
            <a:endParaRPr lang="pt-BR" altLang="pt-BR">
              <a:latin typeface="Arial" panose="020B0604020202020204" pitchFamily="34" charset="0"/>
            </a:endParaRPr>
          </a:p>
        </p:txBody>
      </p:sp>
    </p:spTree>
    <p:extLst>
      <p:ext uri="{BB962C8B-B14F-4D97-AF65-F5344CB8AC3E}">
        <p14:creationId xmlns:p14="http://schemas.microsoft.com/office/powerpoint/2010/main" val="34805343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B140C7-14C7-0B18-FFC6-A847CE51AB60}"/>
            </a:ext>
          </a:extLst>
        </p:cNvPr>
        <p:cNvGrpSpPr/>
        <p:nvPr/>
      </p:nvGrpSpPr>
      <p:grpSpPr>
        <a:xfrm>
          <a:off x="0" y="0"/>
          <a:ext cx="0" cy="0"/>
          <a:chOff x="0" y="0"/>
          <a:chExt cx="0" cy="0"/>
        </a:xfrm>
      </p:grpSpPr>
      <p:sp>
        <p:nvSpPr>
          <p:cNvPr id="44034" name="Espaço Reservado para Imagem de Slide 1">
            <a:extLst>
              <a:ext uri="{FF2B5EF4-FFF2-40B4-BE49-F238E27FC236}">
                <a16:creationId xmlns:a16="http://schemas.microsoft.com/office/drawing/2014/main" id="{4F4F26A5-54C6-1264-877C-DDD9B5F4B88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44035" name="Espaço Reservado para Anotações 2">
            <a:extLst>
              <a:ext uri="{FF2B5EF4-FFF2-40B4-BE49-F238E27FC236}">
                <a16:creationId xmlns:a16="http://schemas.microsoft.com/office/drawing/2014/main" id="{A6086013-1F3C-4F64-A5E9-D689A2EBEFF9}"/>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pt-BR" altLang="pt-BR" dirty="0"/>
          </a:p>
        </p:txBody>
      </p:sp>
      <p:sp>
        <p:nvSpPr>
          <p:cNvPr id="44036" name="Espaço Reservado para Número de Slide 3">
            <a:extLst>
              <a:ext uri="{FF2B5EF4-FFF2-40B4-BE49-F238E27FC236}">
                <a16:creationId xmlns:a16="http://schemas.microsoft.com/office/drawing/2014/main" id="{3D3D4034-071F-8349-0F13-DBB11EABCBB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36ABE96-F6D7-4F60-A9AD-78BBFF589D07}" type="slidenum">
              <a:rPr lang="pt-BR" altLang="pt-BR" smtClean="0">
                <a:latin typeface="Arial" panose="020B0604020202020204" pitchFamily="34" charset="0"/>
              </a:rPr>
              <a:pPr>
                <a:spcBef>
                  <a:spcPct val="0"/>
                </a:spcBef>
              </a:pPr>
              <a:t>6</a:t>
            </a:fld>
            <a:endParaRPr lang="pt-BR" altLang="pt-BR">
              <a:latin typeface="Arial" panose="020B0604020202020204" pitchFamily="34" charset="0"/>
            </a:endParaRPr>
          </a:p>
        </p:txBody>
      </p:sp>
    </p:spTree>
    <p:extLst>
      <p:ext uri="{BB962C8B-B14F-4D97-AF65-F5344CB8AC3E}">
        <p14:creationId xmlns:p14="http://schemas.microsoft.com/office/powerpoint/2010/main" val="11867111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F76665-53E2-A973-9E63-D5762696A183}"/>
            </a:ext>
          </a:extLst>
        </p:cNvPr>
        <p:cNvGrpSpPr/>
        <p:nvPr/>
      </p:nvGrpSpPr>
      <p:grpSpPr>
        <a:xfrm>
          <a:off x="0" y="0"/>
          <a:ext cx="0" cy="0"/>
          <a:chOff x="0" y="0"/>
          <a:chExt cx="0" cy="0"/>
        </a:xfrm>
      </p:grpSpPr>
      <p:sp>
        <p:nvSpPr>
          <p:cNvPr id="44034" name="Espaço Reservado para Imagem de Slide 1">
            <a:extLst>
              <a:ext uri="{FF2B5EF4-FFF2-40B4-BE49-F238E27FC236}">
                <a16:creationId xmlns:a16="http://schemas.microsoft.com/office/drawing/2014/main" id="{52A7357E-AEBB-7B43-45B0-E48BA515763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44035" name="Espaço Reservado para Anotações 2">
            <a:extLst>
              <a:ext uri="{FF2B5EF4-FFF2-40B4-BE49-F238E27FC236}">
                <a16:creationId xmlns:a16="http://schemas.microsoft.com/office/drawing/2014/main" id="{9BDF7D64-E4A8-5E06-00AD-74F4737336C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pt-BR" altLang="pt-BR" dirty="0"/>
          </a:p>
        </p:txBody>
      </p:sp>
      <p:sp>
        <p:nvSpPr>
          <p:cNvPr id="44036" name="Espaço Reservado para Número de Slide 3">
            <a:extLst>
              <a:ext uri="{FF2B5EF4-FFF2-40B4-BE49-F238E27FC236}">
                <a16:creationId xmlns:a16="http://schemas.microsoft.com/office/drawing/2014/main" id="{BC772DCC-5E1B-8288-5B4A-BA1FE55FB07C}"/>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36ABE96-F6D7-4F60-A9AD-78BBFF589D07}" type="slidenum">
              <a:rPr lang="pt-BR" altLang="pt-BR" smtClean="0">
                <a:latin typeface="Arial" panose="020B0604020202020204" pitchFamily="34" charset="0"/>
              </a:rPr>
              <a:pPr>
                <a:spcBef>
                  <a:spcPct val="0"/>
                </a:spcBef>
              </a:pPr>
              <a:t>7</a:t>
            </a:fld>
            <a:endParaRPr lang="pt-BR" altLang="pt-BR">
              <a:latin typeface="Arial" panose="020B0604020202020204" pitchFamily="34" charset="0"/>
            </a:endParaRPr>
          </a:p>
        </p:txBody>
      </p:sp>
    </p:spTree>
    <p:extLst>
      <p:ext uri="{BB962C8B-B14F-4D97-AF65-F5344CB8AC3E}">
        <p14:creationId xmlns:p14="http://schemas.microsoft.com/office/powerpoint/2010/main" val="41172392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DFD231-B143-9F09-A3D7-0F806B0B5FF2}"/>
            </a:ext>
          </a:extLst>
        </p:cNvPr>
        <p:cNvGrpSpPr/>
        <p:nvPr/>
      </p:nvGrpSpPr>
      <p:grpSpPr>
        <a:xfrm>
          <a:off x="0" y="0"/>
          <a:ext cx="0" cy="0"/>
          <a:chOff x="0" y="0"/>
          <a:chExt cx="0" cy="0"/>
        </a:xfrm>
      </p:grpSpPr>
      <p:sp>
        <p:nvSpPr>
          <p:cNvPr id="44034" name="Espaço Reservado para Imagem de Slide 1">
            <a:extLst>
              <a:ext uri="{FF2B5EF4-FFF2-40B4-BE49-F238E27FC236}">
                <a16:creationId xmlns:a16="http://schemas.microsoft.com/office/drawing/2014/main" id="{98121D6E-7C67-BC78-F349-A1BA757E68A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44035" name="Espaço Reservado para Anotações 2">
            <a:extLst>
              <a:ext uri="{FF2B5EF4-FFF2-40B4-BE49-F238E27FC236}">
                <a16:creationId xmlns:a16="http://schemas.microsoft.com/office/drawing/2014/main" id="{F3F9FBAB-978D-2913-FA98-D299C3311F6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pt-BR" altLang="pt-BR" dirty="0"/>
          </a:p>
        </p:txBody>
      </p:sp>
      <p:sp>
        <p:nvSpPr>
          <p:cNvPr id="44036" name="Espaço Reservado para Número de Slide 3">
            <a:extLst>
              <a:ext uri="{FF2B5EF4-FFF2-40B4-BE49-F238E27FC236}">
                <a16:creationId xmlns:a16="http://schemas.microsoft.com/office/drawing/2014/main" id="{B45048F7-0936-8EC0-BAE1-3AB3661C469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36ABE96-F6D7-4F60-A9AD-78BBFF589D07}" type="slidenum">
              <a:rPr lang="pt-BR" altLang="pt-BR" smtClean="0">
                <a:latin typeface="Arial" panose="020B0604020202020204" pitchFamily="34" charset="0"/>
              </a:rPr>
              <a:pPr>
                <a:spcBef>
                  <a:spcPct val="0"/>
                </a:spcBef>
              </a:pPr>
              <a:t>8</a:t>
            </a:fld>
            <a:endParaRPr lang="pt-BR" altLang="pt-BR">
              <a:latin typeface="Arial" panose="020B0604020202020204" pitchFamily="34" charset="0"/>
            </a:endParaRPr>
          </a:p>
        </p:txBody>
      </p:sp>
    </p:spTree>
    <p:extLst>
      <p:ext uri="{BB962C8B-B14F-4D97-AF65-F5344CB8AC3E}">
        <p14:creationId xmlns:p14="http://schemas.microsoft.com/office/powerpoint/2010/main" val="36428383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990B90-B024-E431-028C-9FFF435764F0}"/>
            </a:ext>
          </a:extLst>
        </p:cNvPr>
        <p:cNvGrpSpPr/>
        <p:nvPr/>
      </p:nvGrpSpPr>
      <p:grpSpPr>
        <a:xfrm>
          <a:off x="0" y="0"/>
          <a:ext cx="0" cy="0"/>
          <a:chOff x="0" y="0"/>
          <a:chExt cx="0" cy="0"/>
        </a:xfrm>
      </p:grpSpPr>
      <p:sp>
        <p:nvSpPr>
          <p:cNvPr id="44034" name="Espaço Reservado para Imagem de Slide 1">
            <a:extLst>
              <a:ext uri="{FF2B5EF4-FFF2-40B4-BE49-F238E27FC236}">
                <a16:creationId xmlns:a16="http://schemas.microsoft.com/office/drawing/2014/main" id="{E5868271-C56C-FE58-E959-9D4250081EF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44035" name="Espaço Reservado para Anotações 2">
            <a:extLst>
              <a:ext uri="{FF2B5EF4-FFF2-40B4-BE49-F238E27FC236}">
                <a16:creationId xmlns:a16="http://schemas.microsoft.com/office/drawing/2014/main" id="{8034EAA3-BE6C-A045-C5E3-D5C30B028AB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pt-BR" altLang="pt-BR" dirty="0"/>
          </a:p>
        </p:txBody>
      </p:sp>
      <p:sp>
        <p:nvSpPr>
          <p:cNvPr id="44036" name="Espaço Reservado para Número de Slide 3">
            <a:extLst>
              <a:ext uri="{FF2B5EF4-FFF2-40B4-BE49-F238E27FC236}">
                <a16:creationId xmlns:a16="http://schemas.microsoft.com/office/drawing/2014/main" id="{24EAD7FB-09EE-A0D7-80AA-83E21C59703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36ABE96-F6D7-4F60-A9AD-78BBFF589D07}" type="slidenum">
              <a:rPr lang="pt-BR" altLang="pt-BR" smtClean="0">
                <a:latin typeface="Arial" panose="020B0604020202020204" pitchFamily="34" charset="0"/>
              </a:rPr>
              <a:pPr>
                <a:spcBef>
                  <a:spcPct val="0"/>
                </a:spcBef>
              </a:pPr>
              <a:t>11</a:t>
            </a:fld>
            <a:endParaRPr lang="pt-BR" altLang="pt-BR">
              <a:latin typeface="Arial" panose="020B0604020202020204" pitchFamily="34" charset="0"/>
            </a:endParaRPr>
          </a:p>
        </p:txBody>
      </p:sp>
    </p:spTree>
    <p:extLst>
      <p:ext uri="{BB962C8B-B14F-4D97-AF65-F5344CB8AC3E}">
        <p14:creationId xmlns:p14="http://schemas.microsoft.com/office/powerpoint/2010/main" val="5629927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pPr>
              <a:defRPr/>
            </a:pPr>
            <a:fld id="{3B1B0580-6D6E-4344-BCCA-BAC4785C84D8}" type="slidenum">
              <a:rPr lang="pt-BR" altLang="pt-BR" smtClean="0"/>
              <a:pPr>
                <a:defRPr/>
              </a:pPr>
              <a:t>12</a:t>
            </a:fld>
            <a:endParaRPr lang="pt-BR" altLang="pt-BR"/>
          </a:p>
        </p:txBody>
      </p:sp>
    </p:spTree>
    <p:extLst>
      <p:ext uri="{BB962C8B-B14F-4D97-AF65-F5344CB8AC3E}">
        <p14:creationId xmlns:p14="http://schemas.microsoft.com/office/powerpoint/2010/main" val="34380596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pPr>
              <a:defRPr/>
            </a:pPr>
            <a:fld id="{3B1B0580-6D6E-4344-BCCA-BAC4785C84D8}" type="slidenum">
              <a:rPr lang="pt-BR" altLang="pt-BR" smtClean="0"/>
              <a:pPr>
                <a:defRPr/>
              </a:pPr>
              <a:t>13</a:t>
            </a:fld>
            <a:endParaRPr lang="pt-BR" altLang="pt-BR"/>
          </a:p>
        </p:txBody>
      </p:sp>
    </p:spTree>
    <p:extLst>
      <p:ext uri="{BB962C8B-B14F-4D97-AF65-F5344CB8AC3E}">
        <p14:creationId xmlns:p14="http://schemas.microsoft.com/office/powerpoint/2010/main" val="23097076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txBody>
          <a:bodyPr/>
          <a:lstStyle/>
          <a:p>
            <a:endParaRPr lang="pt-BR"/>
          </a:p>
        </p:txBody>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pPr>
              <a:defRPr/>
            </a:pPr>
            <a:fld id="{3B1B0580-6D6E-4344-BCCA-BAC4785C84D8}" type="slidenum">
              <a:rPr lang="pt-BR" altLang="pt-BR" smtClean="0"/>
              <a:pPr>
                <a:defRPr/>
              </a:pPr>
              <a:t>14</a:t>
            </a:fld>
            <a:endParaRPr lang="pt-BR" altLang="pt-BR"/>
          </a:p>
        </p:txBody>
      </p:sp>
    </p:spTree>
    <p:extLst>
      <p:ext uri="{BB962C8B-B14F-4D97-AF65-F5344CB8AC3E}">
        <p14:creationId xmlns:p14="http://schemas.microsoft.com/office/powerpoint/2010/main" val="9760716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Espaço Reservado para Imagem de Slide 1">
            <a:extLst>
              <a:ext uri="{FF2B5EF4-FFF2-40B4-BE49-F238E27FC236}">
                <a16:creationId xmlns:a16="http://schemas.microsoft.com/office/drawing/2014/main" id="{325ED3CD-03BF-4259-94F3-220B01762CA9}"/>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pt-BR"/>
          </a:p>
        </p:txBody>
      </p:sp>
      <p:sp>
        <p:nvSpPr>
          <p:cNvPr id="52227" name="Espaço Reservado para Anotações 2">
            <a:extLst>
              <a:ext uri="{FF2B5EF4-FFF2-40B4-BE49-F238E27FC236}">
                <a16:creationId xmlns:a16="http://schemas.microsoft.com/office/drawing/2014/main" id="{7B01B88B-8425-4AAE-88C5-5DDF9A370CD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pt-BR" altLang="pt-BR" dirty="0"/>
          </a:p>
        </p:txBody>
      </p:sp>
      <p:sp>
        <p:nvSpPr>
          <p:cNvPr id="52228" name="Espaço Reservado para Número de Slide 3">
            <a:extLst>
              <a:ext uri="{FF2B5EF4-FFF2-40B4-BE49-F238E27FC236}">
                <a16:creationId xmlns:a16="http://schemas.microsoft.com/office/drawing/2014/main" id="{E92BDC04-F013-4D80-A6B0-A24B46F83C1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90BE2F1E-CE5E-459C-AEF2-5940ADE939DB}" type="slidenum">
              <a:rPr lang="pt-BR" altLang="pt-BR" smtClean="0">
                <a:latin typeface="Arial" panose="020B0604020202020204" pitchFamily="34" charset="0"/>
              </a:rPr>
              <a:pPr>
                <a:spcBef>
                  <a:spcPct val="0"/>
                </a:spcBef>
              </a:pPr>
              <a:t>15</a:t>
            </a:fld>
            <a:endParaRPr lang="pt-BR" altLang="pt-BR">
              <a:latin typeface="Arial" panose="020B0604020202020204"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txBody>
          <a:bodyPr/>
          <a:lstStyle/>
          <a:p>
            <a:endParaRPr lang="pt-BR"/>
          </a:p>
        </p:txBody>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pPr>
              <a:defRPr/>
            </a:pPr>
            <a:fld id="{3B1B0580-6D6E-4344-BCCA-BAC4785C84D8}" type="slidenum">
              <a:rPr lang="pt-BR" altLang="pt-BR" smtClean="0"/>
              <a:pPr>
                <a:defRPr/>
              </a:pPr>
              <a:t>23</a:t>
            </a:fld>
            <a:endParaRPr lang="pt-BR" altLang="pt-BR"/>
          </a:p>
        </p:txBody>
      </p:sp>
    </p:spTree>
    <p:extLst>
      <p:ext uri="{BB962C8B-B14F-4D97-AF65-F5344CB8AC3E}">
        <p14:creationId xmlns:p14="http://schemas.microsoft.com/office/powerpoint/2010/main" val="195845464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txBody>
          <a:bodyPr/>
          <a:lstStyle/>
          <a:p>
            <a:endParaRPr lang="pt-BR"/>
          </a:p>
        </p:txBody>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pPr>
              <a:defRPr/>
            </a:pPr>
            <a:fld id="{3B1B0580-6D6E-4344-BCCA-BAC4785C84D8}" type="slidenum">
              <a:rPr lang="pt-BR" altLang="pt-BR" smtClean="0"/>
              <a:pPr>
                <a:defRPr/>
              </a:pPr>
              <a:t>40</a:t>
            </a:fld>
            <a:endParaRPr lang="pt-BR" altLang="pt-BR"/>
          </a:p>
        </p:txBody>
      </p:sp>
    </p:spTree>
    <p:extLst>
      <p:ext uri="{BB962C8B-B14F-4D97-AF65-F5344CB8AC3E}">
        <p14:creationId xmlns:p14="http://schemas.microsoft.com/office/powerpoint/2010/main" val="40747943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pPr>
              <a:defRPr/>
            </a:pPr>
            <a:fld id="{3B1B0580-6D6E-4344-BCCA-BAC4785C84D8}" type="slidenum">
              <a:rPr lang="pt-BR" altLang="pt-BR" smtClean="0"/>
              <a:pPr>
                <a:defRPr/>
              </a:pPr>
              <a:t>47</a:t>
            </a:fld>
            <a:endParaRPr lang="pt-BR" altLang="pt-BR"/>
          </a:p>
        </p:txBody>
      </p:sp>
    </p:spTree>
    <p:extLst>
      <p:ext uri="{BB962C8B-B14F-4D97-AF65-F5344CB8AC3E}">
        <p14:creationId xmlns:p14="http://schemas.microsoft.com/office/powerpoint/2010/main" val="314201057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B5F79A-3724-90E9-90FE-2BB0E532B786}"/>
            </a:ext>
          </a:extLst>
        </p:cNvPr>
        <p:cNvGrpSpPr/>
        <p:nvPr/>
      </p:nvGrpSpPr>
      <p:grpSpPr>
        <a:xfrm>
          <a:off x="0" y="0"/>
          <a:ext cx="0" cy="0"/>
          <a:chOff x="0" y="0"/>
          <a:chExt cx="0" cy="0"/>
        </a:xfrm>
      </p:grpSpPr>
      <p:sp>
        <p:nvSpPr>
          <p:cNvPr id="2" name="Espaço Reservado para Imagem de Slide 1">
            <a:extLst>
              <a:ext uri="{FF2B5EF4-FFF2-40B4-BE49-F238E27FC236}">
                <a16:creationId xmlns:a16="http://schemas.microsoft.com/office/drawing/2014/main" id="{6BB23AF9-93E4-4130-CAE8-8F4A27055D0A}"/>
              </a:ext>
            </a:extLst>
          </p:cNvPr>
          <p:cNvSpPr>
            <a:spLocks noGrp="1" noRot="1" noChangeAspect="1"/>
          </p:cNvSpPr>
          <p:nvPr>
            <p:ph type="sldImg"/>
          </p:nvPr>
        </p:nvSpPr>
        <p:spPr/>
      </p:sp>
      <p:sp>
        <p:nvSpPr>
          <p:cNvPr id="3" name="Espaço Reservado para Anotações 2">
            <a:extLst>
              <a:ext uri="{FF2B5EF4-FFF2-40B4-BE49-F238E27FC236}">
                <a16:creationId xmlns:a16="http://schemas.microsoft.com/office/drawing/2014/main" id="{89976063-1620-1205-3ACB-D733B658238A}"/>
              </a:ext>
            </a:extLst>
          </p:cNvPr>
          <p:cNvSpPr>
            <a:spLocks noGrp="1"/>
          </p:cNvSpPr>
          <p:nvPr>
            <p:ph type="body" idx="1"/>
          </p:nvPr>
        </p:nvSpPr>
        <p:spPr/>
        <p:txBody>
          <a:bodyPr/>
          <a:lstStyle/>
          <a:p>
            <a:endParaRPr lang="pt-BR" dirty="0"/>
          </a:p>
        </p:txBody>
      </p:sp>
      <p:sp>
        <p:nvSpPr>
          <p:cNvPr id="4" name="Espaço Reservado para Número de Slide 3">
            <a:extLst>
              <a:ext uri="{FF2B5EF4-FFF2-40B4-BE49-F238E27FC236}">
                <a16:creationId xmlns:a16="http://schemas.microsoft.com/office/drawing/2014/main" id="{06A79A0E-5314-58C8-2433-A7E445423F06}"/>
              </a:ext>
            </a:extLst>
          </p:cNvPr>
          <p:cNvSpPr>
            <a:spLocks noGrp="1"/>
          </p:cNvSpPr>
          <p:nvPr>
            <p:ph type="sldNum" sz="quarter" idx="5"/>
          </p:nvPr>
        </p:nvSpPr>
        <p:spPr/>
        <p:txBody>
          <a:bodyPr/>
          <a:lstStyle/>
          <a:p>
            <a:pPr>
              <a:defRPr/>
            </a:pPr>
            <a:fld id="{3B1B0580-6D6E-4344-BCCA-BAC4785C84D8}" type="slidenum">
              <a:rPr lang="pt-BR" altLang="pt-BR" smtClean="0"/>
              <a:pPr>
                <a:defRPr/>
              </a:pPr>
              <a:t>51</a:t>
            </a:fld>
            <a:endParaRPr lang="pt-BR" altLang="pt-BR"/>
          </a:p>
        </p:txBody>
      </p:sp>
    </p:spTree>
    <p:extLst>
      <p:ext uri="{BB962C8B-B14F-4D97-AF65-F5344CB8AC3E}">
        <p14:creationId xmlns:p14="http://schemas.microsoft.com/office/powerpoint/2010/main" val="343031465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1AECCC-2676-670F-ADF1-8431CC2882AF}"/>
            </a:ext>
          </a:extLst>
        </p:cNvPr>
        <p:cNvGrpSpPr/>
        <p:nvPr/>
      </p:nvGrpSpPr>
      <p:grpSpPr>
        <a:xfrm>
          <a:off x="0" y="0"/>
          <a:ext cx="0" cy="0"/>
          <a:chOff x="0" y="0"/>
          <a:chExt cx="0" cy="0"/>
        </a:xfrm>
      </p:grpSpPr>
      <p:sp>
        <p:nvSpPr>
          <p:cNvPr id="2" name="Espaço Reservado para Imagem de Slide 1">
            <a:extLst>
              <a:ext uri="{FF2B5EF4-FFF2-40B4-BE49-F238E27FC236}">
                <a16:creationId xmlns:a16="http://schemas.microsoft.com/office/drawing/2014/main" id="{95BB9953-1016-454A-5BCB-56FCDF7C774C}"/>
              </a:ext>
            </a:extLst>
          </p:cNvPr>
          <p:cNvSpPr>
            <a:spLocks noGrp="1" noRot="1" noChangeAspect="1"/>
          </p:cNvSpPr>
          <p:nvPr>
            <p:ph type="sldImg"/>
          </p:nvPr>
        </p:nvSpPr>
        <p:spPr/>
        <p:txBody>
          <a:bodyPr/>
          <a:lstStyle/>
          <a:p>
            <a:endParaRPr lang="pt-BR"/>
          </a:p>
        </p:txBody>
      </p:sp>
      <p:sp>
        <p:nvSpPr>
          <p:cNvPr id="3" name="Espaço Reservado para Anotações 2">
            <a:extLst>
              <a:ext uri="{FF2B5EF4-FFF2-40B4-BE49-F238E27FC236}">
                <a16:creationId xmlns:a16="http://schemas.microsoft.com/office/drawing/2014/main" id="{8ADF5FCD-3D79-51D0-1049-32A21A77EDD0}"/>
              </a:ext>
            </a:extLst>
          </p:cNvPr>
          <p:cNvSpPr>
            <a:spLocks noGrp="1"/>
          </p:cNvSpPr>
          <p:nvPr>
            <p:ph type="body" idx="1"/>
          </p:nvPr>
        </p:nvSpPr>
        <p:spPr/>
        <p:txBody>
          <a:bodyPr/>
          <a:lstStyle/>
          <a:p>
            <a:endParaRPr lang="pt-BR" dirty="0"/>
          </a:p>
        </p:txBody>
      </p:sp>
      <p:sp>
        <p:nvSpPr>
          <p:cNvPr id="4" name="Espaço Reservado para Número de Slide 3">
            <a:extLst>
              <a:ext uri="{FF2B5EF4-FFF2-40B4-BE49-F238E27FC236}">
                <a16:creationId xmlns:a16="http://schemas.microsoft.com/office/drawing/2014/main" id="{CD21949F-E3F3-D18B-598C-53F7C663B597}"/>
              </a:ext>
            </a:extLst>
          </p:cNvPr>
          <p:cNvSpPr>
            <a:spLocks noGrp="1"/>
          </p:cNvSpPr>
          <p:nvPr>
            <p:ph type="sldNum" sz="quarter" idx="5"/>
          </p:nvPr>
        </p:nvSpPr>
        <p:spPr/>
        <p:txBody>
          <a:bodyPr/>
          <a:lstStyle/>
          <a:p>
            <a:pPr>
              <a:defRPr/>
            </a:pPr>
            <a:fld id="{3B1B0580-6D6E-4344-BCCA-BAC4785C84D8}" type="slidenum">
              <a:rPr lang="pt-BR" altLang="pt-BR" smtClean="0"/>
              <a:pPr>
                <a:defRPr/>
              </a:pPr>
              <a:t>59</a:t>
            </a:fld>
            <a:endParaRPr lang="pt-BR" altLang="pt-BR"/>
          </a:p>
        </p:txBody>
      </p:sp>
    </p:spTree>
    <p:extLst>
      <p:ext uri="{BB962C8B-B14F-4D97-AF65-F5344CB8AC3E}">
        <p14:creationId xmlns:p14="http://schemas.microsoft.com/office/powerpoint/2010/main" val="10654686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txBody>
          <a:bodyPr/>
          <a:lstStyle/>
          <a:p>
            <a:endParaRPr lang="pt-BR"/>
          </a:p>
        </p:txBody>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pPr>
              <a:defRPr/>
            </a:pPr>
            <a:fld id="{3B1B0580-6D6E-4344-BCCA-BAC4785C84D8}" type="slidenum">
              <a:rPr lang="pt-BR" altLang="pt-BR" smtClean="0"/>
              <a:pPr>
                <a:defRPr/>
              </a:pPr>
              <a:t>65</a:t>
            </a:fld>
            <a:endParaRPr lang="pt-BR" altLang="pt-BR"/>
          </a:p>
        </p:txBody>
      </p:sp>
    </p:spTree>
    <p:extLst>
      <p:ext uri="{BB962C8B-B14F-4D97-AF65-F5344CB8AC3E}">
        <p14:creationId xmlns:p14="http://schemas.microsoft.com/office/powerpoint/2010/main" val="40020083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txBody>
          <a:bodyPr/>
          <a:lstStyle/>
          <a:p>
            <a:endParaRPr lang="pt-BR"/>
          </a:p>
        </p:txBody>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5"/>
          </p:nvPr>
        </p:nvSpPr>
        <p:spPr/>
        <p:txBody>
          <a:bodyPr/>
          <a:lstStyle/>
          <a:p>
            <a:pPr>
              <a:defRPr/>
            </a:pPr>
            <a:fld id="{3B1B0580-6D6E-4344-BCCA-BAC4785C84D8}" type="slidenum">
              <a:rPr lang="pt-BR" altLang="pt-BR" smtClean="0"/>
              <a:pPr>
                <a:defRPr/>
              </a:pPr>
              <a:t>66</a:t>
            </a:fld>
            <a:endParaRPr lang="pt-BR" altLang="pt-BR"/>
          </a:p>
        </p:txBody>
      </p:sp>
    </p:spTree>
    <p:extLst>
      <p:ext uri="{BB962C8B-B14F-4D97-AF65-F5344CB8AC3E}">
        <p14:creationId xmlns:p14="http://schemas.microsoft.com/office/powerpoint/2010/main" val="303948524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png"/><Relationship Id="rId1" Type="http://schemas.openxmlformats.org/officeDocument/2006/relationships/slideMaster" Target="../slideMasters/slideMaster1.xml"/><Relationship Id="rId5" Type="http://schemas.openxmlformats.org/officeDocument/2006/relationships/image" Target="../media/image6.jpg"/><Relationship Id="rId4" Type="http://schemas.openxmlformats.org/officeDocument/2006/relationships/image" Target="../media/image5.jp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4.jpg"/><Relationship Id="rId7" Type="http://schemas.openxmlformats.org/officeDocument/2006/relationships/image" Target="../media/image2.jpg"/><Relationship Id="rId2" Type="http://schemas.openxmlformats.org/officeDocument/2006/relationships/image" Target="../media/image3.png"/><Relationship Id="rId1" Type="http://schemas.openxmlformats.org/officeDocument/2006/relationships/slideMaster" Target="../slideMasters/slideMaster2.xml"/><Relationship Id="rId6" Type="http://schemas.openxmlformats.org/officeDocument/2006/relationships/image" Target="../media/image1.jpg"/><Relationship Id="rId5" Type="http://schemas.openxmlformats.org/officeDocument/2006/relationships/image" Target="../media/image6.jpg"/><Relationship Id="rId4" Type="http://schemas.openxmlformats.org/officeDocument/2006/relationships/image" Target="../media/image5.jp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jpg"/><Relationship Id="rId1" Type="http://schemas.openxmlformats.org/officeDocument/2006/relationships/slideMaster" Target="../slideMasters/slideMaster2.xml"/><Relationship Id="rId4" Type="http://schemas.openxmlformats.org/officeDocument/2006/relationships/image" Target="../media/image16.jpg"/></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4.jpg"/><Relationship Id="rId7" Type="http://schemas.openxmlformats.org/officeDocument/2006/relationships/image" Target="../media/image2.jpg"/><Relationship Id="rId2" Type="http://schemas.openxmlformats.org/officeDocument/2006/relationships/image" Target="../media/image3.png"/><Relationship Id="rId1" Type="http://schemas.openxmlformats.org/officeDocument/2006/relationships/slideMaster" Target="../slideMasters/slideMaster3.xml"/><Relationship Id="rId6" Type="http://schemas.openxmlformats.org/officeDocument/2006/relationships/image" Target="../media/image1.jpg"/><Relationship Id="rId5" Type="http://schemas.openxmlformats.org/officeDocument/2006/relationships/image" Target="../media/image6.jpg"/><Relationship Id="rId4" Type="http://schemas.openxmlformats.org/officeDocument/2006/relationships/image" Target="../media/image5.jpg"/></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4.jpg"/><Relationship Id="rId7" Type="http://schemas.openxmlformats.org/officeDocument/2006/relationships/image" Target="../media/image2.jpg"/><Relationship Id="rId2" Type="http://schemas.openxmlformats.org/officeDocument/2006/relationships/image" Target="../media/image3.png"/><Relationship Id="rId1" Type="http://schemas.openxmlformats.org/officeDocument/2006/relationships/slideMaster" Target="../slideMasters/slideMaster4.xml"/><Relationship Id="rId6" Type="http://schemas.openxmlformats.org/officeDocument/2006/relationships/image" Target="../media/image1.jpg"/><Relationship Id="rId5" Type="http://schemas.openxmlformats.org/officeDocument/2006/relationships/image" Target="../media/image6.jpg"/><Relationship Id="rId4" Type="http://schemas.openxmlformats.org/officeDocument/2006/relationships/image" Target="../media/image5.jpg"/></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Master" Target="../slideMasters/slideMaster4.xml"/><Relationship Id="rId4" Type="http://schemas.openxmlformats.org/officeDocument/2006/relationships/image" Target="../media/image23.jpeg"/></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2" Type="http://schemas.openxmlformats.org/officeDocument/2006/relationships/hyperlink" Target="https://mais.cpb.com.br/licao-infantil/" TargetMode="External"/><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hyperlink" Target="http://downloads.adventistas.org/pt/departamento/ministerio-da-crianca/" TargetMode="External"/><Relationship Id="rId1" Type="http://schemas.openxmlformats.org/officeDocument/2006/relationships/slideMaster" Target="../slideMasters/slideMaster4.xml"/><Relationship Id="rId4" Type="http://schemas.openxmlformats.org/officeDocument/2006/relationships/image" Target="../media/image28.jpeg"/></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APA - 1º trimestre">
    <p:spTree>
      <p:nvGrpSpPr>
        <p:cNvPr id="1" name=""/>
        <p:cNvGrpSpPr/>
        <p:nvPr/>
      </p:nvGrpSpPr>
      <p:grpSpPr>
        <a:xfrm>
          <a:off x="0" y="0"/>
          <a:ext cx="0" cy="0"/>
          <a:chOff x="0" y="0"/>
          <a:chExt cx="0" cy="0"/>
        </a:xfrm>
      </p:grpSpPr>
      <p:sp>
        <p:nvSpPr>
          <p:cNvPr id="5" name="Retângulo 4">
            <a:extLst>
              <a:ext uri="{FF2B5EF4-FFF2-40B4-BE49-F238E27FC236}">
                <a16:creationId xmlns:a16="http://schemas.microsoft.com/office/drawing/2014/main" id="{55C4FEF0-8A47-4AC6-A0E0-30CD42D95EE1}"/>
              </a:ext>
            </a:extLst>
          </p:cNvPr>
          <p:cNvSpPr/>
          <p:nvPr userDrawn="1"/>
        </p:nvSpPr>
        <p:spPr>
          <a:xfrm>
            <a:off x="7824788" y="0"/>
            <a:ext cx="1306512" cy="6858000"/>
          </a:xfrm>
          <a:prstGeom prst="rect">
            <a:avLst/>
          </a:prstGeom>
          <a:gradFill>
            <a:gsLst>
              <a:gs pos="0">
                <a:srgbClr val="FFFF99"/>
              </a:gs>
              <a:gs pos="35000">
                <a:srgbClr val="FFFFCC"/>
              </a:gs>
              <a:gs pos="69000">
                <a:srgbClr val="FFFFFF"/>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pic>
        <p:nvPicPr>
          <p:cNvPr id="6" name="Imagem 2">
            <a:extLst>
              <a:ext uri="{FF2B5EF4-FFF2-40B4-BE49-F238E27FC236}">
                <a16:creationId xmlns:a16="http://schemas.microsoft.com/office/drawing/2014/main" id="{B65C028F-C3E5-48CD-BA7A-8E01655A4F36}"/>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921625" y="5584825"/>
            <a:ext cx="1157288" cy="1157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tângulo 7">
            <a:extLst>
              <a:ext uri="{FF2B5EF4-FFF2-40B4-BE49-F238E27FC236}">
                <a16:creationId xmlns:a16="http://schemas.microsoft.com/office/drawing/2014/main" id="{B95C15DF-A763-467D-B824-0CB19D24092D}"/>
              </a:ext>
            </a:extLst>
          </p:cNvPr>
          <p:cNvSpPr/>
          <p:nvPr userDrawn="1"/>
        </p:nvSpPr>
        <p:spPr>
          <a:xfrm>
            <a:off x="1303338" y="0"/>
            <a:ext cx="1308100" cy="6858000"/>
          </a:xfrm>
          <a:prstGeom prst="rect">
            <a:avLst/>
          </a:prstGeom>
          <a:gradFill>
            <a:gsLst>
              <a:gs pos="0">
                <a:schemeClr val="bg2">
                  <a:lumMod val="25000"/>
                </a:schemeClr>
              </a:gs>
              <a:gs pos="35000">
                <a:srgbClr val="FFC000"/>
              </a:gs>
              <a:gs pos="69000">
                <a:srgbClr val="FFCC00"/>
              </a:gs>
              <a:gs pos="100000">
                <a:srgbClr val="FFFF00"/>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9" name="Retângulo 8">
            <a:extLst>
              <a:ext uri="{FF2B5EF4-FFF2-40B4-BE49-F238E27FC236}">
                <a16:creationId xmlns:a16="http://schemas.microsoft.com/office/drawing/2014/main" id="{5C83C081-DE6D-4125-B51B-BE5A43D08F53}"/>
              </a:ext>
            </a:extLst>
          </p:cNvPr>
          <p:cNvSpPr/>
          <p:nvPr userDrawn="1"/>
        </p:nvSpPr>
        <p:spPr>
          <a:xfrm>
            <a:off x="2606675" y="0"/>
            <a:ext cx="1306513" cy="6858000"/>
          </a:xfrm>
          <a:prstGeom prst="rect">
            <a:avLst/>
          </a:prstGeom>
          <a:gradFill>
            <a:gsLst>
              <a:gs pos="0">
                <a:srgbClr val="FFC000"/>
              </a:gs>
              <a:gs pos="35000">
                <a:srgbClr val="FFCC00"/>
              </a:gs>
              <a:gs pos="69000">
                <a:srgbClr val="FFFF00"/>
              </a:gs>
              <a:gs pos="100000">
                <a:srgbClr val="FFFF66"/>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10" name="Retângulo 9">
            <a:extLst>
              <a:ext uri="{FF2B5EF4-FFF2-40B4-BE49-F238E27FC236}">
                <a16:creationId xmlns:a16="http://schemas.microsoft.com/office/drawing/2014/main" id="{5728AF6E-8F61-4B91-A810-08F10495D554}"/>
              </a:ext>
            </a:extLst>
          </p:cNvPr>
          <p:cNvSpPr/>
          <p:nvPr userDrawn="1"/>
        </p:nvSpPr>
        <p:spPr>
          <a:xfrm>
            <a:off x="3911600" y="0"/>
            <a:ext cx="1308100" cy="6858000"/>
          </a:xfrm>
          <a:prstGeom prst="rect">
            <a:avLst/>
          </a:prstGeom>
          <a:gradFill>
            <a:gsLst>
              <a:gs pos="0">
                <a:srgbClr val="FFCC00"/>
              </a:gs>
              <a:gs pos="35000">
                <a:srgbClr val="FFFF00"/>
              </a:gs>
              <a:gs pos="69000">
                <a:srgbClr val="FFFF99"/>
              </a:gs>
              <a:gs pos="100000">
                <a:srgbClr val="FFFF99"/>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11" name="Retângulo 10">
            <a:extLst>
              <a:ext uri="{FF2B5EF4-FFF2-40B4-BE49-F238E27FC236}">
                <a16:creationId xmlns:a16="http://schemas.microsoft.com/office/drawing/2014/main" id="{A90DB37D-F52C-4018-A150-43DF63D0D086}"/>
              </a:ext>
            </a:extLst>
          </p:cNvPr>
          <p:cNvSpPr/>
          <p:nvPr userDrawn="1"/>
        </p:nvSpPr>
        <p:spPr>
          <a:xfrm>
            <a:off x="5216525" y="0"/>
            <a:ext cx="1306513" cy="6858000"/>
          </a:xfrm>
          <a:prstGeom prst="rect">
            <a:avLst/>
          </a:prstGeom>
          <a:gradFill>
            <a:gsLst>
              <a:gs pos="0">
                <a:srgbClr val="FFFF00"/>
              </a:gs>
              <a:gs pos="35000">
                <a:srgbClr val="FFFF66"/>
              </a:gs>
              <a:gs pos="69000">
                <a:srgbClr val="FFFF99"/>
              </a:gs>
              <a:gs pos="100000">
                <a:srgbClr val="FFFFCC"/>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12" name="Retângulo 11">
            <a:extLst>
              <a:ext uri="{FF2B5EF4-FFF2-40B4-BE49-F238E27FC236}">
                <a16:creationId xmlns:a16="http://schemas.microsoft.com/office/drawing/2014/main" id="{24D6CC90-7387-499B-B3C5-1FA4E71D89A9}"/>
              </a:ext>
            </a:extLst>
          </p:cNvPr>
          <p:cNvSpPr/>
          <p:nvPr userDrawn="1"/>
        </p:nvSpPr>
        <p:spPr>
          <a:xfrm>
            <a:off x="6519863" y="0"/>
            <a:ext cx="1308100" cy="6858000"/>
          </a:xfrm>
          <a:prstGeom prst="rect">
            <a:avLst/>
          </a:prstGeom>
          <a:gradFill>
            <a:gsLst>
              <a:gs pos="0">
                <a:srgbClr val="FFFF66"/>
              </a:gs>
              <a:gs pos="35000">
                <a:srgbClr val="FFFF99"/>
              </a:gs>
              <a:gs pos="69000">
                <a:srgbClr val="FFFFCC"/>
              </a:gs>
              <a:gs pos="100000">
                <a:srgbClr val="FFFFFF"/>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21" name="CaixaDeTexto 18">
            <a:extLst>
              <a:ext uri="{FF2B5EF4-FFF2-40B4-BE49-F238E27FC236}">
                <a16:creationId xmlns:a16="http://schemas.microsoft.com/office/drawing/2014/main" id="{F6903E4F-EC39-4070-A5B0-34178EF98F24}"/>
              </a:ext>
            </a:extLst>
          </p:cNvPr>
          <p:cNvSpPr txBox="1">
            <a:spLocks noChangeArrowheads="1"/>
          </p:cNvSpPr>
          <p:nvPr userDrawn="1"/>
        </p:nvSpPr>
        <p:spPr bwMode="auto">
          <a:xfrm>
            <a:off x="1325563" y="4321175"/>
            <a:ext cx="1273175"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dirty="0"/>
              <a:t>Trimestre</a:t>
            </a:r>
          </a:p>
          <a:p>
            <a:pPr>
              <a:defRPr/>
            </a:pPr>
            <a:endParaRPr lang="pt-BR" altLang="pt-BR" dirty="0"/>
          </a:p>
          <a:p>
            <a:pPr>
              <a:defRPr/>
            </a:pPr>
            <a:r>
              <a:rPr lang="pt-BR" altLang="pt-BR" dirty="0"/>
              <a:t>  Ano </a:t>
            </a:r>
          </a:p>
          <a:p>
            <a:pPr>
              <a:defRPr/>
            </a:pPr>
            <a:endParaRPr lang="pt-BR" altLang="pt-BR" dirty="0"/>
          </a:p>
          <a:p>
            <a:pPr>
              <a:defRPr/>
            </a:pPr>
            <a:r>
              <a:rPr lang="pt-BR" altLang="pt-BR" dirty="0"/>
              <a:t> </a:t>
            </a:r>
          </a:p>
        </p:txBody>
      </p:sp>
      <p:sp>
        <p:nvSpPr>
          <p:cNvPr id="22" name="CaixaDeTexto 19">
            <a:extLst>
              <a:ext uri="{FF2B5EF4-FFF2-40B4-BE49-F238E27FC236}">
                <a16:creationId xmlns:a16="http://schemas.microsoft.com/office/drawing/2014/main" id="{8CE34E04-D0EC-4781-BBDF-33ED16E224B8}"/>
              </a:ext>
            </a:extLst>
          </p:cNvPr>
          <p:cNvSpPr txBox="1">
            <a:spLocks noChangeArrowheads="1"/>
          </p:cNvSpPr>
          <p:nvPr userDrawn="1"/>
        </p:nvSpPr>
        <p:spPr bwMode="auto">
          <a:xfrm>
            <a:off x="11113" y="396875"/>
            <a:ext cx="1293812"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sz="2000" dirty="0">
                <a:solidFill>
                  <a:schemeClr val="bg1"/>
                </a:solidFill>
              </a:rPr>
              <a:t>Escola Sabatina dos Primários</a:t>
            </a:r>
          </a:p>
        </p:txBody>
      </p:sp>
      <p:sp>
        <p:nvSpPr>
          <p:cNvPr id="26" name="CaixaDeTexto 20">
            <a:extLst>
              <a:ext uri="{FF2B5EF4-FFF2-40B4-BE49-F238E27FC236}">
                <a16:creationId xmlns:a16="http://schemas.microsoft.com/office/drawing/2014/main" id="{C953D38A-0851-4BEC-A53F-C106A797B8F6}"/>
              </a:ext>
            </a:extLst>
          </p:cNvPr>
          <p:cNvSpPr txBox="1">
            <a:spLocks noChangeArrowheads="1"/>
          </p:cNvSpPr>
          <p:nvPr userDrawn="1"/>
        </p:nvSpPr>
        <p:spPr bwMode="auto">
          <a:xfrm>
            <a:off x="1317625" y="4038600"/>
            <a:ext cx="12636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dirty="0"/>
              <a:t>1º</a:t>
            </a:r>
          </a:p>
        </p:txBody>
      </p:sp>
      <p:sp>
        <p:nvSpPr>
          <p:cNvPr id="27" name="Retângulo 21">
            <a:extLst>
              <a:ext uri="{FF2B5EF4-FFF2-40B4-BE49-F238E27FC236}">
                <a16:creationId xmlns:a16="http://schemas.microsoft.com/office/drawing/2014/main" id="{275EA0FE-45FC-444E-AD32-567D79391EBB}"/>
              </a:ext>
            </a:extLst>
          </p:cNvPr>
          <p:cNvSpPr>
            <a:spLocks noChangeArrowheads="1"/>
          </p:cNvSpPr>
          <p:nvPr userDrawn="1"/>
        </p:nvSpPr>
        <p:spPr bwMode="auto">
          <a:xfrm>
            <a:off x="1333500" y="1944688"/>
            <a:ext cx="125253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sz="2400" dirty="0"/>
              <a:t>Lição</a:t>
            </a:r>
          </a:p>
        </p:txBody>
      </p:sp>
      <p:sp>
        <p:nvSpPr>
          <p:cNvPr id="23" name="Espaço Reservado para Texto 22"/>
          <p:cNvSpPr>
            <a:spLocks noGrp="1"/>
          </p:cNvSpPr>
          <p:nvPr>
            <p:ph type="body" sz="quarter" idx="13" hasCustomPrompt="1"/>
          </p:nvPr>
        </p:nvSpPr>
        <p:spPr>
          <a:xfrm>
            <a:off x="1907704" y="4797152"/>
            <a:ext cx="749772" cy="369332"/>
          </a:xfrm>
          <a:prstGeom prst="rect">
            <a:avLst/>
          </a:prstGeom>
        </p:spPr>
        <p:txBody>
          <a:bodyPr/>
          <a:lstStyle>
            <a:lvl1pPr algn="ctr">
              <a:buNone/>
              <a:defRPr sz="1800">
                <a:solidFill>
                  <a:schemeClr val="tx1"/>
                </a:solidFill>
              </a:defRPr>
            </a:lvl1pPr>
            <a:lvl2pPr>
              <a:buNone/>
              <a:defRPr/>
            </a:lvl2pPr>
            <a:lvl3pPr>
              <a:buNone/>
              <a:defRPr/>
            </a:lvl3pPr>
            <a:lvl4pPr>
              <a:buNone/>
              <a:defRPr/>
            </a:lvl4pPr>
            <a:lvl5pPr>
              <a:buNone/>
              <a:defRPr/>
            </a:lvl5pPr>
          </a:lstStyle>
          <a:p>
            <a:pPr lvl="0"/>
            <a:r>
              <a:rPr lang="pt-BR" dirty="0"/>
              <a:t>Editar</a:t>
            </a:r>
          </a:p>
        </p:txBody>
      </p:sp>
      <p:sp>
        <p:nvSpPr>
          <p:cNvPr id="24" name="Espaço Reservado para Texto 22"/>
          <p:cNvSpPr>
            <a:spLocks noGrp="1"/>
          </p:cNvSpPr>
          <p:nvPr>
            <p:ph type="body" sz="quarter" idx="14" hasCustomPrompt="1"/>
          </p:nvPr>
        </p:nvSpPr>
        <p:spPr>
          <a:xfrm>
            <a:off x="1333782" y="2420913"/>
            <a:ext cx="1251569" cy="504031"/>
          </a:xfrm>
          <a:prstGeom prst="rect">
            <a:avLst/>
          </a:prstGeom>
        </p:spPr>
        <p:txBody>
          <a:bodyPr/>
          <a:lstStyle>
            <a:lvl1pPr algn="ctr">
              <a:buNone/>
              <a:defRPr sz="3200">
                <a:solidFill>
                  <a:schemeClr val="tx1"/>
                </a:solidFill>
              </a:defRPr>
            </a:lvl1pPr>
            <a:lvl2pPr>
              <a:buNone/>
              <a:defRPr/>
            </a:lvl2pPr>
            <a:lvl3pPr>
              <a:buNone/>
              <a:defRPr/>
            </a:lvl3pPr>
            <a:lvl4pPr>
              <a:buNone/>
              <a:defRPr/>
            </a:lvl4pPr>
            <a:lvl5pPr>
              <a:buNone/>
              <a:defRPr/>
            </a:lvl5pPr>
          </a:lstStyle>
          <a:p>
            <a:pPr lvl="0"/>
            <a:r>
              <a:rPr lang="pt-BR" dirty="0"/>
              <a:t>Editar</a:t>
            </a:r>
          </a:p>
        </p:txBody>
      </p:sp>
      <p:sp>
        <p:nvSpPr>
          <p:cNvPr id="29" name="Espaço Reservado para Texto 22">
            <a:extLst>
              <a:ext uri="{FF2B5EF4-FFF2-40B4-BE49-F238E27FC236}">
                <a16:creationId xmlns:a16="http://schemas.microsoft.com/office/drawing/2014/main" id="{738C1DF2-4DE3-438D-A6FB-7CD5C9014E05}"/>
              </a:ext>
            </a:extLst>
          </p:cNvPr>
          <p:cNvSpPr>
            <a:spLocks noGrp="1"/>
          </p:cNvSpPr>
          <p:nvPr>
            <p:ph type="body" sz="quarter" idx="15" hasCustomPrompt="1"/>
          </p:nvPr>
        </p:nvSpPr>
        <p:spPr>
          <a:xfrm>
            <a:off x="1181100" y="3140968"/>
            <a:ext cx="1590700" cy="504031"/>
          </a:xfrm>
          <a:prstGeom prst="rect">
            <a:avLst/>
          </a:prstGeom>
        </p:spPr>
        <p:txBody>
          <a:bodyPr/>
          <a:lstStyle>
            <a:lvl1pPr algn="ctr">
              <a:buNone/>
              <a:defRPr sz="2000" b="1">
                <a:solidFill>
                  <a:schemeClr val="tx1"/>
                </a:solidFill>
              </a:defRPr>
            </a:lvl1pPr>
            <a:lvl2pPr>
              <a:buNone/>
              <a:defRPr/>
            </a:lvl2pPr>
            <a:lvl3pPr>
              <a:buNone/>
              <a:defRPr/>
            </a:lvl3pPr>
            <a:lvl4pPr>
              <a:buNone/>
              <a:defRPr/>
            </a:lvl4pPr>
            <a:lvl5pPr>
              <a:buNone/>
              <a:defRPr/>
            </a:lvl5pPr>
          </a:lstStyle>
          <a:p>
            <a:pPr lvl="0"/>
            <a:r>
              <a:rPr lang="pt-BR" dirty="0"/>
              <a:t>Editar</a:t>
            </a:r>
          </a:p>
        </p:txBody>
      </p:sp>
      <p:sp>
        <p:nvSpPr>
          <p:cNvPr id="2" name="Retângulo 1">
            <a:extLst>
              <a:ext uri="{FF2B5EF4-FFF2-40B4-BE49-F238E27FC236}">
                <a16:creationId xmlns:a16="http://schemas.microsoft.com/office/drawing/2014/main" id="{FCF0D067-8CEA-4FEE-85DE-024A5261D553}"/>
              </a:ext>
            </a:extLst>
          </p:cNvPr>
          <p:cNvSpPr/>
          <p:nvPr userDrawn="1"/>
        </p:nvSpPr>
        <p:spPr>
          <a:xfrm>
            <a:off x="3911600" y="1556792"/>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Graça</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sp>
        <p:nvSpPr>
          <p:cNvPr id="31" name="Retângulo 30">
            <a:extLst>
              <a:ext uri="{FF2B5EF4-FFF2-40B4-BE49-F238E27FC236}">
                <a16:creationId xmlns:a16="http://schemas.microsoft.com/office/drawing/2014/main" id="{4B7587AD-8D6D-4D05-A76E-9CB964294A01}"/>
              </a:ext>
            </a:extLst>
          </p:cNvPr>
          <p:cNvSpPr/>
          <p:nvPr userDrawn="1"/>
        </p:nvSpPr>
        <p:spPr>
          <a:xfrm>
            <a:off x="5224463" y="2425483"/>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Caráter</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sp>
        <p:nvSpPr>
          <p:cNvPr id="33" name="Retângulo 32">
            <a:extLst>
              <a:ext uri="{FF2B5EF4-FFF2-40B4-BE49-F238E27FC236}">
                <a16:creationId xmlns:a16="http://schemas.microsoft.com/office/drawing/2014/main" id="{F3531DDB-6702-44F5-986F-1809D7D618C2}"/>
              </a:ext>
            </a:extLst>
          </p:cNvPr>
          <p:cNvSpPr/>
          <p:nvPr userDrawn="1"/>
        </p:nvSpPr>
        <p:spPr>
          <a:xfrm>
            <a:off x="6521450" y="3313005"/>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Missão</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pic>
        <p:nvPicPr>
          <p:cNvPr id="4" name="Imagem 3">
            <a:extLst>
              <a:ext uri="{FF2B5EF4-FFF2-40B4-BE49-F238E27FC236}">
                <a16:creationId xmlns:a16="http://schemas.microsoft.com/office/drawing/2014/main" id="{CEEB2B63-5A6B-4A1D-8DCE-B80D5FFA3985}"/>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344543" y="1934210"/>
            <a:ext cx="435864" cy="472440"/>
          </a:xfrm>
          <a:prstGeom prst="rect">
            <a:avLst/>
          </a:prstGeom>
        </p:spPr>
      </p:pic>
      <p:pic>
        <p:nvPicPr>
          <p:cNvPr id="13" name="Imagem 12">
            <a:extLst>
              <a:ext uri="{FF2B5EF4-FFF2-40B4-BE49-F238E27FC236}">
                <a16:creationId xmlns:a16="http://schemas.microsoft.com/office/drawing/2014/main" id="{B91C2058-F622-478A-8C66-C89DC25EAB76}"/>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5631498" y="2797135"/>
            <a:ext cx="487680" cy="463296"/>
          </a:xfrm>
          <a:prstGeom prst="rect">
            <a:avLst/>
          </a:prstGeom>
        </p:spPr>
      </p:pic>
      <p:pic>
        <p:nvPicPr>
          <p:cNvPr id="15" name="Imagem 14">
            <a:extLst>
              <a:ext uri="{FF2B5EF4-FFF2-40B4-BE49-F238E27FC236}">
                <a16:creationId xmlns:a16="http://schemas.microsoft.com/office/drawing/2014/main" id="{F60A7009-493C-4809-AE8B-0FADACA608E8}"/>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6971157" y="3751178"/>
            <a:ext cx="402336" cy="402336"/>
          </a:xfrm>
          <a:prstGeom prst="rect">
            <a:avLst/>
          </a:prstGeom>
        </p:spPr>
      </p:pic>
    </p:spTree>
    <p:extLst>
      <p:ext uri="{BB962C8B-B14F-4D97-AF65-F5344CB8AC3E}">
        <p14:creationId xmlns:p14="http://schemas.microsoft.com/office/powerpoint/2010/main" val="32250430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Versos 4ºtrim">
    <p:spTree>
      <p:nvGrpSpPr>
        <p:cNvPr id="1" name=""/>
        <p:cNvGrpSpPr/>
        <p:nvPr/>
      </p:nvGrpSpPr>
      <p:grpSpPr>
        <a:xfrm>
          <a:off x="0" y="0"/>
          <a:ext cx="0" cy="0"/>
          <a:chOff x="0" y="0"/>
          <a:chExt cx="0" cy="0"/>
        </a:xfrm>
      </p:grpSpPr>
      <p:sp>
        <p:nvSpPr>
          <p:cNvPr id="4" name="Retângulo 3">
            <a:extLst>
              <a:ext uri="{FF2B5EF4-FFF2-40B4-BE49-F238E27FC236}">
                <a16:creationId xmlns:a16="http://schemas.microsoft.com/office/drawing/2014/main" id="{8DC556E8-6AD1-4B53-8158-B4D5D9988A8C}"/>
              </a:ext>
            </a:extLst>
          </p:cNvPr>
          <p:cNvSpPr/>
          <p:nvPr userDrawn="1"/>
        </p:nvSpPr>
        <p:spPr>
          <a:xfrm rot="19629779">
            <a:off x="3043907" y="3345938"/>
            <a:ext cx="5794056" cy="1200329"/>
          </a:xfrm>
          <a:prstGeom prst="rect">
            <a:avLst/>
          </a:prstGeom>
          <a:noFill/>
        </p:spPr>
        <p:txBody>
          <a:bodyPr>
            <a:spAutoFit/>
            <a:scene3d>
              <a:camera prst="orthographicFront"/>
              <a:lightRig rig="glow" dir="tl">
                <a:rot lat="0" lon="0" rev="5400000"/>
              </a:lightRig>
            </a:scene3d>
            <a:sp3d contourW="12700">
              <a:bevelT w="25400" h="25400"/>
              <a:contourClr>
                <a:schemeClr val="accent6">
                  <a:shade val="73000"/>
                </a:schemeClr>
              </a:contourClr>
            </a:sp3d>
          </a:bodyPr>
          <a:lstStyle/>
          <a:p>
            <a:pPr algn="ctr" fontAlgn="auto">
              <a:spcBef>
                <a:spcPts val="0"/>
              </a:spcBef>
              <a:spcAft>
                <a:spcPts val="0"/>
              </a:spcAft>
              <a:defRPr/>
            </a:pPr>
            <a:r>
              <a:rPr lang="pt-BR" sz="7200" b="1" dirty="0">
                <a:ln w="11430">
                  <a:solidFill>
                    <a:schemeClr val="tx1"/>
                  </a:solidFill>
                </a:ln>
                <a:solidFill>
                  <a:srgbClr val="FF0000"/>
                </a:solidFill>
                <a:effectLst>
                  <a:outerShdw blurRad="38100" dist="38100" dir="2700000" algn="tl">
                    <a:srgbClr val="000000">
                      <a:alpha val="43137"/>
                    </a:srgbClr>
                  </a:outerShdw>
                </a:effectLst>
                <a:latin typeface="+mn-lt"/>
                <a:cs typeface="+mn-cs"/>
              </a:rPr>
              <a:t>4º Trimestre</a:t>
            </a:r>
          </a:p>
        </p:txBody>
      </p:sp>
      <p:sp>
        <p:nvSpPr>
          <p:cNvPr id="6" name="Retângulo 5">
            <a:extLst>
              <a:ext uri="{FF2B5EF4-FFF2-40B4-BE49-F238E27FC236}">
                <a16:creationId xmlns:a16="http://schemas.microsoft.com/office/drawing/2014/main" id="{31F72D71-A151-4034-AEB8-AE2E197A07AC}"/>
              </a:ext>
            </a:extLst>
          </p:cNvPr>
          <p:cNvSpPr/>
          <p:nvPr userDrawn="1"/>
        </p:nvSpPr>
        <p:spPr>
          <a:xfrm rot="2004056">
            <a:off x="1127622" y="3198540"/>
            <a:ext cx="8227643" cy="1107996"/>
          </a:xfrm>
          <a:prstGeom prst="rect">
            <a:avLst/>
          </a:prstGeom>
          <a:noFill/>
        </p:spPr>
        <p:txBody>
          <a:bodyPr>
            <a:spAutoFit/>
            <a:scene3d>
              <a:camera prst="orthographicFront"/>
              <a:lightRig rig="glow" dir="tl">
                <a:rot lat="0" lon="0" rev="5400000"/>
              </a:lightRig>
            </a:scene3d>
            <a:sp3d contourW="12700">
              <a:bevelT w="25400" h="25400"/>
              <a:contourClr>
                <a:schemeClr val="accent6">
                  <a:shade val="73000"/>
                </a:schemeClr>
              </a:contourClr>
            </a:sp3d>
          </a:bodyPr>
          <a:lstStyle/>
          <a:p>
            <a:pPr algn="ctr" eaLnBrk="1" fontAlgn="auto" hangingPunct="1">
              <a:spcBef>
                <a:spcPts val="0"/>
              </a:spcBef>
              <a:spcAft>
                <a:spcPts val="0"/>
              </a:spcAft>
              <a:defRPr/>
            </a:pPr>
            <a:r>
              <a:rPr lang="pt-BR" sz="6600" b="1" dirty="0">
                <a:ln w="28575">
                  <a:solidFill>
                    <a:schemeClr val="tx1"/>
                  </a:solidFill>
                </a:ln>
                <a:solidFill>
                  <a:schemeClr val="tx2">
                    <a:lumMod val="60000"/>
                    <a:lumOff val="40000"/>
                  </a:schemeClr>
                </a:solidFill>
                <a:effectLst>
                  <a:outerShdw blurRad="38100" dist="38100" dir="2700000" algn="tl">
                    <a:srgbClr val="000000">
                      <a:alpha val="43137"/>
                    </a:srgbClr>
                  </a:outerShdw>
                </a:effectLst>
                <a:latin typeface="+mn-lt"/>
                <a:cs typeface="+mn-cs"/>
              </a:rPr>
              <a:t>Versos para     decorar</a:t>
            </a:r>
          </a:p>
        </p:txBody>
      </p:sp>
    </p:spTree>
    <p:extLst>
      <p:ext uri="{BB962C8B-B14F-4D97-AF65-F5344CB8AC3E}">
        <p14:creationId xmlns:p14="http://schemas.microsoft.com/office/powerpoint/2010/main" val="21415804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Finalizando a Lição">
    <p:spTree>
      <p:nvGrpSpPr>
        <p:cNvPr id="1" name=""/>
        <p:cNvGrpSpPr/>
        <p:nvPr/>
      </p:nvGrpSpPr>
      <p:grpSpPr>
        <a:xfrm>
          <a:off x="0" y="0"/>
          <a:ext cx="0" cy="0"/>
          <a:chOff x="0" y="0"/>
          <a:chExt cx="0" cy="0"/>
        </a:xfrm>
      </p:grpSpPr>
      <p:pic>
        <p:nvPicPr>
          <p:cNvPr id="6" name="Imagem 2">
            <a:extLst>
              <a:ext uri="{FF2B5EF4-FFF2-40B4-BE49-F238E27FC236}">
                <a16:creationId xmlns:a16="http://schemas.microsoft.com/office/drawing/2014/main" id="{7AE796FE-93CC-4194-A7B3-4B4A172621F6}"/>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365250" y="3289300"/>
            <a:ext cx="2678113" cy="200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CaixaDeTexto 6">
            <a:extLst>
              <a:ext uri="{FF2B5EF4-FFF2-40B4-BE49-F238E27FC236}">
                <a16:creationId xmlns:a16="http://schemas.microsoft.com/office/drawing/2014/main" id="{A6A04C0F-99B0-4E3E-BD87-E6B2A74AADFE}"/>
              </a:ext>
            </a:extLst>
          </p:cNvPr>
          <p:cNvSpPr txBox="1"/>
          <p:nvPr userDrawn="1"/>
        </p:nvSpPr>
        <p:spPr>
          <a:xfrm>
            <a:off x="2682081" y="141871"/>
            <a:ext cx="6439694" cy="523220"/>
          </a:xfrm>
          <a:prstGeom prst="rect">
            <a:avLst/>
          </a:prstGeom>
          <a:noFill/>
        </p:spPr>
        <p:txBody>
          <a:bodyPr wrap="square" rtlCol="0">
            <a:spAutoFit/>
          </a:bodyPr>
          <a:lstStyle/>
          <a:p>
            <a:pPr marL="0" marR="0" lvl="0" indent="0" algn="r" defTabSz="914400" rtl="0" eaLnBrk="0" fontAlgn="base" latinLnBrk="0" hangingPunct="0">
              <a:lnSpc>
                <a:spcPct val="100000"/>
              </a:lnSpc>
              <a:spcBef>
                <a:spcPct val="0"/>
              </a:spcBef>
              <a:spcAft>
                <a:spcPct val="0"/>
              </a:spcAft>
              <a:buClrTx/>
              <a:buSzTx/>
              <a:buFontTx/>
              <a:buNone/>
              <a:tabLst/>
              <a:defRPr/>
            </a:pPr>
            <a:r>
              <a:rPr lang="pt-BR" altLang="pt-BR" sz="2800" b="1" dirty="0"/>
              <a:t>Encerrando a Classe</a:t>
            </a:r>
          </a:p>
        </p:txBody>
      </p:sp>
      <p:pic>
        <p:nvPicPr>
          <p:cNvPr id="8" name="Imagem 4" descr="hands-clasped-in-prayer.jpg">
            <a:extLst>
              <a:ext uri="{FF2B5EF4-FFF2-40B4-BE49-F238E27FC236}">
                <a16:creationId xmlns:a16="http://schemas.microsoft.com/office/drawing/2014/main" id="{379F39BF-CFFD-4161-85CB-96E09996AAC7}"/>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371600" y="692150"/>
            <a:ext cx="7750175" cy="6132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720072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Louvor">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D252B49C-DB9A-4923-8482-DBF2F375C3E1}"/>
              </a:ext>
            </a:extLst>
          </p:cNvPr>
          <p:cNvSpPr/>
          <p:nvPr userDrawn="1"/>
        </p:nvSpPr>
        <p:spPr>
          <a:xfrm>
            <a:off x="4798626" y="39189"/>
            <a:ext cx="4309878" cy="584775"/>
          </a:xfrm>
          <a:prstGeom prst="rect">
            <a:avLst/>
          </a:prstGeom>
        </p:spPr>
        <p:txBody>
          <a:bodyPr wrap="square">
            <a:spAutoFit/>
          </a:bodyPr>
          <a:lstStyle/>
          <a:p>
            <a:pPr lvl="0" algn="r"/>
            <a:r>
              <a:rPr lang="pt-BR" sz="3200" b="1" dirty="0">
                <a:latin typeface="+mj-lt"/>
              </a:rPr>
              <a:t>Louvor</a:t>
            </a:r>
          </a:p>
        </p:txBody>
      </p:sp>
      <p:pic>
        <p:nvPicPr>
          <p:cNvPr id="5" name="Imagem 4">
            <a:extLst>
              <a:ext uri="{FF2B5EF4-FFF2-40B4-BE49-F238E27FC236}">
                <a16:creationId xmlns:a16="http://schemas.microsoft.com/office/drawing/2014/main" id="{E90B825D-CF6C-59F2-2670-994102A778DA}"/>
              </a:ext>
            </a:extLst>
          </p:cNvPr>
          <p:cNvPicPr>
            <a:picLocks noChangeAspect="1"/>
          </p:cNvPicPr>
          <p:nvPr userDrawn="1"/>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8405451" y="692696"/>
            <a:ext cx="685800" cy="866775"/>
          </a:xfrm>
          <a:prstGeom prst="rect">
            <a:avLst/>
          </a:prstGeom>
        </p:spPr>
      </p:pic>
    </p:spTree>
    <p:extLst>
      <p:ext uri="{BB962C8B-B14F-4D97-AF65-F5344CB8AC3E}">
        <p14:creationId xmlns:p14="http://schemas.microsoft.com/office/powerpoint/2010/main" val="9890037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Verso para Decorar">
    <p:spTree>
      <p:nvGrpSpPr>
        <p:cNvPr id="1" name=""/>
        <p:cNvGrpSpPr/>
        <p:nvPr/>
      </p:nvGrpSpPr>
      <p:grpSpPr>
        <a:xfrm>
          <a:off x="0" y="0"/>
          <a:ext cx="0" cy="0"/>
          <a:chOff x="0" y="0"/>
          <a:chExt cx="0" cy="0"/>
        </a:xfrm>
      </p:grpSpPr>
      <p:sp>
        <p:nvSpPr>
          <p:cNvPr id="10" name="Line 36">
            <a:extLst>
              <a:ext uri="{FF2B5EF4-FFF2-40B4-BE49-F238E27FC236}">
                <a16:creationId xmlns:a16="http://schemas.microsoft.com/office/drawing/2014/main" id="{C54E1CA4-8391-4F6E-BCA1-30119B25C250}"/>
              </a:ext>
            </a:extLst>
          </p:cNvPr>
          <p:cNvSpPr>
            <a:spLocks noChangeShapeType="1"/>
          </p:cNvSpPr>
          <p:nvPr userDrawn="1"/>
        </p:nvSpPr>
        <p:spPr bwMode="auto">
          <a:xfrm>
            <a:off x="1476375" y="4437112"/>
            <a:ext cx="7488238" cy="0"/>
          </a:xfrm>
          <a:prstGeom prst="line">
            <a:avLst/>
          </a:prstGeom>
          <a:noFill/>
          <a:ln w="12700" cap="sq">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pt-BR"/>
          </a:p>
        </p:txBody>
      </p:sp>
      <p:sp>
        <p:nvSpPr>
          <p:cNvPr id="11" name="CaixaDeTexto 10">
            <a:extLst>
              <a:ext uri="{FF2B5EF4-FFF2-40B4-BE49-F238E27FC236}">
                <a16:creationId xmlns:a16="http://schemas.microsoft.com/office/drawing/2014/main" id="{283FC6D8-546B-4058-A5F5-742EBED829F8}"/>
              </a:ext>
            </a:extLst>
          </p:cNvPr>
          <p:cNvSpPr txBox="1">
            <a:spLocks noChangeArrowheads="1"/>
          </p:cNvSpPr>
          <p:nvPr userDrawn="1"/>
        </p:nvSpPr>
        <p:spPr bwMode="auto">
          <a:xfrm>
            <a:off x="2700338" y="188913"/>
            <a:ext cx="11509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pt-BR" altLang="pt-BR" b="1">
                <a:solidFill>
                  <a:srgbClr val="F2F2F2"/>
                </a:solidFill>
              </a:rPr>
              <a:t>LIÇÃO:</a:t>
            </a:r>
          </a:p>
        </p:txBody>
      </p:sp>
      <p:sp>
        <p:nvSpPr>
          <p:cNvPr id="12" name="CaixaDeTexto 11">
            <a:extLst>
              <a:ext uri="{FF2B5EF4-FFF2-40B4-BE49-F238E27FC236}">
                <a16:creationId xmlns:a16="http://schemas.microsoft.com/office/drawing/2014/main" id="{9EAFBB76-953C-41A3-8A47-FE300034C16F}"/>
              </a:ext>
            </a:extLst>
          </p:cNvPr>
          <p:cNvSpPr txBox="1">
            <a:spLocks noChangeArrowheads="1"/>
          </p:cNvSpPr>
          <p:nvPr userDrawn="1"/>
        </p:nvSpPr>
        <p:spPr bwMode="auto">
          <a:xfrm>
            <a:off x="5292725" y="188913"/>
            <a:ext cx="38195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pt-BR" altLang="pt-BR" dirty="0"/>
              <a:t> VERSO PARA DECORAR</a:t>
            </a:r>
          </a:p>
        </p:txBody>
      </p:sp>
      <p:sp>
        <p:nvSpPr>
          <p:cNvPr id="17" name="Espaço Reservado para Texto 27"/>
          <p:cNvSpPr>
            <a:spLocks noGrp="1"/>
          </p:cNvSpPr>
          <p:nvPr>
            <p:ph type="body" sz="quarter" idx="10" hasCustomPrompt="1"/>
          </p:nvPr>
        </p:nvSpPr>
        <p:spPr>
          <a:xfrm>
            <a:off x="1475656" y="1484784"/>
            <a:ext cx="7488858" cy="2952328"/>
          </a:xfrm>
          <a:prstGeom prst="rect">
            <a:avLst/>
          </a:prstGeom>
        </p:spPr>
        <p:txBody>
          <a:bodyPr anchor="t" anchorCtr="1"/>
          <a:lstStyle>
            <a:lvl1pPr algn="ctr" eaLnBrk="1" hangingPunct="1">
              <a:buFont typeface="Arial" charset="0"/>
              <a:buNone/>
              <a:defRPr sz="3600" b="1">
                <a:ln>
                  <a:solidFill>
                    <a:schemeClr val="tx1"/>
                  </a:solidFill>
                </a:ln>
                <a:solidFill>
                  <a:srgbClr val="FF0000"/>
                </a:solidFill>
              </a:defRPr>
            </a:lvl1pPr>
          </a:lstStyle>
          <a:p>
            <a:r>
              <a:rPr lang="pt-BR" dirty="0"/>
              <a:t>Editar Verso</a:t>
            </a:r>
          </a:p>
        </p:txBody>
      </p:sp>
      <p:sp>
        <p:nvSpPr>
          <p:cNvPr id="13" name="Espaço Reservado para Texto 31">
            <a:extLst>
              <a:ext uri="{FF2B5EF4-FFF2-40B4-BE49-F238E27FC236}">
                <a16:creationId xmlns:a16="http://schemas.microsoft.com/office/drawing/2014/main" id="{4D5B421E-73E7-4716-AE20-D859ACD5E4C5}"/>
              </a:ext>
            </a:extLst>
          </p:cNvPr>
          <p:cNvSpPr>
            <a:spLocks noGrp="1"/>
          </p:cNvSpPr>
          <p:nvPr>
            <p:ph type="body" sz="quarter" idx="12"/>
          </p:nvPr>
        </p:nvSpPr>
        <p:spPr>
          <a:xfrm>
            <a:off x="3851275" y="91693"/>
            <a:ext cx="1441450" cy="431800"/>
          </a:xfrm>
          <a:prstGeom prst="rect">
            <a:avLst/>
          </a:prstGeom>
        </p:spPr>
        <p:txBody>
          <a:bodyPr/>
          <a:lstStyle>
            <a:lvl1pPr algn="ctr">
              <a:buNone/>
              <a:defRPr sz="3600" b="1" baseline="0">
                <a:ln>
                  <a:solidFill>
                    <a:schemeClr val="tx1"/>
                  </a:solidFill>
                </a:ln>
                <a:solidFill>
                  <a:schemeClr val="bg1"/>
                </a:solidFill>
              </a:defRPr>
            </a:lvl1pPr>
          </a:lstStyle>
          <a:p>
            <a:pPr lvl="0"/>
            <a:r>
              <a:rPr lang="pt-BR" dirty="0"/>
              <a:t>Clique</a:t>
            </a:r>
          </a:p>
        </p:txBody>
      </p:sp>
      <p:sp>
        <p:nvSpPr>
          <p:cNvPr id="9" name="Espaço Reservado para Texto 27">
            <a:extLst>
              <a:ext uri="{FF2B5EF4-FFF2-40B4-BE49-F238E27FC236}">
                <a16:creationId xmlns:a16="http://schemas.microsoft.com/office/drawing/2014/main" id="{F780C36C-38C7-4FC2-ADDB-2FB955A00F6E}"/>
              </a:ext>
            </a:extLst>
          </p:cNvPr>
          <p:cNvSpPr>
            <a:spLocks noGrp="1"/>
          </p:cNvSpPr>
          <p:nvPr>
            <p:ph type="body" sz="quarter" idx="13" hasCustomPrompt="1"/>
          </p:nvPr>
        </p:nvSpPr>
        <p:spPr>
          <a:xfrm>
            <a:off x="1475656" y="4509120"/>
            <a:ext cx="7488858" cy="2159965"/>
          </a:xfrm>
          <a:prstGeom prst="rect">
            <a:avLst/>
          </a:prstGeom>
        </p:spPr>
        <p:txBody>
          <a:bodyPr anchor="t" anchorCtr="1"/>
          <a:lstStyle>
            <a:lvl1pPr algn="ctr" eaLnBrk="1" hangingPunct="1">
              <a:buFont typeface="Arial" charset="0"/>
              <a:buNone/>
              <a:defRPr sz="2400" b="1">
                <a:ln>
                  <a:solidFill>
                    <a:schemeClr val="tx1"/>
                  </a:solidFill>
                </a:ln>
                <a:solidFill>
                  <a:srgbClr val="FF0000"/>
                </a:solidFill>
              </a:defRPr>
            </a:lvl1pPr>
          </a:lstStyle>
          <a:p>
            <a:r>
              <a:rPr lang="pt-BR" dirty="0"/>
              <a:t>Texto</a:t>
            </a:r>
          </a:p>
        </p:txBody>
      </p:sp>
      <p:pic>
        <p:nvPicPr>
          <p:cNvPr id="3" name="Imagem 2">
            <a:extLst>
              <a:ext uri="{FF2B5EF4-FFF2-40B4-BE49-F238E27FC236}">
                <a16:creationId xmlns:a16="http://schemas.microsoft.com/office/drawing/2014/main" id="{8B744A3C-D88D-BF21-497E-C7B4684A4488}"/>
              </a:ext>
            </a:extLst>
          </p:cNvPr>
          <p:cNvPicPr>
            <a:picLocks noChangeAspect="1"/>
          </p:cNvPicPr>
          <p:nvPr userDrawn="1"/>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8405451" y="692696"/>
            <a:ext cx="685800" cy="866775"/>
          </a:xfrm>
          <a:prstGeom prst="rect">
            <a:avLst/>
          </a:prstGeom>
        </p:spPr>
      </p:pic>
    </p:spTree>
    <p:extLst>
      <p:ext uri="{BB962C8B-B14F-4D97-AF65-F5344CB8AC3E}">
        <p14:creationId xmlns:p14="http://schemas.microsoft.com/office/powerpoint/2010/main" val="3852957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Amarelo - Geral">
    <p:spTree>
      <p:nvGrpSpPr>
        <p:cNvPr id="1" name=""/>
        <p:cNvGrpSpPr/>
        <p:nvPr/>
      </p:nvGrpSpPr>
      <p:grpSpPr>
        <a:xfrm>
          <a:off x="0" y="0"/>
          <a:ext cx="0" cy="0"/>
          <a:chOff x="0" y="0"/>
          <a:chExt cx="0" cy="0"/>
        </a:xfrm>
      </p:grpSpPr>
      <p:sp>
        <p:nvSpPr>
          <p:cNvPr id="10" name="Espaço Reservado para Imagem 9">
            <a:extLst>
              <a:ext uri="{FF2B5EF4-FFF2-40B4-BE49-F238E27FC236}">
                <a16:creationId xmlns:a16="http://schemas.microsoft.com/office/drawing/2014/main" id="{D18B484A-414C-1789-50D3-AB515B420B79}"/>
              </a:ext>
            </a:extLst>
          </p:cNvPr>
          <p:cNvSpPr>
            <a:spLocks noGrp="1" noChangeAspect="1"/>
          </p:cNvSpPr>
          <p:nvPr>
            <p:ph type="pic" sz="quarter" idx="17"/>
          </p:nvPr>
        </p:nvSpPr>
        <p:spPr>
          <a:xfrm>
            <a:off x="1332000" y="691200"/>
            <a:ext cx="7761600" cy="6166800"/>
          </a:xfrm>
          <a:prstGeom prst="rect">
            <a:avLst/>
          </a:prstGeom>
        </p:spPr>
        <p:txBody>
          <a:bodyPr/>
          <a:lstStyle/>
          <a:p>
            <a:endParaRPr lang="pt-BR"/>
          </a:p>
        </p:txBody>
      </p:sp>
      <p:sp>
        <p:nvSpPr>
          <p:cNvPr id="8" name="Espaço Reservado para Texto 6">
            <a:extLst>
              <a:ext uri="{FF2B5EF4-FFF2-40B4-BE49-F238E27FC236}">
                <a16:creationId xmlns:a16="http://schemas.microsoft.com/office/drawing/2014/main" id="{5CADF74D-AD23-6CE3-46CD-BC1F4B0ACBB8}"/>
              </a:ext>
            </a:extLst>
          </p:cNvPr>
          <p:cNvSpPr>
            <a:spLocks noGrp="1"/>
          </p:cNvSpPr>
          <p:nvPr>
            <p:ph type="body" sz="quarter" idx="16"/>
          </p:nvPr>
        </p:nvSpPr>
        <p:spPr>
          <a:xfrm>
            <a:off x="1332000" y="691200"/>
            <a:ext cx="7761600" cy="6166800"/>
          </a:xfrm>
          <a:prstGeom prst="rect">
            <a:avLst/>
          </a:prstGeom>
          <a:solidFill>
            <a:schemeClr val="bg1">
              <a:alpha val="50000"/>
            </a:schemeClr>
          </a:solidFill>
        </p:spPr>
        <p:txBody>
          <a:bodyPr/>
          <a:lstStyle>
            <a:lvl1pPr marL="342900" indent="-342900" algn="l">
              <a:buFont typeface="Arial" panose="020B0604020202020204" pitchFamily="34" charset="0"/>
              <a:buNone/>
              <a:defRPr sz="2800" b="1"/>
            </a:lvl1pPr>
          </a:lstStyle>
          <a:p>
            <a:pPr marL="342900" lvl="0" indent="-342900" algn="l">
              <a:buFont typeface="Arial" panose="020B0604020202020204" pitchFamily="34" charset="0"/>
              <a:buChar char="•"/>
            </a:pPr>
            <a:endParaRPr lang="pt-BR" dirty="0"/>
          </a:p>
        </p:txBody>
      </p:sp>
      <p:sp>
        <p:nvSpPr>
          <p:cNvPr id="7" name="Espaço Reservado para Texto 31">
            <a:extLst>
              <a:ext uri="{FF2B5EF4-FFF2-40B4-BE49-F238E27FC236}">
                <a16:creationId xmlns:a16="http://schemas.microsoft.com/office/drawing/2014/main" id="{A759AD49-F707-A075-B6E7-091019B9F178}"/>
              </a:ext>
            </a:extLst>
          </p:cNvPr>
          <p:cNvSpPr>
            <a:spLocks noGrp="1"/>
          </p:cNvSpPr>
          <p:nvPr>
            <p:ph type="body" sz="quarter" idx="15" hasCustomPrompt="1"/>
          </p:nvPr>
        </p:nvSpPr>
        <p:spPr>
          <a:xfrm>
            <a:off x="107504" y="113664"/>
            <a:ext cx="9036496" cy="431800"/>
          </a:xfrm>
          <a:prstGeom prst="rect">
            <a:avLst/>
          </a:prstGeom>
          <a:noFill/>
        </p:spPr>
        <p:txBody>
          <a:bodyPr/>
          <a:lstStyle>
            <a:lvl1pPr algn="r">
              <a:buNone/>
              <a:defRPr sz="3200" b="1" baseline="0">
                <a:solidFill>
                  <a:schemeClr val="tx1"/>
                </a:solidFill>
                <a:latin typeface="+mj-lt"/>
                <a:cs typeface="Arial" panose="020B0604020202020204" pitchFamily="34" charset="0"/>
              </a:defRPr>
            </a:lvl1pPr>
          </a:lstStyle>
          <a:p>
            <a:pPr lvl="0"/>
            <a:r>
              <a:rPr lang="pt-BR" dirty="0"/>
              <a:t>editar</a:t>
            </a:r>
          </a:p>
        </p:txBody>
      </p:sp>
    </p:spTree>
    <p:extLst>
      <p:ext uri="{BB962C8B-B14F-4D97-AF65-F5344CB8AC3E}">
        <p14:creationId xmlns:p14="http://schemas.microsoft.com/office/powerpoint/2010/main" val="10893028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Desafio Missionario">
    <p:spTree>
      <p:nvGrpSpPr>
        <p:cNvPr id="1" name=""/>
        <p:cNvGrpSpPr/>
        <p:nvPr/>
      </p:nvGrpSpPr>
      <p:grpSpPr>
        <a:xfrm>
          <a:off x="0" y="0"/>
          <a:ext cx="0" cy="0"/>
          <a:chOff x="0" y="0"/>
          <a:chExt cx="0" cy="0"/>
        </a:xfrm>
      </p:grpSpPr>
      <p:sp>
        <p:nvSpPr>
          <p:cNvPr id="5" name="CaixaDeTexto 4">
            <a:extLst>
              <a:ext uri="{FF2B5EF4-FFF2-40B4-BE49-F238E27FC236}">
                <a16:creationId xmlns:a16="http://schemas.microsoft.com/office/drawing/2014/main" id="{0DBB3C8D-EECC-E56C-8CCD-A8C1DCAD2713}"/>
              </a:ext>
            </a:extLst>
          </p:cNvPr>
          <p:cNvSpPr txBox="1"/>
          <p:nvPr userDrawn="1"/>
        </p:nvSpPr>
        <p:spPr>
          <a:xfrm>
            <a:off x="2682081" y="141871"/>
            <a:ext cx="6439694" cy="523220"/>
          </a:xfrm>
          <a:prstGeom prst="rect">
            <a:avLst/>
          </a:prstGeom>
          <a:noFill/>
        </p:spPr>
        <p:txBody>
          <a:bodyPr wrap="square" rtlCol="0">
            <a:spAutoFit/>
          </a:bodyPr>
          <a:lstStyle/>
          <a:p>
            <a:pPr marL="0" marR="0" lvl="0" indent="0" algn="r" defTabSz="914400" rtl="0" eaLnBrk="0" fontAlgn="base" latinLnBrk="0" hangingPunct="0">
              <a:lnSpc>
                <a:spcPct val="100000"/>
              </a:lnSpc>
              <a:spcBef>
                <a:spcPct val="0"/>
              </a:spcBef>
              <a:spcAft>
                <a:spcPct val="0"/>
              </a:spcAft>
              <a:buClrTx/>
              <a:buSzTx/>
              <a:buFontTx/>
              <a:buNone/>
              <a:tabLst/>
              <a:defRPr/>
            </a:pPr>
            <a:r>
              <a:rPr lang="pt-BR" altLang="pt-BR" sz="2800" b="1" dirty="0"/>
              <a:t>Desafio Missionário</a:t>
            </a:r>
          </a:p>
        </p:txBody>
      </p:sp>
      <p:pic>
        <p:nvPicPr>
          <p:cNvPr id="6" name="Imagem 5">
            <a:extLst>
              <a:ext uri="{FF2B5EF4-FFF2-40B4-BE49-F238E27FC236}">
                <a16:creationId xmlns:a16="http://schemas.microsoft.com/office/drawing/2014/main" id="{11EC7A36-C271-CB47-B4BA-341BAA06B1DD}"/>
              </a:ext>
            </a:extLst>
          </p:cNvPr>
          <p:cNvPicPr>
            <a:picLocks noChangeAspect="1"/>
          </p:cNvPicPr>
          <p:nvPr userDrawn="1"/>
        </p:nvPicPr>
        <p:blipFill>
          <a:blip r:embed="rId2">
            <a:extLst>
              <a:ext uri="{28A0092B-C50C-407E-A947-70E740481C1C}">
                <a14:useLocalDpi xmlns:a14="http://schemas.microsoft.com/office/drawing/2010/main" val="0"/>
              </a:ext>
            </a:extLst>
          </a:blip>
          <a:srcRect r="30001"/>
          <a:stretch>
            <a:fillRect/>
          </a:stretch>
        </p:blipFill>
        <p:spPr>
          <a:xfrm>
            <a:off x="1358956" y="723146"/>
            <a:ext cx="7706568" cy="6051039"/>
          </a:xfrm>
          <a:prstGeom prst="rect">
            <a:avLst/>
          </a:prstGeom>
        </p:spPr>
      </p:pic>
      <p:sp>
        <p:nvSpPr>
          <p:cNvPr id="8" name="Espaço Reservado para Texto 7">
            <a:extLst>
              <a:ext uri="{FF2B5EF4-FFF2-40B4-BE49-F238E27FC236}">
                <a16:creationId xmlns:a16="http://schemas.microsoft.com/office/drawing/2014/main" id="{686DE388-BBEC-F4C1-4682-7FF0D0C9470E}"/>
              </a:ext>
            </a:extLst>
          </p:cNvPr>
          <p:cNvSpPr>
            <a:spLocks noGrp="1"/>
          </p:cNvSpPr>
          <p:nvPr>
            <p:ph type="body" sz="quarter" idx="10" hasCustomPrompt="1"/>
          </p:nvPr>
        </p:nvSpPr>
        <p:spPr>
          <a:xfrm>
            <a:off x="4140200" y="908050"/>
            <a:ext cx="4926013" cy="5808663"/>
          </a:xfrm>
          <a:prstGeom prst="rect">
            <a:avLst/>
          </a:prstGeom>
        </p:spPr>
        <p:txBody>
          <a:bodyPr/>
          <a:lstStyle>
            <a:lvl1pPr>
              <a:buNone/>
              <a:defRPr/>
            </a:lvl1pPr>
          </a:lstStyle>
          <a:p>
            <a:pPr lvl="0"/>
            <a:r>
              <a:rPr lang="pt-BR" dirty="0"/>
              <a:t>Clique para digitar o desafio Missionário</a:t>
            </a:r>
          </a:p>
        </p:txBody>
      </p:sp>
    </p:spTree>
    <p:extLst>
      <p:ext uri="{BB962C8B-B14F-4D97-AF65-F5344CB8AC3E}">
        <p14:creationId xmlns:p14="http://schemas.microsoft.com/office/powerpoint/2010/main" val="33185554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raft">
    <p:spTree>
      <p:nvGrpSpPr>
        <p:cNvPr id="1" name=""/>
        <p:cNvGrpSpPr/>
        <p:nvPr/>
      </p:nvGrpSpPr>
      <p:grpSpPr>
        <a:xfrm>
          <a:off x="0" y="0"/>
          <a:ext cx="0" cy="0"/>
          <a:chOff x="0" y="0"/>
          <a:chExt cx="0" cy="0"/>
        </a:xfrm>
      </p:grpSpPr>
      <p:pic>
        <p:nvPicPr>
          <p:cNvPr id="7" name="Imagem 6">
            <a:extLst>
              <a:ext uri="{FF2B5EF4-FFF2-40B4-BE49-F238E27FC236}">
                <a16:creationId xmlns:a16="http://schemas.microsoft.com/office/drawing/2014/main" id="{A15FBAC9-EC2B-3370-B6B3-3ECBEE61206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219679" cy="6858000"/>
          </a:xfrm>
          <a:prstGeom prst="rect">
            <a:avLst/>
          </a:prstGeom>
        </p:spPr>
      </p:pic>
      <p:sp>
        <p:nvSpPr>
          <p:cNvPr id="4" name="Rounded Rectangle 3">
            <a:extLst>
              <a:ext uri="{FF2B5EF4-FFF2-40B4-BE49-F238E27FC236}">
                <a16:creationId xmlns:a16="http://schemas.microsoft.com/office/drawing/2014/main" id="{F0C62EB8-9E5D-74D7-4765-AF4C5B7B4A41}"/>
              </a:ext>
            </a:extLst>
          </p:cNvPr>
          <p:cNvSpPr/>
          <p:nvPr userDrawn="1"/>
        </p:nvSpPr>
        <p:spPr>
          <a:xfrm>
            <a:off x="991039" y="1988840"/>
            <a:ext cx="4013009" cy="3308856"/>
          </a:xfrm>
          <a:prstGeom prst="roundRect">
            <a:avLst/>
          </a:prstGeom>
          <a:solidFill>
            <a:srgbClr val="92D05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rPr>
              <a:t>Arte da Semana</a:t>
            </a:r>
          </a:p>
        </p:txBody>
      </p:sp>
    </p:spTree>
    <p:extLst>
      <p:ext uri="{BB962C8B-B14F-4D97-AF65-F5344CB8AC3E}">
        <p14:creationId xmlns:p14="http://schemas.microsoft.com/office/powerpoint/2010/main" val="39392678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Mural">
    <p:spTree>
      <p:nvGrpSpPr>
        <p:cNvPr id="1" name=""/>
        <p:cNvGrpSpPr/>
        <p:nvPr/>
      </p:nvGrpSpPr>
      <p:grpSpPr>
        <a:xfrm>
          <a:off x="0" y="0"/>
          <a:ext cx="0" cy="0"/>
          <a:chOff x="0" y="0"/>
          <a:chExt cx="0" cy="0"/>
        </a:xfrm>
      </p:grpSpPr>
      <p:sp>
        <p:nvSpPr>
          <p:cNvPr id="3" name="Retângulo 2">
            <a:extLst>
              <a:ext uri="{FF2B5EF4-FFF2-40B4-BE49-F238E27FC236}">
                <a16:creationId xmlns:a16="http://schemas.microsoft.com/office/drawing/2014/main" id="{299BDE93-CDA6-6B26-AD53-4885BF02A046}"/>
              </a:ext>
            </a:extLst>
          </p:cNvPr>
          <p:cNvSpPr/>
          <p:nvPr userDrawn="1"/>
        </p:nvSpPr>
        <p:spPr>
          <a:xfrm>
            <a:off x="0" y="5445224"/>
            <a:ext cx="9144000" cy="1412776"/>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6" name="TextBox 1">
            <a:extLst>
              <a:ext uri="{FF2B5EF4-FFF2-40B4-BE49-F238E27FC236}">
                <a16:creationId xmlns:a16="http://schemas.microsoft.com/office/drawing/2014/main" id="{C60F04A5-E3B6-2567-811E-6479E16C6896}"/>
              </a:ext>
            </a:extLst>
          </p:cNvPr>
          <p:cNvSpPr txBox="1"/>
          <p:nvPr userDrawn="1"/>
        </p:nvSpPr>
        <p:spPr>
          <a:xfrm>
            <a:off x="0" y="5877272"/>
            <a:ext cx="9144000" cy="830997"/>
          </a:xfrm>
          <a:prstGeom prst="rect">
            <a:avLst/>
          </a:prstGeom>
          <a:noFill/>
        </p:spPr>
        <p:txBody>
          <a:bodyPr wrap="square" rtlCol="0">
            <a:spAutoFit/>
          </a:bodyPr>
          <a:lstStyle/>
          <a:p>
            <a:pPr algn="ctr"/>
            <a:r>
              <a:rPr lang="en-US" sz="4800" b="1" dirty="0">
                <a:solidFill>
                  <a:schemeClr val="accent4"/>
                </a:solidFill>
                <a:latin typeface="Century Gothic" panose="020B0502020202020204" pitchFamily="34" charset="0"/>
              </a:rPr>
              <a:t>Bem-</a:t>
            </a:r>
            <a:r>
              <a:rPr lang="en-US" sz="4800" b="1" dirty="0" err="1">
                <a:solidFill>
                  <a:schemeClr val="accent4"/>
                </a:solidFill>
                <a:latin typeface="Century Gothic" panose="020B0502020202020204" pitchFamily="34" charset="0"/>
              </a:rPr>
              <a:t>vindos</a:t>
            </a:r>
            <a:r>
              <a:rPr lang="en-US" sz="4800" b="1" dirty="0">
                <a:solidFill>
                  <a:schemeClr val="accent4"/>
                </a:solidFill>
                <a:latin typeface="Century Gothic" panose="020B0502020202020204" pitchFamily="34" charset="0"/>
              </a:rPr>
              <a:t> à Escola Sabatina</a:t>
            </a:r>
          </a:p>
        </p:txBody>
      </p:sp>
      <p:pic>
        <p:nvPicPr>
          <p:cNvPr id="10" name="Imagem 9">
            <a:extLst>
              <a:ext uri="{FF2B5EF4-FFF2-40B4-BE49-F238E27FC236}">
                <a16:creationId xmlns:a16="http://schemas.microsoft.com/office/drawing/2014/main" id="{276DD2E7-07E3-E7D2-7FC7-6B40E11F9E2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13832"/>
            <a:ext cx="9144000" cy="5734050"/>
          </a:xfrm>
          <a:prstGeom prst="rect">
            <a:avLst/>
          </a:prstGeom>
        </p:spPr>
      </p:pic>
    </p:spTree>
    <p:extLst>
      <p:ext uri="{BB962C8B-B14F-4D97-AF65-F5344CB8AC3E}">
        <p14:creationId xmlns:p14="http://schemas.microsoft.com/office/powerpoint/2010/main" val="42161503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APA - 2º trimestre">
    <p:spTree>
      <p:nvGrpSpPr>
        <p:cNvPr id="1" name=""/>
        <p:cNvGrpSpPr/>
        <p:nvPr/>
      </p:nvGrpSpPr>
      <p:grpSpPr>
        <a:xfrm>
          <a:off x="0" y="0"/>
          <a:ext cx="0" cy="0"/>
          <a:chOff x="0" y="0"/>
          <a:chExt cx="0" cy="0"/>
        </a:xfrm>
      </p:grpSpPr>
      <p:sp>
        <p:nvSpPr>
          <p:cNvPr id="5" name="Retângulo 4">
            <a:extLst>
              <a:ext uri="{FF2B5EF4-FFF2-40B4-BE49-F238E27FC236}">
                <a16:creationId xmlns:a16="http://schemas.microsoft.com/office/drawing/2014/main" id="{E1FB3B23-3C25-4165-95CB-0B4FE913D773}"/>
              </a:ext>
            </a:extLst>
          </p:cNvPr>
          <p:cNvSpPr/>
          <p:nvPr userDrawn="1"/>
        </p:nvSpPr>
        <p:spPr>
          <a:xfrm>
            <a:off x="7824788" y="0"/>
            <a:ext cx="1306512" cy="6858000"/>
          </a:xfrm>
          <a:prstGeom prst="rect">
            <a:avLst/>
          </a:prstGeom>
          <a:gradFill>
            <a:gsLst>
              <a:gs pos="0">
                <a:schemeClr val="accent1">
                  <a:lumMod val="40000"/>
                  <a:lumOff val="60000"/>
                </a:schemeClr>
              </a:gs>
              <a:gs pos="35000">
                <a:schemeClr val="accent1">
                  <a:lumMod val="20000"/>
                  <a:lumOff val="80000"/>
                </a:schemeClr>
              </a:gs>
              <a:gs pos="69000">
                <a:schemeClr val="bg1"/>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a:p>
        </p:txBody>
      </p:sp>
      <p:pic>
        <p:nvPicPr>
          <p:cNvPr id="6" name="Imagem 2">
            <a:extLst>
              <a:ext uri="{FF2B5EF4-FFF2-40B4-BE49-F238E27FC236}">
                <a16:creationId xmlns:a16="http://schemas.microsoft.com/office/drawing/2014/main" id="{FEE18D53-7FDF-41CC-805A-1E46C8864A55}"/>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921625" y="5584825"/>
            <a:ext cx="1157288" cy="1157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tângulo 6">
            <a:extLst>
              <a:ext uri="{FF2B5EF4-FFF2-40B4-BE49-F238E27FC236}">
                <a16:creationId xmlns:a16="http://schemas.microsoft.com/office/drawing/2014/main" id="{BDD4ACB5-E193-49B7-8C93-C53FFEE930CC}"/>
              </a:ext>
            </a:extLst>
          </p:cNvPr>
          <p:cNvSpPr/>
          <p:nvPr userDrawn="1"/>
        </p:nvSpPr>
        <p:spPr>
          <a:xfrm>
            <a:off x="0" y="0"/>
            <a:ext cx="1306513" cy="6858000"/>
          </a:xfrm>
          <a:prstGeom prst="rect">
            <a:avLst/>
          </a:prstGeom>
          <a:gradFill>
            <a:gsLst>
              <a:gs pos="0">
                <a:schemeClr val="tx1"/>
              </a:gs>
              <a:gs pos="35000">
                <a:schemeClr val="bg2">
                  <a:lumMod val="25000"/>
                </a:schemeClr>
              </a:gs>
              <a:gs pos="69000">
                <a:schemeClr val="accent1">
                  <a:lumMod val="50000"/>
                </a:schemeClr>
              </a:gs>
              <a:gs pos="100000">
                <a:schemeClr val="accent1">
                  <a:lumMod val="7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p:txBody>
      </p:sp>
      <p:sp>
        <p:nvSpPr>
          <p:cNvPr id="8" name="Retângulo 7">
            <a:extLst>
              <a:ext uri="{FF2B5EF4-FFF2-40B4-BE49-F238E27FC236}">
                <a16:creationId xmlns:a16="http://schemas.microsoft.com/office/drawing/2014/main" id="{641B336A-2323-4378-A580-467DE65BC031}"/>
              </a:ext>
            </a:extLst>
          </p:cNvPr>
          <p:cNvSpPr/>
          <p:nvPr userDrawn="1"/>
        </p:nvSpPr>
        <p:spPr>
          <a:xfrm>
            <a:off x="1303338" y="0"/>
            <a:ext cx="1308100" cy="6858000"/>
          </a:xfrm>
          <a:prstGeom prst="rect">
            <a:avLst/>
          </a:prstGeom>
          <a:gradFill>
            <a:gsLst>
              <a:gs pos="0">
                <a:schemeClr val="bg2">
                  <a:lumMod val="25000"/>
                </a:schemeClr>
              </a:gs>
              <a:gs pos="35000">
                <a:schemeClr val="accent1">
                  <a:lumMod val="50000"/>
                </a:schemeClr>
              </a:gs>
              <a:gs pos="69000">
                <a:schemeClr val="accent1">
                  <a:lumMod val="75000"/>
                </a:schemeClr>
              </a:gs>
              <a:gs pos="100000">
                <a:schemeClr val="accent1">
                  <a:lumMod val="60000"/>
                  <a:lumOff val="4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p:txBody>
      </p:sp>
      <p:sp>
        <p:nvSpPr>
          <p:cNvPr id="9" name="Retângulo 8">
            <a:extLst>
              <a:ext uri="{FF2B5EF4-FFF2-40B4-BE49-F238E27FC236}">
                <a16:creationId xmlns:a16="http://schemas.microsoft.com/office/drawing/2014/main" id="{918A28C7-9B69-4A4A-AD1B-5228D07EAC6E}"/>
              </a:ext>
            </a:extLst>
          </p:cNvPr>
          <p:cNvSpPr/>
          <p:nvPr userDrawn="1"/>
        </p:nvSpPr>
        <p:spPr>
          <a:xfrm>
            <a:off x="2606675" y="0"/>
            <a:ext cx="1306513" cy="6858000"/>
          </a:xfrm>
          <a:prstGeom prst="rect">
            <a:avLst/>
          </a:prstGeom>
          <a:gradFill>
            <a:gsLst>
              <a:gs pos="0">
                <a:schemeClr val="accent1">
                  <a:lumMod val="50000"/>
                </a:schemeClr>
              </a:gs>
              <a:gs pos="35000">
                <a:schemeClr val="accent1">
                  <a:lumMod val="75000"/>
                </a:schemeClr>
              </a:gs>
              <a:gs pos="69000">
                <a:schemeClr val="accent1">
                  <a:lumMod val="60000"/>
                  <a:lumOff val="40000"/>
                </a:schemeClr>
              </a:gs>
              <a:gs pos="100000">
                <a:schemeClr val="accent1">
                  <a:lumMod val="40000"/>
                  <a:lumOff val="6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a:p>
        </p:txBody>
      </p:sp>
      <p:sp>
        <p:nvSpPr>
          <p:cNvPr id="10" name="Retângulo 9">
            <a:extLst>
              <a:ext uri="{FF2B5EF4-FFF2-40B4-BE49-F238E27FC236}">
                <a16:creationId xmlns:a16="http://schemas.microsoft.com/office/drawing/2014/main" id="{C85CBC48-20BC-47EE-A035-9C9922BB603F}"/>
              </a:ext>
            </a:extLst>
          </p:cNvPr>
          <p:cNvSpPr/>
          <p:nvPr userDrawn="1"/>
        </p:nvSpPr>
        <p:spPr>
          <a:xfrm>
            <a:off x="3911600" y="0"/>
            <a:ext cx="1308100" cy="6858000"/>
          </a:xfrm>
          <a:prstGeom prst="rect">
            <a:avLst/>
          </a:prstGeom>
          <a:gradFill>
            <a:gsLst>
              <a:gs pos="0">
                <a:schemeClr val="accent1">
                  <a:lumMod val="75000"/>
                </a:schemeClr>
              </a:gs>
              <a:gs pos="35000">
                <a:schemeClr val="accent1">
                  <a:lumMod val="60000"/>
                  <a:lumOff val="40000"/>
                </a:schemeClr>
              </a:gs>
              <a:gs pos="69000">
                <a:schemeClr val="accent1">
                  <a:lumMod val="40000"/>
                  <a:lumOff val="60000"/>
                </a:schemeClr>
              </a:gs>
              <a:gs pos="100000">
                <a:schemeClr val="accent1">
                  <a:lumMod val="20000"/>
                  <a:lumOff val="8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a:p>
        </p:txBody>
      </p:sp>
      <p:sp>
        <p:nvSpPr>
          <p:cNvPr id="11" name="Retângulo 10">
            <a:extLst>
              <a:ext uri="{FF2B5EF4-FFF2-40B4-BE49-F238E27FC236}">
                <a16:creationId xmlns:a16="http://schemas.microsoft.com/office/drawing/2014/main" id="{AC40F1AA-9D56-4F3D-A0F5-759B93AF0767}"/>
              </a:ext>
            </a:extLst>
          </p:cNvPr>
          <p:cNvSpPr/>
          <p:nvPr userDrawn="1"/>
        </p:nvSpPr>
        <p:spPr>
          <a:xfrm>
            <a:off x="5216525" y="0"/>
            <a:ext cx="1306513" cy="6858000"/>
          </a:xfrm>
          <a:prstGeom prst="rect">
            <a:avLst/>
          </a:prstGeom>
          <a:gradFill>
            <a:gsLst>
              <a:gs pos="0">
                <a:schemeClr val="accent1">
                  <a:lumMod val="60000"/>
                  <a:lumOff val="40000"/>
                </a:schemeClr>
              </a:gs>
              <a:gs pos="35000">
                <a:schemeClr val="accent1">
                  <a:lumMod val="40000"/>
                  <a:lumOff val="60000"/>
                </a:schemeClr>
              </a:gs>
              <a:gs pos="69000">
                <a:schemeClr val="accent1">
                  <a:lumMod val="20000"/>
                  <a:lumOff val="80000"/>
                </a:schemeClr>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a:p>
        </p:txBody>
      </p:sp>
      <p:sp>
        <p:nvSpPr>
          <p:cNvPr id="12" name="Retângulo 11">
            <a:extLst>
              <a:ext uri="{FF2B5EF4-FFF2-40B4-BE49-F238E27FC236}">
                <a16:creationId xmlns:a16="http://schemas.microsoft.com/office/drawing/2014/main" id="{8A97BF47-003A-4772-8F32-138EA3E6EDE5}"/>
              </a:ext>
            </a:extLst>
          </p:cNvPr>
          <p:cNvSpPr/>
          <p:nvPr userDrawn="1"/>
        </p:nvSpPr>
        <p:spPr>
          <a:xfrm>
            <a:off x="6519863" y="0"/>
            <a:ext cx="1308100" cy="6858000"/>
          </a:xfrm>
          <a:prstGeom prst="rect">
            <a:avLst/>
          </a:prstGeom>
          <a:gradFill>
            <a:gsLst>
              <a:gs pos="0">
                <a:schemeClr val="accent1">
                  <a:lumMod val="40000"/>
                  <a:lumOff val="60000"/>
                </a:schemeClr>
              </a:gs>
              <a:gs pos="35000">
                <a:schemeClr val="accent1">
                  <a:lumMod val="20000"/>
                  <a:lumOff val="80000"/>
                </a:schemeClr>
              </a:gs>
              <a:gs pos="69000">
                <a:schemeClr val="bg1"/>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a:p>
        </p:txBody>
      </p:sp>
      <p:sp>
        <p:nvSpPr>
          <p:cNvPr id="21" name="CaixaDeTexto 18">
            <a:extLst>
              <a:ext uri="{FF2B5EF4-FFF2-40B4-BE49-F238E27FC236}">
                <a16:creationId xmlns:a16="http://schemas.microsoft.com/office/drawing/2014/main" id="{A41E78EF-190F-4E59-B59A-562868B82FC6}"/>
              </a:ext>
            </a:extLst>
          </p:cNvPr>
          <p:cNvSpPr txBox="1">
            <a:spLocks noChangeArrowheads="1"/>
          </p:cNvSpPr>
          <p:nvPr userDrawn="1"/>
        </p:nvSpPr>
        <p:spPr bwMode="auto">
          <a:xfrm>
            <a:off x="1325563" y="4321175"/>
            <a:ext cx="1273175"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a:solidFill>
                  <a:schemeClr val="bg1"/>
                </a:solidFill>
              </a:rPr>
              <a:t>Trimestre</a:t>
            </a:r>
          </a:p>
          <a:p>
            <a:pPr>
              <a:defRPr/>
            </a:pPr>
            <a:endParaRPr lang="pt-BR" altLang="pt-BR">
              <a:solidFill>
                <a:schemeClr val="bg1"/>
              </a:solidFill>
            </a:endParaRPr>
          </a:p>
          <a:p>
            <a:pPr>
              <a:defRPr/>
            </a:pPr>
            <a:r>
              <a:rPr lang="pt-BR" altLang="pt-BR">
                <a:solidFill>
                  <a:schemeClr val="bg1"/>
                </a:solidFill>
              </a:rPr>
              <a:t>  Ano </a:t>
            </a:r>
          </a:p>
          <a:p>
            <a:pPr>
              <a:defRPr/>
            </a:pPr>
            <a:endParaRPr lang="pt-BR" altLang="pt-BR">
              <a:solidFill>
                <a:schemeClr val="bg1"/>
              </a:solidFill>
            </a:endParaRPr>
          </a:p>
          <a:p>
            <a:pPr>
              <a:defRPr/>
            </a:pPr>
            <a:r>
              <a:rPr lang="pt-BR" altLang="pt-BR">
                <a:solidFill>
                  <a:schemeClr val="bg1"/>
                </a:solidFill>
              </a:rPr>
              <a:t> </a:t>
            </a:r>
          </a:p>
        </p:txBody>
      </p:sp>
      <p:sp>
        <p:nvSpPr>
          <p:cNvPr id="22" name="CaixaDeTexto 19">
            <a:extLst>
              <a:ext uri="{FF2B5EF4-FFF2-40B4-BE49-F238E27FC236}">
                <a16:creationId xmlns:a16="http://schemas.microsoft.com/office/drawing/2014/main" id="{71CAF778-F9EF-4804-9174-22A44BB7D438}"/>
              </a:ext>
            </a:extLst>
          </p:cNvPr>
          <p:cNvSpPr txBox="1">
            <a:spLocks noChangeArrowheads="1"/>
          </p:cNvSpPr>
          <p:nvPr userDrawn="1"/>
        </p:nvSpPr>
        <p:spPr bwMode="auto">
          <a:xfrm>
            <a:off x="11113" y="396875"/>
            <a:ext cx="1293812"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sz="2000">
                <a:solidFill>
                  <a:schemeClr val="bg1"/>
                </a:solidFill>
              </a:rPr>
              <a:t>Escola Sabatina dos Primários</a:t>
            </a:r>
          </a:p>
        </p:txBody>
      </p:sp>
      <p:sp>
        <p:nvSpPr>
          <p:cNvPr id="26" name="CaixaDeTexto 20">
            <a:extLst>
              <a:ext uri="{FF2B5EF4-FFF2-40B4-BE49-F238E27FC236}">
                <a16:creationId xmlns:a16="http://schemas.microsoft.com/office/drawing/2014/main" id="{0625C93F-82ED-4F11-AEDE-4F9E5BB05251}"/>
              </a:ext>
            </a:extLst>
          </p:cNvPr>
          <p:cNvSpPr txBox="1">
            <a:spLocks noChangeArrowheads="1"/>
          </p:cNvSpPr>
          <p:nvPr userDrawn="1"/>
        </p:nvSpPr>
        <p:spPr bwMode="auto">
          <a:xfrm>
            <a:off x="1317625" y="4038600"/>
            <a:ext cx="12636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dirty="0">
                <a:solidFill>
                  <a:schemeClr val="bg1"/>
                </a:solidFill>
              </a:rPr>
              <a:t>2°</a:t>
            </a:r>
          </a:p>
        </p:txBody>
      </p:sp>
      <p:sp>
        <p:nvSpPr>
          <p:cNvPr id="27" name="Retângulo 21">
            <a:extLst>
              <a:ext uri="{FF2B5EF4-FFF2-40B4-BE49-F238E27FC236}">
                <a16:creationId xmlns:a16="http://schemas.microsoft.com/office/drawing/2014/main" id="{8B6899B5-D5CA-403C-AD0E-FFA62A814DBB}"/>
              </a:ext>
            </a:extLst>
          </p:cNvPr>
          <p:cNvSpPr>
            <a:spLocks noChangeArrowheads="1"/>
          </p:cNvSpPr>
          <p:nvPr userDrawn="1"/>
        </p:nvSpPr>
        <p:spPr bwMode="auto">
          <a:xfrm>
            <a:off x="1333500" y="1944688"/>
            <a:ext cx="125253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sz="2400">
                <a:solidFill>
                  <a:schemeClr val="bg1"/>
                </a:solidFill>
              </a:rPr>
              <a:t>Lição</a:t>
            </a:r>
            <a:endParaRPr lang="pt-BR" altLang="pt-BR" sz="2400"/>
          </a:p>
        </p:txBody>
      </p:sp>
      <p:sp>
        <p:nvSpPr>
          <p:cNvPr id="23" name="Espaço Reservado para Texto 22"/>
          <p:cNvSpPr>
            <a:spLocks noGrp="1"/>
          </p:cNvSpPr>
          <p:nvPr>
            <p:ph type="body" sz="quarter" idx="13" hasCustomPrompt="1"/>
          </p:nvPr>
        </p:nvSpPr>
        <p:spPr>
          <a:xfrm>
            <a:off x="1907704" y="4797152"/>
            <a:ext cx="749772" cy="369332"/>
          </a:xfrm>
          <a:prstGeom prst="rect">
            <a:avLst/>
          </a:prstGeom>
        </p:spPr>
        <p:txBody>
          <a:bodyPr/>
          <a:lstStyle>
            <a:lvl1pPr algn="ctr">
              <a:buNone/>
              <a:defRPr sz="1800">
                <a:solidFill>
                  <a:schemeClr val="bg1"/>
                </a:solidFill>
              </a:defRPr>
            </a:lvl1pPr>
            <a:lvl2pPr>
              <a:buNone/>
              <a:defRPr/>
            </a:lvl2pPr>
            <a:lvl3pPr>
              <a:buNone/>
              <a:defRPr/>
            </a:lvl3pPr>
            <a:lvl4pPr>
              <a:buNone/>
              <a:defRPr/>
            </a:lvl4pPr>
            <a:lvl5pPr>
              <a:buNone/>
              <a:defRPr/>
            </a:lvl5pPr>
          </a:lstStyle>
          <a:p>
            <a:pPr lvl="0"/>
            <a:r>
              <a:rPr lang="pt-BR" dirty="0"/>
              <a:t>Editar</a:t>
            </a:r>
          </a:p>
        </p:txBody>
      </p:sp>
      <p:sp>
        <p:nvSpPr>
          <p:cNvPr id="24" name="Espaço Reservado para Texto 22"/>
          <p:cNvSpPr>
            <a:spLocks noGrp="1"/>
          </p:cNvSpPr>
          <p:nvPr>
            <p:ph type="body" sz="quarter" idx="14" hasCustomPrompt="1"/>
          </p:nvPr>
        </p:nvSpPr>
        <p:spPr>
          <a:xfrm>
            <a:off x="1333782" y="2420913"/>
            <a:ext cx="1251569" cy="504031"/>
          </a:xfrm>
          <a:prstGeom prst="rect">
            <a:avLst/>
          </a:prstGeom>
        </p:spPr>
        <p:txBody>
          <a:bodyPr/>
          <a:lstStyle>
            <a:lvl1pPr algn="ctr">
              <a:buNone/>
              <a:defRPr sz="3200">
                <a:solidFill>
                  <a:schemeClr val="bg1"/>
                </a:solidFill>
              </a:defRPr>
            </a:lvl1pPr>
            <a:lvl2pPr>
              <a:buNone/>
              <a:defRPr/>
            </a:lvl2pPr>
            <a:lvl3pPr>
              <a:buNone/>
              <a:defRPr/>
            </a:lvl3pPr>
            <a:lvl4pPr>
              <a:buNone/>
              <a:defRPr/>
            </a:lvl4pPr>
            <a:lvl5pPr>
              <a:buNone/>
              <a:defRPr/>
            </a:lvl5pPr>
          </a:lstStyle>
          <a:p>
            <a:pPr lvl="0"/>
            <a:r>
              <a:rPr lang="pt-BR" dirty="0"/>
              <a:t>Editar</a:t>
            </a:r>
          </a:p>
        </p:txBody>
      </p:sp>
      <p:sp>
        <p:nvSpPr>
          <p:cNvPr id="25" name="Espaço Reservado para Texto 22"/>
          <p:cNvSpPr>
            <a:spLocks noGrp="1"/>
          </p:cNvSpPr>
          <p:nvPr>
            <p:ph type="body" sz="quarter" idx="15" hasCustomPrompt="1"/>
          </p:nvPr>
        </p:nvSpPr>
        <p:spPr>
          <a:xfrm>
            <a:off x="1181100" y="3140968"/>
            <a:ext cx="1590700" cy="504031"/>
          </a:xfrm>
          <a:prstGeom prst="rect">
            <a:avLst/>
          </a:prstGeom>
        </p:spPr>
        <p:txBody>
          <a:bodyPr/>
          <a:lstStyle>
            <a:lvl1pPr algn="ctr">
              <a:buNone/>
              <a:defRPr sz="2000" b="1">
                <a:solidFill>
                  <a:schemeClr val="bg1"/>
                </a:solidFill>
              </a:defRPr>
            </a:lvl1pPr>
            <a:lvl2pPr>
              <a:buNone/>
              <a:defRPr/>
            </a:lvl2pPr>
            <a:lvl3pPr>
              <a:buNone/>
              <a:defRPr/>
            </a:lvl3pPr>
            <a:lvl4pPr>
              <a:buNone/>
              <a:defRPr/>
            </a:lvl4pPr>
            <a:lvl5pPr>
              <a:buNone/>
              <a:defRPr/>
            </a:lvl5pPr>
          </a:lstStyle>
          <a:p>
            <a:pPr lvl="0"/>
            <a:r>
              <a:rPr lang="pt-BR" dirty="0"/>
              <a:t>Editar</a:t>
            </a:r>
          </a:p>
        </p:txBody>
      </p:sp>
      <p:sp>
        <p:nvSpPr>
          <p:cNvPr id="30" name="Retângulo 29">
            <a:extLst>
              <a:ext uri="{FF2B5EF4-FFF2-40B4-BE49-F238E27FC236}">
                <a16:creationId xmlns:a16="http://schemas.microsoft.com/office/drawing/2014/main" id="{F15EF94C-FC16-4586-9D36-0FD745639334}"/>
              </a:ext>
            </a:extLst>
          </p:cNvPr>
          <p:cNvSpPr/>
          <p:nvPr userDrawn="1"/>
        </p:nvSpPr>
        <p:spPr>
          <a:xfrm>
            <a:off x="3911600" y="1556792"/>
            <a:ext cx="1301750" cy="864121"/>
          </a:xfrm>
          <a:prstGeom prst="rect">
            <a:avLst/>
          </a:prstGeom>
          <a:solidFill>
            <a:schemeClr val="bg1"/>
          </a:solidFill>
          <a:ln>
            <a:solidFill>
              <a:srgbClr val="38434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rgbClr val="2A496F"/>
                </a:solidFill>
                <a:effectLst>
                  <a:outerShdw blurRad="38100" dist="19050" dir="2700000" algn="tl" rotWithShape="0">
                    <a:schemeClr val="dk1">
                      <a:alpha val="40000"/>
                    </a:schemeClr>
                  </a:outerShdw>
                </a:effectLst>
              </a:rPr>
              <a:t>Graça</a:t>
            </a:r>
          </a:p>
          <a:p>
            <a:pPr algn="ctr"/>
            <a:endParaRPr lang="pt-BR" sz="2400" b="1" cap="none" spc="0" dirty="0">
              <a:ln w="0"/>
              <a:solidFill>
                <a:srgbClr val="2A496F"/>
              </a:solidFill>
              <a:effectLst>
                <a:outerShdw blurRad="38100" dist="19050" dir="2700000" algn="tl" rotWithShape="0">
                  <a:schemeClr val="dk1">
                    <a:alpha val="40000"/>
                  </a:schemeClr>
                </a:outerShdw>
              </a:effectLst>
            </a:endParaRPr>
          </a:p>
        </p:txBody>
      </p:sp>
      <p:sp>
        <p:nvSpPr>
          <p:cNvPr id="31" name="Retângulo 30">
            <a:extLst>
              <a:ext uri="{FF2B5EF4-FFF2-40B4-BE49-F238E27FC236}">
                <a16:creationId xmlns:a16="http://schemas.microsoft.com/office/drawing/2014/main" id="{51B66457-F6BA-4E84-AE0F-604C9F9E9A34}"/>
              </a:ext>
            </a:extLst>
          </p:cNvPr>
          <p:cNvSpPr/>
          <p:nvPr userDrawn="1"/>
        </p:nvSpPr>
        <p:spPr>
          <a:xfrm>
            <a:off x="5224463" y="2425483"/>
            <a:ext cx="1301750" cy="864121"/>
          </a:xfrm>
          <a:prstGeom prst="rect">
            <a:avLst/>
          </a:prstGeom>
          <a:solidFill>
            <a:schemeClr val="bg1"/>
          </a:solidFill>
          <a:ln>
            <a:solidFill>
              <a:srgbClr val="38434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rgbClr val="2A496F"/>
                </a:solidFill>
                <a:effectLst>
                  <a:outerShdw blurRad="38100" dist="19050" dir="2700000" algn="tl" rotWithShape="0">
                    <a:schemeClr val="dk1">
                      <a:alpha val="40000"/>
                    </a:schemeClr>
                  </a:outerShdw>
                </a:effectLst>
              </a:rPr>
              <a:t>Caráter</a:t>
            </a:r>
          </a:p>
          <a:p>
            <a:pPr algn="ctr"/>
            <a:endParaRPr lang="pt-BR" sz="2400" b="1" cap="none" spc="0" dirty="0">
              <a:ln w="0"/>
              <a:solidFill>
                <a:srgbClr val="2A496F"/>
              </a:solidFill>
              <a:effectLst>
                <a:outerShdw blurRad="38100" dist="19050" dir="2700000" algn="tl" rotWithShape="0">
                  <a:schemeClr val="dk1">
                    <a:alpha val="40000"/>
                  </a:schemeClr>
                </a:outerShdw>
              </a:effectLst>
            </a:endParaRPr>
          </a:p>
        </p:txBody>
      </p:sp>
      <p:sp>
        <p:nvSpPr>
          <p:cNvPr id="32" name="Retângulo 31">
            <a:extLst>
              <a:ext uri="{FF2B5EF4-FFF2-40B4-BE49-F238E27FC236}">
                <a16:creationId xmlns:a16="http://schemas.microsoft.com/office/drawing/2014/main" id="{33CEB32C-4CB1-4269-8466-4B4D4781DB58}"/>
              </a:ext>
            </a:extLst>
          </p:cNvPr>
          <p:cNvSpPr/>
          <p:nvPr userDrawn="1"/>
        </p:nvSpPr>
        <p:spPr>
          <a:xfrm>
            <a:off x="6521450" y="3313005"/>
            <a:ext cx="1301750" cy="864121"/>
          </a:xfrm>
          <a:prstGeom prst="rect">
            <a:avLst/>
          </a:prstGeom>
          <a:solidFill>
            <a:schemeClr val="bg1"/>
          </a:solidFill>
          <a:ln>
            <a:solidFill>
              <a:srgbClr val="38434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rgbClr val="2A496F"/>
                </a:solidFill>
                <a:effectLst>
                  <a:outerShdw blurRad="38100" dist="19050" dir="2700000" algn="tl" rotWithShape="0">
                    <a:schemeClr val="dk1">
                      <a:alpha val="40000"/>
                    </a:schemeClr>
                  </a:outerShdw>
                </a:effectLst>
              </a:rPr>
              <a:t>Missão</a:t>
            </a:r>
          </a:p>
          <a:p>
            <a:pPr algn="ctr"/>
            <a:endParaRPr lang="pt-BR" sz="2400" b="1" cap="none" spc="0" dirty="0">
              <a:ln w="0"/>
              <a:solidFill>
                <a:srgbClr val="2A496F"/>
              </a:solidFill>
              <a:effectLst>
                <a:outerShdw blurRad="38100" dist="19050" dir="2700000" algn="tl" rotWithShape="0">
                  <a:schemeClr val="dk1">
                    <a:alpha val="40000"/>
                  </a:schemeClr>
                </a:outerShdw>
              </a:effectLst>
            </a:endParaRPr>
          </a:p>
        </p:txBody>
      </p:sp>
      <p:pic>
        <p:nvPicPr>
          <p:cNvPr id="33" name="Imagem 32">
            <a:extLst>
              <a:ext uri="{FF2B5EF4-FFF2-40B4-BE49-F238E27FC236}">
                <a16:creationId xmlns:a16="http://schemas.microsoft.com/office/drawing/2014/main" id="{444CFA80-3F8C-4177-BBB9-DEE41B9DEBD6}"/>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344543" y="1934210"/>
            <a:ext cx="435864" cy="472440"/>
          </a:xfrm>
          <a:prstGeom prst="rect">
            <a:avLst/>
          </a:prstGeom>
        </p:spPr>
      </p:pic>
      <p:pic>
        <p:nvPicPr>
          <p:cNvPr id="34" name="Imagem 33">
            <a:extLst>
              <a:ext uri="{FF2B5EF4-FFF2-40B4-BE49-F238E27FC236}">
                <a16:creationId xmlns:a16="http://schemas.microsoft.com/office/drawing/2014/main" id="{5CF71348-800F-4B44-AFC6-F103AC11E790}"/>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5631498" y="2797135"/>
            <a:ext cx="487680" cy="463296"/>
          </a:xfrm>
          <a:prstGeom prst="rect">
            <a:avLst/>
          </a:prstGeom>
        </p:spPr>
      </p:pic>
      <p:pic>
        <p:nvPicPr>
          <p:cNvPr id="35" name="Imagem 34">
            <a:extLst>
              <a:ext uri="{FF2B5EF4-FFF2-40B4-BE49-F238E27FC236}">
                <a16:creationId xmlns:a16="http://schemas.microsoft.com/office/drawing/2014/main" id="{F4DE9DC5-63FF-4548-BF86-C2EB364D841D}"/>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6971157" y="3751178"/>
            <a:ext cx="402336" cy="402336"/>
          </a:xfrm>
          <a:prstGeom prst="rect">
            <a:avLst/>
          </a:prstGeom>
        </p:spPr>
      </p:pic>
      <p:pic>
        <p:nvPicPr>
          <p:cNvPr id="2" name="Imagem 1">
            <a:extLst>
              <a:ext uri="{FF2B5EF4-FFF2-40B4-BE49-F238E27FC236}">
                <a16:creationId xmlns:a16="http://schemas.microsoft.com/office/drawing/2014/main" id="{E6194DB8-79FF-E801-7F66-9939CC841385}"/>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92388" y="3780272"/>
            <a:ext cx="1143000" cy="1514475"/>
          </a:xfrm>
          <a:prstGeom prst="rect">
            <a:avLst/>
          </a:prstGeom>
        </p:spPr>
      </p:pic>
      <p:pic>
        <p:nvPicPr>
          <p:cNvPr id="3" name="Imagem 2">
            <a:extLst>
              <a:ext uri="{FF2B5EF4-FFF2-40B4-BE49-F238E27FC236}">
                <a16:creationId xmlns:a16="http://schemas.microsoft.com/office/drawing/2014/main" id="{B2BC6CE1-C0A2-240E-0ABF-ADD59207C094}"/>
              </a:ext>
            </a:extLst>
          </p:cNvPr>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48418" y="5445224"/>
            <a:ext cx="1209675" cy="533400"/>
          </a:xfrm>
          <a:prstGeom prst="rect">
            <a:avLst/>
          </a:prstGeom>
        </p:spPr>
      </p:pic>
    </p:spTree>
    <p:extLst>
      <p:ext uri="{BB962C8B-B14F-4D97-AF65-F5344CB8AC3E}">
        <p14:creationId xmlns:p14="http://schemas.microsoft.com/office/powerpoint/2010/main" val="37738003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oncurso">
    <p:spTree>
      <p:nvGrpSpPr>
        <p:cNvPr id="1" name=""/>
        <p:cNvGrpSpPr/>
        <p:nvPr/>
      </p:nvGrpSpPr>
      <p:grpSpPr>
        <a:xfrm>
          <a:off x="0" y="0"/>
          <a:ext cx="0" cy="0"/>
          <a:chOff x="0" y="0"/>
          <a:chExt cx="0" cy="0"/>
        </a:xfrm>
      </p:grpSpPr>
      <p:sp>
        <p:nvSpPr>
          <p:cNvPr id="5" name="Retângulo 4">
            <a:extLst>
              <a:ext uri="{FF2B5EF4-FFF2-40B4-BE49-F238E27FC236}">
                <a16:creationId xmlns:a16="http://schemas.microsoft.com/office/drawing/2014/main" id="{B3E42D2C-A2EE-4141-9DE6-2D1FAF60C5D6}"/>
              </a:ext>
            </a:extLst>
          </p:cNvPr>
          <p:cNvSpPr/>
          <p:nvPr userDrawn="1"/>
        </p:nvSpPr>
        <p:spPr>
          <a:xfrm>
            <a:off x="1320800" y="666750"/>
            <a:ext cx="7797800" cy="1295400"/>
          </a:xfrm>
          <a:prstGeom prst="rect">
            <a:avLst/>
          </a:prstGeom>
          <a:solidFill>
            <a:srgbClr val="0000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a:p>
        </p:txBody>
      </p:sp>
      <p:sp>
        <p:nvSpPr>
          <p:cNvPr id="15" name="Espaço Reservado para Texto 14"/>
          <p:cNvSpPr>
            <a:spLocks noGrp="1"/>
          </p:cNvSpPr>
          <p:nvPr>
            <p:ph type="body" sz="quarter" idx="10" hasCustomPrompt="1"/>
          </p:nvPr>
        </p:nvSpPr>
        <p:spPr>
          <a:xfrm>
            <a:off x="2051719" y="684755"/>
            <a:ext cx="7055589" cy="1296144"/>
          </a:xfrm>
          <a:prstGeom prst="rect">
            <a:avLst/>
          </a:prstGeom>
        </p:spPr>
        <p:txBody>
          <a:bodyPr anchor="ctr" anchorCtr="0"/>
          <a:lstStyle>
            <a:lvl1pPr marL="0" indent="0">
              <a:spcBef>
                <a:spcPts val="0"/>
              </a:spcBef>
              <a:buNone/>
              <a:defRPr sz="2800" b="1" baseline="0">
                <a:solidFill>
                  <a:schemeClr val="bg1"/>
                </a:solidFill>
              </a:defRPr>
            </a:lvl1pPr>
            <a:lvl2pPr>
              <a:buNone/>
              <a:defRPr sz="2800" b="1">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pt-BR" dirty="0"/>
              <a:t>Editar </a:t>
            </a:r>
          </a:p>
        </p:txBody>
      </p:sp>
      <p:sp>
        <p:nvSpPr>
          <p:cNvPr id="12" name="Espaço Reservado para Texto 17"/>
          <p:cNvSpPr>
            <a:spLocks noGrp="1"/>
          </p:cNvSpPr>
          <p:nvPr>
            <p:ph type="body" sz="quarter" idx="11" hasCustomPrompt="1"/>
          </p:nvPr>
        </p:nvSpPr>
        <p:spPr>
          <a:xfrm>
            <a:off x="1475656" y="1988840"/>
            <a:ext cx="7488957" cy="4824536"/>
          </a:xfrm>
          <a:prstGeom prst="rect">
            <a:avLst/>
          </a:prstGeom>
        </p:spPr>
        <p:txBody>
          <a:bodyPr/>
          <a:lstStyle>
            <a:lvl1pPr marL="514350" indent="-514350">
              <a:buFont typeface="+mj-lt"/>
              <a:buAutoNum type="alphaLcPeriod"/>
              <a:defRPr sz="3200" b="1">
                <a:latin typeface="Arial" panose="020B0604020202020204" pitchFamily="34" charset="0"/>
                <a:cs typeface="Arial" panose="020B0604020202020204" pitchFamily="34" charset="0"/>
              </a:defRPr>
            </a:lvl1pPr>
          </a:lstStyle>
          <a:p>
            <a:pPr lvl="0"/>
            <a:r>
              <a:rPr lang="pt-BR" dirty="0"/>
              <a:t>opções</a:t>
            </a:r>
          </a:p>
        </p:txBody>
      </p:sp>
      <p:sp>
        <p:nvSpPr>
          <p:cNvPr id="10" name="Espaço Reservado para Texto 14"/>
          <p:cNvSpPr>
            <a:spLocks noGrp="1"/>
          </p:cNvSpPr>
          <p:nvPr>
            <p:ph type="body" sz="quarter" idx="12" hasCustomPrompt="1"/>
          </p:nvPr>
        </p:nvSpPr>
        <p:spPr>
          <a:xfrm>
            <a:off x="1259632" y="676814"/>
            <a:ext cx="792087" cy="1296144"/>
          </a:xfrm>
          <a:prstGeom prst="rect">
            <a:avLst/>
          </a:prstGeom>
        </p:spPr>
        <p:txBody>
          <a:bodyPr anchor="ctr" anchorCtr="0"/>
          <a:lstStyle>
            <a:lvl1pPr algn="r">
              <a:buNone/>
              <a:defRPr sz="5400" baseline="0">
                <a:solidFill>
                  <a:schemeClr val="bg1"/>
                </a:solidFill>
              </a:defRPr>
            </a:lvl1pPr>
            <a:lvl2pPr>
              <a:buNone/>
              <a:defRPr sz="5400">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pt-BR" dirty="0"/>
              <a:t>Cl </a:t>
            </a:r>
          </a:p>
        </p:txBody>
      </p:sp>
    </p:spTree>
    <p:extLst>
      <p:ext uri="{BB962C8B-B14F-4D97-AF65-F5344CB8AC3E}">
        <p14:creationId xmlns:p14="http://schemas.microsoft.com/office/powerpoint/2010/main" val="400213948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Concurso">
    <p:spTree>
      <p:nvGrpSpPr>
        <p:cNvPr id="1" name=""/>
        <p:cNvGrpSpPr/>
        <p:nvPr/>
      </p:nvGrpSpPr>
      <p:grpSpPr>
        <a:xfrm>
          <a:off x="0" y="0"/>
          <a:ext cx="0" cy="0"/>
          <a:chOff x="0" y="0"/>
          <a:chExt cx="0" cy="0"/>
        </a:xfrm>
      </p:grpSpPr>
      <p:sp>
        <p:nvSpPr>
          <p:cNvPr id="5" name="Retângulo 4">
            <a:extLst>
              <a:ext uri="{FF2B5EF4-FFF2-40B4-BE49-F238E27FC236}">
                <a16:creationId xmlns:a16="http://schemas.microsoft.com/office/drawing/2014/main" id="{B3E42D2C-A2EE-4141-9DE6-2D1FAF60C5D6}"/>
              </a:ext>
            </a:extLst>
          </p:cNvPr>
          <p:cNvSpPr/>
          <p:nvPr userDrawn="1"/>
        </p:nvSpPr>
        <p:spPr>
          <a:xfrm>
            <a:off x="1320800" y="666750"/>
            <a:ext cx="7797800" cy="1295400"/>
          </a:xfrm>
          <a:prstGeom prst="rect">
            <a:avLst/>
          </a:prstGeom>
          <a:solidFill>
            <a:srgbClr val="0000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pt-BR" dirty="0"/>
              <a:t> </a:t>
            </a:r>
          </a:p>
        </p:txBody>
      </p:sp>
      <p:sp>
        <p:nvSpPr>
          <p:cNvPr id="15" name="Espaço Reservado para Texto 14"/>
          <p:cNvSpPr>
            <a:spLocks noGrp="1"/>
          </p:cNvSpPr>
          <p:nvPr>
            <p:ph type="body" sz="quarter" idx="10" hasCustomPrompt="1"/>
          </p:nvPr>
        </p:nvSpPr>
        <p:spPr>
          <a:xfrm>
            <a:off x="1320801" y="684755"/>
            <a:ext cx="7786508" cy="1277395"/>
          </a:xfrm>
          <a:prstGeom prst="rect">
            <a:avLst/>
          </a:prstGeom>
        </p:spPr>
        <p:txBody>
          <a:bodyPr anchor="ctr" anchorCtr="0"/>
          <a:lstStyle>
            <a:lvl1pPr marL="0" indent="0">
              <a:spcBef>
                <a:spcPts val="0"/>
              </a:spcBef>
              <a:buNone/>
              <a:defRPr sz="2800" b="1" baseline="0">
                <a:solidFill>
                  <a:schemeClr val="bg1"/>
                </a:solidFill>
              </a:defRPr>
            </a:lvl1pPr>
            <a:lvl2pPr>
              <a:buNone/>
              <a:defRPr sz="2800" b="1">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pt-BR" dirty="0"/>
              <a:t>Editar </a:t>
            </a:r>
          </a:p>
        </p:txBody>
      </p:sp>
      <p:sp>
        <p:nvSpPr>
          <p:cNvPr id="2" name="Retângulo 1">
            <a:extLst>
              <a:ext uri="{FF2B5EF4-FFF2-40B4-BE49-F238E27FC236}">
                <a16:creationId xmlns:a16="http://schemas.microsoft.com/office/drawing/2014/main" id="{207FBB9B-18F6-64A4-4083-5196095F7CA3}"/>
              </a:ext>
            </a:extLst>
          </p:cNvPr>
          <p:cNvSpPr/>
          <p:nvPr userDrawn="1"/>
        </p:nvSpPr>
        <p:spPr>
          <a:xfrm>
            <a:off x="1320800" y="6302109"/>
            <a:ext cx="7797800" cy="518836"/>
          </a:xfrm>
          <a:prstGeom prst="rect">
            <a:avLst/>
          </a:prstGeom>
          <a:solidFill>
            <a:srgbClr val="0000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pt-BR" dirty="0"/>
              <a:t> </a:t>
            </a:r>
          </a:p>
        </p:txBody>
      </p:sp>
      <p:sp>
        <p:nvSpPr>
          <p:cNvPr id="3" name="Espaço Reservado para Texto 14">
            <a:extLst>
              <a:ext uri="{FF2B5EF4-FFF2-40B4-BE49-F238E27FC236}">
                <a16:creationId xmlns:a16="http://schemas.microsoft.com/office/drawing/2014/main" id="{275E4FBA-5B36-6B08-1C28-1E75853B46E1}"/>
              </a:ext>
            </a:extLst>
          </p:cNvPr>
          <p:cNvSpPr>
            <a:spLocks noGrp="1"/>
          </p:cNvSpPr>
          <p:nvPr>
            <p:ph type="body" sz="quarter" idx="11" hasCustomPrompt="1"/>
          </p:nvPr>
        </p:nvSpPr>
        <p:spPr>
          <a:xfrm>
            <a:off x="1320801" y="6309320"/>
            <a:ext cx="7786508" cy="511625"/>
          </a:xfrm>
          <a:prstGeom prst="rect">
            <a:avLst/>
          </a:prstGeom>
        </p:spPr>
        <p:txBody>
          <a:bodyPr anchor="ctr" anchorCtr="0"/>
          <a:lstStyle>
            <a:lvl1pPr marL="0" indent="0">
              <a:spcBef>
                <a:spcPts val="0"/>
              </a:spcBef>
              <a:buNone/>
              <a:defRPr sz="2800" b="1" baseline="0">
                <a:solidFill>
                  <a:schemeClr val="bg1"/>
                </a:solidFill>
              </a:defRPr>
            </a:lvl1pPr>
            <a:lvl2pPr>
              <a:buNone/>
              <a:defRPr sz="2800" b="1">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pt-BR" dirty="0"/>
              <a:t>Editar </a:t>
            </a:r>
          </a:p>
        </p:txBody>
      </p:sp>
      <p:pic>
        <p:nvPicPr>
          <p:cNvPr id="7" name="Imagem 6">
            <a:extLst>
              <a:ext uri="{FF2B5EF4-FFF2-40B4-BE49-F238E27FC236}">
                <a16:creationId xmlns:a16="http://schemas.microsoft.com/office/drawing/2014/main" id="{1CFCFB39-5D1D-D654-B95C-E0DD4858CE8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318981" y="1962150"/>
            <a:ext cx="7753350" cy="4347170"/>
          </a:xfrm>
          <a:prstGeom prst="rect">
            <a:avLst/>
          </a:prstGeom>
        </p:spPr>
      </p:pic>
    </p:spTree>
    <p:extLst>
      <p:ext uri="{BB962C8B-B14F-4D97-AF65-F5344CB8AC3E}">
        <p14:creationId xmlns:p14="http://schemas.microsoft.com/office/powerpoint/2010/main" val="9451920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PROFESSORES">
    <p:spTree>
      <p:nvGrpSpPr>
        <p:cNvPr id="1" name=""/>
        <p:cNvGrpSpPr/>
        <p:nvPr/>
      </p:nvGrpSpPr>
      <p:grpSpPr>
        <a:xfrm>
          <a:off x="0" y="0"/>
          <a:ext cx="0" cy="0"/>
          <a:chOff x="0" y="0"/>
          <a:chExt cx="0" cy="0"/>
        </a:xfrm>
      </p:grpSpPr>
      <p:sp>
        <p:nvSpPr>
          <p:cNvPr id="10" name="Espaço Reservado para Texto 31"/>
          <p:cNvSpPr>
            <a:spLocks noGrp="1"/>
          </p:cNvSpPr>
          <p:nvPr>
            <p:ph type="body" sz="quarter" idx="12" hasCustomPrompt="1"/>
          </p:nvPr>
        </p:nvSpPr>
        <p:spPr>
          <a:xfrm>
            <a:off x="1331640" y="692696"/>
            <a:ext cx="7776864" cy="431800"/>
          </a:xfrm>
          <a:prstGeom prst="rect">
            <a:avLst/>
          </a:prstGeom>
          <a:noFill/>
        </p:spPr>
        <p:txBody>
          <a:bodyPr/>
          <a:lstStyle>
            <a:lvl1pPr algn="ctr">
              <a:buNone/>
              <a:defRPr sz="2800" b="1" baseline="0">
                <a:solidFill>
                  <a:schemeClr val="tx1"/>
                </a:solidFill>
              </a:defRPr>
            </a:lvl1pPr>
          </a:lstStyle>
          <a:p>
            <a:pPr lvl="0"/>
            <a:r>
              <a:rPr lang="pt-BR" dirty="0"/>
              <a:t>Editar título da Lição</a:t>
            </a:r>
          </a:p>
        </p:txBody>
      </p:sp>
      <p:sp>
        <p:nvSpPr>
          <p:cNvPr id="7" name="Espaço Reservado para Texto 2">
            <a:extLst>
              <a:ext uri="{FF2B5EF4-FFF2-40B4-BE49-F238E27FC236}">
                <a16:creationId xmlns:a16="http://schemas.microsoft.com/office/drawing/2014/main" id="{8113DE55-AB02-42B7-8976-9EFBCDCCE29A}"/>
              </a:ext>
            </a:extLst>
          </p:cNvPr>
          <p:cNvSpPr txBox="1">
            <a:spLocks noChangeArrowheads="1"/>
          </p:cNvSpPr>
          <p:nvPr userDrawn="1"/>
        </p:nvSpPr>
        <p:spPr bwMode="auto">
          <a:xfrm>
            <a:off x="2613477" y="93902"/>
            <a:ext cx="6481762"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spcBef>
                <a:spcPct val="20000"/>
              </a:spcBef>
              <a:buFont typeface="Arial" panose="020B0604020202020204" pitchFamily="34" charset="0"/>
              <a:buNone/>
            </a:pPr>
            <a:r>
              <a:rPr lang="pt-BR" altLang="pt-BR" sz="3200" b="1" dirty="0">
                <a:solidFill>
                  <a:schemeClr val="bg1"/>
                </a:solidFill>
                <a:latin typeface="Calibri" panose="020F0502020204030204" pitchFamily="34" charset="0"/>
              </a:rPr>
              <a:t>Orientação aos professores</a:t>
            </a:r>
          </a:p>
        </p:txBody>
      </p:sp>
      <p:sp>
        <p:nvSpPr>
          <p:cNvPr id="3" name="Espaço Reservado para Texto 2">
            <a:extLst>
              <a:ext uri="{FF2B5EF4-FFF2-40B4-BE49-F238E27FC236}">
                <a16:creationId xmlns:a16="http://schemas.microsoft.com/office/drawing/2014/main" id="{CEFC4374-F166-4BD5-AD5C-D16E45FEFC1C}"/>
              </a:ext>
            </a:extLst>
          </p:cNvPr>
          <p:cNvSpPr>
            <a:spLocks noGrp="1"/>
          </p:cNvSpPr>
          <p:nvPr>
            <p:ph type="body" sz="quarter" idx="13" hasCustomPrompt="1"/>
          </p:nvPr>
        </p:nvSpPr>
        <p:spPr>
          <a:xfrm>
            <a:off x="1403350" y="1196975"/>
            <a:ext cx="7561263" cy="5567363"/>
          </a:xfrm>
          <a:prstGeom prst="rect">
            <a:avLst/>
          </a:prstGeom>
          <a:solidFill>
            <a:schemeClr val="accent1">
              <a:lumMod val="60000"/>
              <a:lumOff val="40000"/>
            </a:schemeClr>
          </a:solidFill>
        </p:spPr>
        <p:txBody>
          <a:bodyPr/>
          <a:lstStyle>
            <a:lvl1pPr marL="0" indent="0">
              <a:buNone/>
              <a:defRPr sz="2400"/>
            </a:lvl1pPr>
          </a:lstStyle>
          <a:p>
            <a:pPr lvl="0"/>
            <a:r>
              <a:rPr lang="pt-BR" dirty="0"/>
              <a:t>Texto</a:t>
            </a:r>
          </a:p>
        </p:txBody>
      </p:sp>
    </p:spTree>
    <p:extLst>
      <p:ext uri="{BB962C8B-B14F-4D97-AF65-F5344CB8AC3E}">
        <p14:creationId xmlns:p14="http://schemas.microsoft.com/office/powerpoint/2010/main" val="154661531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PROFESSORES_1">
    <p:spTree>
      <p:nvGrpSpPr>
        <p:cNvPr id="1" name=""/>
        <p:cNvGrpSpPr/>
        <p:nvPr/>
      </p:nvGrpSpPr>
      <p:grpSpPr>
        <a:xfrm>
          <a:off x="0" y="0"/>
          <a:ext cx="0" cy="0"/>
          <a:chOff x="0" y="0"/>
          <a:chExt cx="0" cy="0"/>
        </a:xfrm>
      </p:grpSpPr>
      <p:sp>
        <p:nvSpPr>
          <p:cNvPr id="10" name="Espaço Reservado para Texto 31"/>
          <p:cNvSpPr>
            <a:spLocks noGrp="1"/>
          </p:cNvSpPr>
          <p:nvPr>
            <p:ph type="body" sz="quarter" idx="12" hasCustomPrompt="1"/>
          </p:nvPr>
        </p:nvSpPr>
        <p:spPr>
          <a:xfrm>
            <a:off x="1331640" y="692696"/>
            <a:ext cx="7776864" cy="431800"/>
          </a:xfrm>
          <a:prstGeom prst="rect">
            <a:avLst/>
          </a:prstGeom>
          <a:noFill/>
        </p:spPr>
        <p:txBody>
          <a:bodyPr/>
          <a:lstStyle>
            <a:lvl1pPr algn="ctr">
              <a:buNone/>
              <a:defRPr sz="2800" b="1" baseline="0">
                <a:solidFill>
                  <a:schemeClr val="tx1"/>
                </a:solidFill>
              </a:defRPr>
            </a:lvl1pPr>
          </a:lstStyle>
          <a:p>
            <a:pPr lvl="0"/>
            <a:r>
              <a:rPr lang="pt-BR" dirty="0"/>
              <a:t>Editar título da Lição</a:t>
            </a:r>
          </a:p>
        </p:txBody>
      </p:sp>
      <p:sp>
        <p:nvSpPr>
          <p:cNvPr id="7" name="Espaço Reservado para Texto 2">
            <a:extLst>
              <a:ext uri="{FF2B5EF4-FFF2-40B4-BE49-F238E27FC236}">
                <a16:creationId xmlns:a16="http://schemas.microsoft.com/office/drawing/2014/main" id="{8113DE55-AB02-42B7-8976-9EFBCDCCE29A}"/>
              </a:ext>
            </a:extLst>
          </p:cNvPr>
          <p:cNvSpPr txBox="1">
            <a:spLocks noChangeArrowheads="1"/>
          </p:cNvSpPr>
          <p:nvPr userDrawn="1"/>
        </p:nvSpPr>
        <p:spPr bwMode="auto">
          <a:xfrm>
            <a:off x="2613477" y="93902"/>
            <a:ext cx="6481762"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spcBef>
                <a:spcPct val="20000"/>
              </a:spcBef>
              <a:buFont typeface="Arial" panose="020B0604020202020204" pitchFamily="34" charset="0"/>
              <a:buNone/>
            </a:pPr>
            <a:r>
              <a:rPr lang="pt-BR" altLang="pt-BR" sz="3200" b="1" dirty="0">
                <a:solidFill>
                  <a:schemeClr val="bg1"/>
                </a:solidFill>
                <a:latin typeface="Calibri" panose="020F0502020204030204" pitchFamily="34" charset="0"/>
              </a:rPr>
              <a:t>Orientação aos professores</a:t>
            </a:r>
          </a:p>
        </p:txBody>
      </p:sp>
      <p:sp>
        <p:nvSpPr>
          <p:cNvPr id="15" name="CaixaDeTexto 4">
            <a:extLst>
              <a:ext uri="{FF2B5EF4-FFF2-40B4-BE49-F238E27FC236}">
                <a16:creationId xmlns:a16="http://schemas.microsoft.com/office/drawing/2014/main" id="{EAA57C5C-9479-4625-A67A-38573D0191DF}"/>
              </a:ext>
            </a:extLst>
          </p:cNvPr>
          <p:cNvSpPr txBox="1">
            <a:spLocks noChangeArrowheads="1"/>
          </p:cNvSpPr>
          <p:nvPr userDrawn="1"/>
        </p:nvSpPr>
        <p:spPr bwMode="auto">
          <a:xfrm>
            <a:off x="1283206" y="2920876"/>
            <a:ext cx="7777162"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pt-BR" altLang="pt-BR" sz="2000" b="1" dirty="0">
                <a:solidFill>
                  <a:srgbClr val="FF0000"/>
                </a:solidFill>
                <a:cs typeface="Times New Roman" panose="02020603050405020304" pitchFamily="18" charset="0"/>
              </a:rPr>
              <a:t>OBJETIVOS:</a:t>
            </a:r>
          </a:p>
          <a:p>
            <a:r>
              <a:rPr lang="pt-BR" sz="1800" dirty="0"/>
              <a:t>As crianças deverão:</a:t>
            </a:r>
            <a:endParaRPr lang="pt-BR" sz="2000" dirty="0"/>
          </a:p>
        </p:txBody>
      </p:sp>
      <p:sp>
        <p:nvSpPr>
          <p:cNvPr id="16" name="CaixaDeTexto 5">
            <a:extLst>
              <a:ext uri="{FF2B5EF4-FFF2-40B4-BE49-F238E27FC236}">
                <a16:creationId xmlns:a16="http://schemas.microsoft.com/office/drawing/2014/main" id="{8019BF67-45F9-4D62-B8EA-3B33DA7816A6}"/>
              </a:ext>
            </a:extLst>
          </p:cNvPr>
          <p:cNvSpPr txBox="1">
            <a:spLocks noChangeArrowheads="1"/>
          </p:cNvSpPr>
          <p:nvPr userDrawn="1"/>
        </p:nvSpPr>
        <p:spPr bwMode="auto">
          <a:xfrm>
            <a:off x="1390921" y="5737524"/>
            <a:ext cx="750155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defRPr/>
            </a:pPr>
            <a:r>
              <a:rPr lang="pt-BR" altLang="pt-BR" b="1" dirty="0">
                <a:solidFill>
                  <a:srgbClr val="FF0000"/>
                </a:solidFill>
              </a:rPr>
              <a:t>IDEIA CENTRAL</a:t>
            </a:r>
            <a:endParaRPr lang="pt-BR" altLang="pt-BR" b="1" dirty="0"/>
          </a:p>
        </p:txBody>
      </p:sp>
      <p:sp>
        <p:nvSpPr>
          <p:cNvPr id="3" name="Espaço Reservado para Texto 2">
            <a:extLst>
              <a:ext uri="{FF2B5EF4-FFF2-40B4-BE49-F238E27FC236}">
                <a16:creationId xmlns:a16="http://schemas.microsoft.com/office/drawing/2014/main" id="{5F63E28F-F179-4E24-9B3F-B7C98834FC29}"/>
              </a:ext>
            </a:extLst>
          </p:cNvPr>
          <p:cNvSpPr>
            <a:spLocks noGrp="1"/>
          </p:cNvSpPr>
          <p:nvPr>
            <p:ph type="body" sz="quarter" idx="18" hasCustomPrompt="1"/>
          </p:nvPr>
        </p:nvSpPr>
        <p:spPr>
          <a:xfrm>
            <a:off x="1331640" y="1140594"/>
            <a:ext cx="7762875" cy="1784350"/>
          </a:xfrm>
          <a:prstGeom prst="rect">
            <a:avLst/>
          </a:prstGeom>
        </p:spPr>
        <p:txBody>
          <a:bodyPr/>
          <a:lstStyle>
            <a:lvl1pPr marL="0" indent="0">
              <a:buNone/>
              <a:defRPr sz="2400" b="1">
                <a:ln>
                  <a:solidFill>
                    <a:schemeClr val="tx1"/>
                  </a:solidFill>
                </a:ln>
                <a:solidFill>
                  <a:srgbClr val="FF0000"/>
                </a:solidFill>
                <a:latin typeface="Arial" panose="020B0604020202020204" pitchFamily="34" charset="0"/>
                <a:cs typeface="Arial" panose="020B0604020202020204" pitchFamily="34" charset="0"/>
              </a:defRPr>
            </a:lvl1pPr>
          </a:lstStyle>
          <a:p>
            <a:pPr lvl="0"/>
            <a:r>
              <a:rPr lang="pt-BR" dirty="0"/>
              <a:t>Editar Verso</a:t>
            </a:r>
          </a:p>
        </p:txBody>
      </p:sp>
      <p:sp>
        <p:nvSpPr>
          <p:cNvPr id="17" name="Espaço Reservado para Texto 16">
            <a:extLst>
              <a:ext uri="{FF2B5EF4-FFF2-40B4-BE49-F238E27FC236}">
                <a16:creationId xmlns:a16="http://schemas.microsoft.com/office/drawing/2014/main" id="{5C2F2770-EA01-47B8-88A9-9B0D5348B7D3}"/>
              </a:ext>
            </a:extLst>
          </p:cNvPr>
          <p:cNvSpPr>
            <a:spLocks noGrp="1"/>
          </p:cNvSpPr>
          <p:nvPr>
            <p:ph type="body" sz="quarter" idx="19" hasCustomPrompt="1"/>
          </p:nvPr>
        </p:nvSpPr>
        <p:spPr>
          <a:xfrm>
            <a:off x="1363937" y="3597275"/>
            <a:ext cx="7727950" cy="1922463"/>
          </a:xfrm>
          <a:prstGeom prst="rect">
            <a:avLst/>
          </a:prstGeom>
        </p:spPr>
        <p:txBody>
          <a:bodyPr/>
          <a:lstStyle>
            <a:lvl1pPr marL="0" indent="0">
              <a:buNone/>
              <a:defRPr sz="2000">
                <a:latin typeface="Arial" panose="020B0604020202020204" pitchFamily="34" charset="0"/>
                <a:cs typeface="Arial" panose="020B0604020202020204" pitchFamily="34" charset="0"/>
              </a:defRPr>
            </a:lvl1pPr>
          </a:lstStyle>
          <a:p>
            <a:pPr lvl="0"/>
            <a:r>
              <a:rPr lang="pt-BR" dirty="0"/>
              <a:t>Editar Objetivos</a:t>
            </a:r>
          </a:p>
        </p:txBody>
      </p:sp>
      <p:sp>
        <p:nvSpPr>
          <p:cNvPr id="19" name="Espaço Reservado para Texto 18">
            <a:extLst>
              <a:ext uri="{FF2B5EF4-FFF2-40B4-BE49-F238E27FC236}">
                <a16:creationId xmlns:a16="http://schemas.microsoft.com/office/drawing/2014/main" id="{31C48BD9-0094-4533-B8CB-F81FEF478640}"/>
              </a:ext>
            </a:extLst>
          </p:cNvPr>
          <p:cNvSpPr>
            <a:spLocks noGrp="1"/>
          </p:cNvSpPr>
          <p:nvPr>
            <p:ph type="body" sz="quarter" idx="20" hasCustomPrompt="1"/>
          </p:nvPr>
        </p:nvSpPr>
        <p:spPr>
          <a:xfrm>
            <a:off x="2195735" y="6032054"/>
            <a:ext cx="6864127" cy="781322"/>
          </a:xfrm>
          <a:prstGeom prst="rect">
            <a:avLst/>
          </a:prstGeom>
        </p:spPr>
        <p:txBody>
          <a:bodyPr/>
          <a:lstStyle>
            <a:lvl1pPr marL="0" indent="0" algn="l">
              <a:buNone/>
              <a:defRPr sz="2000" b="1">
                <a:solidFill>
                  <a:schemeClr val="tx1"/>
                </a:solidFill>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pt-BR" dirty="0"/>
              <a:t>Editar Mensagem</a:t>
            </a:r>
          </a:p>
        </p:txBody>
      </p:sp>
    </p:spTree>
    <p:extLst>
      <p:ext uri="{BB962C8B-B14F-4D97-AF65-F5344CB8AC3E}">
        <p14:creationId xmlns:p14="http://schemas.microsoft.com/office/powerpoint/2010/main" val="203576525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PROFESSORES_2">
    <p:spTree>
      <p:nvGrpSpPr>
        <p:cNvPr id="1" name=""/>
        <p:cNvGrpSpPr/>
        <p:nvPr/>
      </p:nvGrpSpPr>
      <p:grpSpPr>
        <a:xfrm>
          <a:off x="0" y="0"/>
          <a:ext cx="0" cy="0"/>
          <a:chOff x="0" y="0"/>
          <a:chExt cx="0" cy="0"/>
        </a:xfrm>
      </p:grpSpPr>
      <p:sp>
        <p:nvSpPr>
          <p:cNvPr id="10" name="Espaço Reservado para Texto 31"/>
          <p:cNvSpPr>
            <a:spLocks noGrp="1"/>
          </p:cNvSpPr>
          <p:nvPr>
            <p:ph type="body" sz="quarter" idx="12" hasCustomPrompt="1"/>
          </p:nvPr>
        </p:nvSpPr>
        <p:spPr>
          <a:xfrm>
            <a:off x="1331640" y="692696"/>
            <a:ext cx="7776864" cy="431800"/>
          </a:xfrm>
          <a:prstGeom prst="rect">
            <a:avLst/>
          </a:prstGeom>
          <a:noFill/>
        </p:spPr>
        <p:txBody>
          <a:bodyPr/>
          <a:lstStyle>
            <a:lvl1pPr algn="ctr">
              <a:buNone/>
              <a:defRPr sz="2800" b="1" baseline="0">
                <a:solidFill>
                  <a:schemeClr val="tx1"/>
                </a:solidFill>
              </a:defRPr>
            </a:lvl1pPr>
          </a:lstStyle>
          <a:p>
            <a:pPr lvl="0"/>
            <a:r>
              <a:rPr lang="pt-BR" dirty="0"/>
              <a:t>Editar título da Lição</a:t>
            </a:r>
          </a:p>
        </p:txBody>
      </p:sp>
      <p:sp>
        <p:nvSpPr>
          <p:cNvPr id="7" name="Espaço Reservado para Texto 2">
            <a:extLst>
              <a:ext uri="{FF2B5EF4-FFF2-40B4-BE49-F238E27FC236}">
                <a16:creationId xmlns:a16="http://schemas.microsoft.com/office/drawing/2014/main" id="{8113DE55-AB02-42B7-8976-9EFBCDCCE29A}"/>
              </a:ext>
            </a:extLst>
          </p:cNvPr>
          <p:cNvSpPr txBox="1">
            <a:spLocks noChangeArrowheads="1"/>
          </p:cNvSpPr>
          <p:nvPr userDrawn="1"/>
        </p:nvSpPr>
        <p:spPr bwMode="auto">
          <a:xfrm>
            <a:off x="2613477" y="93902"/>
            <a:ext cx="6481762"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spcBef>
                <a:spcPct val="20000"/>
              </a:spcBef>
              <a:buFont typeface="Arial" panose="020B0604020202020204" pitchFamily="34" charset="0"/>
              <a:buNone/>
            </a:pPr>
            <a:r>
              <a:rPr lang="pt-BR" altLang="pt-BR" sz="3200" b="1" dirty="0">
                <a:solidFill>
                  <a:schemeClr val="bg1"/>
                </a:solidFill>
                <a:latin typeface="Calibri" panose="020F0502020204030204" pitchFamily="34" charset="0"/>
              </a:rPr>
              <a:t>Orientação aos professores</a:t>
            </a:r>
          </a:p>
        </p:txBody>
      </p:sp>
      <p:sp>
        <p:nvSpPr>
          <p:cNvPr id="9" name="CaixaDeTexto 4">
            <a:extLst>
              <a:ext uri="{FF2B5EF4-FFF2-40B4-BE49-F238E27FC236}">
                <a16:creationId xmlns:a16="http://schemas.microsoft.com/office/drawing/2014/main" id="{313619B0-40F7-4455-8987-14A24E04CF76}"/>
              </a:ext>
            </a:extLst>
          </p:cNvPr>
          <p:cNvSpPr txBox="1">
            <a:spLocks noChangeArrowheads="1"/>
          </p:cNvSpPr>
          <p:nvPr userDrawn="1"/>
        </p:nvSpPr>
        <p:spPr bwMode="auto">
          <a:xfrm>
            <a:off x="1331640" y="1196752"/>
            <a:ext cx="7795236"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pt-BR" altLang="pt-BR" sz="2000" b="1" dirty="0">
                <a:solidFill>
                  <a:srgbClr val="FF0000"/>
                </a:solidFill>
                <a:cs typeface="Times New Roman" panose="02020603050405020304" pitchFamily="18" charset="0"/>
              </a:rPr>
              <a:t>CRENÇAS FUNDAMENTAIS:</a:t>
            </a:r>
          </a:p>
          <a:p>
            <a:r>
              <a:rPr lang="pt-BR" sz="1800" dirty="0"/>
              <a:t>Alguns aspectos das seguintes crenças estão presentes na lição:</a:t>
            </a:r>
            <a:endParaRPr lang="pt-BR" sz="2000" dirty="0"/>
          </a:p>
        </p:txBody>
      </p:sp>
      <p:sp>
        <p:nvSpPr>
          <p:cNvPr id="11" name="Espaço Reservado para Texto 18">
            <a:extLst>
              <a:ext uri="{FF2B5EF4-FFF2-40B4-BE49-F238E27FC236}">
                <a16:creationId xmlns:a16="http://schemas.microsoft.com/office/drawing/2014/main" id="{3F1AF215-4F83-4AF7-BB74-6DDB2679349D}"/>
              </a:ext>
            </a:extLst>
          </p:cNvPr>
          <p:cNvSpPr>
            <a:spLocks noGrp="1"/>
          </p:cNvSpPr>
          <p:nvPr>
            <p:ph type="body" sz="quarter" idx="21" hasCustomPrompt="1"/>
          </p:nvPr>
        </p:nvSpPr>
        <p:spPr>
          <a:xfrm>
            <a:off x="1331848" y="1873860"/>
            <a:ext cx="3888224" cy="1271110"/>
          </a:xfrm>
          <a:prstGeom prst="rect">
            <a:avLst/>
          </a:prstGeom>
        </p:spPr>
        <p:txBody>
          <a:bodyPr/>
          <a:lstStyle>
            <a:lvl1pPr marL="0" indent="0" algn="l">
              <a:buNone/>
              <a:defRPr sz="1600" b="1">
                <a:solidFill>
                  <a:schemeClr val="tx1"/>
                </a:solidFill>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pt-BR" dirty="0"/>
              <a:t>Editar crenças Fundamentais</a:t>
            </a:r>
          </a:p>
        </p:txBody>
      </p:sp>
      <p:sp>
        <p:nvSpPr>
          <p:cNvPr id="13" name="Espaço Reservado para Texto 18">
            <a:extLst>
              <a:ext uri="{FF2B5EF4-FFF2-40B4-BE49-F238E27FC236}">
                <a16:creationId xmlns:a16="http://schemas.microsoft.com/office/drawing/2014/main" id="{721F8098-1D38-41F5-8408-B0BDFE530413}"/>
              </a:ext>
            </a:extLst>
          </p:cNvPr>
          <p:cNvSpPr>
            <a:spLocks noGrp="1"/>
          </p:cNvSpPr>
          <p:nvPr>
            <p:ph type="body" sz="quarter" idx="22" hasCustomPrompt="1"/>
          </p:nvPr>
        </p:nvSpPr>
        <p:spPr>
          <a:xfrm>
            <a:off x="5238652" y="1873860"/>
            <a:ext cx="3888224" cy="1271110"/>
          </a:xfrm>
          <a:prstGeom prst="rect">
            <a:avLst/>
          </a:prstGeom>
        </p:spPr>
        <p:txBody>
          <a:bodyPr/>
          <a:lstStyle>
            <a:lvl1pPr marL="0" indent="0" algn="l">
              <a:buNone/>
              <a:defRPr sz="1600" b="1">
                <a:solidFill>
                  <a:schemeClr val="tx1"/>
                </a:solidFill>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pt-BR" dirty="0"/>
              <a:t>Editar crenças Fundamentais</a:t>
            </a:r>
          </a:p>
        </p:txBody>
      </p:sp>
      <p:sp>
        <p:nvSpPr>
          <p:cNvPr id="18" name="CaixaDeTexto 4">
            <a:extLst>
              <a:ext uri="{FF2B5EF4-FFF2-40B4-BE49-F238E27FC236}">
                <a16:creationId xmlns:a16="http://schemas.microsoft.com/office/drawing/2014/main" id="{6D02E030-C45E-4F1B-86F3-1B252417FA36}"/>
              </a:ext>
            </a:extLst>
          </p:cNvPr>
          <p:cNvSpPr txBox="1">
            <a:spLocks noChangeArrowheads="1"/>
          </p:cNvSpPr>
          <p:nvPr userDrawn="1"/>
        </p:nvSpPr>
        <p:spPr bwMode="auto">
          <a:xfrm>
            <a:off x="1331640" y="3140968"/>
            <a:ext cx="779523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pt-BR" altLang="pt-BR" sz="1400" b="1" dirty="0">
                <a:solidFill>
                  <a:srgbClr val="FF0000"/>
                </a:solidFill>
                <a:cs typeface="Times New Roman" panose="02020603050405020304" pitchFamily="18" charset="0"/>
              </a:rPr>
              <a:t>Resumo da Lição:</a:t>
            </a:r>
            <a:endParaRPr lang="pt-BR" sz="2000" dirty="0"/>
          </a:p>
        </p:txBody>
      </p:sp>
      <p:sp>
        <p:nvSpPr>
          <p:cNvPr id="20" name="Espaço Reservado para Texto 18">
            <a:extLst>
              <a:ext uri="{FF2B5EF4-FFF2-40B4-BE49-F238E27FC236}">
                <a16:creationId xmlns:a16="http://schemas.microsoft.com/office/drawing/2014/main" id="{69E52E62-E43F-468F-B7DA-7D14CC787709}"/>
              </a:ext>
            </a:extLst>
          </p:cNvPr>
          <p:cNvSpPr>
            <a:spLocks noGrp="1"/>
          </p:cNvSpPr>
          <p:nvPr>
            <p:ph type="body" sz="quarter" idx="23" hasCustomPrompt="1"/>
          </p:nvPr>
        </p:nvSpPr>
        <p:spPr>
          <a:xfrm>
            <a:off x="1331847" y="3448745"/>
            <a:ext cx="7763391" cy="2422235"/>
          </a:xfrm>
          <a:prstGeom prst="rect">
            <a:avLst/>
          </a:prstGeom>
        </p:spPr>
        <p:txBody>
          <a:bodyPr/>
          <a:lstStyle>
            <a:lvl1pPr marL="0" indent="0" algn="l">
              <a:buNone/>
              <a:defRPr sz="2000" b="1" i="0">
                <a:solidFill>
                  <a:schemeClr val="tx1"/>
                </a:solidFill>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pt-BR" dirty="0"/>
              <a:t>Editar Resumo da Lição</a:t>
            </a:r>
          </a:p>
        </p:txBody>
      </p:sp>
      <p:sp>
        <p:nvSpPr>
          <p:cNvPr id="2" name="CaixaDeTexto 5">
            <a:extLst>
              <a:ext uri="{FF2B5EF4-FFF2-40B4-BE49-F238E27FC236}">
                <a16:creationId xmlns:a16="http://schemas.microsoft.com/office/drawing/2014/main" id="{072719D8-ADE9-C1B6-71C1-CE4B4E4D06FA}"/>
              </a:ext>
            </a:extLst>
          </p:cNvPr>
          <p:cNvSpPr txBox="1">
            <a:spLocks noChangeArrowheads="1"/>
          </p:cNvSpPr>
          <p:nvPr userDrawn="1"/>
        </p:nvSpPr>
        <p:spPr bwMode="auto">
          <a:xfrm>
            <a:off x="1390921" y="5737524"/>
            <a:ext cx="750155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defRPr/>
            </a:pPr>
            <a:r>
              <a:rPr lang="pt-BR" altLang="pt-BR" b="1" dirty="0">
                <a:solidFill>
                  <a:srgbClr val="FF0000"/>
                </a:solidFill>
              </a:rPr>
              <a:t>IDEIA CENTRAL</a:t>
            </a:r>
            <a:endParaRPr lang="pt-BR" altLang="pt-BR" b="1" dirty="0"/>
          </a:p>
        </p:txBody>
      </p:sp>
      <p:sp>
        <p:nvSpPr>
          <p:cNvPr id="3" name="Espaço Reservado para Texto 18">
            <a:extLst>
              <a:ext uri="{FF2B5EF4-FFF2-40B4-BE49-F238E27FC236}">
                <a16:creationId xmlns:a16="http://schemas.microsoft.com/office/drawing/2014/main" id="{90211C64-CFC9-36BD-6FDD-89CDF6BE641E}"/>
              </a:ext>
            </a:extLst>
          </p:cNvPr>
          <p:cNvSpPr>
            <a:spLocks noGrp="1"/>
          </p:cNvSpPr>
          <p:nvPr>
            <p:ph type="body" sz="quarter" idx="20" hasCustomPrompt="1"/>
          </p:nvPr>
        </p:nvSpPr>
        <p:spPr>
          <a:xfrm>
            <a:off x="2195735" y="6032054"/>
            <a:ext cx="6864127" cy="781322"/>
          </a:xfrm>
          <a:prstGeom prst="rect">
            <a:avLst/>
          </a:prstGeom>
        </p:spPr>
        <p:txBody>
          <a:bodyPr/>
          <a:lstStyle>
            <a:lvl1pPr marL="0" indent="0" algn="l">
              <a:buNone/>
              <a:defRPr sz="1600" b="1">
                <a:solidFill>
                  <a:schemeClr val="tx1"/>
                </a:solidFill>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pt-BR" dirty="0"/>
              <a:t>Editar Mensagem</a:t>
            </a:r>
          </a:p>
        </p:txBody>
      </p:sp>
    </p:spTree>
    <p:extLst>
      <p:ext uri="{BB962C8B-B14F-4D97-AF65-F5344CB8AC3E}">
        <p14:creationId xmlns:p14="http://schemas.microsoft.com/office/powerpoint/2010/main" val="378854627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Versos 3ºtrim">
    <p:spTree>
      <p:nvGrpSpPr>
        <p:cNvPr id="1" name=""/>
        <p:cNvGrpSpPr/>
        <p:nvPr/>
      </p:nvGrpSpPr>
      <p:grpSpPr>
        <a:xfrm>
          <a:off x="0" y="0"/>
          <a:ext cx="0" cy="0"/>
          <a:chOff x="0" y="0"/>
          <a:chExt cx="0" cy="0"/>
        </a:xfrm>
      </p:grpSpPr>
      <p:sp>
        <p:nvSpPr>
          <p:cNvPr id="6" name="Retângulo 5">
            <a:extLst>
              <a:ext uri="{FF2B5EF4-FFF2-40B4-BE49-F238E27FC236}">
                <a16:creationId xmlns:a16="http://schemas.microsoft.com/office/drawing/2014/main" id="{FB5EB3C4-4E47-4BC9-80C2-9CACE53D14BA}"/>
              </a:ext>
            </a:extLst>
          </p:cNvPr>
          <p:cNvSpPr/>
          <p:nvPr userDrawn="1"/>
        </p:nvSpPr>
        <p:spPr>
          <a:xfrm rot="2522612">
            <a:off x="3043907" y="2766393"/>
            <a:ext cx="5794056" cy="1200329"/>
          </a:xfrm>
          <a:prstGeom prst="rect">
            <a:avLst/>
          </a:prstGeom>
          <a:noFill/>
        </p:spPr>
        <p:txBody>
          <a:bodyPr>
            <a:spAutoFit/>
            <a:scene3d>
              <a:camera prst="orthographicFront"/>
              <a:lightRig rig="glow" dir="tl">
                <a:rot lat="0" lon="0" rev="5400000"/>
              </a:lightRig>
            </a:scene3d>
            <a:sp3d contourW="12700">
              <a:bevelT w="25400" h="25400"/>
              <a:contourClr>
                <a:schemeClr val="accent6">
                  <a:shade val="73000"/>
                </a:schemeClr>
              </a:contourClr>
            </a:sp3d>
          </a:bodyPr>
          <a:lstStyle/>
          <a:p>
            <a:pPr algn="ctr" eaLnBrk="1" fontAlgn="auto" hangingPunct="1">
              <a:spcBef>
                <a:spcPts val="0"/>
              </a:spcBef>
              <a:spcAft>
                <a:spcPts val="0"/>
              </a:spcAft>
              <a:defRPr/>
            </a:pPr>
            <a:r>
              <a:rPr lang="pt-BR" sz="7200" b="1" dirty="0">
                <a:ln w="11430">
                  <a:solidFill>
                    <a:schemeClr val="tx1"/>
                  </a:solidFill>
                </a:ln>
                <a:solidFill>
                  <a:srgbClr val="FFFF00"/>
                </a:solidFill>
                <a:effectLst>
                  <a:outerShdw blurRad="38100" dist="38100" dir="2700000" algn="tl">
                    <a:srgbClr val="000000">
                      <a:alpha val="43137"/>
                    </a:srgbClr>
                  </a:outerShdw>
                </a:effectLst>
                <a:latin typeface="+mn-lt"/>
                <a:cs typeface="+mn-cs"/>
              </a:rPr>
              <a:t>3º Trimestre</a:t>
            </a:r>
          </a:p>
        </p:txBody>
      </p:sp>
      <p:sp>
        <p:nvSpPr>
          <p:cNvPr id="7" name="Retângulo 6">
            <a:extLst>
              <a:ext uri="{FF2B5EF4-FFF2-40B4-BE49-F238E27FC236}">
                <a16:creationId xmlns:a16="http://schemas.microsoft.com/office/drawing/2014/main" id="{C893B520-36D8-4552-BB01-EC40469E8D10}"/>
              </a:ext>
            </a:extLst>
          </p:cNvPr>
          <p:cNvSpPr/>
          <p:nvPr userDrawn="1"/>
        </p:nvSpPr>
        <p:spPr>
          <a:xfrm rot="19154456">
            <a:off x="1127622" y="3198540"/>
            <a:ext cx="8227643" cy="1107996"/>
          </a:xfrm>
          <a:prstGeom prst="rect">
            <a:avLst/>
          </a:prstGeom>
          <a:noFill/>
        </p:spPr>
        <p:txBody>
          <a:bodyPr>
            <a:spAutoFit/>
            <a:scene3d>
              <a:camera prst="orthographicFront"/>
              <a:lightRig rig="glow" dir="tl">
                <a:rot lat="0" lon="0" rev="5400000"/>
              </a:lightRig>
            </a:scene3d>
            <a:sp3d contourW="12700">
              <a:bevelT w="25400" h="25400"/>
              <a:contourClr>
                <a:schemeClr val="accent6">
                  <a:shade val="73000"/>
                </a:schemeClr>
              </a:contourClr>
            </a:sp3d>
          </a:bodyPr>
          <a:lstStyle/>
          <a:p>
            <a:pPr algn="ctr" eaLnBrk="1" fontAlgn="auto" hangingPunct="1">
              <a:spcBef>
                <a:spcPts val="0"/>
              </a:spcBef>
              <a:spcAft>
                <a:spcPts val="0"/>
              </a:spcAft>
              <a:defRPr/>
            </a:pPr>
            <a:r>
              <a:rPr lang="pt-BR" sz="6600" b="1" dirty="0">
                <a:ln w="28575">
                  <a:solidFill>
                    <a:schemeClr val="tx1"/>
                  </a:solidFill>
                </a:ln>
                <a:solidFill>
                  <a:schemeClr val="tx2">
                    <a:lumMod val="60000"/>
                    <a:lumOff val="40000"/>
                  </a:schemeClr>
                </a:solidFill>
                <a:effectLst>
                  <a:outerShdw blurRad="38100" dist="38100" dir="2700000" algn="tl">
                    <a:srgbClr val="000000">
                      <a:alpha val="43137"/>
                    </a:srgbClr>
                  </a:outerShdw>
                </a:effectLst>
                <a:latin typeface="+mn-lt"/>
                <a:cs typeface="+mn-cs"/>
              </a:rPr>
              <a:t>Versos para     decorar</a:t>
            </a:r>
          </a:p>
        </p:txBody>
      </p:sp>
    </p:spTree>
    <p:extLst>
      <p:ext uri="{BB962C8B-B14F-4D97-AF65-F5344CB8AC3E}">
        <p14:creationId xmlns:p14="http://schemas.microsoft.com/office/powerpoint/2010/main" val="201822239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Oracao">
    <p:bg>
      <p:bgPr>
        <a:blipFill dpi="0" rotWithShape="1">
          <a:blip r:embed="rId2">
            <a:lum/>
          </a:blip>
          <a:srcRect/>
          <a:tile tx="0" ty="0" sx="100000" sy="100000" flip="none" algn="tl"/>
        </a:blipFill>
        <a:effectLst/>
      </p:bgPr>
    </p:bg>
    <p:spTree>
      <p:nvGrpSpPr>
        <p:cNvPr id="1" name=""/>
        <p:cNvGrpSpPr/>
        <p:nvPr/>
      </p:nvGrpSpPr>
      <p:grpSpPr>
        <a:xfrm>
          <a:off x="0" y="0"/>
          <a:ext cx="0" cy="0"/>
          <a:chOff x="0" y="0"/>
          <a:chExt cx="0" cy="0"/>
        </a:xfrm>
      </p:grpSpPr>
      <p:pic>
        <p:nvPicPr>
          <p:cNvPr id="8" name="Imagem 7">
            <a:extLst>
              <a:ext uri="{FF2B5EF4-FFF2-40B4-BE49-F238E27FC236}">
                <a16:creationId xmlns:a16="http://schemas.microsoft.com/office/drawing/2014/main" id="{32731033-F4D6-E33A-8DFF-2D7E5E63A0B6}"/>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331639" y="691164"/>
            <a:ext cx="7765737" cy="6126480"/>
          </a:xfrm>
          <a:prstGeom prst="rect">
            <a:avLst/>
          </a:prstGeom>
        </p:spPr>
      </p:pic>
      <p:sp>
        <p:nvSpPr>
          <p:cNvPr id="2" name="Retângulo 1">
            <a:extLst>
              <a:ext uri="{FF2B5EF4-FFF2-40B4-BE49-F238E27FC236}">
                <a16:creationId xmlns:a16="http://schemas.microsoft.com/office/drawing/2014/main" id="{1B78B434-828C-455F-94EB-9C26D24F0752}"/>
              </a:ext>
            </a:extLst>
          </p:cNvPr>
          <p:cNvSpPr/>
          <p:nvPr userDrawn="1"/>
        </p:nvSpPr>
        <p:spPr>
          <a:xfrm>
            <a:off x="7725449" y="39189"/>
            <a:ext cx="1393074" cy="584775"/>
          </a:xfrm>
          <a:prstGeom prst="rect">
            <a:avLst/>
          </a:prstGeom>
        </p:spPr>
        <p:txBody>
          <a:bodyPr wrap="none">
            <a:spAutoFit/>
          </a:bodyPr>
          <a:lstStyle/>
          <a:p>
            <a:pPr marL="0" marR="0" lvl="0" indent="0" algn="r" defTabSz="914400" rtl="0" eaLnBrk="0" fontAlgn="base" latinLnBrk="0" hangingPunct="0">
              <a:lnSpc>
                <a:spcPct val="100000"/>
              </a:lnSpc>
              <a:spcBef>
                <a:spcPct val="20000"/>
              </a:spcBef>
              <a:spcAft>
                <a:spcPct val="0"/>
              </a:spcAft>
              <a:buClrTx/>
              <a:buSzTx/>
              <a:buFont typeface="Arial" panose="020B0604020202020204" pitchFamily="34" charset="0"/>
              <a:buNone/>
              <a:tabLst/>
              <a:defRPr/>
            </a:pPr>
            <a:r>
              <a:rPr lang="pt-BR" altLang="pt-BR" sz="3200" b="1" dirty="0">
                <a:solidFill>
                  <a:srgbClr val="000000"/>
                </a:solidFill>
                <a:latin typeface="Calibri" pitchFamily="34" charset="0"/>
              </a:rPr>
              <a:t>Oração</a:t>
            </a:r>
            <a:endParaRPr lang="pt-BR" altLang="pt-BR" sz="3200" dirty="0"/>
          </a:p>
        </p:txBody>
      </p:sp>
      <p:pic>
        <p:nvPicPr>
          <p:cNvPr id="6" name="Imagem 5">
            <a:extLst>
              <a:ext uri="{FF2B5EF4-FFF2-40B4-BE49-F238E27FC236}">
                <a16:creationId xmlns:a16="http://schemas.microsoft.com/office/drawing/2014/main" id="{CB738B1D-349F-0BDE-E14D-5E5CC6E93525}"/>
              </a:ext>
            </a:extLst>
          </p:cNvPr>
          <p:cNvPicPr>
            <a:picLocks noChangeAspect="1"/>
          </p:cNvPicPr>
          <p:nvPr userDrawn="1"/>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691680" y="1412776"/>
            <a:ext cx="3843251" cy="3150524"/>
          </a:xfrm>
          <a:prstGeom prst="rect">
            <a:avLst/>
          </a:prstGeom>
        </p:spPr>
      </p:pic>
    </p:spTree>
    <p:extLst>
      <p:ext uri="{BB962C8B-B14F-4D97-AF65-F5344CB8AC3E}">
        <p14:creationId xmlns:p14="http://schemas.microsoft.com/office/powerpoint/2010/main" val="277963331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Hora da Oração">
    <p:spTree>
      <p:nvGrpSpPr>
        <p:cNvPr id="1" name=""/>
        <p:cNvGrpSpPr/>
        <p:nvPr/>
      </p:nvGrpSpPr>
      <p:grpSpPr>
        <a:xfrm>
          <a:off x="0" y="0"/>
          <a:ext cx="0" cy="0"/>
          <a:chOff x="0" y="0"/>
          <a:chExt cx="0" cy="0"/>
        </a:xfrm>
      </p:grpSpPr>
      <p:sp>
        <p:nvSpPr>
          <p:cNvPr id="4" name="Line 36">
            <a:extLst>
              <a:ext uri="{FF2B5EF4-FFF2-40B4-BE49-F238E27FC236}">
                <a16:creationId xmlns:a16="http://schemas.microsoft.com/office/drawing/2014/main" id="{0B1FC360-B25E-43B2-8C2D-346C9A193795}"/>
              </a:ext>
            </a:extLst>
          </p:cNvPr>
          <p:cNvSpPr>
            <a:spLocks noChangeShapeType="1"/>
          </p:cNvSpPr>
          <p:nvPr userDrawn="1"/>
        </p:nvSpPr>
        <p:spPr bwMode="auto">
          <a:xfrm flipV="1">
            <a:off x="1397000" y="5838083"/>
            <a:ext cx="7639050" cy="0"/>
          </a:xfrm>
          <a:prstGeom prst="line">
            <a:avLst/>
          </a:prstGeom>
          <a:noFill/>
          <a:ln w="12700" cap="sq">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pt-BR"/>
          </a:p>
        </p:txBody>
      </p:sp>
      <p:sp>
        <p:nvSpPr>
          <p:cNvPr id="5" name="Rectangle 7">
            <a:extLst>
              <a:ext uri="{FF2B5EF4-FFF2-40B4-BE49-F238E27FC236}">
                <a16:creationId xmlns:a16="http://schemas.microsoft.com/office/drawing/2014/main" id="{8C901535-AB24-4455-A2F8-AE8FC4BFF3AF}"/>
              </a:ext>
            </a:extLst>
          </p:cNvPr>
          <p:cNvSpPr>
            <a:spLocks noChangeArrowheads="1"/>
          </p:cNvSpPr>
          <p:nvPr userDrawn="1"/>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pt-BR" altLang="pt-BR"/>
          </a:p>
        </p:txBody>
      </p:sp>
      <p:sp>
        <p:nvSpPr>
          <p:cNvPr id="7" name="Título 1">
            <a:extLst>
              <a:ext uri="{FF2B5EF4-FFF2-40B4-BE49-F238E27FC236}">
                <a16:creationId xmlns:a16="http://schemas.microsoft.com/office/drawing/2014/main" id="{273BCE03-0431-4C05-A0E2-C9D1C67CFDFC}"/>
              </a:ext>
            </a:extLst>
          </p:cNvPr>
          <p:cNvSpPr txBox="1">
            <a:spLocks/>
          </p:cNvSpPr>
          <p:nvPr userDrawn="1"/>
        </p:nvSpPr>
        <p:spPr>
          <a:xfrm>
            <a:off x="1397000" y="5949950"/>
            <a:ext cx="7747000" cy="652463"/>
          </a:xfrm>
          <a:prstGeom prst="rect">
            <a:avLst/>
          </a:prstGeom>
        </p:spPr>
        <p:txBody>
          <a:bodyPr/>
          <a:lstStyle/>
          <a:p>
            <a:pPr algn="ctr" eaLnBrk="1" hangingPunct="1">
              <a:defRPr/>
            </a:pPr>
            <a:r>
              <a:rPr lang="pt-BR" altLang="pt-BR" sz="4400" b="1" dirty="0">
                <a:ln w="10541" cmpd="sng">
                  <a:solidFill>
                    <a:schemeClr val="tx1"/>
                  </a:solidFill>
                  <a:prstDash val="solid"/>
                </a:ln>
                <a:solidFill>
                  <a:srgbClr val="FF0000"/>
                </a:solidFill>
                <a:cs typeface="+mn-cs"/>
              </a:rPr>
              <a:t>Hora da Oração</a:t>
            </a:r>
          </a:p>
        </p:txBody>
      </p:sp>
      <p:pic>
        <p:nvPicPr>
          <p:cNvPr id="6" name="Imagem 5" descr="Uma imagem contendo pessoa, mulher, vestuário, interior&#10;&#10;Descrição gerada automaticamente">
            <a:extLst>
              <a:ext uri="{FF2B5EF4-FFF2-40B4-BE49-F238E27FC236}">
                <a16:creationId xmlns:a16="http://schemas.microsoft.com/office/drawing/2014/main" id="{AD4BB970-67A5-4BE8-9EA5-89518FDFCFA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347222" y="686326"/>
            <a:ext cx="7747000" cy="5119162"/>
          </a:xfrm>
          <a:prstGeom prst="rect">
            <a:avLst/>
          </a:prstGeom>
        </p:spPr>
      </p:pic>
    </p:spTree>
    <p:extLst>
      <p:ext uri="{BB962C8B-B14F-4D97-AF65-F5344CB8AC3E}">
        <p14:creationId xmlns:p14="http://schemas.microsoft.com/office/powerpoint/2010/main" val="390629225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Azul - Geral">
    <p:spTree>
      <p:nvGrpSpPr>
        <p:cNvPr id="1" name=""/>
        <p:cNvGrpSpPr/>
        <p:nvPr/>
      </p:nvGrpSpPr>
      <p:grpSpPr>
        <a:xfrm>
          <a:off x="0" y="0"/>
          <a:ext cx="0" cy="0"/>
          <a:chOff x="0" y="0"/>
          <a:chExt cx="0" cy="0"/>
        </a:xfrm>
      </p:grpSpPr>
      <p:pic>
        <p:nvPicPr>
          <p:cNvPr id="3" name="Imagem 2">
            <a:extLst>
              <a:ext uri="{FF2B5EF4-FFF2-40B4-BE49-F238E27FC236}">
                <a16:creationId xmlns:a16="http://schemas.microsoft.com/office/drawing/2014/main" id="{7B4EDE0E-8A0C-C048-2BD6-C0BF8A051C5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332000" y="570864"/>
            <a:ext cx="7812000" cy="6287136"/>
          </a:xfrm>
          <a:prstGeom prst="rect">
            <a:avLst/>
          </a:prstGeom>
        </p:spPr>
      </p:pic>
      <p:sp>
        <p:nvSpPr>
          <p:cNvPr id="4" name="Espaço Reservado para Imagem 5">
            <a:extLst>
              <a:ext uri="{FF2B5EF4-FFF2-40B4-BE49-F238E27FC236}">
                <a16:creationId xmlns:a16="http://schemas.microsoft.com/office/drawing/2014/main" id="{C6F178C9-CA25-CBC9-C157-8BDDD8F8CC88}"/>
              </a:ext>
            </a:extLst>
          </p:cNvPr>
          <p:cNvSpPr>
            <a:spLocks noGrp="1" noChangeAspect="1"/>
          </p:cNvSpPr>
          <p:nvPr>
            <p:ph type="pic" sz="quarter" idx="13"/>
          </p:nvPr>
        </p:nvSpPr>
        <p:spPr>
          <a:xfrm>
            <a:off x="1332000" y="570864"/>
            <a:ext cx="7761600" cy="6287136"/>
          </a:xfrm>
          <a:prstGeom prst="rect">
            <a:avLst/>
          </a:prstGeom>
        </p:spPr>
        <p:txBody>
          <a:bodyPr/>
          <a:lstStyle/>
          <a:p>
            <a:endParaRPr lang="pt-BR"/>
          </a:p>
        </p:txBody>
      </p:sp>
      <p:sp>
        <p:nvSpPr>
          <p:cNvPr id="11" name="Espaço Reservado para Texto 6">
            <a:extLst>
              <a:ext uri="{FF2B5EF4-FFF2-40B4-BE49-F238E27FC236}">
                <a16:creationId xmlns:a16="http://schemas.microsoft.com/office/drawing/2014/main" id="{52C60677-A72F-B7ED-2C31-7A79A76CD06C}"/>
              </a:ext>
            </a:extLst>
          </p:cNvPr>
          <p:cNvSpPr>
            <a:spLocks noGrp="1" noChangeAspect="1"/>
          </p:cNvSpPr>
          <p:nvPr>
            <p:ph type="body" sz="quarter" idx="16" hasCustomPrompt="1"/>
          </p:nvPr>
        </p:nvSpPr>
        <p:spPr>
          <a:xfrm>
            <a:off x="1332000" y="570864"/>
            <a:ext cx="7761600" cy="6287136"/>
          </a:xfrm>
          <a:prstGeom prst="rect">
            <a:avLst/>
          </a:prstGeom>
          <a:solidFill>
            <a:schemeClr val="bg1">
              <a:alpha val="50000"/>
            </a:schemeClr>
          </a:solidFill>
        </p:spPr>
        <p:txBody>
          <a:bodyPr/>
          <a:lstStyle>
            <a:lvl1pPr>
              <a:buNone/>
              <a:defRPr sz="2800" b="1"/>
            </a:lvl1pPr>
          </a:lstStyle>
          <a:p>
            <a:pPr lvl="0"/>
            <a:r>
              <a:rPr lang="pt-BR" dirty="0"/>
              <a:t>Texto</a:t>
            </a:r>
          </a:p>
        </p:txBody>
      </p:sp>
      <p:sp>
        <p:nvSpPr>
          <p:cNvPr id="10" name="Espaço Reservado para Texto 31">
            <a:extLst>
              <a:ext uri="{FF2B5EF4-FFF2-40B4-BE49-F238E27FC236}">
                <a16:creationId xmlns:a16="http://schemas.microsoft.com/office/drawing/2014/main" id="{50B3DD9B-A545-607D-D747-C638855E9BF2}"/>
              </a:ext>
            </a:extLst>
          </p:cNvPr>
          <p:cNvSpPr>
            <a:spLocks noGrp="1"/>
          </p:cNvSpPr>
          <p:nvPr>
            <p:ph type="body" sz="quarter" idx="15" hasCustomPrompt="1"/>
          </p:nvPr>
        </p:nvSpPr>
        <p:spPr>
          <a:xfrm>
            <a:off x="107504" y="113664"/>
            <a:ext cx="9036496" cy="431800"/>
          </a:xfrm>
          <a:prstGeom prst="rect">
            <a:avLst/>
          </a:prstGeom>
          <a:noFill/>
        </p:spPr>
        <p:txBody>
          <a:bodyPr/>
          <a:lstStyle>
            <a:lvl1pPr algn="r">
              <a:buNone/>
              <a:defRPr sz="3200" b="1" baseline="0">
                <a:solidFill>
                  <a:schemeClr val="tx1"/>
                </a:solidFill>
                <a:latin typeface="+mj-lt"/>
                <a:cs typeface="Arial" panose="020B0604020202020204" pitchFamily="34" charset="0"/>
              </a:defRPr>
            </a:lvl1pPr>
          </a:lstStyle>
          <a:p>
            <a:pPr lvl="0"/>
            <a:r>
              <a:rPr lang="pt-BR" dirty="0"/>
              <a:t>Editar1 </a:t>
            </a:r>
          </a:p>
        </p:txBody>
      </p:sp>
    </p:spTree>
    <p:extLst>
      <p:ext uri="{BB962C8B-B14F-4D97-AF65-F5344CB8AC3E}">
        <p14:creationId xmlns:p14="http://schemas.microsoft.com/office/powerpoint/2010/main" val="39443119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Ideia Central">
    <p:spTree>
      <p:nvGrpSpPr>
        <p:cNvPr id="1" name=""/>
        <p:cNvGrpSpPr/>
        <p:nvPr/>
      </p:nvGrpSpPr>
      <p:grpSpPr>
        <a:xfrm>
          <a:off x="0" y="0"/>
          <a:ext cx="0" cy="0"/>
          <a:chOff x="0" y="0"/>
          <a:chExt cx="0" cy="0"/>
        </a:xfrm>
      </p:grpSpPr>
      <p:pic>
        <p:nvPicPr>
          <p:cNvPr id="6" name="Imagem 5">
            <a:extLst>
              <a:ext uri="{FF2B5EF4-FFF2-40B4-BE49-F238E27FC236}">
                <a16:creationId xmlns:a16="http://schemas.microsoft.com/office/drawing/2014/main" id="{7D2BD519-F7D1-DF36-913C-99461242BDC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320416" y="683305"/>
            <a:ext cx="7753350" cy="4905935"/>
          </a:xfrm>
          <a:prstGeom prst="rect">
            <a:avLst/>
          </a:prstGeom>
        </p:spPr>
      </p:pic>
      <p:sp>
        <p:nvSpPr>
          <p:cNvPr id="8" name="CaixaDeTexto 7">
            <a:extLst>
              <a:ext uri="{FF2B5EF4-FFF2-40B4-BE49-F238E27FC236}">
                <a16:creationId xmlns:a16="http://schemas.microsoft.com/office/drawing/2014/main" id="{02413AB2-2334-4BCB-A396-78B6FAEE382D}"/>
              </a:ext>
            </a:extLst>
          </p:cNvPr>
          <p:cNvSpPr txBox="1">
            <a:spLocks noChangeArrowheads="1"/>
          </p:cNvSpPr>
          <p:nvPr userDrawn="1"/>
        </p:nvSpPr>
        <p:spPr bwMode="auto">
          <a:xfrm>
            <a:off x="2700338" y="188913"/>
            <a:ext cx="11509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pt-BR" altLang="pt-BR" b="1">
                <a:solidFill>
                  <a:srgbClr val="F2F2F2"/>
                </a:solidFill>
              </a:rPr>
              <a:t>LIÇÃO:</a:t>
            </a:r>
          </a:p>
        </p:txBody>
      </p:sp>
      <p:sp>
        <p:nvSpPr>
          <p:cNvPr id="9" name="CaixaDeTexto 8">
            <a:extLst>
              <a:ext uri="{FF2B5EF4-FFF2-40B4-BE49-F238E27FC236}">
                <a16:creationId xmlns:a16="http://schemas.microsoft.com/office/drawing/2014/main" id="{02EBC904-65A3-4090-8581-0C3B6CB4B380}"/>
              </a:ext>
            </a:extLst>
          </p:cNvPr>
          <p:cNvSpPr txBox="1">
            <a:spLocks noChangeArrowheads="1"/>
          </p:cNvSpPr>
          <p:nvPr userDrawn="1"/>
        </p:nvSpPr>
        <p:spPr bwMode="auto">
          <a:xfrm>
            <a:off x="5292725" y="188913"/>
            <a:ext cx="38163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pt-BR" altLang="pt-BR" sz="2000" b="1" dirty="0"/>
              <a:t>Ideia Central da Lição</a:t>
            </a:r>
          </a:p>
        </p:txBody>
      </p:sp>
      <p:sp>
        <p:nvSpPr>
          <p:cNvPr id="7" name="Retângulo 6">
            <a:extLst>
              <a:ext uri="{FF2B5EF4-FFF2-40B4-BE49-F238E27FC236}">
                <a16:creationId xmlns:a16="http://schemas.microsoft.com/office/drawing/2014/main" id="{D611CC65-7A07-71D5-E323-1336E1FBE5D9}"/>
              </a:ext>
            </a:extLst>
          </p:cNvPr>
          <p:cNvSpPr/>
          <p:nvPr userDrawn="1"/>
        </p:nvSpPr>
        <p:spPr>
          <a:xfrm>
            <a:off x="4067944" y="43542"/>
            <a:ext cx="1008112" cy="588963"/>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pt-BR" sz="3200" b="1" dirty="0">
                <a:ln>
                  <a:solidFill>
                    <a:schemeClr val="tx1"/>
                  </a:solidFill>
                </a:ln>
              </a:rPr>
              <a:t>03</a:t>
            </a:r>
            <a:endParaRPr lang="pt-BR" b="1" dirty="0">
              <a:ln>
                <a:solidFill>
                  <a:schemeClr val="tx1"/>
                </a:solidFill>
              </a:ln>
            </a:endParaRPr>
          </a:p>
        </p:txBody>
      </p:sp>
      <p:sp>
        <p:nvSpPr>
          <p:cNvPr id="12" name="CaixaDeTexto 11">
            <a:extLst>
              <a:ext uri="{FF2B5EF4-FFF2-40B4-BE49-F238E27FC236}">
                <a16:creationId xmlns:a16="http://schemas.microsoft.com/office/drawing/2014/main" id="{F96399E7-8080-1D0F-B853-553075FBF89B}"/>
              </a:ext>
            </a:extLst>
          </p:cNvPr>
          <p:cNvSpPr txBox="1"/>
          <p:nvPr userDrawn="1"/>
        </p:nvSpPr>
        <p:spPr>
          <a:xfrm>
            <a:off x="1351042" y="5424016"/>
            <a:ext cx="7740000" cy="1384995"/>
          </a:xfrm>
          <a:prstGeom prst="rect">
            <a:avLst/>
          </a:prstGeom>
          <a:solidFill>
            <a:srgbClr val="1F497D"/>
          </a:solidFill>
        </p:spPr>
        <p:txBody>
          <a:bodyPr wrap="square">
            <a:spAutoFit/>
          </a:bodyPr>
          <a:lstStyle/>
          <a:p>
            <a:r>
              <a:rPr lang="pt-BR" sz="2800" b="1" i="0" kern="1200" dirty="0">
                <a:ln>
                  <a:solidFill>
                    <a:srgbClr val="FF0000"/>
                  </a:solidFill>
                </a:ln>
                <a:solidFill>
                  <a:schemeClr val="bg1"/>
                </a:solidFill>
                <a:latin typeface="Arial" panose="020B0604020202020204" pitchFamily="34" charset="0"/>
                <a:ea typeface="+mn-ea"/>
                <a:cs typeface="Arial" panose="020B0604020202020204" pitchFamily="34" charset="0"/>
              </a:rPr>
              <a:t>Amigos que amam a Jesus me ajudam a me aproximar Dele, que tem o poder de curar meu corpo e perdoar meus pecados.</a:t>
            </a:r>
          </a:p>
        </p:txBody>
      </p:sp>
    </p:spTree>
    <p:extLst>
      <p:ext uri="{BB962C8B-B14F-4D97-AF65-F5344CB8AC3E}">
        <p14:creationId xmlns:p14="http://schemas.microsoft.com/office/powerpoint/2010/main" val="85407747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CAPA - 3º trimestre">
    <p:spTree>
      <p:nvGrpSpPr>
        <p:cNvPr id="1" name=""/>
        <p:cNvGrpSpPr/>
        <p:nvPr/>
      </p:nvGrpSpPr>
      <p:grpSpPr>
        <a:xfrm>
          <a:off x="0" y="0"/>
          <a:ext cx="0" cy="0"/>
          <a:chOff x="0" y="0"/>
          <a:chExt cx="0" cy="0"/>
        </a:xfrm>
      </p:grpSpPr>
      <p:sp>
        <p:nvSpPr>
          <p:cNvPr id="5" name="Retângulo 4">
            <a:extLst>
              <a:ext uri="{FF2B5EF4-FFF2-40B4-BE49-F238E27FC236}">
                <a16:creationId xmlns:a16="http://schemas.microsoft.com/office/drawing/2014/main" id="{8ADDD79A-D920-41C3-8B42-9C09D536E12A}"/>
              </a:ext>
            </a:extLst>
          </p:cNvPr>
          <p:cNvSpPr/>
          <p:nvPr userDrawn="1"/>
        </p:nvSpPr>
        <p:spPr>
          <a:xfrm>
            <a:off x="7824788" y="0"/>
            <a:ext cx="1306512" cy="6858000"/>
          </a:xfrm>
          <a:prstGeom prst="rect">
            <a:avLst/>
          </a:prstGeom>
          <a:gradFill>
            <a:gsLst>
              <a:gs pos="0">
                <a:srgbClr val="FFCC99"/>
              </a:gs>
              <a:gs pos="35000">
                <a:srgbClr val="FFFFCC"/>
              </a:gs>
              <a:gs pos="69000">
                <a:schemeClr val="bg1"/>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pic>
        <p:nvPicPr>
          <p:cNvPr id="6" name="Imagem 2">
            <a:extLst>
              <a:ext uri="{FF2B5EF4-FFF2-40B4-BE49-F238E27FC236}">
                <a16:creationId xmlns:a16="http://schemas.microsoft.com/office/drawing/2014/main" id="{E43027F8-5C85-4EEB-8003-2662B12BB118}"/>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921625" y="5584825"/>
            <a:ext cx="1157288" cy="1157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tângulo 6">
            <a:extLst>
              <a:ext uri="{FF2B5EF4-FFF2-40B4-BE49-F238E27FC236}">
                <a16:creationId xmlns:a16="http://schemas.microsoft.com/office/drawing/2014/main" id="{AC1FCAAA-BC94-45C3-A1C7-8AA7D59A2891}"/>
              </a:ext>
            </a:extLst>
          </p:cNvPr>
          <p:cNvSpPr/>
          <p:nvPr userDrawn="1"/>
        </p:nvSpPr>
        <p:spPr>
          <a:xfrm>
            <a:off x="0" y="0"/>
            <a:ext cx="1306513" cy="6858000"/>
          </a:xfrm>
          <a:prstGeom prst="rect">
            <a:avLst/>
          </a:prstGeom>
          <a:gradFill>
            <a:gsLst>
              <a:gs pos="0">
                <a:schemeClr val="tx1"/>
              </a:gs>
              <a:gs pos="35000">
                <a:schemeClr val="bg2">
                  <a:lumMod val="25000"/>
                </a:schemeClr>
              </a:gs>
              <a:gs pos="69000">
                <a:srgbClr val="C00000"/>
              </a:gs>
              <a:gs pos="100000">
                <a:srgbClr val="FF0000"/>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sz="2100"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8" name="Retângulo 7">
            <a:extLst>
              <a:ext uri="{FF2B5EF4-FFF2-40B4-BE49-F238E27FC236}">
                <a16:creationId xmlns:a16="http://schemas.microsoft.com/office/drawing/2014/main" id="{260E8798-3089-4654-B145-191D65A7559E}"/>
              </a:ext>
            </a:extLst>
          </p:cNvPr>
          <p:cNvSpPr/>
          <p:nvPr userDrawn="1"/>
        </p:nvSpPr>
        <p:spPr>
          <a:xfrm>
            <a:off x="1303338" y="0"/>
            <a:ext cx="1308100" cy="6858000"/>
          </a:xfrm>
          <a:prstGeom prst="rect">
            <a:avLst/>
          </a:prstGeom>
          <a:gradFill>
            <a:gsLst>
              <a:gs pos="0">
                <a:schemeClr val="bg2">
                  <a:lumMod val="25000"/>
                </a:schemeClr>
              </a:gs>
              <a:gs pos="35000">
                <a:srgbClr val="C00000"/>
              </a:gs>
              <a:gs pos="69000">
                <a:srgbClr val="FF0000"/>
              </a:gs>
              <a:gs pos="100000">
                <a:srgbClr val="FF6600"/>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9" name="Retângulo 8">
            <a:extLst>
              <a:ext uri="{FF2B5EF4-FFF2-40B4-BE49-F238E27FC236}">
                <a16:creationId xmlns:a16="http://schemas.microsoft.com/office/drawing/2014/main" id="{665E3C04-3FA6-4154-B10B-44D0705381B6}"/>
              </a:ext>
            </a:extLst>
          </p:cNvPr>
          <p:cNvSpPr/>
          <p:nvPr userDrawn="1"/>
        </p:nvSpPr>
        <p:spPr>
          <a:xfrm>
            <a:off x="2606675" y="0"/>
            <a:ext cx="1306513" cy="6858000"/>
          </a:xfrm>
          <a:prstGeom prst="rect">
            <a:avLst/>
          </a:prstGeom>
          <a:gradFill>
            <a:gsLst>
              <a:gs pos="0">
                <a:srgbClr val="C00000"/>
              </a:gs>
              <a:gs pos="35000">
                <a:srgbClr val="FF0000"/>
              </a:gs>
              <a:gs pos="69000">
                <a:srgbClr val="FF6600"/>
              </a:gs>
              <a:gs pos="100000">
                <a:srgbClr val="FF9966"/>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10" name="Retângulo 9">
            <a:extLst>
              <a:ext uri="{FF2B5EF4-FFF2-40B4-BE49-F238E27FC236}">
                <a16:creationId xmlns:a16="http://schemas.microsoft.com/office/drawing/2014/main" id="{40001024-0A58-4D82-87CB-F596C2843D9A}"/>
              </a:ext>
            </a:extLst>
          </p:cNvPr>
          <p:cNvSpPr/>
          <p:nvPr userDrawn="1"/>
        </p:nvSpPr>
        <p:spPr>
          <a:xfrm>
            <a:off x="3911600" y="0"/>
            <a:ext cx="1308100" cy="6858000"/>
          </a:xfrm>
          <a:prstGeom prst="rect">
            <a:avLst/>
          </a:prstGeom>
          <a:gradFill>
            <a:gsLst>
              <a:gs pos="0">
                <a:srgbClr val="FF0000"/>
              </a:gs>
              <a:gs pos="35000">
                <a:srgbClr val="FF6600"/>
              </a:gs>
              <a:gs pos="69000">
                <a:srgbClr val="FF9966"/>
              </a:gs>
              <a:gs pos="100000">
                <a:srgbClr val="FFCC99"/>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11" name="Retângulo 10">
            <a:extLst>
              <a:ext uri="{FF2B5EF4-FFF2-40B4-BE49-F238E27FC236}">
                <a16:creationId xmlns:a16="http://schemas.microsoft.com/office/drawing/2014/main" id="{EF903E1F-AC4D-418A-A81B-D801C0F54471}"/>
              </a:ext>
            </a:extLst>
          </p:cNvPr>
          <p:cNvSpPr/>
          <p:nvPr userDrawn="1"/>
        </p:nvSpPr>
        <p:spPr>
          <a:xfrm>
            <a:off x="5216525" y="0"/>
            <a:ext cx="1306513" cy="6858000"/>
          </a:xfrm>
          <a:prstGeom prst="rect">
            <a:avLst/>
          </a:prstGeom>
          <a:gradFill>
            <a:gsLst>
              <a:gs pos="0">
                <a:srgbClr val="FF6600"/>
              </a:gs>
              <a:gs pos="35000">
                <a:srgbClr val="FF9966"/>
              </a:gs>
              <a:gs pos="69000">
                <a:srgbClr val="FFCC99"/>
              </a:gs>
              <a:gs pos="100000">
                <a:srgbClr val="FFFFCC"/>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12" name="Retângulo 11">
            <a:extLst>
              <a:ext uri="{FF2B5EF4-FFF2-40B4-BE49-F238E27FC236}">
                <a16:creationId xmlns:a16="http://schemas.microsoft.com/office/drawing/2014/main" id="{C6D2BD42-83ED-4F60-AE5F-0AA094B621B8}"/>
              </a:ext>
            </a:extLst>
          </p:cNvPr>
          <p:cNvSpPr/>
          <p:nvPr userDrawn="1"/>
        </p:nvSpPr>
        <p:spPr>
          <a:xfrm>
            <a:off x="6519863" y="0"/>
            <a:ext cx="1308100" cy="6858000"/>
          </a:xfrm>
          <a:prstGeom prst="rect">
            <a:avLst/>
          </a:prstGeom>
          <a:gradFill>
            <a:gsLst>
              <a:gs pos="0">
                <a:srgbClr val="FF9966"/>
              </a:gs>
              <a:gs pos="35000">
                <a:srgbClr val="FFCC99"/>
              </a:gs>
              <a:gs pos="69000">
                <a:srgbClr val="FFFFCC"/>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22" name="CaixaDeTexto 21">
            <a:extLst>
              <a:ext uri="{FF2B5EF4-FFF2-40B4-BE49-F238E27FC236}">
                <a16:creationId xmlns:a16="http://schemas.microsoft.com/office/drawing/2014/main" id="{1FBD7948-5F0C-42DE-946E-3AD610BF75E6}"/>
              </a:ext>
            </a:extLst>
          </p:cNvPr>
          <p:cNvSpPr txBox="1">
            <a:spLocks noChangeArrowheads="1"/>
          </p:cNvSpPr>
          <p:nvPr userDrawn="1"/>
        </p:nvSpPr>
        <p:spPr bwMode="auto">
          <a:xfrm>
            <a:off x="1325563" y="4321175"/>
            <a:ext cx="1273175"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dirty="0">
                <a:solidFill>
                  <a:schemeClr val="bg1"/>
                </a:solidFill>
              </a:rPr>
              <a:t>Trimestre</a:t>
            </a:r>
          </a:p>
          <a:p>
            <a:pPr>
              <a:defRPr/>
            </a:pPr>
            <a:endParaRPr lang="pt-BR" altLang="pt-BR" dirty="0">
              <a:solidFill>
                <a:schemeClr val="bg1"/>
              </a:solidFill>
            </a:endParaRPr>
          </a:p>
          <a:p>
            <a:pPr>
              <a:defRPr/>
            </a:pPr>
            <a:r>
              <a:rPr lang="pt-BR" altLang="pt-BR" dirty="0">
                <a:solidFill>
                  <a:schemeClr val="bg1"/>
                </a:solidFill>
              </a:rPr>
              <a:t>  Ano </a:t>
            </a:r>
          </a:p>
          <a:p>
            <a:pPr>
              <a:defRPr/>
            </a:pPr>
            <a:endParaRPr lang="pt-BR" altLang="pt-BR" dirty="0">
              <a:solidFill>
                <a:schemeClr val="bg1"/>
              </a:solidFill>
            </a:endParaRPr>
          </a:p>
          <a:p>
            <a:pPr>
              <a:defRPr/>
            </a:pPr>
            <a:r>
              <a:rPr lang="pt-BR" altLang="pt-BR" dirty="0">
                <a:solidFill>
                  <a:schemeClr val="bg1"/>
                </a:solidFill>
              </a:rPr>
              <a:t> </a:t>
            </a:r>
          </a:p>
        </p:txBody>
      </p:sp>
      <p:sp>
        <p:nvSpPr>
          <p:cNvPr id="26" name="CaixaDeTexto 25">
            <a:extLst>
              <a:ext uri="{FF2B5EF4-FFF2-40B4-BE49-F238E27FC236}">
                <a16:creationId xmlns:a16="http://schemas.microsoft.com/office/drawing/2014/main" id="{843DF8E8-6ABA-475D-9E78-D322E2AD317C}"/>
              </a:ext>
            </a:extLst>
          </p:cNvPr>
          <p:cNvSpPr txBox="1">
            <a:spLocks noChangeArrowheads="1"/>
          </p:cNvSpPr>
          <p:nvPr userDrawn="1"/>
        </p:nvSpPr>
        <p:spPr bwMode="auto">
          <a:xfrm>
            <a:off x="11113" y="396875"/>
            <a:ext cx="1293812"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sz="2000">
                <a:solidFill>
                  <a:schemeClr val="bg1"/>
                </a:solidFill>
              </a:rPr>
              <a:t>Escola Sabatina dos Primários</a:t>
            </a:r>
          </a:p>
        </p:txBody>
      </p:sp>
      <p:sp>
        <p:nvSpPr>
          <p:cNvPr id="27" name="CaixaDeTexto 26">
            <a:extLst>
              <a:ext uri="{FF2B5EF4-FFF2-40B4-BE49-F238E27FC236}">
                <a16:creationId xmlns:a16="http://schemas.microsoft.com/office/drawing/2014/main" id="{F5321713-A3B4-46EA-8F20-54B025239458}"/>
              </a:ext>
            </a:extLst>
          </p:cNvPr>
          <p:cNvSpPr txBox="1">
            <a:spLocks noChangeArrowheads="1"/>
          </p:cNvSpPr>
          <p:nvPr userDrawn="1"/>
        </p:nvSpPr>
        <p:spPr bwMode="auto">
          <a:xfrm>
            <a:off x="1317625" y="4038600"/>
            <a:ext cx="12636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dirty="0">
                <a:solidFill>
                  <a:schemeClr val="bg1"/>
                </a:solidFill>
              </a:rPr>
              <a:t>3º</a:t>
            </a:r>
          </a:p>
        </p:txBody>
      </p:sp>
      <p:sp>
        <p:nvSpPr>
          <p:cNvPr id="28" name="Retângulo 27">
            <a:extLst>
              <a:ext uri="{FF2B5EF4-FFF2-40B4-BE49-F238E27FC236}">
                <a16:creationId xmlns:a16="http://schemas.microsoft.com/office/drawing/2014/main" id="{BB4C901B-E4F1-41E3-B5EE-A898B9A1E16D}"/>
              </a:ext>
            </a:extLst>
          </p:cNvPr>
          <p:cNvSpPr>
            <a:spLocks noChangeArrowheads="1"/>
          </p:cNvSpPr>
          <p:nvPr userDrawn="1"/>
        </p:nvSpPr>
        <p:spPr bwMode="auto">
          <a:xfrm>
            <a:off x="1333500" y="1944688"/>
            <a:ext cx="125253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sz="2400">
                <a:solidFill>
                  <a:schemeClr val="bg1"/>
                </a:solidFill>
              </a:rPr>
              <a:t>Lição</a:t>
            </a:r>
            <a:endParaRPr lang="pt-BR" altLang="pt-BR" sz="2400"/>
          </a:p>
        </p:txBody>
      </p:sp>
      <p:sp>
        <p:nvSpPr>
          <p:cNvPr id="23" name="Espaço Reservado para Texto 22"/>
          <p:cNvSpPr>
            <a:spLocks noGrp="1"/>
          </p:cNvSpPr>
          <p:nvPr>
            <p:ph type="body" sz="quarter" idx="13" hasCustomPrompt="1"/>
          </p:nvPr>
        </p:nvSpPr>
        <p:spPr>
          <a:xfrm>
            <a:off x="1907704" y="4797152"/>
            <a:ext cx="749772" cy="369332"/>
          </a:xfrm>
          <a:prstGeom prst="rect">
            <a:avLst/>
          </a:prstGeom>
        </p:spPr>
        <p:txBody>
          <a:bodyPr/>
          <a:lstStyle>
            <a:lvl1pPr algn="ctr">
              <a:buNone/>
              <a:defRPr sz="1800">
                <a:solidFill>
                  <a:schemeClr val="bg1"/>
                </a:solidFill>
              </a:defRPr>
            </a:lvl1pPr>
            <a:lvl2pPr>
              <a:buNone/>
              <a:defRPr/>
            </a:lvl2pPr>
            <a:lvl3pPr>
              <a:buNone/>
              <a:defRPr/>
            </a:lvl3pPr>
            <a:lvl4pPr>
              <a:buNone/>
              <a:defRPr/>
            </a:lvl4pPr>
            <a:lvl5pPr>
              <a:buNone/>
              <a:defRPr/>
            </a:lvl5pPr>
          </a:lstStyle>
          <a:p>
            <a:pPr lvl="0"/>
            <a:r>
              <a:rPr lang="pt-BR" dirty="0"/>
              <a:t>Editar</a:t>
            </a:r>
          </a:p>
        </p:txBody>
      </p:sp>
      <p:sp>
        <p:nvSpPr>
          <p:cNvPr id="24" name="Espaço Reservado para Texto 22"/>
          <p:cNvSpPr>
            <a:spLocks noGrp="1"/>
          </p:cNvSpPr>
          <p:nvPr>
            <p:ph type="body" sz="quarter" idx="14" hasCustomPrompt="1"/>
          </p:nvPr>
        </p:nvSpPr>
        <p:spPr>
          <a:xfrm>
            <a:off x="1333782" y="2420913"/>
            <a:ext cx="1251569" cy="504031"/>
          </a:xfrm>
          <a:prstGeom prst="rect">
            <a:avLst/>
          </a:prstGeom>
        </p:spPr>
        <p:txBody>
          <a:bodyPr/>
          <a:lstStyle>
            <a:lvl1pPr algn="ctr">
              <a:buNone/>
              <a:defRPr sz="3200">
                <a:solidFill>
                  <a:schemeClr val="bg1"/>
                </a:solidFill>
              </a:defRPr>
            </a:lvl1pPr>
            <a:lvl2pPr>
              <a:buNone/>
              <a:defRPr/>
            </a:lvl2pPr>
            <a:lvl3pPr>
              <a:buNone/>
              <a:defRPr/>
            </a:lvl3pPr>
            <a:lvl4pPr>
              <a:buNone/>
              <a:defRPr/>
            </a:lvl4pPr>
            <a:lvl5pPr>
              <a:buNone/>
              <a:defRPr/>
            </a:lvl5pPr>
          </a:lstStyle>
          <a:p>
            <a:pPr lvl="0"/>
            <a:r>
              <a:rPr lang="pt-BR" dirty="0"/>
              <a:t>Editar</a:t>
            </a:r>
          </a:p>
        </p:txBody>
      </p:sp>
      <p:sp>
        <p:nvSpPr>
          <p:cNvPr id="29" name="Espaço Reservado para Texto 22">
            <a:extLst>
              <a:ext uri="{FF2B5EF4-FFF2-40B4-BE49-F238E27FC236}">
                <a16:creationId xmlns:a16="http://schemas.microsoft.com/office/drawing/2014/main" id="{D7E1C28C-4918-4427-9C91-2D8B3C983076}"/>
              </a:ext>
            </a:extLst>
          </p:cNvPr>
          <p:cNvSpPr>
            <a:spLocks noGrp="1"/>
          </p:cNvSpPr>
          <p:nvPr>
            <p:ph type="body" sz="quarter" idx="15" hasCustomPrompt="1"/>
          </p:nvPr>
        </p:nvSpPr>
        <p:spPr>
          <a:xfrm>
            <a:off x="1181100" y="3140968"/>
            <a:ext cx="1590700" cy="504031"/>
          </a:xfrm>
          <a:prstGeom prst="rect">
            <a:avLst/>
          </a:prstGeom>
        </p:spPr>
        <p:txBody>
          <a:bodyPr/>
          <a:lstStyle>
            <a:lvl1pPr algn="ctr">
              <a:buNone/>
              <a:defRPr sz="2000">
                <a:solidFill>
                  <a:schemeClr val="bg1"/>
                </a:solidFill>
              </a:defRPr>
            </a:lvl1pPr>
            <a:lvl2pPr>
              <a:buNone/>
              <a:defRPr/>
            </a:lvl2pPr>
            <a:lvl3pPr>
              <a:buNone/>
              <a:defRPr/>
            </a:lvl3pPr>
            <a:lvl4pPr>
              <a:buNone/>
              <a:defRPr/>
            </a:lvl4pPr>
            <a:lvl5pPr>
              <a:buNone/>
              <a:defRPr/>
            </a:lvl5pPr>
          </a:lstStyle>
          <a:p>
            <a:pPr lvl="0"/>
            <a:r>
              <a:rPr lang="pt-BR" dirty="0"/>
              <a:t>Editar</a:t>
            </a:r>
          </a:p>
        </p:txBody>
      </p:sp>
      <p:sp>
        <p:nvSpPr>
          <p:cNvPr id="2" name="Retângulo 1">
            <a:extLst>
              <a:ext uri="{FF2B5EF4-FFF2-40B4-BE49-F238E27FC236}">
                <a16:creationId xmlns:a16="http://schemas.microsoft.com/office/drawing/2014/main" id="{02594B19-989D-BB95-5376-035A92FD5A3B}"/>
              </a:ext>
            </a:extLst>
          </p:cNvPr>
          <p:cNvSpPr/>
          <p:nvPr userDrawn="1"/>
        </p:nvSpPr>
        <p:spPr>
          <a:xfrm>
            <a:off x="3911600" y="1556792"/>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Graça</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sp>
        <p:nvSpPr>
          <p:cNvPr id="3" name="Retângulo 2">
            <a:extLst>
              <a:ext uri="{FF2B5EF4-FFF2-40B4-BE49-F238E27FC236}">
                <a16:creationId xmlns:a16="http://schemas.microsoft.com/office/drawing/2014/main" id="{5FFCCF2E-3580-C76B-C1D4-FC5DCA6D8274}"/>
              </a:ext>
            </a:extLst>
          </p:cNvPr>
          <p:cNvSpPr/>
          <p:nvPr userDrawn="1"/>
        </p:nvSpPr>
        <p:spPr>
          <a:xfrm>
            <a:off x="5224463" y="2425483"/>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Caráter</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sp>
        <p:nvSpPr>
          <p:cNvPr id="4" name="Retângulo 3">
            <a:extLst>
              <a:ext uri="{FF2B5EF4-FFF2-40B4-BE49-F238E27FC236}">
                <a16:creationId xmlns:a16="http://schemas.microsoft.com/office/drawing/2014/main" id="{BF4BA64A-3CE1-D415-875B-ABA507344965}"/>
              </a:ext>
            </a:extLst>
          </p:cNvPr>
          <p:cNvSpPr/>
          <p:nvPr userDrawn="1"/>
        </p:nvSpPr>
        <p:spPr>
          <a:xfrm>
            <a:off x="6521450" y="3313005"/>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Missão</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pic>
        <p:nvPicPr>
          <p:cNvPr id="17" name="Imagem 16">
            <a:extLst>
              <a:ext uri="{FF2B5EF4-FFF2-40B4-BE49-F238E27FC236}">
                <a16:creationId xmlns:a16="http://schemas.microsoft.com/office/drawing/2014/main" id="{D14CA004-6D37-F317-3519-B3EF7BAAC301}"/>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344543" y="1934210"/>
            <a:ext cx="435864" cy="472440"/>
          </a:xfrm>
          <a:prstGeom prst="rect">
            <a:avLst/>
          </a:prstGeom>
        </p:spPr>
      </p:pic>
      <p:pic>
        <p:nvPicPr>
          <p:cNvPr id="18" name="Imagem 17">
            <a:extLst>
              <a:ext uri="{FF2B5EF4-FFF2-40B4-BE49-F238E27FC236}">
                <a16:creationId xmlns:a16="http://schemas.microsoft.com/office/drawing/2014/main" id="{F9FBBD01-8A5F-723E-C32F-BECFD86DD272}"/>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5631498" y="2797135"/>
            <a:ext cx="487680" cy="463296"/>
          </a:xfrm>
          <a:prstGeom prst="rect">
            <a:avLst/>
          </a:prstGeom>
        </p:spPr>
      </p:pic>
      <p:pic>
        <p:nvPicPr>
          <p:cNvPr id="19" name="Imagem 18">
            <a:extLst>
              <a:ext uri="{FF2B5EF4-FFF2-40B4-BE49-F238E27FC236}">
                <a16:creationId xmlns:a16="http://schemas.microsoft.com/office/drawing/2014/main" id="{7B962CF4-C43B-B006-EB64-29EDF4D13299}"/>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6971157" y="3751178"/>
            <a:ext cx="402336" cy="402336"/>
          </a:xfrm>
          <a:prstGeom prst="rect">
            <a:avLst/>
          </a:prstGeom>
        </p:spPr>
      </p:pic>
      <p:pic>
        <p:nvPicPr>
          <p:cNvPr id="14" name="Imagem 13">
            <a:extLst>
              <a:ext uri="{FF2B5EF4-FFF2-40B4-BE49-F238E27FC236}">
                <a16:creationId xmlns:a16="http://schemas.microsoft.com/office/drawing/2014/main" id="{8B97051D-DD62-4D3C-1D9A-5C17AE057E9D}"/>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92388" y="3780272"/>
            <a:ext cx="1143000" cy="1514475"/>
          </a:xfrm>
          <a:prstGeom prst="rect">
            <a:avLst/>
          </a:prstGeom>
        </p:spPr>
      </p:pic>
      <p:pic>
        <p:nvPicPr>
          <p:cNvPr id="15" name="Imagem 14">
            <a:extLst>
              <a:ext uri="{FF2B5EF4-FFF2-40B4-BE49-F238E27FC236}">
                <a16:creationId xmlns:a16="http://schemas.microsoft.com/office/drawing/2014/main" id="{9D5264EE-8A12-313A-C625-6A7E5BE6A88A}"/>
              </a:ext>
            </a:extLst>
          </p:cNvPr>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48418" y="5445224"/>
            <a:ext cx="1209675" cy="533400"/>
          </a:xfrm>
          <a:prstGeom prst="rect">
            <a:avLst/>
          </a:prstGeom>
        </p:spPr>
      </p:pic>
    </p:spTree>
    <p:extLst>
      <p:ext uri="{BB962C8B-B14F-4D97-AF65-F5344CB8AC3E}">
        <p14:creationId xmlns:p14="http://schemas.microsoft.com/office/powerpoint/2010/main" val="239880005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Vermelho Assunto do mes">
    <p:spTree>
      <p:nvGrpSpPr>
        <p:cNvPr id="1" name=""/>
        <p:cNvGrpSpPr/>
        <p:nvPr/>
      </p:nvGrpSpPr>
      <p:grpSpPr>
        <a:xfrm>
          <a:off x="0" y="0"/>
          <a:ext cx="0" cy="0"/>
          <a:chOff x="0" y="0"/>
          <a:chExt cx="0" cy="0"/>
        </a:xfrm>
      </p:grpSpPr>
      <p:sp>
        <p:nvSpPr>
          <p:cNvPr id="18" name="Espaço Reservado para Texto 14"/>
          <p:cNvSpPr>
            <a:spLocks noGrp="1"/>
          </p:cNvSpPr>
          <p:nvPr>
            <p:ph type="body" sz="quarter" idx="10" hasCustomPrompt="1"/>
          </p:nvPr>
        </p:nvSpPr>
        <p:spPr>
          <a:xfrm>
            <a:off x="1331640" y="684383"/>
            <a:ext cx="7812360" cy="988841"/>
          </a:xfrm>
          <a:prstGeom prst="rect">
            <a:avLst/>
          </a:prstGeom>
          <a:solidFill>
            <a:srgbClr val="FF0000"/>
          </a:solidFill>
        </p:spPr>
        <p:txBody>
          <a:bodyPr anchor="ctr" anchorCtr="1"/>
          <a:lstStyle>
            <a:lvl1pPr algn="ctr">
              <a:buNone/>
              <a:defRPr sz="4000" baseline="0">
                <a:solidFill>
                  <a:schemeClr val="bg1"/>
                </a:solidFill>
              </a:defRPr>
            </a:lvl1pPr>
            <a:lvl2pPr algn="ctr">
              <a:buNone/>
              <a:defRPr sz="4000">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pt-BR" dirty="0"/>
              <a:t>Editar </a:t>
            </a:r>
          </a:p>
        </p:txBody>
      </p:sp>
      <p:sp>
        <p:nvSpPr>
          <p:cNvPr id="19" name="Espaço Reservado para Imagem 16"/>
          <p:cNvSpPr>
            <a:spLocks noGrp="1" noChangeAspect="1"/>
          </p:cNvSpPr>
          <p:nvPr>
            <p:ph type="pic" sz="quarter" idx="11"/>
          </p:nvPr>
        </p:nvSpPr>
        <p:spPr>
          <a:xfrm>
            <a:off x="1353600" y="1688400"/>
            <a:ext cx="7740000" cy="5126400"/>
          </a:xfrm>
          <a:prstGeom prst="rect">
            <a:avLst/>
          </a:prstGeom>
        </p:spPr>
        <p:txBody>
          <a:bodyPr/>
          <a:lstStyle>
            <a:lvl1pPr marL="0" indent="0">
              <a:buNone/>
              <a:defRPr/>
            </a:lvl1pPr>
          </a:lstStyle>
          <a:p>
            <a:pPr lvl="0"/>
            <a:r>
              <a:rPr lang="pt-BR" noProof="0" dirty="0"/>
              <a:t>Clique no ícone para adicionar uma imagem</a:t>
            </a:r>
          </a:p>
        </p:txBody>
      </p:sp>
    </p:spTree>
    <p:extLst>
      <p:ext uri="{BB962C8B-B14F-4D97-AF65-F5344CB8AC3E}">
        <p14:creationId xmlns:p14="http://schemas.microsoft.com/office/powerpoint/2010/main" val="76375374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Vermelho Tit Versos 2ºtrim">
    <p:spTree>
      <p:nvGrpSpPr>
        <p:cNvPr id="1" name=""/>
        <p:cNvGrpSpPr/>
        <p:nvPr/>
      </p:nvGrpSpPr>
      <p:grpSpPr>
        <a:xfrm>
          <a:off x="0" y="0"/>
          <a:ext cx="0" cy="0"/>
          <a:chOff x="0" y="0"/>
          <a:chExt cx="0" cy="0"/>
        </a:xfrm>
      </p:grpSpPr>
      <p:sp>
        <p:nvSpPr>
          <p:cNvPr id="6" name="Retângulo 5">
            <a:extLst>
              <a:ext uri="{FF2B5EF4-FFF2-40B4-BE49-F238E27FC236}">
                <a16:creationId xmlns:a16="http://schemas.microsoft.com/office/drawing/2014/main" id="{589A79DF-4307-48BC-B539-DDE98B1D3D15}"/>
              </a:ext>
            </a:extLst>
          </p:cNvPr>
          <p:cNvSpPr/>
          <p:nvPr userDrawn="1"/>
        </p:nvSpPr>
        <p:spPr>
          <a:xfrm rot="2522612">
            <a:off x="3043907" y="2766393"/>
            <a:ext cx="5794056" cy="1200329"/>
          </a:xfrm>
          <a:prstGeom prst="rect">
            <a:avLst/>
          </a:prstGeom>
          <a:noFill/>
        </p:spPr>
        <p:txBody>
          <a:bodyPr>
            <a:spAutoFit/>
            <a:scene3d>
              <a:camera prst="orthographicFront"/>
              <a:lightRig rig="glow" dir="tl">
                <a:rot lat="0" lon="0" rev="5400000"/>
              </a:lightRig>
            </a:scene3d>
            <a:sp3d contourW="12700">
              <a:bevelT w="25400" h="25400"/>
              <a:contourClr>
                <a:schemeClr val="accent6">
                  <a:shade val="73000"/>
                </a:schemeClr>
              </a:contourClr>
            </a:sp3d>
          </a:bodyPr>
          <a:lstStyle/>
          <a:p>
            <a:pPr algn="ctr" eaLnBrk="1" fontAlgn="auto" hangingPunct="1">
              <a:spcBef>
                <a:spcPts val="0"/>
              </a:spcBef>
              <a:spcAft>
                <a:spcPts val="0"/>
              </a:spcAft>
              <a:defRPr/>
            </a:pPr>
            <a:r>
              <a:rPr lang="pt-BR" sz="7200" b="1" dirty="0">
                <a:ln w="11430">
                  <a:solidFill>
                    <a:schemeClr val="tx1"/>
                  </a:solidFill>
                </a:ln>
                <a:solidFill>
                  <a:srgbClr val="00B050"/>
                </a:solidFill>
                <a:effectLst>
                  <a:outerShdw blurRad="38100" dist="38100" dir="2700000" algn="tl">
                    <a:srgbClr val="000000">
                      <a:alpha val="43137"/>
                    </a:srgbClr>
                  </a:outerShdw>
                </a:effectLst>
                <a:latin typeface="+mn-lt"/>
                <a:cs typeface="+mn-cs"/>
              </a:rPr>
              <a:t>2º Trimestre</a:t>
            </a:r>
          </a:p>
        </p:txBody>
      </p:sp>
      <p:sp>
        <p:nvSpPr>
          <p:cNvPr id="7" name="Retângulo 6">
            <a:extLst>
              <a:ext uri="{FF2B5EF4-FFF2-40B4-BE49-F238E27FC236}">
                <a16:creationId xmlns:a16="http://schemas.microsoft.com/office/drawing/2014/main" id="{5EA1C8CC-24FB-481F-91D0-B9686430300C}"/>
              </a:ext>
            </a:extLst>
          </p:cNvPr>
          <p:cNvSpPr/>
          <p:nvPr userDrawn="1"/>
        </p:nvSpPr>
        <p:spPr>
          <a:xfrm rot="19154456">
            <a:off x="1055615" y="3172153"/>
            <a:ext cx="8227643" cy="1107996"/>
          </a:xfrm>
          <a:prstGeom prst="rect">
            <a:avLst/>
          </a:prstGeom>
          <a:noFill/>
        </p:spPr>
        <p:txBody>
          <a:bodyPr>
            <a:spAutoFit/>
            <a:scene3d>
              <a:camera prst="orthographicFront"/>
              <a:lightRig rig="glow" dir="tl">
                <a:rot lat="0" lon="0" rev="5400000"/>
              </a:lightRig>
            </a:scene3d>
            <a:sp3d contourW="12700">
              <a:bevelT w="25400" h="25400"/>
              <a:contourClr>
                <a:schemeClr val="accent6">
                  <a:shade val="73000"/>
                </a:schemeClr>
              </a:contourClr>
            </a:sp3d>
          </a:bodyPr>
          <a:lstStyle/>
          <a:p>
            <a:pPr algn="ctr" eaLnBrk="1" fontAlgn="auto" hangingPunct="1">
              <a:spcBef>
                <a:spcPts val="0"/>
              </a:spcBef>
              <a:spcAft>
                <a:spcPts val="0"/>
              </a:spcAft>
              <a:defRPr/>
            </a:pPr>
            <a:r>
              <a:rPr lang="pt-BR" sz="6600" b="1" dirty="0">
                <a:ln w="28575">
                  <a:solidFill>
                    <a:schemeClr val="tx1"/>
                  </a:solidFill>
                </a:ln>
                <a:solidFill>
                  <a:srgbClr val="FFFF00"/>
                </a:solidFill>
                <a:effectLst>
                  <a:outerShdw blurRad="38100" dist="38100" dir="2700000" algn="tl">
                    <a:srgbClr val="000000">
                      <a:alpha val="43137"/>
                    </a:srgbClr>
                  </a:outerShdw>
                </a:effectLst>
                <a:latin typeface="+mn-lt"/>
                <a:cs typeface="+mn-cs"/>
              </a:rPr>
              <a:t>Versos para     decorar</a:t>
            </a:r>
          </a:p>
        </p:txBody>
      </p:sp>
    </p:spTree>
    <p:extLst>
      <p:ext uri="{BB962C8B-B14F-4D97-AF65-F5344CB8AC3E}">
        <p14:creationId xmlns:p14="http://schemas.microsoft.com/office/powerpoint/2010/main" val="281320693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Verso para Decorar">
    <p:spTree>
      <p:nvGrpSpPr>
        <p:cNvPr id="1" name=""/>
        <p:cNvGrpSpPr/>
        <p:nvPr/>
      </p:nvGrpSpPr>
      <p:grpSpPr>
        <a:xfrm>
          <a:off x="0" y="0"/>
          <a:ext cx="0" cy="0"/>
          <a:chOff x="0" y="0"/>
          <a:chExt cx="0" cy="0"/>
        </a:xfrm>
      </p:grpSpPr>
      <p:sp>
        <p:nvSpPr>
          <p:cNvPr id="11" name="CaixaDeTexto 10">
            <a:extLst>
              <a:ext uri="{FF2B5EF4-FFF2-40B4-BE49-F238E27FC236}">
                <a16:creationId xmlns:a16="http://schemas.microsoft.com/office/drawing/2014/main" id="{018FBBC4-C48F-4AF2-8A1F-359753D3484E}"/>
              </a:ext>
            </a:extLst>
          </p:cNvPr>
          <p:cNvSpPr txBox="1">
            <a:spLocks noChangeArrowheads="1"/>
          </p:cNvSpPr>
          <p:nvPr userDrawn="1"/>
        </p:nvSpPr>
        <p:spPr bwMode="auto">
          <a:xfrm>
            <a:off x="5292725" y="188913"/>
            <a:ext cx="38195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pt-BR" altLang="pt-BR" dirty="0"/>
              <a:t> VERSÍCULO PARA MEMORIZAR</a:t>
            </a:r>
          </a:p>
        </p:txBody>
      </p:sp>
      <p:sp>
        <p:nvSpPr>
          <p:cNvPr id="12" name="CaixaDeTexto 11">
            <a:extLst>
              <a:ext uri="{FF2B5EF4-FFF2-40B4-BE49-F238E27FC236}">
                <a16:creationId xmlns:a16="http://schemas.microsoft.com/office/drawing/2014/main" id="{52257F30-A596-42D8-B8BC-CB59710DAFAD}"/>
              </a:ext>
            </a:extLst>
          </p:cNvPr>
          <p:cNvSpPr txBox="1">
            <a:spLocks noChangeArrowheads="1"/>
          </p:cNvSpPr>
          <p:nvPr userDrawn="1"/>
        </p:nvSpPr>
        <p:spPr bwMode="auto">
          <a:xfrm>
            <a:off x="2700338" y="188913"/>
            <a:ext cx="11509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pt-BR" altLang="pt-BR" b="1" dirty="0">
                <a:solidFill>
                  <a:srgbClr val="F2F2F2"/>
                </a:solidFill>
              </a:rPr>
              <a:t>LIÇÃO:</a:t>
            </a:r>
          </a:p>
        </p:txBody>
      </p:sp>
      <p:sp>
        <p:nvSpPr>
          <p:cNvPr id="13" name="Espaço Reservado para Texto 31">
            <a:extLst>
              <a:ext uri="{FF2B5EF4-FFF2-40B4-BE49-F238E27FC236}">
                <a16:creationId xmlns:a16="http://schemas.microsoft.com/office/drawing/2014/main" id="{BFFAA08C-9173-4A76-89DB-1622DCA594BC}"/>
              </a:ext>
            </a:extLst>
          </p:cNvPr>
          <p:cNvSpPr>
            <a:spLocks noGrp="1"/>
          </p:cNvSpPr>
          <p:nvPr>
            <p:ph type="body" sz="quarter" idx="12"/>
          </p:nvPr>
        </p:nvSpPr>
        <p:spPr>
          <a:xfrm>
            <a:off x="3851275" y="91693"/>
            <a:ext cx="1441450" cy="431800"/>
          </a:xfrm>
          <a:prstGeom prst="rect">
            <a:avLst/>
          </a:prstGeom>
        </p:spPr>
        <p:txBody>
          <a:bodyPr/>
          <a:lstStyle>
            <a:lvl1pPr algn="ctr">
              <a:buNone/>
              <a:defRPr sz="3600" b="1" baseline="0">
                <a:ln>
                  <a:solidFill>
                    <a:schemeClr val="tx1"/>
                  </a:solidFill>
                </a:ln>
                <a:solidFill>
                  <a:schemeClr val="bg1"/>
                </a:solidFill>
              </a:defRPr>
            </a:lvl1pPr>
          </a:lstStyle>
          <a:p>
            <a:pPr lvl="0"/>
            <a:r>
              <a:rPr lang="pt-BR" dirty="0"/>
              <a:t>Clique</a:t>
            </a:r>
          </a:p>
        </p:txBody>
      </p:sp>
    </p:spTree>
    <p:extLst>
      <p:ext uri="{BB962C8B-B14F-4D97-AF65-F5344CB8AC3E}">
        <p14:creationId xmlns:p14="http://schemas.microsoft.com/office/powerpoint/2010/main" val="158629699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ompromisso">
    <p:spTree>
      <p:nvGrpSpPr>
        <p:cNvPr id="1" name=""/>
        <p:cNvGrpSpPr/>
        <p:nvPr/>
      </p:nvGrpSpPr>
      <p:grpSpPr>
        <a:xfrm>
          <a:off x="0" y="0"/>
          <a:ext cx="0" cy="0"/>
          <a:chOff x="0" y="0"/>
          <a:chExt cx="0" cy="0"/>
        </a:xfrm>
      </p:grpSpPr>
      <p:pic>
        <p:nvPicPr>
          <p:cNvPr id="3" name="Imagem 2">
            <a:extLst>
              <a:ext uri="{FF2B5EF4-FFF2-40B4-BE49-F238E27FC236}">
                <a16:creationId xmlns:a16="http://schemas.microsoft.com/office/drawing/2014/main" id="{BA9D4FAC-AEE2-E1EA-2262-6E4331841790}"/>
              </a:ext>
            </a:extLst>
          </p:cNvPr>
          <p:cNvPicPr>
            <a:picLocks noChangeAspect="1"/>
          </p:cNvPicPr>
          <p:nvPr userDrawn="1"/>
        </p:nvPicPr>
        <p:blipFill>
          <a:blip r:embed="rId2">
            <a:extLst>
              <a:ext uri="{28A0092B-C50C-407E-A947-70E740481C1C}">
                <a14:useLocalDpi xmlns:a14="http://schemas.microsoft.com/office/drawing/2010/main" val="0"/>
              </a:ext>
            </a:extLst>
          </a:blip>
          <a:srcRect r="30001"/>
          <a:stretch>
            <a:fillRect/>
          </a:stretch>
        </p:blipFill>
        <p:spPr>
          <a:xfrm flipH="1">
            <a:off x="1358956" y="723146"/>
            <a:ext cx="7706568" cy="6051039"/>
          </a:xfrm>
          <a:prstGeom prst="rect">
            <a:avLst/>
          </a:prstGeom>
        </p:spPr>
      </p:pic>
      <p:sp>
        <p:nvSpPr>
          <p:cNvPr id="7" name="Espaço Reservado para Texto 6">
            <a:extLst>
              <a:ext uri="{FF2B5EF4-FFF2-40B4-BE49-F238E27FC236}">
                <a16:creationId xmlns:a16="http://schemas.microsoft.com/office/drawing/2014/main" id="{142D83EF-3460-4BBD-AAF5-B81FDCAA90A9}"/>
              </a:ext>
            </a:extLst>
          </p:cNvPr>
          <p:cNvSpPr>
            <a:spLocks noGrp="1"/>
          </p:cNvSpPr>
          <p:nvPr>
            <p:ph type="body" sz="quarter" idx="11" hasCustomPrompt="1"/>
          </p:nvPr>
        </p:nvSpPr>
        <p:spPr>
          <a:xfrm>
            <a:off x="1357200" y="687600"/>
            <a:ext cx="3934880" cy="6120000"/>
          </a:xfrm>
          <a:prstGeom prst="rect">
            <a:avLst/>
          </a:prstGeom>
          <a:solidFill>
            <a:schemeClr val="bg1">
              <a:alpha val="75000"/>
            </a:schemeClr>
          </a:solidFill>
        </p:spPr>
        <p:txBody>
          <a:bodyPr/>
          <a:lstStyle>
            <a:lvl1pPr marL="0" indent="0">
              <a:spcBef>
                <a:spcPts val="0"/>
              </a:spcBef>
              <a:buNone/>
              <a:defRPr sz="2400" b="1" i="1">
                <a:solidFill>
                  <a:schemeClr val="tx1"/>
                </a:solidFill>
              </a:defRPr>
            </a:lvl1pPr>
          </a:lstStyle>
          <a:p>
            <a:pPr lvl="0"/>
            <a:r>
              <a:rPr lang="pt-BR" dirty="0"/>
              <a:t>Texto Compromisso</a:t>
            </a:r>
          </a:p>
        </p:txBody>
      </p:sp>
      <p:sp>
        <p:nvSpPr>
          <p:cNvPr id="2" name="Retângulo 1">
            <a:extLst>
              <a:ext uri="{FF2B5EF4-FFF2-40B4-BE49-F238E27FC236}">
                <a16:creationId xmlns:a16="http://schemas.microsoft.com/office/drawing/2014/main" id="{1B78B434-828C-455F-94EB-9C26D24F0752}"/>
              </a:ext>
            </a:extLst>
          </p:cNvPr>
          <p:cNvSpPr/>
          <p:nvPr userDrawn="1"/>
        </p:nvSpPr>
        <p:spPr>
          <a:xfrm>
            <a:off x="6596872" y="39189"/>
            <a:ext cx="2521651" cy="584775"/>
          </a:xfrm>
          <a:prstGeom prst="rect">
            <a:avLst/>
          </a:prstGeom>
        </p:spPr>
        <p:txBody>
          <a:bodyPr wrap="none">
            <a:spAutoFit/>
          </a:bodyPr>
          <a:lstStyle/>
          <a:p>
            <a:pPr marL="0" marR="0" lvl="0" indent="0" algn="r" defTabSz="914400" rtl="0" eaLnBrk="0" fontAlgn="base" latinLnBrk="0" hangingPunct="0">
              <a:lnSpc>
                <a:spcPct val="100000"/>
              </a:lnSpc>
              <a:spcBef>
                <a:spcPct val="20000"/>
              </a:spcBef>
              <a:spcAft>
                <a:spcPct val="0"/>
              </a:spcAft>
              <a:buClrTx/>
              <a:buSzTx/>
              <a:buFont typeface="Arial" panose="020B0604020202020204" pitchFamily="34" charset="0"/>
              <a:buNone/>
              <a:tabLst/>
              <a:defRPr/>
            </a:pPr>
            <a:r>
              <a:rPr lang="pt-BR" altLang="pt-BR" sz="3200" b="1" dirty="0">
                <a:solidFill>
                  <a:srgbClr val="000000"/>
                </a:solidFill>
                <a:latin typeface="Calibri" pitchFamily="34" charset="0"/>
              </a:rPr>
              <a:t>Compromisso</a:t>
            </a:r>
            <a:endParaRPr lang="pt-BR" altLang="pt-BR" sz="3200" dirty="0"/>
          </a:p>
        </p:txBody>
      </p:sp>
    </p:spTree>
    <p:extLst>
      <p:ext uri="{BB962C8B-B14F-4D97-AF65-F5344CB8AC3E}">
        <p14:creationId xmlns:p14="http://schemas.microsoft.com/office/powerpoint/2010/main" val="370599135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Ofertas">
    <p:spTree>
      <p:nvGrpSpPr>
        <p:cNvPr id="1" name=""/>
        <p:cNvGrpSpPr/>
        <p:nvPr/>
      </p:nvGrpSpPr>
      <p:grpSpPr>
        <a:xfrm>
          <a:off x="0" y="0"/>
          <a:ext cx="0" cy="0"/>
          <a:chOff x="0" y="0"/>
          <a:chExt cx="0" cy="0"/>
        </a:xfrm>
      </p:grpSpPr>
      <p:pic>
        <p:nvPicPr>
          <p:cNvPr id="5" name="Imagem 4">
            <a:extLst>
              <a:ext uri="{FF2B5EF4-FFF2-40B4-BE49-F238E27FC236}">
                <a16:creationId xmlns:a16="http://schemas.microsoft.com/office/drawing/2014/main" id="{081BB83F-5A46-51BE-59F7-030A4F22197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11122"/>
            <a:ext cx="9144000" cy="6802254"/>
          </a:xfrm>
          <a:prstGeom prst="rect">
            <a:avLst/>
          </a:prstGeom>
        </p:spPr>
      </p:pic>
      <p:sp>
        <p:nvSpPr>
          <p:cNvPr id="6" name="Retângulo 5">
            <a:extLst>
              <a:ext uri="{FF2B5EF4-FFF2-40B4-BE49-F238E27FC236}">
                <a16:creationId xmlns:a16="http://schemas.microsoft.com/office/drawing/2014/main" id="{86DF13CB-33FF-3CFA-69EB-198720539188}"/>
              </a:ext>
            </a:extLst>
          </p:cNvPr>
          <p:cNvSpPr/>
          <p:nvPr userDrawn="1"/>
        </p:nvSpPr>
        <p:spPr>
          <a:xfrm rot="466985">
            <a:off x="7236684" y="3828420"/>
            <a:ext cx="659699" cy="132585"/>
          </a:xfrm>
          <a:prstGeom prst="rect">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pt-BR" sz="800" b="0" cap="none" spc="0" dirty="0">
                <a:ln w="0"/>
                <a:solidFill>
                  <a:schemeClr val="tx1"/>
                </a:solidFill>
                <a:effectLst>
                  <a:outerShdw blurRad="38100" dist="19050" dir="2700000" algn="tl" rotWithShape="0">
                    <a:schemeClr val="dk1">
                      <a:alpha val="40000"/>
                    </a:schemeClr>
                  </a:outerShdw>
                </a:effectLst>
              </a:rPr>
              <a:t>JOÃO 3:16</a:t>
            </a:r>
          </a:p>
        </p:txBody>
      </p:sp>
      <p:sp>
        <p:nvSpPr>
          <p:cNvPr id="9" name="Rounded Rectangle 9">
            <a:extLst>
              <a:ext uri="{FF2B5EF4-FFF2-40B4-BE49-F238E27FC236}">
                <a16:creationId xmlns:a16="http://schemas.microsoft.com/office/drawing/2014/main" id="{A1E2C0F0-E3A9-C138-63EA-C711AD3B12A1}"/>
              </a:ext>
            </a:extLst>
          </p:cNvPr>
          <p:cNvSpPr/>
          <p:nvPr userDrawn="1"/>
        </p:nvSpPr>
        <p:spPr>
          <a:xfrm>
            <a:off x="539552" y="1268760"/>
            <a:ext cx="4582422" cy="3502604"/>
          </a:xfrm>
          <a:prstGeom prst="roundRect">
            <a:avLst/>
          </a:prstGeom>
          <a:solidFill>
            <a:srgbClr val="D0167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defRPr/>
            </a:pPr>
            <a:r>
              <a:rPr lang="en-US" sz="4800" dirty="0" err="1">
                <a:solidFill>
                  <a:prstClr val="white"/>
                </a:solidFill>
                <a:latin typeface="Century Gothic" panose="020B0502020202020204" pitchFamily="34" charset="0"/>
              </a:rPr>
              <a:t>Curiosidade</a:t>
            </a:r>
            <a:r>
              <a:rPr lang="en-US" sz="4800" dirty="0">
                <a:solidFill>
                  <a:prstClr val="white"/>
                </a:solidFill>
                <a:latin typeface="Century Gothic" panose="020B0502020202020204" pitchFamily="34" charset="0"/>
              </a:rPr>
              <a:t> </a:t>
            </a:r>
            <a:r>
              <a:rPr lang="en-US" sz="4800" dirty="0" err="1">
                <a:solidFill>
                  <a:prstClr val="white"/>
                </a:solidFill>
                <a:latin typeface="Century Gothic" panose="020B0502020202020204" pitchFamily="34" charset="0"/>
              </a:rPr>
              <a:t>Missionária</a:t>
            </a:r>
            <a:r>
              <a:rPr lang="en-US" sz="4800" dirty="0">
                <a:solidFill>
                  <a:prstClr val="white"/>
                </a:solidFill>
                <a:latin typeface="Century Gothic" panose="020B0502020202020204" pitchFamily="34" charset="0"/>
              </a:rPr>
              <a:t> e Quadro de </a:t>
            </a:r>
            <a:r>
              <a:rPr lang="en-US" sz="4800" dirty="0" err="1">
                <a:solidFill>
                  <a:prstClr val="white"/>
                </a:solidFill>
                <a:latin typeface="Century Gothic" panose="020B0502020202020204" pitchFamily="34" charset="0"/>
              </a:rPr>
              <a:t>ofertas</a:t>
            </a:r>
            <a:endParaRPr kumimoji="0" lang="en-US" sz="4800" b="0"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endParaRPr>
          </a:p>
        </p:txBody>
      </p:sp>
    </p:spTree>
    <p:extLst>
      <p:ext uri="{BB962C8B-B14F-4D97-AF65-F5344CB8AC3E}">
        <p14:creationId xmlns:p14="http://schemas.microsoft.com/office/powerpoint/2010/main" val="190530786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Arte da Semana">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928EDA3A-2546-4DEC-9A42-20AF7DF621A9}"/>
              </a:ext>
            </a:extLst>
          </p:cNvPr>
          <p:cNvSpPr/>
          <p:nvPr userDrawn="1"/>
        </p:nvSpPr>
        <p:spPr>
          <a:xfrm>
            <a:off x="2612708" y="58056"/>
            <a:ext cx="6408208" cy="5486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pt-BR" sz="3600" b="1" cap="none" spc="0" dirty="0">
                <a:ln w="0"/>
                <a:solidFill>
                  <a:schemeClr val="tx1"/>
                </a:solidFill>
                <a:effectLst>
                  <a:outerShdw blurRad="38100" dist="19050" dir="2700000" algn="tl" rotWithShape="0">
                    <a:schemeClr val="dk1">
                      <a:alpha val="40000"/>
                    </a:schemeClr>
                  </a:outerShdw>
                </a:effectLst>
              </a:rPr>
              <a:t>Arte da Semana</a:t>
            </a:r>
          </a:p>
        </p:txBody>
      </p:sp>
    </p:spTree>
    <p:extLst>
      <p:ext uri="{BB962C8B-B14F-4D97-AF65-F5344CB8AC3E}">
        <p14:creationId xmlns:p14="http://schemas.microsoft.com/office/powerpoint/2010/main" val="383917443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Passagens Licao">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9CB6665-B5B4-F745-9CBF-183228BC10FF}"/>
              </a:ext>
            </a:extLst>
          </p:cNvPr>
          <p:cNvSpPr>
            <a:spLocks noGrp="1"/>
          </p:cNvSpPr>
          <p:nvPr>
            <p:ph type="dt" sz="half" idx="10"/>
          </p:nvPr>
        </p:nvSpPr>
        <p:spPr/>
        <p:txBody>
          <a:bodyPr/>
          <a:lstStyle/>
          <a:p>
            <a:fld id="{913A3F87-000E-7646-95A8-ED14C0EB8E0A}" type="datetimeFigureOut">
              <a:rPr lang="en-US" smtClean="0"/>
              <a:t>10/11/2026</a:t>
            </a:fld>
            <a:endParaRPr lang="en-US"/>
          </a:p>
        </p:txBody>
      </p:sp>
      <p:sp>
        <p:nvSpPr>
          <p:cNvPr id="3" name="Footer Placeholder 2">
            <a:extLst>
              <a:ext uri="{FF2B5EF4-FFF2-40B4-BE49-F238E27FC236}">
                <a16:creationId xmlns:a16="http://schemas.microsoft.com/office/drawing/2014/main" id="{0DA602CE-866F-4ECF-3E0C-81FA40594E8D}"/>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D1B194BD-118E-D123-5021-859286E8335A}"/>
              </a:ext>
            </a:extLst>
          </p:cNvPr>
          <p:cNvSpPr>
            <a:spLocks noGrp="1"/>
          </p:cNvSpPr>
          <p:nvPr>
            <p:ph type="sldNum" sz="quarter" idx="12"/>
          </p:nvPr>
        </p:nvSpPr>
        <p:spPr/>
        <p:txBody>
          <a:bodyPr/>
          <a:lstStyle/>
          <a:p>
            <a:fld id="{69F6E587-034D-8D44-B3A1-236A0616207A}" type="slidenum">
              <a:rPr lang="en-US" smtClean="0"/>
              <a:t>‹nº›</a:t>
            </a:fld>
            <a:endParaRPr lang="en-US"/>
          </a:p>
        </p:txBody>
      </p:sp>
      <p:sp>
        <p:nvSpPr>
          <p:cNvPr id="6" name="Espaço Reservado para Imagem 5">
            <a:extLst>
              <a:ext uri="{FF2B5EF4-FFF2-40B4-BE49-F238E27FC236}">
                <a16:creationId xmlns:a16="http://schemas.microsoft.com/office/drawing/2014/main" id="{1364019E-99DD-3542-C0C7-DBF48FEE023F}"/>
              </a:ext>
            </a:extLst>
          </p:cNvPr>
          <p:cNvSpPr>
            <a:spLocks noGrp="1" noChangeAspect="1"/>
          </p:cNvSpPr>
          <p:nvPr>
            <p:ph type="pic" sz="quarter" idx="13"/>
          </p:nvPr>
        </p:nvSpPr>
        <p:spPr>
          <a:xfrm>
            <a:off x="1350000" y="712800"/>
            <a:ext cx="7743600" cy="6094800"/>
          </a:xfrm>
          <a:prstGeom prst="rect">
            <a:avLst/>
          </a:prstGeom>
        </p:spPr>
        <p:txBody>
          <a:bodyPr/>
          <a:lstStyle/>
          <a:p>
            <a:endParaRPr lang="pt-BR"/>
          </a:p>
        </p:txBody>
      </p:sp>
    </p:spTree>
    <p:extLst>
      <p:ext uri="{BB962C8B-B14F-4D97-AF65-F5344CB8AC3E}">
        <p14:creationId xmlns:p14="http://schemas.microsoft.com/office/powerpoint/2010/main" val="109039577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Vermelho - Geral">
    <p:spTree>
      <p:nvGrpSpPr>
        <p:cNvPr id="1" name=""/>
        <p:cNvGrpSpPr/>
        <p:nvPr/>
      </p:nvGrpSpPr>
      <p:grpSpPr>
        <a:xfrm>
          <a:off x="0" y="0"/>
          <a:ext cx="0" cy="0"/>
          <a:chOff x="0" y="0"/>
          <a:chExt cx="0" cy="0"/>
        </a:xfrm>
      </p:grpSpPr>
      <p:sp>
        <p:nvSpPr>
          <p:cNvPr id="8" name="Espaço Reservado para Imagem 5">
            <a:extLst>
              <a:ext uri="{FF2B5EF4-FFF2-40B4-BE49-F238E27FC236}">
                <a16:creationId xmlns:a16="http://schemas.microsoft.com/office/drawing/2014/main" id="{840C91CA-113E-A673-1789-5F26B78374B3}"/>
              </a:ext>
            </a:extLst>
          </p:cNvPr>
          <p:cNvSpPr>
            <a:spLocks noGrp="1" noChangeAspect="1"/>
          </p:cNvSpPr>
          <p:nvPr>
            <p:ph type="pic" sz="quarter" idx="13"/>
          </p:nvPr>
        </p:nvSpPr>
        <p:spPr>
          <a:xfrm>
            <a:off x="1332000" y="570864"/>
            <a:ext cx="7761600" cy="6287136"/>
          </a:xfrm>
          <a:prstGeom prst="rect">
            <a:avLst/>
          </a:prstGeom>
        </p:spPr>
        <p:txBody>
          <a:bodyPr/>
          <a:lstStyle/>
          <a:p>
            <a:endParaRPr lang="pt-BR"/>
          </a:p>
        </p:txBody>
      </p:sp>
      <p:sp>
        <p:nvSpPr>
          <p:cNvPr id="11" name="Espaço Reservado para Texto 6">
            <a:extLst>
              <a:ext uri="{FF2B5EF4-FFF2-40B4-BE49-F238E27FC236}">
                <a16:creationId xmlns:a16="http://schemas.microsoft.com/office/drawing/2014/main" id="{62E40D8D-635C-FC36-25DE-2275F7B29674}"/>
              </a:ext>
            </a:extLst>
          </p:cNvPr>
          <p:cNvSpPr>
            <a:spLocks noGrp="1" noChangeAspect="1"/>
          </p:cNvSpPr>
          <p:nvPr>
            <p:ph type="body" sz="quarter" idx="16" hasCustomPrompt="1"/>
          </p:nvPr>
        </p:nvSpPr>
        <p:spPr>
          <a:xfrm>
            <a:off x="1332000" y="692696"/>
            <a:ext cx="7761600" cy="6165304"/>
          </a:xfrm>
          <a:prstGeom prst="rect">
            <a:avLst/>
          </a:prstGeom>
          <a:solidFill>
            <a:schemeClr val="bg1">
              <a:alpha val="50000"/>
            </a:schemeClr>
          </a:solidFill>
        </p:spPr>
        <p:txBody>
          <a:bodyPr/>
          <a:lstStyle>
            <a:lvl1pPr>
              <a:buNone/>
              <a:defRPr sz="2800" b="1"/>
            </a:lvl1pPr>
          </a:lstStyle>
          <a:p>
            <a:pPr lvl="0"/>
            <a:r>
              <a:rPr lang="pt-BR" dirty="0"/>
              <a:t>Texto</a:t>
            </a:r>
          </a:p>
        </p:txBody>
      </p:sp>
      <p:sp>
        <p:nvSpPr>
          <p:cNvPr id="10" name="Espaço Reservado para Texto 31">
            <a:extLst>
              <a:ext uri="{FF2B5EF4-FFF2-40B4-BE49-F238E27FC236}">
                <a16:creationId xmlns:a16="http://schemas.microsoft.com/office/drawing/2014/main" id="{880196AF-ACA0-8FE5-8CAB-79B56D5EED5E}"/>
              </a:ext>
            </a:extLst>
          </p:cNvPr>
          <p:cNvSpPr>
            <a:spLocks noGrp="1"/>
          </p:cNvSpPr>
          <p:nvPr>
            <p:ph type="body" sz="quarter" idx="15" hasCustomPrompt="1"/>
          </p:nvPr>
        </p:nvSpPr>
        <p:spPr>
          <a:xfrm>
            <a:off x="107504" y="113664"/>
            <a:ext cx="9036496" cy="431800"/>
          </a:xfrm>
          <a:prstGeom prst="rect">
            <a:avLst/>
          </a:prstGeom>
          <a:noFill/>
        </p:spPr>
        <p:txBody>
          <a:bodyPr/>
          <a:lstStyle>
            <a:lvl1pPr algn="r">
              <a:buNone/>
              <a:defRPr sz="3200" b="1" baseline="0">
                <a:solidFill>
                  <a:schemeClr val="tx1"/>
                </a:solidFill>
                <a:latin typeface="+mj-lt"/>
                <a:cs typeface="Arial" panose="020B0604020202020204" pitchFamily="34" charset="0"/>
              </a:defRPr>
            </a:lvl1pPr>
          </a:lstStyle>
          <a:p>
            <a:pPr lvl="0"/>
            <a:r>
              <a:rPr lang="pt-BR" dirty="0"/>
              <a:t>Editar1 </a:t>
            </a:r>
          </a:p>
        </p:txBody>
      </p:sp>
    </p:spTree>
    <p:extLst>
      <p:ext uri="{BB962C8B-B14F-4D97-AF65-F5344CB8AC3E}">
        <p14:creationId xmlns:p14="http://schemas.microsoft.com/office/powerpoint/2010/main" val="230985035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Verde CAPA - 4º trimestre">
    <p:spTree>
      <p:nvGrpSpPr>
        <p:cNvPr id="1" name=""/>
        <p:cNvGrpSpPr/>
        <p:nvPr/>
      </p:nvGrpSpPr>
      <p:grpSpPr>
        <a:xfrm>
          <a:off x="0" y="0"/>
          <a:ext cx="0" cy="0"/>
          <a:chOff x="0" y="0"/>
          <a:chExt cx="0" cy="0"/>
        </a:xfrm>
      </p:grpSpPr>
      <p:sp>
        <p:nvSpPr>
          <p:cNvPr id="5" name="Retângulo 4">
            <a:extLst>
              <a:ext uri="{FF2B5EF4-FFF2-40B4-BE49-F238E27FC236}">
                <a16:creationId xmlns:a16="http://schemas.microsoft.com/office/drawing/2014/main" id="{6EFEC033-62CE-46A4-960E-A25DFB9B1134}"/>
              </a:ext>
            </a:extLst>
          </p:cNvPr>
          <p:cNvSpPr/>
          <p:nvPr userDrawn="1"/>
        </p:nvSpPr>
        <p:spPr>
          <a:xfrm>
            <a:off x="7824788" y="0"/>
            <a:ext cx="1306512" cy="6858000"/>
          </a:xfrm>
          <a:prstGeom prst="rect">
            <a:avLst/>
          </a:prstGeom>
          <a:gradFill>
            <a:gsLst>
              <a:gs pos="0">
                <a:schemeClr val="accent3">
                  <a:lumMod val="40000"/>
                  <a:lumOff val="60000"/>
                </a:schemeClr>
              </a:gs>
              <a:gs pos="35000">
                <a:schemeClr val="accent3">
                  <a:lumMod val="40000"/>
                  <a:lumOff val="60000"/>
                </a:schemeClr>
              </a:gs>
              <a:gs pos="69000">
                <a:schemeClr val="accent3">
                  <a:lumMod val="20000"/>
                  <a:lumOff val="80000"/>
                </a:schemeClr>
              </a:gs>
              <a:gs pos="100000">
                <a:schemeClr val="bg1">
                  <a:lumMod val="9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pic>
        <p:nvPicPr>
          <p:cNvPr id="6" name="Imagem 2">
            <a:extLst>
              <a:ext uri="{FF2B5EF4-FFF2-40B4-BE49-F238E27FC236}">
                <a16:creationId xmlns:a16="http://schemas.microsoft.com/office/drawing/2014/main" id="{68075CF0-2B2B-46CB-916E-D0FA29542652}"/>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921625" y="5584825"/>
            <a:ext cx="1157288" cy="1157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tângulo 6">
            <a:extLst>
              <a:ext uri="{FF2B5EF4-FFF2-40B4-BE49-F238E27FC236}">
                <a16:creationId xmlns:a16="http://schemas.microsoft.com/office/drawing/2014/main" id="{6DE53D19-9FEF-4626-9AF9-994FDE664669}"/>
              </a:ext>
            </a:extLst>
          </p:cNvPr>
          <p:cNvSpPr/>
          <p:nvPr userDrawn="1"/>
        </p:nvSpPr>
        <p:spPr>
          <a:xfrm>
            <a:off x="0" y="0"/>
            <a:ext cx="1306513" cy="6858000"/>
          </a:xfrm>
          <a:prstGeom prst="rect">
            <a:avLst/>
          </a:prstGeom>
          <a:gradFill>
            <a:gsLst>
              <a:gs pos="0">
                <a:schemeClr val="tx1"/>
              </a:gs>
              <a:gs pos="35000">
                <a:schemeClr val="bg2">
                  <a:lumMod val="25000"/>
                </a:schemeClr>
              </a:gs>
              <a:gs pos="69000">
                <a:schemeClr val="accent3">
                  <a:lumMod val="50000"/>
                </a:schemeClr>
              </a:gs>
              <a:gs pos="100000">
                <a:schemeClr val="accent3">
                  <a:lumMod val="7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sz="2100"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8" name="Retângulo 7">
            <a:extLst>
              <a:ext uri="{FF2B5EF4-FFF2-40B4-BE49-F238E27FC236}">
                <a16:creationId xmlns:a16="http://schemas.microsoft.com/office/drawing/2014/main" id="{C8325D52-CB15-4360-B2D0-6058BD4A09E3}"/>
              </a:ext>
            </a:extLst>
          </p:cNvPr>
          <p:cNvSpPr/>
          <p:nvPr userDrawn="1"/>
        </p:nvSpPr>
        <p:spPr>
          <a:xfrm>
            <a:off x="1303338" y="0"/>
            <a:ext cx="1308100" cy="6858000"/>
          </a:xfrm>
          <a:prstGeom prst="rect">
            <a:avLst/>
          </a:prstGeom>
          <a:gradFill>
            <a:gsLst>
              <a:gs pos="0">
                <a:schemeClr val="bg2">
                  <a:lumMod val="25000"/>
                </a:schemeClr>
              </a:gs>
              <a:gs pos="35000">
                <a:schemeClr val="accent3">
                  <a:lumMod val="50000"/>
                </a:schemeClr>
              </a:gs>
              <a:gs pos="69000">
                <a:schemeClr val="accent3">
                  <a:lumMod val="75000"/>
                </a:schemeClr>
              </a:gs>
              <a:gs pos="100000">
                <a:schemeClr val="accent3">
                  <a:lumMod val="7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9" name="Retângulo 8">
            <a:extLst>
              <a:ext uri="{FF2B5EF4-FFF2-40B4-BE49-F238E27FC236}">
                <a16:creationId xmlns:a16="http://schemas.microsoft.com/office/drawing/2014/main" id="{63FF76A6-8ED8-4B69-B1DF-525353A694B2}"/>
              </a:ext>
            </a:extLst>
          </p:cNvPr>
          <p:cNvSpPr/>
          <p:nvPr userDrawn="1"/>
        </p:nvSpPr>
        <p:spPr>
          <a:xfrm>
            <a:off x="2606675" y="0"/>
            <a:ext cx="1306513" cy="6858000"/>
          </a:xfrm>
          <a:prstGeom prst="rect">
            <a:avLst/>
          </a:prstGeom>
          <a:gradFill>
            <a:gsLst>
              <a:gs pos="0">
                <a:schemeClr val="accent3">
                  <a:lumMod val="50000"/>
                </a:schemeClr>
              </a:gs>
              <a:gs pos="35000">
                <a:schemeClr val="accent3">
                  <a:lumMod val="75000"/>
                </a:schemeClr>
              </a:gs>
              <a:gs pos="69000">
                <a:schemeClr val="accent3">
                  <a:lumMod val="60000"/>
                  <a:lumOff val="40000"/>
                </a:schemeClr>
              </a:gs>
              <a:gs pos="100000">
                <a:schemeClr val="accent3">
                  <a:lumMod val="40000"/>
                  <a:lumOff val="6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10" name="Retângulo 9">
            <a:extLst>
              <a:ext uri="{FF2B5EF4-FFF2-40B4-BE49-F238E27FC236}">
                <a16:creationId xmlns:a16="http://schemas.microsoft.com/office/drawing/2014/main" id="{3AFF0E04-F352-4127-8407-7C0A1B2AE14B}"/>
              </a:ext>
            </a:extLst>
          </p:cNvPr>
          <p:cNvSpPr/>
          <p:nvPr userDrawn="1"/>
        </p:nvSpPr>
        <p:spPr>
          <a:xfrm>
            <a:off x="3911600" y="0"/>
            <a:ext cx="1308100" cy="6858000"/>
          </a:xfrm>
          <a:prstGeom prst="rect">
            <a:avLst/>
          </a:prstGeom>
          <a:gradFill>
            <a:gsLst>
              <a:gs pos="0">
                <a:schemeClr val="accent3">
                  <a:lumMod val="75000"/>
                </a:schemeClr>
              </a:gs>
              <a:gs pos="35000">
                <a:schemeClr val="accent3">
                  <a:lumMod val="60000"/>
                  <a:lumOff val="40000"/>
                </a:schemeClr>
              </a:gs>
              <a:gs pos="69000">
                <a:schemeClr val="accent3">
                  <a:lumMod val="40000"/>
                  <a:lumOff val="60000"/>
                </a:schemeClr>
              </a:gs>
              <a:gs pos="100000">
                <a:schemeClr val="accent3">
                  <a:lumMod val="20000"/>
                  <a:lumOff val="8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11" name="Retângulo 10">
            <a:extLst>
              <a:ext uri="{FF2B5EF4-FFF2-40B4-BE49-F238E27FC236}">
                <a16:creationId xmlns:a16="http://schemas.microsoft.com/office/drawing/2014/main" id="{445B7C3E-20BA-4F87-9162-37E4DD81732C}"/>
              </a:ext>
            </a:extLst>
          </p:cNvPr>
          <p:cNvSpPr/>
          <p:nvPr userDrawn="1"/>
        </p:nvSpPr>
        <p:spPr>
          <a:xfrm>
            <a:off x="5216525" y="0"/>
            <a:ext cx="1306513" cy="6858000"/>
          </a:xfrm>
          <a:prstGeom prst="rect">
            <a:avLst/>
          </a:prstGeom>
          <a:gradFill>
            <a:gsLst>
              <a:gs pos="0">
                <a:schemeClr val="accent3">
                  <a:lumMod val="60000"/>
                  <a:lumOff val="40000"/>
                </a:schemeClr>
              </a:gs>
              <a:gs pos="35000">
                <a:schemeClr val="accent3">
                  <a:lumMod val="40000"/>
                  <a:lumOff val="60000"/>
                </a:schemeClr>
              </a:gs>
              <a:gs pos="69000">
                <a:schemeClr val="accent3">
                  <a:lumMod val="40000"/>
                  <a:lumOff val="60000"/>
                </a:schemeClr>
              </a:gs>
              <a:gs pos="100000">
                <a:schemeClr val="accent3">
                  <a:lumMod val="20000"/>
                  <a:lumOff val="8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12" name="Retângulo 11">
            <a:extLst>
              <a:ext uri="{FF2B5EF4-FFF2-40B4-BE49-F238E27FC236}">
                <a16:creationId xmlns:a16="http://schemas.microsoft.com/office/drawing/2014/main" id="{8FC8DDCF-E3C2-4624-AE54-76BD0F9E3AF2}"/>
              </a:ext>
            </a:extLst>
          </p:cNvPr>
          <p:cNvSpPr/>
          <p:nvPr userDrawn="1"/>
        </p:nvSpPr>
        <p:spPr>
          <a:xfrm>
            <a:off x="6519863" y="0"/>
            <a:ext cx="1308100" cy="6858000"/>
          </a:xfrm>
          <a:prstGeom prst="rect">
            <a:avLst/>
          </a:prstGeom>
          <a:gradFill>
            <a:gsLst>
              <a:gs pos="0">
                <a:schemeClr val="accent3">
                  <a:lumMod val="60000"/>
                  <a:lumOff val="40000"/>
                </a:schemeClr>
              </a:gs>
              <a:gs pos="35000">
                <a:schemeClr val="accent3">
                  <a:lumMod val="40000"/>
                  <a:lumOff val="60000"/>
                </a:schemeClr>
              </a:gs>
              <a:gs pos="69000">
                <a:schemeClr val="accent3">
                  <a:lumMod val="20000"/>
                  <a:lumOff val="80000"/>
                </a:schemeClr>
              </a:gs>
              <a:gs pos="100000">
                <a:schemeClr val="bg1">
                  <a:lumMod val="9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a:p>
        </p:txBody>
      </p:sp>
      <p:sp>
        <p:nvSpPr>
          <p:cNvPr id="21" name="CaixaDeTexto 18">
            <a:extLst>
              <a:ext uri="{FF2B5EF4-FFF2-40B4-BE49-F238E27FC236}">
                <a16:creationId xmlns:a16="http://schemas.microsoft.com/office/drawing/2014/main" id="{545FA0D4-BC09-4D08-B778-F3CE3904D9B5}"/>
              </a:ext>
            </a:extLst>
          </p:cNvPr>
          <p:cNvSpPr txBox="1">
            <a:spLocks noChangeArrowheads="1"/>
          </p:cNvSpPr>
          <p:nvPr userDrawn="1"/>
        </p:nvSpPr>
        <p:spPr bwMode="auto">
          <a:xfrm>
            <a:off x="1325563" y="4321175"/>
            <a:ext cx="1273175"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a:solidFill>
                  <a:schemeClr val="bg1"/>
                </a:solidFill>
              </a:rPr>
              <a:t>Trimestre</a:t>
            </a:r>
          </a:p>
          <a:p>
            <a:pPr>
              <a:defRPr/>
            </a:pPr>
            <a:endParaRPr lang="pt-BR" altLang="pt-BR">
              <a:solidFill>
                <a:schemeClr val="bg1"/>
              </a:solidFill>
            </a:endParaRPr>
          </a:p>
          <a:p>
            <a:pPr>
              <a:defRPr/>
            </a:pPr>
            <a:r>
              <a:rPr lang="pt-BR" altLang="pt-BR">
                <a:solidFill>
                  <a:schemeClr val="bg1"/>
                </a:solidFill>
              </a:rPr>
              <a:t>  Ano </a:t>
            </a:r>
          </a:p>
          <a:p>
            <a:pPr>
              <a:defRPr/>
            </a:pPr>
            <a:endParaRPr lang="pt-BR" altLang="pt-BR">
              <a:solidFill>
                <a:schemeClr val="bg1"/>
              </a:solidFill>
            </a:endParaRPr>
          </a:p>
          <a:p>
            <a:pPr>
              <a:defRPr/>
            </a:pPr>
            <a:r>
              <a:rPr lang="pt-BR" altLang="pt-BR">
                <a:solidFill>
                  <a:schemeClr val="bg1"/>
                </a:solidFill>
              </a:rPr>
              <a:t> </a:t>
            </a:r>
          </a:p>
        </p:txBody>
      </p:sp>
      <p:sp>
        <p:nvSpPr>
          <p:cNvPr id="22" name="CaixaDeTexto 19">
            <a:extLst>
              <a:ext uri="{FF2B5EF4-FFF2-40B4-BE49-F238E27FC236}">
                <a16:creationId xmlns:a16="http://schemas.microsoft.com/office/drawing/2014/main" id="{7A3CB694-172F-4C43-BB37-F4CF3C6FC4CB}"/>
              </a:ext>
            </a:extLst>
          </p:cNvPr>
          <p:cNvSpPr txBox="1">
            <a:spLocks noChangeArrowheads="1"/>
          </p:cNvSpPr>
          <p:nvPr userDrawn="1"/>
        </p:nvSpPr>
        <p:spPr bwMode="auto">
          <a:xfrm>
            <a:off x="11113" y="396875"/>
            <a:ext cx="1293812"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sz="2000">
                <a:solidFill>
                  <a:schemeClr val="bg1"/>
                </a:solidFill>
              </a:rPr>
              <a:t>Escola Sabatina dos Primários</a:t>
            </a:r>
          </a:p>
        </p:txBody>
      </p:sp>
      <p:sp>
        <p:nvSpPr>
          <p:cNvPr id="26" name="CaixaDeTexto 20">
            <a:extLst>
              <a:ext uri="{FF2B5EF4-FFF2-40B4-BE49-F238E27FC236}">
                <a16:creationId xmlns:a16="http://schemas.microsoft.com/office/drawing/2014/main" id="{0EC31F69-B43B-4228-A1D0-860D346E5344}"/>
              </a:ext>
            </a:extLst>
          </p:cNvPr>
          <p:cNvSpPr txBox="1">
            <a:spLocks noChangeArrowheads="1"/>
          </p:cNvSpPr>
          <p:nvPr userDrawn="1"/>
        </p:nvSpPr>
        <p:spPr bwMode="auto">
          <a:xfrm>
            <a:off x="1317625" y="4038600"/>
            <a:ext cx="12636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dirty="0">
                <a:solidFill>
                  <a:schemeClr val="bg1"/>
                </a:solidFill>
              </a:rPr>
              <a:t>4º</a:t>
            </a:r>
          </a:p>
        </p:txBody>
      </p:sp>
      <p:sp>
        <p:nvSpPr>
          <p:cNvPr id="27" name="Retângulo 21">
            <a:extLst>
              <a:ext uri="{FF2B5EF4-FFF2-40B4-BE49-F238E27FC236}">
                <a16:creationId xmlns:a16="http://schemas.microsoft.com/office/drawing/2014/main" id="{E0A73F39-0BA3-4D7F-B70B-88F4C2AAC757}"/>
              </a:ext>
            </a:extLst>
          </p:cNvPr>
          <p:cNvSpPr>
            <a:spLocks noChangeArrowheads="1"/>
          </p:cNvSpPr>
          <p:nvPr userDrawn="1"/>
        </p:nvSpPr>
        <p:spPr bwMode="auto">
          <a:xfrm>
            <a:off x="1333500" y="1944688"/>
            <a:ext cx="125253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defRPr/>
            </a:pPr>
            <a:r>
              <a:rPr lang="pt-BR" altLang="pt-BR" sz="2400">
                <a:solidFill>
                  <a:schemeClr val="bg1"/>
                </a:solidFill>
              </a:rPr>
              <a:t>Lição</a:t>
            </a:r>
            <a:endParaRPr lang="pt-BR" altLang="pt-BR" sz="2400"/>
          </a:p>
        </p:txBody>
      </p:sp>
      <p:sp>
        <p:nvSpPr>
          <p:cNvPr id="23" name="Espaço Reservado para Texto 22"/>
          <p:cNvSpPr>
            <a:spLocks noGrp="1"/>
          </p:cNvSpPr>
          <p:nvPr>
            <p:ph type="body" sz="quarter" idx="13" hasCustomPrompt="1"/>
          </p:nvPr>
        </p:nvSpPr>
        <p:spPr>
          <a:xfrm>
            <a:off x="1907704" y="4797152"/>
            <a:ext cx="749772" cy="369332"/>
          </a:xfrm>
          <a:prstGeom prst="rect">
            <a:avLst/>
          </a:prstGeom>
        </p:spPr>
        <p:txBody>
          <a:bodyPr/>
          <a:lstStyle>
            <a:lvl1pPr algn="ctr">
              <a:buNone/>
              <a:defRPr sz="1800">
                <a:solidFill>
                  <a:schemeClr val="bg1"/>
                </a:solidFill>
              </a:defRPr>
            </a:lvl1pPr>
            <a:lvl2pPr>
              <a:buNone/>
              <a:defRPr/>
            </a:lvl2pPr>
            <a:lvl3pPr>
              <a:buNone/>
              <a:defRPr/>
            </a:lvl3pPr>
            <a:lvl4pPr>
              <a:buNone/>
              <a:defRPr/>
            </a:lvl4pPr>
            <a:lvl5pPr>
              <a:buNone/>
              <a:defRPr/>
            </a:lvl5pPr>
          </a:lstStyle>
          <a:p>
            <a:pPr lvl="0"/>
            <a:r>
              <a:rPr lang="pt-BR" dirty="0"/>
              <a:t>Editar</a:t>
            </a:r>
          </a:p>
        </p:txBody>
      </p:sp>
      <p:sp>
        <p:nvSpPr>
          <p:cNvPr id="24" name="Espaço Reservado para Texto 22"/>
          <p:cNvSpPr>
            <a:spLocks noGrp="1"/>
          </p:cNvSpPr>
          <p:nvPr>
            <p:ph type="body" sz="quarter" idx="14" hasCustomPrompt="1"/>
          </p:nvPr>
        </p:nvSpPr>
        <p:spPr>
          <a:xfrm>
            <a:off x="1333782" y="2420913"/>
            <a:ext cx="1251569" cy="504031"/>
          </a:xfrm>
          <a:prstGeom prst="rect">
            <a:avLst/>
          </a:prstGeom>
        </p:spPr>
        <p:txBody>
          <a:bodyPr/>
          <a:lstStyle>
            <a:lvl1pPr algn="ctr">
              <a:buNone/>
              <a:defRPr sz="3200">
                <a:solidFill>
                  <a:schemeClr val="bg1"/>
                </a:solidFill>
              </a:defRPr>
            </a:lvl1pPr>
            <a:lvl2pPr>
              <a:buNone/>
              <a:defRPr/>
            </a:lvl2pPr>
            <a:lvl3pPr>
              <a:buNone/>
              <a:defRPr/>
            </a:lvl3pPr>
            <a:lvl4pPr>
              <a:buNone/>
              <a:defRPr/>
            </a:lvl4pPr>
            <a:lvl5pPr>
              <a:buNone/>
              <a:defRPr/>
            </a:lvl5pPr>
          </a:lstStyle>
          <a:p>
            <a:pPr lvl="0"/>
            <a:r>
              <a:rPr lang="pt-BR" dirty="0"/>
              <a:t>Editar</a:t>
            </a:r>
          </a:p>
        </p:txBody>
      </p:sp>
      <p:sp>
        <p:nvSpPr>
          <p:cNvPr id="29" name="Espaço Reservado para Texto 22">
            <a:extLst>
              <a:ext uri="{FF2B5EF4-FFF2-40B4-BE49-F238E27FC236}">
                <a16:creationId xmlns:a16="http://schemas.microsoft.com/office/drawing/2014/main" id="{12109156-0016-45C2-80DA-599CA0CAD304}"/>
              </a:ext>
            </a:extLst>
          </p:cNvPr>
          <p:cNvSpPr>
            <a:spLocks noGrp="1"/>
          </p:cNvSpPr>
          <p:nvPr>
            <p:ph type="body" sz="quarter" idx="15" hasCustomPrompt="1"/>
          </p:nvPr>
        </p:nvSpPr>
        <p:spPr>
          <a:xfrm>
            <a:off x="1181100" y="3140968"/>
            <a:ext cx="1590700" cy="504031"/>
          </a:xfrm>
          <a:prstGeom prst="rect">
            <a:avLst/>
          </a:prstGeom>
        </p:spPr>
        <p:txBody>
          <a:bodyPr/>
          <a:lstStyle>
            <a:lvl1pPr algn="ctr">
              <a:buNone/>
              <a:defRPr sz="2000">
                <a:solidFill>
                  <a:schemeClr val="bg1"/>
                </a:solidFill>
              </a:defRPr>
            </a:lvl1pPr>
            <a:lvl2pPr>
              <a:buNone/>
              <a:defRPr/>
            </a:lvl2pPr>
            <a:lvl3pPr>
              <a:buNone/>
              <a:defRPr/>
            </a:lvl3pPr>
            <a:lvl4pPr>
              <a:buNone/>
              <a:defRPr/>
            </a:lvl4pPr>
            <a:lvl5pPr>
              <a:buNone/>
              <a:defRPr/>
            </a:lvl5pPr>
          </a:lstStyle>
          <a:p>
            <a:pPr lvl="0"/>
            <a:r>
              <a:rPr lang="pt-BR" dirty="0"/>
              <a:t>Editar</a:t>
            </a:r>
          </a:p>
        </p:txBody>
      </p:sp>
      <p:sp>
        <p:nvSpPr>
          <p:cNvPr id="2" name="Retângulo 1">
            <a:extLst>
              <a:ext uri="{FF2B5EF4-FFF2-40B4-BE49-F238E27FC236}">
                <a16:creationId xmlns:a16="http://schemas.microsoft.com/office/drawing/2014/main" id="{E54277EE-995A-AF5E-301A-837ABFA1FE01}"/>
              </a:ext>
            </a:extLst>
          </p:cNvPr>
          <p:cNvSpPr/>
          <p:nvPr userDrawn="1"/>
        </p:nvSpPr>
        <p:spPr>
          <a:xfrm>
            <a:off x="3911600" y="1556792"/>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Graça</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sp>
        <p:nvSpPr>
          <p:cNvPr id="3" name="Retângulo 2">
            <a:extLst>
              <a:ext uri="{FF2B5EF4-FFF2-40B4-BE49-F238E27FC236}">
                <a16:creationId xmlns:a16="http://schemas.microsoft.com/office/drawing/2014/main" id="{9F27F08E-FD8E-61C8-7018-7F8799DA463D}"/>
              </a:ext>
            </a:extLst>
          </p:cNvPr>
          <p:cNvSpPr/>
          <p:nvPr userDrawn="1"/>
        </p:nvSpPr>
        <p:spPr>
          <a:xfrm>
            <a:off x="5224463" y="2425483"/>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Caráter</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sp>
        <p:nvSpPr>
          <p:cNvPr id="4" name="Retângulo 3">
            <a:extLst>
              <a:ext uri="{FF2B5EF4-FFF2-40B4-BE49-F238E27FC236}">
                <a16:creationId xmlns:a16="http://schemas.microsoft.com/office/drawing/2014/main" id="{B163CF2E-89F3-8C90-97F6-8FDF316735F0}"/>
              </a:ext>
            </a:extLst>
          </p:cNvPr>
          <p:cNvSpPr/>
          <p:nvPr userDrawn="1"/>
        </p:nvSpPr>
        <p:spPr>
          <a:xfrm>
            <a:off x="6521450" y="3313005"/>
            <a:ext cx="1301750" cy="864121"/>
          </a:xfrm>
          <a:prstGeom prst="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400" b="1" cap="none" spc="0" dirty="0">
                <a:ln w="0"/>
                <a:solidFill>
                  <a:schemeClr val="tx1"/>
                </a:solidFill>
                <a:effectLst>
                  <a:outerShdw blurRad="38100" dist="19050" dir="2700000" algn="tl" rotWithShape="0">
                    <a:schemeClr val="dk1">
                      <a:alpha val="40000"/>
                    </a:schemeClr>
                  </a:outerShdw>
                </a:effectLst>
              </a:rPr>
              <a:t>Missão</a:t>
            </a:r>
          </a:p>
          <a:p>
            <a:pPr algn="ctr"/>
            <a:endParaRPr lang="pt-BR" sz="2400" b="1" cap="none" spc="0" dirty="0">
              <a:ln w="0"/>
              <a:solidFill>
                <a:schemeClr val="tx1"/>
              </a:solidFill>
              <a:effectLst>
                <a:outerShdw blurRad="38100" dist="19050" dir="2700000" algn="tl" rotWithShape="0">
                  <a:schemeClr val="dk1">
                    <a:alpha val="40000"/>
                  </a:schemeClr>
                </a:outerShdw>
              </a:effectLst>
            </a:endParaRPr>
          </a:p>
        </p:txBody>
      </p:sp>
      <p:pic>
        <p:nvPicPr>
          <p:cNvPr id="17" name="Imagem 16">
            <a:extLst>
              <a:ext uri="{FF2B5EF4-FFF2-40B4-BE49-F238E27FC236}">
                <a16:creationId xmlns:a16="http://schemas.microsoft.com/office/drawing/2014/main" id="{9EC9EA51-047D-087B-1B89-11B91BF6BB73}"/>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344543" y="1934210"/>
            <a:ext cx="435864" cy="472440"/>
          </a:xfrm>
          <a:prstGeom prst="rect">
            <a:avLst/>
          </a:prstGeom>
        </p:spPr>
      </p:pic>
      <p:pic>
        <p:nvPicPr>
          <p:cNvPr id="18" name="Imagem 17">
            <a:extLst>
              <a:ext uri="{FF2B5EF4-FFF2-40B4-BE49-F238E27FC236}">
                <a16:creationId xmlns:a16="http://schemas.microsoft.com/office/drawing/2014/main" id="{A3093378-635E-A052-B056-EECFC158C09E}"/>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5631498" y="2797135"/>
            <a:ext cx="487680" cy="463296"/>
          </a:xfrm>
          <a:prstGeom prst="rect">
            <a:avLst/>
          </a:prstGeom>
        </p:spPr>
      </p:pic>
      <p:pic>
        <p:nvPicPr>
          <p:cNvPr id="19" name="Imagem 18">
            <a:extLst>
              <a:ext uri="{FF2B5EF4-FFF2-40B4-BE49-F238E27FC236}">
                <a16:creationId xmlns:a16="http://schemas.microsoft.com/office/drawing/2014/main" id="{B5EA4B26-FAAB-7F4D-8ACB-D267FF85A555}"/>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6971157" y="3751178"/>
            <a:ext cx="402336" cy="402336"/>
          </a:xfrm>
          <a:prstGeom prst="rect">
            <a:avLst/>
          </a:prstGeom>
        </p:spPr>
      </p:pic>
      <p:pic>
        <p:nvPicPr>
          <p:cNvPr id="15" name="Imagem 14">
            <a:extLst>
              <a:ext uri="{FF2B5EF4-FFF2-40B4-BE49-F238E27FC236}">
                <a16:creationId xmlns:a16="http://schemas.microsoft.com/office/drawing/2014/main" id="{9058EBD1-D739-D5D2-1434-BE9AF425A4F8}"/>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92388" y="3780272"/>
            <a:ext cx="1143000" cy="1514475"/>
          </a:xfrm>
          <a:prstGeom prst="rect">
            <a:avLst/>
          </a:prstGeom>
        </p:spPr>
      </p:pic>
      <p:pic>
        <p:nvPicPr>
          <p:cNvPr id="16" name="Imagem 15">
            <a:extLst>
              <a:ext uri="{FF2B5EF4-FFF2-40B4-BE49-F238E27FC236}">
                <a16:creationId xmlns:a16="http://schemas.microsoft.com/office/drawing/2014/main" id="{99B15414-64B8-17E7-91FC-CD9EEB05562D}"/>
              </a:ext>
            </a:extLst>
          </p:cNvPr>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48418" y="5445224"/>
            <a:ext cx="1209675" cy="533400"/>
          </a:xfrm>
          <a:prstGeom prst="rect">
            <a:avLst/>
          </a:prstGeom>
        </p:spPr>
      </p:pic>
    </p:spTree>
    <p:extLst>
      <p:ext uri="{BB962C8B-B14F-4D97-AF65-F5344CB8AC3E}">
        <p14:creationId xmlns:p14="http://schemas.microsoft.com/office/powerpoint/2010/main" val="66518496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Destino das Ofertas Jpg">
    <p:spTree>
      <p:nvGrpSpPr>
        <p:cNvPr id="1" name=""/>
        <p:cNvGrpSpPr/>
        <p:nvPr/>
      </p:nvGrpSpPr>
      <p:grpSpPr>
        <a:xfrm>
          <a:off x="0" y="0"/>
          <a:ext cx="0" cy="0"/>
          <a:chOff x="0" y="0"/>
          <a:chExt cx="0" cy="0"/>
        </a:xfrm>
      </p:grpSpPr>
      <p:pic>
        <p:nvPicPr>
          <p:cNvPr id="26" name="Imagem 25">
            <a:extLst>
              <a:ext uri="{FF2B5EF4-FFF2-40B4-BE49-F238E27FC236}">
                <a16:creationId xmlns:a16="http://schemas.microsoft.com/office/drawing/2014/main" id="{8BAFAA65-FC57-380E-CB83-40F6E20CCBA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8100" y="670133"/>
            <a:ext cx="9067800" cy="6162675"/>
          </a:xfrm>
          <a:prstGeom prst="rect">
            <a:avLst/>
          </a:prstGeom>
        </p:spPr>
      </p:pic>
      <p:pic>
        <p:nvPicPr>
          <p:cNvPr id="3" name="Imagem 2">
            <a:extLst>
              <a:ext uri="{FF2B5EF4-FFF2-40B4-BE49-F238E27FC236}">
                <a16:creationId xmlns:a16="http://schemas.microsoft.com/office/drawing/2014/main" id="{FA693B65-10C4-93D3-F098-4BABF7B3F5F0}"/>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2320305" y="5605617"/>
            <a:ext cx="4799215" cy="1238596"/>
          </a:xfrm>
          <a:prstGeom prst="rect">
            <a:avLst/>
          </a:prstGeom>
        </p:spPr>
      </p:pic>
      <p:sp>
        <p:nvSpPr>
          <p:cNvPr id="6" name="Retângulo 5">
            <a:extLst>
              <a:ext uri="{FF2B5EF4-FFF2-40B4-BE49-F238E27FC236}">
                <a16:creationId xmlns:a16="http://schemas.microsoft.com/office/drawing/2014/main" id="{B2B76BB3-332D-400D-8B33-4E90D55DC33C}"/>
              </a:ext>
            </a:extLst>
          </p:cNvPr>
          <p:cNvSpPr/>
          <p:nvPr userDrawn="1"/>
        </p:nvSpPr>
        <p:spPr>
          <a:xfrm>
            <a:off x="15875" y="0"/>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solidFill>
                <a:schemeClr val="tx1"/>
              </a:solidFill>
            </a:endParaRPr>
          </a:p>
        </p:txBody>
      </p:sp>
      <p:sp>
        <p:nvSpPr>
          <p:cNvPr id="4" name="Retângulo 3">
            <a:extLst>
              <a:ext uri="{FF2B5EF4-FFF2-40B4-BE49-F238E27FC236}">
                <a16:creationId xmlns:a16="http://schemas.microsoft.com/office/drawing/2014/main" id="{1E14FAD9-4A13-8E87-FF52-FE2789F52185}"/>
              </a:ext>
            </a:extLst>
          </p:cNvPr>
          <p:cNvSpPr/>
          <p:nvPr userDrawn="1"/>
        </p:nvSpPr>
        <p:spPr>
          <a:xfrm>
            <a:off x="15875" y="0"/>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solidFill>
                <a:schemeClr val="tx1"/>
              </a:solidFill>
            </a:endParaRPr>
          </a:p>
        </p:txBody>
      </p:sp>
      <p:sp>
        <p:nvSpPr>
          <p:cNvPr id="5" name="CaixaDeTexto 4">
            <a:extLst>
              <a:ext uri="{FF2B5EF4-FFF2-40B4-BE49-F238E27FC236}">
                <a16:creationId xmlns:a16="http://schemas.microsoft.com/office/drawing/2014/main" id="{BB4127C9-CDD3-0EB4-2B5A-24F40A3089C2}"/>
              </a:ext>
            </a:extLst>
          </p:cNvPr>
          <p:cNvSpPr txBox="1"/>
          <p:nvPr userDrawn="1"/>
        </p:nvSpPr>
        <p:spPr>
          <a:xfrm>
            <a:off x="5180" y="25192"/>
            <a:ext cx="907415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pt-BR" sz="2000" b="1" dirty="0">
                <a:ln>
                  <a:solidFill>
                    <a:schemeClr val="tx1"/>
                  </a:solidFill>
                </a:ln>
                <a:solidFill>
                  <a:srgbClr val="FFFF00"/>
                </a:solidFill>
              </a:rPr>
              <a:t>DESTINO DAS OFERTAS </a:t>
            </a:r>
            <a:r>
              <a:rPr lang="pt-BR" sz="2800" b="1" dirty="0">
                <a:ln>
                  <a:solidFill>
                    <a:schemeClr val="tx1"/>
                  </a:solidFill>
                </a:ln>
                <a:solidFill>
                  <a:srgbClr val="FFFF00"/>
                </a:solidFill>
              </a:rPr>
              <a:t>– </a:t>
            </a:r>
            <a:r>
              <a:rPr lang="pt-BR" sz="2800" b="1" kern="1200" dirty="0">
                <a:ln>
                  <a:solidFill>
                    <a:schemeClr val="tx1"/>
                  </a:solidFill>
                </a:ln>
                <a:solidFill>
                  <a:srgbClr val="FFFF00"/>
                </a:solidFill>
                <a:latin typeface="+mn-lt"/>
                <a:ea typeface="+mn-ea"/>
                <a:cs typeface="+mn-cs"/>
              </a:rPr>
              <a:t>Divisão</a:t>
            </a:r>
            <a:r>
              <a:rPr lang="pt-BR" sz="2800" b="1" kern="1200" dirty="0">
                <a:ln>
                  <a:solidFill>
                    <a:schemeClr val="tx1"/>
                  </a:solidFill>
                </a:ln>
                <a:solidFill>
                  <a:srgbClr val="FF0000"/>
                </a:solidFill>
                <a:latin typeface="+mn-lt"/>
                <a:ea typeface="+mn-ea"/>
                <a:cs typeface="+mn-cs"/>
              </a:rPr>
              <a:t> Intereuropeia</a:t>
            </a:r>
            <a:endParaRPr lang="pt-BR" sz="2800" b="1" dirty="0">
              <a:ln>
                <a:solidFill>
                  <a:schemeClr val="tx1"/>
                </a:solidFill>
              </a:ln>
              <a:solidFill>
                <a:srgbClr val="FF0000"/>
              </a:solidFill>
            </a:endParaRPr>
          </a:p>
        </p:txBody>
      </p:sp>
      <p:sp>
        <p:nvSpPr>
          <p:cNvPr id="10" name="Elipse 9">
            <a:extLst>
              <a:ext uri="{FF2B5EF4-FFF2-40B4-BE49-F238E27FC236}">
                <a16:creationId xmlns:a16="http://schemas.microsoft.com/office/drawing/2014/main" id="{2D276563-F2C3-1606-1B46-336EACB046C0}"/>
              </a:ext>
            </a:extLst>
          </p:cNvPr>
          <p:cNvSpPr/>
          <p:nvPr userDrawn="1"/>
        </p:nvSpPr>
        <p:spPr>
          <a:xfrm flipH="1">
            <a:off x="2386738" y="5656228"/>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1</a:t>
            </a:r>
          </a:p>
        </p:txBody>
      </p:sp>
      <p:sp>
        <p:nvSpPr>
          <p:cNvPr id="11" name="Elipse 10">
            <a:extLst>
              <a:ext uri="{FF2B5EF4-FFF2-40B4-BE49-F238E27FC236}">
                <a16:creationId xmlns:a16="http://schemas.microsoft.com/office/drawing/2014/main" id="{79918709-8584-D574-26C1-50E401D0183C}"/>
              </a:ext>
            </a:extLst>
          </p:cNvPr>
          <p:cNvSpPr/>
          <p:nvPr userDrawn="1"/>
        </p:nvSpPr>
        <p:spPr>
          <a:xfrm flipH="1">
            <a:off x="2386738" y="5876661"/>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2</a:t>
            </a:r>
          </a:p>
        </p:txBody>
      </p:sp>
      <p:sp>
        <p:nvSpPr>
          <p:cNvPr id="12" name="Elipse 11">
            <a:extLst>
              <a:ext uri="{FF2B5EF4-FFF2-40B4-BE49-F238E27FC236}">
                <a16:creationId xmlns:a16="http://schemas.microsoft.com/office/drawing/2014/main" id="{1AE57EB1-5D11-DC62-DD29-CB055FDD28B4}"/>
              </a:ext>
            </a:extLst>
          </p:cNvPr>
          <p:cNvSpPr/>
          <p:nvPr userDrawn="1"/>
        </p:nvSpPr>
        <p:spPr>
          <a:xfrm flipH="1">
            <a:off x="2386738" y="6097094"/>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3</a:t>
            </a:r>
          </a:p>
        </p:txBody>
      </p:sp>
      <p:sp>
        <p:nvSpPr>
          <p:cNvPr id="13" name="Elipse 12">
            <a:extLst>
              <a:ext uri="{FF2B5EF4-FFF2-40B4-BE49-F238E27FC236}">
                <a16:creationId xmlns:a16="http://schemas.microsoft.com/office/drawing/2014/main" id="{92908428-882B-CAB9-F153-ED6A1A263B3C}"/>
              </a:ext>
            </a:extLst>
          </p:cNvPr>
          <p:cNvSpPr/>
          <p:nvPr userDrawn="1"/>
        </p:nvSpPr>
        <p:spPr>
          <a:xfrm flipH="1">
            <a:off x="2386738" y="6317527"/>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4</a:t>
            </a:r>
          </a:p>
        </p:txBody>
      </p:sp>
      <p:sp>
        <p:nvSpPr>
          <p:cNvPr id="14" name="Elipse 13">
            <a:extLst>
              <a:ext uri="{FF2B5EF4-FFF2-40B4-BE49-F238E27FC236}">
                <a16:creationId xmlns:a16="http://schemas.microsoft.com/office/drawing/2014/main" id="{2E083CE5-5461-9BAB-DC78-41F7B689E9F6}"/>
              </a:ext>
            </a:extLst>
          </p:cNvPr>
          <p:cNvSpPr/>
          <p:nvPr userDrawn="1"/>
        </p:nvSpPr>
        <p:spPr>
          <a:xfrm flipH="1">
            <a:off x="2386738" y="6537960"/>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5</a:t>
            </a:r>
          </a:p>
        </p:txBody>
      </p:sp>
      <p:sp>
        <p:nvSpPr>
          <p:cNvPr id="15" name="Elipse 14">
            <a:extLst>
              <a:ext uri="{FF2B5EF4-FFF2-40B4-BE49-F238E27FC236}">
                <a16:creationId xmlns:a16="http://schemas.microsoft.com/office/drawing/2014/main" id="{44D521DB-EE32-5F00-8BE5-5B36CE7F5E96}"/>
              </a:ext>
            </a:extLst>
          </p:cNvPr>
          <p:cNvSpPr/>
          <p:nvPr userDrawn="1"/>
        </p:nvSpPr>
        <p:spPr>
          <a:xfrm flipH="1">
            <a:off x="6870988" y="5636878"/>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1</a:t>
            </a:r>
          </a:p>
        </p:txBody>
      </p:sp>
      <p:sp>
        <p:nvSpPr>
          <p:cNvPr id="16" name="Elipse 15">
            <a:extLst>
              <a:ext uri="{FF2B5EF4-FFF2-40B4-BE49-F238E27FC236}">
                <a16:creationId xmlns:a16="http://schemas.microsoft.com/office/drawing/2014/main" id="{D324F628-F49F-3DBF-B249-A65D808D61C9}"/>
              </a:ext>
            </a:extLst>
          </p:cNvPr>
          <p:cNvSpPr/>
          <p:nvPr userDrawn="1"/>
        </p:nvSpPr>
        <p:spPr>
          <a:xfrm flipH="1">
            <a:off x="6870988" y="5857311"/>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2</a:t>
            </a:r>
          </a:p>
        </p:txBody>
      </p:sp>
      <p:sp>
        <p:nvSpPr>
          <p:cNvPr id="17" name="Elipse 16">
            <a:extLst>
              <a:ext uri="{FF2B5EF4-FFF2-40B4-BE49-F238E27FC236}">
                <a16:creationId xmlns:a16="http://schemas.microsoft.com/office/drawing/2014/main" id="{79C549F6-8A27-58E6-B316-3A837F6BFD8C}"/>
              </a:ext>
            </a:extLst>
          </p:cNvPr>
          <p:cNvSpPr/>
          <p:nvPr userDrawn="1"/>
        </p:nvSpPr>
        <p:spPr>
          <a:xfrm flipH="1">
            <a:off x="6870988" y="6077744"/>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3</a:t>
            </a:r>
          </a:p>
        </p:txBody>
      </p:sp>
      <p:sp>
        <p:nvSpPr>
          <p:cNvPr id="18" name="Elipse 17">
            <a:extLst>
              <a:ext uri="{FF2B5EF4-FFF2-40B4-BE49-F238E27FC236}">
                <a16:creationId xmlns:a16="http://schemas.microsoft.com/office/drawing/2014/main" id="{9981DCF5-38D7-25C7-65B5-8FB3F1BBEE43}"/>
              </a:ext>
            </a:extLst>
          </p:cNvPr>
          <p:cNvSpPr/>
          <p:nvPr userDrawn="1"/>
        </p:nvSpPr>
        <p:spPr>
          <a:xfrm flipH="1">
            <a:off x="6870988" y="6298177"/>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4</a:t>
            </a:r>
          </a:p>
        </p:txBody>
      </p:sp>
      <p:sp>
        <p:nvSpPr>
          <p:cNvPr id="19" name="Elipse 18">
            <a:extLst>
              <a:ext uri="{FF2B5EF4-FFF2-40B4-BE49-F238E27FC236}">
                <a16:creationId xmlns:a16="http://schemas.microsoft.com/office/drawing/2014/main" id="{29DA0739-6C76-9406-9FC6-EFD006E95058}"/>
              </a:ext>
            </a:extLst>
          </p:cNvPr>
          <p:cNvSpPr/>
          <p:nvPr userDrawn="1"/>
        </p:nvSpPr>
        <p:spPr>
          <a:xfrm flipH="1">
            <a:off x="6870988" y="6518610"/>
            <a:ext cx="180000" cy="180000"/>
          </a:xfrm>
          <a:prstGeom prst="ellipse">
            <a:avLst/>
          </a:prstGeom>
          <a:solidFill>
            <a:srgbClr val="FF69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dirty="0"/>
              <a:t>5</a:t>
            </a:r>
          </a:p>
        </p:txBody>
      </p:sp>
      <p:cxnSp>
        <p:nvCxnSpPr>
          <p:cNvPr id="20" name="Conector de Seta Reta 19">
            <a:extLst>
              <a:ext uri="{FF2B5EF4-FFF2-40B4-BE49-F238E27FC236}">
                <a16:creationId xmlns:a16="http://schemas.microsoft.com/office/drawing/2014/main" id="{39127D6E-7BEE-FFAE-DE89-C1F8FD94C724}"/>
              </a:ext>
            </a:extLst>
          </p:cNvPr>
          <p:cNvCxnSpPr>
            <a:cxnSpLocks/>
          </p:cNvCxnSpPr>
          <p:nvPr userDrawn="1"/>
        </p:nvCxnSpPr>
        <p:spPr>
          <a:xfrm flipH="1" flipV="1">
            <a:off x="3658436" y="2432899"/>
            <a:ext cx="3228576" cy="3250296"/>
          </a:xfrm>
          <a:prstGeom prst="straightConnector1">
            <a:avLst/>
          </a:prstGeom>
          <a:ln w="25400">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1" name="Conector de Seta Reta 20">
            <a:extLst>
              <a:ext uri="{FF2B5EF4-FFF2-40B4-BE49-F238E27FC236}">
                <a16:creationId xmlns:a16="http://schemas.microsoft.com/office/drawing/2014/main" id="{DEA8BC93-B99B-64BB-3FBD-7BB7BF134730}"/>
              </a:ext>
            </a:extLst>
          </p:cNvPr>
          <p:cNvCxnSpPr>
            <a:cxnSpLocks/>
          </p:cNvCxnSpPr>
          <p:nvPr userDrawn="1"/>
        </p:nvCxnSpPr>
        <p:spPr>
          <a:xfrm flipH="1" flipV="1">
            <a:off x="5272724" y="4477024"/>
            <a:ext cx="1618862" cy="1455101"/>
          </a:xfrm>
          <a:prstGeom prst="straightConnector1">
            <a:avLst/>
          </a:prstGeom>
          <a:ln w="25400">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2" name="Conector de Seta Reta 21">
            <a:extLst>
              <a:ext uri="{FF2B5EF4-FFF2-40B4-BE49-F238E27FC236}">
                <a16:creationId xmlns:a16="http://schemas.microsoft.com/office/drawing/2014/main" id="{92DD2056-9B5C-2D17-9C50-6CC8918A9373}"/>
              </a:ext>
            </a:extLst>
          </p:cNvPr>
          <p:cNvCxnSpPr>
            <a:cxnSpLocks/>
          </p:cNvCxnSpPr>
          <p:nvPr userDrawn="1"/>
        </p:nvCxnSpPr>
        <p:spPr>
          <a:xfrm flipV="1">
            <a:off x="7064468" y="3706687"/>
            <a:ext cx="275418" cy="2461057"/>
          </a:xfrm>
          <a:prstGeom prst="straightConnector1">
            <a:avLst/>
          </a:prstGeom>
          <a:ln w="25400">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3" name="Conector de Seta Reta 22">
            <a:extLst>
              <a:ext uri="{FF2B5EF4-FFF2-40B4-BE49-F238E27FC236}">
                <a16:creationId xmlns:a16="http://schemas.microsoft.com/office/drawing/2014/main" id="{59AA7387-D29F-EC46-0E95-3A9F87114461}"/>
              </a:ext>
            </a:extLst>
          </p:cNvPr>
          <p:cNvCxnSpPr>
            <a:cxnSpLocks/>
          </p:cNvCxnSpPr>
          <p:nvPr userDrawn="1"/>
        </p:nvCxnSpPr>
        <p:spPr>
          <a:xfrm flipV="1">
            <a:off x="7050988" y="4293096"/>
            <a:ext cx="761372" cy="2303884"/>
          </a:xfrm>
          <a:prstGeom prst="straightConnector1">
            <a:avLst/>
          </a:prstGeom>
          <a:ln w="25400">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4" name="Conector de Seta Reta 23">
            <a:extLst>
              <a:ext uri="{FF2B5EF4-FFF2-40B4-BE49-F238E27FC236}">
                <a16:creationId xmlns:a16="http://schemas.microsoft.com/office/drawing/2014/main" id="{286C012D-EF20-18F4-83A4-00FE7FF74997}"/>
              </a:ext>
            </a:extLst>
          </p:cNvPr>
          <p:cNvCxnSpPr>
            <a:cxnSpLocks/>
          </p:cNvCxnSpPr>
          <p:nvPr userDrawn="1"/>
        </p:nvCxnSpPr>
        <p:spPr>
          <a:xfrm flipV="1">
            <a:off x="7050988" y="4834403"/>
            <a:ext cx="563662" cy="1553774"/>
          </a:xfrm>
          <a:prstGeom prst="straightConnector1">
            <a:avLst/>
          </a:prstGeom>
          <a:ln w="25400">
            <a:solidFill>
              <a:schemeClr val="accent6">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7" name="Retângulo 6">
            <a:extLst>
              <a:ext uri="{FF2B5EF4-FFF2-40B4-BE49-F238E27FC236}">
                <a16:creationId xmlns:a16="http://schemas.microsoft.com/office/drawing/2014/main" id="{64368467-FDAF-1954-1724-A01577847F88}"/>
              </a:ext>
            </a:extLst>
          </p:cNvPr>
          <p:cNvSpPr/>
          <p:nvPr userDrawn="1"/>
        </p:nvSpPr>
        <p:spPr>
          <a:xfrm>
            <a:off x="15875" y="0"/>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solidFill>
                <a:schemeClr val="tx1"/>
              </a:solidFill>
            </a:endParaRPr>
          </a:p>
        </p:txBody>
      </p:sp>
      <p:sp>
        <p:nvSpPr>
          <p:cNvPr id="9" name="CaixaDeTexto 8">
            <a:extLst>
              <a:ext uri="{FF2B5EF4-FFF2-40B4-BE49-F238E27FC236}">
                <a16:creationId xmlns:a16="http://schemas.microsoft.com/office/drawing/2014/main" id="{6FFEBA28-5FD7-3B8D-99A2-EBAB57F5FBC2}"/>
              </a:ext>
            </a:extLst>
          </p:cNvPr>
          <p:cNvSpPr txBox="1"/>
          <p:nvPr userDrawn="1"/>
        </p:nvSpPr>
        <p:spPr>
          <a:xfrm>
            <a:off x="5180" y="25192"/>
            <a:ext cx="907415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pt-BR" sz="2000" b="1" dirty="0">
                <a:ln>
                  <a:solidFill>
                    <a:schemeClr val="tx1"/>
                  </a:solidFill>
                </a:ln>
                <a:solidFill>
                  <a:srgbClr val="FFFF00"/>
                </a:solidFill>
              </a:rPr>
              <a:t>DESTINO DAS OFERTAS </a:t>
            </a:r>
            <a:r>
              <a:rPr lang="pt-BR" sz="2800" b="1" dirty="0">
                <a:ln>
                  <a:solidFill>
                    <a:schemeClr val="tx1"/>
                  </a:solidFill>
                </a:ln>
                <a:solidFill>
                  <a:srgbClr val="FFFF00"/>
                </a:solidFill>
              </a:rPr>
              <a:t>– </a:t>
            </a:r>
            <a:r>
              <a:rPr lang="pt-BR" sz="2800" b="1" kern="1200" dirty="0">
                <a:ln>
                  <a:solidFill>
                    <a:schemeClr val="tx1"/>
                  </a:solidFill>
                </a:ln>
                <a:solidFill>
                  <a:srgbClr val="FFFF00"/>
                </a:solidFill>
                <a:latin typeface="+mn-lt"/>
                <a:ea typeface="+mn-ea"/>
                <a:cs typeface="+mn-cs"/>
              </a:rPr>
              <a:t>Divisão</a:t>
            </a:r>
            <a:r>
              <a:rPr lang="pt-BR" sz="2800" b="1" kern="1200" dirty="0">
                <a:ln>
                  <a:solidFill>
                    <a:schemeClr val="tx1"/>
                  </a:solidFill>
                </a:ln>
                <a:solidFill>
                  <a:srgbClr val="FF0000"/>
                </a:solidFill>
                <a:latin typeface="+mn-lt"/>
                <a:ea typeface="+mn-ea"/>
                <a:cs typeface="+mn-cs"/>
              </a:rPr>
              <a:t> Transeuropeia</a:t>
            </a:r>
            <a:endParaRPr lang="pt-BR" sz="2800" b="1" dirty="0">
              <a:ln>
                <a:solidFill>
                  <a:schemeClr val="tx1"/>
                </a:solidFill>
              </a:ln>
              <a:solidFill>
                <a:srgbClr val="FF0000"/>
              </a:solidFill>
            </a:endParaRPr>
          </a:p>
        </p:txBody>
      </p:sp>
      <p:pic>
        <p:nvPicPr>
          <p:cNvPr id="27" name="Imagem 26">
            <a:extLst>
              <a:ext uri="{FF2B5EF4-FFF2-40B4-BE49-F238E27FC236}">
                <a16:creationId xmlns:a16="http://schemas.microsoft.com/office/drawing/2014/main" id="{31FC4949-AB09-5061-AD68-3F0A729004D5}"/>
              </a:ext>
            </a:extLst>
          </p:cNvPr>
          <p:cNvPicPr>
            <a:picLocks noChangeAspect="1"/>
          </p:cNvPicPr>
          <p:nvPr userDrawn="1"/>
        </p:nvPicPr>
        <p:blipFill>
          <a:blip r:embed="rId4" cstate="print">
            <a:extLst>
              <a:ext uri="{28A0092B-C50C-407E-A947-70E740481C1C}">
                <a14:useLocalDpi xmlns:a14="http://schemas.microsoft.com/office/drawing/2010/main" val="0"/>
              </a:ext>
            </a:extLst>
          </a:blip>
          <a:srcRect t="1429"/>
          <a:stretch>
            <a:fillRect/>
          </a:stretch>
        </p:blipFill>
        <p:spPr>
          <a:xfrm>
            <a:off x="9525" y="666750"/>
            <a:ext cx="9144000" cy="6175201"/>
          </a:xfrm>
          <a:prstGeom prst="rect">
            <a:avLst/>
          </a:prstGeom>
        </p:spPr>
      </p:pic>
      <p:sp>
        <p:nvSpPr>
          <p:cNvPr id="2" name="Retângulo 1">
            <a:extLst>
              <a:ext uri="{FF2B5EF4-FFF2-40B4-BE49-F238E27FC236}">
                <a16:creationId xmlns:a16="http://schemas.microsoft.com/office/drawing/2014/main" id="{87D9C3A1-E68A-FEAE-16CA-C16163916606}"/>
              </a:ext>
            </a:extLst>
          </p:cNvPr>
          <p:cNvSpPr/>
          <p:nvPr userDrawn="1"/>
        </p:nvSpPr>
        <p:spPr>
          <a:xfrm>
            <a:off x="6660232" y="3068960"/>
            <a:ext cx="1728192" cy="21602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pt-BR"/>
          </a:p>
        </p:txBody>
      </p:sp>
    </p:spTree>
    <p:extLst>
      <p:ext uri="{BB962C8B-B14F-4D97-AF65-F5344CB8AC3E}">
        <p14:creationId xmlns:p14="http://schemas.microsoft.com/office/powerpoint/2010/main" val="289583328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Mapa Historia Missionaria">
    <p:spTree>
      <p:nvGrpSpPr>
        <p:cNvPr id="1" name=""/>
        <p:cNvGrpSpPr/>
        <p:nvPr/>
      </p:nvGrpSpPr>
      <p:grpSpPr>
        <a:xfrm>
          <a:off x="0" y="0"/>
          <a:ext cx="0" cy="0"/>
          <a:chOff x="0" y="0"/>
          <a:chExt cx="0" cy="0"/>
        </a:xfrm>
      </p:grpSpPr>
      <p:sp>
        <p:nvSpPr>
          <p:cNvPr id="4" name="Retângulo 3">
            <a:extLst>
              <a:ext uri="{FF2B5EF4-FFF2-40B4-BE49-F238E27FC236}">
                <a16:creationId xmlns:a16="http://schemas.microsoft.com/office/drawing/2014/main" id="{963C5A78-36AC-4DC3-91E9-B1168153FE1C}"/>
              </a:ext>
            </a:extLst>
          </p:cNvPr>
          <p:cNvSpPr/>
          <p:nvPr userDrawn="1"/>
        </p:nvSpPr>
        <p:spPr>
          <a:xfrm>
            <a:off x="34925" y="666750"/>
            <a:ext cx="9109075" cy="6191250"/>
          </a:xfrm>
          <a:prstGeom prst="rect">
            <a:avLst/>
          </a:prstGeom>
          <a:solidFill>
            <a:srgbClr val="FFFF0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algn="ctr" eaLnBrk="1" fontAlgn="auto" hangingPunct="1">
              <a:spcBef>
                <a:spcPts val="0"/>
              </a:spcBef>
              <a:spcAft>
                <a:spcPts val="0"/>
              </a:spcAft>
              <a:buFont typeface="Arial" panose="020B0604020202020204" pitchFamily="34" charset="0"/>
              <a:buChar char="•"/>
              <a:defRPr/>
            </a:pPr>
            <a:endParaRPr lang="pt-BR" dirty="0"/>
          </a:p>
        </p:txBody>
      </p:sp>
      <p:sp>
        <p:nvSpPr>
          <p:cNvPr id="5" name="Retângulo 4">
            <a:extLst>
              <a:ext uri="{FF2B5EF4-FFF2-40B4-BE49-F238E27FC236}">
                <a16:creationId xmlns:a16="http://schemas.microsoft.com/office/drawing/2014/main" id="{C3690757-2233-41B7-B19F-57929FBC3A8B}"/>
              </a:ext>
            </a:extLst>
          </p:cNvPr>
          <p:cNvSpPr/>
          <p:nvPr userDrawn="1"/>
        </p:nvSpPr>
        <p:spPr>
          <a:xfrm>
            <a:off x="15875" y="0"/>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lang="pt-BR" sz="3600" b="1" kern="1200" dirty="0">
                <a:ln>
                  <a:solidFill>
                    <a:schemeClr val="tx1"/>
                  </a:solidFill>
                </a:ln>
                <a:solidFill>
                  <a:srgbClr val="FFFF00"/>
                </a:solidFill>
                <a:latin typeface="+mn-lt"/>
                <a:ea typeface="+mn-ea"/>
                <a:cs typeface="+mn-cs"/>
              </a:rPr>
              <a:t>História Missionária</a:t>
            </a:r>
            <a:endParaRPr lang="pt-BR" sz="3600" b="1" dirty="0">
              <a:ln>
                <a:solidFill>
                  <a:schemeClr val="tx1"/>
                </a:solidFill>
              </a:ln>
              <a:solidFill>
                <a:srgbClr val="FF0000"/>
              </a:solidFill>
            </a:endParaRPr>
          </a:p>
        </p:txBody>
      </p:sp>
      <p:sp>
        <p:nvSpPr>
          <p:cNvPr id="6" name="Espaço Reservado para Texto 1">
            <a:extLst>
              <a:ext uri="{FF2B5EF4-FFF2-40B4-BE49-F238E27FC236}">
                <a16:creationId xmlns:a16="http://schemas.microsoft.com/office/drawing/2014/main" id="{5806CFBF-E61B-897D-40B3-224202458DD4}"/>
              </a:ext>
            </a:extLst>
          </p:cNvPr>
          <p:cNvSpPr>
            <a:spLocks noGrp="1"/>
          </p:cNvSpPr>
          <p:nvPr>
            <p:ph type="body" sz="quarter" idx="10"/>
          </p:nvPr>
        </p:nvSpPr>
        <p:spPr>
          <a:xfrm>
            <a:off x="71995" y="679578"/>
            <a:ext cx="9037079" cy="6120000"/>
          </a:xfrm>
          <a:prstGeom prst="rect">
            <a:avLst/>
          </a:prstGeom>
        </p:spPr>
        <p:txBody>
          <a:bodyPr/>
          <a:lstStyle/>
          <a:p>
            <a:endParaRPr lang="pt-BR" dirty="0"/>
          </a:p>
          <a:p>
            <a:endParaRPr lang="pt-BR" dirty="0"/>
          </a:p>
        </p:txBody>
      </p:sp>
      <p:pic>
        <p:nvPicPr>
          <p:cNvPr id="3" name="Imagem 2">
            <a:extLst>
              <a:ext uri="{FF2B5EF4-FFF2-40B4-BE49-F238E27FC236}">
                <a16:creationId xmlns:a16="http://schemas.microsoft.com/office/drawing/2014/main" id="{949A0984-115D-096C-77A5-6B670B107D0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39552" y="2511152"/>
            <a:ext cx="8172400" cy="4086200"/>
          </a:xfrm>
          <a:prstGeom prst="rect">
            <a:avLst/>
          </a:prstGeom>
        </p:spPr>
      </p:pic>
    </p:spTree>
    <p:extLst>
      <p:ext uri="{BB962C8B-B14F-4D97-AF65-F5344CB8AC3E}">
        <p14:creationId xmlns:p14="http://schemas.microsoft.com/office/powerpoint/2010/main" val="198947657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Historia Missionaria">
    <p:spTree>
      <p:nvGrpSpPr>
        <p:cNvPr id="1" name=""/>
        <p:cNvGrpSpPr/>
        <p:nvPr/>
      </p:nvGrpSpPr>
      <p:grpSpPr>
        <a:xfrm>
          <a:off x="0" y="0"/>
          <a:ext cx="0" cy="0"/>
          <a:chOff x="0" y="0"/>
          <a:chExt cx="0" cy="0"/>
        </a:xfrm>
      </p:grpSpPr>
      <p:sp>
        <p:nvSpPr>
          <p:cNvPr id="3" name="Espaço Reservado para Texto 2">
            <a:extLst>
              <a:ext uri="{FF2B5EF4-FFF2-40B4-BE49-F238E27FC236}">
                <a16:creationId xmlns:a16="http://schemas.microsoft.com/office/drawing/2014/main" id="{41BD80D8-3761-4900-B3A7-1F0AC121B4FB}"/>
              </a:ext>
            </a:extLst>
          </p:cNvPr>
          <p:cNvSpPr>
            <a:spLocks noGrp="1"/>
          </p:cNvSpPr>
          <p:nvPr>
            <p:ph type="body" sz="quarter" idx="10"/>
          </p:nvPr>
        </p:nvSpPr>
        <p:spPr>
          <a:xfrm>
            <a:off x="71995" y="679578"/>
            <a:ext cx="9037079" cy="6120000"/>
          </a:xfrm>
          <a:prstGeom prst="rect">
            <a:avLst/>
          </a:prstGeom>
          <a:noFill/>
        </p:spPr>
        <p:txBody>
          <a:bodyPr/>
          <a:lstStyle>
            <a:lvl1pPr marL="0" indent="180000">
              <a:lnSpc>
                <a:spcPct val="90000"/>
              </a:lnSpc>
              <a:spcBef>
                <a:spcPts val="0"/>
              </a:spcBef>
              <a:buFont typeface="Arial" panose="020B0604020202020204" pitchFamily="34" charset="0"/>
              <a:buNone/>
              <a:defRPr sz="2400" b="1">
                <a:solidFill>
                  <a:srgbClr val="FF0000"/>
                </a:solidFill>
              </a:defRPr>
            </a:lvl1pPr>
            <a:lvl2pPr>
              <a:defRPr sz="1800"/>
            </a:lvl2pPr>
            <a:lvl3pPr>
              <a:defRPr sz="1800"/>
            </a:lvl3pPr>
            <a:lvl4pPr>
              <a:defRPr sz="1800"/>
            </a:lvl4pPr>
            <a:lvl5pPr>
              <a:defRPr sz="1800"/>
            </a:lvl5pPr>
          </a:lstStyle>
          <a:p>
            <a:pPr algn="l"/>
            <a:endParaRPr lang="pt-BR" dirty="0"/>
          </a:p>
        </p:txBody>
      </p:sp>
      <p:sp>
        <p:nvSpPr>
          <p:cNvPr id="4" name="Retângulo 3">
            <a:extLst>
              <a:ext uri="{FF2B5EF4-FFF2-40B4-BE49-F238E27FC236}">
                <a16:creationId xmlns:a16="http://schemas.microsoft.com/office/drawing/2014/main" id="{963C5A78-36AC-4DC3-91E9-B1168153FE1C}"/>
              </a:ext>
            </a:extLst>
          </p:cNvPr>
          <p:cNvSpPr/>
          <p:nvPr userDrawn="1"/>
        </p:nvSpPr>
        <p:spPr>
          <a:xfrm>
            <a:off x="34925" y="666750"/>
            <a:ext cx="9109075" cy="6191250"/>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indent="0" algn="ctr" eaLnBrk="1" fontAlgn="auto" hangingPunct="1">
              <a:spcBef>
                <a:spcPts val="0"/>
              </a:spcBef>
              <a:spcAft>
                <a:spcPts val="0"/>
              </a:spcAft>
              <a:buFont typeface="Arial" panose="020B0604020202020204" pitchFamily="34" charset="0"/>
              <a:buNone/>
              <a:defRPr/>
            </a:pPr>
            <a:endParaRPr lang="pt-BR" dirty="0"/>
          </a:p>
        </p:txBody>
      </p:sp>
      <p:sp>
        <p:nvSpPr>
          <p:cNvPr id="5" name="Retângulo 4">
            <a:extLst>
              <a:ext uri="{FF2B5EF4-FFF2-40B4-BE49-F238E27FC236}">
                <a16:creationId xmlns:a16="http://schemas.microsoft.com/office/drawing/2014/main" id="{C3690757-2233-41B7-B19F-57929FBC3A8B}"/>
              </a:ext>
            </a:extLst>
          </p:cNvPr>
          <p:cNvSpPr/>
          <p:nvPr userDrawn="1"/>
        </p:nvSpPr>
        <p:spPr>
          <a:xfrm>
            <a:off x="15875" y="0"/>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lang="pt-BR" sz="3600" b="1" kern="1200" dirty="0">
                <a:ln>
                  <a:solidFill>
                    <a:schemeClr val="tx1"/>
                  </a:solidFill>
                </a:ln>
                <a:solidFill>
                  <a:srgbClr val="FFFF00"/>
                </a:solidFill>
                <a:latin typeface="+mn-lt"/>
                <a:ea typeface="+mn-ea"/>
                <a:cs typeface="+mn-cs"/>
              </a:rPr>
              <a:t>História Missionária</a:t>
            </a:r>
            <a:endParaRPr lang="pt-BR" sz="3600" b="1" dirty="0">
              <a:ln>
                <a:solidFill>
                  <a:schemeClr val="tx1"/>
                </a:solidFill>
              </a:ln>
              <a:solidFill>
                <a:srgbClr val="FF0000"/>
              </a:solidFill>
            </a:endParaRPr>
          </a:p>
        </p:txBody>
      </p:sp>
      <p:pic>
        <p:nvPicPr>
          <p:cNvPr id="9" name="Imagem 8">
            <a:extLst>
              <a:ext uri="{FF2B5EF4-FFF2-40B4-BE49-F238E27FC236}">
                <a16:creationId xmlns:a16="http://schemas.microsoft.com/office/drawing/2014/main" id="{E0819833-E624-8FD1-7345-5E442B05566C}"/>
              </a:ext>
            </a:extLst>
          </p:cNvPr>
          <p:cNvPicPr>
            <a:picLocks noChangeAspect="1"/>
          </p:cNvPicPr>
          <p:nvPr userDrawn="1"/>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3121670" y="2780928"/>
            <a:ext cx="6090065" cy="4114938"/>
          </a:xfrm>
          <a:prstGeom prst="rect">
            <a:avLst/>
          </a:prstGeom>
        </p:spPr>
      </p:pic>
    </p:spTree>
    <p:extLst>
      <p:ext uri="{BB962C8B-B14F-4D97-AF65-F5344CB8AC3E}">
        <p14:creationId xmlns:p14="http://schemas.microsoft.com/office/powerpoint/2010/main" val="262580373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Licao da Natureza">
    <p:spTree>
      <p:nvGrpSpPr>
        <p:cNvPr id="1" name=""/>
        <p:cNvGrpSpPr/>
        <p:nvPr/>
      </p:nvGrpSpPr>
      <p:grpSpPr>
        <a:xfrm>
          <a:off x="0" y="0"/>
          <a:ext cx="0" cy="0"/>
          <a:chOff x="0" y="0"/>
          <a:chExt cx="0" cy="0"/>
        </a:xfrm>
      </p:grpSpPr>
      <p:sp>
        <p:nvSpPr>
          <p:cNvPr id="4" name="Retângulo 3">
            <a:extLst>
              <a:ext uri="{FF2B5EF4-FFF2-40B4-BE49-F238E27FC236}">
                <a16:creationId xmlns:a16="http://schemas.microsoft.com/office/drawing/2014/main" id="{963C5A78-36AC-4DC3-91E9-B1168153FE1C}"/>
              </a:ext>
            </a:extLst>
          </p:cNvPr>
          <p:cNvSpPr/>
          <p:nvPr userDrawn="1"/>
        </p:nvSpPr>
        <p:spPr>
          <a:xfrm>
            <a:off x="34925" y="666750"/>
            <a:ext cx="9109075" cy="6191250"/>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algn="ctr" eaLnBrk="1" fontAlgn="auto" hangingPunct="1">
              <a:spcBef>
                <a:spcPts val="0"/>
              </a:spcBef>
              <a:spcAft>
                <a:spcPts val="0"/>
              </a:spcAft>
              <a:buFont typeface="Arial" panose="020B0604020202020204" pitchFamily="34" charset="0"/>
              <a:buChar char="•"/>
              <a:defRPr/>
            </a:pPr>
            <a:endParaRPr lang="pt-BR" dirty="0"/>
          </a:p>
        </p:txBody>
      </p:sp>
      <p:pic>
        <p:nvPicPr>
          <p:cNvPr id="2" name="Imagem 1">
            <a:extLst>
              <a:ext uri="{FF2B5EF4-FFF2-40B4-BE49-F238E27FC236}">
                <a16:creationId xmlns:a16="http://schemas.microsoft.com/office/drawing/2014/main" id="{1239EB37-C5AC-8AF0-8BC4-96A10212C28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832" y="680274"/>
            <a:ext cx="9144000" cy="6177726"/>
          </a:xfrm>
          <a:prstGeom prst="rect">
            <a:avLst/>
          </a:prstGeom>
        </p:spPr>
      </p:pic>
      <p:sp>
        <p:nvSpPr>
          <p:cNvPr id="5" name="Retângulo 4">
            <a:extLst>
              <a:ext uri="{FF2B5EF4-FFF2-40B4-BE49-F238E27FC236}">
                <a16:creationId xmlns:a16="http://schemas.microsoft.com/office/drawing/2014/main" id="{C3690757-2233-41B7-B19F-57929FBC3A8B}"/>
              </a:ext>
            </a:extLst>
          </p:cNvPr>
          <p:cNvSpPr/>
          <p:nvPr userDrawn="1"/>
        </p:nvSpPr>
        <p:spPr>
          <a:xfrm>
            <a:off x="15875" y="0"/>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lang="pt-BR" sz="3600" b="1" kern="1200" dirty="0">
                <a:ln>
                  <a:solidFill>
                    <a:schemeClr val="tx1"/>
                  </a:solidFill>
                </a:ln>
                <a:solidFill>
                  <a:srgbClr val="FFFF00"/>
                </a:solidFill>
                <a:latin typeface="+mn-lt"/>
                <a:ea typeface="+mn-ea"/>
                <a:cs typeface="+mn-cs"/>
              </a:rPr>
              <a:t>Lição da Natureza</a:t>
            </a:r>
            <a:endParaRPr lang="pt-BR" sz="3600" b="1" dirty="0">
              <a:ln>
                <a:solidFill>
                  <a:schemeClr val="tx1"/>
                </a:solidFill>
              </a:ln>
              <a:solidFill>
                <a:srgbClr val="FF0000"/>
              </a:solidFill>
            </a:endParaRPr>
          </a:p>
        </p:txBody>
      </p:sp>
    </p:spTree>
    <p:extLst>
      <p:ext uri="{BB962C8B-B14F-4D97-AF65-F5344CB8AC3E}">
        <p14:creationId xmlns:p14="http://schemas.microsoft.com/office/powerpoint/2010/main" val="27148310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Licao da Natureza_2">
    <p:spTree>
      <p:nvGrpSpPr>
        <p:cNvPr id="1" name=""/>
        <p:cNvGrpSpPr/>
        <p:nvPr/>
      </p:nvGrpSpPr>
      <p:grpSpPr>
        <a:xfrm>
          <a:off x="0" y="0"/>
          <a:ext cx="0" cy="0"/>
          <a:chOff x="0" y="0"/>
          <a:chExt cx="0" cy="0"/>
        </a:xfrm>
      </p:grpSpPr>
      <p:sp>
        <p:nvSpPr>
          <p:cNvPr id="5" name="Retângulo 4">
            <a:extLst>
              <a:ext uri="{FF2B5EF4-FFF2-40B4-BE49-F238E27FC236}">
                <a16:creationId xmlns:a16="http://schemas.microsoft.com/office/drawing/2014/main" id="{C3690757-2233-41B7-B19F-57929FBC3A8B}"/>
              </a:ext>
            </a:extLst>
          </p:cNvPr>
          <p:cNvSpPr/>
          <p:nvPr userDrawn="1"/>
        </p:nvSpPr>
        <p:spPr>
          <a:xfrm>
            <a:off x="15875" y="0"/>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lang="pt-BR" sz="3600" b="1" kern="1200" dirty="0">
                <a:ln>
                  <a:solidFill>
                    <a:schemeClr val="tx1"/>
                  </a:solidFill>
                </a:ln>
                <a:solidFill>
                  <a:srgbClr val="FFFF00"/>
                </a:solidFill>
                <a:latin typeface="+mn-lt"/>
                <a:ea typeface="+mn-ea"/>
                <a:cs typeface="+mn-cs"/>
              </a:rPr>
              <a:t>Lição da Natureza</a:t>
            </a:r>
            <a:endParaRPr lang="pt-BR" sz="3600" b="1" dirty="0">
              <a:ln>
                <a:solidFill>
                  <a:schemeClr val="tx1"/>
                </a:solidFill>
              </a:ln>
              <a:solidFill>
                <a:srgbClr val="FF0000"/>
              </a:solidFill>
            </a:endParaRPr>
          </a:p>
        </p:txBody>
      </p:sp>
      <p:sp>
        <p:nvSpPr>
          <p:cNvPr id="7" name="Espaço Reservado para Texto 6">
            <a:extLst>
              <a:ext uri="{FF2B5EF4-FFF2-40B4-BE49-F238E27FC236}">
                <a16:creationId xmlns:a16="http://schemas.microsoft.com/office/drawing/2014/main" id="{8863E5FF-3027-D3AF-D014-72EB9003DB9D}"/>
              </a:ext>
            </a:extLst>
          </p:cNvPr>
          <p:cNvSpPr>
            <a:spLocks noGrp="1"/>
          </p:cNvSpPr>
          <p:nvPr>
            <p:ph type="body" sz="quarter" idx="10" hasCustomPrompt="1"/>
          </p:nvPr>
        </p:nvSpPr>
        <p:spPr>
          <a:xfrm>
            <a:off x="15875" y="620713"/>
            <a:ext cx="9112250" cy="6237287"/>
          </a:xfrm>
          <a:prstGeom prst="rect">
            <a:avLst/>
          </a:prstGeom>
          <a:solidFill>
            <a:srgbClr val="C5D9A1"/>
          </a:solidFill>
        </p:spPr>
        <p:txBody>
          <a:bodyPr/>
          <a:lstStyle>
            <a:lvl2pPr>
              <a:buNone/>
              <a:defRPr sz="2400" b="1"/>
            </a:lvl2pPr>
          </a:lstStyle>
          <a:p>
            <a:pPr lvl="1"/>
            <a:r>
              <a:rPr lang="pt-BR" dirty="0"/>
              <a:t>História</a:t>
            </a:r>
          </a:p>
        </p:txBody>
      </p:sp>
    </p:spTree>
    <p:extLst>
      <p:ext uri="{BB962C8B-B14F-4D97-AF65-F5344CB8AC3E}">
        <p14:creationId xmlns:p14="http://schemas.microsoft.com/office/powerpoint/2010/main" val="24419663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Licao da Natureza_3_Imagem">
    <p:spTree>
      <p:nvGrpSpPr>
        <p:cNvPr id="1" name=""/>
        <p:cNvGrpSpPr/>
        <p:nvPr/>
      </p:nvGrpSpPr>
      <p:grpSpPr>
        <a:xfrm>
          <a:off x="0" y="0"/>
          <a:ext cx="0" cy="0"/>
          <a:chOff x="0" y="0"/>
          <a:chExt cx="0" cy="0"/>
        </a:xfrm>
      </p:grpSpPr>
      <p:sp>
        <p:nvSpPr>
          <p:cNvPr id="3" name="Espaço Reservado para Texto 2">
            <a:extLst>
              <a:ext uri="{FF2B5EF4-FFF2-40B4-BE49-F238E27FC236}">
                <a16:creationId xmlns:a16="http://schemas.microsoft.com/office/drawing/2014/main" id="{41BD80D8-3761-4900-B3A7-1F0AC121B4FB}"/>
              </a:ext>
            </a:extLst>
          </p:cNvPr>
          <p:cNvSpPr>
            <a:spLocks noGrp="1"/>
          </p:cNvSpPr>
          <p:nvPr>
            <p:ph type="body" sz="quarter" idx="10" hasCustomPrompt="1"/>
          </p:nvPr>
        </p:nvSpPr>
        <p:spPr>
          <a:xfrm>
            <a:off x="106921" y="671287"/>
            <a:ext cx="9037079" cy="6120000"/>
          </a:xfrm>
          <a:prstGeom prst="rect">
            <a:avLst/>
          </a:prstGeom>
          <a:solidFill>
            <a:schemeClr val="accent3">
              <a:lumMod val="60000"/>
              <a:lumOff val="40000"/>
            </a:schemeClr>
          </a:solidFill>
        </p:spPr>
        <p:txBody>
          <a:bodyPr/>
          <a:lstStyle>
            <a:lvl1pPr marL="0" indent="180000">
              <a:lnSpc>
                <a:spcPct val="90000"/>
              </a:lnSpc>
              <a:spcBef>
                <a:spcPts val="0"/>
              </a:spcBef>
              <a:buFont typeface="Arial" panose="020B0604020202020204" pitchFamily="34" charset="0"/>
              <a:buNone/>
              <a:defRPr sz="2400" b="1">
                <a:solidFill>
                  <a:srgbClr val="FF0000"/>
                </a:solidFill>
              </a:defRPr>
            </a:lvl1pPr>
            <a:lvl2pPr>
              <a:defRPr sz="1800"/>
            </a:lvl2pPr>
            <a:lvl3pPr>
              <a:defRPr sz="1800"/>
            </a:lvl3pPr>
            <a:lvl4pPr>
              <a:defRPr sz="1800"/>
            </a:lvl4pPr>
            <a:lvl5pPr>
              <a:defRPr sz="1800"/>
            </a:lvl5pPr>
          </a:lstStyle>
          <a:p>
            <a:pPr algn="l"/>
            <a:r>
              <a:rPr lang="pt-BR" dirty="0"/>
              <a:t>Texto da História</a:t>
            </a:r>
          </a:p>
        </p:txBody>
      </p:sp>
      <p:sp>
        <p:nvSpPr>
          <p:cNvPr id="5" name="Retângulo 4">
            <a:extLst>
              <a:ext uri="{FF2B5EF4-FFF2-40B4-BE49-F238E27FC236}">
                <a16:creationId xmlns:a16="http://schemas.microsoft.com/office/drawing/2014/main" id="{C3690757-2233-41B7-B19F-57929FBC3A8B}"/>
              </a:ext>
            </a:extLst>
          </p:cNvPr>
          <p:cNvSpPr/>
          <p:nvPr userDrawn="1"/>
        </p:nvSpPr>
        <p:spPr>
          <a:xfrm>
            <a:off x="15875" y="0"/>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lang="pt-BR" sz="3600" b="1" kern="1200" dirty="0">
                <a:ln>
                  <a:solidFill>
                    <a:schemeClr val="tx1"/>
                  </a:solidFill>
                </a:ln>
                <a:solidFill>
                  <a:srgbClr val="FFFF00"/>
                </a:solidFill>
                <a:latin typeface="+mn-lt"/>
                <a:ea typeface="+mn-ea"/>
                <a:cs typeface="+mn-cs"/>
              </a:rPr>
              <a:t>Lição da Natureza</a:t>
            </a:r>
            <a:endParaRPr lang="pt-BR" sz="3600" b="1" dirty="0">
              <a:ln>
                <a:solidFill>
                  <a:schemeClr val="tx1"/>
                </a:solidFill>
              </a:ln>
              <a:solidFill>
                <a:srgbClr val="FF0000"/>
              </a:solidFill>
            </a:endParaRPr>
          </a:p>
        </p:txBody>
      </p:sp>
      <p:sp>
        <p:nvSpPr>
          <p:cNvPr id="4" name="Espaço Reservado para Imagem 8">
            <a:extLst>
              <a:ext uri="{FF2B5EF4-FFF2-40B4-BE49-F238E27FC236}">
                <a16:creationId xmlns:a16="http://schemas.microsoft.com/office/drawing/2014/main" id="{1BFB311D-8993-DED1-4B84-70CE526ABA6D}"/>
              </a:ext>
            </a:extLst>
          </p:cNvPr>
          <p:cNvSpPr>
            <a:spLocks noGrp="1"/>
          </p:cNvSpPr>
          <p:nvPr>
            <p:ph type="pic" sz="quarter" idx="14"/>
          </p:nvPr>
        </p:nvSpPr>
        <p:spPr>
          <a:xfrm>
            <a:off x="70921" y="673200"/>
            <a:ext cx="9037079" cy="6120000"/>
          </a:xfrm>
          <a:prstGeom prst="rect">
            <a:avLst/>
          </a:prstGeom>
        </p:spPr>
        <p:txBody>
          <a:bodyPr/>
          <a:lstStyle/>
          <a:p>
            <a:endParaRPr lang="pt-BR" dirty="0"/>
          </a:p>
        </p:txBody>
      </p:sp>
    </p:spTree>
    <p:extLst>
      <p:ext uri="{BB962C8B-B14F-4D97-AF65-F5344CB8AC3E}">
        <p14:creationId xmlns:p14="http://schemas.microsoft.com/office/powerpoint/2010/main" val="33943923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Curiosidades animais">
    <p:spTree>
      <p:nvGrpSpPr>
        <p:cNvPr id="1" name=""/>
        <p:cNvGrpSpPr/>
        <p:nvPr/>
      </p:nvGrpSpPr>
      <p:grpSpPr>
        <a:xfrm>
          <a:off x="0" y="0"/>
          <a:ext cx="0" cy="0"/>
          <a:chOff x="0" y="0"/>
          <a:chExt cx="0" cy="0"/>
        </a:xfrm>
      </p:grpSpPr>
      <p:sp>
        <p:nvSpPr>
          <p:cNvPr id="4" name="Retângulo 3">
            <a:extLst>
              <a:ext uri="{FF2B5EF4-FFF2-40B4-BE49-F238E27FC236}">
                <a16:creationId xmlns:a16="http://schemas.microsoft.com/office/drawing/2014/main" id="{963C5A78-36AC-4DC3-91E9-B1168153FE1C}"/>
              </a:ext>
            </a:extLst>
          </p:cNvPr>
          <p:cNvSpPr/>
          <p:nvPr userDrawn="1"/>
        </p:nvSpPr>
        <p:spPr>
          <a:xfrm>
            <a:off x="34925" y="666750"/>
            <a:ext cx="9109075" cy="6191250"/>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algn="ctr" eaLnBrk="1" fontAlgn="auto" hangingPunct="1">
              <a:spcBef>
                <a:spcPts val="0"/>
              </a:spcBef>
              <a:spcAft>
                <a:spcPts val="0"/>
              </a:spcAft>
              <a:buFont typeface="Arial" panose="020B0604020202020204" pitchFamily="34" charset="0"/>
              <a:buChar char="•"/>
              <a:defRPr/>
            </a:pPr>
            <a:endParaRPr lang="pt-BR" dirty="0"/>
          </a:p>
        </p:txBody>
      </p:sp>
      <p:sp>
        <p:nvSpPr>
          <p:cNvPr id="5" name="Retângulo 4">
            <a:extLst>
              <a:ext uri="{FF2B5EF4-FFF2-40B4-BE49-F238E27FC236}">
                <a16:creationId xmlns:a16="http://schemas.microsoft.com/office/drawing/2014/main" id="{C3690757-2233-41B7-B19F-57929FBC3A8B}"/>
              </a:ext>
            </a:extLst>
          </p:cNvPr>
          <p:cNvSpPr/>
          <p:nvPr userDrawn="1"/>
        </p:nvSpPr>
        <p:spPr>
          <a:xfrm>
            <a:off x="34061" y="12828"/>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lang="pt-BR" sz="3600" b="1" kern="1200" dirty="0">
                <a:ln>
                  <a:solidFill>
                    <a:schemeClr val="tx1"/>
                  </a:solidFill>
                </a:ln>
                <a:solidFill>
                  <a:srgbClr val="FFFF00"/>
                </a:solidFill>
                <a:latin typeface="+mn-lt"/>
                <a:ea typeface="+mn-ea"/>
                <a:cs typeface="+mn-cs"/>
              </a:rPr>
              <a:t>Divisão</a:t>
            </a:r>
            <a:r>
              <a:rPr lang="pt-BR" sz="3600" b="1" kern="1200" dirty="0">
                <a:ln>
                  <a:solidFill>
                    <a:schemeClr val="tx1"/>
                  </a:solidFill>
                </a:ln>
                <a:solidFill>
                  <a:srgbClr val="FF0000"/>
                </a:solidFill>
                <a:latin typeface="+mn-lt"/>
                <a:ea typeface="+mn-ea"/>
                <a:cs typeface="+mn-cs"/>
              </a:rPr>
              <a:t> Intereuropeia</a:t>
            </a:r>
            <a:endParaRPr lang="pt-BR" sz="3600" b="1" dirty="0">
              <a:ln>
                <a:solidFill>
                  <a:schemeClr val="tx1"/>
                </a:solidFill>
              </a:ln>
              <a:solidFill>
                <a:srgbClr val="FF0000"/>
              </a:solidFill>
            </a:endParaRPr>
          </a:p>
        </p:txBody>
      </p:sp>
      <p:sp>
        <p:nvSpPr>
          <p:cNvPr id="7" name="Espaço Reservado para Texto 2">
            <a:extLst>
              <a:ext uri="{FF2B5EF4-FFF2-40B4-BE49-F238E27FC236}">
                <a16:creationId xmlns:a16="http://schemas.microsoft.com/office/drawing/2014/main" id="{5BEB51A7-FA12-4092-880C-D92F60CC101A}"/>
              </a:ext>
            </a:extLst>
          </p:cNvPr>
          <p:cNvSpPr>
            <a:spLocks noGrp="1"/>
          </p:cNvSpPr>
          <p:nvPr>
            <p:ph type="body" sz="quarter" idx="10" hasCustomPrompt="1"/>
          </p:nvPr>
        </p:nvSpPr>
        <p:spPr>
          <a:xfrm>
            <a:off x="71996" y="679578"/>
            <a:ext cx="2959200" cy="6120000"/>
          </a:xfrm>
          <a:prstGeom prst="rect">
            <a:avLst/>
          </a:prstGeom>
          <a:solidFill>
            <a:srgbClr val="FFFF00"/>
          </a:solidFill>
        </p:spPr>
        <p:txBody>
          <a:bodyPr/>
          <a:lstStyle>
            <a:lvl1pPr marL="0" indent="0">
              <a:lnSpc>
                <a:spcPct val="90000"/>
              </a:lnSpc>
              <a:spcBef>
                <a:spcPts val="0"/>
              </a:spcBef>
              <a:buFont typeface="Arial" panose="020B0604020202020204" pitchFamily="34" charset="0"/>
              <a:buNone/>
              <a:defRPr sz="1300" b="1">
                <a:latin typeface="Comic Sans MS" panose="030F0702030302020204" pitchFamily="66" charset="0"/>
              </a:defRPr>
            </a:lvl1pPr>
            <a:lvl2pPr>
              <a:defRPr sz="1800"/>
            </a:lvl2pPr>
            <a:lvl3pPr>
              <a:defRPr sz="1800"/>
            </a:lvl3pPr>
            <a:lvl4pPr>
              <a:defRPr sz="1800"/>
            </a:lvl4pPr>
            <a:lvl5pPr>
              <a:defRPr sz="1800"/>
            </a:lvl5pPr>
          </a:lstStyle>
          <a:p>
            <a:pPr lvl="0"/>
            <a:r>
              <a:rPr lang="pt-BR" dirty="0"/>
              <a:t>Texto sobre Curiosidade</a:t>
            </a:r>
          </a:p>
        </p:txBody>
      </p:sp>
    </p:spTree>
    <p:extLst>
      <p:ext uri="{BB962C8B-B14F-4D97-AF65-F5344CB8AC3E}">
        <p14:creationId xmlns:p14="http://schemas.microsoft.com/office/powerpoint/2010/main" val="3226331354"/>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Verde - Sete Erros">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E691A5ED-E535-4D0C-A5F5-403DAE6F939B}"/>
              </a:ext>
            </a:extLst>
          </p:cNvPr>
          <p:cNvSpPr/>
          <p:nvPr userDrawn="1"/>
        </p:nvSpPr>
        <p:spPr>
          <a:xfrm>
            <a:off x="3923928" y="69850"/>
            <a:ext cx="5220072" cy="5296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0" eaLnBrk="0" fontAlgn="auto" latinLnBrk="0" hangingPunct="0">
              <a:lnSpc>
                <a:spcPct val="100000"/>
              </a:lnSpc>
              <a:spcBef>
                <a:spcPts val="0"/>
              </a:spcBef>
              <a:spcAft>
                <a:spcPts val="0"/>
              </a:spcAft>
              <a:buClrTx/>
              <a:buSzTx/>
              <a:buFontTx/>
              <a:buNone/>
              <a:tabLst/>
              <a:defRPr/>
            </a:pPr>
            <a:r>
              <a:rPr lang="pt-BR" altLang="pt-BR" sz="2400" b="1" dirty="0">
                <a:solidFill>
                  <a:schemeClr val="tx1"/>
                </a:solidFill>
                <a:latin typeface="Arial" panose="020B0604020202020204" pitchFamily="34" charset="0"/>
                <a:cs typeface="Arial" panose="020B0604020202020204" pitchFamily="34" charset="0"/>
              </a:rPr>
              <a:t>Sete erros para </a:t>
            </a:r>
            <a:fld id="{D3E8A65F-3EAC-453A-82B5-5B8DB86504C7}" type="datetime1">
              <a:rPr lang="pt-BR" altLang="pt-BR" sz="2400" b="1" smtClean="0">
                <a:solidFill>
                  <a:schemeClr val="tx1"/>
                </a:solidFill>
                <a:latin typeface="Arial" panose="020B0604020202020204" pitchFamily="34" charset="0"/>
                <a:cs typeface="Arial" panose="020B0604020202020204" pitchFamily="34" charset="0"/>
              </a:rPr>
              <a:pPr marL="0" marR="0" lvl="0" indent="0" algn="r" defTabSz="914400" rtl="0" eaLnBrk="0" fontAlgn="auto" latinLnBrk="0" hangingPunct="0">
                <a:lnSpc>
                  <a:spcPct val="100000"/>
                </a:lnSpc>
                <a:spcBef>
                  <a:spcPts val="0"/>
                </a:spcBef>
                <a:spcAft>
                  <a:spcPts val="0"/>
                </a:spcAft>
                <a:buClrTx/>
                <a:buSzTx/>
                <a:buFontTx/>
                <a:buNone/>
                <a:tabLst/>
                <a:defRPr/>
              </a:pPr>
              <a:t>11/10/2026</a:t>
            </a:fld>
            <a:endParaRPr lang="pt-BR" altLang="pt-BR" sz="2400" b="1" dirty="0">
              <a:solidFill>
                <a:schemeClr val="tx1"/>
              </a:solidFill>
              <a:latin typeface="Arial" panose="020B0604020202020204" pitchFamily="34" charset="0"/>
              <a:cs typeface="Arial" panose="020B0604020202020204" pitchFamily="34" charset="0"/>
            </a:endParaRPr>
          </a:p>
        </p:txBody>
      </p:sp>
      <p:sp>
        <p:nvSpPr>
          <p:cNvPr id="5" name="CaixaDeTexto 4">
            <a:extLst>
              <a:ext uri="{FF2B5EF4-FFF2-40B4-BE49-F238E27FC236}">
                <a16:creationId xmlns:a16="http://schemas.microsoft.com/office/drawing/2014/main" id="{01A9751D-217B-4C42-92AE-30670F9E7FFE}"/>
              </a:ext>
            </a:extLst>
          </p:cNvPr>
          <p:cNvSpPr txBox="1">
            <a:spLocks noChangeArrowheads="1"/>
          </p:cNvSpPr>
          <p:nvPr userDrawn="1"/>
        </p:nvSpPr>
        <p:spPr bwMode="auto">
          <a:xfrm>
            <a:off x="2700338" y="188913"/>
            <a:ext cx="11509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pt-BR" altLang="pt-BR" b="1" dirty="0">
                <a:solidFill>
                  <a:srgbClr val="F2F2F2"/>
                </a:solidFill>
              </a:rPr>
              <a:t>LIÇÃO:</a:t>
            </a:r>
          </a:p>
        </p:txBody>
      </p:sp>
      <p:sp>
        <p:nvSpPr>
          <p:cNvPr id="7" name="Espaço Reservado para Texto 31">
            <a:extLst>
              <a:ext uri="{FF2B5EF4-FFF2-40B4-BE49-F238E27FC236}">
                <a16:creationId xmlns:a16="http://schemas.microsoft.com/office/drawing/2014/main" id="{5C78E619-F36F-44E3-B77E-943CB6474AF2}"/>
              </a:ext>
            </a:extLst>
          </p:cNvPr>
          <p:cNvSpPr>
            <a:spLocks noGrp="1"/>
          </p:cNvSpPr>
          <p:nvPr>
            <p:ph type="body" sz="quarter" idx="12"/>
          </p:nvPr>
        </p:nvSpPr>
        <p:spPr>
          <a:xfrm>
            <a:off x="3851275" y="91693"/>
            <a:ext cx="1441450" cy="431800"/>
          </a:xfrm>
          <a:prstGeom prst="rect">
            <a:avLst/>
          </a:prstGeom>
        </p:spPr>
        <p:txBody>
          <a:bodyPr/>
          <a:lstStyle>
            <a:lvl1pPr algn="ctr">
              <a:buNone/>
              <a:defRPr sz="3200" b="1" baseline="0">
                <a:ln>
                  <a:solidFill>
                    <a:schemeClr val="tx1"/>
                  </a:solidFill>
                </a:ln>
                <a:solidFill>
                  <a:schemeClr val="bg1"/>
                </a:solidFill>
              </a:defRPr>
            </a:lvl1pPr>
          </a:lstStyle>
          <a:p>
            <a:pPr lvl="0"/>
            <a:r>
              <a:rPr lang="pt-BR" dirty="0"/>
              <a:t>Clique</a:t>
            </a:r>
          </a:p>
        </p:txBody>
      </p:sp>
    </p:spTree>
    <p:extLst>
      <p:ext uri="{BB962C8B-B14F-4D97-AF65-F5344CB8AC3E}">
        <p14:creationId xmlns:p14="http://schemas.microsoft.com/office/powerpoint/2010/main" val="314594464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Verde - Tit Versos 1ºtrim">
    <p:spTree>
      <p:nvGrpSpPr>
        <p:cNvPr id="1" name=""/>
        <p:cNvGrpSpPr/>
        <p:nvPr/>
      </p:nvGrpSpPr>
      <p:grpSpPr>
        <a:xfrm>
          <a:off x="0" y="0"/>
          <a:ext cx="0" cy="0"/>
          <a:chOff x="0" y="0"/>
          <a:chExt cx="0" cy="0"/>
        </a:xfrm>
      </p:grpSpPr>
      <p:sp>
        <p:nvSpPr>
          <p:cNvPr id="6" name="Retângulo 5">
            <a:extLst>
              <a:ext uri="{FF2B5EF4-FFF2-40B4-BE49-F238E27FC236}">
                <a16:creationId xmlns:a16="http://schemas.microsoft.com/office/drawing/2014/main" id="{8164F78D-B2B7-4910-AFE7-B481AB2B4146}"/>
              </a:ext>
            </a:extLst>
          </p:cNvPr>
          <p:cNvSpPr/>
          <p:nvPr userDrawn="1"/>
        </p:nvSpPr>
        <p:spPr>
          <a:xfrm rot="2522612">
            <a:off x="3043907" y="2766393"/>
            <a:ext cx="5794056" cy="1200329"/>
          </a:xfrm>
          <a:prstGeom prst="rect">
            <a:avLst/>
          </a:prstGeom>
          <a:noFill/>
        </p:spPr>
        <p:txBody>
          <a:bodyPr>
            <a:spAutoFit/>
            <a:scene3d>
              <a:camera prst="orthographicFront"/>
              <a:lightRig rig="glow" dir="tl">
                <a:rot lat="0" lon="0" rev="5400000"/>
              </a:lightRig>
            </a:scene3d>
            <a:sp3d contourW="12700">
              <a:bevelT w="25400" h="25400"/>
              <a:contourClr>
                <a:schemeClr val="accent6">
                  <a:shade val="73000"/>
                </a:schemeClr>
              </a:contourClr>
            </a:sp3d>
          </a:bodyPr>
          <a:lstStyle/>
          <a:p>
            <a:pPr algn="ctr" eaLnBrk="1" fontAlgn="auto" hangingPunct="1">
              <a:spcBef>
                <a:spcPts val="0"/>
              </a:spcBef>
              <a:spcAft>
                <a:spcPts val="0"/>
              </a:spcAft>
              <a:defRPr/>
            </a:pPr>
            <a:r>
              <a:rPr lang="pt-BR" sz="7200" b="1" dirty="0">
                <a:ln w="11430">
                  <a:solidFill>
                    <a:schemeClr val="tx1"/>
                  </a:solidFill>
                </a:ln>
                <a:solidFill>
                  <a:srgbClr val="00B050"/>
                </a:solidFill>
                <a:effectLst>
                  <a:outerShdw blurRad="38100" dist="38100" dir="2700000" algn="tl">
                    <a:srgbClr val="000000">
                      <a:alpha val="43137"/>
                    </a:srgbClr>
                  </a:outerShdw>
                </a:effectLst>
                <a:latin typeface="+mn-lt"/>
                <a:cs typeface="+mn-cs"/>
              </a:rPr>
              <a:t>1º Trimestre</a:t>
            </a:r>
          </a:p>
        </p:txBody>
      </p:sp>
      <p:sp>
        <p:nvSpPr>
          <p:cNvPr id="7" name="Retângulo 6">
            <a:extLst>
              <a:ext uri="{FF2B5EF4-FFF2-40B4-BE49-F238E27FC236}">
                <a16:creationId xmlns:a16="http://schemas.microsoft.com/office/drawing/2014/main" id="{1C2CCA89-B59E-405D-9BDF-825B04B5E254}"/>
              </a:ext>
            </a:extLst>
          </p:cNvPr>
          <p:cNvSpPr/>
          <p:nvPr userDrawn="1"/>
        </p:nvSpPr>
        <p:spPr>
          <a:xfrm rot="19154456">
            <a:off x="1055615" y="3100146"/>
            <a:ext cx="8227643" cy="1107996"/>
          </a:xfrm>
          <a:prstGeom prst="rect">
            <a:avLst/>
          </a:prstGeom>
          <a:noFill/>
        </p:spPr>
        <p:txBody>
          <a:bodyPr>
            <a:spAutoFit/>
            <a:scene3d>
              <a:camera prst="orthographicFront"/>
              <a:lightRig rig="glow" dir="tl">
                <a:rot lat="0" lon="0" rev="5400000"/>
              </a:lightRig>
            </a:scene3d>
            <a:sp3d contourW="12700">
              <a:bevelT w="25400" h="25400"/>
              <a:contourClr>
                <a:schemeClr val="accent6">
                  <a:shade val="73000"/>
                </a:schemeClr>
              </a:contourClr>
            </a:sp3d>
          </a:bodyPr>
          <a:lstStyle/>
          <a:p>
            <a:pPr algn="ctr" eaLnBrk="1" fontAlgn="auto" hangingPunct="1">
              <a:spcBef>
                <a:spcPts val="0"/>
              </a:spcBef>
              <a:spcAft>
                <a:spcPts val="0"/>
              </a:spcAft>
              <a:defRPr/>
            </a:pPr>
            <a:r>
              <a:rPr lang="pt-BR" sz="6600" b="1" dirty="0">
                <a:ln w="28575">
                  <a:solidFill>
                    <a:schemeClr val="tx1"/>
                  </a:solidFill>
                </a:ln>
                <a:solidFill>
                  <a:srgbClr val="FF0000"/>
                </a:solidFill>
                <a:effectLst>
                  <a:outerShdw blurRad="38100" dist="38100" dir="2700000" algn="tl">
                    <a:srgbClr val="000000">
                      <a:alpha val="43137"/>
                    </a:srgbClr>
                  </a:outerShdw>
                </a:effectLst>
                <a:latin typeface="+mn-lt"/>
                <a:cs typeface="+mn-cs"/>
              </a:rPr>
              <a:t>Versos para     decorar</a:t>
            </a:r>
          </a:p>
        </p:txBody>
      </p:sp>
    </p:spTree>
    <p:extLst>
      <p:ext uri="{BB962C8B-B14F-4D97-AF65-F5344CB8AC3E}">
        <p14:creationId xmlns:p14="http://schemas.microsoft.com/office/powerpoint/2010/main" val="421199837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Cartao de Personagem">
    <p:spTree>
      <p:nvGrpSpPr>
        <p:cNvPr id="1" name=""/>
        <p:cNvGrpSpPr/>
        <p:nvPr/>
      </p:nvGrpSpPr>
      <p:grpSpPr>
        <a:xfrm>
          <a:off x="0" y="0"/>
          <a:ext cx="0" cy="0"/>
          <a:chOff x="0" y="0"/>
          <a:chExt cx="0" cy="0"/>
        </a:xfrm>
      </p:grpSpPr>
      <p:sp>
        <p:nvSpPr>
          <p:cNvPr id="7" name="Espaço Reservado para Imagem 6">
            <a:extLst>
              <a:ext uri="{FF2B5EF4-FFF2-40B4-BE49-F238E27FC236}">
                <a16:creationId xmlns:a16="http://schemas.microsoft.com/office/drawing/2014/main" id="{A91DAB20-52E2-4035-9264-2B35CA1FFABD}"/>
              </a:ext>
            </a:extLst>
          </p:cNvPr>
          <p:cNvSpPr>
            <a:spLocks noGrp="1"/>
          </p:cNvSpPr>
          <p:nvPr>
            <p:ph type="pic" sz="quarter" idx="10"/>
          </p:nvPr>
        </p:nvSpPr>
        <p:spPr>
          <a:xfrm>
            <a:off x="1547813" y="1124744"/>
            <a:ext cx="7391400" cy="5219700"/>
          </a:xfrm>
          <a:prstGeom prst="rect">
            <a:avLst/>
          </a:prstGeom>
        </p:spPr>
        <p:txBody>
          <a:bodyPr/>
          <a:lstStyle/>
          <a:p>
            <a:endParaRPr lang="pt-BR"/>
          </a:p>
        </p:txBody>
      </p:sp>
      <p:sp>
        <p:nvSpPr>
          <p:cNvPr id="2" name="Retângulo 1">
            <a:extLst>
              <a:ext uri="{FF2B5EF4-FFF2-40B4-BE49-F238E27FC236}">
                <a16:creationId xmlns:a16="http://schemas.microsoft.com/office/drawing/2014/main" id="{10A87BE5-9222-4681-BBF3-C44E151A508D}"/>
              </a:ext>
            </a:extLst>
          </p:cNvPr>
          <p:cNvSpPr/>
          <p:nvPr userDrawn="1"/>
        </p:nvSpPr>
        <p:spPr>
          <a:xfrm>
            <a:off x="5106929" y="51759"/>
            <a:ext cx="4019818" cy="584775"/>
          </a:xfrm>
          <a:prstGeom prst="rect">
            <a:avLst/>
          </a:prstGeom>
        </p:spPr>
        <p:txBody>
          <a:bodyPr wrap="none">
            <a:spAutoFit/>
          </a:bodyPr>
          <a:lstStyle/>
          <a:p>
            <a:pPr marL="0" marR="0" lvl="0" indent="0" algn="r" defTabSz="914400" rtl="0" eaLnBrk="0" fontAlgn="base" latinLnBrk="0" hangingPunct="0">
              <a:lnSpc>
                <a:spcPct val="100000"/>
              </a:lnSpc>
              <a:spcBef>
                <a:spcPct val="20000"/>
              </a:spcBef>
              <a:spcAft>
                <a:spcPct val="0"/>
              </a:spcAft>
              <a:buClrTx/>
              <a:buSzTx/>
              <a:buFont typeface="Arial" panose="020B0604020202020204" pitchFamily="34" charset="0"/>
              <a:buNone/>
              <a:tabLst/>
              <a:defRPr/>
            </a:pPr>
            <a:r>
              <a:rPr lang="pt-BR" altLang="pt-BR" sz="3200" b="1" dirty="0">
                <a:latin typeface="+mj-lt"/>
              </a:rPr>
              <a:t>Cartão de Personagem</a:t>
            </a:r>
          </a:p>
        </p:txBody>
      </p:sp>
    </p:spTree>
    <p:extLst>
      <p:ext uri="{BB962C8B-B14F-4D97-AF65-F5344CB8AC3E}">
        <p14:creationId xmlns:p14="http://schemas.microsoft.com/office/powerpoint/2010/main" val="342857350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Verde - Uso">
    <p:spTree>
      <p:nvGrpSpPr>
        <p:cNvPr id="1" name=""/>
        <p:cNvGrpSpPr/>
        <p:nvPr/>
      </p:nvGrpSpPr>
      <p:grpSpPr>
        <a:xfrm>
          <a:off x="0" y="0"/>
          <a:ext cx="0" cy="0"/>
          <a:chOff x="0" y="0"/>
          <a:chExt cx="0" cy="0"/>
        </a:xfrm>
      </p:grpSpPr>
      <p:sp>
        <p:nvSpPr>
          <p:cNvPr id="5" name="CaixaDeTexto 2">
            <a:extLst>
              <a:ext uri="{FF2B5EF4-FFF2-40B4-BE49-F238E27FC236}">
                <a16:creationId xmlns:a16="http://schemas.microsoft.com/office/drawing/2014/main" id="{62B4DF6E-772F-451E-96AF-0D0F6BD23BD4}"/>
              </a:ext>
            </a:extLst>
          </p:cNvPr>
          <p:cNvSpPr txBox="1">
            <a:spLocks noChangeArrowheads="1"/>
          </p:cNvSpPr>
          <p:nvPr userDrawn="1"/>
        </p:nvSpPr>
        <p:spPr bwMode="auto">
          <a:xfrm>
            <a:off x="1403350" y="692150"/>
            <a:ext cx="7740650" cy="6093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spcAft>
                <a:spcPts val="1200"/>
              </a:spcAft>
            </a:pPr>
            <a:r>
              <a:rPr lang="pt-BR" altLang="pt-BR" sz="1700" dirty="0">
                <a:latin typeface="Calibri" panose="020F0502020204030204" pitchFamily="34" charset="0"/>
              </a:rPr>
              <a:t>Sempre veja o Power Point antes da lição para poder aproveitar tudo que é mostrado da melhor forma possível durante a Escola Sabatina. </a:t>
            </a:r>
          </a:p>
          <a:p>
            <a:pPr algn="just" eaLnBrk="1" hangingPunct="1">
              <a:spcAft>
                <a:spcPts val="0"/>
              </a:spcAft>
            </a:pPr>
            <a:r>
              <a:rPr lang="pt-BR" altLang="pt-BR" sz="1700" dirty="0">
                <a:latin typeface="Calibri" panose="020F0502020204030204" pitchFamily="34" charset="0"/>
              </a:rPr>
              <a:t>Quando tem um slide com a letra de um hino, clique sobre o título do hino (caixa azul) se houver um arquivo no Youtube ele será chamado, se não houver será chamado um áudio, que é colocado disponível pela CPB no site:</a:t>
            </a:r>
          </a:p>
          <a:p>
            <a:pPr algn="just" eaLnBrk="1" hangingPunct="1">
              <a:spcAft>
                <a:spcPts val="0"/>
              </a:spcAft>
            </a:pPr>
            <a:endParaRPr lang="pt-BR" altLang="pt-BR" sz="1700" dirty="0">
              <a:latin typeface="Calibri" panose="020F0502020204030204" pitchFamily="34" charset="0"/>
            </a:endParaRPr>
          </a:p>
          <a:p>
            <a:pPr algn="just" eaLnBrk="1" hangingPunct="1">
              <a:spcAft>
                <a:spcPts val="0"/>
              </a:spcAft>
            </a:pPr>
            <a:r>
              <a:rPr lang="pt-BR" altLang="pt-BR" sz="1700" dirty="0">
                <a:latin typeface="Calibri" panose="020F0502020204030204" pitchFamily="34" charset="0"/>
                <a:hlinkClick r:id="rId2"/>
              </a:rPr>
              <a:t>https://mais.cpb.com.br/licao-infantil/</a:t>
            </a:r>
            <a:endParaRPr lang="pt-BR" altLang="pt-BR" sz="1700" dirty="0">
              <a:latin typeface="Calibri" panose="020F0502020204030204" pitchFamily="34" charset="0"/>
            </a:endParaRPr>
          </a:p>
          <a:p>
            <a:pPr algn="just" eaLnBrk="1" hangingPunct="1">
              <a:spcAft>
                <a:spcPts val="0"/>
              </a:spcAft>
            </a:pPr>
            <a:endParaRPr lang="pt-BR" altLang="pt-BR" sz="1700" dirty="0">
              <a:latin typeface="Calibri" panose="020F0502020204030204" pitchFamily="34" charset="0"/>
            </a:endParaRPr>
          </a:p>
          <a:p>
            <a:pPr algn="just" eaLnBrk="1" hangingPunct="1">
              <a:spcAft>
                <a:spcPts val="0"/>
              </a:spcAft>
            </a:pPr>
            <a:r>
              <a:rPr lang="pt-BR" altLang="pt-BR" sz="1700" dirty="0">
                <a:latin typeface="Calibri" panose="020F0502020204030204" pitchFamily="34" charset="0"/>
              </a:rPr>
              <a:t>Baixe os arquivos de áudio na mesma pasta que estiver este arquivo Power Point para que ele possa ser encontrado. Se não estiverem lá, não será possível reproduzir o áudio.</a:t>
            </a:r>
          </a:p>
          <a:p>
            <a:pPr algn="just" eaLnBrk="1" hangingPunct="1">
              <a:spcAft>
                <a:spcPts val="1200"/>
              </a:spcAft>
            </a:pPr>
            <a:r>
              <a:rPr lang="pt-BR" altLang="pt-BR" sz="1700" dirty="0">
                <a:solidFill>
                  <a:srgbClr val="FF0000"/>
                </a:solidFill>
                <a:latin typeface="Calibri" panose="020F0502020204030204" pitchFamily="34" charset="0"/>
              </a:rPr>
              <a:t>A lição é a parte mais importante da Escola Sabatina</a:t>
            </a:r>
            <a:r>
              <a:rPr lang="pt-BR" altLang="pt-BR" sz="1700" dirty="0">
                <a:latin typeface="Calibri" panose="020F0502020204030204" pitchFamily="34" charset="0"/>
              </a:rPr>
              <a:t>, se nas outras partes for gasto muito tempo, vai faltar tempo para a lição, não deixe isso acontecer ....</a:t>
            </a:r>
          </a:p>
          <a:p>
            <a:pPr eaLnBrk="1" hangingPunct="1">
              <a:spcAft>
                <a:spcPts val="1200"/>
              </a:spcAft>
            </a:pPr>
            <a:r>
              <a:rPr lang="pt-BR" altLang="pt-BR" sz="1700" dirty="0">
                <a:latin typeface="Calibri" panose="020F0502020204030204" pitchFamily="34" charset="0"/>
              </a:rPr>
              <a:t>Os versos são para estímulo de decorar todos os versos do trimestre. Estimule-os a decorar versos da Bíblia.</a:t>
            </a:r>
          </a:p>
          <a:p>
            <a:pPr eaLnBrk="1" hangingPunct="1">
              <a:spcAft>
                <a:spcPts val="1200"/>
              </a:spcAft>
            </a:pPr>
            <a:r>
              <a:rPr lang="pt-BR" altLang="pt-BR" sz="1700" dirty="0">
                <a:latin typeface="Calibri" panose="020F0502020204030204" pitchFamily="34" charset="0"/>
              </a:rPr>
              <a:t>Se não tiver um computador/projetor na classe pode imprimir parte desse material e mostrar  para os alunos em papel mesmo.</a:t>
            </a:r>
          </a:p>
          <a:p>
            <a:pPr algn="just" eaLnBrk="1" hangingPunct="1">
              <a:spcAft>
                <a:spcPts val="1200"/>
              </a:spcAft>
            </a:pPr>
            <a:r>
              <a:rPr lang="pt-BR" altLang="pt-BR" sz="1700" dirty="0">
                <a:latin typeface="Calibri" panose="020F0502020204030204" pitchFamily="34" charset="0"/>
              </a:rPr>
              <a:t>Ore sempre pelas bênçãos de Deus para que as crianças saiam da classe sempre mais próximas de Jesus.</a:t>
            </a:r>
          </a:p>
          <a:p>
            <a:pPr algn="just" eaLnBrk="1" hangingPunct="1">
              <a:spcAft>
                <a:spcPts val="1200"/>
              </a:spcAft>
            </a:pPr>
            <a:r>
              <a:rPr lang="pt-BR" altLang="pt-BR" sz="1700" dirty="0">
                <a:solidFill>
                  <a:srgbClr val="FF0000"/>
                </a:solidFill>
                <a:latin typeface="Calibri" panose="020F0502020204030204" pitchFamily="34" charset="0"/>
              </a:rPr>
              <a:t>Se faltar tempo</a:t>
            </a:r>
            <a:r>
              <a:rPr lang="pt-BR" altLang="pt-BR" sz="1700" dirty="0">
                <a:latin typeface="Calibri" panose="020F0502020204030204" pitchFamily="34" charset="0"/>
              </a:rPr>
              <a:t> para a arte da semana, dê o material e peça para fazerem em casa.</a:t>
            </a:r>
          </a:p>
        </p:txBody>
      </p:sp>
      <p:sp>
        <p:nvSpPr>
          <p:cNvPr id="2" name="Retângulo 1">
            <a:extLst>
              <a:ext uri="{FF2B5EF4-FFF2-40B4-BE49-F238E27FC236}">
                <a16:creationId xmlns:a16="http://schemas.microsoft.com/office/drawing/2014/main" id="{38941A7B-52A6-422A-A30E-0538BFF9953D}"/>
              </a:ext>
            </a:extLst>
          </p:cNvPr>
          <p:cNvSpPr/>
          <p:nvPr userDrawn="1"/>
        </p:nvSpPr>
        <p:spPr>
          <a:xfrm>
            <a:off x="3517956" y="22527"/>
            <a:ext cx="5601213" cy="584775"/>
          </a:xfrm>
          <a:prstGeom prst="rect">
            <a:avLst/>
          </a:prstGeom>
        </p:spPr>
        <p:txBody>
          <a:bodyPr wrap="none">
            <a:spAutoFit/>
          </a:bodyPr>
          <a:lstStyle/>
          <a:p>
            <a:pPr marL="0" indent="0" algn="r">
              <a:buFont typeface="Arial" panose="020B0604020202020204" pitchFamily="34" charset="0"/>
              <a:buNone/>
            </a:pPr>
            <a:r>
              <a:rPr lang="pt-BR" altLang="pt-BR" sz="3200" b="1" dirty="0">
                <a:solidFill>
                  <a:schemeClr val="bg1"/>
                </a:solidFill>
              </a:rPr>
              <a:t>Sobre o uso do </a:t>
            </a:r>
            <a:r>
              <a:rPr lang="pt-BR" altLang="pt-BR" sz="3200" b="1" dirty="0" err="1">
                <a:solidFill>
                  <a:schemeClr val="bg1"/>
                </a:solidFill>
              </a:rPr>
              <a:t>power</a:t>
            </a:r>
            <a:r>
              <a:rPr lang="pt-BR" altLang="pt-BR" sz="3200" b="1" dirty="0">
                <a:solidFill>
                  <a:schemeClr val="bg1"/>
                </a:solidFill>
              </a:rPr>
              <a:t> point</a:t>
            </a:r>
          </a:p>
        </p:txBody>
      </p:sp>
    </p:spTree>
    <p:extLst>
      <p:ext uri="{BB962C8B-B14F-4D97-AF65-F5344CB8AC3E}">
        <p14:creationId xmlns:p14="http://schemas.microsoft.com/office/powerpoint/2010/main" val="411471657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Verde - FINAL">
    <p:spTree>
      <p:nvGrpSpPr>
        <p:cNvPr id="1" name=""/>
        <p:cNvGrpSpPr/>
        <p:nvPr/>
      </p:nvGrpSpPr>
      <p:grpSpPr>
        <a:xfrm>
          <a:off x="0" y="0"/>
          <a:ext cx="0" cy="0"/>
          <a:chOff x="0" y="0"/>
          <a:chExt cx="0" cy="0"/>
        </a:xfrm>
      </p:grpSpPr>
      <p:sp>
        <p:nvSpPr>
          <p:cNvPr id="7" name="CaixaDeTexto 2">
            <a:extLst>
              <a:ext uri="{FF2B5EF4-FFF2-40B4-BE49-F238E27FC236}">
                <a16:creationId xmlns:a16="http://schemas.microsoft.com/office/drawing/2014/main" id="{A499E298-42E9-46F3-9ADC-7E2BE4D9DD45}"/>
              </a:ext>
            </a:extLst>
          </p:cNvPr>
          <p:cNvSpPr txBox="1">
            <a:spLocks noChangeArrowheads="1"/>
          </p:cNvSpPr>
          <p:nvPr userDrawn="1"/>
        </p:nvSpPr>
        <p:spPr bwMode="auto">
          <a:xfrm>
            <a:off x="1341438" y="744538"/>
            <a:ext cx="7812087"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spcAft>
                <a:spcPts val="1200"/>
              </a:spcAft>
            </a:pPr>
            <a:r>
              <a:rPr lang="pt-BR" altLang="pt-BR">
                <a:latin typeface="Calibri" panose="020F0502020204030204" pitchFamily="34" charset="0"/>
              </a:rPr>
              <a:t>As imagens que tenho utilizado aqui são sempre imagens tiradas da internet. Procuro não utilizar imagens que tenham alguma restrição quanto à direitos autorais. Se por acaso estiver utilizando de maneira indevida alguma imagem, por favor me avise que retirarei imediatamente a imagem deste material.</a:t>
            </a:r>
          </a:p>
        </p:txBody>
      </p:sp>
      <p:sp>
        <p:nvSpPr>
          <p:cNvPr id="9" name="Retângulo 3">
            <a:extLst>
              <a:ext uri="{FF2B5EF4-FFF2-40B4-BE49-F238E27FC236}">
                <a16:creationId xmlns:a16="http://schemas.microsoft.com/office/drawing/2014/main" id="{C4BFE313-CD11-44CC-995D-33CCBDA05B8F}"/>
              </a:ext>
            </a:extLst>
          </p:cNvPr>
          <p:cNvSpPr>
            <a:spLocks noChangeArrowheads="1"/>
          </p:cNvSpPr>
          <p:nvPr userDrawn="1"/>
        </p:nvSpPr>
        <p:spPr bwMode="auto">
          <a:xfrm>
            <a:off x="1320800" y="1989138"/>
            <a:ext cx="7812088"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pt-BR" altLang="pt-BR" dirty="0">
                <a:latin typeface="Calibri" panose="020F0502020204030204" pitchFamily="34" charset="0"/>
              </a:rPr>
              <a:t>Qualquer observação sobre este material entre em contato comigo pelo e-mail:</a:t>
            </a:r>
            <a:endParaRPr lang="pt-BR" altLang="pt-BR" dirty="0">
              <a:solidFill>
                <a:srgbClr val="FF0000"/>
              </a:solidFill>
              <a:latin typeface="Calibri" panose="020F0502020204030204" pitchFamily="34" charset="0"/>
            </a:endParaRPr>
          </a:p>
          <a:p>
            <a:pPr eaLnBrk="1" hangingPunct="1">
              <a:defRPr/>
            </a:pPr>
            <a:r>
              <a:rPr lang="pt-BR" altLang="pt-BR" dirty="0">
                <a:solidFill>
                  <a:srgbClr val="FF0000"/>
                </a:solidFill>
                <a:latin typeface="Calibri" panose="020F0502020204030204" pitchFamily="34" charset="0"/>
              </a:rPr>
              <a:t>Ruy Ernesto N Schwantes </a:t>
            </a:r>
            <a:r>
              <a:rPr lang="pt-BR" altLang="pt-BR" dirty="0">
                <a:solidFill>
                  <a:schemeClr val="accent5">
                    <a:lumMod val="75000"/>
                  </a:schemeClr>
                </a:solidFill>
                <a:latin typeface="Calibri" panose="020F0502020204030204" pitchFamily="34" charset="0"/>
              </a:rPr>
              <a:t>(ruy.ernesto.virtual@gmail.com)</a:t>
            </a:r>
          </a:p>
        </p:txBody>
      </p:sp>
      <p:sp>
        <p:nvSpPr>
          <p:cNvPr id="10" name="Retângulo 12">
            <a:extLst>
              <a:ext uri="{FF2B5EF4-FFF2-40B4-BE49-F238E27FC236}">
                <a16:creationId xmlns:a16="http://schemas.microsoft.com/office/drawing/2014/main" id="{C3B13C28-44A4-4FA8-87C4-C9EBA19517F5}"/>
              </a:ext>
            </a:extLst>
          </p:cNvPr>
          <p:cNvSpPr>
            <a:spLocks noChangeArrowheads="1"/>
          </p:cNvSpPr>
          <p:nvPr userDrawn="1"/>
        </p:nvSpPr>
        <p:spPr bwMode="auto">
          <a:xfrm>
            <a:off x="1381125" y="2671763"/>
            <a:ext cx="7734300"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pt-BR" altLang="pt-BR" dirty="0">
                <a:latin typeface="Calibri" panose="020F0502020204030204" pitchFamily="34" charset="0"/>
              </a:rPr>
              <a:t>Se você tem interesse nessa apresentação (uma para cada sábado) faça o download semanalmente no site da Divisão Sul americana</a:t>
            </a:r>
          </a:p>
          <a:p>
            <a:pPr eaLnBrk="1" hangingPunct="1">
              <a:defRPr/>
            </a:pPr>
            <a:r>
              <a:rPr lang="pt-BR" altLang="pt-BR" b="1" u="sng" dirty="0">
                <a:solidFill>
                  <a:schemeClr val="accent5">
                    <a:lumMod val="75000"/>
                  </a:schemeClr>
                </a:solidFill>
                <a:latin typeface="Calibri" panose="020F0502020204030204" pitchFamily="34" charset="0"/>
                <a:hlinkClick r:id="rId2"/>
              </a:rPr>
              <a:t>http://downloads.adventistas.org/pt/departamento/ministerio-da-crianca/</a:t>
            </a:r>
            <a:endParaRPr lang="pt-BR" altLang="pt-BR" b="1" u="sng" dirty="0">
              <a:solidFill>
                <a:schemeClr val="accent5">
                  <a:lumMod val="75000"/>
                </a:schemeClr>
              </a:solidFill>
              <a:latin typeface="Calibri" panose="020F0502020204030204" pitchFamily="34" charset="0"/>
            </a:endParaRPr>
          </a:p>
          <a:p>
            <a:pPr eaLnBrk="1" hangingPunct="1">
              <a:defRPr/>
            </a:pPr>
            <a:endParaRPr lang="pt-BR" altLang="pt-BR" b="1" u="sng" dirty="0">
              <a:solidFill>
                <a:schemeClr val="accent5">
                  <a:lumMod val="75000"/>
                </a:schemeClr>
              </a:solidFill>
              <a:latin typeface="Calibri" panose="020F0502020204030204" pitchFamily="34" charset="0"/>
            </a:endParaRPr>
          </a:p>
          <a:p>
            <a:pPr eaLnBrk="1" hangingPunct="1">
              <a:defRPr/>
            </a:pPr>
            <a:endParaRPr lang="pt-BR" altLang="pt-BR" b="1" u="sng" dirty="0">
              <a:latin typeface="Calibri" panose="020F0502020204030204" pitchFamily="34" charset="0"/>
            </a:endParaRPr>
          </a:p>
          <a:p>
            <a:pPr eaLnBrk="1" hangingPunct="1">
              <a:defRPr/>
            </a:pPr>
            <a:endParaRPr lang="pt-BR" altLang="pt-BR" b="1" u="sng" dirty="0">
              <a:latin typeface="Calibri" panose="020F0502020204030204" pitchFamily="34" charset="0"/>
            </a:endParaRPr>
          </a:p>
        </p:txBody>
      </p:sp>
      <p:pic>
        <p:nvPicPr>
          <p:cNvPr id="11" name="Imagem 1">
            <a:extLst>
              <a:ext uri="{FF2B5EF4-FFF2-40B4-BE49-F238E27FC236}">
                <a16:creationId xmlns:a16="http://schemas.microsoft.com/office/drawing/2014/main" id="{D239E774-10E4-4D91-BACF-D2553648ADCA}"/>
              </a:ext>
            </a:extLst>
          </p:cNvPr>
          <p:cNvPicPr preferRelativeResize="0">
            <a:picLocks/>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2484438" y="5500688"/>
            <a:ext cx="6411912" cy="125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Imagem 2">
            <a:extLst>
              <a:ext uri="{FF2B5EF4-FFF2-40B4-BE49-F238E27FC236}">
                <a16:creationId xmlns:a16="http://schemas.microsoft.com/office/drawing/2014/main" id="{F51B544A-3E85-4091-81DE-A2838E64B664}"/>
              </a:ext>
            </a:extLst>
          </p:cNvPr>
          <p:cNvPicPr>
            <a:picLocks noChangeAspect="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1547813" y="5491163"/>
            <a:ext cx="798512" cy="1243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59159587"/>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Quadro de Ofertas">
    <p:spTree>
      <p:nvGrpSpPr>
        <p:cNvPr id="1" name=""/>
        <p:cNvGrpSpPr/>
        <p:nvPr/>
      </p:nvGrpSpPr>
      <p:grpSpPr>
        <a:xfrm>
          <a:off x="0" y="0"/>
          <a:ext cx="0" cy="0"/>
          <a:chOff x="0" y="0"/>
          <a:chExt cx="0" cy="0"/>
        </a:xfrm>
      </p:grpSpPr>
      <p:sp>
        <p:nvSpPr>
          <p:cNvPr id="4" name="Retângulo 3">
            <a:extLst>
              <a:ext uri="{FF2B5EF4-FFF2-40B4-BE49-F238E27FC236}">
                <a16:creationId xmlns:a16="http://schemas.microsoft.com/office/drawing/2014/main" id="{963C5A78-36AC-4DC3-91E9-B1168153FE1C}"/>
              </a:ext>
            </a:extLst>
          </p:cNvPr>
          <p:cNvSpPr/>
          <p:nvPr userDrawn="1"/>
        </p:nvSpPr>
        <p:spPr>
          <a:xfrm>
            <a:off x="34925" y="666750"/>
            <a:ext cx="9109075" cy="6191250"/>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algn="ctr" eaLnBrk="1" fontAlgn="auto" hangingPunct="1">
              <a:spcBef>
                <a:spcPts val="0"/>
              </a:spcBef>
              <a:spcAft>
                <a:spcPts val="0"/>
              </a:spcAft>
              <a:buFont typeface="Arial" panose="020B0604020202020204" pitchFamily="34" charset="0"/>
              <a:buChar char="•"/>
              <a:defRPr/>
            </a:pPr>
            <a:endParaRPr lang="pt-BR" dirty="0"/>
          </a:p>
        </p:txBody>
      </p:sp>
      <p:sp>
        <p:nvSpPr>
          <p:cNvPr id="6" name="Retângulo 5">
            <a:extLst>
              <a:ext uri="{FF2B5EF4-FFF2-40B4-BE49-F238E27FC236}">
                <a16:creationId xmlns:a16="http://schemas.microsoft.com/office/drawing/2014/main" id="{CADEA7F4-A15E-4148-A2A1-B288C4F38054}"/>
              </a:ext>
            </a:extLst>
          </p:cNvPr>
          <p:cNvSpPr/>
          <p:nvPr userDrawn="1"/>
        </p:nvSpPr>
        <p:spPr>
          <a:xfrm>
            <a:off x="34061" y="12828"/>
            <a:ext cx="9144000" cy="666750"/>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lang="pt-BR" sz="3600" b="1" kern="1200" dirty="0">
                <a:ln>
                  <a:solidFill>
                    <a:schemeClr val="tx1"/>
                  </a:solidFill>
                </a:ln>
                <a:solidFill>
                  <a:srgbClr val="FFFF00"/>
                </a:solidFill>
                <a:latin typeface="+mn-lt"/>
                <a:ea typeface="+mn-ea"/>
                <a:cs typeface="+mn-cs"/>
              </a:rPr>
              <a:t>Quadro de ofertas</a:t>
            </a:r>
            <a:endParaRPr lang="pt-BR" sz="3600" b="1" dirty="0">
              <a:ln>
                <a:solidFill>
                  <a:schemeClr val="tx1"/>
                </a:solidFill>
              </a:ln>
              <a:solidFill>
                <a:srgbClr val="FF0000"/>
              </a:solidFill>
            </a:endParaRPr>
          </a:p>
        </p:txBody>
      </p:sp>
    </p:spTree>
    <p:extLst>
      <p:ext uri="{BB962C8B-B14F-4D97-AF65-F5344CB8AC3E}">
        <p14:creationId xmlns:p14="http://schemas.microsoft.com/office/powerpoint/2010/main" val="79893290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Curiosidades">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78E293E4-03BE-CD0E-F7E1-25A8C396C130}"/>
              </a:ext>
            </a:extLst>
          </p:cNvPr>
          <p:cNvSpPr/>
          <p:nvPr userDrawn="1"/>
        </p:nvSpPr>
        <p:spPr>
          <a:xfrm>
            <a:off x="34925" y="666750"/>
            <a:ext cx="9109075" cy="6191250"/>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indent="-285750" algn="ctr" eaLnBrk="1" fontAlgn="auto" hangingPunct="1">
              <a:spcBef>
                <a:spcPts val="0"/>
              </a:spcBef>
              <a:spcAft>
                <a:spcPts val="0"/>
              </a:spcAft>
              <a:buFont typeface="Arial" panose="020B0604020202020204" pitchFamily="34" charset="0"/>
              <a:buChar char="•"/>
              <a:defRPr/>
            </a:pPr>
            <a:endParaRPr lang="pt-BR" dirty="0"/>
          </a:p>
        </p:txBody>
      </p:sp>
      <p:sp>
        <p:nvSpPr>
          <p:cNvPr id="5" name="Espaço Reservado para Texto 2">
            <a:extLst>
              <a:ext uri="{FF2B5EF4-FFF2-40B4-BE49-F238E27FC236}">
                <a16:creationId xmlns:a16="http://schemas.microsoft.com/office/drawing/2014/main" id="{96379860-487A-1880-7537-541DBADFB4F6}"/>
              </a:ext>
            </a:extLst>
          </p:cNvPr>
          <p:cNvSpPr>
            <a:spLocks noGrp="1"/>
          </p:cNvSpPr>
          <p:nvPr>
            <p:ph type="body" sz="quarter" idx="10" hasCustomPrompt="1"/>
          </p:nvPr>
        </p:nvSpPr>
        <p:spPr>
          <a:xfrm>
            <a:off x="71996" y="679578"/>
            <a:ext cx="2959200" cy="6120000"/>
          </a:xfrm>
          <a:prstGeom prst="rect">
            <a:avLst/>
          </a:prstGeom>
          <a:solidFill>
            <a:srgbClr val="FFFF00"/>
          </a:solidFill>
        </p:spPr>
        <p:txBody>
          <a:bodyPr/>
          <a:lstStyle>
            <a:lvl1pPr marL="0" indent="0">
              <a:lnSpc>
                <a:spcPct val="90000"/>
              </a:lnSpc>
              <a:spcBef>
                <a:spcPts val="0"/>
              </a:spcBef>
              <a:buFont typeface="Arial" panose="020B0604020202020204" pitchFamily="34" charset="0"/>
              <a:buNone/>
              <a:defRPr sz="1800" b="1">
                <a:latin typeface="+mn-lt"/>
              </a:defRPr>
            </a:lvl1pPr>
            <a:lvl2pPr>
              <a:defRPr sz="1800"/>
            </a:lvl2pPr>
            <a:lvl3pPr>
              <a:defRPr sz="1800"/>
            </a:lvl3pPr>
            <a:lvl4pPr>
              <a:defRPr sz="1800"/>
            </a:lvl4pPr>
            <a:lvl5pPr>
              <a:defRPr sz="1800"/>
            </a:lvl5pPr>
          </a:lstStyle>
          <a:p>
            <a:pPr lvl="0"/>
            <a:r>
              <a:rPr lang="pt-BR" dirty="0"/>
              <a:t>Texto sobre Curiosidade ...</a:t>
            </a:r>
          </a:p>
        </p:txBody>
      </p:sp>
      <p:sp>
        <p:nvSpPr>
          <p:cNvPr id="7" name="Retângulo 6">
            <a:extLst>
              <a:ext uri="{FF2B5EF4-FFF2-40B4-BE49-F238E27FC236}">
                <a16:creationId xmlns:a16="http://schemas.microsoft.com/office/drawing/2014/main" id="{109597AA-0159-B966-5D15-744A485425BD}"/>
              </a:ext>
            </a:extLst>
          </p:cNvPr>
          <p:cNvSpPr/>
          <p:nvPr userDrawn="1"/>
        </p:nvSpPr>
        <p:spPr>
          <a:xfrm>
            <a:off x="755576" y="12828"/>
            <a:ext cx="8422485" cy="653922"/>
          </a:xfrm>
          <a:prstGeom prst="rect">
            <a:avLst/>
          </a:prstGeom>
          <a:gradFill flip="none" rotWithShape="1">
            <a:gsLst>
              <a:gs pos="0">
                <a:srgbClr val="000000"/>
              </a:gs>
              <a:gs pos="17000">
                <a:srgbClr val="4A452A"/>
              </a:gs>
              <a:gs pos="37000">
                <a:srgbClr val="4F6228"/>
              </a:gs>
              <a:gs pos="54000">
                <a:srgbClr val="77933C"/>
              </a:gs>
              <a:gs pos="72000">
                <a:srgbClr val="C3D69B"/>
              </a:gs>
              <a:gs pos="87000">
                <a:srgbClr val="C8E0AF"/>
              </a:gs>
              <a:gs pos="100000">
                <a:srgbClr val="D7E4B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lang="pt-BR" sz="2800" b="1" kern="1200" dirty="0">
                <a:ln>
                  <a:solidFill>
                    <a:schemeClr val="tx1"/>
                  </a:solidFill>
                </a:ln>
                <a:solidFill>
                  <a:srgbClr val="FFFF00"/>
                </a:solidFill>
                <a:latin typeface="+mn-lt"/>
                <a:ea typeface="+mn-ea"/>
                <a:cs typeface="+mn-cs"/>
              </a:rPr>
              <a:t>- Curiosidade Missionária</a:t>
            </a:r>
            <a:r>
              <a:rPr lang="pt-BR" sz="3600" b="1" kern="1200" dirty="0">
                <a:ln>
                  <a:solidFill>
                    <a:schemeClr val="tx1"/>
                  </a:solidFill>
                </a:ln>
                <a:solidFill>
                  <a:srgbClr val="FFFF00"/>
                </a:solidFill>
                <a:latin typeface="+mn-lt"/>
                <a:ea typeface="+mn-ea"/>
                <a:cs typeface="+mn-cs"/>
              </a:rPr>
              <a:t> - </a:t>
            </a:r>
            <a:r>
              <a:rPr lang="pt-BR" sz="3200" b="1" kern="1200" dirty="0">
                <a:ln>
                  <a:solidFill>
                    <a:schemeClr val="tx1"/>
                  </a:solidFill>
                </a:ln>
                <a:solidFill>
                  <a:srgbClr val="FF0000"/>
                </a:solidFill>
                <a:latin typeface="+mn-lt"/>
                <a:ea typeface="+mn-ea"/>
                <a:cs typeface="+mn-cs"/>
              </a:rPr>
              <a:t>Divisão Transeuropeia</a:t>
            </a:r>
            <a:endParaRPr lang="pt-BR" sz="3600" b="1" dirty="0">
              <a:ln>
                <a:solidFill>
                  <a:schemeClr val="tx1"/>
                </a:solidFill>
              </a:ln>
              <a:solidFill>
                <a:srgbClr val="FFFF00"/>
              </a:solidFill>
            </a:endParaRPr>
          </a:p>
        </p:txBody>
      </p:sp>
      <p:sp>
        <p:nvSpPr>
          <p:cNvPr id="8" name="Espaço Reservado para Texto 29">
            <a:extLst>
              <a:ext uri="{FF2B5EF4-FFF2-40B4-BE49-F238E27FC236}">
                <a16:creationId xmlns:a16="http://schemas.microsoft.com/office/drawing/2014/main" id="{4C7453F6-9A6E-A274-6EA2-6F34DD1492A3}"/>
              </a:ext>
            </a:extLst>
          </p:cNvPr>
          <p:cNvSpPr>
            <a:spLocks noGrp="1"/>
          </p:cNvSpPr>
          <p:nvPr>
            <p:ph type="body" sz="quarter" idx="12" hasCustomPrompt="1"/>
          </p:nvPr>
        </p:nvSpPr>
        <p:spPr>
          <a:xfrm>
            <a:off x="34924" y="116631"/>
            <a:ext cx="864667" cy="491697"/>
          </a:xfrm>
          <a:prstGeom prst="rect">
            <a:avLst/>
          </a:prstGeom>
        </p:spPr>
        <p:txBody>
          <a:bodyPr/>
          <a:lstStyle>
            <a:lvl1pPr marL="0" marR="0" indent="0" algn="ctr" defTabSz="914400" rtl="0" eaLnBrk="0" fontAlgn="base" latinLnBrk="0" hangingPunct="0">
              <a:lnSpc>
                <a:spcPct val="100000"/>
              </a:lnSpc>
              <a:spcBef>
                <a:spcPct val="20000"/>
              </a:spcBef>
              <a:spcAft>
                <a:spcPct val="0"/>
              </a:spcAft>
              <a:buClrTx/>
              <a:buSzTx/>
              <a:buFont typeface="Arial" panose="020B0604020202020204" pitchFamily="34" charset="0"/>
              <a:buNone/>
              <a:tabLst/>
              <a:defRPr lang="pt-BR" sz="2800" b="1" kern="1200" dirty="0" smtClean="0">
                <a:ln>
                  <a:solidFill>
                    <a:schemeClr val="tx1"/>
                  </a:solidFill>
                </a:ln>
                <a:solidFill>
                  <a:srgbClr val="FFFF00"/>
                </a:solidFill>
                <a:latin typeface="+mn-lt"/>
                <a:ea typeface="+mn-ea"/>
                <a:cs typeface="+mn-cs"/>
              </a:defRPr>
            </a:lvl1pPr>
          </a:lstStyle>
          <a:p>
            <a:pPr marL="342900" marR="0" lvl="0" indent="-342900" algn="ctr" defTabSz="914400" rtl="0" eaLnBrk="0" fontAlgn="base" latinLnBrk="0" hangingPunct="0">
              <a:lnSpc>
                <a:spcPct val="100000"/>
              </a:lnSpc>
              <a:spcBef>
                <a:spcPct val="20000"/>
              </a:spcBef>
              <a:spcAft>
                <a:spcPct val="0"/>
              </a:spcAft>
              <a:buClrTx/>
              <a:buSzTx/>
              <a:buFont typeface="Arial" panose="020B0604020202020204" pitchFamily="34" charset="0"/>
              <a:buNone/>
              <a:tabLst/>
              <a:defRPr/>
            </a:pPr>
            <a:r>
              <a:rPr lang="pt-BR" dirty="0"/>
              <a:t>S99</a:t>
            </a:r>
          </a:p>
        </p:txBody>
      </p:sp>
    </p:spTree>
    <p:extLst>
      <p:ext uri="{BB962C8B-B14F-4D97-AF65-F5344CB8AC3E}">
        <p14:creationId xmlns:p14="http://schemas.microsoft.com/office/powerpoint/2010/main" val="324126270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Verde - Geral">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4" name="Espaço Reservado para Imagem 5">
            <a:extLst>
              <a:ext uri="{FF2B5EF4-FFF2-40B4-BE49-F238E27FC236}">
                <a16:creationId xmlns:a16="http://schemas.microsoft.com/office/drawing/2014/main" id="{2E222CD7-9739-CFC0-4D63-B05C9E7B5926}"/>
              </a:ext>
            </a:extLst>
          </p:cNvPr>
          <p:cNvSpPr>
            <a:spLocks noGrp="1" noChangeAspect="1"/>
          </p:cNvSpPr>
          <p:nvPr>
            <p:ph type="pic" sz="quarter" idx="13"/>
          </p:nvPr>
        </p:nvSpPr>
        <p:spPr>
          <a:xfrm>
            <a:off x="1332000" y="570864"/>
            <a:ext cx="7761600" cy="6211536"/>
          </a:xfrm>
          <a:prstGeom prst="rect">
            <a:avLst/>
          </a:prstGeom>
        </p:spPr>
        <p:txBody>
          <a:bodyPr/>
          <a:lstStyle/>
          <a:p>
            <a:endParaRPr lang="pt-BR"/>
          </a:p>
        </p:txBody>
      </p:sp>
      <p:sp>
        <p:nvSpPr>
          <p:cNvPr id="11" name="Espaço Reservado para Texto 6">
            <a:extLst>
              <a:ext uri="{FF2B5EF4-FFF2-40B4-BE49-F238E27FC236}">
                <a16:creationId xmlns:a16="http://schemas.microsoft.com/office/drawing/2014/main" id="{824604E9-9464-287E-7DE6-39B7B85B7E78}"/>
              </a:ext>
            </a:extLst>
          </p:cNvPr>
          <p:cNvSpPr>
            <a:spLocks noGrp="1" noChangeAspect="1"/>
          </p:cNvSpPr>
          <p:nvPr>
            <p:ph type="body" sz="quarter" idx="16" hasCustomPrompt="1"/>
          </p:nvPr>
        </p:nvSpPr>
        <p:spPr>
          <a:xfrm>
            <a:off x="1332000" y="692696"/>
            <a:ext cx="7812000" cy="6089704"/>
          </a:xfrm>
          <a:prstGeom prst="rect">
            <a:avLst/>
          </a:prstGeom>
          <a:solidFill>
            <a:schemeClr val="bg1">
              <a:alpha val="50000"/>
            </a:schemeClr>
          </a:solidFill>
        </p:spPr>
        <p:txBody>
          <a:bodyPr/>
          <a:lstStyle>
            <a:lvl1pPr>
              <a:buNone/>
              <a:defRPr sz="2800" b="1"/>
            </a:lvl1pPr>
          </a:lstStyle>
          <a:p>
            <a:pPr lvl="0"/>
            <a:r>
              <a:rPr lang="pt-BR" dirty="0"/>
              <a:t>Texto</a:t>
            </a:r>
          </a:p>
        </p:txBody>
      </p:sp>
      <p:sp>
        <p:nvSpPr>
          <p:cNvPr id="10" name="Espaço Reservado para Texto 31">
            <a:extLst>
              <a:ext uri="{FF2B5EF4-FFF2-40B4-BE49-F238E27FC236}">
                <a16:creationId xmlns:a16="http://schemas.microsoft.com/office/drawing/2014/main" id="{14EBD66A-FE5F-6847-E3C8-87643C5FF44B}"/>
              </a:ext>
            </a:extLst>
          </p:cNvPr>
          <p:cNvSpPr>
            <a:spLocks noGrp="1"/>
          </p:cNvSpPr>
          <p:nvPr>
            <p:ph type="body" sz="quarter" idx="15" hasCustomPrompt="1"/>
          </p:nvPr>
        </p:nvSpPr>
        <p:spPr>
          <a:xfrm>
            <a:off x="107504" y="113664"/>
            <a:ext cx="9036496" cy="431800"/>
          </a:xfrm>
          <a:prstGeom prst="rect">
            <a:avLst/>
          </a:prstGeom>
          <a:noFill/>
        </p:spPr>
        <p:txBody>
          <a:bodyPr/>
          <a:lstStyle>
            <a:lvl1pPr algn="r">
              <a:buNone/>
              <a:defRPr sz="3200" b="1" baseline="0">
                <a:solidFill>
                  <a:schemeClr val="tx1"/>
                </a:solidFill>
                <a:latin typeface="+mj-lt"/>
                <a:cs typeface="Arial" panose="020B0604020202020204" pitchFamily="34" charset="0"/>
              </a:defRPr>
            </a:lvl1pPr>
          </a:lstStyle>
          <a:p>
            <a:pPr lvl="0"/>
            <a:r>
              <a:rPr lang="pt-BR" dirty="0"/>
              <a:t>Editar1 </a:t>
            </a:r>
          </a:p>
        </p:txBody>
      </p:sp>
    </p:spTree>
    <p:extLst>
      <p:ext uri="{BB962C8B-B14F-4D97-AF65-F5344CB8AC3E}">
        <p14:creationId xmlns:p14="http://schemas.microsoft.com/office/powerpoint/2010/main" val="450974939"/>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Titulo licao">
    <p:spTree>
      <p:nvGrpSpPr>
        <p:cNvPr id="1" name=""/>
        <p:cNvGrpSpPr/>
        <p:nvPr/>
      </p:nvGrpSpPr>
      <p:grpSpPr>
        <a:xfrm>
          <a:off x="0" y="0"/>
          <a:ext cx="0" cy="0"/>
          <a:chOff x="0" y="0"/>
          <a:chExt cx="0" cy="0"/>
        </a:xfrm>
      </p:grpSpPr>
    </p:spTree>
    <p:extLst>
      <p:ext uri="{BB962C8B-B14F-4D97-AF65-F5344CB8AC3E}">
        <p14:creationId xmlns:p14="http://schemas.microsoft.com/office/powerpoint/2010/main" val="5696971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2.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7.xml"/><Relationship Id="rId13" Type="http://schemas.openxmlformats.org/officeDocument/2006/relationships/image" Target="../media/image1.jpg"/><Relationship Id="rId3" Type="http://schemas.openxmlformats.org/officeDocument/2006/relationships/slideLayout" Target="../slideLayouts/slideLayout12.xml"/><Relationship Id="rId7" Type="http://schemas.openxmlformats.org/officeDocument/2006/relationships/slideLayout" Target="../slideLayouts/slideLayout16.xml"/><Relationship Id="rId12" Type="http://schemas.openxmlformats.org/officeDocument/2006/relationships/theme" Target="../theme/theme2.xml"/><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slideLayout" Target="../slideLayouts/slideLayout15.xml"/><Relationship Id="rId11" Type="http://schemas.openxmlformats.org/officeDocument/2006/relationships/slideLayout" Target="../slideLayouts/slideLayout20.xml"/><Relationship Id="rId5" Type="http://schemas.openxmlformats.org/officeDocument/2006/relationships/slideLayout" Target="../slideLayouts/slideLayout14.xml"/><Relationship Id="rId10" Type="http://schemas.openxmlformats.org/officeDocument/2006/relationships/slideLayout" Target="../slideLayouts/slideLayout19.xml"/><Relationship Id="rId4" Type="http://schemas.openxmlformats.org/officeDocument/2006/relationships/slideLayout" Target="../slideLayouts/slideLayout13.xml"/><Relationship Id="rId9" Type="http://schemas.openxmlformats.org/officeDocument/2006/relationships/slideLayout" Target="../slideLayouts/slideLayout18.xml"/><Relationship Id="rId14" Type="http://schemas.openxmlformats.org/officeDocument/2006/relationships/image" Target="../media/image2.jp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8.xml"/><Relationship Id="rId3" Type="http://schemas.openxmlformats.org/officeDocument/2006/relationships/slideLayout" Target="../slideLayouts/slideLayout23.xml"/><Relationship Id="rId7" Type="http://schemas.openxmlformats.org/officeDocument/2006/relationships/slideLayout" Target="../slideLayouts/slideLayout27.xml"/><Relationship Id="rId12" Type="http://schemas.openxmlformats.org/officeDocument/2006/relationships/image" Target="../media/image2.jpg"/><Relationship Id="rId2" Type="http://schemas.openxmlformats.org/officeDocument/2006/relationships/slideLayout" Target="../slideLayouts/slideLayout22.xml"/><Relationship Id="rId1" Type="http://schemas.openxmlformats.org/officeDocument/2006/relationships/slideLayout" Target="../slideLayouts/slideLayout21.xml"/><Relationship Id="rId6" Type="http://schemas.openxmlformats.org/officeDocument/2006/relationships/slideLayout" Target="../slideLayouts/slideLayout26.xml"/><Relationship Id="rId11" Type="http://schemas.openxmlformats.org/officeDocument/2006/relationships/image" Target="../media/image1.jpg"/><Relationship Id="rId5" Type="http://schemas.openxmlformats.org/officeDocument/2006/relationships/slideLayout" Target="../slideLayouts/slideLayout25.xml"/><Relationship Id="rId10" Type="http://schemas.openxmlformats.org/officeDocument/2006/relationships/theme" Target="../theme/theme3.xml"/><Relationship Id="rId4" Type="http://schemas.openxmlformats.org/officeDocument/2006/relationships/slideLayout" Target="../slideLayouts/slideLayout24.xml"/><Relationship Id="rId9" Type="http://schemas.openxmlformats.org/officeDocument/2006/relationships/slideLayout" Target="../slideLayouts/slideLayout29.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7.xml"/><Relationship Id="rId13" Type="http://schemas.openxmlformats.org/officeDocument/2006/relationships/slideLayout" Target="../slideLayouts/slideLayout42.xml"/><Relationship Id="rId18" Type="http://schemas.openxmlformats.org/officeDocument/2006/relationships/image" Target="../media/image20.png"/><Relationship Id="rId3" Type="http://schemas.openxmlformats.org/officeDocument/2006/relationships/slideLayout" Target="../slideLayouts/slideLayout32.xml"/><Relationship Id="rId7" Type="http://schemas.openxmlformats.org/officeDocument/2006/relationships/slideLayout" Target="../slideLayouts/slideLayout36.xml"/><Relationship Id="rId12" Type="http://schemas.openxmlformats.org/officeDocument/2006/relationships/slideLayout" Target="../slideLayouts/slideLayout41.xml"/><Relationship Id="rId17" Type="http://schemas.openxmlformats.org/officeDocument/2006/relationships/theme" Target="../theme/theme4.xml"/><Relationship Id="rId2" Type="http://schemas.openxmlformats.org/officeDocument/2006/relationships/slideLayout" Target="../slideLayouts/slideLayout31.xml"/><Relationship Id="rId16" Type="http://schemas.openxmlformats.org/officeDocument/2006/relationships/slideLayout" Target="../slideLayouts/slideLayout45.xml"/><Relationship Id="rId1" Type="http://schemas.openxmlformats.org/officeDocument/2006/relationships/slideLayout" Target="../slideLayouts/slideLayout30.xml"/><Relationship Id="rId6" Type="http://schemas.openxmlformats.org/officeDocument/2006/relationships/slideLayout" Target="../slideLayouts/slideLayout35.xml"/><Relationship Id="rId11" Type="http://schemas.openxmlformats.org/officeDocument/2006/relationships/slideLayout" Target="../slideLayouts/slideLayout40.xml"/><Relationship Id="rId5" Type="http://schemas.openxmlformats.org/officeDocument/2006/relationships/slideLayout" Target="../slideLayouts/slideLayout34.xml"/><Relationship Id="rId15" Type="http://schemas.openxmlformats.org/officeDocument/2006/relationships/slideLayout" Target="../slideLayouts/slideLayout44.xml"/><Relationship Id="rId10" Type="http://schemas.openxmlformats.org/officeDocument/2006/relationships/slideLayout" Target="../slideLayouts/slideLayout39.xml"/><Relationship Id="rId19" Type="http://schemas.openxmlformats.org/officeDocument/2006/relationships/image" Target="../media/image1.jpg"/><Relationship Id="rId4" Type="http://schemas.openxmlformats.org/officeDocument/2006/relationships/slideLayout" Target="../slideLayouts/slideLayout33.xml"/><Relationship Id="rId9" Type="http://schemas.openxmlformats.org/officeDocument/2006/relationships/slideLayout" Target="../slideLayouts/slideLayout38.xml"/><Relationship Id="rId14" Type="http://schemas.openxmlformats.org/officeDocument/2006/relationships/slideLayout" Target="../slideLayouts/slideLayout43.xml"/></Relationships>
</file>

<file path=ppt/slideMasters/_rels/slideMaster5.xml.rels><?xml version="1.0" encoding="UTF-8" standalone="yes"?>
<Relationships xmlns="http://schemas.openxmlformats.org/package/2006/relationships"><Relationship Id="rId2" Type="http://schemas.openxmlformats.org/officeDocument/2006/relationships/theme" Target="../theme/theme5.xml"/><Relationship Id="rId1" Type="http://schemas.openxmlformats.org/officeDocument/2006/relationships/slideLayout" Target="../slideLayouts/slideLayout46.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3C49D792-FF50-46C3-B99E-1FFD7A62B0D2}"/>
              </a:ext>
            </a:extLst>
          </p:cNvPr>
          <p:cNvSpPr/>
          <p:nvPr/>
        </p:nvSpPr>
        <p:spPr>
          <a:xfrm>
            <a:off x="7824788" y="0"/>
            <a:ext cx="1306512" cy="6858000"/>
          </a:xfrm>
          <a:prstGeom prst="rect">
            <a:avLst/>
          </a:prstGeom>
          <a:gradFill>
            <a:gsLst>
              <a:gs pos="0">
                <a:srgbClr val="FFFF99"/>
              </a:gs>
              <a:gs pos="35000">
                <a:srgbClr val="FFFFCC"/>
              </a:gs>
              <a:gs pos="69000">
                <a:srgbClr val="FFFFFF"/>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3" name="Retângulo 2">
            <a:extLst>
              <a:ext uri="{FF2B5EF4-FFF2-40B4-BE49-F238E27FC236}">
                <a16:creationId xmlns:a16="http://schemas.microsoft.com/office/drawing/2014/main" id="{A4091148-46CF-4C2F-9893-4FD90646583D}"/>
              </a:ext>
            </a:extLst>
          </p:cNvPr>
          <p:cNvSpPr/>
          <p:nvPr/>
        </p:nvSpPr>
        <p:spPr>
          <a:xfrm>
            <a:off x="0" y="0"/>
            <a:ext cx="1306513" cy="6858000"/>
          </a:xfrm>
          <a:prstGeom prst="rect">
            <a:avLst/>
          </a:prstGeom>
          <a:gradFill>
            <a:gsLst>
              <a:gs pos="0">
                <a:schemeClr val="bg2">
                  <a:lumMod val="25000"/>
                </a:schemeClr>
              </a:gs>
              <a:gs pos="35000">
                <a:schemeClr val="bg2">
                  <a:lumMod val="25000"/>
                </a:schemeClr>
              </a:gs>
              <a:gs pos="69000">
                <a:srgbClr val="D6A300"/>
              </a:gs>
              <a:gs pos="100000">
                <a:srgbClr val="FFFF00"/>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p:txBody>
      </p:sp>
      <p:sp>
        <p:nvSpPr>
          <p:cNvPr id="4" name="Retângulo 3">
            <a:extLst>
              <a:ext uri="{FF2B5EF4-FFF2-40B4-BE49-F238E27FC236}">
                <a16:creationId xmlns:a16="http://schemas.microsoft.com/office/drawing/2014/main" id="{04F878A8-CB32-416C-99F4-CB44CED0AFA5}"/>
              </a:ext>
            </a:extLst>
          </p:cNvPr>
          <p:cNvSpPr/>
          <p:nvPr/>
        </p:nvSpPr>
        <p:spPr>
          <a:xfrm>
            <a:off x="1303338" y="0"/>
            <a:ext cx="1308100" cy="6858000"/>
          </a:xfrm>
          <a:prstGeom prst="rect">
            <a:avLst/>
          </a:prstGeom>
          <a:gradFill>
            <a:gsLst>
              <a:gs pos="0">
                <a:schemeClr val="bg2">
                  <a:lumMod val="25000"/>
                </a:schemeClr>
              </a:gs>
              <a:gs pos="35000">
                <a:srgbClr val="FFC000"/>
              </a:gs>
              <a:gs pos="69000">
                <a:srgbClr val="FFCC00"/>
              </a:gs>
              <a:gs pos="100000">
                <a:srgbClr val="FFFF00"/>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5" name="Retângulo 4">
            <a:extLst>
              <a:ext uri="{FF2B5EF4-FFF2-40B4-BE49-F238E27FC236}">
                <a16:creationId xmlns:a16="http://schemas.microsoft.com/office/drawing/2014/main" id="{07E0E060-FE17-4AF4-8BD3-CCC7D0CE15CA}"/>
              </a:ext>
            </a:extLst>
          </p:cNvPr>
          <p:cNvSpPr/>
          <p:nvPr/>
        </p:nvSpPr>
        <p:spPr>
          <a:xfrm>
            <a:off x="2606675" y="0"/>
            <a:ext cx="1306513" cy="6858000"/>
          </a:xfrm>
          <a:prstGeom prst="rect">
            <a:avLst/>
          </a:prstGeom>
          <a:gradFill>
            <a:gsLst>
              <a:gs pos="0">
                <a:srgbClr val="FFC000"/>
              </a:gs>
              <a:gs pos="35000">
                <a:srgbClr val="FFCC00"/>
              </a:gs>
              <a:gs pos="69000">
                <a:srgbClr val="FFFF00"/>
              </a:gs>
              <a:gs pos="100000">
                <a:srgbClr val="FFFF66"/>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6" name="Retângulo 5">
            <a:extLst>
              <a:ext uri="{FF2B5EF4-FFF2-40B4-BE49-F238E27FC236}">
                <a16:creationId xmlns:a16="http://schemas.microsoft.com/office/drawing/2014/main" id="{810BFC46-6C8D-420C-B296-B612BE901CBE}"/>
              </a:ext>
            </a:extLst>
          </p:cNvPr>
          <p:cNvSpPr/>
          <p:nvPr/>
        </p:nvSpPr>
        <p:spPr>
          <a:xfrm>
            <a:off x="3911600" y="0"/>
            <a:ext cx="1308100" cy="6858000"/>
          </a:xfrm>
          <a:prstGeom prst="rect">
            <a:avLst/>
          </a:prstGeom>
          <a:gradFill>
            <a:gsLst>
              <a:gs pos="0">
                <a:srgbClr val="FFCC00"/>
              </a:gs>
              <a:gs pos="35000">
                <a:srgbClr val="FFFF00"/>
              </a:gs>
              <a:gs pos="69000">
                <a:srgbClr val="FFFF99"/>
              </a:gs>
              <a:gs pos="100000">
                <a:srgbClr val="FFFF99"/>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7" name="Retângulo 6">
            <a:extLst>
              <a:ext uri="{FF2B5EF4-FFF2-40B4-BE49-F238E27FC236}">
                <a16:creationId xmlns:a16="http://schemas.microsoft.com/office/drawing/2014/main" id="{8A734109-F311-400B-AEA9-3DFCB54B5F1C}"/>
              </a:ext>
            </a:extLst>
          </p:cNvPr>
          <p:cNvSpPr/>
          <p:nvPr/>
        </p:nvSpPr>
        <p:spPr>
          <a:xfrm>
            <a:off x="5216525" y="0"/>
            <a:ext cx="1306513" cy="6858000"/>
          </a:xfrm>
          <a:prstGeom prst="rect">
            <a:avLst/>
          </a:prstGeom>
          <a:gradFill>
            <a:gsLst>
              <a:gs pos="0">
                <a:srgbClr val="FFFF00"/>
              </a:gs>
              <a:gs pos="35000">
                <a:srgbClr val="FFFF66"/>
              </a:gs>
              <a:gs pos="69000">
                <a:srgbClr val="FFFF99"/>
              </a:gs>
              <a:gs pos="100000">
                <a:srgbClr val="FFFFCC"/>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8" name="Retângulo 7">
            <a:extLst>
              <a:ext uri="{FF2B5EF4-FFF2-40B4-BE49-F238E27FC236}">
                <a16:creationId xmlns:a16="http://schemas.microsoft.com/office/drawing/2014/main" id="{F1AF1CCD-5DFF-474E-A2EF-A008A3A3E47C}"/>
              </a:ext>
            </a:extLst>
          </p:cNvPr>
          <p:cNvSpPr/>
          <p:nvPr/>
        </p:nvSpPr>
        <p:spPr>
          <a:xfrm>
            <a:off x="6519863" y="0"/>
            <a:ext cx="1308100" cy="6858000"/>
          </a:xfrm>
          <a:prstGeom prst="rect">
            <a:avLst/>
          </a:prstGeom>
          <a:gradFill>
            <a:gsLst>
              <a:gs pos="0">
                <a:srgbClr val="FFFF66"/>
              </a:gs>
              <a:gs pos="35000">
                <a:srgbClr val="FFFF99"/>
              </a:gs>
              <a:gs pos="69000">
                <a:srgbClr val="FFFFCC"/>
              </a:gs>
              <a:gs pos="100000">
                <a:srgbClr val="FFFFFF"/>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14" name="Retângulo 13">
            <a:extLst>
              <a:ext uri="{FF2B5EF4-FFF2-40B4-BE49-F238E27FC236}">
                <a16:creationId xmlns:a16="http://schemas.microsoft.com/office/drawing/2014/main" id="{720536C1-1B3F-4960-A032-63CAD1C8BA98}"/>
              </a:ext>
            </a:extLst>
          </p:cNvPr>
          <p:cNvSpPr>
            <a:spLocks noChangeAspect="1"/>
          </p:cNvSpPr>
          <p:nvPr/>
        </p:nvSpPr>
        <p:spPr>
          <a:xfrm>
            <a:off x="1320800" y="666750"/>
            <a:ext cx="7797800" cy="6173788"/>
          </a:xfrm>
          <a:prstGeom prst="rect">
            <a:avLst/>
          </a:prstGeom>
          <a:gradFill>
            <a:gsLst>
              <a:gs pos="0">
                <a:srgbClr val="FFFFCC"/>
              </a:gs>
              <a:gs pos="0">
                <a:srgbClr val="FFFF99"/>
              </a:gs>
              <a:gs pos="100000">
                <a:schemeClr val="bg1"/>
              </a:gs>
              <a:gs pos="100000">
                <a:schemeClr val="bg1"/>
              </a:gs>
            </a:gsLst>
            <a:lin ang="5400000" scaled="1"/>
          </a:gra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dirty="0"/>
          </a:p>
        </p:txBody>
      </p:sp>
      <p:pic>
        <p:nvPicPr>
          <p:cNvPr id="12" name="Imagem 11">
            <a:extLst>
              <a:ext uri="{FF2B5EF4-FFF2-40B4-BE49-F238E27FC236}">
                <a16:creationId xmlns:a16="http://schemas.microsoft.com/office/drawing/2014/main" id="{1BFD8E8F-A813-CBDA-D1D5-23576887FA54}"/>
              </a:ext>
            </a:extLst>
          </p:cNvPr>
          <p:cNvPicPr>
            <a:picLocks noChangeAspect="1"/>
          </p:cNvPicPr>
          <p:nvPr userDrawn="1"/>
        </p:nvPicPr>
        <p:blipFill>
          <a:blip r:embed="rId11">
            <a:extLst>
              <a:ext uri="{28A0092B-C50C-407E-A947-70E740481C1C}">
                <a14:useLocalDpi xmlns:a14="http://schemas.microsoft.com/office/drawing/2010/main" val="0"/>
              </a:ext>
            </a:extLst>
          </a:blip>
          <a:stretch>
            <a:fillRect/>
          </a:stretch>
        </p:blipFill>
        <p:spPr>
          <a:xfrm>
            <a:off x="92388" y="3780272"/>
            <a:ext cx="1143000" cy="1514475"/>
          </a:xfrm>
          <a:prstGeom prst="rect">
            <a:avLst/>
          </a:prstGeom>
        </p:spPr>
      </p:pic>
      <p:pic>
        <p:nvPicPr>
          <p:cNvPr id="13" name="Imagem 12">
            <a:extLst>
              <a:ext uri="{FF2B5EF4-FFF2-40B4-BE49-F238E27FC236}">
                <a16:creationId xmlns:a16="http://schemas.microsoft.com/office/drawing/2014/main" id="{D6753E32-E64C-50B7-395A-BC55B58C66A4}"/>
              </a:ext>
            </a:extLst>
          </p:cNvPr>
          <p:cNvPicPr>
            <a:picLocks noChangeAspect="1"/>
          </p:cNvPicPr>
          <p:nvPr userDrawn="1"/>
        </p:nvPicPr>
        <p:blipFill>
          <a:blip r:embed="rId12">
            <a:extLst>
              <a:ext uri="{28A0092B-C50C-407E-A947-70E740481C1C}">
                <a14:useLocalDpi xmlns:a14="http://schemas.microsoft.com/office/drawing/2010/main" val="0"/>
              </a:ext>
            </a:extLst>
          </a:blip>
          <a:stretch>
            <a:fillRect/>
          </a:stretch>
        </p:blipFill>
        <p:spPr>
          <a:xfrm>
            <a:off x="48418" y="5445224"/>
            <a:ext cx="1209675" cy="533400"/>
          </a:xfrm>
          <a:prstGeom prst="rect">
            <a:avLst/>
          </a:prstGeom>
        </p:spPr>
      </p:pic>
    </p:spTree>
  </p:cSld>
  <p:clrMap bg1="lt1" tx1="dk1" bg2="lt2" tx2="dk2" accent1="accent1" accent2="accent2" accent3="accent3" accent4="accent4" accent5="accent5" accent6="accent6" hlink="hlink" folHlink="folHlink"/>
  <p:sldLayoutIdLst>
    <p:sldLayoutId id="2147517143" r:id="rId1"/>
    <p:sldLayoutId id="2147517183" r:id="rId2"/>
    <p:sldLayoutId id="2147517211" r:id="rId3"/>
    <p:sldLayoutId id="2147517433" r:id="rId4"/>
    <p:sldLayoutId id="2147517437" r:id="rId5"/>
    <p:sldLayoutId id="2147517117" r:id="rId6"/>
    <p:sldLayoutId id="2147517420" r:id="rId7"/>
    <p:sldLayoutId id="2147517379" r:id="rId8"/>
    <p:sldLayoutId id="2147517453" r:id="rId9"/>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4BEBD79E-F4FE-473F-BB45-DBED94ADD610}"/>
              </a:ext>
            </a:extLst>
          </p:cNvPr>
          <p:cNvSpPr/>
          <p:nvPr/>
        </p:nvSpPr>
        <p:spPr>
          <a:xfrm>
            <a:off x="7824788" y="0"/>
            <a:ext cx="1306512" cy="6858000"/>
          </a:xfrm>
          <a:prstGeom prst="rect">
            <a:avLst/>
          </a:prstGeom>
          <a:gradFill>
            <a:gsLst>
              <a:gs pos="0">
                <a:schemeClr val="accent1">
                  <a:lumMod val="40000"/>
                  <a:lumOff val="60000"/>
                </a:schemeClr>
              </a:gs>
              <a:gs pos="35000">
                <a:schemeClr val="accent1">
                  <a:lumMod val="20000"/>
                  <a:lumOff val="80000"/>
                </a:schemeClr>
              </a:gs>
              <a:gs pos="69000">
                <a:schemeClr val="bg1"/>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p:txBody>
      </p:sp>
      <p:sp>
        <p:nvSpPr>
          <p:cNvPr id="3" name="Retângulo 2">
            <a:extLst>
              <a:ext uri="{FF2B5EF4-FFF2-40B4-BE49-F238E27FC236}">
                <a16:creationId xmlns:a16="http://schemas.microsoft.com/office/drawing/2014/main" id="{1C621DF1-3157-4213-B603-0BF109A27570}"/>
              </a:ext>
            </a:extLst>
          </p:cNvPr>
          <p:cNvSpPr/>
          <p:nvPr/>
        </p:nvSpPr>
        <p:spPr>
          <a:xfrm>
            <a:off x="0" y="0"/>
            <a:ext cx="1306513" cy="6858000"/>
          </a:xfrm>
          <a:prstGeom prst="rect">
            <a:avLst/>
          </a:prstGeom>
          <a:gradFill>
            <a:gsLst>
              <a:gs pos="0">
                <a:schemeClr val="tx1"/>
              </a:gs>
              <a:gs pos="35000">
                <a:schemeClr val="bg2">
                  <a:lumMod val="25000"/>
                </a:schemeClr>
              </a:gs>
              <a:gs pos="69000">
                <a:schemeClr val="accent1">
                  <a:lumMod val="50000"/>
                </a:schemeClr>
              </a:gs>
              <a:gs pos="100000">
                <a:schemeClr val="accent1">
                  <a:lumMod val="7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p:txBody>
      </p:sp>
      <p:sp>
        <p:nvSpPr>
          <p:cNvPr id="4" name="Retângulo 3">
            <a:extLst>
              <a:ext uri="{FF2B5EF4-FFF2-40B4-BE49-F238E27FC236}">
                <a16:creationId xmlns:a16="http://schemas.microsoft.com/office/drawing/2014/main" id="{64724E76-C396-4FF1-8CBC-AAC91E98EFEC}"/>
              </a:ext>
            </a:extLst>
          </p:cNvPr>
          <p:cNvSpPr/>
          <p:nvPr/>
        </p:nvSpPr>
        <p:spPr>
          <a:xfrm>
            <a:off x="1303338" y="0"/>
            <a:ext cx="1308100" cy="6858000"/>
          </a:xfrm>
          <a:prstGeom prst="rect">
            <a:avLst/>
          </a:prstGeom>
          <a:gradFill>
            <a:gsLst>
              <a:gs pos="0">
                <a:schemeClr val="bg2">
                  <a:lumMod val="25000"/>
                </a:schemeClr>
              </a:gs>
              <a:gs pos="35000">
                <a:schemeClr val="accent1">
                  <a:lumMod val="50000"/>
                </a:schemeClr>
              </a:gs>
              <a:gs pos="69000">
                <a:schemeClr val="accent1">
                  <a:lumMod val="75000"/>
                </a:schemeClr>
              </a:gs>
              <a:gs pos="100000">
                <a:schemeClr val="accent1">
                  <a:lumMod val="60000"/>
                  <a:lumOff val="4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a:p>
            <a:pPr algn="ctr" eaLnBrk="1" hangingPunct="1">
              <a:defRPr/>
            </a:pPr>
            <a:endParaRPr lang="pt-BR" dirty="0"/>
          </a:p>
        </p:txBody>
      </p:sp>
      <p:sp>
        <p:nvSpPr>
          <p:cNvPr id="5" name="Retângulo 4">
            <a:extLst>
              <a:ext uri="{FF2B5EF4-FFF2-40B4-BE49-F238E27FC236}">
                <a16:creationId xmlns:a16="http://schemas.microsoft.com/office/drawing/2014/main" id="{8FD3C457-7D70-41A6-9B85-0A06717DE4A8}"/>
              </a:ext>
            </a:extLst>
          </p:cNvPr>
          <p:cNvSpPr/>
          <p:nvPr/>
        </p:nvSpPr>
        <p:spPr>
          <a:xfrm>
            <a:off x="2606675" y="0"/>
            <a:ext cx="1306513" cy="6858000"/>
          </a:xfrm>
          <a:prstGeom prst="rect">
            <a:avLst/>
          </a:prstGeom>
          <a:gradFill>
            <a:gsLst>
              <a:gs pos="0">
                <a:schemeClr val="accent1">
                  <a:lumMod val="50000"/>
                </a:schemeClr>
              </a:gs>
              <a:gs pos="35000">
                <a:schemeClr val="accent1">
                  <a:lumMod val="75000"/>
                </a:schemeClr>
              </a:gs>
              <a:gs pos="69000">
                <a:schemeClr val="accent1">
                  <a:lumMod val="60000"/>
                  <a:lumOff val="40000"/>
                </a:schemeClr>
              </a:gs>
              <a:gs pos="100000">
                <a:schemeClr val="accent1">
                  <a:lumMod val="40000"/>
                  <a:lumOff val="6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p:txBody>
      </p:sp>
      <p:sp>
        <p:nvSpPr>
          <p:cNvPr id="6" name="Retângulo 5">
            <a:extLst>
              <a:ext uri="{FF2B5EF4-FFF2-40B4-BE49-F238E27FC236}">
                <a16:creationId xmlns:a16="http://schemas.microsoft.com/office/drawing/2014/main" id="{1B2C22C2-522A-4265-AAA3-88E51F8821CF}"/>
              </a:ext>
            </a:extLst>
          </p:cNvPr>
          <p:cNvSpPr/>
          <p:nvPr/>
        </p:nvSpPr>
        <p:spPr>
          <a:xfrm>
            <a:off x="3911600" y="0"/>
            <a:ext cx="1308100" cy="6858000"/>
          </a:xfrm>
          <a:prstGeom prst="rect">
            <a:avLst/>
          </a:prstGeom>
          <a:gradFill>
            <a:gsLst>
              <a:gs pos="0">
                <a:schemeClr val="accent1">
                  <a:lumMod val="75000"/>
                </a:schemeClr>
              </a:gs>
              <a:gs pos="35000">
                <a:schemeClr val="accent1">
                  <a:lumMod val="60000"/>
                  <a:lumOff val="40000"/>
                </a:schemeClr>
              </a:gs>
              <a:gs pos="69000">
                <a:schemeClr val="accent1">
                  <a:lumMod val="40000"/>
                  <a:lumOff val="60000"/>
                </a:schemeClr>
              </a:gs>
              <a:gs pos="100000">
                <a:schemeClr val="accent1">
                  <a:lumMod val="20000"/>
                  <a:lumOff val="8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p:txBody>
      </p:sp>
      <p:sp>
        <p:nvSpPr>
          <p:cNvPr id="7" name="Retângulo 6">
            <a:extLst>
              <a:ext uri="{FF2B5EF4-FFF2-40B4-BE49-F238E27FC236}">
                <a16:creationId xmlns:a16="http://schemas.microsoft.com/office/drawing/2014/main" id="{0B8D449F-4F0D-4711-A17F-B4EC66E4495A}"/>
              </a:ext>
            </a:extLst>
          </p:cNvPr>
          <p:cNvSpPr/>
          <p:nvPr/>
        </p:nvSpPr>
        <p:spPr>
          <a:xfrm>
            <a:off x="5216525" y="0"/>
            <a:ext cx="1306513" cy="6858000"/>
          </a:xfrm>
          <a:prstGeom prst="rect">
            <a:avLst/>
          </a:prstGeom>
          <a:gradFill>
            <a:gsLst>
              <a:gs pos="0">
                <a:schemeClr val="accent1">
                  <a:lumMod val="60000"/>
                  <a:lumOff val="40000"/>
                </a:schemeClr>
              </a:gs>
              <a:gs pos="35000">
                <a:schemeClr val="accent1">
                  <a:lumMod val="40000"/>
                  <a:lumOff val="60000"/>
                </a:schemeClr>
              </a:gs>
              <a:gs pos="69000">
                <a:schemeClr val="accent1">
                  <a:lumMod val="20000"/>
                  <a:lumOff val="80000"/>
                </a:schemeClr>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p:txBody>
      </p:sp>
      <p:sp>
        <p:nvSpPr>
          <p:cNvPr id="8" name="Retângulo 7">
            <a:extLst>
              <a:ext uri="{FF2B5EF4-FFF2-40B4-BE49-F238E27FC236}">
                <a16:creationId xmlns:a16="http://schemas.microsoft.com/office/drawing/2014/main" id="{55F4F29C-140E-4775-84C8-75344BA10EE6}"/>
              </a:ext>
            </a:extLst>
          </p:cNvPr>
          <p:cNvSpPr/>
          <p:nvPr/>
        </p:nvSpPr>
        <p:spPr>
          <a:xfrm>
            <a:off x="6519863" y="0"/>
            <a:ext cx="1308100" cy="6858000"/>
          </a:xfrm>
          <a:prstGeom prst="rect">
            <a:avLst/>
          </a:prstGeom>
          <a:gradFill>
            <a:gsLst>
              <a:gs pos="0">
                <a:schemeClr val="accent1">
                  <a:lumMod val="40000"/>
                  <a:lumOff val="60000"/>
                </a:schemeClr>
              </a:gs>
              <a:gs pos="35000">
                <a:schemeClr val="accent1">
                  <a:lumMod val="20000"/>
                  <a:lumOff val="80000"/>
                </a:schemeClr>
              </a:gs>
              <a:gs pos="69000">
                <a:schemeClr val="bg1"/>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pt-BR" dirty="0"/>
          </a:p>
        </p:txBody>
      </p:sp>
      <p:sp>
        <p:nvSpPr>
          <p:cNvPr id="14" name="Retângulo 13">
            <a:extLst>
              <a:ext uri="{FF2B5EF4-FFF2-40B4-BE49-F238E27FC236}">
                <a16:creationId xmlns:a16="http://schemas.microsoft.com/office/drawing/2014/main" id="{109CEFD2-F181-4E59-A088-9E2F93E24ABF}"/>
              </a:ext>
            </a:extLst>
          </p:cNvPr>
          <p:cNvSpPr>
            <a:spLocks noChangeAspect="1"/>
          </p:cNvSpPr>
          <p:nvPr/>
        </p:nvSpPr>
        <p:spPr>
          <a:xfrm>
            <a:off x="1320800" y="666750"/>
            <a:ext cx="7797800" cy="6173788"/>
          </a:xfrm>
          <a:prstGeom prst="rect">
            <a:avLst/>
          </a:prstGeom>
          <a:gradFill>
            <a:gsLst>
              <a:gs pos="0">
                <a:schemeClr val="accent1">
                  <a:lumMod val="20000"/>
                  <a:lumOff val="80000"/>
                </a:schemeClr>
              </a:gs>
              <a:gs pos="0">
                <a:schemeClr val="accent1">
                  <a:lumMod val="40000"/>
                  <a:lumOff val="60000"/>
                </a:schemeClr>
              </a:gs>
              <a:gs pos="100000">
                <a:schemeClr val="bg1"/>
              </a:gs>
              <a:gs pos="100000">
                <a:schemeClr val="bg1"/>
              </a:gs>
            </a:gsLst>
            <a:lin ang="5400000" scaled="1"/>
          </a:grad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dirty="0"/>
          </a:p>
        </p:txBody>
      </p:sp>
      <p:pic>
        <p:nvPicPr>
          <p:cNvPr id="9" name="Imagem 8">
            <a:extLst>
              <a:ext uri="{FF2B5EF4-FFF2-40B4-BE49-F238E27FC236}">
                <a16:creationId xmlns:a16="http://schemas.microsoft.com/office/drawing/2014/main" id="{155AB7D3-4369-D509-66E3-70A32BDCA8B8}"/>
              </a:ext>
            </a:extLst>
          </p:cNvPr>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92388" y="3780272"/>
            <a:ext cx="1143000" cy="1514475"/>
          </a:xfrm>
          <a:prstGeom prst="rect">
            <a:avLst/>
          </a:prstGeom>
        </p:spPr>
      </p:pic>
      <p:pic>
        <p:nvPicPr>
          <p:cNvPr id="10" name="Imagem 9">
            <a:extLst>
              <a:ext uri="{FF2B5EF4-FFF2-40B4-BE49-F238E27FC236}">
                <a16:creationId xmlns:a16="http://schemas.microsoft.com/office/drawing/2014/main" id="{863C5BFB-A243-EBDC-7BD0-D34FF7A5E982}"/>
              </a:ext>
            </a:extLst>
          </p:cNvPr>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48418" y="5445224"/>
            <a:ext cx="1209675" cy="533400"/>
          </a:xfrm>
          <a:prstGeom prst="rect">
            <a:avLst/>
          </a:prstGeom>
        </p:spPr>
      </p:pic>
    </p:spTree>
    <p:extLst>
      <p:ext uri="{BB962C8B-B14F-4D97-AF65-F5344CB8AC3E}">
        <p14:creationId xmlns:p14="http://schemas.microsoft.com/office/powerpoint/2010/main" val="325264278"/>
      </p:ext>
    </p:extLst>
  </p:cSld>
  <p:clrMap bg1="lt1" tx1="dk1" bg2="lt2" tx2="dk2" accent1="accent1" accent2="accent2" accent3="accent3" accent4="accent4" accent5="accent5" accent6="accent6" hlink="hlink" folHlink="folHlink"/>
  <p:sldLayoutIdLst>
    <p:sldLayoutId id="2147517230" r:id="rId1"/>
    <p:sldLayoutId id="2147517244" r:id="rId2"/>
    <p:sldLayoutId id="2147517454" r:id="rId3"/>
    <p:sldLayoutId id="2147517246" r:id="rId4"/>
    <p:sldLayoutId id="2147517390" r:id="rId5"/>
    <p:sldLayoutId id="2147517415" r:id="rId6"/>
    <p:sldLayoutId id="2147517248" r:id="rId7"/>
    <p:sldLayoutId id="2147517411" r:id="rId8"/>
    <p:sldLayoutId id="2147517250" r:id="rId9"/>
    <p:sldLayoutId id="2147517252" r:id="rId10"/>
    <p:sldLayoutId id="2147517242" r:id="rId11"/>
  </p:sldLayoutIdLst>
  <p:txStyles>
    <p:titleStyle>
      <a:lvl1pPr algn="ctr" rtl="0" eaLnBrk="0" fontAlgn="base" hangingPunct="0">
        <a:spcBef>
          <a:spcPct val="0"/>
        </a:spcBef>
        <a:spcAft>
          <a:spcPct val="0"/>
        </a:spcAft>
        <a:defRPr sz="4400" kern="1200">
          <a:solidFill>
            <a:schemeClr val="bg1"/>
          </a:solidFill>
          <a:latin typeface="+mj-lt"/>
          <a:ea typeface="+mj-ea"/>
          <a:cs typeface="+mj-cs"/>
        </a:defRPr>
      </a:lvl1pPr>
      <a:lvl2pPr algn="ctr" rtl="0" eaLnBrk="0" fontAlgn="base" hangingPunct="0">
        <a:spcBef>
          <a:spcPct val="0"/>
        </a:spcBef>
        <a:spcAft>
          <a:spcPct val="0"/>
        </a:spcAft>
        <a:defRPr sz="4400">
          <a:solidFill>
            <a:schemeClr val="bg1"/>
          </a:solidFill>
          <a:latin typeface="Calibri" pitchFamily="34" charset="0"/>
        </a:defRPr>
      </a:lvl2pPr>
      <a:lvl3pPr algn="ctr" rtl="0" eaLnBrk="0" fontAlgn="base" hangingPunct="0">
        <a:spcBef>
          <a:spcPct val="0"/>
        </a:spcBef>
        <a:spcAft>
          <a:spcPct val="0"/>
        </a:spcAft>
        <a:defRPr sz="4400">
          <a:solidFill>
            <a:schemeClr val="bg1"/>
          </a:solidFill>
          <a:latin typeface="Calibri" pitchFamily="34" charset="0"/>
        </a:defRPr>
      </a:lvl3pPr>
      <a:lvl4pPr algn="ctr" rtl="0" eaLnBrk="0" fontAlgn="base" hangingPunct="0">
        <a:spcBef>
          <a:spcPct val="0"/>
        </a:spcBef>
        <a:spcAft>
          <a:spcPct val="0"/>
        </a:spcAft>
        <a:defRPr sz="4400">
          <a:solidFill>
            <a:schemeClr val="bg1"/>
          </a:solidFill>
          <a:latin typeface="Calibri" pitchFamily="34" charset="0"/>
        </a:defRPr>
      </a:lvl4pPr>
      <a:lvl5pPr algn="ctr" rtl="0" eaLnBrk="0" fontAlgn="base" hangingPunct="0">
        <a:spcBef>
          <a:spcPct val="0"/>
        </a:spcBef>
        <a:spcAft>
          <a:spcPct val="0"/>
        </a:spcAft>
        <a:defRPr sz="4400">
          <a:solidFill>
            <a:schemeClr val="bg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024B87A5-3DAF-4277-B480-480D5446E788}"/>
              </a:ext>
            </a:extLst>
          </p:cNvPr>
          <p:cNvSpPr/>
          <p:nvPr/>
        </p:nvSpPr>
        <p:spPr>
          <a:xfrm>
            <a:off x="7824788" y="0"/>
            <a:ext cx="1319212" cy="6858000"/>
          </a:xfrm>
          <a:prstGeom prst="rect">
            <a:avLst/>
          </a:prstGeom>
          <a:gradFill>
            <a:gsLst>
              <a:gs pos="0">
                <a:srgbClr val="FFCC99"/>
              </a:gs>
              <a:gs pos="35000">
                <a:srgbClr val="FFFFCC"/>
              </a:gs>
              <a:gs pos="69000">
                <a:schemeClr val="bg1"/>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4" name="Retângulo 3">
            <a:extLst>
              <a:ext uri="{FF2B5EF4-FFF2-40B4-BE49-F238E27FC236}">
                <a16:creationId xmlns:a16="http://schemas.microsoft.com/office/drawing/2014/main" id="{BE51CDAE-0541-41A8-A2D0-AD1597095D4F}"/>
              </a:ext>
            </a:extLst>
          </p:cNvPr>
          <p:cNvSpPr/>
          <p:nvPr/>
        </p:nvSpPr>
        <p:spPr>
          <a:xfrm>
            <a:off x="0" y="0"/>
            <a:ext cx="1306513" cy="6858000"/>
          </a:xfrm>
          <a:prstGeom prst="rect">
            <a:avLst/>
          </a:prstGeom>
          <a:gradFill>
            <a:gsLst>
              <a:gs pos="0">
                <a:schemeClr val="tx1"/>
              </a:gs>
              <a:gs pos="35000">
                <a:schemeClr val="bg2">
                  <a:lumMod val="25000"/>
                </a:schemeClr>
              </a:gs>
              <a:gs pos="69000">
                <a:srgbClr val="C00000"/>
              </a:gs>
              <a:gs pos="100000">
                <a:srgbClr val="FF0000"/>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sz="2100"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5" name="Retângulo 4">
            <a:extLst>
              <a:ext uri="{FF2B5EF4-FFF2-40B4-BE49-F238E27FC236}">
                <a16:creationId xmlns:a16="http://schemas.microsoft.com/office/drawing/2014/main" id="{826DB88B-0E87-4FB4-9C56-82B8FF124EFB}"/>
              </a:ext>
            </a:extLst>
          </p:cNvPr>
          <p:cNvSpPr/>
          <p:nvPr/>
        </p:nvSpPr>
        <p:spPr>
          <a:xfrm>
            <a:off x="1303338" y="0"/>
            <a:ext cx="1308100" cy="6858000"/>
          </a:xfrm>
          <a:prstGeom prst="rect">
            <a:avLst/>
          </a:prstGeom>
          <a:gradFill>
            <a:gsLst>
              <a:gs pos="0">
                <a:schemeClr val="bg2">
                  <a:lumMod val="25000"/>
                </a:schemeClr>
              </a:gs>
              <a:gs pos="35000">
                <a:srgbClr val="C00000"/>
              </a:gs>
              <a:gs pos="69000">
                <a:srgbClr val="FF0000"/>
              </a:gs>
              <a:gs pos="100000">
                <a:srgbClr val="FF6600"/>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6" name="Retângulo 5">
            <a:extLst>
              <a:ext uri="{FF2B5EF4-FFF2-40B4-BE49-F238E27FC236}">
                <a16:creationId xmlns:a16="http://schemas.microsoft.com/office/drawing/2014/main" id="{191E4B8C-E39F-403F-A3BA-9E0045B125DC}"/>
              </a:ext>
            </a:extLst>
          </p:cNvPr>
          <p:cNvSpPr/>
          <p:nvPr/>
        </p:nvSpPr>
        <p:spPr>
          <a:xfrm>
            <a:off x="2606675" y="0"/>
            <a:ext cx="1306513" cy="6858000"/>
          </a:xfrm>
          <a:prstGeom prst="rect">
            <a:avLst/>
          </a:prstGeom>
          <a:gradFill>
            <a:gsLst>
              <a:gs pos="0">
                <a:srgbClr val="C00000"/>
              </a:gs>
              <a:gs pos="35000">
                <a:srgbClr val="FF0000"/>
              </a:gs>
              <a:gs pos="69000">
                <a:srgbClr val="FF6600"/>
              </a:gs>
              <a:gs pos="100000">
                <a:srgbClr val="FF9966"/>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7" name="Retângulo 6">
            <a:extLst>
              <a:ext uri="{FF2B5EF4-FFF2-40B4-BE49-F238E27FC236}">
                <a16:creationId xmlns:a16="http://schemas.microsoft.com/office/drawing/2014/main" id="{284BB08C-198A-42C3-B3D4-B2C8FD40221F}"/>
              </a:ext>
            </a:extLst>
          </p:cNvPr>
          <p:cNvSpPr/>
          <p:nvPr/>
        </p:nvSpPr>
        <p:spPr>
          <a:xfrm>
            <a:off x="3911600" y="0"/>
            <a:ext cx="1308100" cy="6858000"/>
          </a:xfrm>
          <a:prstGeom prst="rect">
            <a:avLst/>
          </a:prstGeom>
          <a:gradFill>
            <a:gsLst>
              <a:gs pos="0">
                <a:srgbClr val="FF0000"/>
              </a:gs>
              <a:gs pos="35000">
                <a:srgbClr val="FF6600"/>
              </a:gs>
              <a:gs pos="69000">
                <a:srgbClr val="FF9966"/>
              </a:gs>
              <a:gs pos="100000">
                <a:srgbClr val="FFCC99"/>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8" name="Retângulo 7">
            <a:extLst>
              <a:ext uri="{FF2B5EF4-FFF2-40B4-BE49-F238E27FC236}">
                <a16:creationId xmlns:a16="http://schemas.microsoft.com/office/drawing/2014/main" id="{81EE96A5-E06B-49C3-A351-1DE4EE1789FF}"/>
              </a:ext>
            </a:extLst>
          </p:cNvPr>
          <p:cNvSpPr/>
          <p:nvPr/>
        </p:nvSpPr>
        <p:spPr>
          <a:xfrm>
            <a:off x="5216525" y="0"/>
            <a:ext cx="1306513" cy="6858000"/>
          </a:xfrm>
          <a:prstGeom prst="rect">
            <a:avLst/>
          </a:prstGeom>
          <a:gradFill>
            <a:gsLst>
              <a:gs pos="0">
                <a:srgbClr val="FF6600"/>
              </a:gs>
              <a:gs pos="35000">
                <a:srgbClr val="FF9966"/>
              </a:gs>
              <a:gs pos="69000">
                <a:srgbClr val="FFCC99"/>
              </a:gs>
              <a:gs pos="100000">
                <a:srgbClr val="FFFFCC"/>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9" name="Retângulo 8">
            <a:extLst>
              <a:ext uri="{FF2B5EF4-FFF2-40B4-BE49-F238E27FC236}">
                <a16:creationId xmlns:a16="http://schemas.microsoft.com/office/drawing/2014/main" id="{51BFBAA4-DFD7-4D83-B2A8-1F66FA4ACD99}"/>
              </a:ext>
            </a:extLst>
          </p:cNvPr>
          <p:cNvSpPr/>
          <p:nvPr/>
        </p:nvSpPr>
        <p:spPr>
          <a:xfrm>
            <a:off x="6519863" y="0"/>
            <a:ext cx="1308100" cy="6858000"/>
          </a:xfrm>
          <a:prstGeom prst="rect">
            <a:avLst/>
          </a:prstGeom>
          <a:gradFill>
            <a:gsLst>
              <a:gs pos="0">
                <a:srgbClr val="FF9966"/>
              </a:gs>
              <a:gs pos="35000">
                <a:srgbClr val="FFCC99"/>
              </a:gs>
              <a:gs pos="69000">
                <a:srgbClr val="FFFFCC"/>
              </a:gs>
              <a:gs pos="100000">
                <a:schemeClr val="bg1"/>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26" name="Retângulo 25">
            <a:extLst>
              <a:ext uri="{FF2B5EF4-FFF2-40B4-BE49-F238E27FC236}">
                <a16:creationId xmlns:a16="http://schemas.microsoft.com/office/drawing/2014/main" id="{7A26F6E2-CD21-4DFB-BAF0-257E26BF3835}"/>
              </a:ext>
            </a:extLst>
          </p:cNvPr>
          <p:cNvSpPr/>
          <p:nvPr/>
        </p:nvSpPr>
        <p:spPr>
          <a:xfrm>
            <a:off x="1322388" y="666750"/>
            <a:ext cx="7796212" cy="6175375"/>
          </a:xfrm>
          <a:prstGeom prst="rect">
            <a:avLst/>
          </a:prstGeom>
          <a:gradFill>
            <a:gsLst>
              <a:gs pos="0">
                <a:schemeClr val="accent2">
                  <a:lumMod val="40000"/>
                  <a:lumOff val="60000"/>
                </a:schemeClr>
              </a:gs>
              <a:gs pos="0">
                <a:schemeClr val="accent2">
                  <a:lumMod val="20000"/>
                  <a:lumOff val="80000"/>
                </a:schemeClr>
              </a:gs>
              <a:gs pos="100000">
                <a:schemeClr val="bg1"/>
              </a:gs>
              <a:gs pos="100000">
                <a:schemeClr val="bg1">
                  <a:lumMod val="95000"/>
                </a:schemeClr>
              </a:gs>
            </a:gsLst>
            <a:lin ang="5400000" scaled="1"/>
          </a:gra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dirty="0"/>
          </a:p>
        </p:txBody>
      </p:sp>
      <p:pic>
        <p:nvPicPr>
          <p:cNvPr id="13" name="Imagem 12">
            <a:extLst>
              <a:ext uri="{FF2B5EF4-FFF2-40B4-BE49-F238E27FC236}">
                <a16:creationId xmlns:a16="http://schemas.microsoft.com/office/drawing/2014/main" id="{52DA6E3B-C133-D83F-4ABD-BB6D46854610}"/>
              </a:ext>
            </a:extLst>
          </p:cNvPr>
          <p:cNvPicPr>
            <a:picLocks noChangeAspect="1"/>
          </p:cNvPicPr>
          <p:nvPr userDrawn="1"/>
        </p:nvPicPr>
        <p:blipFill>
          <a:blip r:embed="rId11">
            <a:extLst>
              <a:ext uri="{28A0092B-C50C-407E-A947-70E740481C1C}">
                <a14:useLocalDpi xmlns:a14="http://schemas.microsoft.com/office/drawing/2010/main" val="0"/>
              </a:ext>
            </a:extLst>
          </a:blip>
          <a:stretch>
            <a:fillRect/>
          </a:stretch>
        </p:blipFill>
        <p:spPr>
          <a:xfrm>
            <a:off x="92388" y="3780272"/>
            <a:ext cx="1143000" cy="1514475"/>
          </a:xfrm>
          <a:prstGeom prst="rect">
            <a:avLst/>
          </a:prstGeom>
        </p:spPr>
      </p:pic>
      <p:pic>
        <p:nvPicPr>
          <p:cNvPr id="14" name="Imagem 13">
            <a:extLst>
              <a:ext uri="{FF2B5EF4-FFF2-40B4-BE49-F238E27FC236}">
                <a16:creationId xmlns:a16="http://schemas.microsoft.com/office/drawing/2014/main" id="{F7E2E83E-247A-3D21-8A2D-4E703D58F210}"/>
              </a:ext>
            </a:extLst>
          </p:cNvPr>
          <p:cNvPicPr>
            <a:picLocks noChangeAspect="1"/>
          </p:cNvPicPr>
          <p:nvPr userDrawn="1"/>
        </p:nvPicPr>
        <p:blipFill>
          <a:blip r:embed="rId12">
            <a:extLst>
              <a:ext uri="{28A0092B-C50C-407E-A947-70E740481C1C}">
                <a14:useLocalDpi xmlns:a14="http://schemas.microsoft.com/office/drawing/2010/main" val="0"/>
              </a:ext>
            </a:extLst>
          </a:blip>
          <a:stretch>
            <a:fillRect/>
          </a:stretch>
        </p:blipFill>
        <p:spPr>
          <a:xfrm>
            <a:off x="48418" y="5445224"/>
            <a:ext cx="1209675" cy="533400"/>
          </a:xfrm>
          <a:prstGeom prst="rect">
            <a:avLst/>
          </a:prstGeom>
        </p:spPr>
      </p:pic>
    </p:spTree>
    <p:extLst>
      <p:ext uri="{BB962C8B-B14F-4D97-AF65-F5344CB8AC3E}">
        <p14:creationId xmlns:p14="http://schemas.microsoft.com/office/powerpoint/2010/main" val="3555490372"/>
      </p:ext>
    </p:extLst>
  </p:cSld>
  <p:clrMap bg1="lt1" tx1="dk1" bg2="lt2" tx2="dk2" accent1="accent1" accent2="accent2" accent3="accent3" accent4="accent4" accent5="accent5" accent6="accent6" hlink="hlink" folHlink="folHlink"/>
  <p:sldLayoutIdLst>
    <p:sldLayoutId id="2147517265" r:id="rId1"/>
    <p:sldLayoutId id="2147517271" r:id="rId2"/>
    <p:sldLayoutId id="2147517281" r:id="rId3"/>
    <p:sldLayoutId id="2147517273" r:id="rId4"/>
    <p:sldLayoutId id="2147517279" r:id="rId5"/>
    <p:sldLayoutId id="2147517447" r:id="rId6"/>
    <p:sldLayoutId id="2147517283" r:id="rId7"/>
    <p:sldLayoutId id="2147517422" r:id="rId8"/>
    <p:sldLayoutId id="2147517450" r:id="rId9"/>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Retângulo 1">
            <a:extLst>
              <a:ext uri="{FF2B5EF4-FFF2-40B4-BE49-F238E27FC236}">
                <a16:creationId xmlns:a16="http://schemas.microsoft.com/office/drawing/2014/main" id="{EB929B2D-CCAC-4EA6-97DF-9C94B035CAB2}"/>
              </a:ext>
            </a:extLst>
          </p:cNvPr>
          <p:cNvSpPr/>
          <p:nvPr/>
        </p:nvSpPr>
        <p:spPr>
          <a:xfrm>
            <a:off x="7824788" y="0"/>
            <a:ext cx="1306512" cy="6858000"/>
          </a:xfrm>
          <a:prstGeom prst="rect">
            <a:avLst/>
          </a:prstGeom>
          <a:gradFill>
            <a:gsLst>
              <a:gs pos="0">
                <a:schemeClr val="accent3">
                  <a:lumMod val="40000"/>
                  <a:lumOff val="60000"/>
                </a:schemeClr>
              </a:gs>
              <a:gs pos="35000">
                <a:schemeClr val="accent3">
                  <a:lumMod val="40000"/>
                  <a:lumOff val="60000"/>
                </a:schemeClr>
              </a:gs>
              <a:gs pos="69000">
                <a:schemeClr val="accent3">
                  <a:lumMod val="20000"/>
                  <a:lumOff val="80000"/>
                </a:schemeClr>
              </a:gs>
              <a:gs pos="100000">
                <a:schemeClr val="bg1">
                  <a:lumMod val="9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3" name="Retângulo 2">
            <a:extLst>
              <a:ext uri="{FF2B5EF4-FFF2-40B4-BE49-F238E27FC236}">
                <a16:creationId xmlns:a16="http://schemas.microsoft.com/office/drawing/2014/main" id="{B8C5B0E5-C975-41EA-9928-3219D7EA7903}"/>
              </a:ext>
            </a:extLst>
          </p:cNvPr>
          <p:cNvSpPr/>
          <p:nvPr/>
        </p:nvSpPr>
        <p:spPr>
          <a:xfrm>
            <a:off x="0" y="0"/>
            <a:ext cx="1306513" cy="6858000"/>
          </a:xfrm>
          <a:prstGeom prst="rect">
            <a:avLst/>
          </a:prstGeom>
          <a:gradFill>
            <a:gsLst>
              <a:gs pos="0">
                <a:schemeClr val="tx1"/>
              </a:gs>
              <a:gs pos="35000">
                <a:schemeClr val="bg2">
                  <a:lumMod val="25000"/>
                </a:schemeClr>
              </a:gs>
              <a:gs pos="69000">
                <a:schemeClr val="accent3">
                  <a:lumMod val="50000"/>
                </a:schemeClr>
              </a:gs>
              <a:gs pos="100000">
                <a:schemeClr val="accent3">
                  <a:lumMod val="7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sz="2100"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4" name="Retângulo 3">
            <a:extLst>
              <a:ext uri="{FF2B5EF4-FFF2-40B4-BE49-F238E27FC236}">
                <a16:creationId xmlns:a16="http://schemas.microsoft.com/office/drawing/2014/main" id="{B44393BD-8E7D-4F91-9727-F3920F4E0B93}"/>
              </a:ext>
            </a:extLst>
          </p:cNvPr>
          <p:cNvSpPr/>
          <p:nvPr/>
        </p:nvSpPr>
        <p:spPr>
          <a:xfrm>
            <a:off x="1303338" y="0"/>
            <a:ext cx="1308100" cy="6858000"/>
          </a:xfrm>
          <a:prstGeom prst="rect">
            <a:avLst/>
          </a:prstGeom>
          <a:gradFill>
            <a:gsLst>
              <a:gs pos="0">
                <a:schemeClr val="bg2">
                  <a:lumMod val="25000"/>
                </a:schemeClr>
              </a:gs>
              <a:gs pos="35000">
                <a:schemeClr val="accent3">
                  <a:lumMod val="50000"/>
                </a:schemeClr>
              </a:gs>
              <a:gs pos="69000">
                <a:schemeClr val="accent3">
                  <a:lumMod val="75000"/>
                </a:schemeClr>
              </a:gs>
              <a:gs pos="100000">
                <a:schemeClr val="accent3">
                  <a:lumMod val="7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a:p>
            <a:pPr algn="ctr">
              <a:defRPr/>
            </a:pPr>
            <a:endParaRPr lang="pt-BR" dirty="0"/>
          </a:p>
        </p:txBody>
      </p:sp>
      <p:sp>
        <p:nvSpPr>
          <p:cNvPr id="5" name="Retângulo 4">
            <a:extLst>
              <a:ext uri="{FF2B5EF4-FFF2-40B4-BE49-F238E27FC236}">
                <a16:creationId xmlns:a16="http://schemas.microsoft.com/office/drawing/2014/main" id="{2F6BDFA6-0FDA-4F1C-B5A6-054A6C914E8D}"/>
              </a:ext>
            </a:extLst>
          </p:cNvPr>
          <p:cNvSpPr/>
          <p:nvPr/>
        </p:nvSpPr>
        <p:spPr>
          <a:xfrm>
            <a:off x="2606675" y="0"/>
            <a:ext cx="1306513" cy="6858000"/>
          </a:xfrm>
          <a:prstGeom prst="rect">
            <a:avLst/>
          </a:prstGeom>
          <a:gradFill>
            <a:gsLst>
              <a:gs pos="0">
                <a:schemeClr val="accent3">
                  <a:lumMod val="50000"/>
                </a:schemeClr>
              </a:gs>
              <a:gs pos="35000">
                <a:schemeClr val="accent3">
                  <a:lumMod val="75000"/>
                </a:schemeClr>
              </a:gs>
              <a:gs pos="69000">
                <a:schemeClr val="accent3">
                  <a:lumMod val="60000"/>
                  <a:lumOff val="40000"/>
                </a:schemeClr>
              </a:gs>
              <a:gs pos="100000">
                <a:schemeClr val="accent3">
                  <a:lumMod val="40000"/>
                  <a:lumOff val="6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6" name="Retângulo 5">
            <a:extLst>
              <a:ext uri="{FF2B5EF4-FFF2-40B4-BE49-F238E27FC236}">
                <a16:creationId xmlns:a16="http://schemas.microsoft.com/office/drawing/2014/main" id="{A553EDDB-D354-48E2-A1E2-52F013629F3F}"/>
              </a:ext>
            </a:extLst>
          </p:cNvPr>
          <p:cNvSpPr/>
          <p:nvPr/>
        </p:nvSpPr>
        <p:spPr>
          <a:xfrm>
            <a:off x="3911600" y="0"/>
            <a:ext cx="1308100" cy="6858000"/>
          </a:xfrm>
          <a:prstGeom prst="rect">
            <a:avLst/>
          </a:prstGeom>
          <a:gradFill>
            <a:gsLst>
              <a:gs pos="0">
                <a:schemeClr val="accent3">
                  <a:lumMod val="75000"/>
                </a:schemeClr>
              </a:gs>
              <a:gs pos="35000">
                <a:schemeClr val="accent3">
                  <a:lumMod val="60000"/>
                  <a:lumOff val="40000"/>
                </a:schemeClr>
              </a:gs>
              <a:gs pos="69000">
                <a:schemeClr val="accent3">
                  <a:lumMod val="40000"/>
                  <a:lumOff val="60000"/>
                </a:schemeClr>
              </a:gs>
              <a:gs pos="100000">
                <a:schemeClr val="accent3">
                  <a:lumMod val="20000"/>
                  <a:lumOff val="8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7" name="Retângulo 6">
            <a:extLst>
              <a:ext uri="{FF2B5EF4-FFF2-40B4-BE49-F238E27FC236}">
                <a16:creationId xmlns:a16="http://schemas.microsoft.com/office/drawing/2014/main" id="{92691E74-5195-4E5F-9A1E-50BADD55C686}"/>
              </a:ext>
            </a:extLst>
          </p:cNvPr>
          <p:cNvSpPr/>
          <p:nvPr/>
        </p:nvSpPr>
        <p:spPr>
          <a:xfrm>
            <a:off x="5216525" y="0"/>
            <a:ext cx="1306513" cy="6858000"/>
          </a:xfrm>
          <a:prstGeom prst="rect">
            <a:avLst/>
          </a:prstGeom>
          <a:gradFill>
            <a:gsLst>
              <a:gs pos="0">
                <a:schemeClr val="accent3">
                  <a:lumMod val="60000"/>
                  <a:lumOff val="40000"/>
                </a:schemeClr>
              </a:gs>
              <a:gs pos="35000">
                <a:schemeClr val="accent3">
                  <a:lumMod val="40000"/>
                  <a:lumOff val="60000"/>
                </a:schemeClr>
              </a:gs>
              <a:gs pos="69000">
                <a:schemeClr val="accent3">
                  <a:lumMod val="40000"/>
                  <a:lumOff val="60000"/>
                </a:schemeClr>
              </a:gs>
              <a:gs pos="100000">
                <a:schemeClr val="accent3">
                  <a:lumMod val="20000"/>
                  <a:lumOff val="80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8" name="Retângulo 7">
            <a:extLst>
              <a:ext uri="{FF2B5EF4-FFF2-40B4-BE49-F238E27FC236}">
                <a16:creationId xmlns:a16="http://schemas.microsoft.com/office/drawing/2014/main" id="{9886027F-1247-4021-B9A1-684700CD1401}"/>
              </a:ext>
            </a:extLst>
          </p:cNvPr>
          <p:cNvSpPr/>
          <p:nvPr/>
        </p:nvSpPr>
        <p:spPr>
          <a:xfrm>
            <a:off x="6519863" y="0"/>
            <a:ext cx="1308100" cy="6858000"/>
          </a:xfrm>
          <a:prstGeom prst="rect">
            <a:avLst/>
          </a:prstGeom>
          <a:gradFill>
            <a:gsLst>
              <a:gs pos="0">
                <a:srgbClr val="C8DDAB"/>
              </a:gs>
              <a:gs pos="35000">
                <a:schemeClr val="accent3">
                  <a:lumMod val="40000"/>
                  <a:lumOff val="60000"/>
                </a:schemeClr>
              </a:gs>
              <a:gs pos="69000">
                <a:schemeClr val="accent3">
                  <a:lumMod val="20000"/>
                  <a:lumOff val="80000"/>
                </a:schemeClr>
              </a:gs>
              <a:gs pos="100000">
                <a:schemeClr val="bg1">
                  <a:lumMod val="95000"/>
                </a:schemeClr>
              </a:gs>
            </a:gsLst>
            <a:lin ang="5400000" scaled="1"/>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pt-BR" dirty="0"/>
          </a:p>
        </p:txBody>
      </p:sp>
      <p:sp>
        <p:nvSpPr>
          <p:cNvPr id="14" name="Retângulo 13">
            <a:extLst>
              <a:ext uri="{FF2B5EF4-FFF2-40B4-BE49-F238E27FC236}">
                <a16:creationId xmlns:a16="http://schemas.microsoft.com/office/drawing/2014/main" id="{A49B295C-7BA7-4A62-A9E7-5097EDA87DF0}"/>
              </a:ext>
            </a:extLst>
          </p:cNvPr>
          <p:cNvSpPr/>
          <p:nvPr/>
        </p:nvSpPr>
        <p:spPr>
          <a:xfrm>
            <a:off x="1320800" y="666750"/>
            <a:ext cx="7797800" cy="6173788"/>
          </a:xfrm>
          <a:prstGeom prst="rect">
            <a:avLst/>
          </a:prstGeom>
          <a:solidFill>
            <a:schemeClr val="accent3">
              <a:lumMod val="40000"/>
              <a:lumOff val="6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t-BR" dirty="0"/>
          </a:p>
        </p:txBody>
      </p:sp>
      <p:pic>
        <p:nvPicPr>
          <p:cNvPr id="16" name="Imagem 15">
            <a:extLst>
              <a:ext uri="{FF2B5EF4-FFF2-40B4-BE49-F238E27FC236}">
                <a16:creationId xmlns:a16="http://schemas.microsoft.com/office/drawing/2014/main" id="{6225FC34-D182-45DC-8206-5ED422DBF65F}"/>
              </a:ext>
            </a:extLst>
          </p:cNvPr>
          <p:cNvPicPr>
            <a:picLocks noChangeAspect="1"/>
          </p:cNvPicPr>
          <p:nvPr userDrawn="1"/>
        </p:nvPicPr>
        <p:blipFill rotWithShape="1">
          <a:blip r:embed="rId18"/>
          <a:srcRect l="23226" t="42997" r="48425" b="34592"/>
          <a:stretch/>
        </p:blipFill>
        <p:spPr>
          <a:xfrm>
            <a:off x="48140" y="5589240"/>
            <a:ext cx="1213489" cy="539329"/>
          </a:xfrm>
          <a:prstGeom prst="rect">
            <a:avLst/>
          </a:prstGeom>
        </p:spPr>
      </p:pic>
      <p:pic>
        <p:nvPicPr>
          <p:cNvPr id="9" name="Imagem 8">
            <a:extLst>
              <a:ext uri="{FF2B5EF4-FFF2-40B4-BE49-F238E27FC236}">
                <a16:creationId xmlns:a16="http://schemas.microsoft.com/office/drawing/2014/main" id="{E7287FA2-6C31-46E4-DB79-98678575BBBB}"/>
              </a:ext>
            </a:extLst>
          </p:cNvPr>
          <p:cNvPicPr>
            <a:picLocks noChangeAspect="1"/>
          </p:cNvPicPr>
          <p:nvPr userDrawn="1"/>
        </p:nvPicPr>
        <p:blipFill>
          <a:blip r:embed="rId19">
            <a:extLst>
              <a:ext uri="{28A0092B-C50C-407E-A947-70E740481C1C}">
                <a14:useLocalDpi xmlns:a14="http://schemas.microsoft.com/office/drawing/2010/main" val="0"/>
              </a:ext>
            </a:extLst>
          </a:blip>
          <a:stretch>
            <a:fillRect/>
          </a:stretch>
        </p:blipFill>
        <p:spPr>
          <a:xfrm>
            <a:off x="92388" y="3780272"/>
            <a:ext cx="1143000" cy="1514475"/>
          </a:xfrm>
          <a:prstGeom prst="rect">
            <a:avLst/>
          </a:prstGeom>
        </p:spPr>
      </p:pic>
    </p:spTree>
    <p:extLst>
      <p:ext uri="{BB962C8B-B14F-4D97-AF65-F5344CB8AC3E}">
        <p14:creationId xmlns:p14="http://schemas.microsoft.com/office/powerpoint/2010/main" val="1981510392"/>
      </p:ext>
    </p:extLst>
  </p:cSld>
  <p:clrMap bg1="lt1" tx1="dk1" bg2="lt2" tx2="dk2" accent1="accent1" accent2="accent2" accent3="accent3" accent4="accent4" accent5="accent5" accent6="accent6" hlink="hlink" folHlink="folHlink"/>
  <p:sldLayoutIdLst>
    <p:sldLayoutId id="2147517318" r:id="rId1"/>
    <p:sldLayoutId id="2147517434" r:id="rId2"/>
    <p:sldLayoutId id="2147517441" r:id="rId3"/>
    <p:sldLayoutId id="2147517401" r:id="rId4"/>
    <p:sldLayoutId id="2147517416" r:id="rId5"/>
    <p:sldLayoutId id="2147517439" r:id="rId6"/>
    <p:sldLayoutId id="2147517443" r:id="rId7"/>
    <p:sldLayoutId id="2147517403" r:id="rId8"/>
    <p:sldLayoutId id="2147517404" r:id="rId9"/>
    <p:sldLayoutId id="2147517332" r:id="rId10"/>
    <p:sldLayoutId id="2147517342" r:id="rId11"/>
    <p:sldLayoutId id="2147517334" r:id="rId12"/>
    <p:sldLayoutId id="2147517336" r:id="rId13"/>
    <p:sldLayoutId id="2147517435" r:id="rId14"/>
    <p:sldLayoutId id="2147517438" r:id="rId15"/>
    <p:sldLayoutId id="2147517451" r:id="rId16"/>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accent6">
            <a:lumMod val="60000"/>
            <a:lumOff val="40000"/>
          </a:schemeClr>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25260740"/>
      </p:ext>
    </p:extLst>
  </p:cSld>
  <p:clrMap bg1="lt1" tx1="dk1" bg2="lt2" tx2="dk2" accent1="accent1" accent2="accent2" accent3="accent3" accent4="accent4" accent5="accent5" accent6="accent6" hlink="hlink" folHlink="folHlink"/>
  <p:sldLayoutIdLst>
    <p:sldLayoutId id="2147517432" r:id="rId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0.xml"/></Relationships>
</file>

<file path=ppt/slides/_rels/slide2.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29.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notesSlide" Target="../notesSlides/notesSlide2.xml"/><Relationship Id="rId1" Type="http://schemas.openxmlformats.org/officeDocument/2006/relationships/slideLayout" Target="../slideLayouts/slideLayout22.xml"/></Relationships>
</file>

<file path=ppt/slides/_rels/slide5.xml.rels><?xml version="1.0" encoding="UTF-8" standalone="yes"?>
<Relationships xmlns="http://schemas.openxmlformats.org/package/2006/relationships"><Relationship Id="rId3" Type="http://schemas.openxmlformats.org/officeDocument/2006/relationships/hyperlink" Target="https://www.youtube.com/watch?v=_0PWjbUzsoo&amp;list=RD_0PWjbUzsoo&amp;start_radio=1" TargetMode="External"/><Relationship Id="rId2" Type="http://schemas.openxmlformats.org/officeDocument/2006/relationships/notesSlide" Target="../notesSlides/notesSlide3.xml"/><Relationship Id="rId1" Type="http://schemas.openxmlformats.org/officeDocument/2006/relationships/slideLayout" Target="../slideLayouts/slideLayout4.xml"/><Relationship Id="rId5" Type="http://schemas.openxmlformats.org/officeDocument/2006/relationships/image" Target="../media/image31.svg"/><Relationship Id="rId4" Type="http://schemas.openxmlformats.org/officeDocument/2006/relationships/hyperlink" Target="PRI-4T-God-Is-So-Wonderful-QUAO-MARAVILHOSO.mp3"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youtube.com/watch?v=jK0tmgh_9a4&amp;list=RDjK0tmgh_9a4&amp;start_radio=1" TargetMode="External"/><Relationship Id="rId2" Type="http://schemas.openxmlformats.org/officeDocument/2006/relationships/notesSlide" Target="../notesSlides/notesSlide4.xml"/><Relationship Id="rId1" Type="http://schemas.openxmlformats.org/officeDocument/2006/relationships/slideLayout" Target="../slideLayouts/slideLayout4.xml"/><Relationship Id="rId5" Type="http://schemas.openxmlformats.org/officeDocument/2006/relationships/image" Target="../media/image31.svg"/><Relationship Id="rId4" Type="http://schemas.openxmlformats.org/officeDocument/2006/relationships/hyperlink" Target="PRI-4T-My-Help-O-MEU-SOCORRO-VEM-DE-DEUS.mp3"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PRI-4T-I-Kneel-and-Pray-FAREI-O-MEU-MELHOR.mp3" TargetMode="External"/><Relationship Id="rId2" Type="http://schemas.openxmlformats.org/officeDocument/2006/relationships/notesSlide" Target="../notesSlides/notesSlide5.xml"/><Relationship Id="rId1" Type="http://schemas.openxmlformats.org/officeDocument/2006/relationships/slideLayout" Target="../slideLayouts/slideLayout4.xml"/><Relationship Id="rId4" Type="http://schemas.openxmlformats.org/officeDocument/2006/relationships/image" Target="../media/image31.sv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11.xml.rels><?xml version="1.0" encoding="UTF-8" standalone="yes"?>
<Relationships xmlns="http://schemas.openxmlformats.org/package/2006/relationships"><Relationship Id="rId3" Type="http://schemas.openxmlformats.org/officeDocument/2006/relationships/hyperlink" Target="https://www.youtube.com/watch?v=SvldM2KunBA&amp;list=RDSvldM2KunBA&amp;start_radio=1" TargetMode="External"/><Relationship Id="rId2" Type="http://schemas.openxmlformats.org/officeDocument/2006/relationships/notesSlide" Target="../notesSlides/notesSlide7.xml"/><Relationship Id="rId1" Type="http://schemas.openxmlformats.org/officeDocument/2006/relationships/slideLayout" Target="../slideLayouts/slideLayout4.xml"/><Relationship Id="rId5" Type="http://schemas.openxmlformats.org/officeDocument/2006/relationships/image" Target="../media/image31.svg"/><Relationship Id="rId4" Type="http://schemas.openxmlformats.org/officeDocument/2006/relationships/hyperlink" Target="PRI-4T-What-Can-I-Give-To-the-Lord-QUE-POSSO-DAR-PARA-DEUS.mp3"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notesSlide" Target="../notesSlides/notesSlide8.xml"/><Relationship Id="rId1" Type="http://schemas.openxmlformats.org/officeDocument/2006/relationships/slideLayout" Target="../slideLayouts/slideLayout43.xml"/><Relationship Id="rId4" Type="http://schemas.openxmlformats.org/officeDocument/2006/relationships/image" Target="../media/image33.jpg"/></Relationships>
</file>

<file path=ppt/slides/_rels/slide13.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notesSlide" Target="../notesSlides/notesSlide9.xml"/><Relationship Id="rId1" Type="http://schemas.openxmlformats.org/officeDocument/2006/relationships/slideLayout" Target="../slideLayouts/slideLayout43.xml"/><Relationship Id="rId4" Type="http://schemas.openxmlformats.org/officeDocument/2006/relationships/image" Target="../media/image35.jpg"/></Relationships>
</file>

<file path=ppt/slides/_rels/slide14.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notesSlide" Target="../notesSlides/notesSlide10.xml"/><Relationship Id="rId1" Type="http://schemas.openxmlformats.org/officeDocument/2006/relationships/slideLayout" Target="../slideLayouts/slideLayout44.xml"/><Relationship Id="rId5" Type="http://schemas.openxmlformats.org/officeDocument/2006/relationships/image" Target="../media/image38.jpg"/><Relationship Id="rId4" Type="http://schemas.openxmlformats.org/officeDocument/2006/relationships/image" Target="../media/image37.jpeg"/></Relationships>
</file>

<file path=ppt/slides/_rels/slide15.xml.rels><?xml version="1.0" encoding="UTF-8" standalone="yes"?>
<Relationships xmlns="http://schemas.openxmlformats.org/package/2006/relationships"><Relationship Id="rId3" Type="http://schemas.openxmlformats.org/officeDocument/2006/relationships/slide" Target="slide31.xml"/><Relationship Id="rId2" Type="http://schemas.openxmlformats.org/officeDocument/2006/relationships/notesSlide" Target="../notesSlides/notesSlide11.xml"/><Relationship Id="rId1" Type="http://schemas.openxmlformats.org/officeDocument/2006/relationships/slideLayout" Target="../slideLayouts/slideLayout12.xml"/><Relationship Id="rId6" Type="http://schemas.openxmlformats.org/officeDocument/2006/relationships/image" Target="../media/image40.jpg"/><Relationship Id="rId5" Type="http://schemas.openxmlformats.org/officeDocument/2006/relationships/slide" Target="slide23.xml"/><Relationship Id="rId4" Type="http://schemas.openxmlformats.org/officeDocument/2006/relationships/image" Target="../media/image39.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3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38.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24.xml"/></Relationships>
</file>

<file path=ppt/slides/_rels/slide34.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24.xml"/></Relationships>
</file>

<file path=ppt/slides/_rels/slide35.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2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notesSlide" Target="../notesSlides/notesSlide13.xml"/><Relationship Id="rId1" Type="http://schemas.openxmlformats.org/officeDocument/2006/relationships/slideLayout" Target="../slideLayouts/slideLayout46.xml"/></Relationships>
</file>

<file path=ppt/slides/_rels/slide41.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28.xml"/></Relationships>
</file>

<file path=ppt/slides/_rels/slide42.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28.xml"/></Relationships>
</file>

<file path=ppt/slides/_rels/slide43.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28.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28.xml"/></Relationships>
</file>

<file path=ppt/slides/_rels/slide46.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28.xml"/></Relationships>
</file>

<file path=ppt/slides/_rels/slide47.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notesSlide" Target="../notesSlides/notesSlide14.xml"/><Relationship Id="rId1" Type="http://schemas.openxmlformats.org/officeDocument/2006/relationships/slideLayout" Target="../slideLayouts/slideLayout28.xml"/></Relationships>
</file>

<file path=ppt/slides/_rels/slide48.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6.xml"/></Relationships>
</file>

<file path=ppt/slides/_rels/slide50.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45.xml"/></Relationships>
</file>

<file path=ppt/slides/_rels/slide51.xml.rels><?xml version="1.0" encoding="UTF-8" standalone="yes"?>
<Relationships xmlns="http://schemas.openxmlformats.org/package/2006/relationships"><Relationship Id="rId3" Type="http://schemas.openxmlformats.org/officeDocument/2006/relationships/image" Target="../media/image54.jpg"/><Relationship Id="rId2" Type="http://schemas.openxmlformats.org/officeDocument/2006/relationships/notesSlide" Target="../notesSlides/notesSlide15.xml"/><Relationship Id="rId1" Type="http://schemas.openxmlformats.org/officeDocument/2006/relationships/slideLayout" Target="../slideLayouts/slideLayout40.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3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6.xml.rels><?xml version="1.0" encoding="UTF-8" standalone="yes"?>
<Relationships xmlns="http://schemas.openxmlformats.org/package/2006/relationships"><Relationship Id="rId3" Type="http://schemas.openxmlformats.org/officeDocument/2006/relationships/image" Target="../media/image56.jpg"/><Relationship Id="rId2" Type="http://schemas.openxmlformats.org/officeDocument/2006/relationships/image" Target="../media/image55.jpg"/><Relationship Id="rId1" Type="http://schemas.openxmlformats.org/officeDocument/2006/relationships/slideLayout" Target="../slideLayouts/slideLayout2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0.xml"/></Relationships>
</file>

<file path=ppt/slides/_rels/slide60.xml.rels><?xml version="1.0" encoding="UTF-8" standalone="yes"?>
<Relationships xmlns="http://schemas.openxmlformats.org/package/2006/relationships"><Relationship Id="rId3" Type="http://schemas.openxmlformats.org/officeDocument/2006/relationships/hyperlink" Target="PRI-3T-God-Be-With-You-QUE-O-BOM-DEUS-NOS-ACOMPANHE.mp3" TargetMode="External"/><Relationship Id="rId2" Type="http://schemas.openxmlformats.org/officeDocument/2006/relationships/hyperlink" Target="https://www.youtube.com/watch?v=snK1HxUk4GA&amp;list=RDsnK1HxUk4GA&amp;start_radio=1" TargetMode="External"/><Relationship Id="rId1" Type="http://schemas.openxmlformats.org/officeDocument/2006/relationships/slideLayout" Target="../slideLayouts/slideLayout4.xml"/><Relationship Id="rId5" Type="http://schemas.openxmlformats.org/officeDocument/2006/relationships/hyperlink" Target="PRI-4T-God-Be-With-You-QUE-O-BOM-DEUS-NOS-ACOMPANHE.mp3" TargetMode="External"/><Relationship Id="rId4" Type="http://schemas.openxmlformats.org/officeDocument/2006/relationships/image" Target="../media/image31.svg"/></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3.xml.rels><?xml version="1.0" encoding="UTF-8" standalone="yes"?>
<Relationships xmlns="http://schemas.openxmlformats.org/package/2006/relationships"><Relationship Id="rId3" Type="http://schemas.openxmlformats.org/officeDocument/2006/relationships/image" Target="../media/image57.jpg"/><Relationship Id="rId2" Type="http://schemas.openxmlformats.org/officeDocument/2006/relationships/hyperlink" Target="mailto:ruy.ernesto.virtual@gmail.com" TargetMode="External"/><Relationship Id="rId1" Type="http://schemas.openxmlformats.org/officeDocument/2006/relationships/slideLayout" Target="../slideLayouts/slideLayout13.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45.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5.xml"/></Relationships>
</file>

<file path=ppt/slides/_rels/slide67.xml.rels><?xml version="1.0" encoding="UTF-8" standalone="yes"?>
<Relationships xmlns="http://schemas.openxmlformats.org/package/2006/relationships"><Relationship Id="rId2" Type="http://schemas.openxmlformats.org/officeDocument/2006/relationships/hyperlink" Target="https://mais.cpb.com.br/licao-infantil/" TargetMode="External"/><Relationship Id="rId1" Type="http://schemas.openxmlformats.org/officeDocument/2006/relationships/slideLayout" Target="../slideLayouts/slideLayout41.xml"/></Relationships>
</file>

<file path=ppt/slides/_rels/slide68.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42.xml"/></Relationships>
</file>

<file path=ppt/slides/_rels/slide69.xml.rels><?xml version="1.0" encoding="UTF-8" standalone="yes"?>
<Relationships xmlns="http://schemas.openxmlformats.org/package/2006/relationships"><Relationship Id="rId2" Type="http://schemas.openxmlformats.org/officeDocument/2006/relationships/image" Target="../media/image31.svg"/><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085AFD-31D8-0F1E-E304-D8A91CDFA33A}"/>
            </a:ext>
          </a:extLst>
        </p:cNvPr>
        <p:cNvGrpSpPr/>
        <p:nvPr/>
      </p:nvGrpSpPr>
      <p:grpSpPr>
        <a:xfrm>
          <a:off x="0" y="0"/>
          <a:ext cx="0" cy="0"/>
          <a:chOff x="0" y="0"/>
          <a:chExt cx="0" cy="0"/>
        </a:xfrm>
      </p:grpSpPr>
      <p:sp>
        <p:nvSpPr>
          <p:cNvPr id="38914" name="Espaço Reservado para Texto 8">
            <a:extLst>
              <a:ext uri="{FF2B5EF4-FFF2-40B4-BE49-F238E27FC236}">
                <a16:creationId xmlns:a16="http://schemas.microsoft.com/office/drawing/2014/main" id="{ED51746E-EF0E-57B0-8003-380FE50A59EF}"/>
              </a:ext>
            </a:extLst>
          </p:cNvPr>
          <p:cNvSpPr>
            <a:spLocks noGrp="1" noChangeArrowheads="1"/>
          </p:cNvSpPr>
          <p:nvPr>
            <p:ph type="body" sz="quarter" idx="13"/>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pt-BR" altLang="pt-BR" sz="2800" b="1" dirty="0"/>
              <a:t>A</a:t>
            </a:r>
          </a:p>
        </p:txBody>
      </p:sp>
      <p:sp>
        <p:nvSpPr>
          <p:cNvPr id="38915" name="Espaço Reservado para Texto 9">
            <a:extLst>
              <a:ext uri="{FF2B5EF4-FFF2-40B4-BE49-F238E27FC236}">
                <a16:creationId xmlns:a16="http://schemas.microsoft.com/office/drawing/2014/main" id="{3CC90157-F254-F97B-2F26-632B80BAE3E0}"/>
              </a:ext>
            </a:extLst>
          </p:cNvPr>
          <p:cNvSpPr>
            <a:spLocks noGrp="1" noChangeArrowheads="1"/>
          </p:cNvSpPr>
          <p:nvPr>
            <p:ph type="body" sz="quarter" idx="1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pt-BR" altLang="pt-BR" sz="3600" b="1" dirty="0"/>
              <a:t>03</a:t>
            </a:r>
          </a:p>
        </p:txBody>
      </p:sp>
      <p:sp>
        <p:nvSpPr>
          <p:cNvPr id="38916" name="Espaço Reservado para Texto 10">
            <a:extLst>
              <a:ext uri="{FF2B5EF4-FFF2-40B4-BE49-F238E27FC236}">
                <a16:creationId xmlns:a16="http://schemas.microsoft.com/office/drawing/2014/main" id="{BF8DA683-9A0B-6F55-E547-31F8EDEC309A}"/>
              </a:ext>
            </a:extLst>
          </p:cNvPr>
          <p:cNvSpPr>
            <a:spLocks noGrp="1" noChangeArrowheads="1"/>
          </p:cNvSpPr>
          <p:nvPr>
            <p:ph type="body" sz="quarter" idx="15"/>
          </p:nvPr>
        </p:nvSpPr>
        <p:spPr bwMode="auto">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ctr"/>
            <a:r>
              <a:rPr lang="pt-BR" altLang="pt-BR" sz="1900" b="1" dirty="0"/>
              <a:t>17/out/26</a:t>
            </a:r>
          </a:p>
        </p:txBody>
      </p:sp>
    </p:spTree>
    <p:extLst>
      <p:ext uri="{BB962C8B-B14F-4D97-AF65-F5344CB8AC3E}">
        <p14:creationId xmlns:p14="http://schemas.microsoft.com/office/powerpoint/2010/main" val="31488056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tângulo 10">
            <a:extLst>
              <a:ext uri="{FF2B5EF4-FFF2-40B4-BE49-F238E27FC236}">
                <a16:creationId xmlns:a16="http://schemas.microsoft.com/office/drawing/2014/main" id="{C1719250-9221-323A-1404-CC5B2F88D496}"/>
              </a:ext>
            </a:extLst>
          </p:cNvPr>
          <p:cNvSpPr/>
          <p:nvPr/>
        </p:nvSpPr>
        <p:spPr>
          <a:xfrm>
            <a:off x="1332000" y="691200"/>
            <a:ext cx="7761600" cy="6166800"/>
          </a:xfrm>
          <a:prstGeom prst="rect">
            <a:avLst/>
          </a:prstGeom>
          <a:solidFill>
            <a:schemeClr val="bg1">
              <a:alpha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r>
              <a:rPr lang="pt-BR" sz="3200" b="1" dirty="0">
                <a:solidFill>
                  <a:sysClr val="windowText" lastClr="000000"/>
                </a:solidFill>
              </a:rPr>
              <a:t>Vamos escrever uma oração no papel e depois vamos colocar no envelope</a:t>
            </a:r>
            <a:endParaRPr lang="pt-BR" sz="4000" b="1" dirty="0">
              <a:solidFill>
                <a:srgbClr val="FF0000"/>
              </a:solidFill>
            </a:endParaRPr>
          </a:p>
        </p:txBody>
      </p:sp>
      <p:sp>
        <p:nvSpPr>
          <p:cNvPr id="8" name="Espaço Reservado para Texto 7">
            <a:extLst>
              <a:ext uri="{FF2B5EF4-FFF2-40B4-BE49-F238E27FC236}">
                <a16:creationId xmlns:a16="http://schemas.microsoft.com/office/drawing/2014/main" id="{B2E4D311-17DA-775C-9811-E3015D0BFE34}"/>
              </a:ext>
            </a:extLst>
          </p:cNvPr>
          <p:cNvSpPr>
            <a:spLocks noGrp="1"/>
          </p:cNvSpPr>
          <p:nvPr>
            <p:ph type="body" sz="quarter" idx="15"/>
          </p:nvPr>
        </p:nvSpPr>
        <p:spPr/>
        <p:txBody>
          <a:bodyPr/>
          <a:lstStyle/>
          <a:p>
            <a:r>
              <a:rPr lang="pt-BR" dirty="0"/>
              <a:t>Trabalhando as Emoções</a:t>
            </a:r>
          </a:p>
        </p:txBody>
      </p:sp>
      <p:pic>
        <p:nvPicPr>
          <p:cNvPr id="10" name="Imagem 9">
            <a:extLst>
              <a:ext uri="{FF2B5EF4-FFF2-40B4-BE49-F238E27FC236}">
                <a16:creationId xmlns:a16="http://schemas.microsoft.com/office/drawing/2014/main" id="{25BD0CD6-C3BA-317D-32D5-3A512E9DE49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50450" y="1844824"/>
            <a:ext cx="7124700" cy="4752975"/>
          </a:xfrm>
          <a:prstGeom prst="rect">
            <a:avLst/>
          </a:prstGeom>
        </p:spPr>
      </p:pic>
    </p:spTree>
    <p:extLst>
      <p:ext uri="{BB962C8B-B14F-4D97-AF65-F5344CB8AC3E}">
        <p14:creationId xmlns:p14="http://schemas.microsoft.com/office/powerpoint/2010/main" val="14909567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9563629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Espaço Reservado para Imagem 6">
            <a:extLst>
              <a:ext uri="{FF2B5EF4-FFF2-40B4-BE49-F238E27FC236}">
                <a16:creationId xmlns:a16="http://schemas.microsoft.com/office/drawing/2014/main" id="{BA2079D8-B66C-5E42-B0AF-6387096B5B6C}"/>
              </a:ext>
            </a:extLst>
          </p:cNvPr>
          <p:cNvPicPr>
            <a:picLocks noGrp="1" noChangeAspect="1"/>
          </p:cNvPicPr>
          <p:nvPr>
            <p:ph type="pic" sz="quarter" idx="11"/>
          </p:nvPr>
        </p:nvPicPr>
        <p:blipFill>
          <a:blip r:embed="rId3">
            <a:extLst>
              <a:ext uri="{28A0092B-C50C-407E-A947-70E740481C1C}">
                <a14:useLocalDpi xmlns:a14="http://schemas.microsoft.com/office/drawing/2010/main" val="0"/>
              </a:ext>
            </a:extLst>
          </a:blip>
          <a:srcRect l="7538" r="7538"/>
          <a:stretch>
            <a:fillRect/>
          </a:stretch>
        </p:blipFill>
        <p:spPr>
          <a:prstGeom prst="rect">
            <a:avLst/>
          </a:prstGeom>
        </p:spPr>
      </p:pic>
      <p:sp>
        <p:nvSpPr>
          <p:cNvPr id="12" name="Espaço Reservado para Texto 11">
            <a:extLst>
              <a:ext uri="{FF2B5EF4-FFF2-40B4-BE49-F238E27FC236}">
                <a16:creationId xmlns:a16="http://schemas.microsoft.com/office/drawing/2014/main" id="{977A4397-B845-4061-A49B-0004F3F96411}"/>
              </a:ext>
            </a:extLst>
          </p:cNvPr>
          <p:cNvSpPr>
            <a:spLocks noGrp="1" noChangeArrowheads="1"/>
          </p:cNvSpPr>
          <p:nvPr>
            <p:ph type="body" sz="quarter" idx="10"/>
          </p:nvPr>
        </p:nvSpPr>
        <p:spPr bwMode="auto">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sz="3600" dirty="0"/>
              <a:t>Levando um amigo a Jesus</a:t>
            </a:r>
          </a:p>
        </p:txBody>
      </p:sp>
    </p:spTree>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C03BFC-1CBF-FC94-BF75-126E16D4CE56}"/>
            </a:ext>
          </a:extLst>
        </p:cNvPr>
        <p:cNvGrpSpPr/>
        <p:nvPr/>
      </p:nvGrpSpPr>
      <p:grpSpPr>
        <a:xfrm>
          <a:off x="0" y="0"/>
          <a:ext cx="0" cy="0"/>
          <a:chOff x="0" y="0"/>
          <a:chExt cx="0" cy="0"/>
        </a:xfrm>
      </p:grpSpPr>
      <p:sp>
        <p:nvSpPr>
          <p:cNvPr id="5" name="Retângulo 4">
            <a:hlinkClick r:id="rId3"/>
            <a:extLst>
              <a:ext uri="{FF2B5EF4-FFF2-40B4-BE49-F238E27FC236}">
                <a16:creationId xmlns:a16="http://schemas.microsoft.com/office/drawing/2014/main" id="{7C5F2EFB-3F29-89CC-4D41-B5F1BC40DD13}"/>
              </a:ext>
            </a:extLst>
          </p:cNvPr>
          <p:cNvSpPr/>
          <p:nvPr/>
        </p:nvSpPr>
        <p:spPr>
          <a:xfrm>
            <a:off x="2340000" y="980728"/>
            <a:ext cx="3672160" cy="43204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b="1" dirty="0"/>
              <a:t>15. Quão maravilhoso</a:t>
            </a:r>
          </a:p>
        </p:txBody>
      </p:sp>
      <p:sp>
        <p:nvSpPr>
          <p:cNvPr id="6" name="Retângulo 5">
            <a:extLst>
              <a:ext uri="{FF2B5EF4-FFF2-40B4-BE49-F238E27FC236}">
                <a16:creationId xmlns:a16="http://schemas.microsoft.com/office/drawing/2014/main" id="{306B71DE-30F6-FC4F-AEA7-ECA43004D748}"/>
              </a:ext>
            </a:extLst>
          </p:cNvPr>
          <p:cNvSpPr/>
          <p:nvPr/>
        </p:nvSpPr>
        <p:spPr>
          <a:xfrm>
            <a:off x="1564290" y="1628801"/>
            <a:ext cx="6248070" cy="3096343"/>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r>
              <a:rPr lang="pt-BR" sz="2400" b="1" dirty="0">
                <a:solidFill>
                  <a:schemeClr val="tx1"/>
                </a:solidFill>
              </a:rPr>
              <a:t>Quão maravilhoso,</a:t>
            </a:r>
          </a:p>
          <a:p>
            <a:r>
              <a:rPr lang="pt-BR" sz="2400" b="1" dirty="0">
                <a:solidFill>
                  <a:schemeClr val="tx1"/>
                </a:solidFill>
              </a:rPr>
              <a:t>Quão grande é Deus!</a:t>
            </a:r>
          </a:p>
          <a:p>
            <a:r>
              <a:rPr lang="pt-BR" sz="2400" b="1" dirty="0">
                <a:solidFill>
                  <a:schemeClr val="tx1"/>
                </a:solidFill>
              </a:rPr>
              <a:t>Queremos hoje aqui</a:t>
            </a:r>
          </a:p>
          <a:p>
            <a:r>
              <a:rPr lang="pt-BR" sz="2400" b="1" dirty="0">
                <a:solidFill>
                  <a:schemeClr val="tx1"/>
                </a:solidFill>
              </a:rPr>
              <a:t>Louvar o nome Seu.                        2X</a:t>
            </a:r>
          </a:p>
          <a:p>
            <a:r>
              <a:rPr lang="pt-BR" sz="2400" b="1" dirty="0">
                <a:solidFill>
                  <a:schemeClr val="tx1"/>
                </a:solidFill>
              </a:rPr>
              <a:t>Quão maravilhoso,</a:t>
            </a:r>
          </a:p>
          <a:p>
            <a:r>
              <a:rPr lang="pt-BR" sz="2400" b="1" dirty="0">
                <a:solidFill>
                  <a:schemeClr val="tx1"/>
                </a:solidFill>
              </a:rPr>
              <a:t>Quão grande é nosso Deus!</a:t>
            </a:r>
          </a:p>
          <a:p>
            <a:r>
              <a:rPr lang="pt-BR" sz="2400" b="1" dirty="0">
                <a:solidFill>
                  <a:schemeClr val="tx1"/>
                </a:solidFill>
              </a:rPr>
              <a:t>Nós hoje aqui</a:t>
            </a:r>
          </a:p>
          <a:p>
            <a:r>
              <a:rPr lang="pt-BR" sz="2400" b="1" dirty="0">
                <a:solidFill>
                  <a:schemeClr val="tx1"/>
                </a:solidFill>
              </a:rPr>
              <a:t>Louvamos nosso Deus.</a:t>
            </a:r>
          </a:p>
          <a:p>
            <a:endParaRPr lang="pt-BR" sz="2400" b="1" dirty="0">
              <a:solidFill>
                <a:schemeClr val="tx1"/>
              </a:solidFill>
            </a:endParaRPr>
          </a:p>
          <a:p>
            <a:endParaRPr lang="pt-BR" sz="2400" b="1" dirty="0">
              <a:solidFill>
                <a:schemeClr val="tx1"/>
              </a:solidFill>
            </a:endParaRPr>
          </a:p>
          <a:p>
            <a:endParaRPr lang="pt-BR" sz="2400" b="1" dirty="0">
              <a:solidFill>
                <a:schemeClr val="tx1"/>
              </a:solidFill>
            </a:endParaRPr>
          </a:p>
          <a:p>
            <a:endParaRPr lang="pt-BR" sz="2400" b="1" dirty="0">
              <a:solidFill>
                <a:schemeClr val="tx1"/>
              </a:solidFill>
            </a:endParaRPr>
          </a:p>
          <a:p>
            <a:endParaRPr lang="pt-BR" sz="2400" b="1" dirty="0">
              <a:solidFill>
                <a:schemeClr val="tx1"/>
              </a:solidFill>
            </a:endParaRPr>
          </a:p>
          <a:p>
            <a:endParaRPr lang="pt-BR" sz="2400" b="1" dirty="0">
              <a:solidFill>
                <a:schemeClr val="tx1"/>
              </a:solidFill>
            </a:endParaRPr>
          </a:p>
          <a:p>
            <a:endParaRPr lang="pt-BR" sz="2400" b="1" dirty="0">
              <a:solidFill>
                <a:schemeClr val="tx1"/>
              </a:solidFill>
            </a:endParaRPr>
          </a:p>
        </p:txBody>
      </p:sp>
      <p:pic>
        <p:nvPicPr>
          <p:cNvPr id="7" name="Gráfico 6" descr="Clave de sol com preenchimento sólido">
            <a:hlinkClick r:id="rId4" action="ppaction://hlinkfile"/>
            <a:extLst>
              <a:ext uri="{FF2B5EF4-FFF2-40B4-BE49-F238E27FC236}">
                <a16:creationId xmlns:a16="http://schemas.microsoft.com/office/drawing/2014/main" id="{EDEE4614-0F12-7694-5E1D-83CD7DB3577D}"/>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331640" y="619200"/>
            <a:ext cx="914400" cy="914400"/>
          </a:xfrm>
          <a:prstGeom prst="rect">
            <a:avLst/>
          </a:prstGeom>
        </p:spPr>
      </p:pic>
      <p:sp>
        <p:nvSpPr>
          <p:cNvPr id="11" name="Chave Direita 10">
            <a:extLst>
              <a:ext uri="{FF2B5EF4-FFF2-40B4-BE49-F238E27FC236}">
                <a16:creationId xmlns:a16="http://schemas.microsoft.com/office/drawing/2014/main" id="{AB1B3235-F834-5EFB-04D1-9E5BAF6A07A3}"/>
              </a:ext>
            </a:extLst>
          </p:cNvPr>
          <p:cNvSpPr/>
          <p:nvPr/>
        </p:nvSpPr>
        <p:spPr>
          <a:xfrm>
            <a:off x="5062793" y="1808820"/>
            <a:ext cx="432048" cy="2772308"/>
          </a:xfrm>
          <a:prstGeom prst="rightBrace">
            <a:avLst>
              <a:gd name="adj1" fmla="val 8333"/>
              <a:gd name="adj2" fmla="val 44699"/>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pt-BR"/>
          </a:p>
        </p:txBody>
      </p:sp>
    </p:spTree>
    <p:extLst>
      <p:ext uri="{BB962C8B-B14F-4D97-AF65-F5344CB8AC3E}">
        <p14:creationId xmlns:p14="http://schemas.microsoft.com/office/powerpoint/2010/main" val="4038276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6C141B-5561-F8D3-24B6-A15F442A9328}"/>
            </a:ext>
          </a:extLst>
        </p:cNvPr>
        <p:cNvGrpSpPr/>
        <p:nvPr/>
      </p:nvGrpSpPr>
      <p:grpSpPr>
        <a:xfrm>
          <a:off x="0" y="0"/>
          <a:ext cx="0" cy="0"/>
          <a:chOff x="0" y="0"/>
          <a:chExt cx="0" cy="0"/>
        </a:xfrm>
      </p:grpSpPr>
      <p:sp>
        <p:nvSpPr>
          <p:cNvPr id="3" name="Retângulo 2">
            <a:hlinkClick r:id="rId3"/>
            <a:extLst>
              <a:ext uri="{FF2B5EF4-FFF2-40B4-BE49-F238E27FC236}">
                <a16:creationId xmlns:a16="http://schemas.microsoft.com/office/drawing/2014/main" id="{E7BBE1ED-8CD8-7FEF-D00D-F0DE1828B522}"/>
              </a:ext>
            </a:extLst>
          </p:cNvPr>
          <p:cNvSpPr/>
          <p:nvPr/>
        </p:nvSpPr>
        <p:spPr>
          <a:xfrm>
            <a:off x="2340000" y="980728"/>
            <a:ext cx="5256336" cy="43204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b="1" dirty="0"/>
              <a:t>12. O meu socorro vem de Deus</a:t>
            </a:r>
          </a:p>
        </p:txBody>
      </p:sp>
      <p:sp>
        <p:nvSpPr>
          <p:cNvPr id="8" name="Retângulo 7">
            <a:extLst>
              <a:ext uri="{FF2B5EF4-FFF2-40B4-BE49-F238E27FC236}">
                <a16:creationId xmlns:a16="http://schemas.microsoft.com/office/drawing/2014/main" id="{ADE9C250-0464-A223-3C4C-9A09F106C183}"/>
              </a:ext>
            </a:extLst>
          </p:cNvPr>
          <p:cNvSpPr/>
          <p:nvPr/>
        </p:nvSpPr>
        <p:spPr>
          <a:xfrm>
            <a:off x="1564290" y="1628801"/>
            <a:ext cx="7472206" cy="4609999"/>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r>
              <a:rPr lang="pt-BR" sz="2400" b="1" dirty="0">
                <a:solidFill>
                  <a:schemeClr val="tx1"/>
                </a:solidFill>
              </a:rPr>
              <a:t>Jesus me acalma e me traz a paz</a:t>
            </a:r>
          </a:p>
          <a:p>
            <a:r>
              <a:rPr lang="pt-BR" sz="2400" b="1" dirty="0">
                <a:solidFill>
                  <a:schemeClr val="tx1"/>
                </a:solidFill>
              </a:rPr>
              <a:t>E mesmo até o impossível faz.</a:t>
            </a:r>
          </a:p>
          <a:p>
            <a:r>
              <a:rPr lang="pt-BR" sz="2400" b="1" dirty="0">
                <a:solidFill>
                  <a:schemeClr val="tx1"/>
                </a:solidFill>
              </a:rPr>
              <a:t>O que eu preciso Ele proverá</a:t>
            </a:r>
          </a:p>
          <a:p>
            <a:r>
              <a:rPr lang="pt-BR" sz="2400" b="1" dirty="0">
                <a:solidFill>
                  <a:schemeClr val="tx1"/>
                </a:solidFill>
              </a:rPr>
              <a:t>Sempre me ajudará.</a:t>
            </a:r>
          </a:p>
          <a:p>
            <a:r>
              <a:rPr lang="pt-BR" sz="2400" b="1" dirty="0">
                <a:solidFill>
                  <a:schemeClr val="tx1"/>
                </a:solidFill>
              </a:rPr>
              <a:t>De onde meu socorro vem?                  2X</a:t>
            </a:r>
          </a:p>
          <a:p>
            <a:r>
              <a:rPr lang="pt-BR" sz="2400" b="1" dirty="0">
                <a:solidFill>
                  <a:schemeClr val="tx1"/>
                </a:solidFill>
              </a:rPr>
              <a:t>O meu socorro vem de Deus.</a:t>
            </a:r>
          </a:p>
          <a:p>
            <a:r>
              <a:rPr lang="pt-BR" sz="2400" b="1" dirty="0">
                <a:solidFill>
                  <a:schemeClr val="tx1"/>
                </a:solidFill>
              </a:rPr>
              <a:t>De onde meu socorro vem?</a:t>
            </a:r>
          </a:p>
          <a:p>
            <a:r>
              <a:rPr lang="pt-BR" sz="2400" b="1" dirty="0">
                <a:solidFill>
                  <a:schemeClr val="tx1"/>
                </a:solidFill>
              </a:rPr>
              <a:t>O meu socorro vem de Deus.</a:t>
            </a:r>
          </a:p>
          <a:p>
            <a:endParaRPr lang="pt-BR" sz="2400" b="1" dirty="0">
              <a:solidFill>
                <a:schemeClr val="tx1"/>
              </a:solidFill>
            </a:endParaRPr>
          </a:p>
          <a:p>
            <a:r>
              <a:rPr lang="pt-BR" sz="2400" b="1" dirty="0">
                <a:solidFill>
                  <a:schemeClr val="tx1"/>
                </a:solidFill>
              </a:rPr>
              <a:t>O meu socorro vem de Deus.</a:t>
            </a:r>
          </a:p>
          <a:p>
            <a:endParaRPr lang="pt-BR" sz="2400" b="1" dirty="0">
              <a:solidFill>
                <a:schemeClr val="tx1"/>
              </a:solidFill>
            </a:endParaRPr>
          </a:p>
        </p:txBody>
      </p:sp>
      <p:pic>
        <p:nvPicPr>
          <p:cNvPr id="10" name="Gráfico 9" descr="Clave de sol com preenchimento sólido">
            <a:hlinkClick r:id="rId4" action="ppaction://hlinkfile"/>
            <a:extLst>
              <a:ext uri="{FF2B5EF4-FFF2-40B4-BE49-F238E27FC236}">
                <a16:creationId xmlns:a16="http://schemas.microsoft.com/office/drawing/2014/main" id="{6704CB1D-C2ED-B79A-001F-3AAE73590E9F}"/>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331640" y="619200"/>
            <a:ext cx="914400" cy="914400"/>
          </a:xfrm>
          <a:prstGeom prst="rect">
            <a:avLst/>
          </a:prstGeom>
        </p:spPr>
      </p:pic>
      <p:sp>
        <p:nvSpPr>
          <p:cNvPr id="12" name="Chave Direita 11">
            <a:extLst>
              <a:ext uri="{FF2B5EF4-FFF2-40B4-BE49-F238E27FC236}">
                <a16:creationId xmlns:a16="http://schemas.microsoft.com/office/drawing/2014/main" id="{FE3A368A-0216-8176-E6ED-3E90E256604C}"/>
              </a:ext>
            </a:extLst>
          </p:cNvPr>
          <p:cNvSpPr/>
          <p:nvPr/>
        </p:nvSpPr>
        <p:spPr>
          <a:xfrm>
            <a:off x="5868144" y="1772816"/>
            <a:ext cx="306034" cy="2808312"/>
          </a:xfrm>
          <a:prstGeom prst="rightBrace">
            <a:avLst>
              <a:gd name="adj1" fmla="val 8333"/>
              <a:gd name="adj2" fmla="val 56633"/>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pt-BR"/>
          </a:p>
        </p:txBody>
      </p:sp>
    </p:spTree>
    <p:extLst>
      <p:ext uri="{BB962C8B-B14F-4D97-AF65-F5344CB8AC3E}">
        <p14:creationId xmlns:p14="http://schemas.microsoft.com/office/powerpoint/2010/main" val="31822876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98C793-5577-2D8C-8725-0846C7799059}"/>
            </a:ext>
          </a:extLst>
        </p:cNvPr>
        <p:cNvGrpSpPr/>
        <p:nvPr/>
      </p:nvGrpSpPr>
      <p:grpSpPr>
        <a:xfrm>
          <a:off x="0" y="0"/>
          <a:ext cx="0" cy="0"/>
          <a:chOff x="0" y="0"/>
          <a:chExt cx="0" cy="0"/>
        </a:xfrm>
      </p:grpSpPr>
      <p:sp>
        <p:nvSpPr>
          <p:cNvPr id="3" name="Retângulo 2">
            <a:hlinkClick r:id="rId3" action="ppaction://hlinkfile"/>
            <a:extLst>
              <a:ext uri="{FF2B5EF4-FFF2-40B4-BE49-F238E27FC236}">
                <a16:creationId xmlns:a16="http://schemas.microsoft.com/office/drawing/2014/main" id="{27C99434-7CF5-5260-4DAE-0A5C3EB5562E}"/>
              </a:ext>
            </a:extLst>
          </p:cNvPr>
          <p:cNvSpPr/>
          <p:nvPr/>
        </p:nvSpPr>
        <p:spPr>
          <a:xfrm>
            <a:off x="2340000" y="980728"/>
            <a:ext cx="3816176" cy="43204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b="1" dirty="0"/>
              <a:t>9. Farei o meu melhor</a:t>
            </a:r>
          </a:p>
        </p:txBody>
      </p:sp>
      <p:sp>
        <p:nvSpPr>
          <p:cNvPr id="9" name="Retângulo 8">
            <a:extLst>
              <a:ext uri="{FF2B5EF4-FFF2-40B4-BE49-F238E27FC236}">
                <a16:creationId xmlns:a16="http://schemas.microsoft.com/office/drawing/2014/main" id="{75FC7017-D147-EFA5-46E8-81CDEB758A15}"/>
              </a:ext>
            </a:extLst>
          </p:cNvPr>
          <p:cNvSpPr/>
          <p:nvPr/>
        </p:nvSpPr>
        <p:spPr>
          <a:xfrm>
            <a:off x="1564290" y="1628801"/>
            <a:ext cx="6248070" cy="1685211"/>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r>
              <a:rPr lang="pt-BR" sz="2400" b="1" dirty="0">
                <a:solidFill>
                  <a:schemeClr val="tx1"/>
                </a:solidFill>
              </a:rPr>
              <a:t>Ao me ajoelhar pra Deus orar </a:t>
            </a:r>
          </a:p>
          <a:p>
            <a:r>
              <a:rPr lang="pt-BR" sz="2400" b="1" dirty="0">
                <a:solidFill>
                  <a:schemeClr val="tx1"/>
                </a:solidFill>
              </a:rPr>
              <a:t>Agradeço o que Ele fez para mim</a:t>
            </a:r>
          </a:p>
          <a:p>
            <a:r>
              <a:rPr lang="pt-BR" sz="2400" b="1" dirty="0">
                <a:solidFill>
                  <a:schemeClr val="tx1"/>
                </a:solidFill>
              </a:rPr>
              <a:t>E porque eu sei do Seu amor                          2X</a:t>
            </a:r>
          </a:p>
          <a:p>
            <a:r>
              <a:rPr lang="pt-BR" sz="2400" b="1" dirty="0">
                <a:solidFill>
                  <a:schemeClr val="tx1"/>
                </a:solidFill>
              </a:rPr>
              <a:t>Pra Ele farei sempre o meu melhor</a:t>
            </a:r>
          </a:p>
          <a:p>
            <a:endParaRPr lang="pt-BR" sz="2400" b="1" dirty="0">
              <a:solidFill>
                <a:schemeClr val="tx1"/>
              </a:solidFill>
            </a:endParaRPr>
          </a:p>
        </p:txBody>
      </p:sp>
      <p:pic>
        <p:nvPicPr>
          <p:cNvPr id="10" name="Gráfico 9" descr="Clave de sol com preenchimento sólido">
            <a:hlinkClick r:id="rId3" action="ppaction://hlinkfile"/>
            <a:extLst>
              <a:ext uri="{FF2B5EF4-FFF2-40B4-BE49-F238E27FC236}">
                <a16:creationId xmlns:a16="http://schemas.microsoft.com/office/drawing/2014/main" id="{5EBE12E1-90E1-6A41-13DE-664AE0977EC9}"/>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331640" y="619200"/>
            <a:ext cx="914400" cy="914400"/>
          </a:xfrm>
          <a:prstGeom prst="rect">
            <a:avLst/>
          </a:prstGeom>
        </p:spPr>
      </p:pic>
      <p:sp>
        <p:nvSpPr>
          <p:cNvPr id="11" name="Chave Direita 10">
            <a:extLst>
              <a:ext uri="{FF2B5EF4-FFF2-40B4-BE49-F238E27FC236}">
                <a16:creationId xmlns:a16="http://schemas.microsoft.com/office/drawing/2014/main" id="{08D4F8BE-3634-C1CE-C2F6-0BADFCE55707}"/>
              </a:ext>
            </a:extLst>
          </p:cNvPr>
          <p:cNvSpPr/>
          <p:nvPr/>
        </p:nvSpPr>
        <p:spPr>
          <a:xfrm>
            <a:off x="6372200" y="1772816"/>
            <a:ext cx="432048" cy="1440160"/>
          </a:xfrm>
          <a:prstGeom prst="rightBrace">
            <a:avLst>
              <a:gd name="adj1" fmla="val 8333"/>
              <a:gd name="adj2" fmla="val 52777"/>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pt-BR"/>
          </a:p>
        </p:txBody>
      </p:sp>
    </p:spTree>
    <p:extLst>
      <p:ext uri="{BB962C8B-B14F-4D97-AF65-F5344CB8AC3E}">
        <p14:creationId xmlns:p14="http://schemas.microsoft.com/office/powerpoint/2010/main" val="12179593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75CADC-14BF-BD1E-3499-834D2B30EB08}"/>
            </a:ext>
          </a:extLst>
        </p:cNvPr>
        <p:cNvGrpSpPr/>
        <p:nvPr/>
      </p:nvGrpSpPr>
      <p:grpSpPr>
        <a:xfrm>
          <a:off x="0" y="0"/>
          <a:ext cx="0" cy="0"/>
          <a:chOff x="0" y="0"/>
          <a:chExt cx="0" cy="0"/>
        </a:xfrm>
      </p:grpSpPr>
    </p:spTree>
    <p:extLst>
      <p:ext uri="{BB962C8B-B14F-4D97-AF65-F5344CB8AC3E}">
        <p14:creationId xmlns:p14="http://schemas.microsoft.com/office/powerpoint/2010/main" val="6463164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5757938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0B13F0-21AF-EC57-E366-574507132B85}"/>
            </a:ext>
          </a:extLst>
        </p:cNvPr>
        <p:cNvGrpSpPr/>
        <p:nvPr/>
      </p:nvGrpSpPr>
      <p:grpSpPr>
        <a:xfrm>
          <a:off x="0" y="0"/>
          <a:ext cx="0" cy="0"/>
          <a:chOff x="0" y="0"/>
          <a:chExt cx="0" cy="0"/>
        </a:xfrm>
      </p:grpSpPr>
      <p:sp>
        <p:nvSpPr>
          <p:cNvPr id="5" name="Retângulo 4">
            <a:hlinkClick r:id="rId3"/>
            <a:extLst>
              <a:ext uri="{FF2B5EF4-FFF2-40B4-BE49-F238E27FC236}">
                <a16:creationId xmlns:a16="http://schemas.microsoft.com/office/drawing/2014/main" id="{4F7546D4-4C30-3D18-8463-5201884ECF0C}"/>
              </a:ext>
            </a:extLst>
          </p:cNvPr>
          <p:cNvSpPr/>
          <p:nvPr/>
        </p:nvSpPr>
        <p:spPr>
          <a:xfrm>
            <a:off x="2340000" y="980728"/>
            <a:ext cx="4968304" cy="43204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b="1" dirty="0"/>
              <a:t>17. Que posso dar para Deus?</a:t>
            </a:r>
          </a:p>
        </p:txBody>
      </p:sp>
      <p:sp>
        <p:nvSpPr>
          <p:cNvPr id="9" name="Retângulo 8">
            <a:extLst>
              <a:ext uri="{FF2B5EF4-FFF2-40B4-BE49-F238E27FC236}">
                <a16:creationId xmlns:a16="http://schemas.microsoft.com/office/drawing/2014/main" id="{004C04BF-4851-58F9-E137-E4997429664C}"/>
              </a:ext>
            </a:extLst>
          </p:cNvPr>
          <p:cNvSpPr/>
          <p:nvPr/>
        </p:nvSpPr>
        <p:spPr>
          <a:xfrm>
            <a:off x="1573874" y="1668429"/>
            <a:ext cx="6752126" cy="4570372"/>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r>
              <a:rPr lang="pt-BR" sz="2400" b="1" dirty="0">
                <a:solidFill>
                  <a:schemeClr val="tx1"/>
                </a:solidFill>
              </a:rPr>
              <a:t>Que posso dar para Deus</a:t>
            </a:r>
          </a:p>
          <a:p>
            <a:r>
              <a:rPr lang="pt-BR" sz="2400" b="1" dirty="0">
                <a:solidFill>
                  <a:schemeClr val="tx1"/>
                </a:solidFill>
              </a:rPr>
              <a:t>Que pra mim sempre abre a mão?</a:t>
            </a:r>
          </a:p>
          <a:p>
            <a:r>
              <a:rPr lang="pt-BR" sz="2400" b="1" dirty="0">
                <a:solidFill>
                  <a:schemeClr val="tx1"/>
                </a:solidFill>
              </a:rPr>
              <a:t>Vou dar a vida, o louvor,</a:t>
            </a:r>
          </a:p>
          <a:p>
            <a:r>
              <a:rPr lang="pt-BR" sz="2400" b="1" dirty="0">
                <a:solidFill>
                  <a:schemeClr val="tx1"/>
                </a:solidFill>
              </a:rPr>
              <a:t>E esta oferta em gratidão.</a:t>
            </a:r>
          </a:p>
          <a:p>
            <a:r>
              <a:rPr lang="pt-BR" sz="2400" b="1" dirty="0">
                <a:solidFill>
                  <a:schemeClr val="tx1"/>
                </a:solidFill>
              </a:rPr>
              <a:t>Possa ela, assim bem cumprir</a:t>
            </a:r>
          </a:p>
          <a:p>
            <a:r>
              <a:rPr lang="pt-BR" sz="2400" b="1" dirty="0">
                <a:solidFill>
                  <a:schemeClr val="tx1"/>
                </a:solidFill>
              </a:rPr>
              <a:t>A vontade do Senhor.</a:t>
            </a:r>
          </a:p>
          <a:p>
            <a:r>
              <a:rPr lang="pt-BR" sz="2400" b="1" dirty="0">
                <a:solidFill>
                  <a:schemeClr val="tx1"/>
                </a:solidFill>
              </a:rPr>
              <a:t>Multiplicada seja então</a:t>
            </a:r>
          </a:p>
          <a:p>
            <a:r>
              <a:rPr lang="pt-BR" sz="2400" b="1" dirty="0">
                <a:solidFill>
                  <a:schemeClr val="tx1"/>
                </a:solidFill>
              </a:rPr>
              <a:t>Pra revelar Cristo e Seu amor.</a:t>
            </a:r>
          </a:p>
          <a:p>
            <a:r>
              <a:rPr lang="pt-BR" sz="2400" b="1" dirty="0">
                <a:solidFill>
                  <a:schemeClr val="tx1"/>
                </a:solidFill>
              </a:rPr>
              <a:t>Que posso dar para Deus</a:t>
            </a:r>
          </a:p>
          <a:p>
            <a:r>
              <a:rPr lang="pt-BR" sz="2400" b="1" dirty="0">
                <a:solidFill>
                  <a:schemeClr val="tx1"/>
                </a:solidFill>
              </a:rPr>
              <a:t>Que pra mim sempre abre a mão?</a:t>
            </a:r>
          </a:p>
          <a:p>
            <a:r>
              <a:rPr lang="pt-BR" sz="2400" b="1" dirty="0">
                <a:solidFill>
                  <a:schemeClr val="tx1"/>
                </a:solidFill>
              </a:rPr>
              <a:t>Vou dar a vida, o louvor,</a:t>
            </a:r>
          </a:p>
          <a:p>
            <a:r>
              <a:rPr lang="pt-BR" sz="2400" b="1" dirty="0">
                <a:solidFill>
                  <a:schemeClr val="tx1"/>
                </a:solidFill>
              </a:rPr>
              <a:t>E esta oferta em gratidão.</a:t>
            </a:r>
          </a:p>
          <a:p>
            <a:endParaRPr lang="pt-BR" sz="2400" b="1" dirty="0">
              <a:solidFill>
                <a:schemeClr val="tx1"/>
              </a:solidFill>
            </a:endParaRPr>
          </a:p>
          <a:p>
            <a:endParaRPr lang="pt-BR" sz="2400" b="1" dirty="0">
              <a:solidFill>
                <a:schemeClr val="tx1"/>
              </a:solidFill>
            </a:endParaRPr>
          </a:p>
        </p:txBody>
      </p:sp>
      <p:pic>
        <p:nvPicPr>
          <p:cNvPr id="10" name="Gráfico 9" descr="Clave de sol com preenchimento sólido">
            <a:hlinkClick r:id="rId4" action="ppaction://hlinkfile"/>
            <a:extLst>
              <a:ext uri="{FF2B5EF4-FFF2-40B4-BE49-F238E27FC236}">
                <a16:creationId xmlns:a16="http://schemas.microsoft.com/office/drawing/2014/main" id="{1D2EC3F3-A784-19D9-2B08-E275E72EFBE5}"/>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331640" y="619200"/>
            <a:ext cx="914400" cy="914400"/>
          </a:xfrm>
          <a:prstGeom prst="rect">
            <a:avLst/>
          </a:prstGeom>
        </p:spPr>
      </p:pic>
    </p:spTree>
    <p:extLst>
      <p:ext uri="{BB962C8B-B14F-4D97-AF65-F5344CB8AC3E}">
        <p14:creationId xmlns:p14="http://schemas.microsoft.com/office/powerpoint/2010/main" val="204280551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36AF5B-9F80-F933-F31B-562A1AF534F1}"/>
            </a:ext>
          </a:extLst>
        </p:cNvPr>
        <p:cNvGrpSpPr/>
        <p:nvPr/>
      </p:nvGrpSpPr>
      <p:grpSpPr>
        <a:xfrm>
          <a:off x="0" y="0"/>
          <a:ext cx="0" cy="0"/>
          <a:chOff x="0" y="0"/>
          <a:chExt cx="0" cy="0"/>
        </a:xfrm>
      </p:grpSpPr>
      <p:pic>
        <p:nvPicPr>
          <p:cNvPr id="3" name="Imagem 2">
            <a:extLst>
              <a:ext uri="{FF2B5EF4-FFF2-40B4-BE49-F238E27FC236}">
                <a16:creationId xmlns:a16="http://schemas.microsoft.com/office/drawing/2014/main" id="{D8C5D160-C3CD-1B89-764B-C789D7AA6F5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91200"/>
            <a:ext cx="9144000" cy="6195600"/>
          </a:xfrm>
          <a:prstGeom prst="rect">
            <a:avLst/>
          </a:prstGeom>
        </p:spPr>
      </p:pic>
      <p:pic>
        <p:nvPicPr>
          <p:cNvPr id="14" name="Imagem 13">
            <a:extLst>
              <a:ext uri="{FF2B5EF4-FFF2-40B4-BE49-F238E27FC236}">
                <a16:creationId xmlns:a16="http://schemas.microsoft.com/office/drawing/2014/main" id="{9A276AC2-B957-BD1C-8B11-9596379517CE}"/>
              </a:ext>
            </a:extLst>
          </p:cNvPr>
          <p:cNvPicPr>
            <a:picLocks noChangeAspect="1"/>
          </p:cNvPicPr>
          <p:nvPr/>
        </p:nvPicPr>
        <p:blipFill>
          <a:blip r:embed="rId4">
            <a:extLst>
              <a:ext uri="{28A0092B-C50C-407E-A947-70E740481C1C}">
                <a14:useLocalDpi xmlns:a14="http://schemas.microsoft.com/office/drawing/2010/main" val="0"/>
              </a:ext>
            </a:extLst>
          </a:blip>
          <a:srcRect l="44790" r="-1"/>
          <a:stretch>
            <a:fillRect/>
          </a:stretch>
        </p:blipFill>
        <p:spPr>
          <a:xfrm>
            <a:off x="4067944" y="691200"/>
            <a:ext cx="5048406" cy="6194800"/>
          </a:xfrm>
          <a:prstGeom prst="rect">
            <a:avLst/>
          </a:prstGeom>
        </p:spPr>
      </p:pic>
      <p:pic>
        <p:nvPicPr>
          <p:cNvPr id="6" name="Imagem 5">
            <a:extLst>
              <a:ext uri="{FF2B5EF4-FFF2-40B4-BE49-F238E27FC236}">
                <a16:creationId xmlns:a16="http://schemas.microsoft.com/office/drawing/2014/main" id="{32D3C4DB-59EC-5678-1AD5-E05F9EF4006B}"/>
              </a:ext>
            </a:extLst>
          </p:cNvPr>
          <p:cNvPicPr>
            <a:picLocks noChangeAspect="1"/>
          </p:cNvPicPr>
          <p:nvPr/>
        </p:nvPicPr>
        <p:blipFill>
          <a:blip r:embed="rId4">
            <a:extLst>
              <a:ext uri="{28A0092B-C50C-407E-A947-70E740481C1C}">
                <a14:useLocalDpi xmlns:a14="http://schemas.microsoft.com/office/drawing/2010/main" val="0"/>
              </a:ext>
            </a:extLst>
          </a:blip>
          <a:srcRect l="28253" r="-485"/>
          <a:stretch>
            <a:fillRect/>
          </a:stretch>
        </p:blipFill>
        <p:spPr>
          <a:xfrm>
            <a:off x="2583426" y="692696"/>
            <a:ext cx="6604932" cy="6194800"/>
          </a:xfrm>
          <a:prstGeom prst="rect">
            <a:avLst/>
          </a:prstGeom>
        </p:spPr>
      </p:pic>
      <p:sp>
        <p:nvSpPr>
          <p:cNvPr id="9" name="Elipse 8">
            <a:extLst>
              <a:ext uri="{FF2B5EF4-FFF2-40B4-BE49-F238E27FC236}">
                <a16:creationId xmlns:a16="http://schemas.microsoft.com/office/drawing/2014/main" id="{BE6D71E6-CEC0-2233-44A6-B158DCDAECB8}"/>
              </a:ext>
            </a:extLst>
          </p:cNvPr>
          <p:cNvSpPr/>
          <p:nvPr/>
        </p:nvSpPr>
        <p:spPr>
          <a:xfrm>
            <a:off x="2728574" y="836712"/>
            <a:ext cx="1296144" cy="50405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sz="3600" dirty="0">
                <a:solidFill>
                  <a:schemeClr val="tx1"/>
                </a:solidFill>
              </a:rPr>
              <a:t>03</a:t>
            </a:r>
            <a:endParaRPr lang="pt-BR" dirty="0">
              <a:solidFill>
                <a:schemeClr val="tx1"/>
              </a:solidFill>
            </a:endParaRPr>
          </a:p>
        </p:txBody>
      </p:sp>
      <p:sp>
        <p:nvSpPr>
          <p:cNvPr id="10" name="Elipse 9">
            <a:extLst>
              <a:ext uri="{FF2B5EF4-FFF2-40B4-BE49-F238E27FC236}">
                <a16:creationId xmlns:a16="http://schemas.microsoft.com/office/drawing/2014/main" id="{5508AFAA-A9AD-F801-FFAD-2BA3A1D4805D}"/>
              </a:ext>
            </a:extLst>
          </p:cNvPr>
          <p:cNvSpPr/>
          <p:nvPr/>
        </p:nvSpPr>
        <p:spPr>
          <a:xfrm>
            <a:off x="4139952" y="836712"/>
            <a:ext cx="1296144" cy="50405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sz="3600" dirty="0">
                <a:solidFill>
                  <a:schemeClr val="tx1"/>
                </a:solidFill>
              </a:rPr>
              <a:t>04</a:t>
            </a:r>
            <a:endParaRPr lang="pt-BR" dirty="0">
              <a:solidFill>
                <a:schemeClr val="tx1"/>
              </a:solidFill>
            </a:endParaRPr>
          </a:p>
        </p:txBody>
      </p:sp>
      <p:sp>
        <p:nvSpPr>
          <p:cNvPr id="11" name="Elipse 10">
            <a:extLst>
              <a:ext uri="{FF2B5EF4-FFF2-40B4-BE49-F238E27FC236}">
                <a16:creationId xmlns:a16="http://schemas.microsoft.com/office/drawing/2014/main" id="{9036142F-C4C5-CCE4-A8A2-B93E3529B854}"/>
              </a:ext>
            </a:extLst>
          </p:cNvPr>
          <p:cNvSpPr/>
          <p:nvPr/>
        </p:nvSpPr>
        <p:spPr>
          <a:xfrm>
            <a:off x="5371575" y="836712"/>
            <a:ext cx="1296144" cy="50405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sz="3600" dirty="0">
                <a:solidFill>
                  <a:schemeClr val="tx1"/>
                </a:solidFill>
              </a:rPr>
              <a:t>05</a:t>
            </a:r>
            <a:endParaRPr lang="pt-BR" dirty="0">
              <a:solidFill>
                <a:schemeClr val="tx1"/>
              </a:solidFill>
            </a:endParaRPr>
          </a:p>
        </p:txBody>
      </p:sp>
      <p:sp>
        <p:nvSpPr>
          <p:cNvPr id="12" name="Elipse 11">
            <a:extLst>
              <a:ext uri="{FF2B5EF4-FFF2-40B4-BE49-F238E27FC236}">
                <a16:creationId xmlns:a16="http://schemas.microsoft.com/office/drawing/2014/main" id="{D544070C-6DE9-973A-209A-BC2CACB67DA8}"/>
              </a:ext>
            </a:extLst>
          </p:cNvPr>
          <p:cNvSpPr/>
          <p:nvPr/>
        </p:nvSpPr>
        <p:spPr>
          <a:xfrm>
            <a:off x="6449002" y="836712"/>
            <a:ext cx="1296144" cy="50405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sz="3600" dirty="0">
                <a:solidFill>
                  <a:schemeClr val="tx1"/>
                </a:solidFill>
              </a:rPr>
              <a:t>06</a:t>
            </a:r>
            <a:endParaRPr lang="pt-BR" dirty="0">
              <a:solidFill>
                <a:schemeClr val="tx1"/>
              </a:solidFill>
            </a:endParaRPr>
          </a:p>
        </p:txBody>
      </p:sp>
      <p:sp>
        <p:nvSpPr>
          <p:cNvPr id="13" name="Elipse 12">
            <a:extLst>
              <a:ext uri="{FF2B5EF4-FFF2-40B4-BE49-F238E27FC236}">
                <a16:creationId xmlns:a16="http://schemas.microsoft.com/office/drawing/2014/main" id="{8FB5618D-23E8-CFBD-6146-F63544B1080E}"/>
              </a:ext>
            </a:extLst>
          </p:cNvPr>
          <p:cNvSpPr/>
          <p:nvPr/>
        </p:nvSpPr>
        <p:spPr>
          <a:xfrm>
            <a:off x="7680625" y="836712"/>
            <a:ext cx="1296144" cy="50405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sz="3600" dirty="0">
                <a:solidFill>
                  <a:schemeClr val="tx1"/>
                </a:solidFill>
              </a:rPr>
              <a:t>07</a:t>
            </a:r>
            <a:endParaRPr lang="pt-BR" dirty="0">
              <a:solidFill>
                <a:schemeClr val="tx1"/>
              </a:solidFill>
            </a:endParaRPr>
          </a:p>
        </p:txBody>
      </p:sp>
    </p:spTree>
    <p:extLst>
      <p:ext uri="{BB962C8B-B14F-4D97-AF65-F5344CB8AC3E}">
        <p14:creationId xmlns:p14="http://schemas.microsoft.com/office/powerpoint/2010/main" val="1436022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1" presetClass="exit" presetSubtype="0" fill="hold" grpId="0" nodeType="withEffect">
                                  <p:stCondLst>
                                    <p:cond delay="0"/>
                                  </p:stCondLst>
                                  <p:childTnLst>
                                    <p:set>
                                      <p:cBhvr>
                                        <p:cTn id="8" dur="1" fill="hold">
                                          <p:stCondLst>
                                            <p:cond delay="0"/>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8B39A4-4DA1-9CA0-19AB-D77B4C09F2D1}"/>
            </a:ext>
          </a:extLst>
        </p:cNvPr>
        <p:cNvGrpSpPr/>
        <p:nvPr/>
      </p:nvGrpSpPr>
      <p:grpSpPr>
        <a:xfrm>
          <a:off x="0" y="0"/>
          <a:ext cx="0" cy="0"/>
          <a:chOff x="0" y="0"/>
          <a:chExt cx="0" cy="0"/>
        </a:xfrm>
      </p:grpSpPr>
      <p:pic>
        <p:nvPicPr>
          <p:cNvPr id="4" name="Imagem 3">
            <a:extLst>
              <a:ext uri="{FF2B5EF4-FFF2-40B4-BE49-F238E27FC236}">
                <a16:creationId xmlns:a16="http://schemas.microsoft.com/office/drawing/2014/main" id="{2FE0E97B-3825-111A-E67B-D5AC95101C7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72617"/>
            <a:ext cx="9144000" cy="6140929"/>
          </a:xfrm>
          <a:prstGeom prst="rect">
            <a:avLst/>
          </a:prstGeom>
        </p:spPr>
      </p:pic>
      <p:pic>
        <p:nvPicPr>
          <p:cNvPr id="7" name="Imagem 6">
            <a:extLst>
              <a:ext uri="{FF2B5EF4-FFF2-40B4-BE49-F238E27FC236}">
                <a16:creationId xmlns:a16="http://schemas.microsoft.com/office/drawing/2014/main" id="{60B13EE0-0F27-74FB-C133-9B038F5FA15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689" y="692696"/>
            <a:ext cx="9144000" cy="6179672"/>
          </a:xfrm>
          <a:prstGeom prst="rect">
            <a:avLst/>
          </a:prstGeom>
        </p:spPr>
      </p:pic>
      <p:sp>
        <p:nvSpPr>
          <p:cNvPr id="13" name="Elipse 12">
            <a:extLst>
              <a:ext uri="{FF2B5EF4-FFF2-40B4-BE49-F238E27FC236}">
                <a16:creationId xmlns:a16="http://schemas.microsoft.com/office/drawing/2014/main" id="{50A1AA1B-EE7C-6337-F28D-6A563FA55874}"/>
              </a:ext>
            </a:extLst>
          </p:cNvPr>
          <p:cNvSpPr/>
          <p:nvPr/>
        </p:nvSpPr>
        <p:spPr>
          <a:xfrm>
            <a:off x="7308304" y="836712"/>
            <a:ext cx="1296144" cy="50405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sz="3600" dirty="0">
                <a:solidFill>
                  <a:schemeClr val="tx1"/>
                </a:solidFill>
              </a:rPr>
              <a:t>13</a:t>
            </a:r>
            <a:endParaRPr lang="pt-BR" dirty="0">
              <a:solidFill>
                <a:schemeClr val="tx1"/>
              </a:solidFill>
            </a:endParaRPr>
          </a:p>
        </p:txBody>
      </p:sp>
      <p:sp>
        <p:nvSpPr>
          <p:cNvPr id="8" name="Elipse 7">
            <a:extLst>
              <a:ext uri="{FF2B5EF4-FFF2-40B4-BE49-F238E27FC236}">
                <a16:creationId xmlns:a16="http://schemas.microsoft.com/office/drawing/2014/main" id="{8EFDAA11-E7B2-21C0-AE5D-A3976D51A95A}"/>
              </a:ext>
            </a:extLst>
          </p:cNvPr>
          <p:cNvSpPr/>
          <p:nvPr/>
        </p:nvSpPr>
        <p:spPr>
          <a:xfrm>
            <a:off x="5652120" y="836712"/>
            <a:ext cx="1296144" cy="50405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sz="3600" dirty="0">
                <a:solidFill>
                  <a:schemeClr val="tx1"/>
                </a:solidFill>
              </a:rPr>
              <a:t>12</a:t>
            </a:r>
            <a:endParaRPr lang="pt-BR" dirty="0">
              <a:solidFill>
                <a:schemeClr val="tx1"/>
              </a:solidFill>
            </a:endParaRPr>
          </a:p>
        </p:txBody>
      </p:sp>
      <p:sp>
        <p:nvSpPr>
          <p:cNvPr id="9" name="Elipse 8">
            <a:extLst>
              <a:ext uri="{FF2B5EF4-FFF2-40B4-BE49-F238E27FC236}">
                <a16:creationId xmlns:a16="http://schemas.microsoft.com/office/drawing/2014/main" id="{7513D3BD-369E-3D92-899C-BD780D682E66}"/>
              </a:ext>
            </a:extLst>
          </p:cNvPr>
          <p:cNvSpPr/>
          <p:nvPr/>
        </p:nvSpPr>
        <p:spPr>
          <a:xfrm>
            <a:off x="4582689" y="836712"/>
            <a:ext cx="1296144" cy="50405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sz="3600" dirty="0">
                <a:solidFill>
                  <a:schemeClr val="tx1"/>
                </a:solidFill>
              </a:rPr>
              <a:t>11</a:t>
            </a:r>
            <a:endParaRPr lang="pt-BR" dirty="0">
              <a:solidFill>
                <a:schemeClr val="tx1"/>
              </a:solidFill>
            </a:endParaRPr>
          </a:p>
        </p:txBody>
      </p:sp>
      <p:sp>
        <p:nvSpPr>
          <p:cNvPr id="10" name="Elipse 9">
            <a:extLst>
              <a:ext uri="{FF2B5EF4-FFF2-40B4-BE49-F238E27FC236}">
                <a16:creationId xmlns:a16="http://schemas.microsoft.com/office/drawing/2014/main" id="{0909716A-2AB4-F8C9-85AB-C6748FC5F888}"/>
              </a:ext>
            </a:extLst>
          </p:cNvPr>
          <p:cNvSpPr/>
          <p:nvPr/>
        </p:nvSpPr>
        <p:spPr>
          <a:xfrm>
            <a:off x="3308249" y="836712"/>
            <a:ext cx="1296144" cy="50405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sz="3600" dirty="0">
                <a:solidFill>
                  <a:schemeClr val="tx1"/>
                </a:solidFill>
              </a:rPr>
              <a:t>10</a:t>
            </a:r>
            <a:endParaRPr lang="pt-BR" dirty="0">
              <a:solidFill>
                <a:schemeClr val="tx1"/>
              </a:solidFill>
            </a:endParaRPr>
          </a:p>
        </p:txBody>
      </p:sp>
      <p:sp>
        <p:nvSpPr>
          <p:cNvPr id="11" name="Elipse 10">
            <a:extLst>
              <a:ext uri="{FF2B5EF4-FFF2-40B4-BE49-F238E27FC236}">
                <a16:creationId xmlns:a16="http://schemas.microsoft.com/office/drawing/2014/main" id="{4F461BE2-B305-6BE6-8939-8D95569783F7}"/>
              </a:ext>
            </a:extLst>
          </p:cNvPr>
          <p:cNvSpPr/>
          <p:nvPr/>
        </p:nvSpPr>
        <p:spPr>
          <a:xfrm>
            <a:off x="1832085" y="836712"/>
            <a:ext cx="1296144" cy="50405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sz="3600" dirty="0">
                <a:solidFill>
                  <a:schemeClr val="tx1"/>
                </a:solidFill>
              </a:rPr>
              <a:t>09</a:t>
            </a:r>
            <a:endParaRPr lang="pt-BR" dirty="0">
              <a:solidFill>
                <a:schemeClr val="tx1"/>
              </a:solidFill>
            </a:endParaRPr>
          </a:p>
        </p:txBody>
      </p:sp>
      <p:sp>
        <p:nvSpPr>
          <p:cNvPr id="12" name="Elipse 11">
            <a:extLst>
              <a:ext uri="{FF2B5EF4-FFF2-40B4-BE49-F238E27FC236}">
                <a16:creationId xmlns:a16="http://schemas.microsoft.com/office/drawing/2014/main" id="{2EE9AC17-F360-098C-98ED-528510F4F7A3}"/>
              </a:ext>
            </a:extLst>
          </p:cNvPr>
          <p:cNvSpPr/>
          <p:nvPr/>
        </p:nvSpPr>
        <p:spPr>
          <a:xfrm>
            <a:off x="136286" y="836712"/>
            <a:ext cx="1296144" cy="50405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r>
              <a:rPr lang="pt-BR" sz="3600" dirty="0">
                <a:solidFill>
                  <a:schemeClr val="tx1"/>
                </a:solidFill>
              </a:rPr>
              <a:t>08</a:t>
            </a:r>
            <a:endParaRPr lang="pt-BR" dirty="0">
              <a:solidFill>
                <a:schemeClr val="tx1"/>
              </a:solidFill>
            </a:endParaRPr>
          </a:p>
        </p:txBody>
      </p:sp>
    </p:spTree>
    <p:extLst>
      <p:ext uri="{BB962C8B-B14F-4D97-AF65-F5344CB8AC3E}">
        <p14:creationId xmlns:p14="http://schemas.microsoft.com/office/powerpoint/2010/main" val="139524419"/>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Espaço Reservado para Texto 12">
            <a:extLst>
              <a:ext uri="{FF2B5EF4-FFF2-40B4-BE49-F238E27FC236}">
                <a16:creationId xmlns:a16="http://schemas.microsoft.com/office/drawing/2014/main" id="{4B88B4DF-D4ED-90B0-4FBF-AEF4886195D3}"/>
              </a:ext>
            </a:extLst>
          </p:cNvPr>
          <p:cNvSpPr>
            <a:spLocks noGrp="1"/>
          </p:cNvSpPr>
          <p:nvPr>
            <p:ph type="body" sz="quarter" idx="10"/>
          </p:nvPr>
        </p:nvSpPr>
        <p:spPr>
          <a:xfrm>
            <a:off x="71996" y="679578"/>
            <a:ext cx="3347876" cy="6120000"/>
          </a:xfrm>
        </p:spPr>
        <p:txBody>
          <a:bodyPr/>
          <a:lstStyle/>
          <a:p>
            <a:r>
              <a:rPr lang="pt-BR" dirty="0"/>
              <a:t>No Reino Unido, e em muitos outros países dessa região, o cristianismo já não é a religião predominante. A maioria das pessoas não acredita que a Bíblia seja sagrada ou inspirada por Deus. Mas, embora muitos não tenham interesse em frequentar uma igreja tradicional, alguns se interessam por Deus e por fazer parte de uma comunidade acolhedora. Então os adventistas compartilham Jesus nessas regiões por meio de amizades, pequenos grupos baseados em interesses em comum e pelas redes sociais. Uma igreja encontrou uma forma criativa de compartilhar Jesus: ela apresenta uma encenação sobre Sua morte e ressurreição. Crianças e famílias podem vivenciar a história por meio de um percurso interativo e de uma feira.</a:t>
            </a:r>
          </a:p>
        </p:txBody>
      </p:sp>
      <p:sp>
        <p:nvSpPr>
          <p:cNvPr id="21" name="Espaço Reservado para Texto 14">
            <a:extLst>
              <a:ext uri="{FF2B5EF4-FFF2-40B4-BE49-F238E27FC236}">
                <a16:creationId xmlns:a16="http://schemas.microsoft.com/office/drawing/2014/main" id="{0C734DE2-2281-8FB7-46FD-1FA674835512}"/>
              </a:ext>
            </a:extLst>
          </p:cNvPr>
          <p:cNvSpPr>
            <a:spLocks noGrp="1"/>
          </p:cNvSpPr>
          <p:nvPr>
            <p:ph type="body" sz="quarter" idx="12"/>
          </p:nvPr>
        </p:nvSpPr>
        <p:spPr>
          <a:xfrm>
            <a:off x="34924" y="116631"/>
            <a:ext cx="864667" cy="491697"/>
          </a:xfrm>
        </p:spPr>
        <p:txBody>
          <a:bodyPr/>
          <a:lstStyle/>
          <a:p>
            <a:r>
              <a:rPr lang="pt-BR" dirty="0"/>
              <a:t>S03</a:t>
            </a:r>
          </a:p>
        </p:txBody>
      </p:sp>
      <p:pic>
        <p:nvPicPr>
          <p:cNvPr id="22" name="Imagem 21">
            <a:extLst>
              <a:ext uri="{FF2B5EF4-FFF2-40B4-BE49-F238E27FC236}">
                <a16:creationId xmlns:a16="http://schemas.microsoft.com/office/drawing/2014/main" id="{854C08F5-D370-B4A0-EF5F-ED78312C211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981678" y="1936576"/>
            <a:ext cx="1149189" cy="689513"/>
          </a:xfrm>
          <a:prstGeom prst="rect">
            <a:avLst/>
          </a:prstGeom>
        </p:spPr>
      </p:pic>
      <p:sp>
        <p:nvSpPr>
          <p:cNvPr id="23" name="CaixaDeTexto 22">
            <a:extLst>
              <a:ext uri="{FF2B5EF4-FFF2-40B4-BE49-F238E27FC236}">
                <a16:creationId xmlns:a16="http://schemas.microsoft.com/office/drawing/2014/main" id="{C89458AC-9725-6258-6439-26AE5A808522}"/>
              </a:ext>
            </a:extLst>
          </p:cNvPr>
          <p:cNvSpPr txBox="1"/>
          <p:nvPr/>
        </p:nvSpPr>
        <p:spPr>
          <a:xfrm>
            <a:off x="6948264" y="1364376"/>
            <a:ext cx="1182603" cy="307777"/>
          </a:xfrm>
          <a:prstGeom prst="rect">
            <a:avLst/>
          </a:prstGeom>
          <a:noFill/>
        </p:spPr>
        <p:txBody>
          <a:bodyPr wrap="square">
            <a:spAutoFit/>
          </a:bodyPr>
          <a:lstStyle/>
          <a:p>
            <a:pPr algn="ctr"/>
            <a:r>
              <a:rPr lang="pt-BR" sz="1400" b="1" dirty="0"/>
              <a:t>Reino Unido</a:t>
            </a:r>
          </a:p>
        </p:txBody>
      </p:sp>
      <p:pic>
        <p:nvPicPr>
          <p:cNvPr id="24" name="Imagem 23" descr="ESV, The Holy Bible (Blue, The Church Edition) by Crossway Bibles - Book Outlet">
            <a:extLst>
              <a:ext uri="{FF2B5EF4-FFF2-40B4-BE49-F238E27FC236}">
                <a16:creationId xmlns:a16="http://schemas.microsoft.com/office/drawing/2014/main" id="{169AEE0F-479E-61AC-3CAA-F0BB718ECF98}"/>
              </a:ext>
            </a:extLst>
          </p:cNvPr>
          <p:cNvPicPr>
            <a:picLocks noChangeAspect="1"/>
          </p:cNvPicPr>
          <p:nvPr/>
        </p:nvPicPr>
        <p:blipFill>
          <a:blip r:embed="rId4">
            <a:clrChange>
              <a:clrFrom>
                <a:srgbClr val="FFFFFF"/>
              </a:clrFrom>
              <a:clrTo>
                <a:srgbClr val="FFFFFF">
                  <a:alpha val="0"/>
                </a:srgbClr>
              </a:clrTo>
            </a:clrChange>
          </a:blip>
          <a:stretch>
            <a:fillRect/>
          </a:stretch>
        </p:blipFill>
        <p:spPr>
          <a:xfrm>
            <a:off x="3996346" y="861501"/>
            <a:ext cx="2289180" cy="3118774"/>
          </a:xfrm>
          <a:prstGeom prst="rect">
            <a:avLst/>
          </a:prstGeom>
        </p:spPr>
      </p:pic>
      <p:pic>
        <p:nvPicPr>
          <p:cNvPr id="25" name="Imagem 24">
            <a:extLst>
              <a:ext uri="{FF2B5EF4-FFF2-40B4-BE49-F238E27FC236}">
                <a16:creationId xmlns:a16="http://schemas.microsoft.com/office/drawing/2014/main" id="{AF1C717A-E26F-5868-0B21-3735C23E0EE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520442" y="4509120"/>
            <a:ext cx="5562600" cy="2171700"/>
          </a:xfrm>
          <a:prstGeom prst="rect">
            <a:avLst/>
          </a:prstGeom>
        </p:spPr>
      </p:pic>
    </p:spTree>
    <p:extLst>
      <p:ext uri="{BB962C8B-B14F-4D97-AF65-F5344CB8AC3E}">
        <p14:creationId xmlns:p14="http://schemas.microsoft.com/office/powerpoint/2010/main" val="11092801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5" name="Espaço Reservado para Texto 1">
            <a:extLst>
              <a:ext uri="{FF2B5EF4-FFF2-40B4-BE49-F238E27FC236}">
                <a16:creationId xmlns:a16="http://schemas.microsoft.com/office/drawing/2014/main" id="{7C84D6CF-4F9E-4B3C-8A7E-40C4560F2A6A}"/>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compatLnSpc="1">
            <a:prstTxWarp prst="textNoShape">
              <a:avLst/>
            </a:prstTxWarp>
          </a:bodyPr>
          <a:lstStyle/>
          <a:p>
            <a:pPr algn="ctr" eaLnBrk="1" hangingPunct="1"/>
            <a:r>
              <a:rPr lang="pt-BR" altLang="pt-BR" sz="5400" b="0"/>
              <a:t>Concurso     </a:t>
            </a:r>
            <a:fld id="{68911D34-DA5E-46E4-8610-884DBE1AABDE}" type="datetime1">
              <a:rPr lang="pt-BR" altLang="pt-BR" sz="5400" b="0" smtClean="0"/>
              <a:pPr algn="ctr" eaLnBrk="1" hangingPunct="1"/>
              <a:t>11/10/2026</a:t>
            </a:fld>
            <a:endParaRPr lang="pt-BR" altLang="pt-BR" sz="5400" b="0"/>
          </a:p>
        </p:txBody>
      </p:sp>
      <p:sp>
        <p:nvSpPr>
          <p:cNvPr id="7" name="Espaço Reservado para Texto 6">
            <a:extLst>
              <a:ext uri="{FF2B5EF4-FFF2-40B4-BE49-F238E27FC236}">
                <a16:creationId xmlns:a16="http://schemas.microsoft.com/office/drawing/2014/main" id="{E34B78F4-D45D-FE48-D0AA-C4802F61802C}"/>
              </a:ext>
            </a:extLst>
          </p:cNvPr>
          <p:cNvSpPr>
            <a:spLocks noGrp="1"/>
          </p:cNvSpPr>
          <p:nvPr>
            <p:ph type="body" sz="quarter" idx="11"/>
          </p:nvPr>
        </p:nvSpPr>
        <p:spPr/>
        <p:txBody>
          <a:bodyPr/>
          <a:lstStyle/>
          <a:p>
            <a:pPr algn="ctr"/>
            <a:r>
              <a:rPr lang="pt-BR" dirty="0"/>
              <a:t>Levando um Amigo a Jesus</a:t>
            </a:r>
          </a:p>
        </p:txBody>
      </p:sp>
      <p:pic>
        <p:nvPicPr>
          <p:cNvPr id="3" name="Imagem 2">
            <a:hlinkClick r:id="rId3" action="ppaction://hlinksldjump"/>
            <a:extLst>
              <a:ext uri="{FF2B5EF4-FFF2-40B4-BE49-F238E27FC236}">
                <a16:creationId xmlns:a16="http://schemas.microsoft.com/office/drawing/2014/main" id="{9AC9C0B8-BAD0-B868-F042-166FEA0A6998}"/>
              </a:ext>
            </a:extLst>
          </p:cNvPr>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633195" y="4620747"/>
            <a:ext cx="1357745" cy="1341120"/>
          </a:xfrm>
          <a:prstGeom prst="rect">
            <a:avLst/>
          </a:prstGeom>
        </p:spPr>
      </p:pic>
      <p:pic>
        <p:nvPicPr>
          <p:cNvPr id="5" name="Imagem 4">
            <a:hlinkClick r:id="rId5" action="ppaction://hlinksldjump"/>
            <a:extLst>
              <a:ext uri="{FF2B5EF4-FFF2-40B4-BE49-F238E27FC236}">
                <a16:creationId xmlns:a16="http://schemas.microsoft.com/office/drawing/2014/main" id="{10B75E9F-4A63-C7A7-1647-6660F49F1CCE}"/>
              </a:ext>
            </a:extLst>
          </p:cNvPr>
          <p:cNvPicPr>
            <a:picLocks noChangeAspect="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838241" y="3165443"/>
            <a:ext cx="947651" cy="911629"/>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925492-9C0A-634F-6DAE-824B3B8582ED}"/>
            </a:ext>
          </a:extLst>
        </p:cNvPr>
        <p:cNvGrpSpPr/>
        <p:nvPr/>
      </p:nvGrpSpPr>
      <p:grpSpPr>
        <a:xfrm>
          <a:off x="0" y="0"/>
          <a:ext cx="0" cy="0"/>
          <a:chOff x="0" y="0"/>
          <a:chExt cx="0" cy="0"/>
        </a:xfrm>
      </p:grpSpPr>
      <p:sp>
        <p:nvSpPr>
          <p:cNvPr id="48130" name="Espaço Reservado para Texto 1">
            <a:extLst>
              <a:ext uri="{FF2B5EF4-FFF2-40B4-BE49-F238E27FC236}">
                <a16:creationId xmlns:a16="http://schemas.microsoft.com/office/drawing/2014/main" id="{151F16E3-5309-AC67-9706-2F77749E12DD}"/>
              </a:ext>
            </a:extLst>
          </p:cNvPr>
          <p:cNvSpPr>
            <a:spLocks noGrp="1"/>
          </p:cNvSpPr>
          <p:nvPr>
            <p:ph type="body" sz="quarter" idx="10"/>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marL="0" indent="0">
              <a:defRPr/>
            </a:pPr>
            <a:r>
              <a:rPr lang="pt-BR" altLang="pt-BR" dirty="0">
                <a:effectLst>
                  <a:outerShdw blurRad="38100" dist="38100" dir="2700000" algn="tl">
                    <a:srgbClr val="000000">
                      <a:alpha val="43137"/>
                    </a:srgbClr>
                  </a:outerShdw>
                </a:effectLst>
                <a:latin typeface="Arial" pitchFamily="34" charset="0"/>
                <a:cs typeface="Arial" pitchFamily="34" charset="0"/>
              </a:rPr>
              <a:t>Qual o título da lição desta semana? </a:t>
            </a:r>
          </a:p>
        </p:txBody>
      </p:sp>
      <p:sp>
        <p:nvSpPr>
          <p:cNvPr id="61444" name="Espaço Reservado para Texto 1">
            <a:extLst>
              <a:ext uri="{FF2B5EF4-FFF2-40B4-BE49-F238E27FC236}">
                <a16:creationId xmlns:a16="http://schemas.microsoft.com/office/drawing/2014/main" id="{EB8EC7E6-7DAB-4BF4-AF16-D9AD8F0BD8A6}"/>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a:t>1.</a:t>
            </a:r>
          </a:p>
        </p:txBody>
      </p:sp>
      <p:sp>
        <p:nvSpPr>
          <p:cNvPr id="4" name="Espaço Reservado para Texto 2">
            <a:extLst>
              <a:ext uri="{FF2B5EF4-FFF2-40B4-BE49-F238E27FC236}">
                <a16:creationId xmlns:a16="http://schemas.microsoft.com/office/drawing/2014/main" id="{AE4C2EB5-7D76-DE33-D3C0-21F1E296AB9E}"/>
              </a:ext>
            </a:extLst>
          </p:cNvPr>
          <p:cNvSpPr txBox="1">
            <a:spLocks/>
          </p:cNvSpPr>
          <p:nvPr/>
        </p:nvSpPr>
        <p:spPr bwMode="auto">
          <a:xfrm>
            <a:off x="1475656" y="1988840"/>
            <a:ext cx="7488957" cy="4824536"/>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514350" indent="-514350" algn="l" rtl="0" eaLnBrk="0" fontAlgn="base" hangingPunct="0">
              <a:spcBef>
                <a:spcPct val="20000"/>
              </a:spcBef>
              <a:spcAft>
                <a:spcPct val="0"/>
              </a:spcAft>
              <a:buFont typeface="+mj-lt"/>
              <a:buAutoNum type="alphaLcPeriod"/>
              <a:defRPr sz="3200" b="1" kern="1200">
                <a:solidFill>
                  <a:schemeClr val="tx1"/>
                </a:solidFill>
                <a:latin typeface="Arial" panose="020B0604020202020204" pitchFamily="34" charset="0"/>
                <a:ea typeface="+mn-ea"/>
                <a:cs typeface="Arial" panose="020B0604020202020204" pitchFamily="34"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eaLnBrk="1" hangingPunct="1">
              <a:buFont typeface="Arial" charset="0"/>
              <a:buAutoNum type="alphaLcPeriod"/>
              <a:defRPr/>
            </a:pPr>
            <a:r>
              <a:rPr lang="pt-BR" altLang="pt-BR" dirty="0">
                <a:effectLst>
                  <a:outerShdw blurRad="38100" dist="38100" dir="2700000" algn="tl">
                    <a:srgbClr val="000000">
                      <a:alpha val="43137"/>
                    </a:srgbClr>
                  </a:outerShdw>
                </a:effectLst>
              </a:rPr>
              <a:t>O homem com quatro amigos cheios de fé</a:t>
            </a:r>
          </a:p>
          <a:p>
            <a:pPr eaLnBrk="1" hangingPunct="1">
              <a:buFont typeface="Arial" charset="0"/>
              <a:buAutoNum type="alphaLcPeriod"/>
              <a:defRPr/>
            </a:pPr>
            <a:r>
              <a:rPr lang="pt-BR" altLang="pt-BR" dirty="0">
                <a:effectLst>
                  <a:outerShdw blurRad="38100" dist="38100" dir="2700000" algn="tl">
                    <a:srgbClr val="000000">
                      <a:alpha val="43137"/>
                    </a:srgbClr>
                  </a:outerShdw>
                </a:effectLst>
              </a:rPr>
              <a:t>Cura à distância</a:t>
            </a:r>
          </a:p>
          <a:p>
            <a:pPr eaLnBrk="1" hangingPunct="1">
              <a:buFont typeface="Arial" charset="0"/>
              <a:buAutoNum type="alphaLcPeriod"/>
              <a:defRPr/>
            </a:pPr>
            <a:r>
              <a:rPr lang="pt-BR" altLang="pt-BR" dirty="0">
                <a:effectLst>
                  <a:outerShdw blurRad="38100" dist="38100" dir="2700000" algn="tl">
                    <a:srgbClr val="000000">
                      <a:alpha val="43137"/>
                    </a:srgbClr>
                  </a:outerShdw>
                </a:effectLst>
              </a:rPr>
              <a:t>Jesus anda sobre as águas</a:t>
            </a:r>
          </a:p>
        </p:txBody>
      </p:sp>
    </p:spTree>
    <p:extLst>
      <p:ext uri="{BB962C8B-B14F-4D97-AF65-F5344CB8AC3E}">
        <p14:creationId xmlns:p14="http://schemas.microsoft.com/office/powerpoint/2010/main" val="124793621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A7FE43-1A6E-7D5E-CD68-AA3284F9D84C}"/>
            </a:ext>
          </a:extLst>
        </p:cNvPr>
        <p:cNvGrpSpPr/>
        <p:nvPr/>
      </p:nvGrpSpPr>
      <p:grpSpPr>
        <a:xfrm>
          <a:off x="0" y="0"/>
          <a:ext cx="0" cy="0"/>
          <a:chOff x="0" y="0"/>
          <a:chExt cx="0" cy="0"/>
        </a:xfrm>
      </p:grpSpPr>
      <p:sp>
        <p:nvSpPr>
          <p:cNvPr id="62466" name="Espaço Reservado para Texto 1">
            <a:extLst>
              <a:ext uri="{FF2B5EF4-FFF2-40B4-BE49-F238E27FC236}">
                <a16:creationId xmlns:a16="http://schemas.microsoft.com/office/drawing/2014/main" id="{3B9BA75D-EBB7-364B-FD76-27782C1053D5}"/>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a:spcBef>
                <a:spcPct val="0"/>
              </a:spcBef>
            </a:pPr>
            <a:r>
              <a:rPr lang="pt-BR" altLang="pt-BR" dirty="0"/>
              <a:t>Qual é a Ideia Central da lição desta semana?</a:t>
            </a:r>
            <a:endParaRPr lang="pt-BR" altLang="pt-BR" dirty="0">
              <a:latin typeface="Arial" panose="020B0604020202020204" pitchFamily="34" charset="0"/>
              <a:cs typeface="Arial" panose="020B0604020202020204" pitchFamily="34" charset="0"/>
            </a:endParaRPr>
          </a:p>
        </p:txBody>
      </p:sp>
      <p:sp>
        <p:nvSpPr>
          <p:cNvPr id="3" name="Espaço Reservado para Texto 2">
            <a:extLst>
              <a:ext uri="{FF2B5EF4-FFF2-40B4-BE49-F238E27FC236}">
                <a16:creationId xmlns:a16="http://schemas.microsoft.com/office/drawing/2014/main" id="{10844AD6-28CB-BBE4-DE5A-F08513AA14ED}"/>
              </a:ext>
            </a:extLst>
          </p:cNvPr>
          <p:cNvSpPr>
            <a:spLocks noGrp="1"/>
          </p:cNvSpPr>
          <p:nvPr>
            <p:ph type="body"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pt-BR" dirty="0">
                <a:effectLst>
                  <a:outerShdw blurRad="38100" dist="38100" dir="2700000" algn="tl">
                    <a:srgbClr val="000000">
                      <a:alpha val="43137"/>
                    </a:srgbClr>
                  </a:outerShdw>
                </a:effectLst>
              </a:rPr>
              <a:t>Jesus vê potencial para o bem em todos.</a:t>
            </a:r>
          </a:p>
          <a:p>
            <a:r>
              <a:rPr lang="pt-BR" dirty="0"/>
              <a:t>Amigos que amam a Jesus me ajudam a me aproximar Dele, que tem o poder de curar meu corpo e perdoar meus pecados.</a:t>
            </a:r>
          </a:p>
          <a:p>
            <a:r>
              <a:rPr lang="pt-BR" dirty="0"/>
              <a:t>Posso levar minhas preocupações e dúvidas a Jesus, porque Ele cuida de mim.</a:t>
            </a:r>
            <a:endParaRPr lang="pt-BR" dirty="0">
              <a:effectLst>
                <a:outerShdw blurRad="38100" dist="38100" dir="2700000" algn="tl">
                  <a:srgbClr val="000000">
                    <a:alpha val="43137"/>
                  </a:srgbClr>
                </a:outerShdw>
              </a:effectLst>
            </a:endParaRPr>
          </a:p>
        </p:txBody>
      </p:sp>
      <p:sp>
        <p:nvSpPr>
          <p:cNvPr id="62468" name="Espaço Reservado para Texto 1">
            <a:extLst>
              <a:ext uri="{FF2B5EF4-FFF2-40B4-BE49-F238E27FC236}">
                <a16:creationId xmlns:a16="http://schemas.microsoft.com/office/drawing/2014/main" id="{BCD4953D-64D9-4A96-A0B1-C23D5DCEF1EE}"/>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a:t>2.</a:t>
            </a:r>
          </a:p>
        </p:txBody>
      </p:sp>
    </p:spTree>
    <p:extLst>
      <p:ext uri="{BB962C8B-B14F-4D97-AF65-F5344CB8AC3E}">
        <p14:creationId xmlns:p14="http://schemas.microsoft.com/office/powerpoint/2010/main" val="19893311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56AAA3-A716-7698-988A-869372A1DA01}"/>
            </a:ext>
          </a:extLst>
        </p:cNvPr>
        <p:cNvGrpSpPr/>
        <p:nvPr/>
      </p:nvGrpSpPr>
      <p:grpSpPr>
        <a:xfrm>
          <a:off x="0" y="0"/>
          <a:ext cx="0" cy="0"/>
          <a:chOff x="0" y="0"/>
          <a:chExt cx="0" cy="0"/>
        </a:xfrm>
      </p:grpSpPr>
      <p:sp>
        <p:nvSpPr>
          <p:cNvPr id="63490" name="Espaço Reservado para Texto 1">
            <a:extLst>
              <a:ext uri="{FF2B5EF4-FFF2-40B4-BE49-F238E27FC236}">
                <a16:creationId xmlns:a16="http://schemas.microsoft.com/office/drawing/2014/main" id="{1D37CFF1-A2D2-FA16-7FB9-DCC80318FB3A}"/>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marL="0" indent="0">
              <a:spcBef>
                <a:spcPct val="0"/>
              </a:spcBef>
            </a:pPr>
            <a:r>
              <a:rPr lang="pt-BR" altLang="pt-BR">
                <a:latin typeface="Arial" panose="020B0604020202020204" pitchFamily="34" charset="0"/>
                <a:cs typeface="Arial" panose="020B0604020202020204" pitchFamily="34" charset="0"/>
              </a:rPr>
              <a:t>Qual a referência do verso para decorar?</a:t>
            </a:r>
          </a:p>
        </p:txBody>
      </p:sp>
      <p:sp>
        <p:nvSpPr>
          <p:cNvPr id="3" name="Espaço Reservado para Texto 2">
            <a:extLst>
              <a:ext uri="{FF2B5EF4-FFF2-40B4-BE49-F238E27FC236}">
                <a16:creationId xmlns:a16="http://schemas.microsoft.com/office/drawing/2014/main" id="{41F00CCA-FB35-B77D-70CE-004CA22B55A5}"/>
              </a:ext>
            </a:extLst>
          </p:cNvPr>
          <p:cNvSpPr>
            <a:spLocks noGrp="1"/>
          </p:cNvSpPr>
          <p:nvPr>
            <p:ph type="body"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Arial" charset="0"/>
              <a:buAutoNum type="alphaLcPeriod"/>
              <a:defRPr/>
            </a:pPr>
            <a:r>
              <a:rPr lang="pt-BR" altLang="pt-BR" dirty="0">
                <a:effectLst>
                  <a:outerShdw blurRad="38100" dist="38100" dir="2700000" algn="tl">
                    <a:srgbClr val="000000">
                      <a:alpha val="43137"/>
                    </a:srgbClr>
                  </a:outerShdw>
                </a:effectLst>
              </a:rPr>
              <a:t>Salmo 145:8</a:t>
            </a:r>
          </a:p>
          <a:p>
            <a:pPr eaLnBrk="1" hangingPunct="1">
              <a:buFont typeface="Arial" charset="0"/>
              <a:buAutoNum type="alphaLcPeriod"/>
              <a:defRPr/>
            </a:pPr>
            <a:r>
              <a:rPr lang="pt-BR" altLang="pt-BR" dirty="0">
                <a:effectLst>
                  <a:outerShdw blurRad="38100" dist="38100" dir="2700000" algn="tl">
                    <a:srgbClr val="000000">
                      <a:alpha val="43137"/>
                    </a:srgbClr>
                  </a:outerShdw>
                </a:effectLst>
              </a:rPr>
              <a:t>Isaías 45:22</a:t>
            </a:r>
          </a:p>
          <a:p>
            <a:pPr eaLnBrk="1" hangingPunct="1">
              <a:buFont typeface="Arial" charset="0"/>
              <a:buAutoNum type="alphaLcPeriod"/>
              <a:defRPr/>
            </a:pPr>
            <a:r>
              <a:rPr lang="pt-BR" altLang="pt-BR" dirty="0">
                <a:effectLst>
                  <a:outerShdw blurRad="38100" dist="38100" dir="2700000" algn="tl">
                    <a:srgbClr val="000000">
                      <a:alpha val="43137"/>
                    </a:srgbClr>
                  </a:outerShdw>
                </a:effectLst>
              </a:rPr>
              <a:t>Romanos 12:10</a:t>
            </a:r>
          </a:p>
        </p:txBody>
      </p:sp>
      <p:sp>
        <p:nvSpPr>
          <p:cNvPr id="63492" name="Espaço Reservado para Texto 1">
            <a:extLst>
              <a:ext uri="{FF2B5EF4-FFF2-40B4-BE49-F238E27FC236}">
                <a16:creationId xmlns:a16="http://schemas.microsoft.com/office/drawing/2014/main" id="{69E42D5C-F55A-A569-42BC-930D5CAAC70A}"/>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a:t>3.</a:t>
            </a:r>
          </a:p>
        </p:txBody>
      </p:sp>
    </p:spTree>
    <p:extLst>
      <p:ext uri="{BB962C8B-B14F-4D97-AF65-F5344CB8AC3E}">
        <p14:creationId xmlns:p14="http://schemas.microsoft.com/office/powerpoint/2010/main" val="266683397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D7C62F-EAA3-4B8D-B17D-90553806A40A}"/>
            </a:ext>
          </a:extLst>
        </p:cNvPr>
        <p:cNvGrpSpPr/>
        <p:nvPr/>
      </p:nvGrpSpPr>
      <p:grpSpPr>
        <a:xfrm>
          <a:off x="0" y="0"/>
          <a:ext cx="0" cy="0"/>
          <a:chOff x="0" y="0"/>
          <a:chExt cx="0" cy="0"/>
        </a:xfrm>
      </p:grpSpPr>
      <p:sp>
        <p:nvSpPr>
          <p:cNvPr id="63490" name="Espaço Reservado para Texto 1">
            <a:extLst>
              <a:ext uri="{FF2B5EF4-FFF2-40B4-BE49-F238E27FC236}">
                <a16:creationId xmlns:a16="http://schemas.microsoft.com/office/drawing/2014/main" id="{6CB11D4A-D7D8-AF2D-EB95-43F6EB1F3E6E}"/>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a:spcBef>
                <a:spcPct val="0"/>
              </a:spcBef>
            </a:pPr>
            <a:r>
              <a:rPr lang="pt-BR" altLang="pt-BR" dirty="0">
                <a:latin typeface="Arial" panose="020B0604020202020204" pitchFamily="34" charset="0"/>
                <a:cs typeface="Arial" panose="020B0604020202020204" pitchFamily="34" charset="0"/>
              </a:rPr>
              <a:t>Onde está essa passagem que fala sobre a misericórdia de Deus lançando nossos pecados no fundo do mar?</a:t>
            </a:r>
          </a:p>
        </p:txBody>
      </p:sp>
      <p:sp>
        <p:nvSpPr>
          <p:cNvPr id="3" name="Espaço Reservado para Texto 2">
            <a:extLst>
              <a:ext uri="{FF2B5EF4-FFF2-40B4-BE49-F238E27FC236}">
                <a16:creationId xmlns:a16="http://schemas.microsoft.com/office/drawing/2014/main" id="{FECCFFCE-E403-BE70-6181-E5D88201A7C0}"/>
              </a:ext>
            </a:extLst>
          </p:cNvPr>
          <p:cNvSpPr>
            <a:spLocks noGrp="1"/>
          </p:cNvSpPr>
          <p:nvPr>
            <p:ph type="body"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Arial" charset="0"/>
              <a:buAutoNum type="alphaLcPeriod"/>
            </a:pPr>
            <a:r>
              <a:rPr lang="pt-BR" dirty="0"/>
              <a:t>Miquéias 7:18,19</a:t>
            </a:r>
            <a:endParaRPr lang="pt-BR" altLang="pt-BR" dirty="0">
              <a:effectLst>
                <a:outerShdw blurRad="38100" dist="38100" dir="2700000" algn="tl">
                  <a:srgbClr val="000000">
                    <a:alpha val="43137"/>
                  </a:srgbClr>
                </a:outerShdw>
              </a:effectLst>
            </a:endParaRPr>
          </a:p>
          <a:p>
            <a:pPr eaLnBrk="1" hangingPunct="1">
              <a:buFont typeface="Arial" charset="0"/>
              <a:buAutoNum type="alphaLcPeriod"/>
            </a:pPr>
            <a:r>
              <a:rPr lang="pt-BR" altLang="pt-BR" dirty="0">
                <a:effectLst>
                  <a:outerShdw blurRad="38100" dist="38100" dir="2700000" algn="tl">
                    <a:srgbClr val="000000">
                      <a:alpha val="43137"/>
                    </a:srgbClr>
                  </a:outerShdw>
                </a:effectLst>
              </a:rPr>
              <a:t>Genesis 3:15 </a:t>
            </a:r>
          </a:p>
          <a:p>
            <a:pPr eaLnBrk="1" hangingPunct="1">
              <a:buFont typeface="Arial" charset="0"/>
              <a:buAutoNum type="alphaLcPeriod"/>
            </a:pPr>
            <a:r>
              <a:rPr lang="pt-BR" dirty="0">
                <a:effectLst>
                  <a:outerShdw blurRad="38100" dist="38100" dir="2700000" algn="tl">
                    <a:srgbClr val="000000">
                      <a:alpha val="43137"/>
                    </a:srgbClr>
                  </a:outerShdw>
                </a:effectLst>
              </a:rPr>
              <a:t>Apocalipse 1:1</a:t>
            </a:r>
          </a:p>
          <a:p>
            <a:pPr eaLnBrk="1" hangingPunct="1">
              <a:buFont typeface="Arial" charset="0"/>
              <a:buAutoNum type="alphaLcPeriod"/>
            </a:pPr>
            <a:endParaRPr lang="pt-BR" altLang="pt-BR" dirty="0">
              <a:effectLst>
                <a:outerShdw blurRad="38100" dist="38100" dir="2700000" algn="tl">
                  <a:srgbClr val="000000">
                    <a:alpha val="43137"/>
                  </a:srgbClr>
                </a:outerShdw>
              </a:effectLst>
            </a:endParaRPr>
          </a:p>
          <a:p>
            <a:pPr marL="0" indent="0" eaLnBrk="1" hangingPunct="1">
              <a:buNone/>
            </a:pPr>
            <a:endParaRPr lang="pt-BR" altLang="pt-BR" dirty="0">
              <a:effectLst>
                <a:outerShdw blurRad="38100" dist="38100" dir="2700000" algn="tl">
                  <a:srgbClr val="000000">
                    <a:alpha val="43137"/>
                  </a:srgbClr>
                </a:outerShdw>
              </a:effectLst>
            </a:endParaRPr>
          </a:p>
        </p:txBody>
      </p:sp>
      <p:sp>
        <p:nvSpPr>
          <p:cNvPr id="63492" name="Espaço Reservado para Texto 1">
            <a:extLst>
              <a:ext uri="{FF2B5EF4-FFF2-40B4-BE49-F238E27FC236}">
                <a16:creationId xmlns:a16="http://schemas.microsoft.com/office/drawing/2014/main" id="{27D86B84-A330-F9DB-BA4A-971B1C0424B3}"/>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dirty="0"/>
              <a:t>4.</a:t>
            </a:r>
          </a:p>
        </p:txBody>
      </p:sp>
      <p:sp>
        <p:nvSpPr>
          <p:cNvPr id="6" name="CaixaDeTexto 5">
            <a:extLst>
              <a:ext uri="{FF2B5EF4-FFF2-40B4-BE49-F238E27FC236}">
                <a16:creationId xmlns:a16="http://schemas.microsoft.com/office/drawing/2014/main" id="{F6CECEC3-731D-5A97-95EA-CF0AAD6CA45A}"/>
              </a:ext>
            </a:extLst>
          </p:cNvPr>
          <p:cNvSpPr txBox="1"/>
          <p:nvPr/>
        </p:nvSpPr>
        <p:spPr>
          <a:xfrm>
            <a:off x="1763688" y="4005064"/>
            <a:ext cx="6984776" cy="1631216"/>
          </a:xfrm>
          <a:prstGeom prst="rect">
            <a:avLst/>
          </a:prstGeom>
          <a:noFill/>
        </p:spPr>
        <p:txBody>
          <a:bodyPr wrap="square">
            <a:spAutoFit/>
          </a:bodyPr>
          <a:lstStyle/>
          <a:p>
            <a:pPr marL="0" indent="0" algn="ctr">
              <a:buNone/>
            </a:pPr>
            <a:r>
              <a:rPr lang="pt-BR" sz="2000" b="1" dirty="0">
                <a:ln w="10541" cmpd="sng">
                  <a:solidFill>
                    <a:schemeClr val="tx1"/>
                  </a:solidFill>
                  <a:prstDash val="solid"/>
                </a:ln>
                <a:solidFill>
                  <a:srgbClr val="FF0000"/>
                </a:solidFill>
                <a:latin typeface="Arial" charset="0"/>
              </a:rPr>
              <a:t>¹⁸ Que outro Deus há semelhante a Ti, que perdoas a culpa[...]? [...] Pois tens prazer em mostrar Teu amor.</a:t>
            </a:r>
          </a:p>
          <a:p>
            <a:pPr marL="0" indent="0" algn="ctr">
              <a:buNone/>
            </a:pPr>
            <a:r>
              <a:rPr lang="pt-BR" sz="2000" b="1" dirty="0">
                <a:ln w="10541" cmpd="sng">
                  <a:solidFill>
                    <a:schemeClr val="tx1"/>
                  </a:solidFill>
                  <a:prstDash val="solid"/>
                </a:ln>
                <a:solidFill>
                  <a:srgbClr val="FF0000"/>
                </a:solidFill>
                <a:latin typeface="Arial" charset="0"/>
              </a:rPr>
              <a:t>¹⁹ Voltarás a ter compaixão de nós; pisarás nossas maldades sob Teus pés e lançarás nossos pecados </a:t>
            </a:r>
          </a:p>
          <a:p>
            <a:pPr marL="0" indent="0" algn="ctr">
              <a:buNone/>
            </a:pPr>
            <a:r>
              <a:rPr lang="pt-BR" sz="2000" b="1" dirty="0">
                <a:ln w="10541" cmpd="sng">
                  <a:solidFill>
                    <a:schemeClr val="tx1"/>
                  </a:solidFill>
                  <a:prstDash val="solid"/>
                </a:ln>
                <a:solidFill>
                  <a:srgbClr val="FF0000"/>
                </a:solidFill>
                <a:latin typeface="Arial" charset="0"/>
              </a:rPr>
              <a:t>nas profundezas do mar.</a:t>
            </a:r>
            <a:endParaRPr lang="pt-BR" sz="2000" b="1" dirty="0">
              <a:ln w="10541" cmpd="sng">
                <a:solidFill>
                  <a:schemeClr val="tx1"/>
                </a:solidFill>
                <a:prstDash val="solid"/>
              </a:ln>
              <a:solidFill>
                <a:srgbClr val="FFFF00"/>
              </a:solidFill>
              <a:latin typeface="Arial" charset="0"/>
            </a:endParaRPr>
          </a:p>
        </p:txBody>
      </p:sp>
    </p:spTree>
    <p:extLst>
      <p:ext uri="{BB962C8B-B14F-4D97-AF65-F5344CB8AC3E}">
        <p14:creationId xmlns:p14="http://schemas.microsoft.com/office/powerpoint/2010/main" val="13575640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9E18FF-5C3B-B95C-FCB2-3EBDBDCEFDBC}"/>
            </a:ext>
          </a:extLst>
        </p:cNvPr>
        <p:cNvGrpSpPr/>
        <p:nvPr/>
      </p:nvGrpSpPr>
      <p:grpSpPr>
        <a:xfrm>
          <a:off x="0" y="0"/>
          <a:ext cx="0" cy="0"/>
          <a:chOff x="0" y="0"/>
          <a:chExt cx="0" cy="0"/>
        </a:xfrm>
      </p:grpSpPr>
      <p:sp>
        <p:nvSpPr>
          <p:cNvPr id="63490" name="Espaço Reservado para Texto 1">
            <a:extLst>
              <a:ext uri="{FF2B5EF4-FFF2-40B4-BE49-F238E27FC236}">
                <a16:creationId xmlns:a16="http://schemas.microsoft.com/office/drawing/2014/main" id="{B5D0218D-48AD-D2F3-850C-FA91F6A9D299}"/>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eaLnBrk="1" hangingPunct="1"/>
            <a:r>
              <a:rPr lang="pt-BR" altLang="pt-BR" dirty="0">
                <a:cs typeface="Arial" panose="020B0604020202020204" pitchFamily="34" charset="0"/>
              </a:rPr>
              <a:t>Na casa de quem Jesus estava quando apareceu lá um paralítico carregado pelos amigos?</a:t>
            </a:r>
          </a:p>
        </p:txBody>
      </p:sp>
      <p:sp>
        <p:nvSpPr>
          <p:cNvPr id="63492" name="Espaço Reservado para Texto 1">
            <a:extLst>
              <a:ext uri="{FF2B5EF4-FFF2-40B4-BE49-F238E27FC236}">
                <a16:creationId xmlns:a16="http://schemas.microsoft.com/office/drawing/2014/main" id="{C0C7F1CE-675D-24CA-282D-822B8820E418}"/>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dirty="0"/>
              <a:t>5.</a:t>
            </a:r>
          </a:p>
        </p:txBody>
      </p:sp>
      <p:sp>
        <p:nvSpPr>
          <p:cNvPr id="2" name="Espaço Reservado para Texto 2">
            <a:extLst>
              <a:ext uri="{FF2B5EF4-FFF2-40B4-BE49-F238E27FC236}">
                <a16:creationId xmlns:a16="http://schemas.microsoft.com/office/drawing/2014/main" id="{9BAC27AE-CEC9-0F8F-D83E-438C747D0522}"/>
              </a:ext>
            </a:extLst>
          </p:cNvPr>
          <p:cNvSpPr txBox="1">
            <a:spLocks/>
          </p:cNvSpPr>
          <p:nvPr/>
        </p:nvSpPr>
        <p:spPr bwMode="auto">
          <a:xfrm>
            <a:off x="1475656" y="1988840"/>
            <a:ext cx="7488957" cy="4824536"/>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514350" indent="-514350" eaLnBrk="1" hangingPunct="1">
              <a:spcBef>
                <a:spcPct val="20000"/>
              </a:spcBef>
              <a:buFont typeface="Arial" charset="0"/>
              <a:buAutoNum type="alphaLcPeriod"/>
              <a:defRPr sz="3200" b="1">
                <a:effectLst>
                  <a:outerShdw blurRad="38100" dist="38100" dir="2700000" algn="tl">
                    <a:srgbClr val="000000">
                      <a:alpha val="43137"/>
                    </a:srgbClr>
                  </a:outerShdw>
                </a:effectLst>
              </a:defRPr>
            </a:lvl1pPr>
            <a:lvl2pPr marL="742950" indent="-285750">
              <a:spcBef>
                <a:spcPct val="20000"/>
              </a:spcBef>
              <a:buFont typeface="Arial" panose="020B0604020202020204" pitchFamily="34" charset="0"/>
              <a:buChar char="–"/>
              <a:defRPr sz="2800">
                <a:latin typeface="+mn-lt"/>
                <a:cs typeface="+mn-cs"/>
              </a:defRPr>
            </a:lvl2pPr>
            <a:lvl3pPr marL="1143000" indent="-228600">
              <a:spcBef>
                <a:spcPct val="20000"/>
              </a:spcBef>
              <a:buFont typeface="Arial" panose="020B0604020202020204" pitchFamily="34" charset="0"/>
              <a:buChar char="•"/>
              <a:defRPr sz="2400">
                <a:latin typeface="+mn-lt"/>
                <a:cs typeface="+mn-cs"/>
              </a:defRPr>
            </a:lvl3pPr>
            <a:lvl4pPr marL="1600200" indent="-228600">
              <a:spcBef>
                <a:spcPct val="20000"/>
              </a:spcBef>
              <a:buFont typeface="Arial" panose="020B0604020202020204" pitchFamily="34" charset="0"/>
              <a:buChar char="–"/>
              <a:defRPr sz="2000">
                <a:latin typeface="+mn-lt"/>
                <a:cs typeface="+mn-cs"/>
              </a:defRPr>
            </a:lvl4pPr>
            <a:lvl5pPr marL="2057400" indent="-228600">
              <a:spcBef>
                <a:spcPct val="20000"/>
              </a:spcBef>
              <a:buFont typeface="Arial" panose="020B0604020202020204" pitchFamily="34" charset="0"/>
              <a:buChar char="»"/>
              <a:defRPr sz="2000">
                <a:latin typeface="+mn-lt"/>
                <a:cs typeface="+mn-cs"/>
              </a:defRPr>
            </a:lvl5pPr>
            <a:lvl6pPr marL="2514600" indent="-228600">
              <a:spcBef>
                <a:spcPct val="20000"/>
              </a:spcBef>
              <a:buFont typeface="Arial" pitchFamily="34" charset="0"/>
              <a:buChar char="•"/>
              <a:defRPr sz="2000">
                <a:latin typeface="+mn-lt"/>
                <a:cs typeface="+mn-cs"/>
              </a:defRPr>
            </a:lvl6pPr>
            <a:lvl7pPr marL="2971800" indent="-228600">
              <a:spcBef>
                <a:spcPct val="20000"/>
              </a:spcBef>
              <a:buFont typeface="Arial" pitchFamily="34" charset="0"/>
              <a:buChar char="•"/>
              <a:defRPr sz="2000">
                <a:latin typeface="+mn-lt"/>
                <a:cs typeface="+mn-cs"/>
              </a:defRPr>
            </a:lvl7pPr>
            <a:lvl8pPr marL="3429000" indent="-228600">
              <a:spcBef>
                <a:spcPct val="20000"/>
              </a:spcBef>
              <a:buFont typeface="Arial" pitchFamily="34" charset="0"/>
              <a:buChar char="•"/>
              <a:defRPr sz="2000">
                <a:latin typeface="+mn-lt"/>
                <a:cs typeface="+mn-cs"/>
              </a:defRPr>
            </a:lvl8pPr>
            <a:lvl9pPr marL="3886200" indent="-228600">
              <a:spcBef>
                <a:spcPct val="20000"/>
              </a:spcBef>
              <a:buFont typeface="Arial" pitchFamily="34" charset="0"/>
              <a:buChar char="•"/>
              <a:defRPr sz="2000">
                <a:latin typeface="+mn-lt"/>
                <a:cs typeface="+mn-cs"/>
              </a:defRPr>
            </a:lvl9pPr>
          </a:lstStyle>
          <a:p>
            <a:r>
              <a:rPr lang="pt-BR" altLang="pt-BR" dirty="0"/>
              <a:t>João</a:t>
            </a:r>
          </a:p>
          <a:p>
            <a:r>
              <a:rPr lang="pt-BR" altLang="pt-BR" dirty="0"/>
              <a:t>Tiago</a:t>
            </a:r>
          </a:p>
          <a:p>
            <a:r>
              <a:rPr lang="pt-BR" altLang="pt-BR" dirty="0"/>
              <a:t>Pedro</a:t>
            </a:r>
          </a:p>
        </p:txBody>
      </p:sp>
    </p:spTree>
    <p:extLst>
      <p:ext uri="{BB962C8B-B14F-4D97-AF65-F5344CB8AC3E}">
        <p14:creationId xmlns:p14="http://schemas.microsoft.com/office/powerpoint/2010/main" val="299542034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D44E4E-06E0-B716-DAEB-C262C1C4A943}"/>
            </a:ext>
          </a:extLst>
        </p:cNvPr>
        <p:cNvGrpSpPr/>
        <p:nvPr/>
      </p:nvGrpSpPr>
      <p:grpSpPr>
        <a:xfrm>
          <a:off x="0" y="0"/>
          <a:ext cx="0" cy="0"/>
          <a:chOff x="0" y="0"/>
          <a:chExt cx="0" cy="0"/>
        </a:xfrm>
      </p:grpSpPr>
      <p:sp>
        <p:nvSpPr>
          <p:cNvPr id="63490" name="Espaço Reservado para Texto 1">
            <a:extLst>
              <a:ext uri="{FF2B5EF4-FFF2-40B4-BE49-F238E27FC236}">
                <a16:creationId xmlns:a16="http://schemas.microsoft.com/office/drawing/2014/main" id="{9A8D3B47-E3B9-E36B-9CA3-5505A2C36067}"/>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eaLnBrk="1" hangingPunct="1"/>
            <a:r>
              <a:rPr lang="pt-BR" altLang="pt-BR" dirty="0">
                <a:cs typeface="Arial" panose="020B0604020202020204" pitchFamily="34" charset="0"/>
              </a:rPr>
              <a:t>Quantos amigos carregavam o paralítico? </a:t>
            </a:r>
          </a:p>
        </p:txBody>
      </p:sp>
      <p:sp>
        <p:nvSpPr>
          <p:cNvPr id="3" name="Espaço Reservado para Texto 2">
            <a:extLst>
              <a:ext uri="{FF2B5EF4-FFF2-40B4-BE49-F238E27FC236}">
                <a16:creationId xmlns:a16="http://schemas.microsoft.com/office/drawing/2014/main" id="{CAA6442F-7DED-0223-C73E-05F6D7644914}"/>
              </a:ext>
            </a:extLst>
          </p:cNvPr>
          <p:cNvSpPr>
            <a:spLocks noGrp="1"/>
          </p:cNvSpPr>
          <p:nvPr>
            <p:ph type="body"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Arial" charset="0"/>
              <a:buAutoNum type="alphaLcPeriod"/>
              <a:defRPr/>
            </a:pPr>
            <a:r>
              <a:rPr lang="pt-BR" altLang="pt-BR" dirty="0"/>
              <a:t>2</a:t>
            </a:r>
          </a:p>
          <a:p>
            <a:pPr eaLnBrk="1" hangingPunct="1">
              <a:buFont typeface="Arial" charset="0"/>
              <a:buAutoNum type="alphaLcPeriod"/>
              <a:defRPr/>
            </a:pPr>
            <a:r>
              <a:rPr lang="pt-BR" altLang="pt-BR" dirty="0"/>
              <a:t>3</a:t>
            </a:r>
          </a:p>
          <a:p>
            <a:pPr eaLnBrk="1" hangingPunct="1">
              <a:buFont typeface="Arial" charset="0"/>
              <a:buAutoNum type="alphaLcPeriod"/>
              <a:defRPr/>
            </a:pPr>
            <a:r>
              <a:rPr lang="pt-BR" altLang="pt-BR" dirty="0"/>
              <a:t>4</a:t>
            </a:r>
          </a:p>
        </p:txBody>
      </p:sp>
      <p:sp>
        <p:nvSpPr>
          <p:cNvPr id="63492" name="Espaço Reservado para Texto 1">
            <a:extLst>
              <a:ext uri="{FF2B5EF4-FFF2-40B4-BE49-F238E27FC236}">
                <a16:creationId xmlns:a16="http://schemas.microsoft.com/office/drawing/2014/main" id="{C49ADE8D-D22B-D3DD-5058-0F55A0F51BC8}"/>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dirty="0"/>
              <a:t>6.</a:t>
            </a:r>
          </a:p>
        </p:txBody>
      </p:sp>
    </p:spTree>
    <p:extLst>
      <p:ext uri="{BB962C8B-B14F-4D97-AF65-F5344CB8AC3E}">
        <p14:creationId xmlns:p14="http://schemas.microsoft.com/office/powerpoint/2010/main" val="15692730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0AF63F-15A9-519A-15F8-DB9899440863}"/>
            </a:ext>
          </a:extLst>
        </p:cNvPr>
        <p:cNvGrpSpPr/>
        <p:nvPr/>
      </p:nvGrpSpPr>
      <p:grpSpPr>
        <a:xfrm>
          <a:off x="0" y="0"/>
          <a:ext cx="0" cy="0"/>
          <a:chOff x="0" y="0"/>
          <a:chExt cx="0" cy="0"/>
        </a:xfrm>
      </p:grpSpPr>
      <p:sp>
        <p:nvSpPr>
          <p:cNvPr id="63490" name="Espaço Reservado para Texto 1">
            <a:extLst>
              <a:ext uri="{FF2B5EF4-FFF2-40B4-BE49-F238E27FC236}">
                <a16:creationId xmlns:a16="http://schemas.microsoft.com/office/drawing/2014/main" id="{A89349F2-50AD-1961-30C0-AD2ECC195066}"/>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algn="just" eaLnBrk="1" hangingPunct="1"/>
            <a:r>
              <a:rPr lang="pt-BR" altLang="pt-BR" dirty="0">
                <a:cs typeface="Arial" panose="020B0604020202020204" pitchFamily="34" charset="0"/>
              </a:rPr>
              <a:t>Qual foi a frase de Jesus que o paralítico mais desejava ouvir?</a:t>
            </a:r>
          </a:p>
        </p:txBody>
      </p:sp>
      <p:sp>
        <p:nvSpPr>
          <p:cNvPr id="63492" name="Espaço Reservado para Texto 1">
            <a:extLst>
              <a:ext uri="{FF2B5EF4-FFF2-40B4-BE49-F238E27FC236}">
                <a16:creationId xmlns:a16="http://schemas.microsoft.com/office/drawing/2014/main" id="{3204FEED-C030-088E-A50B-E4A591FF7170}"/>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dirty="0"/>
              <a:t>7.</a:t>
            </a:r>
          </a:p>
        </p:txBody>
      </p:sp>
      <p:sp>
        <p:nvSpPr>
          <p:cNvPr id="4" name="Espaço Reservado para Texto 2">
            <a:extLst>
              <a:ext uri="{FF2B5EF4-FFF2-40B4-BE49-F238E27FC236}">
                <a16:creationId xmlns:a16="http://schemas.microsoft.com/office/drawing/2014/main" id="{AB94D9B8-2124-8618-9902-86ED3CEB0AA1}"/>
              </a:ext>
            </a:extLst>
          </p:cNvPr>
          <p:cNvSpPr>
            <a:spLocks noGrp="1"/>
          </p:cNvSpPr>
          <p:nvPr>
            <p:ph type="body" sz="quarter" idx="11"/>
          </p:nvPr>
        </p:nvSpPr>
        <p:spPr bwMode="auto">
          <a:xfrm>
            <a:off x="1475656" y="1988840"/>
            <a:ext cx="7488957" cy="4824536"/>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Arial" charset="0"/>
              <a:buAutoNum type="alphaLcPeriod"/>
            </a:pPr>
            <a:r>
              <a:rPr lang="pt-BR" altLang="pt-BR" dirty="0">
                <a:effectLst>
                  <a:outerShdw blurRad="38100" dist="38100" dir="2700000" algn="tl">
                    <a:srgbClr val="000000">
                      <a:alpha val="43137"/>
                    </a:srgbClr>
                  </a:outerShdw>
                </a:effectLst>
              </a:rPr>
              <a:t>Toma tua cama e anda</a:t>
            </a:r>
          </a:p>
          <a:p>
            <a:pPr eaLnBrk="1" hangingPunct="1">
              <a:buFont typeface="Arial" charset="0"/>
              <a:buAutoNum type="alphaLcPeriod"/>
            </a:pPr>
            <a:r>
              <a:rPr lang="pt-BR" altLang="pt-BR" dirty="0">
                <a:effectLst>
                  <a:outerShdw blurRad="38100" dist="38100" dir="2700000" algn="tl">
                    <a:srgbClr val="000000">
                      <a:alpha val="43137"/>
                    </a:srgbClr>
                  </a:outerShdw>
                </a:effectLst>
              </a:rPr>
              <a:t>Seus pecados estão perdoados</a:t>
            </a:r>
          </a:p>
          <a:p>
            <a:pPr eaLnBrk="1" hangingPunct="1">
              <a:buFont typeface="Arial" charset="0"/>
              <a:buAutoNum type="alphaLcPeriod"/>
            </a:pPr>
            <a:r>
              <a:rPr lang="pt-BR" altLang="pt-BR" dirty="0">
                <a:effectLst>
                  <a:outerShdw blurRad="38100" dist="38100" dir="2700000" algn="tl">
                    <a:srgbClr val="000000">
                      <a:alpha val="43137"/>
                    </a:srgbClr>
                  </a:outerShdw>
                </a:effectLst>
              </a:rPr>
              <a:t>Vá se apresentar ao sacerdote</a:t>
            </a:r>
          </a:p>
        </p:txBody>
      </p:sp>
    </p:spTree>
    <p:extLst>
      <p:ext uri="{BB962C8B-B14F-4D97-AF65-F5344CB8AC3E}">
        <p14:creationId xmlns:p14="http://schemas.microsoft.com/office/powerpoint/2010/main" val="401908212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9" name="Espaço Reservado para Texto 1">
            <a:extLst>
              <a:ext uri="{FF2B5EF4-FFF2-40B4-BE49-F238E27FC236}">
                <a16:creationId xmlns:a16="http://schemas.microsoft.com/office/drawing/2014/main" id="{A5EFB5C6-9826-423B-AEBF-F298E0AAFAF8}"/>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compatLnSpc="1">
            <a:prstTxWarp prst="textNoShape">
              <a:avLst/>
            </a:prstTxWarp>
          </a:bodyPr>
          <a:lstStyle/>
          <a:p>
            <a:pPr algn="ctr" eaLnBrk="1" hangingPunct="1"/>
            <a:r>
              <a:rPr lang="pt-BR" altLang="pt-BR" sz="5400" b="0"/>
              <a:t>Concurso     </a:t>
            </a:r>
            <a:fld id="{A593FCA2-D814-46E1-BB47-6146F6377671}" type="datetime1">
              <a:rPr lang="pt-BR" altLang="pt-BR" sz="5400" b="0" smtClean="0"/>
              <a:pPr algn="ctr" eaLnBrk="1" hangingPunct="1"/>
              <a:t>11/10/2026</a:t>
            </a:fld>
            <a:endParaRPr lang="pt-BR" altLang="pt-BR" sz="5400" b="0"/>
          </a:p>
        </p:txBody>
      </p:sp>
      <p:sp>
        <p:nvSpPr>
          <p:cNvPr id="2" name="Espaço Reservado para Texto 1">
            <a:extLst>
              <a:ext uri="{FF2B5EF4-FFF2-40B4-BE49-F238E27FC236}">
                <a16:creationId xmlns:a16="http://schemas.microsoft.com/office/drawing/2014/main" id="{523FE927-8155-25B6-E20B-BCE53B2558FA}"/>
              </a:ext>
            </a:extLst>
          </p:cNvPr>
          <p:cNvSpPr>
            <a:spLocks noGrp="1"/>
          </p:cNvSpPr>
          <p:nvPr>
            <p:ph type="body" sz="quarter" idx="11"/>
          </p:nvPr>
        </p:nvSpPr>
        <p:spPr/>
        <p:txBody>
          <a:bodyPr/>
          <a:lstStyle/>
          <a:p>
            <a:endParaRPr lang="pt-BR"/>
          </a:p>
        </p:txBody>
      </p:sp>
      <p:sp>
        <p:nvSpPr>
          <p:cNvPr id="60420" name="CaixaDeTexto 2">
            <a:extLst>
              <a:ext uri="{FF2B5EF4-FFF2-40B4-BE49-F238E27FC236}">
                <a16:creationId xmlns:a16="http://schemas.microsoft.com/office/drawing/2014/main" id="{F9707BB5-3803-4977-AB23-FE841916A559}"/>
              </a:ext>
            </a:extLst>
          </p:cNvPr>
          <p:cNvSpPr txBox="1">
            <a:spLocks noChangeArrowheads="1"/>
          </p:cNvSpPr>
          <p:nvPr/>
        </p:nvSpPr>
        <p:spPr bwMode="auto">
          <a:xfrm>
            <a:off x="1338306" y="6294438"/>
            <a:ext cx="7758414" cy="523875"/>
          </a:xfrm>
          <a:prstGeom prst="rect">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pt-BR" altLang="pt-BR" sz="2800" b="1">
                <a:solidFill>
                  <a:schemeClr val="bg1"/>
                </a:solidFill>
                <a:latin typeface="Calibri" panose="020F0502020204030204" pitchFamily="34" charset="0"/>
              </a:rPr>
              <a:t>Entregue suas respostas</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Espaço Reservado para Texto 1">
            <a:extLst>
              <a:ext uri="{FF2B5EF4-FFF2-40B4-BE49-F238E27FC236}">
                <a16:creationId xmlns:a16="http://schemas.microsoft.com/office/drawing/2014/main" id="{6D323BD6-D9C0-45B7-8C37-EDFF694E3C8B}"/>
              </a:ext>
            </a:extLst>
          </p:cNvPr>
          <p:cNvSpPr>
            <a:spLocks noGrp="1"/>
          </p:cNvSpPr>
          <p:nvPr>
            <p:ph type="body" sz="quarter" idx="10"/>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marL="0" indent="0">
              <a:defRPr/>
            </a:pPr>
            <a:r>
              <a:rPr lang="pt-BR" altLang="pt-BR" dirty="0">
                <a:effectLst>
                  <a:outerShdw blurRad="38100" dist="38100" dir="2700000" algn="tl">
                    <a:srgbClr val="000000">
                      <a:alpha val="43137"/>
                    </a:srgbClr>
                  </a:outerShdw>
                </a:effectLst>
                <a:latin typeface="Arial" pitchFamily="34" charset="0"/>
                <a:cs typeface="Arial" pitchFamily="34" charset="0"/>
              </a:rPr>
              <a:t>Qual o título da lição desta semana? </a:t>
            </a:r>
          </a:p>
        </p:txBody>
      </p:sp>
      <p:sp>
        <p:nvSpPr>
          <p:cNvPr id="61444" name="Espaço Reservado para Texto 1">
            <a:extLst>
              <a:ext uri="{FF2B5EF4-FFF2-40B4-BE49-F238E27FC236}">
                <a16:creationId xmlns:a16="http://schemas.microsoft.com/office/drawing/2014/main" id="{E65ABD8F-C9AE-4C6D-BA4C-28422162C683}"/>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a:t>1.</a:t>
            </a:r>
          </a:p>
        </p:txBody>
      </p:sp>
      <p:sp>
        <p:nvSpPr>
          <p:cNvPr id="4" name="Espaço Reservado para Texto 2">
            <a:extLst>
              <a:ext uri="{FF2B5EF4-FFF2-40B4-BE49-F238E27FC236}">
                <a16:creationId xmlns:a16="http://schemas.microsoft.com/office/drawing/2014/main" id="{BFDD3A67-938A-D053-8311-800950FD1FB6}"/>
              </a:ext>
            </a:extLst>
          </p:cNvPr>
          <p:cNvSpPr txBox="1">
            <a:spLocks/>
          </p:cNvSpPr>
          <p:nvPr/>
        </p:nvSpPr>
        <p:spPr bwMode="auto">
          <a:xfrm>
            <a:off x="1475656" y="1988840"/>
            <a:ext cx="7488957" cy="4824536"/>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514350" indent="-514350" algn="l" rtl="0" eaLnBrk="0" fontAlgn="base" hangingPunct="0">
              <a:spcBef>
                <a:spcPct val="20000"/>
              </a:spcBef>
              <a:spcAft>
                <a:spcPct val="0"/>
              </a:spcAft>
              <a:buFont typeface="+mj-lt"/>
              <a:buAutoNum type="alphaLcPeriod"/>
              <a:defRPr sz="3200" b="1" kern="1200">
                <a:solidFill>
                  <a:schemeClr val="tx1"/>
                </a:solidFill>
                <a:latin typeface="Arial" panose="020B0604020202020204" pitchFamily="34" charset="0"/>
                <a:ea typeface="+mn-ea"/>
                <a:cs typeface="Arial" panose="020B0604020202020204" pitchFamily="34"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eaLnBrk="1" hangingPunct="1">
              <a:buFont typeface="Arial" charset="0"/>
              <a:buAutoNum type="alphaLcPeriod"/>
              <a:defRPr/>
            </a:pPr>
            <a:r>
              <a:rPr lang="pt-BR" altLang="pt-BR" dirty="0">
                <a:effectLst>
                  <a:outerShdw blurRad="38100" dist="38100" dir="2700000" algn="tl">
                    <a:srgbClr val="000000">
                      <a:alpha val="43137"/>
                    </a:srgbClr>
                  </a:outerShdw>
                </a:effectLst>
              </a:rPr>
              <a:t>O homem com quatro amigos cheios de fé</a:t>
            </a:r>
          </a:p>
          <a:p>
            <a:pPr eaLnBrk="1" hangingPunct="1">
              <a:buFont typeface="Arial" charset="0"/>
              <a:buAutoNum type="alphaLcPeriod"/>
              <a:defRPr/>
            </a:pPr>
            <a:r>
              <a:rPr lang="pt-BR" altLang="pt-BR" dirty="0">
                <a:effectLst>
                  <a:outerShdw blurRad="38100" dist="38100" dir="2700000" algn="tl">
                    <a:srgbClr val="000000">
                      <a:alpha val="43137"/>
                    </a:srgbClr>
                  </a:outerShdw>
                </a:effectLst>
              </a:rPr>
              <a:t>Cura à distância</a:t>
            </a:r>
          </a:p>
          <a:p>
            <a:pPr eaLnBrk="1" hangingPunct="1">
              <a:buFont typeface="Arial" charset="0"/>
              <a:buAutoNum type="alphaLcPeriod"/>
              <a:defRPr/>
            </a:pPr>
            <a:r>
              <a:rPr lang="pt-BR" altLang="pt-BR" dirty="0">
                <a:effectLst>
                  <a:outerShdw blurRad="38100" dist="38100" dir="2700000" algn="tl">
                    <a:srgbClr val="000000">
                      <a:alpha val="43137"/>
                    </a:srgbClr>
                  </a:outerShdw>
                </a:effectLst>
              </a:rPr>
              <a:t>Jesus anda sobre as águas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2000" fill="hold"/>
                                        <p:tgtEl>
                                          <p:spTgt spid="4">
                                            <p:txEl>
                                              <p:pRg st="0" end="0"/>
                                            </p:txEl>
                                          </p:spTgt>
                                        </p:tgtEl>
                                        <p:attrNameLst>
                                          <p:attrName>style.color</p:attrName>
                                        </p:attrNameLst>
                                      </p:cBhvr>
                                      <p:to>
                                        <a:schemeClr val="accent2"/>
                                      </p:to>
                                    </p:animClr>
                                  </p:childTnLst>
                                </p:cTn>
                              </p:par>
                              <p:par>
                                <p:cTn id="7" presetID="8" presetClass="emph" presetSubtype="0" fill="hold" nodeType="withEffect">
                                  <p:stCondLst>
                                    <p:cond delay="0"/>
                                  </p:stCondLst>
                                  <p:childTnLst>
                                    <p:animRot by="21600000">
                                      <p:cBhvr>
                                        <p:cTn id="8" dur="2000" fill="hold"/>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Espaço Reservado para Texto 1">
            <a:extLst>
              <a:ext uri="{FF2B5EF4-FFF2-40B4-BE49-F238E27FC236}">
                <a16:creationId xmlns:a16="http://schemas.microsoft.com/office/drawing/2014/main" id="{A96EC1BE-540C-4637-9E0B-DE524AC90CF3}"/>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a:spcBef>
                <a:spcPct val="0"/>
              </a:spcBef>
            </a:pPr>
            <a:r>
              <a:rPr lang="pt-BR" altLang="pt-BR" dirty="0"/>
              <a:t>Qual é a Ideia Central da lição desta semana?</a:t>
            </a:r>
            <a:endParaRPr lang="pt-BR" altLang="pt-BR" dirty="0">
              <a:latin typeface="Arial" panose="020B0604020202020204" pitchFamily="34" charset="0"/>
              <a:cs typeface="Arial" panose="020B0604020202020204" pitchFamily="34" charset="0"/>
            </a:endParaRPr>
          </a:p>
        </p:txBody>
      </p:sp>
      <p:sp>
        <p:nvSpPr>
          <p:cNvPr id="3" name="Espaço Reservado para Texto 2">
            <a:extLst>
              <a:ext uri="{FF2B5EF4-FFF2-40B4-BE49-F238E27FC236}">
                <a16:creationId xmlns:a16="http://schemas.microsoft.com/office/drawing/2014/main" id="{F78F86EE-FD49-4FA0-9BAD-2F7A76816264}"/>
              </a:ext>
            </a:extLst>
          </p:cNvPr>
          <p:cNvSpPr>
            <a:spLocks noGrp="1"/>
          </p:cNvSpPr>
          <p:nvPr>
            <p:ph type="body"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pt-BR" dirty="0">
                <a:effectLst>
                  <a:outerShdw blurRad="38100" dist="38100" dir="2700000" algn="tl">
                    <a:srgbClr val="000000">
                      <a:alpha val="43137"/>
                    </a:srgbClr>
                  </a:outerShdw>
                </a:effectLst>
              </a:rPr>
              <a:t>Jesus vê potencial para o bem em todos.</a:t>
            </a:r>
          </a:p>
          <a:p>
            <a:r>
              <a:rPr lang="pt-BR" dirty="0"/>
              <a:t>Amigos que amam a Jesus me ajudam a me aproximar Dele, que tem o poder de curar meu corpo e perdoar meus pecados.</a:t>
            </a:r>
          </a:p>
          <a:p>
            <a:r>
              <a:rPr lang="pt-BR" dirty="0"/>
              <a:t>Posso levar minhas preocupações e dúvidas a Jesus, porque Ele cuida de mim.</a:t>
            </a:r>
            <a:endParaRPr lang="pt-BR" dirty="0">
              <a:effectLst>
                <a:outerShdw blurRad="38100" dist="38100" dir="2700000" algn="tl">
                  <a:srgbClr val="000000">
                    <a:alpha val="43137"/>
                  </a:srgbClr>
                </a:outerShdw>
              </a:effectLst>
            </a:endParaRPr>
          </a:p>
        </p:txBody>
      </p:sp>
      <p:sp>
        <p:nvSpPr>
          <p:cNvPr id="62468" name="Espaço Reservado para Texto 1">
            <a:extLst>
              <a:ext uri="{FF2B5EF4-FFF2-40B4-BE49-F238E27FC236}">
                <a16:creationId xmlns:a16="http://schemas.microsoft.com/office/drawing/2014/main" id="{C54E8390-5704-472B-81C6-E1E27449659A}"/>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a:t>2.</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2000" fill="hold"/>
                                        <p:tgtEl>
                                          <p:spTgt spid="3">
                                            <p:txEl>
                                              <p:pRg st="1" end="1"/>
                                            </p:txEl>
                                          </p:spTgt>
                                        </p:tgtEl>
                                        <p:attrNameLst>
                                          <p:attrName>style.color</p:attrName>
                                        </p:attrNameLst>
                                      </p:cBhvr>
                                      <p:to>
                                        <a:schemeClr val="accent2"/>
                                      </p:to>
                                    </p:animClr>
                                  </p:childTnLst>
                                </p:cTn>
                              </p:par>
                              <p:par>
                                <p:cTn id="7" presetID="8" presetClass="emph" presetSubtype="0" fill="hold" nodeType="withEffect">
                                  <p:stCondLst>
                                    <p:cond delay="0"/>
                                  </p:stCondLst>
                                  <p:childTnLst>
                                    <p:animRot by="21600000">
                                      <p:cBhvr>
                                        <p:cTn id="8" dur="2000" fill="hold"/>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Espaço Reservado para Texto 1">
            <a:extLst>
              <a:ext uri="{FF2B5EF4-FFF2-40B4-BE49-F238E27FC236}">
                <a16:creationId xmlns:a16="http://schemas.microsoft.com/office/drawing/2014/main" id="{0DB2A9F4-07A1-418D-AD6B-E7AF7D113081}"/>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marL="0" indent="0">
              <a:spcBef>
                <a:spcPct val="0"/>
              </a:spcBef>
            </a:pPr>
            <a:r>
              <a:rPr lang="pt-BR" altLang="pt-BR">
                <a:latin typeface="Arial" panose="020B0604020202020204" pitchFamily="34" charset="0"/>
                <a:cs typeface="Arial" panose="020B0604020202020204" pitchFamily="34" charset="0"/>
              </a:rPr>
              <a:t>Qual a referência do verso para decorar?</a:t>
            </a:r>
          </a:p>
        </p:txBody>
      </p:sp>
      <p:sp>
        <p:nvSpPr>
          <p:cNvPr id="3" name="Espaço Reservado para Texto 2">
            <a:extLst>
              <a:ext uri="{FF2B5EF4-FFF2-40B4-BE49-F238E27FC236}">
                <a16:creationId xmlns:a16="http://schemas.microsoft.com/office/drawing/2014/main" id="{FCAA9491-E175-45DB-8A8F-C7E927EEFAE1}"/>
              </a:ext>
            </a:extLst>
          </p:cNvPr>
          <p:cNvSpPr>
            <a:spLocks noGrp="1"/>
          </p:cNvSpPr>
          <p:nvPr>
            <p:ph type="body"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Arial" charset="0"/>
              <a:buAutoNum type="alphaLcPeriod"/>
              <a:defRPr/>
            </a:pPr>
            <a:r>
              <a:rPr lang="pt-BR" altLang="pt-BR" dirty="0">
                <a:effectLst>
                  <a:outerShdw blurRad="38100" dist="38100" dir="2700000" algn="tl">
                    <a:srgbClr val="000000">
                      <a:alpha val="43137"/>
                    </a:srgbClr>
                  </a:outerShdw>
                </a:effectLst>
              </a:rPr>
              <a:t>Salmo 145:8</a:t>
            </a:r>
          </a:p>
          <a:p>
            <a:pPr eaLnBrk="1" hangingPunct="1">
              <a:buFont typeface="Arial" charset="0"/>
              <a:buAutoNum type="alphaLcPeriod"/>
              <a:defRPr/>
            </a:pPr>
            <a:r>
              <a:rPr lang="pt-BR" altLang="pt-BR" dirty="0">
                <a:effectLst>
                  <a:outerShdw blurRad="38100" dist="38100" dir="2700000" algn="tl">
                    <a:srgbClr val="000000">
                      <a:alpha val="43137"/>
                    </a:srgbClr>
                  </a:outerShdw>
                </a:effectLst>
              </a:rPr>
              <a:t>Isaías 45:22</a:t>
            </a:r>
          </a:p>
          <a:p>
            <a:pPr eaLnBrk="1" hangingPunct="1">
              <a:buFont typeface="Arial" charset="0"/>
              <a:buAutoNum type="alphaLcPeriod"/>
              <a:defRPr/>
            </a:pPr>
            <a:r>
              <a:rPr lang="pt-BR" altLang="pt-BR" dirty="0">
                <a:effectLst>
                  <a:outerShdw blurRad="38100" dist="38100" dir="2700000" algn="tl">
                    <a:srgbClr val="000000">
                      <a:alpha val="43137"/>
                    </a:srgbClr>
                  </a:outerShdw>
                </a:effectLst>
              </a:rPr>
              <a:t>Romanos 12:10</a:t>
            </a:r>
          </a:p>
        </p:txBody>
      </p:sp>
      <p:sp>
        <p:nvSpPr>
          <p:cNvPr id="63492" name="Espaço Reservado para Texto 1">
            <a:extLst>
              <a:ext uri="{FF2B5EF4-FFF2-40B4-BE49-F238E27FC236}">
                <a16:creationId xmlns:a16="http://schemas.microsoft.com/office/drawing/2014/main" id="{5376B9FD-7091-48B8-B8D6-B9A341AEC4D2}"/>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a:t>3.</a:t>
            </a:r>
          </a:p>
        </p:txBody>
      </p:sp>
      <p:sp>
        <p:nvSpPr>
          <p:cNvPr id="8" name="Retângulo 7">
            <a:extLst>
              <a:ext uri="{FF2B5EF4-FFF2-40B4-BE49-F238E27FC236}">
                <a16:creationId xmlns:a16="http://schemas.microsoft.com/office/drawing/2014/main" id="{150F2D0B-AAC2-47E4-974A-795F5688C859}"/>
              </a:ext>
            </a:extLst>
          </p:cNvPr>
          <p:cNvSpPr/>
          <p:nvPr/>
        </p:nvSpPr>
        <p:spPr>
          <a:xfrm>
            <a:off x="1273141" y="3970799"/>
            <a:ext cx="7834167" cy="2062103"/>
          </a:xfrm>
          <a:prstGeom prst="rect">
            <a:avLst/>
          </a:prstGeom>
        </p:spPr>
        <p:txBody>
          <a:bodyPr wrap="square">
            <a:spAutoFit/>
          </a:bodyPr>
          <a:lstStyle/>
          <a:p>
            <a:pPr algn="ctr"/>
            <a:r>
              <a:rPr lang="pt-BR" sz="3200" b="1" dirty="0">
                <a:ln w="10541" cmpd="sng">
                  <a:solidFill>
                    <a:schemeClr val="tx1"/>
                  </a:solidFill>
                  <a:prstDash val="solid"/>
                </a:ln>
                <a:solidFill>
                  <a:srgbClr val="FF0000"/>
                </a:solidFill>
                <a:latin typeface="Arial" charset="0"/>
              </a:rPr>
              <a:t>“Amem-se com amor fraternal e tenham prazer em honrar </a:t>
            </a:r>
          </a:p>
          <a:p>
            <a:pPr algn="ctr"/>
            <a:r>
              <a:rPr lang="pt-BR" sz="3200" b="1" dirty="0">
                <a:ln w="10541" cmpd="sng">
                  <a:solidFill>
                    <a:schemeClr val="tx1"/>
                  </a:solidFill>
                  <a:prstDash val="solid"/>
                </a:ln>
                <a:solidFill>
                  <a:srgbClr val="FF0000"/>
                </a:solidFill>
                <a:latin typeface="Arial" charset="0"/>
              </a:rPr>
              <a:t>uns aos outros.” </a:t>
            </a:r>
          </a:p>
          <a:p>
            <a:pPr algn="r"/>
            <a:r>
              <a:rPr lang="pt-BR" sz="3200" b="1" dirty="0">
                <a:ln w="10541" cmpd="sng">
                  <a:solidFill>
                    <a:schemeClr val="tx1"/>
                  </a:solidFill>
                  <a:prstDash val="solid"/>
                </a:ln>
                <a:solidFill>
                  <a:srgbClr val="FF0000"/>
                </a:solidFill>
                <a:latin typeface="Arial" charset="0"/>
              </a:rPr>
              <a:t>Romanos 12:10</a:t>
            </a:r>
            <a:endParaRPr lang="pt-BR" sz="2400" b="1" dirty="0">
              <a:ln w="10541" cmpd="sng">
                <a:solidFill>
                  <a:schemeClr val="tx1"/>
                </a:solidFill>
                <a:prstDash val="solid"/>
              </a:ln>
              <a:solidFill>
                <a:srgbClr val="FF0000"/>
              </a:solidFill>
              <a:latin typeface="Arial"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3">
                                            <p:txEl>
                                              <p:pRg st="2" end="2"/>
                                            </p:txEl>
                                          </p:spTgt>
                                        </p:tgtEl>
                                        <p:attrNameLst>
                                          <p:attrName>r</p:attrName>
                                        </p:attrNameLst>
                                      </p:cBhvr>
                                    </p:animRot>
                                  </p:childTnLst>
                                </p:cTn>
                              </p:par>
                              <p:par>
                                <p:cTn id="7" presetID="19" presetClass="emph" presetSubtype="0" fill="hold" nodeType="withEffect">
                                  <p:stCondLst>
                                    <p:cond delay="0"/>
                                  </p:stCondLst>
                                  <p:childTnLst>
                                    <p:animClr clrSpc="rgb" dir="cw">
                                      <p:cBhvr override="childStyle">
                                        <p:cTn id="8" dur="2000" fill="hold"/>
                                        <p:tgtEl>
                                          <p:spTgt spid="3">
                                            <p:txEl>
                                              <p:pRg st="2" end="2"/>
                                            </p:txEl>
                                          </p:spTgt>
                                        </p:tgtEl>
                                        <p:attrNameLst>
                                          <p:attrName>style.color</p:attrName>
                                        </p:attrNameLst>
                                      </p:cBhvr>
                                      <p:to>
                                        <a:schemeClr val="accent2"/>
                                      </p:to>
                                    </p:animClr>
                                    <p:animClr clrSpc="rgb" dir="cw">
                                      <p:cBhvr>
                                        <p:cTn id="9" dur="2000" fill="hold"/>
                                        <p:tgtEl>
                                          <p:spTgt spid="3">
                                            <p:txEl>
                                              <p:pRg st="2" end="2"/>
                                            </p:txEl>
                                          </p:spTgt>
                                        </p:tgtEl>
                                        <p:attrNameLst>
                                          <p:attrName>fillcolor</p:attrName>
                                        </p:attrNameLst>
                                      </p:cBhvr>
                                      <p:to>
                                        <a:schemeClr val="accent2"/>
                                      </p:to>
                                    </p:animClr>
                                    <p:set>
                                      <p:cBhvr>
                                        <p:cTn id="10" dur="2000" fill="hold"/>
                                        <p:tgtEl>
                                          <p:spTgt spid="3">
                                            <p:txEl>
                                              <p:pRg st="2" end="2"/>
                                            </p:txEl>
                                          </p:spTgt>
                                        </p:tgtEl>
                                        <p:attrNameLst>
                                          <p:attrName>fill.type</p:attrName>
                                        </p:attrNameLst>
                                      </p:cBhvr>
                                      <p:to>
                                        <p:strVal val="solid"/>
                                      </p:to>
                                    </p:set>
                                    <p:set>
                                      <p:cBhvr>
                                        <p:cTn id="11" dur="2000" fill="hold"/>
                                        <p:tgtEl>
                                          <p:spTgt spid="3">
                                            <p:txEl>
                                              <p:pRg st="2" end="2"/>
                                            </p:txEl>
                                          </p:spTgt>
                                        </p:tgtEl>
                                        <p:attrNameLst>
                                          <p:attrName>fill.on</p:attrName>
                                        </p:attrNameLst>
                                      </p:cBhvr>
                                      <p:to>
                                        <p:strVal val="true"/>
                                      </p:to>
                                    </p:set>
                                  </p:childTnLst>
                                </p:cTn>
                              </p:par>
                              <p:par>
                                <p:cTn id="12" presetID="2" presetClass="entr" presetSubtype="9"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2000" fill="hold"/>
                                        <p:tgtEl>
                                          <p:spTgt spid="8"/>
                                        </p:tgtEl>
                                        <p:attrNameLst>
                                          <p:attrName>ppt_x</p:attrName>
                                        </p:attrNameLst>
                                      </p:cBhvr>
                                      <p:tavLst>
                                        <p:tav tm="0">
                                          <p:val>
                                            <p:strVal val="0-#ppt_w/2"/>
                                          </p:val>
                                        </p:tav>
                                        <p:tav tm="100000">
                                          <p:val>
                                            <p:strVal val="#ppt_x"/>
                                          </p:val>
                                        </p:tav>
                                      </p:tavLst>
                                    </p:anim>
                                    <p:anim calcmode="lin" valueType="num">
                                      <p:cBhvr additive="base">
                                        <p:cTn id="15" dur="2000" fill="hold"/>
                                        <p:tgtEl>
                                          <p:spTgt spid="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D28F8B-CA07-9D6C-19F8-3DEBE4E72F6D}"/>
            </a:ext>
          </a:extLst>
        </p:cNvPr>
        <p:cNvGrpSpPr/>
        <p:nvPr/>
      </p:nvGrpSpPr>
      <p:grpSpPr>
        <a:xfrm>
          <a:off x="0" y="0"/>
          <a:ext cx="0" cy="0"/>
          <a:chOff x="0" y="0"/>
          <a:chExt cx="0" cy="0"/>
        </a:xfrm>
      </p:grpSpPr>
      <p:sp>
        <p:nvSpPr>
          <p:cNvPr id="63490" name="Espaço Reservado para Texto 1">
            <a:extLst>
              <a:ext uri="{FF2B5EF4-FFF2-40B4-BE49-F238E27FC236}">
                <a16:creationId xmlns:a16="http://schemas.microsoft.com/office/drawing/2014/main" id="{F796BB1F-B9E4-22CF-0352-BE78DD66959E}"/>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a:spcBef>
                <a:spcPct val="0"/>
              </a:spcBef>
            </a:pPr>
            <a:r>
              <a:rPr lang="pt-BR" altLang="pt-BR" dirty="0">
                <a:latin typeface="Arial" panose="020B0604020202020204" pitchFamily="34" charset="0"/>
                <a:cs typeface="Arial" panose="020B0604020202020204" pitchFamily="34" charset="0"/>
              </a:rPr>
              <a:t>Onde está essa passagem que fala sobre a misericórdia de Deus?</a:t>
            </a:r>
          </a:p>
        </p:txBody>
      </p:sp>
      <p:sp>
        <p:nvSpPr>
          <p:cNvPr id="3" name="Espaço Reservado para Texto 2">
            <a:extLst>
              <a:ext uri="{FF2B5EF4-FFF2-40B4-BE49-F238E27FC236}">
                <a16:creationId xmlns:a16="http://schemas.microsoft.com/office/drawing/2014/main" id="{9DE0A138-C7AB-EF4B-D6D5-A1E3CC2031AD}"/>
              </a:ext>
            </a:extLst>
          </p:cNvPr>
          <p:cNvSpPr>
            <a:spLocks noGrp="1"/>
          </p:cNvSpPr>
          <p:nvPr>
            <p:ph type="body"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Arial" charset="0"/>
              <a:buAutoNum type="alphaLcPeriod"/>
            </a:pPr>
            <a:r>
              <a:rPr lang="pt-BR" dirty="0"/>
              <a:t>Miquéias 7:18,19</a:t>
            </a:r>
            <a:endParaRPr lang="pt-BR" altLang="pt-BR" dirty="0">
              <a:effectLst>
                <a:outerShdw blurRad="38100" dist="38100" dir="2700000" algn="tl">
                  <a:srgbClr val="000000">
                    <a:alpha val="43137"/>
                  </a:srgbClr>
                </a:outerShdw>
              </a:effectLst>
            </a:endParaRPr>
          </a:p>
          <a:p>
            <a:pPr eaLnBrk="1" hangingPunct="1">
              <a:buFont typeface="Arial" charset="0"/>
              <a:buAutoNum type="alphaLcPeriod"/>
            </a:pPr>
            <a:r>
              <a:rPr lang="pt-BR" altLang="pt-BR" dirty="0">
                <a:effectLst>
                  <a:outerShdw blurRad="38100" dist="38100" dir="2700000" algn="tl">
                    <a:srgbClr val="000000">
                      <a:alpha val="43137"/>
                    </a:srgbClr>
                  </a:outerShdw>
                </a:effectLst>
              </a:rPr>
              <a:t>Genesis 3:15 </a:t>
            </a:r>
          </a:p>
          <a:p>
            <a:pPr eaLnBrk="1" hangingPunct="1">
              <a:buFont typeface="Arial" charset="0"/>
              <a:buAutoNum type="alphaLcPeriod"/>
            </a:pPr>
            <a:r>
              <a:rPr lang="pt-BR" dirty="0">
                <a:effectLst>
                  <a:outerShdw blurRad="38100" dist="38100" dir="2700000" algn="tl">
                    <a:srgbClr val="000000">
                      <a:alpha val="43137"/>
                    </a:srgbClr>
                  </a:outerShdw>
                </a:effectLst>
              </a:rPr>
              <a:t>Apocalipse 1:1</a:t>
            </a:r>
            <a:endParaRPr lang="pt-BR" altLang="pt-BR" dirty="0">
              <a:effectLst>
                <a:outerShdw blurRad="38100" dist="38100" dir="2700000" algn="tl">
                  <a:srgbClr val="000000">
                    <a:alpha val="43137"/>
                  </a:srgbClr>
                </a:outerShdw>
              </a:effectLst>
            </a:endParaRPr>
          </a:p>
        </p:txBody>
      </p:sp>
      <p:sp>
        <p:nvSpPr>
          <p:cNvPr id="63492" name="Espaço Reservado para Texto 1">
            <a:extLst>
              <a:ext uri="{FF2B5EF4-FFF2-40B4-BE49-F238E27FC236}">
                <a16:creationId xmlns:a16="http://schemas.microsoft.com/office/drawing/2014/main" id="{8C945E6C-436B-92BC-3648-037C37A7DD42}"/>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dirty="0"/>
              <a:t>4.</a:t>
            </a:r>
          </a:p>
        </p:txBody>
      </p:sp>
      <p:sp>
        <p:nvSpPr>
          <p:cNvPr id="8" name="Retângulo 7">
            <a:extLst>
              <a:ext uri="{FF2B5EF4-FFF2-40B4-BE49-F238E27FC236}">
                <a16:creationId xmlns:a16="http://schemas.microsoft.com/office/drawing/2014/main" id="{1647D5A2-8018-1765-EF0D-6DF9BD2492FB}"/>
              </a:ext>
            </a:extLst>
          </p:cNvPr>
          <p:cNvSpPr/>
          <p:nvPr/>
        </p:nvSpPr>
        <p:spPr>
          <a:xfrm>
            <a:off x="1403648" y="3933056"/>
            <a:ext cx="7703660" cy="1631216"/>
          </a:xfrm>
          <a:prstGeom prst="rect">
            <a:avLst/>
          </a:prstGeom>
        </p:spPr>
        <p:txBody>
          <a:bodyPr wrap="square">
            <a:spAutoFit/>
          </a:bodyPr>
          <a:lstStyle/>
          <a:p>
            <a:pPr algn="ctr"/>
            <a:r>
              <a:rPr lang="pt-BR" sz="2000" b="1" dirty="0">
                <a:ln w="10541" cmpd="sng">
                  <a:solidFill>
                    <a:schemeClr val="tx1"/>
                  </a:solidFill>
                  <a:prstDash val="solid"/>
                </a:ln>
                <a:solidFill>
                  <a:srgbClr val="FF0000"/>
                </a:solidFill>
                <a:latin typeface="Arial" charset="0"/>
              </a:rPr>
              <a:t>¹⁸ Que outro Deus há semelhante a Ti, que perdoas a culpa[...]? [...] Pois tens prazer em mostrar Teu amor.</a:t>
            </a:r>
          </a:p>
          <a:p>
            <a:pPr algn="ctr"/>
            <a:r>
              <a:rPr lang="pt-BR" sz="2000" b="1" dirty="0">
                <a:ln w="10541" cmpd="sng">
                  <a:solidFill>
                    <a:schemeClr val="tx1"/>
                  </a:solidFill>
                  <a:prstDash val="solid"/>
                </a:ln>
                <a:solidFill>
                  <a:srgbClr val="FF0000"/>
                </a:solidFill>
                <a:latin typeface="Arial" charset="0"/>
              </a:rPr>
              <a:t>¹⁹ Voltarás a ter compaixão de nós; pisarás nossas maldades sob Teus pés e lançarás nossos pecados </a:t>
            </a:r>
          </a:p>
          <a:p>
            <a:pPr algn="ctr"/>
            <a:r>
              <a:rPr lang="pt-BR" sz="2000" b="1" dirty="0">
                <a:ln w="10541" cmpd="sng">
                  <a:solidFill>
                    <a:schemeClr val="tx1"/>
                  </a:solidFill>
                  <a:prstDash val="solid"/>
                </a:ln>
                <a:solidFill>
                  <a:srgbClr val="FF0000"/>
                </a:solidFill>
                <a:latin typeface="Arial" charset="0"/>
              </a:rPr>
              <a:t>nas profundezas do mar.</a:t>
            </a:r>
            <a:endParaRPr lang="pt-BR" sz="2000" b="1" dirty="0">
              <a:ln w="10541" cmpd="sng">
                <a:solidFill>
                  <a:schemeClr val="tx1"/>
                </a:solidFill>
                <a:prstDash val="solid"/>
              </a:ln>
              <a:solidFill>
                <a:srgbClr val="FFFF00"/>
              </a:solidFill>
              <a:latin typeface="Arial" charset="0"/>
            </a:endParaRPr>
          </a:p>
        </p:txBody>
      </p:sp>
      <p:sp>
        <p:nvSpPr>
          <p:cNvPr id="11" name="Retângulo 10">
            <a:extLst>
              <a:ext uri="{FF2B5EF4-FFF2-40B4-BE49-F238E27FC236}">
                <a16:creationId xmlns:a16="http://schemas.microsoft.com/office/drawing/2014/main" id="{E0A9C04B-C05E-773E-9654-61A5C3F63B22}"/>
              </a:ext>
            </a:extLst>
          </p:cNvPr>
          <p:cNvSpPr/>
          <p:nvPr/>
        </p:nvSpPr>
        <p:spPr>
          <a:xfrm>
            <a:off x="5162894" y="5877272"/>
            <a:ext cx="3801719" cy="400110"/>
          </a:xfrm>
          <a:prstGeom prst="rect">
            <a:avLst/>
          </a:prstGeom>
        </p:spPr>
        <p:txBody>
          <a:bodyPr wrap="square">
            <a:spAutoFit/>
          </a:bodyPr>
          <a:lstStyle/>
          <a:p>
            <a:pPr algn="r"/>
            <a:r>
              <a:rPr lang="pt-BR" sz="2000" b="1" dirty="0">
                <a:ln w="10541" cmpd="sng">
                  <a:solidFill>
                    <a:schemeClr val="tx1"/>
                  </a:solidFill>
                  <a:prstDash val="solid"/>
                </a:ln>
                <a:solidFill>
                  <a:srgbClr val="FFFF00"/>
                </a:solidFill>
                <a:latin typeface="Arial" charset="0"/>
              </a:rPr>
              <a:t>Veja na lição de domingo</a:t>
            </a:r>
            <a:endParaRPr lang="pt-BR" sz="1600" b="1" dirty="0">
              <a:ln w="10541" cmpd="sng">
                <a:solidFill>
                  <a:schemeClr val="tx1"/>
                </a:solidFill>
                <a:prstDash val="solid"/>
              </a:ln>
              <a:solidFill>
                <a:srgbClr val="FFFF00"/>
              </a:solidFill>
              <a:latin typeface="Arial" charset="0"/>
            </a:endParaRPr>
          </a:p>
        </p:txBody>
      </p:sp>
    </p:spTree>
    <p:extLst>
      <p:ext uri="{BB962C8B-B14F-4D97-AF65-F5344CB8AC3E}">
        <p14:creationId xmlns:p14="http://schemas.microsoft.com/office/powerpoint/2010/main" val="29184192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3">
                                            <p:txEl>
                                              <p:pRg st="0" end="0"/>
                                            </p:txEl>
                                          </p:spTgt>
                                        </p:tgtEl>
                                        <p:attrNameLst>
                                          <p:attrName>r</p:attrName>
                                        </p:attrNameLst>
                                      </p:cBhvr>
                                    </p:animRot>
                                  </p:childTnLst>
                                </p:cTn>
                              </p:par>
                              <p:par>
                                <p:cTn id="7" presetID="19" presetClass="emph" presetSubtype="0" fill="hold" nodeType="withEffect">
                                  <p:stCondLst>
                                    <p:cond delay="0"/>
                                  </p:stCondLst>
                                  <p:childTnLst>
                                    <p:animClr clrSpc="rgb" dir="cw">
                                      <p:cBhvr override="childStyle">
                                        <p:cTn id="8" dur="2000" fill="hold"/>
                                        <p:tgtEl>
                                          <p:spTgt spid="3">
                                            <p:txEl>
                                              <p:pRg st="0" end="0"/>
                                            </p:txEl>
                                          </p:spTgt>
                                        </p:tgtEl>
                                        <p:attrNameLst>
                                          <p:attrName>style.color</p:attrName>
                                        </p:attrNameLst>
                                      </p:cBhvr>
                                      <p:to>
                                        <a:schemeClr val="accent2"/>
                                      </p:to>
                                    </p:animClr>
                                    <p:animClr clrSpc="rgb" dir="cw">
                                      <p:cBhvr>
                                        <p:cTn id="9" dur="2000" fill="hold"/>
                                        <p:tgtEl>
                                          <p:spTgt spid="3">
                                            <p:txEl>
                                              <p:pRg st="0" end="0"/>
                                            </p:txEl>
                                          </p:spTgt>
                                        </p:tgtEl>
                                        <p:attrNameLst>
                                          <p:attrName>fillcolor</p:attrName>
                                        </p:attrNameLst>
                                      </p:cBhvr>
                                      <p:to>
                                        <a:schemeClr val="accent2"/>
                                      </p:to>
                                    </p:animClr>
                                    <p:set>
                                      <p:cBhvr>
                                        <p:cTn id="10" dur="2000" fill="hold"/>
                                        <p:tgtEl>
                                          <p:spTgt spid="3">
                                            <p:txEl>
                                              <p:pRg st="0" end="0"/>
                                            </p:txEl>
                                          </p:spTgt>
                                        </p:tgtEl>
                                        <p:attrNameLst>
                                          <p:attrName>fill.type</p:attrName>
                                        </p:attrNameLst>
                                      </p:cBhvr>
                                      <p:to>
                                        <p:strVal val="solid"/>
                                      </p:to>
                                    </p:set>
                                    <p:set>
                                      <p:cBhvr>
                                        <p:cTn id="11" dur="2000" fill="hold"/>
                                        <p:tgtEl>
                                          <p:spTgt spid="3">
                                            <p:txEl>
                                              <p:pRg st="0" end="0"/>
                                            </p:txEl>
                                          </p:spTgt>
                                        </p:tgtEl>
                                        <p:attrNameLst>
                                          <p:attrName>fill.on</p:attrName>
                                        </p:attrNameLst>
                                      </p:cBhvr>
                                      <p:to>
                                        <p:strVal val="true"/>
                                      </p:to>
                                    </p:set>
                                  </p:childTnLst>
                                </p:cTn>
                              </p:par>
                              <p:par>
                                <p:cTn id="12" presetID="2" presetClass="entr" presetSubtype="9" fill="hold" nodeType="with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additive="base">
                                        <p:cTn id="14" dur="2000" fill="hold"/>
                                        <p:tgtEl>
                                          <p:spTgt spid="11"/>
                                        </p:tgtEl>
                                        <p:attrNameLst>
                                          <p:attrName>ppt_x</p:attrName>
                                        </p:attrNameLst>
                                      </p:cBhvr>
                                      <p:tavLst>
                                        <p:tav tm="0">
                                          <p:val>
                                            <p:strVal val="0-#ppt_w/2"/>
                                          </p:val>
                                        </p:tav>
                                        <p:tav tm="100000">
                                          <p:val>
                                            <p:strVal val="#ppt_x"/>
                                          </p:val>
                                        </p:tav>
                                      </p:tavLst>
                                    </p:anim>
                                    <p:anim calcmode="lin" valueType="num">
                                      <p:cBhvr additive="base">
                                        <p:cTn id="15" dur="2000" fill="hold"/>
                                        <p:tgtEl>
                                          <p:spTgt spid="11"/>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43BDF2-8C23-19BB-F115-52E8E2FF1DA1}"/>
            </a:ext>
          </a:extLst>
        </p:cNvPr>
        <p:cNvGrpSpPr/>
        <p:nvPr/>
      </p:nvGrpSpPr>
      <p:grpSpPr>
        <a:xfrm>
          <a:off x="0" y="0"/>
          <a:ext cx="0" cy="0"/>
          <a:chOff x="0" y="0"/>
          <a:chExt cx="0" cy="0"/>
        </a:xfrm>
      </p:grpSpPr>
      <p:sp>
        <p:nvSpPr>
          <p:cNvPr id="63490" name="Espaço Reservado para Texto 1">
            <a:extLst>
              <a:ext uri="{FF2B5EF4-FFF2-40B4-BE49-F238E27FC236}">
                <a16:creationId xmlns:a16="http://schemas.microsoft.com/office/drawing/2014/main" id="{50A7E667-1A63-7E26-3886-75C5222FBB49}"/>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eaLnBrk="1" hangingPunct="1"/>
            <a:r>
              <a:rPr lang="pt-BR" altLang="pt-BR" dirty="0">
                <a:cs typeface="Arial" panose="020B0604020202020204" pitchFamily="34" charset="0"/>
              </a:rPr>
              <a:t>Na casa de quem Jesus estava quando apareceu lá um paralítico carregado pelos amigos?</a:t>
            </a:r>
          </a:p>
        </p:txBody>
      </p:sp>
      <p:sp>
        <p:nvSpPr>
          <p:cNvPr id="63492" name="Espaço Reservado para Texto 1">
            <a:extLst>
              <a:ext uri="{FF2B5EF4-FFF2-40B4-BE49-F238E27FC236}">
                <a16:creationId xmlns:a16="http://schemas.microsoft.com/office/drawing/2014/main" id="{B64C461E-4060-5481-EE0C-B9F76DD9D480}"/>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dirty="0"/>
              <a:t>5.</a:t>
            </a:r>
          </a:p>
        </p:txBody>
      </p:sp>
      <p:sp>
        <p:nvSpPr>
          <p:cNvPr id="2" name="Espaço Reservado para Texto 2">
            <a:extLst>
              <a:ext uri="{FF2B5EF4-FFF2-40B4-BE49-F238E27FC236}">
                <a16:creationId xmlns:a16="http://schemas.microsoft.com/office/drawing/2014/main" id="{AAE19F96-2BC2-7982-9326-FF6ADD27C1FA}"/>
              </a:ext>
            </a:extLst>
          </p:cNvPr>
          <p:cNvSpPr txBox="1">
            <a:spLocks/>
          </p:cNvSpPr>
          <p:nvPr/>
        </p:nvSpPr>
        <p:spPr bwMode="auto">
          <a:xfrm>
            <a:off x="1475656" y="1988840"/>
            <a:ext cx="7488957" cy="4824536"/>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514350" indent="-514350" eaLnBrk="1" hangingPunct="1">
              <a:spcBef>
                <a:spcPct val="20000"/>
              </a:spcBef>
              <a:buFont typeface="Arial" charset="0"/>
              <a:buAutoNum type="alphaLcPeriod"/>
              <a:defRPr sz="3200" b="1">
                <a:effectLst>
                  <a:outerShdw blurRad="38100" dist="38100" dir="2700000" algn="tl">
                    <a:srgbClr val="000000">
                      <a:alpha val="43137"/>
                    </a:srgbClr>
                  </a:outerShdw>
                </a:effectLst>
              </a:defRPr>
            </a:lvl1pPr>
            <a:lvl2pPr marL="742950" indent="-285750">
              <a:spcBef>
                <a:spcPct val="20000"/>
              </a:spcBef>
              <a:buFont typeface="Arial" panose="020B0604020202020204" pitchFamily="34" charset="0"/>
              <a:buChar char="–"/>
              <a:defRPr sz="2800">
                <a:latin typeface="+mn-lt"/>
                <a:cs typeface="+mn-cs"/>
              </a:defRPr>
            </a:lvl2pPr>
            <a:lvl3pPr marL="1143000" indent="-228600">
              <a:spcBef>
                <a:spcPct val="20000"/>
              </a:spcBef>
              <a:buFont typeface="Arial" panose="020B0604020202020204" pitchFamily="34" charset="0"/>
              <a:buChar char="•"/>
              <a:defRPr sz="2400">
                <a:latin typeface="+mn-lt"/>
                <a:cs typeface="+mn-cs"/>
              </a:defRPr>
            </a:lvl3pPr>
            <a:lvl4pPr marL="1600200" indent="-228600">
              <a:spcBef>
                <a:spcPct val="20000"/>
              </a:spcBef>
              <a:buFont typeface="Arial" panose="020B0604020202020204" pitchFamily="34" charset="0"/>
              <a:buChar char="–"/>
              <a:defRPr sz="2000">
                <a:latin typeface="+mn-lt"/>
                <a:cs typeface="+mn-cs"/>
              </a:defRPr>
            </a:lvl4pPr>
            <a:lvl5pPr marL="2057400" indent="-228600">
              <a:spcBef>
                <a:spcPct val="20000"/>
              </a:spcBef>
              <a:buFont typeface="Arial" panose="020B0604020202020204" pitchFamily="34" charset="0"/>
              <a:buChar char="»"/>
              <a:defRPr sz="2000">
                <a:latin typeface="+mn-lt"/>
                <a:cs typeface="+mn-cs"/>
              </a:defRPr>
            </a:lvl5pPr>
            <a:lvl6pPr marL="2514600" indent="-228600">
              <a:spcBef>
                <a:spcPct val="20000"/>
              </a:spcBef>
              <a:buFont typeface="Arial" pitchFamily="34" charset="0"/>
              <a:buChar char="•"/>
              <a:defRPr sz="2000">
                <a:latin typeface="+mn-lt"/>
                <a:cs typeface="+mn-cs"/>
              </a:defRPr>
            </a:lvl6pPr>
            <a:lvl7pPr marL="2971800" indent="-228600">
              <a:spcBef>
                <a:spcPct val="20000"/>
              </a:spcBef>
              <a:buFont typeface="Arial" pitchFamily="34" charset="0"/>
              <a:buChar char="•"/>
              <a:defRPr sz="2000">
                <a:latin typeface="+mn-lt"/>
                <a:cs typeface="+mn-cs"/>
              </a:defRPr>
            </a:lvl7pPr>
            <a:lvl8pPr marL="3429000" indent="-228600">
              <a:spcBef>
                <a:spcPct val="20000"/>
              </a:spcBef>
              <a:buFont typeface="Arial" pitchFamily="34" charset="0"/>
              <a:buChar char="•"/>
              <a:defRPr sz="2000">
                <a:latin typeface="+mn-lt"/>
                <a:cs typeface="+mn-cs"/>
              </a:defRPr>
            </a:lvl8pPr>
            <a:lvl9pPr marL="3886200" indent="-228600">
              <a:spcBef>
                <a:spcPct val="20000"/>
              </a:spcBef>
              <a:buFont typeface="Arial" pitchFamily="34" charset="0"/>
              <a:buChar char="•"/>
              <a:defRPr sz="2000">
                <a:latin typeface="+mn-lt"/>
                <a:cs typeface="+mn-cs"/>
              </a:defRPr>
            </a:lvl9pPr>
          </a:lstStyle>
          <a:p>
            <a:r>
              <a:rPr lang="pt-BR" altLang="pt-BR" dirty="0"/>
              <a:t>João</a:t>
            </a:r>
          </a:p>
          <a:p>
            <a:r>
              <a:rPr lang="pt-BR" altLang="pt-BR" dirty="0"/>
              <a:t>Tiago</a:t>
            </a:r>
          </a:p>
          <a:p>
            <a:r>
              <a:rPr lang="pt-BR" altLang="pt-BR" dirty="0"/>
              <a:t>Pedro</a:t>
            </a:r>
          </a:p>
        </p:txBody>
      </p:sp>
    </p:spTree>
    <p:extLst>
      <p:ext uri="{BB962C8B-B14F-4D97-AF65-F5344CB8AC3E}">
        <p14:creationId xmlns:p14="http://schemas.microsoft.com/office/powerpoint/2010/main" val="17628396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2">
                                            <p:txEl>
                                              <p:pRg st="2" end="2"/>
                                            </p:txEl>
                                          </p:spTgt>
                                        </p:tgtEl>
                                        <p:attrNameLst>
                                          <p:attrName>r</p:attrName>
                                        </p:attrNameLst>
                                      </p:cBhvr>
                                    </p:animRot>
                                  </p:childTnLst>
                                </p:cTn>
                              </p:par>
                              <p:par>
                                <p:cTn id="7" presetID="19" presetClass="emph" presetSubtype="0" fill="hold" nodeType="withEffect">
                                  <p:stCondLst>
                                    <p:cond delay="0"/>
                                  </p:stCondLst>
                                  <p:childTnLst>
                                    <p:animClr clrSpc="rgb" dir="cw">
                                      <p:cBhvr override="childStyle">
                                        <p:cTn id="8" dur="2000" fill="hold"/>
                                        <p:tgtEl>
                                          <p:spTgt spid="2">
                                            <p:txEl>
                                              <p:pRg st="2" end="2"/>
                                            </p:txEl>
                                          </p:spTgt>
                                        </p:tgtEl>
                                        <p:attrNameLst>
                                          <p:attrName>style.color</p:attrName>
                                        </p:attrNameLst>
                                      </p:cBhvr>
                                      <p:to>
                                        <a:schemeClr val="accent2"/>
                                      </p:to>
                                    </p:animClr>
                                    <p:animClr clrSpc="rgb" dir="cw">
                                      <p:cBhvr>
                                        <p:cTn id="9" dur="2000" fill="hold"/>
                                        <p:tgtEl>
                                          <p:spTgt spid="2">
                                            <p:txEl>
                                              <p:pRg st="2" end="2"/>
                                            </p:txEl>
                                          </p:spTgt>
                                        </p:tgtEl>
                                        <p:attrNameLst>
                                          <p:attrName>fillcolor</p:attrName>
                                        </p:attrNameLst>
                                      </p:cBhvr>
                                      <p:to>
                                        <a:schemeClr val="accent2"/>
                                      </p:to>
                                    </p:animClr>
                                    <p:set>
                                      <p:cBhvr>
                                        <p:cTn id="10" dur="2000" fill="hold"/>
                                        <p:tgtEl>
                                          <p:spTgt spid="2">
                                            <p:txEl>
                                              <p:pRg st="2" end="2"/>
                                            </p:txEl>
                                          </p:spTgt>
                                        </p:tgtEl>
                                        <p:attrNameLst>
                                          <p:attrName>fill.type</p:attrName>
                                        </p:attrNameLst>
                                      </p:cBhvr>
                                      <p:to>
                                        <p:strVal val="solid"/>
                                      </p:to>
                                    </p:set>
                                    <p:set>
                                      <p:cBhvr>
                                        <p:cTn id="11" dur="2000" fill="hold"/>
                                        <p:tgtEl>
                                          <p:spTgt spid="2">
                                            <p:txEl>
                                              <p:pRg st="2" end="2"/>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C6BC3D-43D7-2259-8557-C22807D82993}"/>
            </a:ext>
          </a:extLst>
        </p:cNvPr>
        <p:cNvGrpSpPr/>
        <p:nvPr/>
      </p:nvGrpSpPr>
      <p:grpSpPr>
        <a:xfrm>
          <a:off x="0" y="0"/>
          <a:ext cx="0" cy="0"/>
          <a:chOff x="0" y="0"/>
          <a:chExt cx="0" cy="0"/>
        </a:xfrm>
      </p:grpSpPr>
      <p:sp>
        <p:nvSpPr>
          <p:cNvPr id="63490" name="Espaço Reservado para Texto 1">
            <a:extLst>
              <a:ext uri="{FF2B5EF4-FFF2-40B4-BE49-F238E27FC236}">
                <a16:creationId xmlns:a16="http://schemas.microsoft.com/office/drawing/2014/main" id="{AC8F6654-3D4E-F0A6-1537-FB8FBA18BFB9}"/>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eaLnBrk="1" hangingPunct="1"/>
            <a:r>
              <a:rPr lang="pt-BR" altLang="pt-BR" dirty="0">
                <a:cs typeface="Arial" panose="020B0604020202020204" pitchFamily="34" charset="0"/>
              </a:rPr>
              <a:t>Quantos amigos carregavam o paralítico? </a:t>
            </a:r>
          </a:p>
        </p:txBody>
      </p:sp>
      <p:sp>
        <p:nvSpPr>
          <p:cNvPr id="3" name="Espaço Reservado para Texto 2">
            <a:extLst>
              <a:ext uri="{FF2B5EF4-FFF2-40B4-BE49-F238E27FC236}">
                <a16:creationId xmlns:a16="http://schemas.microsoft.com/office/drawing/2014/main" id="{0011CAE1-BFC2-2E70-6376-1BA128EB4183}"/>
              </a:ext>
            </a:extLst>
          </p:cNvPr>
          <p:cNvSpPr>
            <a:spLocks noGrp="1"/>
          </p:cNvSpPr>
          <p:nvPr>
            <p:ph type="body" sz="quarter" idx="11"/>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Arial" charset="0"/>
              <a:buAutoNum type="alphaLcPeriod"/>
              <a:defRPr/>
            </a:pPr>
            <a:r>
              <a:rPr lang="pt-BR" altLang="pt-BR" dirty="0"/>
              <a:t>2</a:t>
            </a:r>
          </a:p>
          <a:p>
            <a:pPr eaLnBrk="1" hangingPunct="1">
              <a:buFont typeface="Arial" charset="0"/>
              <a:buAutoNum type="alphaLcPeriod"/>
              <a:defRPr/>
            </a:pPr>
            <a:r>
              <a:rPr lang="pt-BR" altLang="pt-BR" dirty="0"/>
              <a:t>3</a:t>
            </a:r>
          </a:p>
          <a:p>
            <a:pPr eaLnBrk="1" hangingPunct="1">
              <a:buFont typeface="Arial" charset="0"/>
              <a:buAutoNum type="alphaLcPeriod"/>
              <a:defRPr/>
            </a:pPr>
            <a:r>
              <a:rPr lang="pt-BR" altLang="pt-BR" dirty="0"/>
              <a:t>4</a:t>
            </a:r>
          </a:p>
        </p:txBody>
      </p:sp>
      <p:sp>
        <p:nvSpPr>
          <p:cNvPr id="63492" name="Espaço Reservado para Texto 1">
            <a:extLst>
              <a:ext uri="{FF2B5EF4-FFF2-40B4-BE49-F238E27FC236}">
                <a16:creationId xmlns:a16="http://schemas.microsoft.com/office/drawing/2014/main" id="{EFD43750-3956-85D7-F80B-6D83159A077F}"/>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dirty="0"/>
              <a:t>6.</a:t>
            </a:r>
          </a:p>
        </p:txBody>
      </p:sp>
    </p:spTree>
    <p:extLst>
      <p:ext uri="{BB962C8B-B14F-4D97-AF65-F5344CB8AC3E}">
        <p14:creationId xmlns:p14="http://schemas.microsoft.com/office/powerpoint/2010/main" val="30115447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3">
                                            <p:txEl>
                                              <p:pRg st="2" end="2"/>
                                            </p:txEl>
                                          </p:spTgt>
                                        </p:tgtEl>
                                        <p:attrNameLst>
                                          <p:attrName>r</p:attrName>
                                        </p:attrNameLst>
                                      </p:cBhvr>
                                    </p:animRot>
                                  </p:childTnLst>
                                </p:cTn>
                              </p:par>
                              <p:par>
                                <p:cTn id="7" presetID="19" presetClass="emph" presetSubtype="0" fill="hold" nodeType="withEffect">
                                  <p:stCondLst>
                                    <p:cond delay="0"/>
                                  </p:stCondLst>
                                  <p:childTnLst>
                                    <p:animClr clrSpc="rgb" dir="cw">
                                      <p:cBhvr override="childStyle">
                                        <p:cTn id="8" dur="2000" fill="hold"/>
                                        <p:tgtEl>
                                          <p:spTgt spid="3">
                                            <p:txEl>
                                              <p:pRg st="2" end="2"/>
                                            </p:txEl>
                                          </p:spTgt>
                                        </p:tgtEl>
                                        <p:attrNameLst>
                                          <p:attrName>style.color</p:attrName>
                                        </p:attrNameLst>
                                      </p:cBhvr>
                                      <p:to>
                                        <a:schemeClr val="accent2"/>
                                      </p:to>
                                    </p:animClr>
                                    <p:animClr clrSpc="rgb" dir="cw">
                                      <p:cBhvr>
                                        <p:cTn id="9" dur="2000" fill="hold"/>
                                        <p:tgtEl>
                                          <p:spTgt spid="3">
                                            <p:txEl>
                                              <p:pRg st="2" end="2"/>
                                            </p:txEl>
                                          </p:spTgt>
                                        </p:tgtEl>
                                        <p:attrNameLst>
                                          <p:attrName>fillcolor</p:attrName>
                                        </p:attrNameLst>
                                      </p:cBhvr>
                                      <p:to>
                                        <a:schemeClr val="accent2"/>
                                      </p:to>
                                    </p:animClr>
                                    <p:set>
                                      <p:cBhvr>
                                        <p:cTn id="10" dur="2000" fill="hold"/>
                                        <p:tgtEl>
                                          <p:spTgt spid="3">
                                            <p:txEl>
                                              <p:pRg st="2" end="2"/>
                                            </p:txEl>
                                          </p:spTgt>
                                        </p:tgtEl>
                                        <p:attrNameLst>
                                          <p:attrName>fill.type</p:attrName>
                                        </p:attrNameLst>
                                      </p:cBhvr>
                                      <p:to>
                                        <p:strVal val="solid"/>
                                      </p:to>
                                    </p:set>
                                    <p:set>
                                      <p:cBhvr>
                                        <p:cTn id="11" dur="2000" fill="hold"/>
                                        <p:tgtEl>
                                          <p:spTgt spid="3">
                                            <p:txEl>
                                              <p:pRg st="2" end="2"/>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ED01F8-087E-3283-7E51-1C127F25A77A}"/>
            </a:ext>
          </a:extLst>
        </p:cNvPr>
        <p:cNvGrpSpPr/>
        <p:nvPr/>
      </p:nvGrpSpPr>
      <p:grpSpPr>
        <a:xfrm>
          <a:off x="0" y="0"/>
          <a:ext cx="0" cy="0"/>
          <a:chOff x="0" y="0"/>
          <a:chExt cx="0" cy="0"/>
        </a:xfrm>
      </p:grpSpPr>
      <p:sp>
        <p:nvSpPr>
          <p:cNvPr id="63490" name="Espaço Reservado para Texto 1">
            <a:extLst>
              <a:ext uri="{FF2B5EF4-FFF2-40B4-BE49-F238E27FC236}">
                <a16:creationId xmlns:a16="http://schemas.microsoft.com/office/drawing/2014/main" id="{F3BEF7CC-3F7B-D060-F106-093FE7F9AD07}"/>
              </a:ext>
            </a:extLst>
          </p:cNvPr>
          <p:cNvSpPr>
            <a:spLocks noGrp="1"/>
          </p:cNvSpPr>
          <p:nvPr>
            <p:ph type="body"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algn="just" eaLnBrk="1" hangingPunct="1"/>
            <a:r>
              <a:rPr lang="pt-BR" altLang="pt-BR" dirty="0">
                <a:cs typeface="Arial" panose="020B0604020202020204" pitchFamily="34" charset="0"/>
              </a:rPr>
              <a:t>Qual foi a frase de Jesus que o paralítico mais desejava ouvir?</a:t>
            </a:r>
          </a:p>
        </p:txBody>
      </p:sp>
      <p:sp>
        <p:nvSpPr>
          <p:cNvPr id="63492" name="Espaço Reservado para Texto 1">
            <a:extLst>
              <a:ext uri="{FF2B5EF4-FFF2-40B4-BE49-F238E27FC236}">
                <a16:creationId xmlns:a16="http://schemas.microsoft.com/office/drawing/2014/main" id="{1B3C796F-F555-3B55-E654-09A0D3285F48}"/>
              </a:ext>
            </a:extLst>
          </p:cNvPr>
          <p:cNvSpPr>
            <a:spLocks noGrp="1"/>
          </p:cNvSpPr>
          <p:nvPr>
            <p:ph type="body"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altLang="pt-BR" dirty="0"/>
              <a:t>7.</a:t>
            </a:r>
          </a:p>
        </p:txBody>
      </p:sp>
      <p:sp>
        <p:nvSpPr>
          <p:cNvPr id="4" name="Espaço Reservado para Texto 2">
            <a:extLst>
              <a:ext uri="{FF2B5EF4-FFF2-40B4-BE49-F238E27FC236}">
                <a16:creationId xmlns:a16="http://schemas.microsoft.com/office/drawing/2014/main" id="{723B9B84-FE40-C0F1-BB1C-EFC245852C2F}"/>
              </a:ext>
            </a:extLst>
          </p:cNvPr>
          <p:cNvSpPr>
            <a:spLocks noGrp="1"/>
          </p:cNvSpPr>
          <p:nvPr>
            <p:ph type="body" sz="quarter" idx="11"/>
          </p:nvPr>
        </p:nvSpPr>
        <p:spPr bwMode="auto">
          <a:xfrm>
            <a:off x="1475656" y="1988840"/>
            <a:ext cx="7488957" cy="4824536"/>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 typeface="Arial" charset="0"/>
              <a:buAutoNum type="alphaLcPeriod"/>
            </a:pPr>
            <a:r>
              <a:rPr lang="pt-BR" altLang="pt-BR" dirty="0">
                <a:effectLst>
                  <a:outerShdw blurRad="38100" dist="38100" dir="2700000" algn="tl">
                    <a:srgbClr val="000000">
                      <a:alpha val="43137"/>
                    </a:srgbClr>
                  </a:outerShdw>
                </a:effectLst>
              </a:rPr>
              <a:t>Toma tua cama e anda</a:t>
            </a:r>
          </a:p>
          <a:p>
            <a:pPr eaLnBrk="1" hangingPunct="1">
              <a:buFont typeface="Arial" charset="0"/>
              <a:buAutoNum type="alphaLcPeriod"/>
            </a:pPr>
            <a:r>
              <a:rPr lang="pt-BR" altLang="pt-BR" dirty="0">
                <a:effectLst>
                  <a:outerShdw blurRad="38100" dist="38100" dir="2700000" algn="tl">
                    <a:srgbClr val="000000">
                      <a:alpha val="43137"/>
                    </a:srgbClr>
                  </a:outerShdw>
                </a:effectLst>
              </a:rPr>
              <a:t>Seus pecados estão perdoados</a:t>
            </a:r>
          </a:p>
          <a:p>
            <a:pPr eaLnBrk="1" hangingPunct="1">
              <a:buFont typeface="Arial" charset="0"/>
              <a:buAutoNum type="alphaLcPeriod"/>
            </a:pPr>
            <a:r>
              <a:rPr lang="pt-BR" altLang="pt-BR" dirty="0">
                <a:effectLst>
                  <a:outerShdw blurRad="38100" dist="38100" dir="2700000" algn="tl">
                    <a:srgbClr val="000000">
                      <a:alpha val="43137"/>
                    </a:srgbClr>
                  </a:outerShdw>
                </a:effectLst>
              </a:rPr>
              <a:t>Vá se apresentar ao sacerdote</a:t>
            </a:r>
          </a:p>
        </p:txBody>
      </p:sp>
    </p:spTree>
    <p:extLst>
      <p:ext uri="{BB962C8B-B14F-4D97-AF65-F5344CB8AC3E}">
        <p14:creationId xmlns:p14="http://schemas.microsoft.com/office/powerpoint/2010/main" val="84085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4">
                                            <p:txEl>
                                              <p:pRg st="1" end="1"/>
                                            </p:txEl>
                                          </p:spTgt>
                                        </p:tgtEl>
                                        <p:attrNameLst>
                                          <p:attrName>r</p:attrName>
                                        </p:attrNameLst>
                                      </p:cBhvr>
                                    </p:animRot>
                                  </p:childTnLst>
                                </p:cTn>
                              </p:par>
                              <p:par>
                                <p:cTn id="7" presetID="19" presetClass="emph" presetSubtype="0" fill="hold" nodeType="withEffect">
                                  <p:stCondLst>
                                    <p:cond delay="0"/>
                                  </p:stCondLst>
                                  <p:childTnLst>
                                    <p:animClr clrSpc="rgb" dir="cw">
                                      <p:cBhvr override="childStyle">
                                        <p:cTn id="8" dur="2000" fill="hold"/>
                                        <p:tgtEl>
                                          <p:spTgt spid="4">
                                            <p:txEl>
                                              <p:pRg st="1" end="1"/>
                                            </p:txEl>
                                          </p:spTgt>
                                        </p:tgtEl>
                                        <p:attrNameLst>
                                          <p:attrName>style.color</p:attrName>
                                        </p:attrNameLst>
                                      </p:cBhvr>
                                      <p:to>
                                        <a:schemeClr val="accent2"/>
                                      </p:to>
                                    </p:animClr>
                                    <p:animClr clrSpc="rgb" dir="cw">
                                      <p:cBhvr>
                                        <p:cTn id="9" dur="2000" fill="hold"/>
                                        <p:tgtEl>
                                          <p:spTgt spid="4">
                                            <p:txEl>
                                              <p:pRg st="1" end="1"/>
                                            </p:txEl>
                                          </p:spTgt>
                                        </p:tgtEl>
                                        <p:attrNameLst>
                                          <p:attrName>fillcolor</p:attrName>
                                        </p:attrNameLst>
                                      </p:cBhvr>
                                      <p:to>
                                        <a:schemeClr val="accent2"/>
                                      </p:to>
                                    </p:animClr>
                                    <p:set>
                                      <p:cBhvr>
                                        <p:cTn id="10" dur="2000" fill="hold"/>
                                        <p:tgtEl>
                                          <p:spTgt spid="4">
                                            <p:txEl>
                                              <p:pRg st="1" end="1"/>
                                            </p:txEl>
                                          </p:spTgt>
                                        </p:tgtEl>
                                        <p:attrNameLst>
                                          <p:attrName>fill.type</p:attrName>
                                        </p:attrNameLst>
                                      </p:cBhvr>
                                      <p:to>
                                        <p:strVal val="solid"/>
                                      </p:to>
                                    </p:set>
                                    <p:set>
                                      <p:cBhvr>
                                        <p:cTn id="11" dur="2000" fill="hold"/>
                                        <p:tgtEl>
                                          <p:spTgt spid="4">
                                            <p:txEl>
                                              <p:pRg st="1" end="1"/>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ítulo 1">
            <a:extLst>
              <a:ext uri="{FF2B5EF4-FFF2-40B4-BE49-F238E27FC236}">
                <a16:creationId xmlns:a16="http://schemas.microsoft.com/office/drawing/2014/main" id="{D5927AB5-39E1-93C9-85E2-21B793BEA46A}"/>
              </a:ext>
            </a:extLst>
          </p:cNvPr>
          <p:cNvSpPr txBox="1">
            <a:spLocks/>
          </p:cNvSpPr>
          <p:nvPr/>
        </p:nvSpPr>
        <p:spPr>
          <a:xfrm>
            <a:off x="1763713" y="203200"/>
            <a:ext cx="7380287" cy="417513"/>
          </a:xfrm>
          <a:prstGeom prst="rect">
            <a:avLst/>
          </a:prstGeom>
        </p:spPr>
        <p:txBody>
          <a:bodyPr>
            <a:normAutofit fontScale="97500" lnSpcReduction="10000"/>
          </a:bodyPr>
          <a:lstStyle/>
          <a:p>
            <a:pPr algn="ctr" fontAlgn="auto">
              <a:spcAft>
                <a:spcPts val="0"/>
              </a:spcAft>
              <a:defRPr/>
            </a:pPr>
            <a:endParaRPr lang="pt-BR" sz="2400" b="1" dirty="0">
              <a:solidFill>
                <a:schemeClr val="bg1"/>
              </a:solidFill>
              <a:ea typeface="+mj-ea"/>
            </a:endParaRPr>
          </a:p>
        </p:txBody>
      </p:sp>
      <p:sp>
        <p:nvSpPr>
          <p:cNvPr id="19" name="Espaço Reservado para Texto 1">
            <a:extLst>
              <a:ext uri="{FF2B5EF4-FFF2-40B4-BE49-F238E27FC236}">
                <a16:creationId xmlns:a16="http://schemas.microsoft.com/office/drawing/2014/main" id="{5041FD0E-7450-FFF1-18F5-8E309D8227E0}"/>
              </a:ext>
            </a:extLst>
          </p:cNvPr>
          <p:cNvSpPr txBox="1">
            <a:spLocks/>
          </p:cNvSpPr>
          <p:nvPr/>
        </p:nvSpPr>
        <p:spPr>
          <a:xfrm>
            <a:off x="3923557" y="25878"/>
            <a:ext cx="1252538" cy="620713"/>
          </a:xfrm>
          <a:prstGeom prst="rect">
            <a:avLst/>
          </a:prstGeom>
        </p:spPr>
        <p:txBody>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pt-BR" sz="3600" b="1" dirty="0">
                <a:ln>
                  <a:solidFill>
                    <a:schemeClr val="tx1"/>
                  </a:solidFill>
                </a:ln>
                <a:solidFill>
                  <a:schemeClr val="bg1"/>
                </a:solidFill>
              </a:rPr>
              <a:t>03</a:t>
            </a:r>
          </a:p>
        </p:txBody>
      </p:sp>
      <p:pic>
        <p:nvPicPr>
          <p:cNvPr id="20" name="Imagem 11">
            <a:extLst>
              <a:ext uri="{FF2B5EF4-FFF2-40B4-BE49-F238E27FC236}">
                <a16:creationId xmlns:a16="http://schemas.microsoft.com/office/drawing/2014/main" id="{E9183DBB-2AFE-CDBA-561C-4ED0F8073683}"/>
              </a:ext>
            </a:extLst>
          </p:cNvPr>
          <p:cNvPicPr preferRelativeResize="0">
            <a:picLocks/>
          </p:cNvPicPr>
          <p:nvPr/>
        </p:nvPicPr>
        <p:blipFill>
          <a:blip r:embed="rId2">
            <a:extLst>
              <a:ext uri="{28A0092B-C50C-407E-A947-70E740481C1C}">
                <a14:useLocalDpi xmlns:a14="http://schemas.microsoft.com/office/drawing/2010/main" val="0"/>
              </a:ext>
            </a:extLst>
          </a:blip>
          <a:srcRect/>
          <a:stretch>
            <a:fillRect/>
          </a:stretch>
        </p:blipFill>
        <p:spPr bwMode="auto">
          <a:xfrm>
            <a:off x="2771800" y="1988840"/>
            <a:ext cx="6300787" cy="4797425"/>
          </a:xfrm>
          <a:prstGeom prst="rect">
            <a:avLst/>
          </a:prstGeom>
          <a:noFill/>
          <a:ln w="1905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21" name="Elipse 20">
            <a:extLst>
              <a:ext uri="{FF2B5EF4-FFF2-40B4-BE49-F238E27FC236}">
                <a16:creationId xmlns:a16="http://schemas.microsoft.com/office/drawing/2014/main" id="{8E962490-D8EF-FFEE-EE39-95D6EA7F8EA6}"/>
              </a:ext>
            </a:extLst>
          </p:cNvPr>
          <p:cNvSpPr/>
          <p:nvPr/>
        </p:nvSpPr>
        <p:spPr>
          <a:xfrm>
            <a:off x="8243912" y="4509790"/>
            <a:ext cx="649288" cy="93662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pt-BR" dirty="0">
                <a:solidFill>
                  <a:srgbClr val="FF0000"/>
                </a:solidFill>
              </a:rPr>
              <a:t>3</a:t>
            </a:r>
          </a:p>
        </p:txBody>
      </p:sp>
      <p:sp>
        <p:nvSpPr>
          <p:cNvPr id="22" name="Elipse 21">
            <a:extLst>
              <a:ext uri="{FF2B5EF4-FFF2-40B4-BE49-F238E27FC236}">
                <a16:creationId xmlns:a16="http://schemas.microsoft.com/office/drawing/2014/main" id="{2E8208E9-1F57-011A-F66E-F4DEFD9B3F2E}"/>
              </a:ext>
            </a:extLst>
          </p:cNvPr>
          <p:cNvSpPr/>
          <p:nvPr/>
        </p:nvSpPr>
        <p:spPr>
          <a:xfrm>
            <a:off x="4554562" y="2725440"/>
            <a:ext cx="450850" cy="53975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pt-BR" dirty="0">
                <a:solidFill>
                  <a:srgbClr val="FF0000"/>
                </a:solidFill>
              </a:rPr>
              <a:t>1</a:t>
            </a:r>
          </a:p>
        </p:txBody>
      </p:sp>
      <p:sp>
        <p:nvSpPr>
          <p:cNvPr id="23" name="Elipse 22">
            <a:extLst>
              <a:ext uri="{FF2B5EF4-FFF2-40B4-BE49-F238E27FC236}">
                <a16:creationId xmlns:a16="http://schemas.microsoft.com/office/drawing/2014/main" id="{5EF6947A-A785-EEC7-400F-84200CB31584}"/>
              </a:ext>
            </a:extLst>
          </p:cNvPr>
          <p:cNvSpPr/>
          <p:nvPr/>
        </p:nvSpPr>
        <p:spPr>
          <a:xfrm>
            <a:off x="6429400" y="5301953"/>
            <a:ext cx="609600" cy="611187"/>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pt-BR" dirty="0">
                <a:solidFill>
                  <a:srgbClr val="FF0000"/>
                </a:solidFill>
              </a:rPr>
              <a:t>5</a:t>
            </a:r>
          </a:p>
        </p:txBody>
      </p:sp>
      <p:sp>
        <p:nvSpPr>
          <p:cNvPr id="24" name="Elipse 23">
            <a:extLst>
              <a:ext uri="{FF2B5EF4-FFF2-40B4-BE49-F238E27FC236}">
                <a16:creationId xmlns:a16="http://schemas.microsoft.com/office/drawing/2014/main" id="{B3B0A5EC-8EE0-C7D8-8BCC-799EFB1C6D3B}"/>
              </a:ext>
            </a:extLst>
          </p:cNvPr>
          <p:cNvSpPr/>
          <p:nvPr/>
        </p:nvSpPr>
        <p:spPr>
          <a:xfrm rot="20661366">
            <a:off x="8204225" y="5265440"/>
            <a:ext cx="396875" cy="93503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pt-BR" dirty="0">
                <a:solidFill>
                  <a:srgbClr val="FF0000"/>
                </a:solidFill>
              </a:rPr>
              <a:t>4</a:t>
            </a:r>
          </a:p>
        </p:txBody>
      </p:sp>
      <p:sp>
        <p:nvSpPr>
          <p:cNvPr id="25" name="Elipse 24">
            <a:extLst>
              <a:ext uri="{FF2B5EF4-FFF2-40B4-BE49-F238E27FC236}">
                <a16:creationId xmlns:a16="http://schemas.microsoft.com/office/drawing/2014/main" id="{B5B4C165-3A95-0439-90DE-530916D72209}"/>
              </a:ext>
            </a:extLst>
          </p:cNvPr>
          <p:cNvSpPr/>
          <p:nvPr/>
        </p:nvSpPr>
        <p:spPr>
          <a:xfrm>
            <a:off x="4068787" y="3212803"/>
            <a:ext cx="576263" cy="117475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pt-BR" dirty="0">
                <a:solidFill>
                  <a:srgbClr val="FF0000"/>
                </a:solidFill>
              </a:rPr>
              <a:t>7</a:t>
            </a:r>
          </a:p>
        </p:txBody>
      </p:sp>
      <p:sp>
        <p:nvSpPr>
          <p:cNvPr id="26" name="Elipse 25">
            <a:extLst>
              <a:ext uri="{FF2B5EF4-FFF2-40B4-BE49-F238E27FC236}">
                <a16:creationId xmlns:a16="http://schemas.microsoft.com/office/drawing/2014/main" id="{A3AF665D-D060-37CA-F782-F1347589E040}"/>
              </a:ext>
            </a:extLst>
          </p:cNvPr>
          <p:cNvSpPr/>
          <p:nvPr/>
        </p:nvSpPr>
        <p:spPr>
          <a:xfrm>
            <a:off x="4157687" y="5140028"/>
            <a:ext cx="396875" cy="611187"/>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pt-BR" dirty="0">
                <a:solidFill>
                  <a:srgbClr val="FF0000"/>
                </a:solidFill>
              </a:rPr>
              <a:t>2</a:t>
            </a:r>
          </a:p>
        </p:txBody>
      </p:sp>
      <p:sp>
        <p:nvSpPr>
          <p:cNvPr id="27" name="Elipse 26">
            <a:extLst>
              <a:ext uri="{FF2B5EF4-FFF2-40B4-BE49-F238E27FC236}">
                <a16:creationId xmlns:a16="http://schemas.microsoft.com/office/drawing/2014/main" id="{E430BB51-C897-B036-BA0F-D03D22BE09FA}"/>
              </a:ext>
            </a:extLst>
          </p:cNvPr>
          <p:cNvSpPr/>
          <p:nvPr/>
        </p:nvSpPr>
        <p:spPr>
          <a:xfrm>
            <a:off x="5510237" y="2725440"/>
            <a:ext cx="1223963" cy="61118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pt-BR" dirty="0">
                <a:solidFill>
                  <a:srgbClr val="FF0000"/>
                </a:solidFill>
              </a:rPr>
              <a:t>6</a:t>
            </a:r>
          </a:p>
        </p:txBody>
      </p:sp>
      <p:sp>
        <p:nvSpPr>
          <p:cNvPr id="28" name="CaixaDeTexto 12">
            <a:extLst>
              <a:ext uri="{FF2B5EF4-FFF2-40B4-BE49-F238E27FC236}">
                <a16:creationId xmlns:a16="http://schemas.microsoft.com/office/drawing/2014/main" id="{34F854FE-094D-1101-A1A1-458FDF5E467A}"/>
              </a:ext>
            </a:extLst>
          </p:cNvPr>
          <p:cNvSpPr txBox="1">
            <a:spLocks noChangeArrowheads="1"/>
          </p:cNvSpPr>
          <p:nvPr/>
        </p:nvSpPr>
        <p:spPr bwMode="auto">
          <a:xfrm>
            <a:off x="1328681" y="672855"/>
            <a:ext cx="3535362" cy="203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buFont typeface="Wingdings" panose="05000000000000000000" pitchFamily="2" charset="2"/>
              <a:buChar char="Ø"/>
            </a:pPr>
            <a:r>
              <a:rPr lang="pt-BR" altLang="pt-BR" dirty="0"/>
              <a:t>1. Barba de homem no telhado</a:t>
            </a:r>
          </a:p>
          <a:p>
            <a:pPr eaLnBrk="1" hangingPunct="1">
              <a:buFont typeface="Wingdings" panose="05000000000000000000" pitchFamily="2" charset="2"/>
              <a:buChar char="Ø"/>
            </a:pPr>
            <a:r>
              <a:rPr lang="pt-BR" altLang="pt-BR" dirty="0"/>
              <a:t>2. Mancha na parede</a:t>
            </a:r>
          </a:p>
          <a:p>
            <a:pPr eaLnBrk="1" hangingPunct="1">
              <a:buFont typeface="Wingdings" panose="05000000000000000000" pitchFamily="2" charset="2"/>
              <a:buChar char="Ø"/>
            </a:pPr>
            <a:r>
              <a:rPr lang="pt-BR" altLang="pt-BR" dirty="0"/>
              <a:t>3. Janela à direita</a:t>
            </a:r>
          </a:p>
          <a:p>
            <a:pPr eaLnBrk="1" hangingPunct="1">
              <a:buFont typeface="Wingdings" panose="05000000000000000000" pitchFamily="2" charset="2"/>
              <a:buChar char="Ø"/>
            </a:pPr>
            <a:r>
              <a:rPr lang="pt-BR" altLang="pt-BR" dirty="0"/>
              <a:t>4. Cobertura na cabeça</a:t>
            </a:r>
          </a:p>
          <a:p>
            <a:pPr eaLnBrk="1" hangingPunct="1">
              <a:buFont typeface="Wingdings" panose="05000000000000000000" pitchFamily="2" charset="2"/>
              <a:buChar char="Ø"/>
            </a:pPr>
            <a:r>
              <a:rPr lang="pt-BR" altLang="pt-BR" dirty="0"/>
              <a:t>5. Parede</a:t>
            </a:r>
          </a:p>
          <a:p>
            <a:pPr eaLnBrk="1" hangingPunct="1">
              <a:buFont typeface="Wingdings" panose="05000000000000000000" pitchFamily="2" charset="2"/>
              <a:buChar char="Ø"/>
            </a:pPr>
            <a:r>
              <a:rPr lang="pt-BR" altLang="pt-BR" dirty="0"/>
              <a:t>6. Telhas</a:t>
            </a:r>
          </a:p>
          <a:p>
            <a:pPr eaLnBrk="1" hangingPunct="1">
              <a:buFont typeface="Wingdings" panose="05000000000000000000" pitchFamily="2" charset="2"/>
              <a:buChar char="Ø"/>
            </a:pPr>
            <a:r>
              <a:rPr lang="pt-BR" altLang="pt-BR" dirty="0"/>
              <a:t>7. Corda</a:t>
            </a:r>
          </a:p>
        </p:txBody>
      </p:sp>
    </p:spTree>
    <p:extLst>
      <p:ext uri="{BB962C8B-B14F-4D97-AF65-F5344CB8AC3E}">
        <p14:creationId xmlns:p14="http://schemas.microsoft.com/office/powerpoint/2010/main" val="41974517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grpId="0" nodeType="with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2000" fill="hold"/>
                                        <p:tgtEl>
                                          <p:spTgt spid="21"/>
                                        </p:tgtEl>
                                        <p:attrNameLst>
                                          <p:attrName>ppt_x</p:attrName>
                                        </p:attrNameLst>
                                      </p:cBhvr>
                                      <p:tavLst>
                                        <p:tav tm="0">
                                          <p:val>
                                            <p:strVal val="1+#ppt_w/2"/>
                                          </p:val>
                                        </p:tav>
                                        <p:tav tm="100000">
                                          <p:val>
                                            <p:strVal val="#ppt_x"/>
                                          </p:val>
                                        </p:tav>
                                      </p:tavLst>
                                    </p:anim>
                                    <p:anim calcmode="lin" valueType="num">
                                      <p:cBhvr additive="base">
                                        <p:cTn id="8" dur="2000" fill="hold"/>
                                        <p:tgtEl>
                                          <p:spTgt spid="21"/>
                                        </p:tgtEl>
                                        <p:attrNameLst>
                                          <p:attrName>ppt_y</p:attrName>
                                        </p:attrNameLst>
                                      </p:cBhvr>
                                      <p:tavLst>
                                        <p:tav tm="0">
                                          <p:val>
                                            <p:strVal val="1+#ppt_h/2"/>
                                          </p:val>
                                        </p:tav>
                                        <p:tav tm="100000">
                                          <p:val>
                                            <p:strVal val="#ppt_y"/>
                                          </p:val>
                                        </p:tav>
                                      </p:tavLst>
                                    </p:anim>
                                  </p:childTnLst>
                                </p:cTn>
                              </p:par>
                              <p:par>
                                <p:cTn id="9" presetID="2" presetClass="entr" presetSubtype="12" fill="hold" grpId="0" nodeType="with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1000" fill="hold"/>
                                        <p:tgtEl>
                                          <p:spTgt spid="22"/>
                                        </p:tgtEl>
                                        <p:attrNameLst>
                                          <p:attrName>ppt_x</p:attrName>
                                        </p:attrNameLst>
                                      </p:cBhvr>
                                      <p:tavLst>
                                        <p:tav tm="0">
                                          <p:val>
                                            <p:strVal val="0-#ppt_w/2"/>
                                          </p:val>
                                        </p:tav>
                                        <p:tav tm="100000">
                                          <p:val>
                                            <p:strVal val="#ppt_x"/>
                                          </p:val>
                                        </p:tav>
                                      </p:tavLst>
                                    </p:anim>
                                    <p:anim calcmode="lin" valueType="num">
                                      <p:cBhvr additive="base">
                                        <p:cTn id="12" dur="1000" fill="hold"/>
                                        <p:tgtEl>
                                          <p:spTgt spid="22"/>
                                        </p:tgtEl>
                                        <p:attrNameLst>
                                          <p:attrName>ppt_y</p:attrName>
                                        </p:attrNameLst>
                                      </p:cBhvr>
                                      <p:tavLst>
                                        <p:tav tm="0">
                                          <p:val>
                                            <p:strVal val="1+#ppt_h/2"/>
                                          </p:val>
                                        </p:tav>
                                        <p:tav tm="100000">
                                          <p:val>
                                            <p:strVal val="#ppt_y"/>
                                          </p:val>
                                        </p:tav>
                                      </p:tavLst>
                                    </p:anim>
                                  </p:childTnLst>
                                </p:cTn>
                              </p:par>
                              <p:par>
                                <p:cTn id="13" presetID="2" presetClass="entr" presetSubtype="3" fill="hold" grpId="0" nodeType="withEffect">
                                  <p:stCondLst>
                                    <p:cond delay="0"/>
                                  </p:stCondLst>
                                  <p:childTnLst>
                                    <p:set>
                                      <p:cBhvr>
                                        <p:cTn id="14" dur="1" fill="hold">
                                          <p:stCondLst>
                                            <p:cond delay="0"/>
                                          </p:stCondLst>
                                        </p:cTn>
                                        <p:tgtEl>
                                          <p:spTgt spid="23"/>
                                        </p:tgtEl>
                                        <p:attrNameLst>
                                          <p:attrName>style.visibility</p:attrName>
                                        </p:attrNameLst>
                                      </p:cBhvr>
                                      <p:to>
                                        <p:strVal val="visible"/>
                                      </p:to>
                                    </p:set>
                                    <p:anim calcmode="lin" valueType="num">
                                      <p:cBhvr additive="base">
                                        <p:cTn id="15" dur="500" fill="hold"/>
                                        <p:tgtEl>
                                          <p:spTgt spid="23"/>
                                        </p:tgtEl>
                                        <p:attrNameLst>
                                          <p:attrName>ppt_x</p:attrName>
                                        </p:attrNameLst>
                                      </p:cBhvr>
                                      <p:tavLst>
                                        <p:tav tm="0">
                                          <p:val>
                                            <p:strVal val="1+#ppt_w/2"/>
                                          </p:val>
                                        </p:tav>
                                        <p:tav tm="100000">
                                          <p:val>
                                            <p:strVal val="#ppt_x"/>
                                          </p:val>
                                        </p:tav>
                                      </p:tavLst>
                                    </p:anim>
                                    <p:anim calcmode="lin" valueType="num">
                                      <p:cBhvr additive="base">
                                        <p:cTn id="16" dur="500" fill="hold"/>
                                        <p:tgtEl>
                                          <p:spTgt spid="23"/>
                                        </p:tgtEl>
                                        <p:attrNameLst>
                                          <p:attrName>ppt_y</p:attrName>
                                        </p:attrNameLst>
                                      </p:cBhvr>
                                      <p:tavLst>
                                        <p:tav tm="0">
                                          <p:val>
                                            <p:strVal val="0-#ppt_h/2"/>
                                          </p:val>
                                        </p:tav>
                                        <p:tav tm="100000">
                                          <p:val>
                                            <p:strVal val="#ppt_y"/>
                                          </p:val>
                                        </p:tav>
                                      </p:tavLst>
                                    </p:anim>
                                  </p:childTnLst>
                                </p:cTn>
                              </p:par>
                              <p:par>
                                <p:cTn id="17" presetID="2" presetClass="entr" presetSubtype="6" fill="hold" grpId="0" nodeType="withEffect">
                                  <p:stCondLst>
                                    <p:cond delay="0"/>
                                  </p:stCondLst>
                                  <p:childTnLst>
                                    <p:set>
                                      <p:cBhvr>
                                        <p:cTn id="18" dur="1" fill="hold">
                                          <p:stCondLst>
                                            <p:cond delay="0"/>
                                          </p:stCondLst>
                                        </p:cTn>
                                        <p:tgtEl>
                                          <p:spTgt spid="24"/>
                                        </p:tgtEl>
                                        <p:attrNameLst>
                                          <p:attrName>style.visibility</p:attrName>
                                        </p:attrNameLst>
                                      </p:cBhvr>
                                      <p:to>
                                        <p:strVal val="visible"/>
                                      </p:to>
                                    </p:set>
                                    <p:anim calcmode="lin" valueType="num">
                                      <p:cBhvr additive="base">
                                        <p:cTn id="19" dur="2000" fill="hold"/>
                                        <p:tgtEl>
                                          <p:spTgt spid="24"/>
                                        </p:tgtEl>
                                        <p:attrNameLst>
                                          <p:attrName>ppt_x</p:attrName>
                                        </p:attrNameLst>
                                      </p:cBhvr>
                                      <p:tavLst>
                                        <p:tav tm="0">
                                          <p:val>
                                            <p:strVal val="1+#ppt_w/2"/>
                                          </p:val>
                                        </p:tav>
                                        <p:tav tm="100000">
                                          <p:val>
                                            <p:strVal val="#ppt_x"/>
                                          </p:val>
                                        </p:tav>
                                      </p:tavLst>
                                    </p:anim>
                                    <p:anim calcmode="lin" valueType="num">
                                      <p:cBhvr additive="base">
                                        <p:cTn id="20" dur="2000" fill="hold"/>
                                        <p:tgtEl>
                                          <p:spTgt spid="24"/>
                                        </p:tgtEl>
                                        <p:attrNameLst>
                                          <p:attrName>ppt_y</p:attrName>
                                        </p:attrNameLst>
                                      </p:cBhvr>
                                      <p:tavLst>
                                        <p:tav tm="0">
                                          <p:val>
                                            <p:strVal val="1+#ppt_h/2"/>
                                          </p:val>
                                        </p:tav>
                                        <p:tav tm="100000">
                                          <p:val>
                                            <p:strVal val="#ppt_y"/>
                                          </p:val>
                                        </p:tav>
                                      </p:tavLst>
                                    </p:anim>
                                  </p:childTnLst>
                                </p:cTn>
                              </p:par>
                              <p:par>
                                <p:cTn id="21" presetID="2" presetClass="entr" presetSubtype="12" fill="hold" grpId="0" nodeType="withEffect">
                                  <p:stCondLst>
                                    <p:cond delay="0"/>
                                  </p:stCondLst>
                                  <p:childTnLst>
                                    <p:set>
                                      <p:cBhvr>
                                        <p:cTn id="22" dur="1" fill="hold">
                                          <p:stCondLst>
                                            <p:cond delay="0"/>
                                          </p:stCondLst>
                                        </p:cTn>
                                        <p:tgtEl>
                                          <p:spTgt spid="25"/>
                                        </p:tgtEl>
                                        <p:attrNameLst>
                                          <p:attrName>style.visibility</p:attrName>
                                        </p:attrNameLst>
                                      </p:cBhvr>
                                      <p:to>
                                        <p:strVal val="visible"/>
                                      </p:to>
                                    </p:set>
                                    <p:anim calcmode="lin" valueType="num">
                                      <p:cBhvr additive="base">
                                        <p:cTn id="23" dur="1000" fill="hold"/>
                                        <p:tgtEl>
                                          <p:spTgt spid="25"/>
                                        </p:tgtEl>
                                        <p:attrNameLst>
                                          <p:attrName>ppt_x</p:attrName>
                                        </p:attrNameLst>
                                      </p:cBhvr>
                                      <p:tavLst>
                                        <p:tav tm="0">
                                          <p:val>
                                            <p:strVal val="0-#ppt_w/2"/>
                                          </p:val>
                                        </p:tav>
                                        <p:tav tm="100000">
                                          <p:val>
                                            <p:strVal val="#ppt_x"/>
                                          </p:val>
                                        </p:tav>
                                      </p:tavLst>
                                    </p:anim>
                                    <p:anim calcmode="lin" valueType="num">
                                      <p:cBhvr additive="base">
                                        <p:cTn id="24" dur="1000" fill="hold"/>
                                        <p:tgtEl>
                                          <p:spTgt spid="25"/>
                                        </p:tgtEl>
                                        <p:attrNameLst>
                                          <p:attrName>ppt_y</p:attrName>
                                        </p:attrNameLst>
                                      </p:cBhvr>
                                      <p:tavLst>
                                        <p:tav tm="0">
                                          <p:val>
                                            <p:strVal val="1+#ppt_h/2"/>
                                          </p:val>
                                        </p:tav>
                                        <p:tav tm="100000">
                                          <p:val>
                                            <p:strVal val="#ppt_y"/>
                                          </p:val>
                                        </p:tav>
                                      </p:tavLst>
                                    </p:anim>
                                  </p:childTnLst>
                                </p:cTn>
                              </p:par>
                              <p:par>
                                <p:cTn id="25" presetID="2" presetClass="entr" presetSubtype="3" fill="hold" grpId="0" nodeType="withEffect">
                                  <p:stCondLst>
                                    <p:cond delay="0"/>
                                  </p:stCondLst>
                                  <p:childTnLst>
                                    <p:set>
                                      <p:cBhvr>
                                        <p:cTn id="26" dur="1" fill="hold">
                                          <p:stCondLst>
                                            <p:cond delay="0"/>
                                          </p:stCondLst>
                                        </p:cTn>
                                        <p:tgtEl>
                                          <p:spTgt spid="26"/>
                                        </p:tgtEl>
                                        <p:attrNameLst>
                                          <p:attrName>style.visibility</p:attrName>
                                        </p:attrNameLst>
                                      </p:cBhvr>
                                      <p:to>
                                        <p:strVal val="visible"/>
                                      </p:to>
                                    </p:set>
                                    <p:anim calcmode="lin" valueType="num">
                                      <p:cBhvr additive="base">
                                        <p:cTn id="27" dur="2000" fill="hold"/>
                                        <p:tgtEl>
                                          <p:spTgt spid="26"/>
                                        </p:tgtEl>
                                        <p:attrNameLst>
                                          <p:attrName>ppt_x</p:attrName>
                                        </p:attrNameLst>
                                      </p:cBhvr>
                                      <p:tavLst>
                                        <p:tav tm="0">
                                          <p:val>
                                            <p:strVal val="1+#ppt_w/2"/>
                                          </p:val>
                                        </p:tav>
                                        <p:tav tm="100000">
                                          <p:val>
                                            <p:strVal val="#ppt_x"/>
                                          </p:val>
                                        </p:tav>
                                      </p:tavLst>
                                    </p:anim>
                                    <p:anim calcmode="lin" valueType="num">
                                      <p:cBhvr additive="base">
                                        <p:cTn id="28" dur="2000" fill="hold"/>
                                        <p:tgtEl>
                                          <p:spTgt spid="26"/>
                                        </p:tgtEl>
                                        <p:attrNameLst>
                                          <p:attrName>ppt_y</p:attrName>
                                        </p:attrNameLst>
                                      </p:cBhvr>
                                      <p:tavLst>
                                        <p:tav tm="0">
                                          <p:val>
                                            <p:strVal val="0-#ppt_h/2"/>
                                          </p:val>
                                        </p:tav>
                                        <p:tav tm="100000">
                                          <p:val>
                                            <p:strVal val="#ppt_y"/>
                                          </p:val>
                                        </p:tav>
                                      </p:tavLst>
                                    </p:anim>
                                  </p:childTnLst>
                                </p:cTn>
                              </p:par>
                              <p:par>
                                <p:cTn id="29" presetID="2" presetClass="entr" presetSubtype="6" fill="hold" grpId="0" nodeType="withEffect">
                                  <p:stCondLst>
                                    <p:cond delay="0"/>
                                  </p:stCondLst>
                                  <p:childTnLst>
                                    <p:set>
                                      <p:cBhvr>
                                        <p:cTn id="30" dur="1" fill="hold">
                                          <p:stCondLst>
                                            <p:cond delay="0"/>
                                          </p:stCondLst>
                                        </p:cTn>
                                        <p:tgtEl>
                                          <p:spTgt spid="27"/>
                                        </p:tgtEl>
                                        <p:attrNameLst>
                                          <p:attrName>style.visibility</p:attrName>
                                        </p:attrNameLst>
                                      </p:cBhvr>
                                      <p:to>
                                        <p:strVal val="visible"/>
                                      </p:to>
                                    </p:set>
                                    <p:anim calcmode="lin" valueType="num">
                                      <p:cBhvr additive="base">
                                        <p:cTn id="31" dur="500" fill="hold"/>
                                        <p:tgtEl>
                                          <p:spTgt spid="27"/>
                                        </p:tgtEl>
                                        <p:attrNameLst>
                                          <p:attrName>ppt_x</p:attrName>
                                        </p:attrNameLst>
                                      </p:cBhvr>
                                      <p:tavLst>
                                        <p:tav tm="0">
                                          <p:val>
                                            <p:strVal val="1+#ppt_w/2"/>
                                          </p:val>
                                        </p:tav>
                                        <p:tav tm="100000">
                                          <p:val>
                                            <p:strVal val="#ppt_x"/>
                                          </p:val>
                                        </p:tav>
                                      </p:tavLst>
                                    </p:anim>
                                    <p:anim calcmode="lin" valueType="num">
                                      <p:cBhvr additive="base">
                                        <p:cTn id="32"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24" grpId="0" animBg="1"/>
      <p:bldP spid="25" grpId="0" animBg="1"/>
      <p:bldP spid="26" grpId="0" animBg="1"/>
      <p:bldP spid="27"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63034915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2BAFA3-43D3-ABF0-B5BC-570B64CF8069}"/>
            </a:ext>
          </a:extLst>
        </p:cNvPr>
        <p:cNvGrpSpPr/>
        <p:nvPr/>
      </p:nvGrpSpPr>
      <p:grpSpPr>
        <a:xfrm>
          <a:off x="0" y="0"/>
          <a:ext cx="0" cy="0"/>
          <a:chOff x="0" y="0"/>
          <a:chExt cx="0" cy="0"/>
        </a:xfrm>
      </p:grpSpPr>
      <p:pic>
        <p:nvPicPr>
          <p:cNvPr id="4" name="Imagem 3">
            <a:extLst>
              <a:ext uri="{FF2B5EF4-FFF2-40B4-BE49-F238E27FC236}">
                <a16:creationId xmlns:a16="http://schemas.microsoft.com/office/drawing/2014/main" id="{29DDBBF7-CFAD-89D0-533E-6F456836E72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38122"/>
            <a:ext cx="9144000" cy="6204236"/>
          </a:xfrm>
          <a:prstGeom prst="rect">
            <a:avLst/>
          </a:prstGeom>
        </p:spPr>
      </p:pic>
      <p:sp>
        <p:nvSpPr>
          <p:cNvPr id="5" name="Espaço Reservado para Texto 4">
            <a:extLst>
              <a:ext uri="{FF2B5EF4-FFF2-40B4-BE49-F238E27FC236}">
                <a16:creationId xmlns:a16="http://schemas.microsoft.com/office/drawing/2014/main" id="{E90172AA-05BA-F98F-9228-4BD2C4C938B0}"/>
              </a:ext>
            </a:extLst>
          </p:cNvPr>
          <p:cNvSpPr>
            <a:spLocks noGrp="1"/>
          </p:cNvSpPr>
          <p:nvPr>
            <p:ph type="body" sz="quarter" idx="12"/>
          </p:nvPr>
        </p:nvSpPr>
        <p:spPr>
          <a:xfrm>
            <a:off x="4017555" y="99513"/>
            <a:ext cx="1152128" cy="538609"/>
          </a:xfrm>
          <a:noFill/>
        </p:spPr>
        <p:txBody>
          <a:bodyPr/>
          <a:lstStyle/>
          <a:p>
            <a:r>
              <a:rPr lang="pt-BR" dirty="0"/>
              <a:t>01</a:t>
            </a:r>
          </a:p>
        </p:txBody>
      </p:sp>
      <p:sp>
        <p:nvSpPr>
          <p:cNvPr id="23" name="TextBox 3">
            <a:extLst>
              <a:ext uri="{FF2B5EF4-FFF2-40B4-BE49-F238E27FC236}">
                <a16:creationId xmlns:a16="http://schemas.microsoft.com/office/drawing/2014/main" id="{5369374C-3B73-420C-F554-06596AF49A40}"/>
              </a:ext>
            </a:extLst>
          </p:cNvPr>
          <p:cNvSpPr txBox="1"/>
          <p:nvPr/>
        </p:nvSpPr>
        <p:spPr>
          <a:xfrm>
            <a:off x="43238" y="3789040"/>
            <a:ext cx="9057524" cy="2739211"/>
          </a:xfrm>
          <a:prstGeom prst="rect">
            <a:avLst/>
          </a:prstGeom>
          <a:noFill/>
        </p:spPr>
        <p:txBody>
          <a:bodyPr wrap="square">
            <a:spAutoFit/>
          </a:bodyPr>
          <a:lstStyle/>
          <a:p>
            <a:pPr algn="ctr"/>
            <a:r>
              <a:rPr lang="pt-BR" sz="3600" b="1" dirty="0">
                <a:ln>
                  <a:solidFill>
                    <a:schemeClr val="tx1"/>
                  </a:solidFill>
                </a:ln>
                <a:solidFill>
                  <a:schemeClr val="bg1"/>
                </a:solidFill>
                <a:latin typeface="+mn-lt"/>
                <a:cs typeface="+mn-cs"/>
              </a:rPr>
              <a:t>“Eu lhes deixo um presente, a Minha plena paz. E essa paz que Eu lhes dou é um presente que o mundo não pode dar. Portanto, não se aflijam nem tenham medo.” </a:t>
            </a:r>
          </a:p>
          <a:p>
            <a:pPr algn="r"/>
            <a:r>
              <a:rPr lang="pt-BR" sz="2800" b="1" dirty="0">
                <a:ln>
                  <a:solidFill>
                    <a:schemeClr val="tx1"/>
                  </a:solidFill>
                </a:ln>
                <a:solidFill>
                  <a:schemeClr val="bg1"/>
                </a:solidFill>
                <a:latin typeface="+mn-lt"/>
                <a:cs typeface="+mn-cs"/>
              </a:rPr>
              <a:t>João 14:27</a:t>
            </a:r>
          </a:p>
        </p:txBody>
      </p:sp>
    </p:spTree>
    <p:extLst>
      <p:ext uri="{BB962C8B-B14F-4D97-AF65-F5344CB8AC3E}">
        <p14:creationId xmlns:p14="http://schemas.microsoft.com/office/powerpoint/2010/main" val="299490297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A9049D-C5DA-9273-017A-252EE813548F}"/>
            </a:ext>
          </a:extLst>
        </p:cNvPr>
        <p:cNvGrpSpPr/>
        <p:nvPr/>
      </p:nvGrpSpPr>
      <p:grpSpPr>
        <a:xfrm>
          <a:off x="0" y="0"/>
          <a:ext cx="0" cy="0"/>
          <a:chOff x="0" y="0"/>
          <a:chExt cx="0" cy="0"/>
        </a:xfrm>
      </p:grpSpPr>
      <p:pic>
        <p:nvPicPr>
          <p:cNvPr id="4" name="Imagem 3">
            <a:extLst>
              <a:ext uri="{FF2B5EF4-FFF2-40B4-BE49-F238E27FC236}">
                <a16:creationId xmlns:a16="http://schemas.microsoft.com/office/drawing/2014/main" id="{B7DAAC9E-48F6-1C91-8B17-423BDB8A108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342" y="638122"/>
            <a:ext cx="9144000" cy="6219878"/>
          </a:xfrm>
          <a:prstGeom prst="rect">
            <a:avLst/>
          </a:prstGeom>
        </p:spPr>
      </p:pic>
      <p:sp>
        <p:nvSpPr>
          <p:cNvPr id="5" name="Espaço Reservado para Texto 4">
            <a:extLst>
              <a:ext uri="{FF2B5EF4-FFF2-40B4-BE49-F238E27FC236}">
                <a16:creationId xmlns:a16="http://schemas.microsoft.com/office/drawing/2014/main" id="{67EC3537-1EB0-BC3E-92FB-5350A541BA6E}"/>
              </a:ext>
            </a:extLst>
          </p:cNvPr>
          <p:cNvSpPr>
            <a:spLocks noGrp="1"/>
          </p:cNvSpPr>
          <p:nvPr>
            <p:ph type="body" sz="quarter" idx="12"/>
          </p:nvPr>
        </p:nvSpPr>
        <p:spPr>
          <a:xfrm>
            <a:off x="4017555" y="99513"/>
            <a:ext cx="1152128" cy="538609"/>
          </a:xfrm>
          <a:noFill/>
        </p:spPr>
        <p:txBody>
          <a:bodyPr/>
          <a:lstStyle/>
          <a:p>
            <a:r>
              <a:rPr lang="pt-BR" dirty="0"/>
              <a:t>02</a:t>
            </a:r>
          </a:p>
        </p:txBody>
      </p:sp>
      <p:sp>
        <p:nvSpPr>
          <p:cNvPr id="8" name="CaixaDeTexto 7">
            <a:extLst>
              <a:ext uri="{FF2B5EF4-FFF2-40B4-BE49-F238E27FC236}">
                <a16:creationId xmlns:a16="http://schemas.microsoft.com/office/drawing/2014/main" id="{BD20CE6C-DBE3-BE00-0E93-7E962E15D16C}"/>
              </a:ext>
            </a:extLst>
          </p:cNvPr>
          <p:cNvSpPr txBox="1"/>
          <p:nvPr/>
        </p:nvSpPr>
        <p:spPr>
          <a:xfrm>
            <a:off x="36342" y="4627002"/>
            <a:ext cx="9144000" cy="1754326"/>
          </a:xfrm>
          <a:prstGeom prst="rect">
            <a:avLst/>
          </a:prstGeom>
          <a:noFill/>
        </p:spPr>
        <p:txBody>
          <a:bodyPr wrap="square">
            <a:spAutoFit/>
          </a:bodyPr>
          <a:lstStyle>
            <a:defPPr>
              <a:defRPr lang="pt-BR"/>
            </a:defPPr>
            <a:lvl1pPr algn="ctr">
              <a:defRPr sz="3600" b="1">
                <a:ln>
                  <a:solidFill>
                    <a:schemeClr val="tx1"/>
                  </a:solidFill>
                </a:ln>
                <a:solidFill>
                  <a:schemeClr val="bg1"/>
                </a:solidFill>
                <a:latin typeface="+mn-lt"/>
                <a:cs typeface="+mn-cs"/>
              </a:defRPr>
            </a:lvl1pPr>
          </a:lstStyle>
          <a:p>
            <a:r>
              <a:rPr lang="pt-BR" dirty="0"/>
              <a:t>“Entreguem-Lhe todas as suas ansiedades,                 pois Ele cuida de vocês.” </a:t>
            </a:r>
          </a:p>
          <a:p>
            <a:pPr algn="r"/>
            <a:r>
              <a:rPr lang="pt-BR" dirty="0"/>
              <a:t>1 Pedro 5:7</a:t>
            </a:r>
          </a:p>
        </p:txBody>
      </p:sp>
    </p:spTree>
    <p:extLst>
      <p:ext uri="{BB962C8B-B14F-4D97-AF65-F5344CB8AC3E}">
        <p14:creationId xmlns:p14="http://schemas.microsoft.com/office/powerpoint/2010/main" val="156619555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CBB618-96C2-2ABA-BD54-C700AD1AD77D}"/>
            </a:ext>
          </a:extLst>
        </p:cNvPr>
        <p:cNvGrpSpPr/>
        <p:nvPr/>
      </p:nvGrpSpPr>
      <p:grpSpPr>
        <a:xfrm>
          <a:off x="0" y="0"/>
          <a:ext cx="0" cy="0"/>
          <a:chOff x="0" y="0"/>
          <a:chExt cx="0" cy="0"/>
        </a:xfrm>
      </p:grpSpPr>
      <p:pic>
        <p:nvPicPr>
          <p:cNvPr id="7" name="Imagem 6">
            <a:extLst>
              <a:ext uri="{FF2B5EF4-FFF2-40B4-BE49-F238E27FC236}">
                <a16:creationId xmlns:a16="http://schemas.microsoft.com/office/drawing/2014/main" id="{A356818B-3383-BE90-B0F7-CCC354FCD43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71612"/>
            <a:ext cx="9144000" cy="6186388"/>
          </a:xfrm>
          <a:prstGeom prst="rect">
            <a:avLst/>
          </a:prstGeom>
        </p:spPr>
      </p:pic>
      <p:sp>
        <p:nvSpPr>
          <p:cNvPr id="5" name="Espaço Reservado para Texto 4">
            <a:extLst>
              <a:ext uri="{FF2B5EF4-FFF2-40B4-BE49-F238E27FC236}">
                <a16:creationId xmlns:a16="http://schemas.microsoft.com/office/drawing/2014/main" id="{F39F2582-71AA-DD09-E94C-0437C31FCDDA}"/>
              </a:ext>
            </a:extLst>
          </p:cNvPr>
          <p:cNvSpPr>
            <a:spLocks noGrp="1"/>
          </p:cNvSpPr>
          <p:nvPr>
            <p:ph type="body" sz="quarter" idx="12"/>
          </p:nvPr>
        </p:nvSpPr>
        <p:spPr>
          <a:xfrm>
            <a:off x="4017555" y="99513"/>
            <a:ext cx="1152128" cy="538609"/>
          </a:xfrm>
          <a:noFill/>
        </p:spPr>
        <p:txBody>
          <a:bodyPr/>
          <a:lstStyle/>
          <a:p>
            <a:r>
              <a:rPr lang="pt-BR" dirty="0"/>
              <a:t>03</a:t>
            </a:r>
          </a:p>
        </p:txBody>
      </p:sp>
      <p:sp>
        <p:nvSpPr>
          <p:cNvPr id="8" name="CaixaDeTexto 7">
            <a:extLst>
              <a:ext uri="{FF2B5EF4-FFF2-40B4-BE49-F238E27FC236}">
                <a16:creationId xmlns:a16="http://schemas.microsoft.com/office/drawing/2014/main" id="{CF42B434-2D38-9450-8CA9-0AF5372FFDD2}"/>
              </a:ext>
            </a:extLst>
          </p:cNvPr>
          <p:cNvSpPr txBox="1"/>
          <p:nvPr/>
        </p:nvSpPr>
        <p:spPr>
          <a:xfrm>
            <a:off x="36342" y="4627002"/>
            <a:ext cx="9144000" cy="1754326"/>
          </a:xfrm>
          <a:prstGeom prst="rect">
            <a:avLst/>
          </a:prstGeom>
          <a:noFill/>
        </p:spPr>
        <p:txBody>
          <a:bodyPr wrap="square">
            <a:spAutoFit/>
          </a:bodyPr>
          <a:lstStyle>
            <a:defPPr>
              <a:defRPr lang="pt-BR"/>
            </a:defPPr>
            <a:lvl1pPr algn="ctr">
              <a:defRPr sz="3600" b="1">
                <a:ln>
                  <a:solidFill>
                    <a:schemeClr val="tx1"/>
                  </a:solidFill>
                </a:ln>
                <a:solidFill>
                  <a:schemeClr val="bg1"/>
                </a:solidFill>
                <a:latin typeface="+mn-lt"/>
                <a:cs typeface="+mn-cs"/>
              </a:defRPr>
            </a:lvl1pPr>
          </a:lstStyle>
          <a:p>
            <a:r>
              <a:rPr lang="pt-BR" dirty="0"/>
              <a:t>“Amem-se com amor fraternal e tenham prazer</a:t>
            </a:r>
          </a:p>
          <a:p>
            <a:r>
              <a:rPr lang="pt-BR" dirty="0"/>
              <a:t>em honrar uns aos outros.” </a:t>
            </a:r>
          </a:p>
          <a:p>
            <a:pPr algn="r"/>
            <a:r>
              <a:rPr lang="pt-BR" dirty="0"/>
              <a:t>Romanos 12:10</a:t>
            </a:r>
          </a:p>
        </p:txBody>
      </p:sp>
    </p:spTree>
    <p:extLst>
      <p:ext uri="{BB962C8B-B14F-4D97-AF65-F5344CB8AC3E}">
        <p14:creationId xmlns:p14="http://schemas.microsoft.com/office/powerpoint/2010/main" val="247336861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Espaço Reservado para Imagem 6">
            <a:extLst>
              <a:ext uri="{FF2B5EF4-FFF2-40B4-BE49-F238E27FC236}">
                <a16:creationId xmlns:a16="http://schemas.microsoft.com/office/drawing/2014/main" id="{FFAB0AA7-9131-069F-F14A-6DB8F56DF765}"/>
              </a:ext>
            </a:extLst>
          </p:cNvPr>
          <p:cNvSpPr>
            <a:spLocks noGrp="1"/>
          </p:cNvSpPr>
          <p:nvPr>
            <p:ph type="pic" sz="quarter" idx="13"/>
          </p:nvPr>
        </p:nvSpPr>
        <p:spPr>
          <a:xfrm>
            <a:off x="1332000" y="692696"/>
            <a:ext cx="7761600" cy="6165304"/>
          </a:xfrm>
        </p:spPr>
        <p:txBody>
          <a:bodyPr/>
          <a:lstStyle/>
          <a:p>
            <a:endParaRPr lang="pt-BR"/>
          </a:p>
        </p:txBody>
      </p:sp>
      <p:sp>
        <p:nvSpPr>
          <p:cNvPr id="9" name="Espaço Reservado para Texto 8">
            <a:extLst>
              <a:ext uri="{FF2B5EF4-FFF2-40B4-BE49-F238E27FC236}">
                <a16:creationId xmlns:a16="http://schemas.microsoft.com/office/drawing/2014/main" id="{0EB355F6-E6FE-C557-A66F-A3B7C91C41D8}"/>
              </a:ext>
            </a:extLst>
          </p:cNvPr>
          <p:cNvSpPr>
            <a:spLocks noGrp="1"/>
          </p:cNvSpPr>
          <p:nvPr>
            <p:ph type="body" sz="quarter" idx="16"/>
          </p:nvPr>
        </p:nvSpPr>
        <p:spPr/>
        <p:txBody>
          <a:bodyPr/>
          <a:lstStyle/>
          <a:p>
            <a:pPr marL="0" indent="342900" algn="ctr"/>
            <a:r>
              <a:rPr lang="pt-BR" sz="3200" dirty="0">
                <a:solidFill>
                  <a:schemeClr val="accent2">
                    <a:lumMod val="75000"/>
                  </a:schemeClr>
                </a:solidFill>
              </a:rPr>
              <a:t>Algumas frases de amigos</a:t>
            </a:r>
          </a:p>
          <a:p>
            <a:pPr marL="0" indent="342900"/>
            <a:r>
              <a:rPr lang="pt-BR" dirty="0"/>
              <a:t>Vamos ficar em pé. Se a frase abaixo for algo que um amigo de Jesus diria dê um passo à frente, se acharem que não é, dê um passo para trás.</a:t>
            </a:r>
          </a:p>
          <a:p>
            <a:pPr marL="0" indent="342900"/>
            <a:endParaRPr lang="pt-BR" dirty="0"/>
          </a:p>
          <a:p>
            <a:pPr marL="457200" indent="-457200">
              <a:buFont typeface="Arial" panose="020B0604020202020204" pitchFamily="34" charset="0"/>
              <a:buChar char="•"/>
            </a:pPr>
            <a:r>
              <a:rPr lang="pt-BR" b="0" dirty="0"/>
              <a:t>“Um amigo diz que eu devo mentir.”</a:t>
            </a:r>
          </a:p>
          <a:p>
            <a:pPr marL="457200" indent="-457200">
              <a:buFont typeface="Arial" panose="020B0604020202020204" pitchFamily="34" charset="0"/>
              <a:buChar char="•"/>
            </a:pPr>
            <a:r>
              <a:rPr lang="pt-BR" b="0" dirty="0"/>
              <a:t>“Um amigo ora por mim.”</a:t>
            </a:r>
          </a:p>
          <a:p>
            <a:pPr marL="457200" indent="-457200">
              <a:buFont typeface="Arial" panose="020B0604020202020204" pitchFamily="34" charset="0"/>
              <a:buChar char="•"/>
            </a:pPr>
            <a:r>
              <a:rPr lang="pt-BR" b="0" dirty="0"/>
              <a:t>“Um amigo ri de alguém que dá uma resposta errada.”</a:t>
            </a:r>
          </a:p>
          <a:p>
            <a:pPr marL="457200" indent="-457200">
              <a:buFont typeface="Arial" panose="020B0604020202020204" pitchFamily="34" charset="0"/>
              <a:buChar char="•"/>
            </a:pPr>
            <a:r>
              <a:rPr lang="pt-BR" b="0" dirty="0"/>
              <a:t>“Um amigo me lembra de fazer o que é certo.”</a:t>
            </a:r>
            <a:endParaRPr lang="pt-BR" dirty="0"/>
          </a:p>
        </p:txBody>
      </p:sp>
      <p:sp>
        <p:nvSpPr>
          <p:cNvPr id="4" name="Espaço Reservado para Texto 3">
            <a:extLst>
              <a:ext uri="{FF2B5EF4-FFF2-40B4-BE49-F238E27FC236}">
                <a16:creationId xmlns:a16="http://schemas.microsoft.com/office/drawing/2014/main" id="{B22CF5CD-3DAD-4CFE-F3FA-BE9E88C670F8}"/>
              </a:ext>
            </a:extLst>
          </p:cNvPr>
          <p:cNvSpPr>
            <a:spLocks noGrp="1"/>
          </p:cNvSpPr>
          <p:nvPr>
            <p:ph type="body" sz="quarter" idx="15"/>
          </p:nvPr>
        </p:nvSpPr>
        <p:spPr/>
        <p:txBody>
          <a:bodyPr/>
          <a:lstStyle/>
          <a:p>
            <a:r>
              <a:rPr lang="pt-BR" dirty="0"/>
              <a:t>Faça</a:t>
            </a:r>
          </a:p>
        </p:txBody>
      </p:sp>
    </p:spTree>
    <p:extLst>
      <p:ext uri="{BB962C8B-B14F-4D97-AF65-F5344CB8AC3E}">
        <p14:creationId xmlns:p14="http://schemas.microsoft.com/office/powerpoint/2010/main" val="2306346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xEl>
                                              <p:pRg st="3" end="3"/>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9">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ço Reservado para Texto 5">
            <a:extLst>
              <a:ext uri="{FF2B5EF4-FFF2-40B4-BE49-F238E27FC236}">
                <a16:creationId xmlns:a16="http://schemas.microsoft.com/office/drawing/2014/main" id="{FD8A6C48-664E-3095-F660-BFD367C79A31}"/>
              </a:ext>
            </a:extLst>
          </p:cNvPr>
          <p:cNvSpPr>
            <a:spLocks noGrp="1"/>
          </p:cNvSpPr>
          <p:nvPr>
            <p:ph type="body" sz="quarter" idx="16"/>
          </p:nvPr>
        </p:nvSpPr>
        <p:spPr/>
        <p:txBody>
          <a:bodyPr/>
          <a:lstStyle/>
          <a:p>
            <a:pPr marL="0" indent="432000"/>
            <a:endParaRPr lang="pt-BR" sz="3600" i="1" dirty="0"/>
          </a:p>
          <a:p>
            <a:pPr marL="0" indent="432000"/>
            <a:endParaRPr lang="pt-BR" sz="3600" i="1" dirty="0"/>
          </a:p>
          <a:p>
            <a:pPr marL="0" indent="432000"/>
            <a:r>
              <a:rPr lang="pt-BR" sz="3600" i="1" dirty="0"/>
              <a:t>Amigos que amam a Jesus nos levam para perto Dele. </a:t>
            </a:r>
          </a:p>
          <a:p>
            <a:pPr marL="0" indent="432000"/>
            <a:r>
              <a:rPr lang="pt-BR" sz="3600" i="1" dirty="0"/>
              <a:t>Eles nos ajudam a ter boas atitudes, a “andar para a frente”.</a:t>
            </a:r>
            <a:endParaRPr lang="pt-BR" sz="3600" dirty="0"/>
          </a:p>
        </p:txBody>
      </p:sp>
      <p:sp>
        <p:nvSpPr>
          <p:cNvPr id="5" name="Espaço Reservado para Texto 4">
            <a:extLst>
              <a:ext uri="{FF2B5EF4-FFF2-40B4-BE49-F238E27FC236}">
                <a16:creationId xmlns:a16="http://schemas.microsoft.com/office/drawing/2014/main" id="{27D884D6-3AAA-0DC3-85CC-3AC218DDFEF8}"/>
              </a:ext>
            </a:extLst>
          </p:cNvPr>
          <p:cNvSpPr>
            <a:spLocks noGrp="1"/>
          </p:cNvSpPr>
          <p:nvPr>
            <p:ph type="body" sz="quarter" idx="15"/>
          </p:nvPr>
        </p:nvSpPr>
        <p:spPr/>
        <p:txBody>
          <a:bodyPr/>
          <a:lstStyle/>
          <a:p>
            <a:r>
              <a:rPr lang="pt-BR" dirty="0"/>
              <a:t>Ponto de Ensino</a:t>
            </a:r>
          </a:p>
        </p:txBody>
      </p:sp>
    </p:spTree>
    <p:extLst>
      <p:ext uri="{BB962C8B-B14F-4D97-AF65-F5344CB8AC3E}">
        <p14:creationId xmlns:p14="http://schemas.microsoft.com/office/powerpoint/2010/main" val="422656742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E49938-4E68-4A4E-A42C-5CB5F23CC2BD}"/>
            </a:ext>
          </a:extLst>
        </p:cNvPr>
        <p:cNvGrpSpPr/>
        <p:nvPr/>
      </p:nvGrpSpPr>
      <p:grpSpPr>
        <a:xfrm>
          <a:off x="0" y="0"/>
          <a:ext cx="0" cy="0"/>
          <a:chOff x="0" y="0"/>
          <a:chExt cx="0" cy="0"/>
        </a:xfrm>
      </p:grpSpPr>
    </p:spTree>
    <p:extLst>
      <p:ext uri="{BB962C8B-B14F-4D97-AF65-F5344CB8AC3E}">
        <p14:creationId xmlns:p14="http://schemas.microsoft.com/office/powerpoint/2010/main" val="280744661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53410184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546583"/>
        </a:solidFill>
        <a:effectLst/>
      </p:bgPr>
    </p:bg>
    <p:spTree>
      <p:nvGrpSpPr>
        <p:cNvPr id="1" name=""/>
        <p:cNvGrpSpPr/>
        <p:nvPr/>
      </p:nvGrpSpPr>
      <p:grpSpPr>
        <a:xfrm>
          <a:off x="0" y="0"/>
          <a:ext cx="0" cy="0"/>
          <a:chOff x="0" y="0"/>
          <a:chExt cx="0" cy="0"/>
        </a:xfrm>
      </p:grpSpPr>
      <p:pic>
        <p:nvPicPr>
          <p:cNvPr id="7" name="Imagem 6">
            <a:extLst>
              <a:ext uri="{FF2B5EF4-FFF2-40B4-BE49-F238E27FC236}">
                <a16:creationId xmlns:a16="http://schemas.microsoft.com/office/drawing/2014/main" id="{37D9BEAB-1049-C9C3-D57B-C63C0F5BD59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02428167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C56A65-2C5D-9EBC-D505-D27EFAD2B77B}"/>
            </a:ext>
          </a:extLst>
        </p:cNvPr>
        <p:cNvGrpSpPr/>
        <p:nvPr/>
      </p:nvGrpSpPr>
      <p:grpSpPr>
        <a:xfrm>
          <a:off x="0" y="0"/>
          <a:ext cx="0" cy="0"/>
          <a:chOff x="0" y="0"/>
          <a:chExt cx="0" cy="0"/>
        </a:xfrm>
      </p:grpSpPr>
      <p:pic>
        <p:nvPicPr>
          <p:cNvPr id="9" name="Espaço Reservado para Imagem 8">
            <a:extLst>
              <a:ext uri="{FF2B5EF4-FFF2-40B4-BE49-F238E27FC236}">
                <a16:creationId xmlns:a16="http://schemas.microsoft.com/office/drawing/2014/main" id="{4AE8D307-DA41-9526-3489-FD35FF749AE8}"/>
              </a:ext>
            </a:extLst>
          </p:cNvPr>
          <p:cNvPicPr>
            <a:picLocks noGrp="1" noChangeAspect="1"/>
          </p:cNvPicPr>
          <p:nvPr>
            <p:ph type="pic" sz="quarter" idx="13"/>
          </p:nvPr>
        </p:nvPicPr>
        <p:blipFill>
          <a:blip r:embed="rId2">
            <a:extLst>
              <a:ext uri="{28A0092B-C50C-407E-A947-70E740481C1C}">
                <a14:useLocalDpi xmlns:a14="http://schemas.microsoft.com/office/drawing/2010/main" val="0"/>
              </a:ext>
            </a:extLst>
          </a:blip>
          <a:srcRect l="14263" r="14263"/>
          <a:stretch>
            <a:fillRect/>
          </a:stretch>
        </p:blipFill>
        <p:spPr>
          <a:prstGeom prst="rect">
            <a:avLst/>
          </a:prstGeom>
        </p:spPr>
      </p:pic>
      <p:sp>
        <p:nvSpPr>
          <p:cNvPr id="2" name="CaixaDeTexto 1">
            <a:extLst>
              <a:ext uri="{FF2B5EF4-FFF2-40B4-BE49-F238E27FC236}">
                <a16:creationId xmlns:a16="http://schemas.microsoft.com/office/drawing/2014/main" id="{1C22867C-2519-FFF3-B6A7-66CAAE0D043A}"/>
              </a:ext>
            </a:extLst>
          </p:cNvPr>
          <p:cNvSpPr txBox="1">
            <a:spLocks noChangeAspect="1"/>
          </p:cNvSpPr>
          <p:nvPr/>
        </p:nvSpPr>
        <p:spPr>
          <a:xfrm>
            <a:off x="1368711" y="692696"/>
            <a:ext cx="7704905" cy="6165304"/>
          </a:xfrm>
          <a:prstGeom prst="rect">
            <a:avLst/>
          </a:prstGeom>
          <a:solidFill>
            <a:schemeClr val="bg1">
              <a:alpha val="50000"/>
            </a:schemeClr>
          </a:solidFill>
          <a:ln>
            <a:noFill/>
          </a:ln>
        </p:spPr>
        <p:txBody>
          <a:bodyPr wrap="square">
            <a:noAutofit/>
          </a:bodyPr>
          <a:lstStyle/>
          <a:p>
            <a:pPr algn="ctr"/>
            <a:endParaRPr lang="pt-BR" sz="2400" b="1" dirty="0"/>
          </a:p>
          <a:p>
            <a:pPr algn="ctr"/>
            <a:r>
              <a:rPr lang="pt-BR" sz="2400" b="1" dirty="0"/>
              <a:t>Provérbios 17:17</a:t>
            </a:r>
          </a:p>
          <a:p>
            <a:pPr algn="ctr"/>
            <a:endParaRPr lang="pt-BR" sz="2400" b="1" dirty="0"/>
          </a:p>
          <a:p>
            <a:pPr algn="ctr"/>
            <a:endParaRPr lang="pt-BR" sz="2400" b="1" dirty="0"/>
          </a:p>
          <a:p>
            <a:r>
              <a:rPr lang="pt-BR" sz="2400" b="1" dirty="0"/>
              <a:t>¹⁷ O amigo é sempre leal, e um irmão nasce na hora da dificuldade. </a:t>
            </a:r>
          </a:p>
        </p:txBody>
      </p:sp>
    </p:spTree>
    <p:extLst>
      <p:ext uri="{BB962C8B-B14F-4D97-AF65-F5344CB8AC3E}">
        <p14:creationId xmlns:p14="http://schemas.microsoft.com/office/powerpoint/2010/main" val="1895266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bg/>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allAtOnce"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9781D9-C352-BF16-243B-351E59F6A332}"/>
            </a:ext>
          </a:extLst>
        </p:cNvPr>
        <p:cNvGrpSpPr/>
        <p:nvPr/>
      </p:nvGrpSpPr>
      <p:grpSpPr>
        <a:xfrm>
          <a:off x="0" y="0"/>
          <a:ext cx="0" cy="0"/>
          <a:chOff x="0" y="0"/>
          <a:chExt cx="0" cy="0"/>
        </a:xfrm>
      </p:grpSpPr>
      <p:pic>
        <p:nvPicPr>
          <p:cNvPr id="8" name="Espaço Reservado para Imagem 7">
            <a:extLst>
              <a:ext uri="{FF2B5EF4-FFF2-40B4-BE49-F238E27FC236}">
                <a16:creationId xmlns:a16="http://schemas.microsoft.com/office/drawing/2014/main" id="{EB5B9DD7-1879-CCCB-7595-7E7B539434CE}"/>
              </a:ext>
            </a:extLst>
          </p:cNvPr>
          <p:cNvPicPr>
            <a:picLocks noGrp="1" noChangeAspect="1"/>
          </p:cNvPicPr>
          <p:nvPr>
            <p:ph type="pic" sz="quarter" idx="13"/>
          </p:nvPr>
        </p:nvPicPr>
        <p:blipFill>
          <a:blip r:embed="rId2">
            <a:extLst>
              <a:ext uri="{28A0092B-C50C-407E-A947-70E740481C1C}">
                <a14:useLocalDpi xmlns:a14="http://schemas.microsoft.com/office/drawing/2010/main" val="0"/>
              </a:ext>
            </a:extLst>
          </a:blip>
          <a:srcRect l="14263" r="14263"/>
          <a:stretch>
            <a:fillRect/>
          </a:stretch>
        </p:blipFill>
        <p:spPr>
          <a:prstGeom prst="rect">
            <a:avLst/>
          </a:prstGeom>
        </p:spPr>
      </p:pic>
      <p:sp>
        <p:nvSpPr>
          <p:cNvPr id="4" name="CaixaDeTexto 3">
            <a:extLst>
              <a:ext uri="{FF2B5EF4-FFF2-40B4-BE49-F238E27FC236}">
                <a16:creationId xmlns:a16="http://schemas.microsoft.com/office/drawing/2014/main" id="{99911AAC-8181-DE2E-DD49-1A89F2B778B7}"/>
              </a:ext>
            </a:extLst>
          </p:cNvPr>
          <p:cNvSpPr txBox="1">
            <a:spLocks noChangeAspect="1"/>
          </p:cNvSpPr>
          <p:nvPr/>
        </p:nvSpPr>
        <p:spPr>
          <a:xfrm>
            <a:off x="1365483" y="680400"/>
            <a:ext cx="7772356" cy="6177600"/>
          </a:xfrm>
          <a:prstGeom prst="rect">
            <a:avLst/>
          </a:prstGeom>
          <a:solidFill>
            <a:schemeClr val="bg1">
              <a:alpha val="51000"/>
            </a:schemeClr>
          </a:solidFill>
          <a:ln>
            <a:noFill/>
          </a:ln>
        </p:spPr>
        <p:txBody>
          <a:bodyPr wrap="square">
            <a:noAutofit/>
          </a:bodyPr>
          <a:lstStyle/>
          <a:p>
            <a:pPr algn="ctr"/>
            <a:endParaRPr lang="pt-BR" sz="2400" b="1" dirty="0"/>
          </a:p>
          <a:p>
            <a:pPr algn="ctr"/>
            <a:r>
              <a:rPr lang="pt-BR" sz="2400" b="1" dirty="0"/>
              <a:t>Lucas 5:19</a:t>
            </a:r>
          </a:p>
          <a:p>
            <a:endParaRPr lang="pt-BR" sz="3200" b="1" dirty="0"/>
          </a:p>
          <a:p>
            <a:r>
              <a:rPr lang="pt-BR" sz="2400" b="1" dirty="0"/>
              <a:t>¹⁹ E, não achando por onde o pudessem levar, por causa da multidão, subiram ao telhado, e por entre as telhas o baixaram com a cama, até ao meio, diante de Jesus.</a:t>
            </a:r>
          </a:p>
        </p:txBody>
      </p:sp>
    </p:spTree>
    <p:extLst>
      <p:ext uri="{BB962C8B-B14F-4D97-AF65-F5344CB8AC3E}">
        <p14:creationId xmlns:p14="http://schemas.microsoft.com/office/powerpoint/2010/main" val="11293754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allAtOnce"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012340-FA43-0E2B-E338-094F01BE3CAE}"/>
            </a:ext>
          </a:extLst>
        </p:cNvPr>
        <p:cNvGrpSpPr/>
        <p:nvPr/>
      </p:nvGrpSpPr>
      <p:grpSpPr>
        <a:xfrm>
          <a:off x="0" y="0"/>
          <a:ext cx="0" cy="0"/>
          <a:chOff x="0" y="0"/>
          <a:chExt cx="0" cy="0"/>
        </a:xfrm>
      </p:grpSpPr>
      <p:pic>
        <p:nvPicPr>
          <p:cNvPr id="9" name="Espaço Reservado para Imagem 8">
            <a:extLst>
              <a:ext uri="{FF2B5EF4-FFF2-40B4-BE49-F238E27FC236}">
                <a16:creationId xmlns:a16="http://schemas.microsoft.com/office/drawing/2014/main" id="{ED46A979-BA12-9B63-BD46-5F5E31852F65}"/>
              </a:ext>
            </a:extLst>
          </p:cNvPr>
          <p:cNvPicPr>
            <a:picLocks noGrp="1" noChangeAspect="1"/>
          </p:cNvPicPr>
          <p:nvPr>
            <p:ph type="pic" sz="quarter" idx="13"/>
          </p:nvPr>
        </p:nvPicPr>
        <p:blipFill>
          <a:blip r:embed="rId2">
            <a:extLst>
              <a:ext uri="{28A0092B-C50C-407E-A947-70E740481C1C}">
                <a14:useLocalDpi xmlns:a14="http://schemas.microsoft.com/office/drawing/2010/main" val="0"/>
              </a:ext>
            </a:extLst>
          </a:blip>
          <a:srcRect t="12842" b="12842"/>
          <a:stretch>
            <a:fillRect/>
          </a:stretch>
        </p:blipFill>
        <p:spPr>
          <a:prstGeom prst="rect">
            <a:avLst/>
          </a:prstGeom>
        </p:spPr>
      </p:pic>
      <p:sp>
        <p:nvSpPr>
          <p:cNvPr id="4" name="CaixaDeTexto 3">
            <a:extLst>
              <a:ext uri="{FF2B5EF4-FFF2-40B4-BE49-F238E27FC236}">
                <a16:creationId xmlns:a16="http://schemas.microsoft.com/office/drawing/2014/main" id="{2E80C59D-6E7D-904C-2453-3ED4A7800EF1}"/>
              </a:ext>
            </a:extLst>
          </p:cNvPr>
          <p:cNvSpPr txBox="1">
            <a:spLocks noChangeAspect="1"/>
          </p:cNvSpPr>
          <p:nvPr/>
        </p:nvSpPr>
        <p:spPr>
          <a:xfrm>
            <a:off x="1335987" y="680400"/>
            <a:ext cx="7772356" cy="6177600"/>
          </a:xfrm>
          <a:prstGeom prst="rect">
            <a:avLst/>
          </a:prstGeom>
          <a:solidFill>
            <a:schemeClr val="bg1">
              <a:alpha val="51000"/>
            </a:schemeClr>
          </a:solidFill>
          <a:ln>
            <a:noFill/>
          </a:ln>
        </p:spPr>
        <p:txBody>
          <a:bodyPr wrap="square">
            <a:noAutofit/>
          </a:bodyPr>
          <a:lstStyle/>
          <a:p>
            <a:pPr algn="ctr"/>
            <a:endParaRPr lang="pt-BR" sz="2300" b="1" dirty="0"/>
          </a:p>
          <a:p>
            <a:pPr algn="ctr"/>
            <a:r>
              <a:rPr lang="pt-BR" sz="2300" b="1" dirty="0"/>
              <a:t>Marcos 2:5</a:t>
            </a:r>
          </a:p>
          <a:p>
            <a:pPr algn="ctr"/>
            <a:endParaRPr lang="pt-BR" sz="2300" b="1" dirty="0"/>
          </a:p>
          <a:p>
            <a:r>
              <a:rPr lang="pt-BR" sz="2300" b="1" dirty="0"/>
              <a:t>⁵ E Jesus, vendo a fé deles, disse ao paralítico: Filho, perdoados estão os teus pecados.</a:t>
            </a:r>
          </a:p>
          <a:p>
            <a:endParaRPr lang="pt-BR" sz="2300" b="1" dirty="0"/>
          </a:p>
        </p:txBody>
      </p:sp>
    </p:spTree>
    <p:extLst>
      <p:ext uri="{BB962C8B-B14F-4D97-AF65-F5344CB8AC3E}">
        <p14:creationId xmlns:p14="http://schemas.microsoft.com/office/powerpoint/2010/main" val="2456633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1"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1" nodeType="clickEffect">
                                  <p:stCondLst>
                                    <p:cond delay="0"/>
                                  </p:stCondLst>
                                  <p:childTnLst>
                                    <p:set>
                                      <p:cBhvr>
                                        <p:cTn id="10"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1" uiExpand="1" build="allAtOnce"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F537E0-6164-0EB9-BAD9-52B903CD3EA5}"/>
            </a:ext>
          </a:extLst>
        </p:cNvPr>
        <p:cNvGrpSpPr/>
        <p:nvPr/>
      </p:nvGrpSpPr>
      <p:grpSpPr>
        <a:xfrm>
          <a:off x="0" y="0"/>
          <a:ext cx="0" cy="0"/>
          <a:chOff x="0" y="0"/>
          <a:chExt cx="0" cy="0"/>
        </a:xfrm>
      </p:grpSpPr>
      <p:sp>
        <p:nvSpPr>
          <p:cNvPr id="12" name="Retângulo 11">
            <a:extLst>
              <a:ext uri="{FF2B5EF4-FFF2-40B4-BE49-F238E27FC236}">
                <a16:creationId xmlns:a16="http://schemas.microsoft.com/office/drawing/2014/main" id="{1503F489-E7E8-CB35-CD97-4D6F564F973C}"/>
              </a:ext>
            </a:extLst>
          </p:cNvPr>
          <p:cNvSpPr/>
          <p:nvPr/>
        </p:nvSpPr>
        <p:spPr>
          <a:xfrm>
            <a:off x="1332000" y="692820"/>
            <a:ext cx="7812000" cy="6165180"/>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8" name="CaixaDeTexto 7">
            <a:extLst>
              <a:ext uri="{FF2B5EF4-FFF2-40B4-BE49-F238E27FC236}">
                <a16:creationId xmlns:a16="http://schemas.microsoft.com/office/drawing/2014/main" id="{06FF6D27-8792-DDCD-3B8A-83D73508C4ED}"/>
              </a:ext>
            </a:extLst>
          </p:cNvPr>
          <p:cNvSpPr txBox="1">
            <a:spLocks noChangeAspect="1"/>
          </p:cNvSpPr>
          <p:nvPr/>
        </p:nvSpPr>
        <p:spPr>
          <a:xfrm>
            <a:off x="1332000" y="692820"/>
            <a:ext cx="7812000" cy="3231654"/>
          </a:xfrm>
          <a:prstGeom prst="rect">
            <a:avLst/>
          </a:prstGeom>
          <a:noFill/>
        </p:spPr>
        <p:txBody>
          <a:bodyPr wrap="square">
            <a:spAutoFit/>
          </a:bodyPr>
          <a:lstStyle/>
          <a:p>
            <a:r>
              <a:rPr lang="pt-BR" sz="5400" b="1" dirty="0">
                <a:solidFill>
                  <a:srgbClr val="000000"/>
                </a:solidFill>
                <a:latin typeface="Century Gothic" panose="020B0502020202020204" pitchFamily="34" charset="0"/>
              </a:rPr>
              <a:t> </a:t>
            </a:r>
            <a:endParaRPr lang="pt-BR" dirty="0"/>
          </a:p>
          <a:p>
            <a:r>
              <a:rPr lang="pt-BR" sz="5400" b="1" dirty="0"/>
              <a:t>Amigo:</a:t>
            </a:r>
            <a:r>
              <a:rPr lang="pt-BR" sz="5400" b="1" dirty="0">
                <a:solidFill>
                  <a:srgbClr val="000000"/>
                </a:solidFill>
                <a:latin typeface="Century Gothic" panose="020B0502020202020204" pitchFamily="34" charset="0"/>
              </a:rPr>
              <a:t> </a:t>
            </a:r>
          </a:p>
          <a:p>
            <a:endParaRPr lang="pt-BR" sz="2400" b="1" dirty="0">
              <a:solidFill>
                <a:srgbClr val="000000"/>
              </a:solidFill>
              <a:latin typeface="Century Gothic" panose="020B0502020202020204" pitchFamily="34" charset="0"/>
            </a:endParaRPr>
          </a:p>
          <a:p>
            <a:r>
              <a:rPr lang="pt-BR" sz="2400" b="1" dirty="0">
                <a:solidFill>
                  <a:srgbClr val="000000"/>
                </a:solidFill>
                <a:latin typeface="Century Gothic" panose="020B0502020202020204" pitchFamily="34" charset="0"/>
              </a:rPr>
              <a:t>Uma pessoa que conhecemos bem e com quem gostamos de passar tempo. Alguém em quem confiamos para ser prestativo e leal.</a:t>
            </a:r>
          </a:p>
        </p:txBody>
      </p:sp>
      <p:sp>
        <p:nvSpPr>
          <p:cNvPr id="7" name="Espaço Reservado para Texto 6">
            <a:extLst>
              <a:ext uri="{FF2B5EF4-FFF2-40B4-BE49-F238E27FC236}">
                <a16:creationId xmlns:a16="http://schemas.microsoft.com/office/drawing/2014/main" id="{51082C3C-B084-C5E3-3BB5-1604512D3689}"/>
              </a:ext>
            </a:extLst>
          </p:cNvPr>
          <p:cNvSpPr>
            <a:spLocks noGrp="1"/>
          </p:cNvSpPr>
          <p:nvPr>
            <p:ph type="body" sz="quarter" idx="15"/>
          </p:nvPr>
        </p:nvSpPr>
        <p:spPr/>
        <p:txBody>
          <a:bodyPr/>
          <a:lstStyle/>
          <a:p>
            <a:r>
              <a:rPr lang="pt-BR" dirty="0"/>
              <a:t>Palavra da Semana</a:t>
            </a:r>
          </a:p>
        </p:txBody>
      </p:sp>
    </p:spTree>
    <p:extLst>
      <p:ext uri="{BB962C8B-B14F-4D97-AF65-F5344CB8AC3E}">
        <p14:creationId xmlns:p14="http://schemas.microsoft.com/office/powerpoint/2010/main" val="378403100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64C6A0-C5D0-E0CE-B4EF-3B839ABE5429}"/>
            </a:ext>
          </a:extLst>
        </p:cNvPr>
        <p:cNvGrpSpPr/>
        <p:nvPr/>
      </p:nvGrpSpPr>
      <p:grpSpPr>
        <a:xfrm>
          <a:off x="0" y="0"/>
          <a:ext cx="0" cy="0"/>
          <a:chOff x="0" y="0"/>
          <a:chExt cx="0" cy="0"/>
        </a:xfrm>
      </p:grpSpPr>
      <p:pic>
        <p:nvPicPr>
          <p:cNvPr id="9" name="Espaço Reservado para Imagem 8">
            <a:extLst>
              <a:ext uri="{FF2B5EF4-FFF2-40B4-BE49-F238E27FC236}">
                <a16:creationId xmlns:a16="http://schemas.microsoft.com/office/drawing/2014/main" id="{D860D7A5-4072-408D-0CB3-E8D467A4BF9D}"/>
              </a:ext>
            </a:extLst>
          </p:cNvPr>
          <p:cNvPicPr>
            <a:picLocks noGrp="1" noChangeAspect="1"/>
          </p:cNvPicPr>
          <p:nvPr>
            <p:ph type="pic" sz="quarter" idx="13"/>
          </p:nvPr>
        </p:nvPicPr>
        <p:blipFill>
          <a:blip r:embed="rId2">
            <a:extLst>
              <a:ext uri="{28A0092B-C50C-407E-A947-70E740481C1C}">
                <a14:useLocalDpi xmlns:a14="http://schemas.microsoft.com/office/drawing/2010/main" val="0"/>
              </a:ext>
            </a:extLst>
          </a:blip>
          <a:srcRect l="14263" r="14263"/>
          <a:stretch>
            <a:fillRect/>
          </a:stretch>
        </p:blipFill>
        <p:spPr>
          <a:prstGeom prst="rect">
            <a:avLst/>
          </a:prstGeom>
        </p:spPr>
      </p:pic>
      <p:sp>
        <p:nvSpPr>
          <p:cNvPr id="4" name="CaixaDeTexto 3">
            <a:extLst>
              <a:ext uri="{FF2B5EF4-FFF2-40B4-BE49-F238E27FC236}">
                <a16:creationId xmlns:a16="http://schemas.microsoft.com/office/drawing/2014/main" id="{54F3DBE8-74B6-4E2D-5981-96CC8DD2DBF9}"/>
              </a:ext>
            </a:extLst>
          </p:cNvPr>
          <p:cNvSpPr txBox="1">
            <a:spLocks noChangeAspect="1"/>
          </p:cNvSpPr>
          <p:nvPr/>
        </p:nvSpPr>
        <p:spPr>
          <a:xfrm>
            <a:off x="1335987" y="680400"/>
            <a:ext cx="7772356" cy="6177600"/>
          </a:xfrm>
          <a:prstGeom prst="rect">
            <a:avLst/>
          </a:prstGeom>
          <a:solidFill>
            <a:schemeClr val="bg1">
              <a:alpha val="51000"/>
            </a:schemeClr>
          </a:solidFill>
          <a:ln>
            <a:noFill/>
          </a:ln>
        </p:spPr>
        <p:txBody>
          <a:bodyPr wrap="square">
            <a:noAutofit/>
          </a:bodyPr>
          <a:lstStyle/>
          <a:p>
            <a:endParaRPr lang="pt-BR" sz="2300" b="1" dirty="0"/>
          </a:p>
          <a:p>
            <a:pPr algn="ctr"/>
            <a:r>
              <a:rPr lang="pt-BR" sz="2300" b="1" dirty="0"/>
              <a:t>2 Coríntios 5:17</a:t>
            </a:r>
          </a:p>
          <a:p>
            <a:endParaRPr lang="pt-BR" sz="2300" b="1" dirty="0"/>
          </a:p>
          <a:p>
            <a:r>
              <a:rPr lang="pt-BR" sz="2300" b="1" dirty="0"/>
              <a:t>¹⁷ Assim que, se alguém está em Cristo, nova criatura é; as coisas velhas já passaram; eis que tudo se fez novo.</a:t>
            </a:r>
          </a:p>
        </p:txBody>
      </p:sp>
    </p:spTree>
    <p:extLst>
      <p:ext uri="{BB962C8B-B14F-4D97-AF65-F5344CB8AC3E}">
        <p14:creationId xmlns:p14="http://schemas.microsoft.com/office/powerpoint/2010/main" val="7350972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allAtOnce"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516BA2-E8D3-7F00-E9FC-3647E9811C13}"/>
            </a:ext>
          </a:extLst>
        </p:cNvPr>
        <p:cNvGrpSpPr/>
        <p:nvPr/>
      </p:nvGrpSpPr>
      <p:grpSpPr>
        <a:xfrm>
          <a:off x="0" y="0"/>
          <a:ext cx="0" cy="0"/>
          <a:chOff x="0" y="0"/>
          <a:chExt cx="0" cy="0"/>
        </a:xfrm>
      </p:grpSpPr>
      <p:pic>
        <p:nvPicPr>
          <p:cNvPr id="8" name="Espaço Reservado para Imagem 7">
            <a:extLst>
              <a:ext uri="{FF2B5EF4-FFF2-40B4-BE49-F238E27FC236}">
                <a16:creationId xmlns:a16="http://schemas.microsoft.com/office/drawing/2014/main" id="{C3535F23-400C-A4D1-568F-D111E97A887E}"/>
              </a:ext>
            </a:extLst>
          </p:cNvPr>
          <p:cNvPicPr>
            <a:picLocks noGrp="1" noChangeAspect="1"/>
          </p:cNvPicPr>
          <p:nvPr>
            <p:ph type="pic" sz="quarter" idx="13"/>
          </p:nvPr>
        </p:nvPicPr>
        <p:blipFill>
          <a:blip r:embed="rId2">
            <a:extLst>
              <a:ext uri="{28A0092B-C50C-407E-A947-70E740481C1C}">
                <a14:useLocalDpi xmlns:a14="http://schemas.microsoft.com/office/drawing/2010/main" val="0"/>
              </a:ext>
            </a:extLst>
          </a:blip>
          <a:srcRect l="14168" r="14168"/>
          <a:stretch>
            <a:fillRect/>
          </a:stretch>
        </p:blipFill>
        <p:spPr>
          <a:prstGeom prst="rect">
            <a:avLst/>
          </a:prstGeom>
        </p:spPr>
      </p:pic>
      <p:sp>
        <p:nvSpPr>
          <p:cNvPr id="4" name="CaixaDeTexto 3">
            <a:extLst>
              <a:ext uri="{FF2B5EF4-FFF2-40B4-BE49-F238E27FC236}">
                <a16:creationId xmlns:a16="http://schemas.microsoft.com/office/drawing/2014/main" id="{559CD25D-0053-1267-4577-EDC99ABC9D4C}"/>
              </a:ext>
            </a:extLst>
          </p:cNvPr>
          <p:cNvSpPr txBox="1">
            <a:spLocks noChangeAspect="1"/>
          </p:cNvSpPr>
          <p:nvPr/>
        </p:nvSpPr>
        <p:spPr>
          <a:xfrm>
            <a:off x="1335987" y="680400"/>
            <a:ext cx="7772356" cy="6177600"/>
          </a:xfrm>
          <a:prstGeom prst="rect">
            <a:avLst/>
          </a:prstGeom>
          <a:solidFill>
            <a:schemeClr val="bg1">
              <a:alpha val="51000"/>
            </a:schemeClr>
          </a:solidFill>
          <a:ln>
            <a:noFill/>
          </a:ln>
        </p:spPr>
        <p:txBody>
          <a:bodyPr wrap="square">
            <a:noAutofit/>
          </a:bodyPr>
          <a:lstStyle/>
          <a:p>
            <a:pPr algn="ctr"/>
            <a:endParaRPr lang="pt-BR" sz="2300" b="1" dirty="0"/>
          </a:p>
          <a:p>
            <a:pPr algn="ctr"/>
            <a:endParaRPr lang="pt-BR" sz="2300" b="1" dirty="0"/>
          </a:p>
          <a:p>
            <a:pPr algn="ctr"/>
            <a:r>
              <a:rPr lang="pt-BR" sz="2300" b="1" dirty="0"/>
              <a:t>Marcos 2:9</a:t>
            </a:r>
            <a:r>
              <a:rPr lang="pt-BR" sz="2300" b="1" dirty="0">
                <a:solidFill>
                  <a:srgbClr val="9FA5A9"/>
                </a:solidFill>
              </a:rPr>
              <a:t>.</a:t>
            </a:r>
          </a:p>
          <a:p>
            <a:pPr algn="ctr"/>
            <a:endParaRPr lang="pt-BR" sz="2300" b="1" dirty="0"/>
          </a:p>
          <a:p>
            <a:r>
              <a:rPr lang="pt-BR" sz="2300" b="1" dirty="0"/>
              <a:t>⁹ Qual é mais fácil? Dizer ao paralítico: Estão perdoados os teus pecados; ou dizer-lhe: Levanta-te, e toma o teu leito, e anda?</a:t>
            </a:r>
          </a:p>
          <a:p>
            <a:endParaRPr lang="pt-BR" sz="2300" b="1" dirty="0"/>
          </a:p>
          <a:p>
            <a:endParaRPr lang="pt-BR" sz="2300" b="1" dirty="0"/>
          </a:p>
          <a:p>
            <a:endParaRPr lang="pt-BR" sz="2300" b="1" dirty="0"/>
          </a:p>
          <a:p>
            <a:pPr algn="ctr"/>
            <a:r>
              <a:rPr lang="pt-BR" sz="2300" b="1" dirty="0"/>
              <a:t>Lucas 5:26</a:t>
            </a:r>
          </a:p>
          <a:p>
            <a:endParaRPr lang="pt-BR" sz="2300" b="1" dirty="0"/>
          </a:p>
          <a:p>
            <a:r>
              <a:rPr lang="pt-BR" sz="2300" b="1" dirty="0"/>
              <a:t>²⁶ E todos ficaram maravilhados, e glorificaram a Deus; e ficaram cheios de temor, dizendo: Hoje vimos prodígios.</a:t>
            </a:r>
          </a:p>
          <a:p>
            <a:endParaRPr lang="pt-BR" sz="2300" b="1" dirty="0"/>
          </a:p>
          <a:p>
            <a:endParaRPr lang="pt-BR" sz="2300" b="1" dirty="0"/>
          </a:p>
        </p:txBody>
      </p:sp>
    </p:spTree>
    <p:extLst>
      <p:ext uri="{BB962C8B-B14F-4D97-AF65-F5344CB8AC3E}">
        <p14:creationId xmlns:p14="http://schemas.microsoft.com/office/powerpoint/2010/main" val="24195871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4">
                                            <p:txEl>
                                              <p:pRg st="4" end="4"/>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4">
                                            <p:txEl>
                                              <p:pRg st="8" end="8"/>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allAtOnce"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AC6351-E750-3B25-72D4-941E5B15191F}"/>
            </a:ext>
          </a:extLst>
        </p:cNvPr>
        <p:cNvGrpSpPr/>
        <p:nvPr/>
      </p:nvGrpSpPr>
      <p:grpSpPr>
        <a:xfrm>
          <a:off x="0" y="0"/>
          <a:ext cx="0" cy="0"/>
          <a:chOff x="0" y="0"/>
          <a:chExt cx="0" cy="0"/>
        </a:xfrm>
      </p:grpSpPr>
      <p:pic>
        <p:nvPicPr>
          <p:cNvPr id="15" name="Espaço Reservado para Imagem 14">
            <a:extLst>
              <a:ext uri="{FF2B5EF4-FFF2-40B4-BE49-F238E27FC236}">
                <a16:creationId xmlns:a16="http://schemas.microsoft.com/office/drawing/2014/main" id="{47063DFB-7FB2-3455-C8CE-8E84C1B8ACC8}"/>
              </a:ext>
            </a:extLst>
          </p:cNvPr>
          <p:cNvPicPr>
            <a:picLocks noGrp="1" noChangeAspect="1"/>
          </p:cNvPicPr>
          <p:nvPr>
            <p:ph type="pic" sz="quarter" idx="13"/>
          </p:nvPr>
        </p:nvPicPr>
        <p:blipFill>
          <a:blip r:embed="rId3">
            <a:extLst>
              <a:ext uri="{28A0092B-C50C-407E-A947-70E740481C1C}">
                <a14:useLocalDpi xmlns:a14="http://schemas.microsoft.com/office/drawing/2010/main" val="0"/>
              </a:ext>
            </a:extLst>
          </a:blip>
          <a:srcRect l="221" r="221"/>
          <a:stretch>
            <a:fillRect/>
          </a:stretch>
        </p:blipFill>
        <p:spPr>
          <a:prstGeom prst="rect">
            <a:avLst/>
          </a:prstGeom>
        </p:spPr>
      </p:pic>
      <p:sp>
        <p:nvSpPr>
          <p:cNvPr id="4" name="CaixaDeTexto 3">
            <a:extLst>
              <a:ext uri="{FF2B5EF4-FFF2-40B4-BE49-F238E27FC236}">
                <a16:creationId xmlns:a16="http://schemas.microsoft.com/office/drawing/2014/main" id="{BB6692C0-6903-4612-8EF0-CA4B12AB824C}"/>
              </a:ext>
            </a:extLst>
          </p:cNvPr>
          <p:cNvSpPr txBox="1">
            <a:spLocks noChangeAspect="1"/>
          </p:cNvSpPr>
          <p:nvPr/>
        </p:nvSpPr>
        <p:spPr>
          <a:xfrm>
            <a:off x="1365483" y="680400"/>
            <a:ext cx="7772356" cy="6177600"/>
          </a:xfrm>
          <a:prstGeom prst="rect">
            <a:avLst/>
          </a:prstGeom>
          <a:solidFill>
            <a:schemeClr val="bg1">
              <a:alpha val="51000"/>
            </a:schemeClr>
          </a:solidFill>
          <a:ln>
            <a:noFill/>
          </a:ln>
        </p:spPr>
        <p:txBody>
          <a:bodyPr wrap="square">
            <a:noAutofit/>
          </a:bodyPr>
          <a:lstStyle/>
          <a:p>
            <a:pPr algn="ctr"/>
            <a:endParaRPr lang="pt-BR" sz="2400" b="1" dirty="0"/>
          </a:p>
          <a:p>
            <a:pPr algn="ctr"/>
            <a:endParaRPr lang="pt-BR" sz="2400" b="1" dirty="0"/>
          </a:p>
          <a:p>
            <a:pPr algn="ctr"/>
            <a:endParaRPr lang="pt-BR" sz="2400" b="1" dirty="0"/>
          </a:p>
          <a:p>
            <a:pPr algn="ctr"/>
            <a:endParaRPr lang="pt-BR" sz="2400" b="1" dirty="0"/>
          </a:p>
          <a:p>
            <a:pPr algn="ctr"/>
            <a:endParaRPr lang="pt-BR" sz="2400" b="1" dirty="0"/>
          </a:p>
          <a:p>
            <a:pPr algn="ctr"/>
            <a:endParaRPr lang="pt-BR" sz="2400" b="1" dirty="0"/>
          </a:p>
          <a:p>
            <a:r>
              <a:rPr lang="pt-BR" sz="2400" b="1" dirty="0"/>
              <a:t>                 João 15:13</a:t>
            </a:r>
          </a:p>
          <a:p>
            <a:r>
              <a:rPr lang="pt-BR" sz="2400" b="1" dirty="0"/>
              <a:t>      </a:t>
            </a:r>
          </a:p>
          <a:p>
            <a:r>
              <a:rPr lang="pt-BR" sz="2400" b="1" dirty="0"/>
              <a:t>¹³ Ninguém tem maior amor do que este, de dar alguém a sua vida pelos seus amigos.</a:t>
            </a:r>
          </a:p>
          <a:p>
            <a:endParaRPr lang="pt-BR" sz="2400" b="1" dirty="0"/>
          </a:p>
        </p:txBody>
      </p:sp>
    </p:spTree>
    <p:extLst>
      <p:ext uri="{BB962C8B-B14F-4D97-AF65-F5344CB8AC3E}">
        <p14:creationId xmlns:p14="http://schemas.microsoft.com/office/powerpoint/2010/main" val="318411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1"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4">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1" uiExpand="1" build="allAtOnce"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Texto 1">
            <a:extLst>
              <a:ext uri="{FF2B5EF4-FFF2-40B4-BE49-F238E27FC236}">
                <a16:creationId xmlns:a16="http://schemas.microsoft.com/office/drawing/2014/main" id="{4503305F-05E3-56F0-1895-2BE924B70041}"/>
              </a:ext>
            </a:extLst>
          </p:cNvPr>
          <p:cNvSpPr>
            <a:spLocks noGrp="1"/>
          </p:cNvSpPr>
          <p:nvPr>
            <p:ph type="body" sz="quarter" idx="16"/>
          </p:nvPr>
        </p:nvSpPr>
        <p:spPr/>
        <p:txBody>
          <a:bodyPr/>
          <a:lstStyle/>
          <a:p>
            <a:pPr marL="0" indent="342900">
              <a:spcBef>
                <a:spcPts val="0"/>
              </a:spcBef>
            </a:pPr>
            <a:endParaRPr lang="pt-BR" i="1" dirty="0"/>
          </a:p>
          <a:p>
            <a:pPr marL="0" indent="342900">
              <a:spcBef>
                <a:spcPts val="0"/>
              </a:spcBef>
            </a:pPr>
            <a:r>
              <a:rPr lang="pt-BR" i="1" dirty="0"/>
              <a:t>Coloque o copo com os quatro barbantes no topo da pirâmide .... </a:t>
            </a:r>
          </a:p>
          <a:p>
            <a:pPr marL="0" indent="342900">
              <a:spcBef>
                <a:spcPts val="0"/>
              </a:spcBef>
            </a:pPr>
            <a:r>
              <a:rPr lang="pt-BR" i="1" dirty="0"/>
              <a:t>Sem pegar no copo....</a:t>
            </a:r>
          </a:p>
          <a:p>
            <a:pPr marL="0" indent="342900">
              <a:spcBef>
                <a:spcPts val="0"/>
              </a:spcBef>
            </a:pPr>
            <a:r>
              <a:rPr lang="pt-BR" i="1" dirty="0"/>
              <a:t>Só 4 pessoas segurando os barbantes...</a:t>
            </a:r>
            <a:endParaRPr lang="pt-BR" dirty="0"/>
          </a:p>
        </p:txBody>
      </p:sp>
      <p:sp>
        <p:nvSpPr>
          <p:cNvPr id="4" name="Espaço Reservado para Texto 3">
            <a:extLst>
              <a:ext uri="{FF2B5EF4-FFF2-40B4-BE49-F238E27FC236}">
                <a16:creationId xmlns:a16="http://schemas.microsoft.com/office/drawing/2014/main" id="{E6E90478-3E60-7E12-11A1-E517B9AE28B2}"/>
              </a:ext>
            </a:extLst>
          </p:cNvPr>
          <p:cNvSpPr>
            <a:spLocks noGrp="1"/>
          </p:cNvSpPr>
          <p:nvPr>
            <p:ph type="body" sz="quarter" idx="15"/>
          </p:nvPr>
        </p:nvSpPr>
        <p:spPr/>
        <p:txBody>
          <a:bodyPr/>
          <a:lstStyle/>
          <a:p>
            <a:r>
              <a:rPr lang="pt-BR" dirty="0"/>
              <a:t>Faça</a:t>
            </a:r>
          </a:p>
        </p:txBody>
      </p:sp>
      <p:pic>
        <p:nvPicPr>
          <p:cNvPr id="9" name="Imagem 8">
            <a:extLst>
              <a:ext uri="{FF2B5EF4-FFF2-40B4-BE49-F238E27FC236}">
                <a16:creationId xmlns:a16="http://schemas.microsoft.com/office/drawing/2014/main" id="{AB45E888-B3EE-6308-AB80-FACBCB0E506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74800" y="3322800"/>
            <a:ext cx="5076825" cy="3390900"/>
          </a:xfrm>
          <a:prstGeom prst="rect">
            <a:avLst/>
          </a:prstGeom>
        </p:spPr>
      </p:pic>
    </p:spTree>
    <p:extLst>
      <p:ext uri="{BB962C8B-B14F-4D97-AF65-F5344CB8AC3E}">
        <p14:creationId xmlns:p14="http://schemas.microsoft.com/office/powerpoint/2010/main" val="161570592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015CF8-C59E-F88E-CE19-FA52C371FC4E}"/>
            </a:ext>
          </a:extLst>
        </p:cNvPr>
        <p:cNvGrpSpPr/>
        <p:nvPr/>
      </p:nvGrpSpPr>
      <p:grpSpPr>
        <a:xfrm>
          <a:off x="0" y="0"/>
          <a:ext cx="0" cy="0"/>
          <a:chOff x="0" y="0"/>
          <a:chExt cx="0" cy="0"/>
        </a:xfrm>
      </p:grpSpPr>
      <p:sp>
        <p:nvSpPr>
          <p:cNvPr id="2" name="Espaço Reservado para Texto 1">
            <a:extLst>
              <a:ext uri="{FF2B5EF4-FFF2-40B4-BE49-F238E27FC236}">
                <a16:creationId xmlns:a16="http://schemas.microsoft.com/office/drawing/2014/main" id="{5F3F3CEB-D55A-B415-3185-2C06A6B6544D}"/>
              </a:ext>
            </a:extLst>
          </p:cNvPr>
          <p:cNvSpPr>
            <a:spLocks noGrp="1"/>
          </p:cNvSpPr>
          <p:nvPr>
            <p:ph type="body" sz="quarter" idx="16"/>
          </p:nvPr>
        </p:nvSpPr>
        <p:spPr/>
        <p:txBody>
          <a:bodyPr/>
          <a:lstStyle/>
          <a:p>
            <a:r>
              <a:rPr lang="pt-BR" sz="2400" i="1" dirty="0"/>
              <a:t>• Essa tarefa foi fácil? </a:t>
            </a:r>
            <a:endParaRPr lang="pt-BR" sz="2400" b="0" dirty="0"/>
          </a:p>
          <a:p>
            <a:r>
              <a:rPr lang="pt-BR" sz="2400" i="1" dirty="0"/>
              <a:t>• Os quatro amigos tiveram dificuldade de levar o amigo até Jesus?</a:t>
            </a:r>
          </a:p>
          <a:p>
            <a:r>
              <a:rPr lang="pt-BR" sz="2400" i="1" dirty="0"/>
              <a:t>• Quais foram os desafios que eles enfrentaram? </a:t>
            </a:r>
          </a:p>
          <a:p>
            <a:r>
              <a:rPr lang="pt-BR" sz="2400" i="1" dirty="0"/>
              <a:t>• Eles desistiram? </a:t>
            </a:r>
          </a:p>
          <a:p>
            <a:r>
              <a:rPr lang="pt-BR" sz="2400" i="1" dirty="0"/>
              <a:t>• Devemos desistir? </a:t>
            </a:r>
            <a:endParaRPr lang="pt-BR" sz="2400" dirty="0"/>
          </a:p>
        </p:txBody>
      </p:sp>
      <p:sp>
        <p:nvSpPr>
          <p:cNvPr id="4" name="Espaço Reservado para Texto 3">
            <a:extLst>
              <a:ext uri="{FF2B5EF4-FFF2-40B4-BE49-F238E27FC236}">
                <a16:creationId xmlns:a16="http://schemas.microsoft.com/office/drawing/2014/main" id="{8F0580A4-E887-38EF-B768-7150A46A4F95}"/>
              </a:ext>
            </a:extLst>
          </p:cNvPr>
          <p:cNvSpPr>
            <a:spLocks noGrp="1"/>
          </p:cNvSpPr>
          <p:nvPr>
            <p:ph type="body" sz="quarter" idx="15"/>
          </p:nvPr>
        </p:nvSpPr>
        <p:spPr/>
        <p:txBody>
          <a:bodyPr/>
          <a:lstStyle/>
          <a:p>
            <a:r>
              <a:rPr lang="pt-BR" dirty="0"/>
              <a:t>Faça</a:t>
            </a:r>
          </a:p>
        </p:txBody>
      </p:sp>
      <p:pic>
        <p:nvPicPr>
          <p:cNvPr id="8" name="Imagem 7">
            <a:extLst>
              <a:ext uri="{FF2B5EF4-FFF2-40B4-BE49-F238E27FC236}">
                <a16:creationId xmlns:a16="http://schemas.microsoft.com/office/drawing/2014/main" id="{D017810A-5388-409A-7113-DF7BD26811D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74387" y="3322495"/>
            <a:ext cx="5076825" cy="3390900"/>
          </a:xfrm>
          <a:prstGeom prst="rect">
            <a:avLst/>
          </a:prstGeom>
        </p:spPr>
      </p:pic>
    </p:spTree>
    <p:extLst>
      <p:ext uri="{BB962C8B-B14F-4D97-AF65-F5344CB8AC3E}">
        <p14:creationId xmlns:p14="http://schemas.microsoft.com/office/powerpoint/2010/main" val="19969938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ço Reservado para Texto 4">
            <a:extLst>
              <a:ext uri="{FF2B5EF4-FFF2-40B4-BE49-F238E27FC236}">
                <a16:creationId xmlns:a16="http://schemas.microsoft.com/office/drawing/2014/main" id="{11FB1E6D-17F0-45BC-A550-151C001AD142}"/>
              </a:ext>
            </a:extLst>
          </p:cNvPr>
          <p:cNvSpPr>
            <a:spLocks noGrp="1"/>
          </p:cNvSpPr>
          <p:nvPr>
            <p:ph type="body" sz="quarter" idx="15"/>
          </p:nvPr>
        </p:nvSpPr>
        <p:spPr/>
        <p:txBody>
          <a:bodyPr/>
          <a:lstStyle/>
          <a:p>
            <a:r>
              <a:rPr lang="pt-BR" dirty="0"/>
              <a:t>Ponto de Ensino</a:t>
            </a:r>
          </a:p>
        </p:txBody>
      </p:sp>
      <p:sp>
        <p:nvSpPr>
          <p:cNvPr id="7" name="Espaço Reservado para Texto 1">
            <a:extLst>
              <a:ext uri="{FF2B5EF4-FFF2-40B4-BE49-F238E27FC236}">
                <a16:creationId xmlns:a16="http://schemas.microsoft.com/office/drawing/2014/main" id="{BCE14710-E940-1D60-1D0C-3EEAF0BAE157}"/>
              </a:ext>
            </a:extLst>
          </p:cNvPr>
          <p:cNvSpPr>
            <a:spLocks noGrp="1"/>
          </p:cNvSpPr>
          <p:nvPr>
            <p:ph type="body" sz="quarter" idx="16"/>
          </p:nvPr>
        </p:nvSpPr>
        <p:spPr>
          <a:xfrm>
            <a:off x="1332000" y="692696"/>
            <a:ext cx="4752168" cy="6165304"/>
          </a:xfrm>
        </p:spPr>
        <p:txBody>
          <a:bodyPr/>
          <a:lstStyle/>
          <a:p>
            <a:r>
              <a:rPr lang="pt-BR" i="1" dirty="0"/>
              <a:t>Deus quer que nos lembremos de que Ele nos ajuda em momentos difíceis. </a:t>
            </a:r>
          </a:p>
          <a:p>
            <a:endParaRPr lang="pt-BR" i="1" dirty="0"/>
          </a:p>
          <a:p>
            <a:r>
              <a:rPr lang="pt-BR" i="1" dirty="0"/>
              <a:t>Podemos levar nossos amigos a Jesus, mesmo quando enfrentamos desafios. </a:t>
            </a:r>
          </a:p>
          <a:p>
            <a:endParaRPr lang="pt-BR" i="1" dirty="0"/>
          </a:p>
          <a:p>
            <a:r>
              <a:rPr lang="pt-BR" i="1" dirty="0"/>
              <a:t>Ele quer que sejamos perseverantes. </a:t>
            </a:r>
            <a:endParaRPr lang="pt-BR" dirty="0"/>
          </a:p>
        </p:txBody>
      </p:sp>
      <p:pic>
        <p:nvPicPr>
          <p:cNvPr id="8" name="Imagem 7">
            <a:extLst>
              <a:ext uri="{FF2B5EF4-FFF2-40B4-BE49-F238E27FC236}">
                <a16:creationId xmlns:a16="http://schemas.microsoft.com/office/drawing/2014/main" id="{281D2007-1BF8-B352-F686-FC55CC06395B}"/>
              </a:ext>
            </a:extLst>
          </p:cNvPr>
          <p:cNvPicPr>
            <a:picLocks noChangeAspect="1"/>
          </p:cNvPicPr>
          <p:nvPr/>
        </p:nvPicPr>
        <p:blipFill>
          <a:blip r:embed="rId2">
            <a:extLst>
              <a:ext uri="{28A0092B-C50C-407E-A947-70E740481C1C}">
                <a14:useLocalDpi xmlns:a14="http://schemas.microsoft.com/office/drawing/2010/main" val="0"/>
              </a:ext>
            </a:extLst>
          </a:blip>
          <a:srcRect r="54966"/>
          <a:stretch>
            <a:fillRect/>
          </a:stretch>
        </p:blipFill>
        <p:spPr>
          <a:xfrm>
            <a:off x="6491854" y="1556792"/>
            <a:ext cx="2640291" cy="3297824"/>
          </a:xfrm>
          <a:prstGeom prst="rect">
            <a:avLst/>
          </a:prstGeom>
        </p:spPr>
      </p:pic>
    </p:spTree>
    <p:extLst>
      <p:ext uri="{BB962C8B-B14F-4D97-AF65-F5344CB8AC3E}">
        <p14:creationId xmlns:p14="http://schemas.microsoft.com/office/powerpoint/2010/main" val="11111371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BF8A5B-A75D-77D6-4775-ADACA8A738E2}"/>
            </a:ext>
          </a:extLst>
        </p:cNvPr>
        <p:cNvGrpSpPr/>
        <p:nvPr/>
      </p:nvGrpSpPr>
      <p:grpSpPr>
        <a:xfrm>
          <a:off x="0" y="0"/>
          <a:ext cx="0" cy="0"/>
          <a:chOff x="0" y="0"/>
          <a:chExt cx="0" cy="0"/>
        </a:xfrm>
      </p:grpSpPr>
      <p:sp>
        <p:nvSpPr>
          <p:cNvPr id="57347" name="Espaço Reservado para Texto 1">
            <a:extLst>
              <a:ext uri="{FF2B5EF4-FFF2-40B4-BE49-F238E27FC236}">
                <a16:creationId xmlns:a16="http://schemas.microsoft.com/office/drawing/2014/main" id="{0BB4A8C1-FF47-E448-0803-C87E20DE5850}"/>
              </a:ext>
            </a:extLst>
          </p:cNvPr>
          <p:cNvSpPr>
            <a:spLocks noGrp="1"/>
          </p:cNvSpPr>
          <p:nvPr>
            <p:ph type="body" sz="quarter" idx="4294967295"/>
          </p:nvPr>
        </p:nvSpPr>
        <p:spPr bwMode="auto">
          <a:xfrm>
            <a:off x="0" y="92075"/>
            <a:ext cx="1441450" cy="431800"/>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pPr algn="ctr">
              <a:defRPr/>
            </a:pPr>
            <a:r>
              <a:rPr lang="pt-BR" sz="3600" dirty="0">
                <a:ln w="10541" cmpd="sng">
                  <a:solidFill>
                    <a:schemeClr val="tx1"/>
                  </a:solidFill>
                  <a:prstDash val="solid"/>
                </a:ln>
              </a:rPr>
              <a:t>01</a:t>
            </a:r>
            <a:endParaRPr lang="pt-BR" dirty="0">
              <a:ln w="10541" cmpd="sng">
                <a:solidFill>
                  <a:schemeClr val="tx1"/>
                </a:solidFill>
                <a:prstDash val="solid"/>
              </a:ln>
            </a:endParaRPr>
          </a:p>
        </p:txBody>
      </p:sp>
      <p:pic>
        <p:nvPicPr>
          <p:cNvPr id="5" name="Espaço Reservado para Imagem 4">
            <a:extLst>
              <a:ext uri="{FF2B5EF4-FFF2-40B4-BE49-F238E27FC236}">
                <a16:creationId xmlns:a16="http://schemas.microsoft.com/office/drawing/2014/main" id="{F0C8CE89-BB01-A6E2-8E89-1A2AC2DD2397}"/>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603" r="603"/>
          <a:stretch>
            <a:fillRect/>
          </a:stretch>
        </p:blipFill>
        <p:spPr>
          <a:prstGeom prst="rect">
            <a:avLst/>
          </a:prstGeom>
        </p:spPr>
      </p:pic>
      <p:sp>
        <p:nvSpPr>
          <p:cNvPr id="3" name="Retângulo 2">
            <a:extLst>
              <a:ext uri="{FF2B5EF4-FFF2-40B4-BE49-F238E27FC236}">
                <a16:creationId xmlns:a16="http://schemas.microsoft.com/office/drawing/2014/main" id="{0E91233C-D7A1-A04B-6528-B1344B0DA84E}"/>
              </a:ext>
            </a:extLst>
          </p:cNvPr>
          <p:cNvSpPr/>
          <p:nvPr/>
        </p:nvSpPr>
        <p:spPr>
          <a:xfrm>
            <a:off x="1441450" y="1124744"/>
            <a:ext cx="7523038" cy="5184576"/>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pt-BR" sz="2800" b="1" dirty="0">
                <a:solidFill>
                  <a:schemeClr val="tx1"/>
                </a:solidFill>
              </a:rPr>
              <a:t>• O que vocês acham que significa ter “prazer em honrar uns aos outros”?</a:t>
            </a:r>
          </a:p>
          <a:p>
            <a:endParaRPr lang="pt-BR" sz="2800" b="1" dirty="0">
              <a:solidFill>
                <a:schemeClr val="tx1"/>
              </a:solidFill>
            </a:endParaRPr>
          </a:p>
          <a:p>
            <a:r>
              <a:rPr lang="pt-BR" sz="2800" b="1" dirty="0">
                <a:solidFill>
                  <a:schemeClr val="tx1"/>
                </a:solidFill>
              </a:rPr>
              <a:t>• Como os quatro amigos da história desta semana demonstraram honrar uns aos outros?</a:t>
            </a:r>
          </a:p>
          <a:p>
            <a:endParaRPr lang="pt-BR" sz="2800" b="1" dirty="0">
              <a:solidFill>
                <a:schemeClr val="tx1"/>
              </a:solidFill>
            </a:endParaRPr>
          </a:p>
          <a:p>
            <a:r>
              <a:rPr lang="pt-BR" sz="2800" b="1" dirty="0">
                <a:solidFill>
                  <a:schemeClr val="tx1"/>
                </a:solidFill>
              </a:rPr>
              <a:t>• Ao ler esse verso, o que aprendemos sobre como tratar uns aos outros?</a:t>
            </a:r>
            <a:endParaRPr lang="pt-BR" sz="2800" b="1" i="1" dirty="0">
              <a:solidFill>
                <a:schemeClr val="tx1"/>
              </a:solidFill>
            </a:endParaRPr>
          </a:p>
        </p:txBody>
      </p:sp>
    </p:spTree>
    <p:extLst>
      <p:ext uri="{BB962C8B-B14F-4D97-AF65-F5344CB8AC3E}">
        <p14:creationId xmlns:p14="http://schemas.microsoft.com/office/powerpoint/2010/main" val="15698682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3E5019-3F4B-5CBD-3109-16F7D077A605}"/>
            </a:ext>
          </a:extLst>
        </p:cNvPr>
        <p:cNvGrpSpPr/>
        <p:nvPr/>
      </p:nvGrpSpPr>
      <p:grpSpPr>
        <a:xfrm>
          <a:off x="0" y="0"/>
          <a:ext cx="0" cy="0"/>
          <a:chOff x="0" y="0"/>
          <a:chExt cx="0" cy="0"/>
        </a:xfrm>
      </p:grpSpPr>
      <p:sp>
        <p:nvSpPr>
          <p:cNvPr id="4" name="Espaço Reservado para Texto 3">
            <a:extLst>
              <a:ext uri="{FF2B5EF4-FFF2-40B4-BE49-F238E27FC236}">
                <a16:creationId xmlns:a16="http://schemas.microsoft.com/office/drawing/2014/main" id="{0851AD15-08E8-94A9-A092-42CE17D1ADC5}"/>
              </a:ext>
            </a:extLst>
          </p:cNvPr>
          <p:cNvSpPr>
            <a:spLocks noGrp="1"/>
          </p:cNvSpPr>
          <p:nvPr>
            <p:ph type="body" sz="quarter" idx="10"/>
          </p:nvPr>
        </p:nvSpPr>
        <p:spPr/>
        <p:txBody>
          <a:bodyPr/>
          <a:lstStyle/>
          <a:p>
            <a:pPr marL="0" indent="0">
              <a:buNone/>
            </a:pPr>
            <a:r>
              <a:rPr lang="pt-BR" sz="3600" b="1" dirty="0">
                <a:solidFill>
                  <a:schemeClr val="accent6">
                    <a:lumMod val="75000"/>
                  </a:schemeClr>
                </a:solidFill>
              </a:rPr>
              <a:t>Cabras e Amigos</a:t>
            </a:r>
          </a:p>
          <a:p>
            <a:pPr marL="0" indent="0">
              <a:buNone/>
            </a:pPr>
            <a:r>
              <a:rPr lang="pt-BR" sz="2400" dirty="0"/>
              <a:t>Foco: Podemos fazer amizade com outras pessoas e levá-las a Jesus.</a:t>
            </a:r>
          </a:p>
          <a:p>
            <a:pPr marL="0" indent="0">
              <a:buNone/>
            </a:pPr>
            <a:r>
              <a:rPr lang="pt-BR" b="1" dirty="0"/>
              <a:t>Localização: Onde fica Portugal neste mapa </a:t>
            </a:r>
            <a:r>
              <a:rPr lang="pt-BR" b="1" dirty="0" err="1"/>
              <a:t>Mundi</a:t>
            </a:r>
            <a:r>
              <a:rPr lang="pt-BR" b="1" dirty="0"/>
              <a:t>?</a:t>
            </a:r>
            <a:endParaRPr lang="pt-BR" sz="4000" dirty="0">
              <a:solidFill>
                <a:schemeClr val="tx1"/>
              </a:solidFill>
            </a:endParaRPr>
          </a:p>
        </p:txBody>
      </p:sp>
      <p:sp>
        <p:nvSpPr>
          <p:cNvPr id="2" name="Elipse 1">
            <a:extLst>
              <a:ext uri="{FF2B5EF4-FFF2-40B4-BE49-F238E27FC236}">
                <a16:creationId xmlns:a16="http://schemas.microsoft.com/office/drawing/2014/main" id="{4F36CEB0-7C2A-2608-ACDA-5419E5AC168C}"/>
              </a:ext>
            </a:extLst>
          </p:cNvPr>
          <p:cNvSpPr/>
          <p:nvPr/>
        </p:nvSpPr>
        <p:spPr>
          <a:xfrm>
            <a:off x="3635896" y="3573016"/>
            <a:ext cx="216024" cy="36004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pt-BR"/>
          </a:p>
        </p:txBody>
      </p:sp>
      <p:sp>
        <p:nvSpPr>
          <p:cNvPr id="5" name="CaixaDeTexto 4">
            <a:extLst>
              <a:ext uri="{FF2B5EF4-FFF2-40B4-BE49-F238E27FC236}">
                <a16:creationId xmlns:a16="http://schemas.microsoft.com/office/drawing/2014/main" id="{C5F68C84-5DEE-1F8C-4337-0D6FE3FCC17C}"/>
              </a:ext>
            </a:extLst>
          </p:cNvPr>
          <p:cNvSpPr txBox="1"/>
          <p:nvPr/>
        </p:nvSpPr>
        <p:spPr>
          <a:xfrm>
            <a:off x="2527486" y="3573016"/>
            <a:ext cx="1216422" cy="369332"/>
          </a:xfrm>
          <a:prstGeom prst="rect">
            <a:avLst/>
          </a:prstGeom>
          <a:noFill/>
        </p:spPr>
        <p:txBody>
          <a:bodyPr wrap="square">
            <a:spAutoFit/>
          </a:bodyPr>
          <a:lstStyle/>
          <a:p>
            <a:r>
              <a:rPr lang="pt-BR" b="1" dirty="0"/>
              <a:t>Portugal</a:t>
            </a:r>
            <a:endParaRPr lang="pt-BR" sz="1100" dirty="0"/>
          </a:p>
        </p:txBody>
      </p:sp>
    </p:spTree>
    <p:extLst>
      <p:ext uri="{BB962C8B-B14F-4D97-AF65-F5344CB8AC3E}">
        <p14:creationId xmlns:p14="http://schemas.microsoft.com/office/powerpoint/2010/main" val="35787341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Texto 1">
            <a:extLst>
              <a:ext uri="{FF2B5EF4-FFF2-40B4-BE49-F238E27FC236}">
                <a16:creationId xmlns:a16="http://schemas.microsoft.com/office/drawing/2014/main" id="{904B443F-20FC-5F91-B2E3-9AA350F8B400}"/>
              </a:ext>
            </a:extLst>
          </p:cNvPr>
          <p:cNvSpPr>
            <a:spLocks noGrp="1"/>
          </p:cNvSpPr>
          <p:nvPr>
            <p:ph type="body" sz="quarter" idx="10"/>
          </p:nvPr>
        </p:nvSpPr>
        <p:spPr/>
        <p:txBody>
          <a:bodyPr/>
          <a:lstStyle/>
          <a:p>
            <a:r>
              <a:rPr lang="pt-BR" b="0" dirty="0" err="1"/>
              <a:t>Christof</a:t>
            </a:r>
            <a:r>
              <a:rPr lang="pt-BR" b="0" dirty="0"/>
              <a:t>, seus pais e dois irmãos moravam em uma cidade grande e movimentada. Mas eles queriam morar no campo, então se mudaram para uma pequena vila em um vale montanhoso no centro de Portugal.</a:t>
            </a:r>
          </a:p>
          <a:p>
            <a:r>
              <a:rPr lang="pt-BR" b="0" dirty="0"/>
              <a:t>Um dia, </a:t>
            </a:r>
            <a:r>
              <a:rPr lang="pt-BR" b="0" dirty="0" err="1"/>
              <a:t>Christof</a:t>
            </a:r>
            <a:r>
              <a:rPr lang="pt-BR" b="0" dirty="0"/>
              <a:t> viu seu vizinho Antônio pastoreando cabras. Ele acenou e correu até o homem. Então perguntou sobre as cabras e como cuidar delas. Antônio respondeu às perguntas de </a:t>
            </a:r>
            <a:r>
              <a:rPr lang="pt-BR" b="0" dirty="0" err="1"/>
              <a:t>Christof</a:t>
            </a:r>
            <a:r>
              <a:rPr lang="pt-BR" b="0" dirty="0"/>
              <a:t> e mostrou a ele como ordenhar uma cabra.</a:t>
            </a:r>
          </a:p>
          <a:p>
            <a:endParaRPr lang="pt-BR" b="0" dirty="0"/>
          </a:p>
          <a:p>
            <a:endParaRPr lang="pt-BR" b="0" dirty="0"/>
          </a:p>
          <a:p>
            <a:endParaRPr lang="pt-BR" b="0" dirty="0"/>
          </a:p>
          <a:p>
            <a:endParaRPr lang="pt-BR" b="0" dirty="0"/>
          </a:p>
          <a:p>
            <a:endParaRPr lang="pt-BR" b="0" dirty="0"/>
          </a:p>
          <a:p>
            <a:endParaRPr lang="pt-BR" b="0" dirty="0"/>
          </a:p>
          <a:p>
            <a:endParaRPr lang="pt-BR" b="0" dirty="0"/>
          </a:p>
          <a:p>
            <a:endParaRPr lang="pt-BR" b="0" dirty="0"/>
          </a:p>
          <a:p>
            <a:endParaRPr lang="pt-BR" b="0" dirty="0"/>
          </a:p>
          <a:p>
            <a:endParaRPr lang="pt-BR" b="0" dirty="0"/>
          </a:p>
          <a:p>
            <a:endParaRPr lang="pt-BR" b="0" dirty="0"/>
          </a:p>
        </p:txBody>
      </p:sp>
      <p:sp>
        <p:nvSpPr>
          <p:cNvPr id="4" name="CaixaDeTexto 3">
            <a:extLst>
              <a:ext uri="{FF2B5EF4-FFF2-40B4-BE49-F238E27FC236}">
                <a16:creationId xmlns:a16="http://schemas.microsoft.com/office/drawing/2014/main" id="{6BEFDD5A-03A1-2BFE-4CD1-51C74EE4B845}"/>
              </a:ext>
            </a:extLst>
          </p:cNvPr>
          <p:cNvSpPr txBox="1"/>
          <p:nvPr/>
        </p:nvSpPr>
        <p:spPr>
          <a:xfrm>
            <a:off x="75814" y="2924944"/>
            <a:ext cx="7088474" cy="1569660"/>
          </a:xfrm>
          <a:prstGeom prst="rect">
            <a:avLst/>
          </a:prstGeom>
          <a:noFill/>
        </p:spPr>
        <p:txBody>
          <a:bodyPr wrap="square">
            <a:spAutoFit/>
          </a:bodyPr>
          <a:lstStyle/>
          <a:p>
            <a:r>
              <a:rPr lang="pt-BR" sz="2400" dirty="0">
                <a:solidFill>
                  <a:srgbClr val="FF0000"/>
                </a:solidFill>
                <a:latin typeface="+mn-lt"/>
                <a:cs typeface="+mn-cs"/>
              </a:rPr>
              <a:t>Naquela noite, o menino perguntou aos pais se poderia usar sua mesada para comprar algumas cabras. Eles concordaram. Antônio os ajudou a escolher boas cabras e os ensinou mais sobre como cuidar delas.</a:t>
            </a:r>
          </a:p>
        </p:txBody>
      </p:sp>
      <p:sp>
        <p:nvSpPr>
          <p:cNvPr id="6" name="CaixaDeTexto 5">
            <a:extLst>
              <a:ext uri="{FF2B5EF4-FFF2-40B4-BE49-F238E27FC236}">
                <a16:creationId xmlns:a16="http://schemas.microsoft.com/office/drawing/2014/main" id="{8A3C752B-4E5E-D988-20D3-9D3401280D34}"/>
              </a:ext>
            </a:extLst>
          </p:cNvPr>
          <p:cNvSpPr txBox="1"/>
          <p:nvPr/>
        </p:nvSpPr>
        <p:spPr>
          <a:xfrm>
            <a:off x="71994" y="4365104"/>
            <a:ext cx="6228198" cy="2086725"/>
          </a:xfrm>
          <a:prstGeom prst="rect">
            <a:avLst/>
          </a:prstGeom>
          <a:noFill/>
        </p:spPr>
        <p:txBody>
          <a:bodyPr wrap="square">
            <a:spAutoFit/>
          </a:bodyPr>
          <a:lstStyle/>
          <a:p>
            <a:pPr indent="180000">
              <a:lnSpc>
                <a:spcPct val="90000"/>
              </a:lnSpc>
              <a:spcBef>
                <a:spcPts val="0"/>
              </a:spcBef>
            </a:pPr>
            <a:r>
              <a:rPr lang="pt-BR" sz="2400" dirty="0">
                <a:solidFill>
                  <a:srgbClr val="FF0000"/>
                </a:solidFill>
                <a:latin typeface="+mn-lt"/>
                <a:cs typeface="+mn-cs"/>
              </a:rPr>
              <a:t>Um dia, </a:t>
            </a:r>
            <a:r>
              <a:rPr lang="pt-BR" sz="2400" dirty="0" err="1">
                <a:solidFill>
                  <a:srgbClr val="FF0000"/>
                </a:solidFill>
                <a:latin typeface="+mn-lt"/>
                <a:cs typeface="+mn-cs"/>
              </a:rPr>
              <a:t>Christof</a:t>
            </a:r>
            <a:r>
              <a:rPr lang="pt-BR" sz="2400" dirty="0">
                <a:solidFill>
                  <a:srgbClr val="FF0000"/>
                </a:solidFill>
                <a:latin typeface="+mn-lt"/>
                <a:cs typeface="+mn-cs"/>
              </a:rPr>
              <a:t> perguntou a Antônio se ele acreditava em Deus. Antônio disse que sim, mas que não havia igreja na vila. Enquanto conversavam, </a:t>
            </a:r>
            <a:r>
              <a:rPr lang="pt-BR" sz="2400" dirty="0" err="1">
                <a:solidFill>
                  <a:srgbClr val="FF0000"/>
                </a:solidFill>
                <a:latin typeface="+mn-lt"/>
                <a:cs typeface="+mn-cs"/>
              </a:rPr>
              <a:t>Christof</a:t>
            </a:r>
            <a:r>
              <a:rPr lang="pt-BR" sz="2400" dirty="0">
                <a:solidFill>
                  <a:srgbClr val="FF0000"/>
                </a:solidFill>
                <a:latin typeface="+mn-lt"/>
                <a:cs typeface="+mn-cs"/>
              </a:rPr>
              <a:t> percebeu que Antônio não sabia ler, então se ofereceu para ler a Bíblia para ele. O homem aceitou alegremente.</a:t>
            </a:r>
          </a:p>
        </p:txBody>
      </p:sp>
    </p:spTree>
    <p:extLst>
      <p:ext uri="{BB962C8B-B14F-4D97-AF65-F5344CB8AC3E}">
        <p14:creationId xmlns:p14="http://schemas.microsoft.com/office/powerpoint/2010/main" val="428696080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EDB9F0-06B8-D483-F90F-79B9F4362046}"/>
            </a:ext>
          </a:extLst>
        </p:cNvPr>
        <p:cNvGrpSpPr/>
        <p:nvPr/>
      </p:nvGrpSpPr>
      <p:grpSpPr>
        <a:xfrm>
          <a:off x="0" y="0"/>
          <a:ext cx="0" cy="0"/>
          <a:chOff x="0" y="0"/>
          <a:chExt cx="0" cy="0"/>
        </a:xfrm>
      </p:grpSpPr>
      <p:sp>
        <p:nvSpPr>
          <p:cNvPr id="2" name="Espaço Reservado para Texto 1">
            <a:extLst>
              <a:ext uri="{FF2B5EF4-FFF2-40B4-BE49-F238E27FC236}">
                <a16:creationId xmlns:a16="http://schemas.microsoft.com/office/drawing/2014/main" id="{04EE5468-CE8D-98FD-CEB2-8F777B9E4F2B}"/>
              </a:ext>
            </a:extLst>
          </p:cNvPr>
          <p:cNvSpPr>
            <a:spLocks noGrp="1"/>
          </p:cNvSpPr>
          <p:nvPr>
            <p:ph type="body" sz="quarter" idx="10"/>
          </p:nvPr>
        </p:nvSpPr>
        <p:spPr/>
        <p:txBody>
          <a:bodyPr/>
          <a:lstStyle/>
          <a:p>
            <a:r>
              <a:rPr lang="pt-BR" b="0" dirty="0"/>
              <a:t>A notícia de que </a:t>
            </a:r>
            <a:r>
              <a:rPr lang="pt-BR" b="0" dirty="0" err="1"/>
              <a:t>Christof</a:t>
            </a:r>
            <a:r>
              <a:rPr lang="pt-BR" b="0" dirty="0"/>
              <a:t> estava lendo a Bíblia para Antônio se espalhou pela pequena vila. Uma das vizinhas pediu a </a:t>
            </a:r>
            <a:r>
              <a:rPr lang="pt-BR" b="0" dirty="0" err="1"/>
              <a:t>Christof</a:t>
            </a:r>
            <a:r>
              <a:rPr lang="pt-BR" b="0" dirty="0"/>
              <a:t> que lesse a Bíblia para ela também. Na verdade, a maioria dos moradores mais velhos da vila queria que o menino lesse a Bíblia para eles.</a:t>
            </a:r>
          </a:p>
          <a:p>
            <a:r>
              <a:rPr lang="pt-BR" b="0" dirty="0"/>
              <a:t>Um dia, a família de </a:t>
            </a:r>
            <a:r>
              <a:rPr lang="pt-BR" b="0" dirty="0" err="1"/>
              <a:t>Christof</a:t>
            </a:r>
            <a:r>
              <a:rPr lang="pt-BR" b="0" dirty="0"/>
              <a:t> organizou uma série de estudos bíblicos de uma semana para os moradores da vila.</a:t>
            </a:r>
          </a:p>
          <a:p>
            <a:r>
              <a:rPr lang="pt-BR" b="0" dirty="0"/>
              <a:t>As pessoas das vilas vizinhas ficaram sabendo dos encontros e também quiseram ouvir a mensagem.</a:t>
            </a:r>
          </a:p>
        </p:txBody>
      </p:sp>
      <p:sp>
        <p:nvSpPr>
          <p:cNvPr id="5" name="CaixaDeTexto 4">
            <a:extLst>
              <a:ext uri="{FF2B5EF4-FFF2-40B4-BE49-F238E27FC236}">
                <a16:creationId xmlns:a16="http://schemas.microsoft.com/office/drawing/2014/main" id="{15CFE364-5F98-78C4-6D84-D538FC725764}"/>
              </a:ext>
            </a:extLst>
          </p:cNvPr>
          <p:cNvSpPr txBox="1"/>
          <p:nvPr/>
        </p:nvSpPr>
        <p:spPr>
          <a:xfrm>
            <a:off x="84074" y="3284984"/>
            <a:ext cx="6720174" cy="2419124"/>
          </a:xfrm>
          <a:prstGeom prst="rect">
            <a:avLst/>
          </a:prstGeom>
          <a:noFill/>
        </p:spPr>
        <p:txBody>
          <a:bodyPr wrap="square">
            <a:spAutoFit/>
          </a:bodyPr>
          <a:lstStyle/>
          <a:p>
            <a:pPr indent="180000">
              <a:lnSpc>
                <a:spcPct val="90000"/>
              </a:lnSpc>
              <a:spcBef>
                <a:spcPts val="0"/>
              </a:spcBef>
            </a:pPr>
            <a:r>
              <a:rPr lang="pt-BR" sz="2400" dirty="0">
                <a:solidFill>
                  <a:srgbClr val="FF0000"/>
                </a:solidFill>
                <a:latin typeface="+mn-lt"/>
                <a:cs typeface="+mn-cs"/>
              </a:rPr>
              <a:t>Hoje, três das vilas têm grupos de estudos bíblicos, e alguns moradores adoram a Deus no sábado. E tudo começou com a amizade entre </a:t>
            </a:r>
            <a:r>
              <a:rPr lang="pt-BR" sz="2400" dirty="0" err="1">
                <a:solidFill>
                  <a:srgbClr val="FF0000"/>
                </a:solidFill>
                <a:latin typeface="+mn-lt"/>
                <a:cs typeface="+mn-cs"/>
              </a:rPr>
              <a:t>Christof</a:t>
            </a:r>
            <a:r>
              <a:rPr lang="pt-BR" sz="2400" dirty="0">
                <a:solidFill>
                  <a:srgbClr val="FF0000"/>
                </a:solidFill>
                <a:latin typeface="+mn-lt"/>
                <a:cs typeface="+mn-cs"/>
              </a:rPr>
              <a:t> e um pastor de cabras.</a:t>
            </a:r>
          </a:p>
          <a:p>
            <a:pPr indent="180000">
              <a:lnSpc>
                <a:spcPct val="90000"/>
              </a:lnSpc>
              <a:spcBef>
                <a:spcPts val="0"/>
              </a:spcBef>
            </a:pPr>
            <a:endParaRPr lang="pt-BR" sz="2400" dirty="0">
              <a:solidFill>
                <a:srgbClr val="FF0000"/>
              </a:solidFill>
              <a:latin typeface="+mn-lt"/>
              <a:cs typeface="+mn-cs"/>
            </a:endParaRPr>
          </a:p>
          <a:p>
            <a:pPr indent="180000">
              <a:lnSpc>
                <a:spcPct val="90000"/>
              </a:lnSpc>
              <a:spcBef>
                <a:spcPts val="0"/>
              </a:spcBef>
            </a:pPr>
            <a:r>
              <a:rPr lang="pt-BR" sz="2400" b="1" dirty="0">
                <a:solidFill>
                  <a:srgbClr val="FF0000"/>
                </a:solidFill>
                <a:latin typeface="+mn-lt"/>
                <a:cs typeface="+mn-cs"/>
              </a:rPr>
              <a:t>• De que forma </a:t>
            </a:r>
            <a:r>
              <a:rPr lang="pt-BR" sz="2400" b="1" dirty="0" err="1">
                <a:solidFill>
                  <a:srgbClr val="FF0000"/>
                </a:solidFill>
                <a:latin typeface="+mn-lt"/>
                <a:cs typeface="+mn-cs"/>
              </a:rPr>
              <a:t>Christof</a:t>
            </a:r>
            <a:r>
              <a:rPr lang="pt-BR" sz="2400" b="1" dirty="0">
                <a:solidFill>
                  <a:srgbClr val="FF0000"/>
                </a:solidFill>
                <a:latin typeface="+mn-lt"/>
                <a:cs typeface="+mn-cs"/>
              </a:rPr>
              <a:t> lembra você dos quatro amigos da história da lição desta semana?</a:t>
            </a:r>
          </a:p>
        </p:txBody>
      </p:sp>
    </p:spTree>
    <p:extLst>
      <p:ext uri="{BB962C8B-B14F-4D97-AF65-F5344CB8AC3E}">
        <p14:creationId xmlns:p14="http://schemas.microsoft.com/office/powerpoint/2010/main" val="159694767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7311034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5391BA-82DB-B487-F17B-02E16BDD99CE}"/>
            </a:ext>
          </a:extLst>
        </p:cNvPr>
        <p:cNvGrpSpPr/>
        <p:nvPr/>
      </p:nvGrpSpPr>
      <p:grpSpPr>
        <a:xfrm>
          <a:off x="0" y="0"/>
          <a:ext cx="0" cy="0"/>
          <a:chOff x="0" y="0"/>
          <a:chExt cx="0" cy="0"/>
        </a:xfrm>
      </p:grpSpPr>
      <p:sp>
        <p:nvSpPr>
          <p:cNvPr id="7" name="CaixaDeTexto 6">
            <a:extLst>
              <a:ext uri="{FF2B5EF4-FFF2-40B4-BE49-F238E27FC236}">
                <a16:creationId xmlns:a16="http://schemas.microsoft.com/office/drawing/2014/main" id="{D095B7A5-8C5D-6D1D-7EA8-2F8E68B633FD}"/>
              </a:ext>
            </a:extLst>
          </p:cNvPr>
          <p:cNvSpPr txBox="1"/>
          <p:nvPr/>
        </p:nvSpPr>
        <p:spPr>
          <a:xfrm>
            <a:off x="1331640" y="980728"/>
            <a:ext cx="7812360" cy="3046988"/>
          </a:xfrm>
          <a:prstGeom prst="rect">
            <a:avLst/>
          </a:prstGeom>
          <a:noFill/>
        </p:spPr>
        <p:txBody>
          <a:bodyPr wrap="square">
            <a:spAutoFit/>
          </a:bodyPr>
          <a:lstStyle/>
          <a:p>
            <a:r>
              <a:rPr lang="pt-BR" sz="1600" b="1" dirty="0"/>
              <a:t>Materiais: </a:t>
            </a:r>
          </a:p>
          <a:p>
            <a:r>
              <a:rPr lang="pt-BR" sz="1600" dirty="0"/>
              <a:t>Molde da Arte da Semana 3, lápis de cor, tesoura sem ponta, cola e estilete (somente para adultos). (1)</a:t>
            </a:r>
          </a:p>
          <a:p>
            <a:r>
              <a:rPr lang="pt-BR" sz="1600" b="1" dirty="0"/>
              <a:t>Instruções:</a:t>
            </a:r>
          </a:p>
          <a:p>
            <a:r>
              <a:rPr lang="pt-BR" sz="1600" dirty="0"/>
              <a:t>1. Pinte o molde e recorte as peças. (2)</a:t>
            </a:r>
          </a:p>
          <a:p>
            <a:r>
              <a:rPr lang="pt-BR" sz="1600" dirty="0"/>
              <a:t>2. Dobre ao longo das linhas verticais da casa e cole para formar um cubo aberto. (3)</a:t>
            </a:r>
          </a:p>
          <a:p>
            <a:r>
              <a:rPr lang="pt-BR" sz="1600" dirty="0"/>
              <a:t>3. Com o estilete, um adulto deve fazer uma abertura no centro do telhado. Dobre ao longo das linhas e cole as abas, formando uma tampa para a casa. (4 e 5)</a:t>
            </a:r>
          </a:p>
          <a:p>
            <a:r>
              <a:rPr lang="pt-BR" sz="1600" dirty="0"/>
              <a:t>4. Dobre as bordas do “cobertor” e cole-as na parte de baixo da maca. Depois, deslize o homem para dentro. (6)</a:t>
            </a:r>
          </a:p>
          <a:p>
            <a:r>
              <a:rPr lang="pt-BR" sz="1600" dirty="0"/>
              <a:t>5. Use sua arte para contar a história a alguém. (7) </a:t>
            </a:r>
          </a:p>
        </p:txBody>
      </p:sp>
      <p:sp>
        <p:nvSpPr>
          <p:cNvPr id="3" name="CaixaDeTexto 2">
            <a:extLst>
              <a:ext uri="{FF2B5EF4-FFF2-40B4-BE49-F238E27FC236}">
                <a16:creationId xmlns:a16="http://schemas.microsoft.com/office/drawing/2014/main" id="{2161A297-A8DC-A8E0-81A6-32E3AE32705A}"/>
              </a:ext>
            </a:extLst>
          </p:cNvPr>
          <p:cNvSpPr txBox="1"/>
          <p:nvPr/>
        </p:nvSpPr>
        <p:spPr>
          <a:xfrm>
            <a:off x="1331640" y="594616"/>
            <a:ext cx="7739113" cy="584775"/>
          </a:xfrm>
          <a:prstGeom prst="rect">
            <a:avLst/>
          </a:prstGeom>
          <a:noFill/>
        </p:spPr>
        <p:txBody>
          <a:bodyPr wrap="square">
            <a:spAutoFit/>
          </a:bodyPr>
          <a:lstStyle>
            <a:defPPr>
              <a:defRPr lang="pt-BR"/>
            </a:defPPr>
            <a:lvl1pPr>
              <a:defRPr sz="3200" b="1">
                <a:solidFill>
                  <a:srgbClr val="59B1E3"/>
                </a:solidFill>
                <a:latin typeface="CenturyGothic-Bold"/>
              </a:defRPr>
            </a:lvl1pPr>
          </a:lstStyle>
          <a:p>
            <a:r>
              <a:rPr lang="pt-BR" dirty="0"/>
              <a:t>Um Buraco no Telhado</a:t>
            </a:r>
          </a:p>
        </p:txBody>
      </p:sp>
      <p:pic>
        <p:nvPicPr>
          <p:cNvPr id="15" name="Imagem 14">
            <a:extLst>
              <a:ext uri="{FF2B5EF4-FFF2-40B4-BE49-F238E27FC236}">
                <a16:creationId xmlns:a16="http://schemas.microsoft.com/office/drawing/2014/main" id="{6CB7E1BD-CCA6-E6FD-F0BA-77CD15A245E3}"/>
              </a:ext>
            </a:extLst>
          </p:cNvPr>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339752" y="3974434"/>
            <a:ext cx="5683095" cy="1397150"/>
          </a:xfrm>
          <a:prstGeom prst="rect">
            <a:avLst/>
          </a:prstGeom>
        </p:spPr>
      </p:pic>
      <p:pic>
        <p:nvPicPr>
          <p:cNvPr id="17" name="Imagem 16">
            <a:extLst>
              <a:ext uri="{FF2B5EF4-FFF2-40B4-BE49-F238E27FC236}">
                <a16:creationId xmlns:a16="http://schemas.microsoft.com/office/drawing/2014/main" id="{0F19F361-8632-5324-C15D-60D96922B95B}"/>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1331640" y="5371584"/>
            <a:ext cx="7739113" cy="1447950"/>
          </a:xfrm>
          <a:prstGeom prst="rect">
            <a:avLst/>
          </a:prstGeom>
        </p:spPr>
      </p:pic>
    </p:spTree>
    <p:extLst>
      <p:ext uri="{BB962C8B-B14F-4D97-AF65-F5344CB8AC3E}">
        <p14:creationId xmlns:p14="http://schemas.microsoft.com/office/powerpoint/2010/main" val="4194786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Texto 1">
            <a:extLst>
              <a:ext uri="{FF2B5EF4-FFF2-40B4-BE49-F238E27FC236}">
                <a16:creationId xmlns:a16="http://schemas.microsoft.com/office/drawing/2014/main" id="{98984553-32F6-09E1-A312-4C6A8A2BF7FC}"/>
              </a:ext>
            </a:extLst>
          </p:cNvPr>
          <p:cNvSpPr>
            <a:spLocks noGrp="1"/>
          </p:cNvSpPr>
          <p:nvPr>
            <p:ph type="body" sz="quarter" idx="10"/>
          </p:nvPr>
        </p:nvSpPr>
        <p:spPr>
          <a:xfrm>
            <a:off x="3923928" y="764704"/>
            <a:ext cx="5112568" cy="5808663"/>
          </a:xfrm>
        </p:spPr>
        <p:txBody>
          <a:bodyPr/>
          <a:lstStyle/>
          <a:p>
            <a:pPr marL="0" indent="457200">
              <a:spcBef>
                <a:spcPts val="0"/>
              </a:spcBef>
            </a:pPr>
            <a:r>
              <a:rPr lang="pt-BR" sz="2400" i="1" dirty="0"/>
              <a:t>Vocês conhecem alguma palavra ou frase em outro idioma? O Desafio Missionário desta semana é: </a:t>
            </a:r>
          </a:p>
          <a:p>
            <a:pPr marL="0" indent="342900"/>
            <a:r>
              <a:rPr lang="pt-BR" b="1" i="1" dirty="0"/>
              <a:t>Aprenda a dizer </a:t>
            </a:r>
          </a:p>
          <a:p>
            <a:pPr marL="0" indent="342900"/>
            <a:r>
              <a:rPr lang="pt-BR" b="1" i="1" dirty="0"/>
              <a:t>“Jesus ama você” em outro idioma e diga isso a alguém que fale esse idioma.</a:t>
            </a:r>
            <a:endParaRPr lang="pt-BR" sz="2400" dirty="0"/>
          </a:p>
        </p:txBody>
      </p:sp>
      <p:sp>
        <p:nvSpPr>
          <p:cNvPr id="6" name="CaixaDeTexto 5">
            <a:extLst>
              <a:ext uri="{FF2B5EF4-FFF2-40B4-BE49-F238E27FC236}">
                <a16:creationId xmlns:a16="http://schemas.microsoft.com/office/drawing/2014/main" id="{E09A9906-73E1-BD57-FB1A-0F33B2AA65E7}"/>
              </a:ext>
            </a:extLst>
          </p:cNvPr>
          <p:cNvSpPr txBox="1"/>
          <p:nvPr/>
        </p:nvSpPr>
        <p:spPr>
          <a:xfrm>
            <a:off x="4572000" y="4172710"/>
            <a:ext cx="4680520" cy="2400657"/>
          </a:xfrm>
          <a:prstGeom prst="rect">
            <a:avLst/>
          </a:prstGeom>
          <a:noFill/>
        </p:spPr>
        <p:txBody>
          <a:bodyPr wrap="square">
            <a:spAutoFit/>
          </a:bodyPr>
          <a:lstStyle/>
          <a:p>
            <a:pPr marL="0" marR="0" indent="0" algn="l" rtl="0">
              <a:lnSpc>
                <a:spcPct val="100000"/>
              </a:lnSpc>
              <a:buNone/>
            </a:pPr>
            <a:r>
              <a:rPr lang="pt-BR" sz="1800" i="0" dirty="0">
                <a:solidFill>
                  <a:schemeClr val="accent2">
                    <a:lumMod val="75000"/>
                  </a:schemeClr>
                </a:solidFill>
                <a:effectLst/>
                <a:latin typeface="Arial" panose="020B0604020202020204" pitchFamily="34" charset="0"/>
              </a:rPr>
              <a:t>Inglês: </a:t>
            </a:r>
            <a:r>
              <a:rPr lang="pt-BR" sz="1800" b="1" i="0" dirty="0">
                <a:solidFill>
                  <a:schemeClr val="accent2">
                    <a:lumMod val="75000"/>
                  </a:schemeClr>
                </a:solidFill>
                <a:effectLst/>
                <a:latin typeface="Arial" panose="020B0604020202020204" pitchFamily="34" charset="0"/>
              </a:rPr>
              <a:t>Jesus </a:t>
            </a:r>
            <a:r>
              <a:rPr lang="pt-BR" sz="1800" b="1" i="0" dirty="0" err="1">
                <a:solidFill>
                  <a:schemeClr val="accent2">
                    <a:lumMod val="75000"/>
                  </a:schemeClr>
                </a:solidFill>
                <a:effectLst/>
                <a:latin typeface="Arial" panose="020B0604020202020204" pitchFamily="34" charset="0"/>
              </a:rPr>
              <a:t>loves</a:t>
            </a:r>
            <a:r>
              <a:rPr lang="pt-BR" sz="1800" b="1" i="0" dirty="0">
                <a:solidFill>
                  <a:schemeClr val="accent2">
                    <a:lumMod val="75000"/>
                  </a:schemeClr>
                </a:solidFill>
                <a:effectLst/>
                <a:latin typeface="Arial" panose="020B0604020202020204" pitchFamily="34" charset="0"/>
              </a:rPr>
              <a:t> </a:t>
            </a:r>
            <a:r>
              <a:rPr lang="pt-BR" sz="1800" b="1" i="0" dirty="0" err="1">
                <a:solidFill>
                  <a:schemeClr val="accent2">
                    <a:lumMod val="75000"/>
                  </a:schemeClr>
                </a:solidFill>
                <a:effectLst/>
                <a:latin typeface="Arial" panose="020B0604020202020204" pitchFamily="34" charset="0"/>
              </a:rPr>
              <a:t>you</a:t>
            </a:r>
            <a:endParaRPr lang="pt-BR" sz="1800" b="1" i="0" dirty="0">
              <a:solidFill>
                <a:schemeClr val="accent2">
                  <a:lumMod val="75000"/>
                </a:schemeClr>
              </a:solidFill>
              <a:effectLst/>
              <a:latin typeface="Arial" panose="020B0604020202020204" pitchFamily="34" charset="0"/>
            </a:endParaRPr>
          </a:p>
          <a:p>
            <a:r>
              <a:rPr lang="pt-BR" dirty="0">
                <a:solidFill>
                  <a:schemeClr val="accent2">
                    <a:lumMod val="75000"/>
                  </a:schemeClr>
                </a:solidFill>
              </a:rPr>
              <a:t>Francês: </a:t>
            </a:r>
            <a:r>
              <a:rPr lang="fr-FR" b="1" dirty="0">
                <a:solidFill>
                  <a:schemeClr val="accent2">
                    <a:lumMod val="75000"/>
                  </a:schemeClr>
                </a:solidFill>
              </a:rPr>
              <a:t>Jésus vous aime</a:t>
            </a:r>
            <a:endParaRPr lang="pt-BR" b="1" dirty="0">
              <a:solidFill>
                <a:schemeClr val="accent2">
                  <a:lumMod val="75000"/>
                </a:schemeClr>
              </a:solidFill>
            </a:endParaRPr>
          </a:p>
          <a:p>
            <a:r>
              <a:rPr lang="pt-BR" sz="2100" i="0" dirty="0">
                <a:solidFill>
                  <a:schemeClr val="accent2">
                    <a:lumMod val="75000"/>
                  </a:schemeClr>
                </a:solidFill>
                <a:effectLst/>
                <a:latin typeface="inherit"/>
              </a:rPr>
              <a:t>Alemão: </a:t>
            </a:r>
            <a:r>
              <a:rPr lang="de-DE" b="1" dirty="0">
                <a:solidFill>
                  <a:schemeClr val="accent2">
                    <a:lumMod val="75000"/>
                  </a:schemeClr>
                </a:solidFill>
              </a:rPr>
              <a:t>Jesus liebt dich</a:t>
            </a:r>
          </a:p>
          <a:p>
            <a:r>
              <a:rPr lang="de-DE" dirty="0">
                <a:solidFill>
                  <a:schemeClr val="accent2">
                    <a:lumMod val="75000"/>
                  </a:schemeClr>
                </a:solidFill>
              </a:rPr>
              <a:t>Espanhol: </a:t>
            </a:r>
            <a:r>
              <a:rPr lang="es-ES" b="1" dirty="0">
                <a:solidFill>
                  <a:schemeClr val="accent2">
                    <a:lumMod val="75000"/>
                  </a:schemeClr>
                </a:solidFill>
              </a:rPr>
              <a:t>Jesús te ama</a:t>
            </a:r>
            <a:endParaRPr lang="pt-BR" b="1" dirty="0">
              <a:solidFill>
                <a:schemeClr val="accent2">
                  <a:lumMod val="75000"/>
                </a:schemeClr>
              </a:solidFill>
            </a:endParaRPr>
          </a:p>
          <a:p>
            <a:r>
              <a:rPr lang="pt-BR" dirty="0">
                <a:solidFill>
                  <a:schemeClr val="accent2">
                    <a:lumMod val="75000"/>
                  </a:schemeClr>
                </a:solidFill>
              </a:rPr>
              <a:t>Italiano: </a:t>
            </a:r>
            <a:r>
              <a:rPr lang="it-IT" b="1" dirty="0">
                <a:solidFill>
                  <a:schemeClr val="accent2">
                    <a:lumMod val="75000"/>
                  </a:schemeClr>
                </a:solidFill>
              </a:rPr>
              <a:t>Gesù ti ama</a:t>
            </a:r>
          </a:p>
          <a:p>
            <a:r>
              <a:rPr lang="it-IT" dirty="0">
                <a:solidFill>
                  <a:schemeClr val="accent2">
                    <a:lumMod val="75000"/>
                  </a:schemeClr>
                </a:solidFill>
              </a:rPr>
              <a:t>Japonês:</a:t>
            </a:r>
            <a:r>
              <a:rPr lang="ja-JP" altLang="pt-BR" b="1" dirty="0">
                <a:solidFill>
                  <a:schemeClr val="accent2">
                    <a:lumMod val="75000"/>
                  </a:schemeClr>
                </a:solidFill>
              </a:rPr>
              <a:t>イエスはあなたを愛しています。</a:t>
            </a:r>
            <a:endParaRPr lang="pt-BR" b="1" dirty="0">
              <a:solidFill>
                <a:schemeClr val="accent2">
                  <a:lumMod val="75000"/>
                </a:schemeClr>
              </a:solidFill>
            </a:endParaRPr>
          </a:p>
          <a:p>
            <a:r>
              <a:rPr lang="pt-BR" b="1" dirty="0">
                <a:solidFill>
                  <a:schemeClr val="accent2">
                    <a:lumMod val="75000"/>
                  </a:schemeClr>
                </a:solidFill>
              </a:rPr>
              <a:t>               </a:t>
            </a:r>
            <a:r>
              <a:rPr lang="pt-BR" b="1" dirty="0" err="1">
                <a:solidFill>
                  <a:schemeClr val="accent2">
                    <a:lumMod val="75000"/>
                  </a:schemeClr>
                </a:solidFill>
              </a:rPr>
              <a:t>Iesu</a:t>
            </a:r>
            <a:r>
              <a:rPr lang="pt-BR" b="1" dirty="0">
                <a:solidFill>
                  <a:schemeClr val="accent2">
                    <a:lumMod val="75000"/>
                  </a:schemeClr>
                </a:solidFill>
              </a:rPr>
              <a:t> </a:t>
            </a:r>
            <a:r>
              <a:rPr lang="pt-BR" b="1" dirty="0" err="1">
                <a:solidFill>
                  <a:schemeClr val="accent2">
                    <a:lumMod val="75000"/>
                  </a:schemeClr>
                </a:solidFill>
              </a:rPr>
              <a:t>wa</a:t>
            </a:r>
            <a:r>
              <a:rPr lang="pt-BR" b="1" dirty="0">
                <a:solidFill>
                  <a:schemeClr val="accent2">
                    <a:lumMod val="75000"/>
                  </a:schemeClr>
                </a:solidFill>
              </a:rPr>
              <a:t> anata o </a:t>
            </a:r>
            <a:r>
              <a:rPr lang="pt-BR" b="1" dirty="0" err="1">
                <a:solidFill>
                  <a:schemeClr val="accent2">
                    <a:lumMod val="75000"/>
                  </a:schemeClr>
                </a:solidFill>
              </a:rPr>
              <a:t>aishiteimasu</a:t>
            </a:r>
            <a:r>
              <a:rPr lang="pt-BR" b="1" dirty="0">
                <a:solidFill>
                  <a:schemeClr val="accent2">
                    <a:lumMod val="75000"/>
                  </a:schemeClr>
                </a:solidFill>
              </a:rPr>
              <a:t>.</a:t>
            </a:r>
          </a:p>
          <a:p>
            <a:pPr marL="0" marR="0" indent="0" algn="l" rtl="0">
              <a:lnSpc>
                <a:spcPct val="100000"/>
              </a:lnSpc>
              <a:buNone/>
            </a:pPr>
            <a:endParaRPr lang="pt-BR" sz="2100" b="1" i="0" dirty="0">
              <a:solidFill>
                <a:schemeClr val="accent2">
                  <a:lumMod val="75000"/>
                </a:schemeClr>
              </a:solidFill>
              <a:effectLst/>
              <a:latin typeface="inherit"/>
            </a:endParaRPr>
          </a:p>
        </p:txBody>
      </p:sp>
    </p:spTree>
    <p:extLst>
      <p:ext uri="{BB962C8B-B14F-4D97-AF65-F5344CB8AC3E}">
        <p14:creationId xmlns:p14="http://schemas.microsoft.com/office/powerpoint/2010/main" val="2229227015"/>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Espaço Reservado para Texto 5">
            <a:extLst>
              <a:ext uri="{FF2B5EF4-FFF2-40B4-BE49-F238E27FC236}">
                <a16:creationId xmlns:a16="http://schemas.microsoft.com/office/drawing/2014/main" id="{4D9676F0-3B7E-2E09-9C85-04B899F94C5A}"/>
              </a:ext>
            </a:extLst>
          </p:cNvPr>
          <p:cNvSpPr>
            <a:spLocks noGrp="1"/>
          </p:cNvSpPr>
          <p:nvPr>
            <p:ph type="body" sz="quarter" idx="16"/>
          </p:nvPr>
        </p:nvSpPr>
        <p:spPr/>
        <p:txBody>
          <a:bodyPr/>
          <a:lstStyle/>
          <a:p>
            <a:pPr marL="0" indent="342900">
              <a:spcBef>
                <a:spcPts val="0"/>
              </a:spcBef>
            </a:pPr>
            <a:r>
              <a:rPr lang="pt-BR" b="0" dirty="0"/>
              <a:t>Como os amigos usaram as mãos para levar o amigo paralítico até Jesus?</a:t>
            </a:r>
          </a:p>
          <a:p>
            <a:pPr marL="0" indent="342900">
              <a:spcBef>
                <a:spcPts val="0"/>
              </a:spcBef>
            </a:pPr>
            <a:r>
              <a:rPr lang="pt-BR" b="0" dirty="0"/>
              <a:t>Vamos dar as mãos a um colega agora.</a:t>
            </a:r>
          </a:p>
          <a:p>
            <a:r>
              <a:rPr lang="pt-BR" i="1" dirty="0"/>
              <a:t>• Vocês têm algum amigo que precisa da sua ajuda para se aproximar de Jesus?</a:t>
            </a:r>
          </a:p>
          <a:p>
            <a:pPr marL="0" indent="342900">
              <a:spcBef>
                <a:spcPts val="0"/>
              </a:spcBef>
            </a:pPr>
            <a:r>
              <a:rPr lang="pt-BR" b="0" dirty="0"/>
              <a:t>Assim como o homem da história bíblica de hoje foi abençoado por ter amigos bondosos, nós também podemos ser amigos bondosos para alguém durante a semana.</a:t>
            </a:r>
          </a:p>
          <a:p>
            <a:r>
              <a:rPr lang="pt-BR" i="1" dirty="0"/>
              <a:t>• Como vocês poderiam usar suas mãos para começar a levar essas pessoas a Jesus?</a:t>
            </a:r>
          </a:p>
          <a:p>
            <a:endParaRPr lang="pt-BR" i="1" dirty="0">
              <a:latin typeface="CenturyGothic-BoldItalic"/>
            </a:endParaRPr>
          </a:p>
          <a:p>
            <a:endParaRPr lang="pt-BR" i="1" dirty="0">
              <a:latin typeface="CenturyGothic-BoldItalic"/>
            </a:endParaRPr>
          </a:p>
        </p:txBody>
      </p:sp>
      <p:sp>
        <p:nvSpPr>
          <p:cNvPr id="5" name="Espaço Reservado para Texto 4">
            <a:extLst>
              <a:ext uri="{FF2B5EF4-FFF2-40B4-BE49-F238E27FC236}">
                <a16:creationId xmlns:a16="http://schemas.microsoft.com/office/drawing/2014/main" id="{AF09FF85-DD88-1FF4-A4F5-832A15B889F4}"/>
              </a:ext>
            </a:extLst>
          </p:cNvPr>
          <p:cNvSpPr>
            <a:spLocks noGrp="1"/>
          </p:cNvSpPr>
          <p:nvPr>
            <p:ph type="body" sz="quarter" idx="15"/>
          </p:nvPr>
        </p:nvSpPr>
        <p:spPr/>
        <p:txBody>
          <a:bodyPr/>
          <a:lstStyle/>
          <a:p>
            <a:r>
              <a:rPr lang="pt-BR" dirty="0"/>
              <a:t>Revisando</a:t>
            </a:r>
          </a:p>
        </p:txBody>
      </p:sp>
    </p:spTree>
    <p:extLst>
      <p:ext uri="{BB962C8B-B14F-4D97-AF65-F5344CB8AC3E}">
        <p14:creationId xmlns:p14="http://schemas.microsoft.com/office/powerpoint/2010/main" val="41708586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F6B6F8-54F8-A933-6860-8A9FE2BF54F3}"/>
            </a:ext>
          </a:extLst>
        </p:cNvPr>
        <p:cNvGrpSpPr/>
        <p:nvPr/>
      </p:nvGrpSpPr>
      <p:grpSpPr>
        <a:xfrm>
          <a:off x="0" y="0"/>
          <a:ext cx="0" cy="0"/>
          <a:chOff x="0" y="0"/>
          <a:chExt cx="0" cy="0"/>
        </a:xfrm>
      </p:grpSpPr>
    </p:spTree>
    <p:extLst>
      <p:ext uri="{BB962C8B-B14F-4D97-AF65-F5344CB8AC3E}">
        <p14:creationId xmlns:p14="http://schemas.microsoft.com/office/powerpoint/2010/main" val="2907159749"/>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a:hlinkClick r:id="rId2"/>
            <a:extLst>
              <a:ext uri="{FF2B5EF4-FFF2-40B4-BE49-F238E27FC236}">
                <a16:creationId xmlns:a16="http://schemas.microsoft.com/office/drawing/2014/main" id="{AD9AAF2C-0226-BE6A-5AFA-C36DA3C5F7D6}"/>
              </a:ext>
            </a:extLst>
          </p:cNvPr>
          <p:cNvSpPr/>
          <p:nvPr/>
        </p:nvSpPr>
        <p:spPr>
          <a:xfrm>
            <a:off x="2246040" y="980728"/>
            <a:ext cx="5854352" cy="43204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b="1" dirty="0"/>
              <a:t>16. Que o Bom Deus nos Acompanhe</a:t>
            </a:r>
          </a:p>
        </p:txBody>
      </p:sp>
      <p:pic>
        <p:nvPicPr>
          <p:cNvPr id="3" name="Gráfico 2" descr="Clave de sol com preenchimento sólido">
            <a:hlinkClick r:id="rId3" action="ppaction://hlinkfile"/>
            <a:extLst>
              <a:ext uri="{FF2B5EF4-FFF2-40B4-BE49-F238E27FC236}">
                <a16:creationId xmlns:a16="http://schemas.microsoft.com/office/drawing/2014/main" id="{C506CE20-0C2F-BD2C-BE73-1F9830D6D224}"/>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331640" y="619200"/>
            <a:ext cx="914400" cy="914400"/>
          </a:xfrm>
          <a:prstGeom prst="rect">
            <a:avLst/>
          </a:prstGeom>
        </p:spPr>
      </p:pic>
      <p:sp>
        <p:nvSpPr>
          <p:cNvPr id="4" name="Retângulo 3">
            <a:extLst>
              <a:ext uri="{FF2B5EF4-FFF2-40B4-BE49-F238E27FC236}">
                <a16:creationId xmlns:a16="http://schemas.microsoft.com/office/drawing/2014/main" id="{09623E9F-3777-0AFB-5CA6-BDD5B20F547B}"/>
              </a:ext>
            </a:extLst>
          </p:cNvPr>
          <p:cNvSpPr/>
          <p:nvPr/>
        </p:nvSpPr>
        <p:spPr>
          <a:xfrm>
            <a:off x="1564290" y="1628799"/>
            <a:ext cx="6536102" cy="3384377"/>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pt-BR" sz="2400" b="1" dirty="0">
                <a:solidFill>
                  <a:schemeClr val="tx1"/>
                </a:solidFill>
              </a:rPr>
              <a:t>Já findou a nossa escola aqui.</a:t>
            </a:r>
          </a:p>
          <a:p>
            <a:r>
              <a:rPr lang="pt-BR" sz="2400" b="1" dirty="0">
                <a:solidFill>
                  <a:schemeClr val="tx1"/>
                </a:solidFill>
              </a:rPr>
              <a:t>E então nós vamos nos despedir.</a:t>
            </a:r>
          </a:p>
          <a:p>
            <a:r>
              <a:rPr lang="pt-BR" sz="2400" b="1" dirty="0">
                <a:solidFill>
                  <a:schemeClr val="tx1"/>
                </a:solidFill>
              </a:rPr>
              <a:t>Já findou a nossa escola aqui.</a:t>
            </a:r>
          </a:p>
          <a:p>
            <a:r>
              <a:rPr lang="pt-BR" sz="2400" b="1" dirty="0">
                <a:solidFill>
                  <a:schemeClr val="tx1"/>
                </a:solidFill>
              </a:rPr>
              <a:t>E então nós vamos nos despedir.</a:t>
            </a:r>
          </a:p>
          <a:p>
            <a:r>
              <a:rPr lang="pt-BR" sz="2400" b="1" dirty="0">
                <a:solidFill>
                  <a:schemeClr val="tx1"/>
                </a:solidFill>
              </a:rPr>
              <a:t>Que o Bom Deus nos acompanhe, então.</a:t>
            </a:r>
          </a:p>
          <a:p>
            <a:r>
              <a:rPr lang="pt-BR" sz="2400" b="1" dirty="0">
                <a:solidFill>
                  <a:schemeClr val="tx1"/>
                </a:solidFill>
              </a:rPr>
              <a:t>Até logo, amigos.</a:t>
            </a:r>
          </a:p>
          <a:p>
            <a:r>
              <a:rPr lang="pt-BR" sz="2400" b="1" dirty="0">
                <a:solidFill>
                  <a:schemeClr val="tx1"/>
                </a:solidFill>
              </a:rPr>
              <a:t>Que o Bom Deus nos acompanhe, então.</a:t>
            </a:r>
          </a:p>
          <a:p>
            <a:r>
              <a:rPr lang="pt-BR" sz="2400" b="1" dirty="0">
                <a:solidFill>
                  <a:schemeClr val="tx1"/>
                </a:solidFill>
              </a:rPr>
              <a:t>Até logo, amigos.</a:t>
            </a:r>
          </a:p>
        </p:txBody>
      </p:sp>
      <p:sp>
        <p:nvSpPr>
          <p:cNvPr id="7" name="Retângulo 6">
            <a:hlinkClick r:id="rId2"/>
            <a:extLst>
              <a:ext uri="{FF2B5EF4-FFF2-40B4-BE49-F238E27FC236}">
                <a16:creationId xmlns:a16="http://schemas.microsoft.com/office/drawing/2014/main" id="{695C5D25-D986-CC9B-DFCC-77689CE55488}"/>
              </a:ext>
            </a:extLst>
          </p:cNvPr>
          <p:cNvSpPr/>
          <p:nvPr/>
        </p:nvSpPr>
        <p:spPr>
          <a:xfrm>
            <a:off x="2246040" y="980728"/>
            <a:ext cx="5854352" cy="43204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b="1" dirty="0"/>
              <a:t>16. Que o Bom Deus nos Acompanhe</a:t>
            </a:r>
          </a:p>
        </p:txBody>
      </p:sp>
      <p:pic>
        <p:nvPicPr>
          <p:cNvPr id="9" name="Gráfico 8" descr="Clave de sol com preenchimento sólido">
            <a:hlinkClick r:id="rId5" action="ppaction://hlinkfile"/>
            <a:extLst>
              <a:ext uri="{FF2B5EF4-FFF2-40B4-BE49-F238E27FC236}">
                <a16:creationId xmlns:a16="http://schemas.microsoft.com/office/drawing/2014/main" id="{E3634424-57EA-AB97-C62B-22E767281F2A}"/>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331640" y="619200"/>
            <a:ext cx="914400" cy="914400"/>
          </a:xfrm>
          <a:prstGeom prst="rect">
            <a:avLst/>
          </a:prstGeom>
        </p:spPr>
      </p:pic>
      <p:sp>
        <p:nvSpPr>
          <p:cNvPr id="10" name="Retângulo 9">
            <a:extLst>
              <a:ext uri="{FF2B5EF4-FFF2-40B4-BE49-F238E27FC236}">
                <a16:creationId xmlns:a16="http://schemas.microsoft.com/office/drawing/2014/main" id="{C7DBB766-E7E7-1417-7FD1-6DD95A705823}"/>
              </a:ext>
            </a:extLst>
          </p:cNvPr>
          <p:cNvSpPr/>
          <p:nvPr/>
        </p:nvSpPr>
        <p:spPr>
          <a:xfrm>
            <a:off x="1564290" y="1628799"/>
            <a:ext cx="6536102" cy="3384377"/>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pt-BR" sz="2400" b="1" dirty="0">
                <a:solidFill>
                  <a:schemeClr val="tx1"/>
                </a:solidFill>
              </a:rPr>
              <a:t>Já findou a nossa escola aqui.</a:t>
            </a:r>
          </a:p>
          <a:p>
            <a:r>
              <a:rPr lang="pt-BR" sz="2400" b="1" dirty="0">
                <a:solidFill>
                  <a:schemeClr val="tx1"/>
                </a:solidFill>
              </a:rPr>
              <a:t>E então nós vamos nos despedir.</a:t>
            </a:r>
          </a:p>
          <a:p>
            <a:r>
              <a:rPr lang="pt-BR" sz="2400" b="1" dirty="0">
                <a:solidFill>
                  <a:schemeClr val="tx1"/>
                </a:solidFill>
              </a:rPr>
              <a:t>Já findou a nossa escola aqui.</a:t>
            </a:r>
          </a:p>
          <a:p>
            <a:r>
              <a:rPr lang="pt-BR" sz="2400" b="1" dirty="0">
                <a:solidFill>
                  <a:schemeClr val="tx1"/>
                </a:solidFill>
              </a:rPr>
              <a:t>E então nós vamos nos despedir.</a:t>
            </a:r>
          </a:p>
          <a:p>
            <a:r>
              <a:rPr lang="pt-BR" sz="2400" b="1" dirty="0">
                <a:solidFill>
                  <a:schemeClr val="tx1"/>
                </a:solidFill>
              </a:rPr>
              <a:t>Que o Bom Deus nos acompanhe, então.</a:t>
            </a:r>
          </a:p>
          <a:p>
            <a:r>
              <a:rPr lang="pt-BR" sz="2400" b="1" dirty="0">
                <a:solidFill>
                  <a:schemeClr val="tx1"/>
                </a:solidFill>
              </a:rPr>
              <a:t>Até logo, amigos.</a:t>
            </a:r>
          </a:p>
          <a:p>
            <a:r>
              <a:rPr lang="pt-BR" sz="2400" b="1" dirty="0">
                <a:solidFill>
                  <a:schemeClr val="tx1"/>
                </a:solidFill>
              </a:rPr>
              <a:t>Que o Bom Deus nos acompanhe, então.</a:t>
            </a:r>
          </a:p>
          <a:p>
            <a:r>
              <a:rPr lang="pt-BR" sz="2400" b="1" dirty="0">
                <a:solidFill>
                  <a:schemeClr val="tx1"/>
                </a:solidFill>
              </a:rPr>
              <a:t>Até logo, amigos.</a:t>
            </a:r>
          </a:p>
        </p:txBody>
      </p:sp>
    </p:spTree>
    <p:extLst>
      <p:ext uri="{BB962C8B-B14F-4D97-AF65-F5344CB8AC3E}">
        <p14:creationId xmlns:p14="http://schemas.microsoft.com/office/powerpoint/2010/main" val="2259492935"/>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5102D2-C570-8B11-4F51-D05A07A0A682}"/>
            </a:ext>
          </a:extLst>
        </p:cNvPr>
        <p:cNvGrpSpPr/>
        <p:nvPr/>
      </p:nvGrpSpPr>
      <p:grpSpPr>
        <a:xfrm>
          <a:off x="0" y="0"/>
          <a:ext cx="0" cy="0"/>
          <a:chOff x="0" y="0"/>
          <a:chExt cx="0" cy="0"/>
        </a:xfrm>
      </p:grpSpPr>
    </p:spTree>
    <p:extLst>
      <p:ext uri="{BB962C8B-B14F-4D97-AF65-F5344CB8AC3E}">
        <p14:creationId xmlns:p14="http://schemas.microsoft.com/office/powerpoint/2010/main" val="3705868904"/>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FB1506-E351-8F0F-A41B-312A88B434E1}"/>
            </a:ext>
          </a:extLst>
        </p:cNvPr>
        <p:cNvGrpSpPr/>
        <p:nvPr/>
      </p:nvGrpSpPr>
      <p:grpSpPr>
        <a:xfrm>
          <a:off x="0" y="0"/>
          <a:ext cx="0" cy="0"/>
          <a:chOff x="0" y="0"/>
          <a:chExt cx="0" cy="0"/>
        </a:xfrm>
      </p:grpSpPr>
      <p:sp>
        <p:nvSpPr>
          <p:cNvPr id="8" name="Espaço Reservado para Texto 7">
            <a:extLst>
              <a:ext uri="{FF2B5EF4-FFF2-40B4-BE49-F238E27FC236}">
                <a16:creationId xmlns:a16="http://schemas.microsoft.com/office/drawing/2014/main" id="{2B827B70-F753-A76E-2DCA-24C36A9B5113}"/>
              </a:ext>
            </a:extLst>
          </p:cNvPr>
          <p:cNvSpPr>
            <a:spLocks noGrp="1"/>
          </p:cNvSpPr>
          <p:nvPr>
            <p:ph type="body" sz="quarter" idx="13"/>
          </p:nvPr>
        </p:nvSpPr>
        <p:spPr>
          <a:xfrm>
            <a:off x="1403350" y="748224"/>
            <a:ext cx="7561263" cy="6021288"/>
          </a:xfrm>
        </p:spPr>
        <p:txBody>
          <a:bodyPr/>
          <a:lstStyle/>
          <a:p>
            <a:r>
              <a:rPr lang="pt-BR" sz="2000" b="1" dirty="0"/>
              <a:t>Olá Professores</a:t>
            </a:r>
          </a:p>
          <a:p>
            <a:r>
              <a:rPr lang="pt-BR" sz="2000" b="1" dirty="0">
                <a:solidFill>
                  <a:srgbClr val="FF0000"/>
                </a:solidFill>
              </a:rPr>
              <a:t>Os áudios dos versos para decorar não foram ainda disponibilizados</a:t>
            </a:r>
          </a:p>
          <a:p>
            <a:r>
              <a:rPr lang="pt-BR" sz="2000" dirty="0"/>
              <a:t>Agora os hinos tem o ícone para reproduzir o áudio do hino: clicar no ícone:                    à esquerda do slide com a letra do hino</a:t>
            </a:r>
          </a:p>
          <a:p>
            <a:endParaRPr lang="pt-BR" sz="2000" dirty="0"/>
          </a:p>
          <a:p>
            <a:r>
              <a:rPr lang="pt-BR" sz="2000" dirty="0"/>
              <a:t> Não esqueça de fazer a arte da semana antes de levar à classe...</a:t>
            </a:r>
            <a:br>
              <a:rPr lang="pt-BR" sz="2000" dirty="0"/>
            </a:br>
            <a:r>
              <a:rPr lang="pt-BR" sz="2000" dirty="0"/>
              <a:t>Assim você poderá ajudar melhor os alunos a realizarem a tarefa.</a:t>
            </a:r>
          </a:p>
          <a:p>
            <a:r>
              <a:rPr lang="pt-BR" sz="2000" dirty="0"/>
              <a:t>O arquivo “Caça Palavras” com um caça palavras do verso bíblico é para ajudar os alunos que não tem lição a terem algum material para estudar. É sempre distribuído no sábado anterior para que o aluno possa estudar durante a semana. </a:t>
            </a:r>
          </a:p>
          <a:p>
            <a:endParaRPr lang="pt-BR" sz="2000" dirty="0"/>
          </a:p>
          <a:p>
            <a:r>
              <a:rPr lang="pt-BR" sz="2000" dirty="0"/>
              <a:t>Se quiserem colaborar com ideias utilize o meu e-mail:</a:t>
            </a:r>
          </a:p>
          <a:p>
            <a:r>
              <a:rPr lang="pt-BR" sz="2000" dirty="0"/>
              <a:t> </a:t>
            </a:r>
            <a:r>
              <a:rPr lang="pt-BR" sz="2000" dirty="0">
                <a:hlinkClick r:id="rId2"/>
              </a:rPr>
              <a:t>ruy.ernesto.virtual@gmail.com</a:t>
            </a:r>
            <a:endParaRPr lang="pt-BR" sz="2000" dirty="0"/>
          </a:p>
          <a:p>
            <a:endParaRPr lang="pt-BR" sz="2000" dirty="0"/>
          </a:p>
          <a:p>
            <a:pPr algn="r"/>
            <a:r>
              <a:rPr lang="pt-BR" sz="2000" dirty="0"/>
              <a:t>Ruy Ernesto N Schwantes</a:t>
            </a:r>
          </a:p>
        </p:txBody>
      </p:sp>
      <p:pic>
        <p:nvPicPr>
          <p:cNvPr id="3" name="Imagem 2">
            <a:extLst>
              <a:ext uri="{FF2B5EF4-FFF2-40B4-BE49-F238E27FC236}">
                <a16:creationId xmlns:a16="http://schemas.microsoft.com/office/drawing/2014/main" id="{D42FF411-5C4B-B633-EAE4-B6A71492CA0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39752" y="1844824"/>
            <a:ext cx="714375" cy="723900"/>
          </a:xfrm>
          <a:prstGeom prst="rect">
            <a:avLst/>
          </a:prstGeom>
        </p:spPr>
      </p:pic>
    </p:spTree>
    <p:extLst>
      <p:ext uri="{BB962C8B-B14F-4D97-AF65-F5344CB8AC3E}">
        <p14:creationId xmlns:p14="http://schemas.microsoft.com/office/powerpoint/2010/main" val="2037643624"/>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2AC5D988-EB4B-1809-E9D3-AC9A8461E9BB}"/>
            </a:ext>
          </a:extLst>
        </p:cNvPr>
        <p:cNvGrpSpPr/>
        <p:nvPr/>
      </p:nvGrpSpPr>
      <p:grpSpPr>
        <a:xfrm>
          <a:off x="0" y="0"/>
          <a:ext cx="0" cy="0"/>
          <a:chOff x="0" y="0"/>
          <a:chExt cx="0" cy="0"/>
        </a:xfrm>
      </p:grpSpPr>
      <p:sp>
        <p:nvSpPr>
          <p:cNvPr id="2" name="Espaço Reservado para Imagem 1">
            <a:extLst>
              <a:ext uri="{FF2B5EF4-FFF2-40B4-BE49-F238E27FC236}">
                <a16:creationId xmlns:a16="http://schemas.microsoft.com/office/drawing/2014/main" id="{D8D1C07C-1081-E629-48F0-9F9937D082E5}"/>
              </a:ext>
            </a:extLst>
          </p:cNvPr>
          <p:cNvSpPr>
            <a:spLocks noGrp="1"/>
          </p:cNvSpPr>
          <p:nvPr>
            <p:ph type="pic" sz="quarter" idx="4294967295"/>
          </p:nvPr>
        </p:nvSpPr>
        <p:spPr>
          <a:xfrm>
            <a:off x="1361480" y="561932"/>
            <a:ext cx="7761600" cy="6062400"/>
          </a:xfrm>
          <a:prstGeom prst="rect">
            <a:avLst/>
          </a:prstGeom>
        </p:spPr>
        <p:txBody>
          <a:bodyPr/>
          <a:lstStyle/>
          <a:p>
            <a:endParaRPr lang="pt-BR"/>
          </a:p>
        </p:txBody>
      </p:sp>
      <p:sp>
        <p:nvSpPr>
          <p:cNvPr id="4" name="Espaço Reservado para Texto 3">
            <a:extLst>
              <a:ext uri="{FF2B5EF4-FFF2-40B4-BE49-F238E27FC236}">
                <a16:creationId xmlns:a16="http://schemas.microsoft.com/office/drawing/2014/main" id="{7A7E28A9-A74D-EFF1-A000-C680CB65F583}"/>
              </a:ext>
            </a:extLst>
          </p:cNvPr>
          <p:cNvSpPr>
            <a:spLocks noGrp="1"/>
          </p:cNvSpPr>
          <p:nvPr>
            <p:ph type="body" sz="quarter" idx="4294967295"/>
          </p:nvPr>
        </p:nvSpPr>
        <p:spPr>
          <a:xfrm>
            <a:off x="107504" y="67944"/>
            <a:ext cx="9036496" cy="431800"/>
          </a:xfrm>
          <a:prstGeom prst="rect">
            <a:avLst/>
          </a:prstGeom>
        </p:spPr>
        <p:txBody>
          <a:bodyPr/>
          <a:lstStyle/>
          <a:p>
            <a:pPr marL="0" indent="0" algn="r">
              <a:buNone/>
            </a:pPr>
            <a:r>
              <a:rPr lang="pt-BR" altLang="pt-BR" b="1" dirty="0"/>
              <a:t>Um Momento Tranquilo...</a:t>
            </a:r>
          </a:p>
        </p:txBody>
      </p:sp>
      <p:sp>
        <p:nvSpPr>
          <p:cNvPr id="6" name="Espaço Reservado para Texto 5">
            <a:extLst>
              <a:ext uri="{FF2B5EF4-FFF2-40B4-BE49-F238E27FC236}">
                <a16:creationId xmlns:a16="http://schemas.microsoft.com/office/drawing/2014/main" id="{EEE61DCC-F897-2043-2EB2-D4C124846870}"/>
              </a:ext>
            </a:extLst>
          </p:cNvPr>
          <p:cNvSpPr>
            <a:spLocks noGrp="1"/>
          </p:cNvSpPr>
          <p:nvPr>
            <p:ph type="body" sz="quarter" idx="4294967295"/>
          </p:nvPr>
        </p:nvSpPr>
        <p:spPr>
          <a:xfrm>
            <a:off x="1314668" y="546484"/>
            <a:ext cx="7829332" cy="6243571"/>
          </a:xfrm>
          <a:prstGeom prst="rect">
            <a:avLst/>
          </a:prstGeom>
          <a:solidFill>
            <a:schemeClr val="bg1"/>
          </a:solidFill>
        </p:spPr>
        <p:txBody>
          <a:bodyPr/>
          <a:lstStyle/>
          <a:p>
            <a:pPr marL="0" indent="0">
              <a:buNone/>
            </a:pPr>
            <a:r>
              <a:rPr lang="pt-BR" dirty="0">
                <a:solidFill>
                  <a:srgbClr val="00B050"/>
                </a:solidFill>
                <a:latin typeface="CenturyGothic-Bold"/>
              </a:rPr>
              <a:t>Querido professor da Escola Sabatina,</a:t>
            </a:r>
            <a:endParaRPr lang="pt-BR" sz="1800" dirty="0">
              <a:latin typeface="CenturyGothic"/>
              <a:cs typeface="Arial" panose="020B0604020202020204" pitchFamily="34" charset="0"/>
            </a:endParaRPr>
          </a:p>
          <a:p>
            <a:pPr marL="0" indent="360000">
              <a:spcBef>
                <a:spcPts val="0"/>
              </a:spcBef>
              <a:buNone/>
            </a:pPr>
            <a:r>
              <a:rPr lang="pt-BR" sz="1600" dirty="0">
                <a:latin typeface="CenturyGothic"/>
                <a:cs typeface="Arial" panose="020B0604020202020204" pitchFamily="34" charset="0"/>
              </a:rPr>
              <a:t>Um bom amigo é uma dádiva de Deus. Considere estas descrições do livro de Provérbios:</a:t>
            </a:r>
          </a:p>
          <a:p>
            <a:pPr marL="0" indent="360000">
              <a:spcBef>
                <a:spcPts val="0"/>
              </a:spcBef>
              <a:buNone/>
            </a:pPr>
            <a:r>
              <a:rPr lang="pt-BR" sz="1600" dirty="0">
                <a:latin typeface="CenturyGothic"/>
                <a:cs typeface="Arial" panose="020B0604020202020204" pitchFamily="34" charset="0"/>
              </a:rPr>
              <a:t>1. Um bom amigo é leal e amoroso tanto nos bons momentos quanto nas dificuldades. “O amigo é sempre leal” (Provérbios 17:17).</a:t>
            </a:r>
          </a:p>
          <a:p>
            <a:pPr marL="0" indent="360000">
              <a:spcBef>
                <a:spcPts val="0"/>
              </a:spcBef>
              <a:buNone/>
            </a:pPr>
            <a:r>
              <a:rPr lang="pt-BR" sz="1600" dirty="0">
                <a:latin typeface="CenturyGothic"/>
                <a:cs typeface="Arial" panose="020B0604020202020204" pitchFamily="34" charset="0"/>
              </a:rPr>
              <a:t>2. Um bom amigo fala a verdade honestamente por amor e preocupação, mesmo quando é algo difícil de ouvir. “As feridas feitas por um amigo sincero são  melhores que os beijos de um inimigo” (Provérbios 27:6).</a:t>
            </a:r>
          </a:p>
          <a:p>
            <a:pPr marL="0" indent="360000">
              <a:spcBef>
                <a:spcPts val="0"/>
              </a:spcBef>
              <a:buNone/>
            </a:pPr>
            <a:r>
              <a:rPr lang="pt-BR" sz="1600" dirty="0">
                <a:latin typeface="CenturyGothic"/>
                <a:cs typeface="Arial" panose="020B0604020202020204" pitchFamily="34" charset="0"/>
              </a:rPr>
              <a:t>3. As pessoas que escolhemos como amigos influenciam nosso caráter e nossas decisões. Quem anda com os sábios se torna sábio, mas quem anda com os tolos sofrerá as consequências” (Provérbios 13:20).</a:t>
            </a:r>
          </a:p>
          <a:p>
            <a:pPr marL="0" indent="360000">
              <a:spcBef>
                <a:spcPts val="0"/>
              </a:spcBef>
              <a:buNone/>
            </a:pPr>
            <a:r>
              <a:rPr lang="pt-BR" sz="1600" dirty="0">
                <a:latin typeface="CenturyGothic"/>
                <a:cs typeface="Arial" panose="020B0604020202020204" pitchFamily="34" charset="0"/>
              </a:rPr>
              <a:t>4. Um bom amigo oferece conselhos sinceros e encorajamento emocional. “O conselho sincero de um amigo é agradável como perfume e incenso” (Provérbios 27:9).</a:t>
            </a:r>
          </a:p>
          <a:p>
            <a:pPr marL="0" indent="360000">
              <a:spcBef>
                <a:spcPts val="0"/>
              </a:spcBef>
              <a:buNone/>
            </a:pPr>
            <a:r>
              <a:rPr lang="pt-BR" sz="1600" dirty="0">
                <a:latin typeface="CenturyGothic"/>
                <a:cs typeface="Arial" panose="020B0604020202020204" pitchFamily="34" charset="0"/>
              </a:rPr>
              <a:t>Um bom amigo é leal e nos ajuda quando precisamos, como os quatro amigos da história desta semana. Talvez você seja aquele que está na maca hoje, ansiando por esperança e fraco demais para se manter de pé. Ou talvez você seja o amigo que não deixa de acreditar, que superará qualquer obstáculo para levar alguém querido aos pés de Jesus. De qualquer forma, Jesus está esperando com amor para realizar Sua obra de transformação.</a:t>
            </a:r>
          </a:p>
          <a:p>
            <a:pPr marL="0" indent="360000">
              <a:spcBef>
                <a:spcPts val="0"/>
              </a:spcBef>
              <a:buNone/>
            </a:pPr>
            <a:r>
              <a:rPr lang="pt-BR" sz="1600" dirty="0">
                <a:latin typeface="CenturyGothic"/>
                <a:cs typeface="Arial" panose="020B0604020202020204" pitchFamily="34" charset="0"/>
              </a:rPr>
              <a:t>Que você e as crianças sejam abençoados ao explorar o sentido da amizade piedosa e o que significa levar um amigo a Jesus. “Amem-se com amor fraternal e tenham prazer em honrar uns aos outros” (Romanos 12:10).</a:t>
            </a:r>
          </a:p>
        </p:txBody>
      </p:sp>
    </p:spTree>
    <p:extLst>
      <p:ext uri="{BB962C8B-B14F-4D97-AF65-F5344CB8AC3E}">
        <p14:creationId xmlns:p14="http://schemas.microsoft.com/office/powerpoint/2010/main" val="3058717019"/>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Espaço Reservado para Texto 11">
            <a:extLst>
              <a:ext uri="{FF2B5EF4-FFF2-40B4-BE49-F238E27FC236}">
                <a16:creationId xmlns:a16="http://schemas.microsoft.com/office/drawing/2014/main" id="{AAF97F6C-1017-43D0-909C-24D9EB3844BB}"/>
              </a:ext>
            </a:extLst>
          </p:cNvPr>
          <p:cNvSpPr>
            <a:spLocks noGrp="1"/>
          </p:cNvSpPr>
          <p:nvPr>
            <p:ph type="body" sz="quarter" idx="18"/>
          </p:nvPr>
        </p:nvSpPr>
        <p:spPr>
          <a:xfrm>
            <a:off x="1306190" y="1124496"/>
            <a:ext cx="7762875" cy="1784350"/>
          </a:xfrm>
        </p:spPr>
        <p:txBody>
          <a:bodyPr/>
          <a:lstStyle/>
          <a:p>
            <a:pPr algn="ctr"/>
            <a:r>
              <a:rPr lang="pt-BR" sz="3000" dirty="0"/>
              <a:t>“Amem-se com amor fraternal e tenham prazer em honrar uns aos outros.” </a:t>
            </a:r>
          </a:p>
          <a:p>
            <a:pPr algn="r"/>
            <a:r>
              <a:rPr lang="pt-BR" sz="3000" dirty="0"/>
              <a:t>Romanos 12:10</a:t>
            </a:r>
          </a:p>
        </p:txBody>
      </p:sp>
      <p:sp>
        <p:nvSpPr>
          <p:cNvPr id="13" name="Espaço Reservado para Texto 12">
            <a:extLst>
              <a:ext uri="{FF2B5EF4-FFF2-40B4-BE49-F238E27FC236}">
                <a16:creationId xmlns:a16="http://schemas.microsoft.com/office/drawing/2014/main" id="{671AF2D2-6821-4C6F-A2DF-BCC6263271C4}"/>
              </a:ext>
            </a:extLst>
          </p:cNvPr>
          <p:cNvSpPr>
            <a:spLocks noGrp="1"/>
          </p:cNvSpPr>
          <p:nvPr>
            <p:ph type="body" sz="quarter" idx="19"/>
          </p:nvPr>
        </p:nvSpPr>
        <p:spPr/>
        <p:txBody>
          <a:bodyPr/>
          <a:lstStyle/>
          <a:p>
            <a:r>
              <a:rPr lang="pt-BR" b="1" dirty="0">
                <a:solidFill>
                  <a:srgbClr val="FF0000"/>
                </a:solidFill>
              </a:rPr>
              <a:t>Saber </a:t>
            </a:r>
            <a:r>
              <a:rPr lang="pt-BR" dirty="0"/>
              <a:t>que Deus tem o poder de curar e perdoar.</a:t>
            </a:r>
          </a:p>
          <a:p>
            <a:r>
              <a:rPr lang="pt-BR" b="1" dirty="0">
                <a:solidFill>
                  <a:srgbClr val="FF0000"/>
                </a:solidFill>
              </a:rPr>
              <a:t>Sentir</a:t>
            </a:r>
            <a:r>
              <a:rPr lang="pt-BR" b="1" dirty="0"/>
              <a:t> </a:t>
            </a:r>
            <a:r>
              <a:rPr lang="pt-BR" dirty="0"/>
              <a:t>o desejo de ajudar a levar outras pessoas a Jesus.</a:t>
            </a:r>
          </a:p>
          <a:p>
            <a:r>
              <a:rPr lang="pt-BR" b="1" dirty="0">
                <a:solidFill>
                  <a:srgbClr val="FF0000"/>
                </a:solidFill>
              </a:rPr>
              <a:t>Responder </a:t>
            </a:r>
            <a:r>
              <a:rPr lang="pt-BR" dirty="0"/>
              <a:t>estando dispostas a conduzir seus amigos a Jesus para que eles também possam experimentar Seu amor. </a:t>
            </a:r>
          </a:p>
        </p:txBody>
      </p:sp>
      <p:sp>
        <p:nvSpPr>
          <p:cNvPr id="40" name="Espaço Reservado para Texto 2">
            <a:extLst>
              <a:ext uri="{FF2B5EF4-FFF2-40B4-BE49-F238E27FC236}">
                <a16:creationId xmlns:a16="http://schemas.microsoft.com/office/drawing/2014/main" id="{19FFE4D2-A768-4CDA-9022-361DDB2A5224}"/>
              </a:ext>
            </a:extLst>
          </p:cNvPr>
          <p:cNvSpPr txBox="1">
            <a:spLocks/>
          </p:cNvSpPr>
          <p:nvPr/>
        </p:nvSpPr>
        <p:spPr>
          <a:xfrm>
            <a:off x="1517650" y="5466208"/>
            <a:ext cx="7750175" cy="1080000"/>
          </a:xfrm>
          <a:prstGeom prst="rect">
            <a:avLst/>
          </a:prstGeom>
        </p:spPr>
        <p:txBody>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defRPr/>
            </a:pPr>
            <a:endParaRPr lang="pt-BR" sz="2800" dirty="0"/>
          </a:p>
        </p:txBody>
      </p:sp>
      <p:sp>
        <p:nvSpPr>
          <p:cNvPr id="4" name="Espaço Reservado para Texto 3">
            <a:extLst>
              <a:ext uri="{FF2B5EF4-FFF2-40B4-BE49-F238E27FC236}">
                <a16:creationId xmlns:a16="http://schemas.microsoft.com/office/drawing/2014/main" id="{2A86CDC6-349E-4566-F1F6-3EF2E0C58F00}"/>
              </a:ext>
            </a:extLst>
          </p:cNvPr>
          <p:cNvSpPr>
            <a:spLocks noGrp="1"/>
          </p:cNvSpPr>
          <p:nvPr>
            <p:ph type="body" sz="quarter" idx="12"/>
          </p:nvPr>
        </p:nvSpPr>
        <p:spPr/>
        <p:txBody>
          <a:bodyPr/>
          <a:lstStyle/>
          <a:p>
            <a:r>
              <a:rPr lang="pt-BR" dirty="0"/>
              <a:t>4. O Homem com Quatro Amigos Cheios de Fé</a:t>
            </a:r>
            <a:endParaRPr lang="pt-BR" b="0" dirty="0"/>
          </a:p>
        </p:txBody>
      </p:sp>
      <p:sp>
        <p:nvSpPr>
          <p:cNvPr id="7" name="Espaço Reservado para Texto 4">
            <a:extLst>
              <a:ext uri="{FF2B5EF4-FFF2-40B4-BE49-F238E27FC236}">
                <a16:creationId xmlns:a16="http://schemas.microsoft.com/office/drawing/2014/main" id="{E513E3D9-BA59-F544-8C79-6531EC12FC64}"/>
              </a:ext>
            </a:extLst>
          </p:cNvPr>
          <p:cNvSpPr>
            <a:spLocks noGrp="1"/>
          </p:cNvSpPr>
          <p:nvPr>
            <p:ph type="body" sz="quarter" idx="20"/>
          </p:nvPr>
        </p:nvSpPr>
        <p:spPr>
          <a:xfrm>
            <a:off x="1363936" y="6076678"/>
            <a:ext cx="7727949" cy="781322"/>
          </a:xfrm>
        </p:spPr>
        <p:txBody>
          <a:bodyPr anchor="ctr"/>
          <a:lstStyle/>
          <a:p>
            <a:pPr algn="ctr"/>
            <a:r>
              <a:rPr lang="pt-BR" sz="1800" dirty="0"/>
              <a:t>Amigos que amam a Jesus me ajudam a me aproximar Dele,                            que tem o poder de curar meu corpo e perdoar meus pecados. </a:t>
            </a:r>
          </a:p>
        </p:txBody>
      </p:sp>
    </p:spTree>
    <p:extLst>
      <p:ext uri="{BB962C8B-B14F-4D97-AF65-F5344CB8AC3E}">
        <p14:creationId xmlns:p14="http://schemas.microsoft.com/office/powerpoint/2010/main" val="2561043789"/>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Espaço Reservado para Texto 10">
            <a:extLst>
              <a:ext uri="{FF2B5EF4-FFF2-40B4-BE49-F238E27FC236}">
                <a16:creationId xmlns:a16="http://schemas.microsoft.com/office/drawing/2014/main" id="{487E2083-2762-497A-B2AF-CA99BBD64645}"/>
              </a:ext>
            </a:extLst>
          </p:cNvPr>
          <p:cNvSpPr>
            <a:spLocks noGrp="1"/>
          </p:cNvSpPr>
          <p:nvPr>
            <p:ph type="body" sz="quarter" idx="12"/>
          </p:nvPr>
        </p:nvSpPr>
        <p:spPr/>
        <p:txBody>
          <a:bodyPr/>
          <a:lstStyle/>
          <a:p>
            <a:r>
              <a:rPr lang="pt-BR" dirty="0"/>
              <a:t>4. O Homem com Quatro Amigos Cheios de Fé</a:t>
            </a:r>
            <a:endParaRPr lang="pt-BR" b="0" dirty="0"/>
          </a:p>
        </p:txBody>
      </p:sp>
      <p:sp>
        <p:nvSpPr>
          <p:cNvPr id="8" name="Espaço Reservado para Texto 7">
            <a:extLst>
              <a:ext uri="{FF2B5EF4-FFF2-40B4-BE49-F238E27FC236}">
                <a16:creationId xmlns:a16="http://schemas.microsoft.com/office/drawing/2014/main" id="{DC25CCBC-7D55-46E9-AE0B-28114B117977}"/>
              </a:ext>
            </a:extLst>
          </p:cNvPr>
          <p:cNvSpPr>
            <a:spLocks noGrp="1"/>
          </p:cNvSpPr>
          <p:nvPr>
            <p:ph type="body" sz="quarter" idx="21"/>
          </p:nvPr>
        </p:nvSpPr>
        <p:spPr/>
        <p:txBody>
          <a:bodyPr/>
          <a:lstStyle/>
          <a:p>
            <a:r>
              <a:rPr lang="pt-BR" b="0" dirty="0"/>
              <a:t>3. O Pai</a:t>
            </a:r>
          </a:p>
          <a:p>
            <a:r>
              <a:rPr lang="pt-BR" b="0" dirty="0"/>
              <a:t>4. O Filho</a:t>
            </a:r>
          </a:p>
          <a:p>
            <a:r>
              <a:rPr lang="pt-BR" b="0" dirty="0"/>
              <a:t>7. A Natureza da Humanidade</a:t>
            </a:r>
          </a:p>
          <a:p>
            <a:r>
              <a:rPr lang="pt-BR" b="0" dirty="0"/>
              <a:t>9. Vida, Morte e Ressurreição de Cristo</a:t>
            </a:r>
          </a:p>
        </p:txBody>
      </p:sp>
      <p:sp>
        <p:nvSpPr>
          <p:cNvPr id="9" name="Espaço Reservado para Texto 8">
            <a:extLst>
              <a:ext uri="{FF2B5EF4-FFF2-40B4-BE49-F238E27FC236}">
                <a16:creationId xmlns:a16="http://schemas.microsoft.com/office/drawing/2014/main" id="{11E4463E-31B0-462B-A99C-CC16987555E5}"/>
              </a:ext>
            </a:extLst>
          </p:cNvPr>
          <p:cNvSpPr>
            <a:spLocks noGrp="1"/>
          </p:cNvSpPr>
          <p:nvPr>
            <p:ph type="body" sz="quarter" idx="22"/>
          </p:nvPr>
        </p:nvSpPr>
        <p:spPr/>
        <p:txBody>
          <a:bodyPr/>
          <a:lstStyle/>
          <a:p>
            <a:endParaRPr lang="pt-BR" b="0" dirty="0"/>
          </a:p>
          <a:p>
            <a:endParaRPr lang="pt-BR" b="0" dirty="0"/>
          </a:p>
        </p:txBody>
      </p:sp>
      <p:sp>
        <p:nvSpPr>
          <p:cNvPr id="16" name="Espaço Reservado para Texto 15">
            <a:extLst>
              <a:ext uri="{FF2B5EF4-FFF2-40B4-BE49-F238E27FC236}">
                <a16:creationId xmlns:a16="http://schemas.microsoft.com/office/drawing/2014/main" id="{794C5EFF-420B-44C0-A015-1770E52878D8}"/>
              </a:ext>
            </a:extLst>
          </p:cNvPr>
          <p:cNvSpPr>
            <a:spLocks noGrp="1"/>
          </p:cNvSpPr>
          <p:nvPr>
            <p:ph type="body" sz="quarter" idx="23"/>
          </p:nvPr>
        </p:nvSpPr>
        <p:spPr>
          <a:xfrm>
            <a:off x="1331847" y="3308065"/>
            <a:ext cx="7776657" cy="2422235"/>
          </a:xfrm>
        </p:spPr>
        <p:txBody>
          <a:bodyPr/>
          <a:lstStyle/>
          <a:p>
            <a:pPr>
              <a:spcBef>
                <a:spcPts val="0"/>
              </a:spcBef>
            </a:pPr>
            <a:r>
              <a:rPr lang="pt-BR" sz="1800" dirty="0">
                <a:latin typeface="CenturyGothic"/>
              </a:rPr>
              <a:t>Um homem paralítico se sentia sobrecarregado por seus pecados. Quatro amigos, cheios de compaixão, o encorajaram e o levaram para ver Jesus, o grande Operador de milagres. Jesus estava na casa de Pedro, cercado por uma grande multidão. Vendo que não conseguiriam passar pela multidão, os quatro amigos carregaram o amigo paralítico até o telhado, abriram um buraco e desceram o amigo até os pés de Jesus. O Mestre perdoou os pecados do homem, curou seu corpo e transformou sua vida para sempre.</a:t>
            </a:r>
          </a:p>
          <a:p>
            <a:pPr>
              <a:spcBef>
                <a:spcPts val="0"/>
              </a:spcBef>
            </a:pPr>
            <a:endParaRPr lang="pt-BR" sz="1800" dirty="0">
              <a:latin typeface="CenturyGothic"/>
            </a:endParaRPr>
          </a:p>
        </p:txBody>
      </p:sp>
      <p:sp>
        <p:nvSpPr>
          <p:cNvPr id="2" name="Espaço Reservado para Texto 7">
            <a:extLst>
              <a:ext uri="{FF2B5EF4-FFF2-40B4-BE49-F238E27FC236}">
                <a16:creationId xmlns:a16="http://schemas.microsoft.com/office/drawing/2014/main" id="{D8EE77C8-ADF7-4198-3333-302EC8722540}"/>
              </a:ext>
            </a:extLst>
          </p:cNvPr>
          <p:cNvSpPr txBox="1">
            <a:spLocks/>
          </p:cNvSpPr>
          <p:nvPr/>
        </p:nvSpPr>
        <p:spPr>
          <a:xfrm>
            <a:off x="4932248" y="1873860"/>
            <a:ext cx="3888224" cy="1271110"/>
          </a:xfrm>
          <a:prstGeom prst="rect">
            <a:avLst/>
          </a:prstGeom>
        </p:spPr>
        <p:txBody>
          <a:bodyPr/>
          <a:lstStyle>
            <a:lvl1pPr marL="0" indent="0" algn="l" rtl="0" eaLnBrk="0" fontAlgn="base" hangingPunct="0">
              <a:spcBef>
                <a:spcPct val="20000"/>
              </a:spcBef>
              <a:spcAft>
                <a:spcPct val="0"/>
              </a:spcAft>
              <a:buFont typeface="Arial" panose="020B0604020202020204" pitchFamily="34" charset="0"/>
              <a:buNone/>
              <a:defRPr sz="1600" b="1" kern="1200">
                <a:solidFill>
                  <a:schemeClr val="tx1"/>
                </a:solidFill>
                <a:latin typeface="Arial" panose="020B0604020202020204" pitchFamily="34" charset="0"/>
                <a:ea typeface="+mn-ea"/>
                <a:cs typeface="Arial" panose="020B0604020202020204" pitchFamily="34"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pt-BR" b="0" dirty="0"/>
              <a:t>10. A Experiência da Salvação</a:t>
            </a:r>
          </a:p>
          <a:p>
            <a:r>
              <a:rPr lang="pt-BR" b="0" dirty="0"/>
              <a:t>11. Crescimento em Cristo</a:t>
            </a:r>
          </a:p>
          <a:p>
            <a:r>
              <a:rPr lang="pt-BR" b="0" dirty="0"/>
              <a:t>22. Conduta Cristã</a:t>
            </a:r>
          </a:p>
        </p:txBody>
      </p:sp>
      <p:sp>
        <p:nvSpPr>
          <p:cNvPr id="10" name="Espaço Reservado para Texto 4">
            <a:extLst>
              <a:ext uri="{FF2B5EF4-FFF2-40B4-BE49-F238E27FC236}">
                <a16:creationId xmlns:a16="http://schemas.microsoft.com/office/drawing/2014/main" id="{C20E552C-5BDE-5FD2-908A-1B049BFF9F76}"/>
              </a:ext>
            </a:extLst>
          </p:cNvPr>
          <p:cNvSpPr>
            <a:spLocks noGrp="1"/>
          </p:cNvSpPr>
          <p:nvPr>
            <p:ph type="body" sz="quarter" idx="20"/>
          </p:nvPr>
        </p:nvSpPr>
        <p:spPr>
          <a:xfrm>
            <a:off x="1363936" y="6076678"/>
            <a:ext cx="7727949" cy="781322"/>
          </a:xfrm>
        </p:spPr>
        <p:txBody>
          <a:bodyPr anchor="ctr"/>
          <a:lstStyle/>
          <a:p>
            <a:pPr algn="ctr"/>
            <a:r>
              <a:rPr lang="pt-BR" dirty="0"/>
              <a:t>Amigos que amam a Jesus me ajudam a me aproximar Dele,                            que tem o poder de curar meu corpo e perdoar meus pecados. </a:t>
            </a:r>
          </a:p>
        </p:txBody>
      </p:sp>
    </p:spTree>
    <p:extLst>
      <p:ext uri="{BB962C8B-B14F-4D97-AF65-F5344CB8AC3E}">
        <p14:creationId xmlns:p14="http://schemas.microsoft.com/office/powerpoint/2010/main" val="184900018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ixaDeTexto 2">
            <a:extLst>
              <a:ext uri="{FF2B5EF4-FFF2-40B4-BE49-F238E27FC236}">
                <a16:creationId xmlns:a16="http://schemas.microsoft.com/office/drawing/2014/main" id="{8AD63DA3-1D11-4849-A46D-BDE348B9EFF3}"/>
              </a:ext>
            </a:extLst>
          </p:cNvPr>
          <p:cNvSpPr txBox="1"/>
          <p:nvPr/>
        </p:nvSpPr>
        <p:spPr>
          <a:xfrm>
            <a:off x="1403648" y="2395487"/>
            <a:ext cx="4643966" cy="353943"/>
          </a:xfrm>
          <a:prstGeom prst="rect">
            <a:avLst/>
          </a:prstGeom>
          <a:noFill/>
        </p:spPr>
        <p:txBody>
          <a:bodyPr wrap="square">
            <a:spAutoFit/>
          </a:bodyPr>
          <a:lstStyle/>
          <a:p>
            <a:pPr algn="just" eaLnBrk="1" hangingPunct="1">
              <a:spcAft>
                <a:spcPts val="0"/>
              </a:spcAft>
            </a:pPr>
            <a:r>
              <a:rPr lang="pt-BR" altLang="pt-BR" sz="1700" dirty="0">
                <a:latin typeface="Calibri" panose="020F0502020204030204" pitchFamily="34" charset="0"/>
                <a:hlinkClick r:id="rId2"/>
              </a:rPr>
              <a:t>https://mais.cpb.com.br/licao-infantil/</a:t>
            </a:r>
            <a:endParaRPr lang="pt-BR" altLang="pt-BR" sz="1700" dirty="0">
              <a:latin typeface="Calibri" panose="020F0502020204030204" pitchFamily="34" charset="0"/>
            </a:endParaRPr>
          </a:p>
        </p:txBody>
      </p:sp>
    </p:spTree>
    <p:extLst>
      <p:ext uri="{BB962C8B-B14F-4D97-AF65-F5344CB8AC3E}">
        <p14:creationId xmlns:p14="http://schemas.microsoft.com/office/powerpoint/2010/main" val="3472680933"/>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a:extLst>
              <a:ext uri="{FF2B5EF4-FFF2-40B4-BE49-F238E27FC236}">
                <a16:creationId xmlns:a16="http://schemas.microsoft.com/office/drawing/2014/main" id="{8A627F23-3B27-BF35-8C98-2C81B806CFEF}"/>
              </a:ext>
            </a:extLst>
          </p:cNvPr>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7956376" y="4005064"/>
            <a:ext cx="1079004" cy="1279995"/>
          </a:xfrm>
          <a:prstGeom prst="rect">
            <a:avLst/>
          </a:prstGeom>
        </p:spPr>
      </p:pic>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BB18C2-F55A-4489-613A-458DE3BB1B36}"/>
            </a:ext>
          </a:extLst>
        </p:cNvPr>
        <p:cNvGrpSpPr/>
        <p:nvPr/>
      </p:nvGrpSpPr>
      <p:grpSpPr>
        <a:xfrm>
          <a:off x="0" y="0"/>
          <a:ext cx="0" cy="0"/>
          <a:chOff x="0" y="0"/>
          <a:chExt cx="0" cy="0"/>
        </a:xfrm>
      </p:grpSpPr>
      <p:sp>
        <p:nvSpPr>
          <p:cNvPr id="14" name="Espaço Reservado para Texto 1">
            <a:extLst>
              <a:ext uri="{FF2B5EF4-FFF2-40B4-BE49-F238E27FC236}">
                <a16:creationId xmlns:a16="http://schemas.microsoft.com/office/drawing/2014/main" id="{8269352F-28A6-676C-9CD3-39C3180A999B}"/>
              </a:ext>
            </a:extLst>
          </p:cNvPr>
          <p:cNvSpPr txBox="1">
            <a:spLocks/>
          </p:cNvSpPr>
          <p:nvPr/>
        </p:nvSpPr>
        <p:spPr bwMode="auto">
          <a:xfrm>
            <a:off x="3851275" y="91693"/>
            <a:ext cx="1441450" cy="431800"/>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lvl1pPr marL="342900" indent="-342900" algn="ctr" rtl="0" eaLnBrk="0" fontAlgn="base" hangingPunct="0">
              <a:spcBef>
                <a:spcPct val="20000"/>
              </a:spcBef>
              <a:spcAft>
                <a:spcPct val="0"/>
              </a:spcAft>
              <a:buFont typeface="Arial" panose="020B0604020202020204" pitchFamily="34" charset="0"/>
              <a:buNone/>
              <a:defRPr sz="3600" b="1" kern="1200" baseline="0">
                <a:ln>
                  <a:solidFill>
                    <a:schemeClr val="tx1"/>
                  </a:solidFill>
                </a:ln>
                <a:solidFill>
                  <a:schemeClr val="bg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defRPr/>
            </a:pPr>
            <a:r>
              <a:rPr lang="pt-BR">
                <a:ln w="10541" cmpd="sng">
                  <a:solidFill>
                    <a:schemeClr val="tx1"/>
                  </a:solidFill>
                  <a:prstDash val="solid"/>
                </a:ln>
              </a:rPr>
              <a:t>03</a:t>
            </a:r>
            <a:endParaRPr lang="pt-BR" dirty="0">
              <a:ln w="10541" cmpd="sng">
                <a:solidFill>
                  <a:schemeClr val="tx1"/>
                </a:solidFill>
                <a:prstDash val="solid"/>
              </a:ln>
            </a:endParaRPr>
          </a:p>
        </p:txBody>
      </p:sp>
      <p:sp>
        <p:nvSpPr>
          <p:cNvPr id="15" name="Espaço Reservado para Texto 3">
            <a:extLst>
              <a:ext uri="{FF2B5EF4-FFF2-40B4-BE49-F238E27FC236}">
                <a16:creationId xmlns:a16="http://schemas.microsoft.com/office/drawing/2014/main" id="{2ABA0DEF-2531-519A-1D15-AC54142A3670}"/>
              </a:ext>
            </a:extLst>
          </p:cNvPr>
          <p:cNvSpPr>
            <a:spLocks noGrp="1"/>
          </p:cNvSpPr>
          <p:nvPr>
            <p:ph type="body" sz="quarter" idx="10"/>
          </p:nvPr>
        </p:nvSpPr>
        <p:spPr bwMode="auto">
          <a:xfrm>
            <a:off x="1475656" y="1475209"/>
            <a:ext cx="7488858" cy="2952328"/>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compatLnSpc="1">
            <a:prstTxWarp prst="textNoShape">
              <a:avLst/>
            </a:prstTxWarp>
          </a:bodyPr>
          <a:lstStyle/>
          <a:p>
            <a:r>
              <a:rPr lang="pt-BR" dirty="0"/>
              <a:t>“Amem-se com amor fraternal e tenham prazer em honrar uns aos outros.”</a:t>
            </a:r>
          </a:p>
          <a:p>
            <a:pPr algn="r"/>
            <a:r>
              <a:rPr lang="pt-BR" sz="2800" dirty="0"/>
              <a:t>Romanos 12:10</a:t>
            </a:r>
            <a:endParaRPr lang="pt-BR" sz="1800" dirty="0"/>
          </a:p>
        </p:txBody>
      </p:sp>
      <p:sp>
        <p:nvSpPr>
          <p:cNvPr id="16" name="Retângulo 15">
            <a:extLst>
              <a:ext uri="{FF2B5EF4-FFF2-40B4-BE49-F238E27FC236}">
                <a16:creationId xmlns:a16="http://schemas.microsoft.com/office/drawing/2014/main" id="{EAE3A131-86BC-64A9-2946-8DF1F6A9E463}"/>
              </a:ext>
            </a:extLst>
          </p:cNvPr>
          <p:cNvSpPr/>
          <p:nvPr/>
        </p:nvSpPr>
        <p:spPr>
          <a:xfrm>
            <a:off x="2340000" y="953134"/>
            <a:ext cx="3672408" cy="432048"/>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sz="2800" b="1" dirty="0"/>
              <a:t>Romanos 12:10</a:t>
            </a:r>
          </a:p>
        </p:txBody>
      </p:sp>
      <p:pic>
        <p:nvPicPr>
          <p:cNvPr id="17" name="Gráfico 16" descr="Clave de sol com preenchimento sólido">
            <a:extLst>
              <a:ext uri="{FF2B5EF4-FFF2-40B4-BE49-F238E27FC236}">
                <a16:creationId xmlns:a16="http://schemas.microsoft.com/office/drawing/2014/main" id="{7E256707-C55D-0DE4-DFE3-F96D23258E07}"/>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1259632" y="4427537"/>
            <a:ext cx="914400" cy="914400"/>
          </a:xfrm>
          <a:prstGeom prst="rect">
            <a:avLst/>
          </a:prstGeom>
        </p:spPr>
      </p:pic>
      <p:sp>
        <p:nvSpPr>
          <p:cNvPr id="18" name="Espaço Reservado para Texto 5">
            <a:extLst>
              <a:ext uri="{FF2B5EF4-FFF2-40B4-BE49-F238E27FC236}">
                <a16:creationId xmlns:a16="http://schemas.microsoft.com/office/drawing/2014/main" id="{242E3734-AF8E-AB4D-718E-AC803D9E0B31}"/>
              </a:ext>
            </a:extLst>
          </p:cNvPr>
          <p:cNvSpPr txBox="1">
            <a:spLocks/>
          </p:cNvSpPr>
          <p:nvPr/>
        </p:nvSpPr>
        <p:spPr>
          <a:xfrm>
            <a:off x="1979712" y="4509120"/>
            <a:ext cx="6984802" cy="2159965"/>
          </a:xfrm>
          <a:prstGeom prst="rect">
            <a:avLst/>
          </a:prstGeom>
        </p:spPr>
        <p:txBody>
          <a:bodyPr anchor="t" anchorCtr="1"/>
          <a:lstStyle>
            <a:lvl1pPr marL="342900" indent="-342900" algn="ctr" rtl="0" eaLnBrk="1" fontAlgn="base" hangingPunct="1">
              <a:spcBef>
                <a:spcPct val="20000"/>
              </a:spcBef>
              <a:spcAft>
                <a:spcPct val="0"/>
              </a:spcAft>
              <a:buFont typeface="Arial" charset="0"/>
              <a:buNone/>
              <a:defRPr sz="2400" b="1" kern="1200">
                <a:ln>
                  <a:solidFill>
                    <a:schemeClr val="tx1"/>
                  </a:solidFill>
                </a:ln>
                <a:solidFill>
                  <a:srgbClr val="FF0000"/>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spcBef>
                <a:spcPts val="0"/>
              </a:spcBef>
            </a:pPr>
            <a:r>
              <a:rPr lang="pt-BR" sz="2800"/>
              <a:t>XXX</a:t>
            </a:r>
          </a:p>
          <a:p>
            <a:pPr marL="0" indent="0" algn="r">
              <a:spcBef>
                <a:spcPts val="0"/>
              </a:spcBef>
            </a:pPr>
            <a:r>
              <a:rPr lang="pt-BR"/>
              <a:t>Romanos 12:10</a:t>
            </a:r>
            <a:endParaRPr lang="pt-BR" sz="1600" dirty="0"/>
          </a:p>
        </p:txBody>
      </p:sp>
    </p:spTree>
    <p:extLst>
      <p:ext uri="{BB962C8B-B14F-4D97-AF65-F5344CB8AC3E}">
        <p14:creationId xmlns:p14="http://schemas.microsoft.com/office/powerpoint/2010/main" val="2916047834"/>
      </p:ext>
    </p:extLst>
  </p:cSld>
  <p:clrMapOvr>
    <a:masterClrMapping/>
  </p:clrMapOvr>
</p:sld>
</file>

<file path=ppt/theme/theme1.xml><?xml version="1.0" encoding="utf-8"?>
<a:theme xmlns:a="http://schemas.openxmlformats.org/drawingml/2006/main" name="Amarelo">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Azul ">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Vermelho ">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Verd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0000"/>
        </a:solidFill>
        <a:ln>
          <a:noFill/>
        </a:ln>
      </a:spPr>
      <a:bodyPr anchor="ctr"/>
      <a:lstStyle>
        <a:defPPr algn="ctr" fontAlgn="auto">
          <a:spcBef>
            <a:spcPts val="0"/>
          </a:spcBef>
          <a:spcAft>
            <a:spcPts val="0"/>
          </a:spcAft>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5.xml><?xml version="1.0" encoding="utf-8"?>
<a:theme xmlns:a="http://schemas.openxmlformats.org/drawingml/2006/main" name="Salmao">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Tema do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23276</TotalTime>
  <Words>3010</Words>
  <Application>Microsoft Office PowerPoint</Application>
  <PresentationFormat>Apresentação na tela (4:3)</PresentationFormat>
  <Paragraphs>378</Paragraphs>
  <Slides>69</Slides>
  <Notes>18</Notes>
  <HiddenSlides>0</HiddenSlides>
  <MMClips>0</MMClips>
  <ScaleCrop>false</ScaleCrop>
  <HeadingPairs>
    <vt:vector size="6" baseType="variant">
      <vt:variant>
        <vt:lpstr>Fontes usadas</vt:lpstr>
      </vt:variant>
      <vt:variant>
        <vt:i4>10</vt:i4>
      </vt:variant>
      <vt:variant>
        <vt:lpstr>Tema</vt:lpstr>
      </vt:variant>
      <vt:variant>
        <vt:i4>5</vt:i4>
      </vt:variant>
      <vt:variant>
        <vt:lpstr>Títulos de slides</vt:lpstr>
      </vt:variant>
      <vt:variant>
        <vt:i4>69</vt:i4>
      </vt:variant>
    </vt:vector>
  </HeadingPairs>
  <TitlesOfParts>
    <vt:vector size="84" baseType="lpstr">
      <vt:lpstr>Arial</vt:lpstr>
      <vt:lpstr>Calibri</vt:lpstr>
      <vt:lpstr>Century Gothic</vt:lpstr>
      <vt:lpstr>CenturyGothic</vt:lpstr>
      <vt:lpstr>CenturyGothic-Bold</vt:lpstr>
      <vt:lpstr>CenturyGothic-BoldItalic</vt:lpstr>
      <vt:lpstr>Comic Sans MS</vt:lpstr>
      <vt:lpstr>inherit</vt:lpstr>
      <vt:lpstr>Times New Roman</vt:lpstr>
      <vt:lpstr>Wingdings</vt:lpstr>
      <vt:lpstr>Amarelo</vt:lpstr>
      <vt:lpstr>Azul </vt:lpstr>
      <vt:lpstr>Vermelho </vt:lpstr>
      <vt:lpstr>Verde</vt:lpstr>
      <vt:lpstr>Salmao</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Ruy Ernesto Nobrega Schwantes</dc:creator>
  <cp:lastModifiedBy>Ruy Ernesto Nobrega Schwantes</cp:lastModifiedBy>
  <cp:revision>1836</cp:revision>
  <cp:lastPrinted>2026-08-24T19:23:13Z</cp:lastPrinted>
  <dcterms:created xsi:type="dcterms:W3CDTF">2020-09-23T20:21:33Z</dcterms:created>
  <dcterms:modified xsi:type="dcterms:W3CDTF">2026-10-11T20:29:47Z</dcterms:modified>
</cp:coreProperties>
</file>