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1"/>
  </p:sldMasterIdLst>
  <p:notesMasterIdLst>
    <p:notesMasterId r:id="rId15"/>
  </p:notesMasterIdLst>
  <p:handoutMasterIdLst>
    <p:handoutMasterId r:id="rId16"/>
  </p:handoutMasterIdLst>
  <p:sldIdLst>
    <p:sldId id="280" r:id="rId2"/>
    <p:sldId id="281" r:id="rId3"/>
    <p:sldId id="288" r:id="rId4"/>
    <p:sldId id="282" r:id="rId5"/>
    <p:sldId id="283" r:id="rId6"/>
    <p:sldId id="289" r:id="rId7"/>
    <p:sldId id="284" r:id="rId8"/>
    <p:sldId id="290" r:id="rId9"/>
    <p:sldId id="285" r:id="rId10"/>
    <p:sldId id="291" r:id="rId11"/>
    <p:sldId id="286" r:id="rId12"/>
    <p:sldId id="292" r:id="rId13"/>
    <p:sldId id="293" r:id="rId14"/>
  </p:sldIdLst>
  <p:sldSz cx="9161463" cy="5153025"/>
  <p:notesSz cx="6858000" cy="9144000"/>
  <p:embeddedFontLst>
    <p:embeddedFont>
      <p:font typeface="Arial Black" panose="020B0A04020102020204" pitchFamily="34" charset="0"/>
      <p:regular r:id="rId17"/>
      <p:bold r:id="rId1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3" userDrawn="1">
          <p15:clr>
            <a:srgbClr val="A4A3A4"/>
          </p15:clr>
        </p15:guide>
        <p15:guide id="2" pos="288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1354D"/>
    <a:srgbClr val="F36139"/>
    <a:srgbClr val="CC0066"/>
    <a:srgbClr val="99CCFF"/>
    <a:srgbClr val="FFFF66"/>
    <a:srgbClr val="FF9797"/>
    <a:srgbClr val="57FF57"/>
    <a:srgbClr val="FFE9A3"/>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851B08-8CB6-4C55-8A7B-8E7E972234FF}" v="73" dt="2026-07-21T22:54:05.907"/>
    <p1510:client id="{EFA17434-D0B5-454E-BBBC-BB9ABBAB2EE4}" v="64" dt="2026-07-21T20:00:42.495"/>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76" autoAdjust="0"/>
    <p:restoredTop sz="94660"/>
  </p:normalViewPr>
  <p:slideViewPr>
    <p:cSldViewPr snapToGrid="0">
      <p:cViewPr varScale="1">
        <p:scale>
          <a:sx n="103" d="100"/>
          <a:sy n="103" d="100"/>
        </p:scale>
        <p:origin x="1075" y="77"/>
      </p:cViewPr>
      <p:guideLst>
        <p:guide orient="horz" pos="1623"/>
        <p:guide pos="2886"/>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70" d="100"/>
          <a:sy n="70" d="100"/>
        </p:scale>
        <p:origin x="276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eemias Informatica Lima" userId="b77af7bd85500281" providerId="LiveId" clId="{7D1CC9F5-6E0A-41F8-B5B9-DE5264088EBB}"/>
    <pc:docChg chg="undo custSel delSld modSld">
      <pc:chgData name="Neemias Informatica Lima" userId="b77af7bd85500281" providerId="LiveId" clId="{7D1CC9F5-6E0A-41F8-B5B9-DE5264088EBB}" dt="2026-07-21T22:54:05.905" v="906"/>
      <pc:docMkLst>
        <pc:docMk/>
      </pc:docMkLst>
      <pc:sldChg chg="addSp delSp modSp mod">
        <pc:chgData name="Neemias Informatica Lima" userId="b77af7bd85500281" providerId="LiveId" clId="{7D1CC9F5-6E0A-41F8-B5B9-DE5264088EBB}" dt="2026-07-21T22:54:05.905" v="906"/>
        <pc:sldMkLst>
          <pc:docMk/>
          <pc:sldMk cId="2232331225" sldId="280"/>
        </pc:sldMkLst>
        <pc:spChg chg="mod">
          <ac:chgData name="Neemias Informatica Lima" userId="b77af7bd85500281" providerId="LiveId" clId="{7D1CC9F5-6E0A-41F8-B5B9-DE5264088EBB}" dt="2026-07-21T22:54:05.905" v="906"/>
          <ac:spMkLst>
            <pc:docMk/>
            <pc:sldMk cId="2232331225" sldId="280"/>
            <ac:spMk id="6" creationId="{00000000-0000-0000-0000-000000000000}"/>
          </ac:spMkLst>
        </pc:spChg>
        <pc:spChg chg="mod">
          <ac:chgData name="Neemias Informatica Lima" userId="b77af7bd85500281" providerId="LiveId" clId="{7D1CC9F5-6E0A-41F8-B5B9-DE5264088EBB}" dt="2026-07-21T20:13:04.791" v="695" actId="20577"/>
          <ac:spMkLst>
            <pc:docMk/>
            <pc:sldMk cId="2232331225" sldId="280"/>
            <ac:spMk id="7" creationId="{00000000-0000-0000-0000-000000000000}"/>
          </ac:spMkLst>
        </pc:spChg>
        <pc:spChg chg="mod">
          <ac:chgData name="Neemias Informatica Lima" userId="b77af7bd85500281" providerId="LiveId" clId="{7D1CC9F5-6E0A-41F8-B5B9-DE5264088EBB}" dt="2026-07-21T20:13:23.226" v="702" actId="6549"/>
          <ac:spMkLst>
            <pc:docMk/>
            <pc:sldMk cId="2232331225" sldId="280"/>
            <ac:spMk id="9" creationId="{00000000-0000-0000-0000-000000000000}"/>
          </ac:spMkLst>
        </pc:spChg>
        <pc:spChg chg="mod">
          <ac:chgData name="Neemias Informatica Lima" userId="b77af7bd85500281" providerId="LiveId" clId="{7D1CC9F5-6E0A-41F8-B5B9-DE5264088EBB}" dt="2026-07-21T20:12:59.055" v="691" actId="20577"/>
          <ac:spMkLst>
            <pc:docMk/>
            <pc:sldMk cId="2232331225" sldId="280"/>
            <ac:spMk id="11" creationId="{00000000-0000-0000-0000-000000000000}"/>
          </ac:spMkLst>
        </pc:spChg>
        <pc:spChg chg="mod">
          <ac:chgData name="Neemias Informatica Lima" userId="b77af7bd85500281" providerId="LiveId" clId="{7D1CC9F5-6E0A-41F8-B5B9-DE5264088EBB}" dt="2026-07-21T20:13:40.651" v="705"/>
          <ac:spMkLst>
            <pc:docMk/>
            <pc:sldMk cId="2232331225" sldId="280"/>
            <ac:spMk id="16" creationId="{00000000-0000-0000-0000-000000000000}"/>
          </ac:spMkLst>
        </pc:spChg>
        <pc:graphicFrameChg chg="add del mod">
          <ac:chgData name="Neemias Informatica Lima" userId="b77af7bd85500281" providerId="LiveId" clId="{7D1CC9F5-6E0A-41F8-B5B9-DE5264088EBB}" dt="2026-07-21T20:11:46.676" v="680" actId="478"/>
          <ac:graphicFrameMkLst>
            <pc:docMk/>
            <pc:sldMk cId="2232331225" sldId="280"/>
            <ac:graphicFrameMk id="2" creationId="{B7A12E7A-6C8C-21B1-1FBF-B2E229FF6E5E}"/>
          </ac:graphicFrameMkLst>
        </pc:graphicFrameChg>
        <pc:picChg chg="add mod">
          <ac:chgData name="Neemias Informatica Lima" userId="b77af7bd85500281" providerId="LiveId" clId="{7D1CC9F5-6E0A-41F8-B5B9-DE5264088EBB}" dt="2026-07-21T19:36:54.094" v="447" actId="1440"/>
          <ac:picMkLst>
            <pc:docMk/>
            <pc:sldMk cId="2232331225" sldId="280"/>
            <ac:picMk id="3" creationId="{20C50DEF-B7A2-D5E4-307B-1995A4DBF079}"/>
          </ac:picMkLst>
        </pc:picChg>
        <pc:picChg chg="del">
          <ac:chgData name="Neemias Informatica Lima" userId="b77af7bd85500281" providerId="LiveId" clId="{7D1CC9F5-6E0A-41F8-B5B9-DE5264088EBB}" dt="2026-07-21T19:36:47.695" v="445" actId="478"/>
          <ac:picMkLst>
            <pc:docMk/>
            <pc:sldMk cId="2232331225" sldId="280"/>
            <ac:picMk id="4" creationId="{ECE19AA9-FBCA-DD15-FA28-792ACEF955F0}"/>
          </ac:picMkLst>
        </pc:picChg>
        <pc:picChg chg="add mod">
          <ac:chgData name="Neemias Informatica Lima" userId="b77af7bd85500281" providerId="LiveId" clId="{7D1CC9F5-6E0A-41F8-B5B9-DE5264088EBB}" dt="2026-07-21T20:12:36.052" v="689" actId="1440"/>
          <ac:picMkLst>
            <pc:docMk/>
            <pc:sldMk cId="2232331225" sldId="280"/>
            <ac:picMk id="8" creationId="{E7036465-DC1B-FD0F-F5EC-A54545C67594}"/>
          </ac:picMkLst>
        </pc:picChg>
        <pc:picChg chg="del">
          <ac:chgData name="Neemias Informatica Lima" userId="b77af7bd85500281" providerId="LiveId" clId="{7D1CC9F5-6E0A-41F8-B5B9-DE5264088EBB}" dt="2026-07-21T19:41:10.153" v="483" actId="478"/>
          <ac:picMkLst>
            <pc:docMk/>
            <pc:sldMk cId="2232331225" sldId="280"/>
            <ac:picMk id="13" creationId="{9A38BFB1-E00A-E892-ED1E-0F510D521B5E}"/>
          </ac:picMkLst>
        </pc:picChg>
        <pc:picChg chg="add del mod">
          <ac:chgData name="Neemias Informatica Lima" userId="b77af7bd85500281" providerId="LiveId" clId="{7D1CC9F5-6E0A-41F8-B5B9-DE5264088EBB}" dt="2026-07-21T20:11:40.037" v="678" actId="478"/>
          <ac:picMkLst>
            <pc:docMk/>
            <pc:sldMk cId="2232331225" sldId="280"/>
            <ac:picMk id="14" creationId="{E732901E-350E-EB75-9BBA-3EC2DDD5810A}"/>
          </ac:picMkLst>
        </pc:picChg>
      </pc:sldChg>
      <pc:sldChg chg="addSp delSp modSp mod">
        <pc:chgData name="Neemias Informatica Lima" userId="b77af7bd85500281" providerId="LiveId" clId="{7D1CC9F5-6E0A-41F8-B5B9-DE5264088EBB}" dt="2026-07-21T20:19:58.205" v="773" actId="1076"/>
        <pc:sldMkLst>
          <pc:docMk/>
          <pc:sldMk cId="2103443556" sldId="281"/>
        </pc:sldMkLst>
        <pc:spChg chg="mod">
          <ac:chgData name="Neemias Informatica Lima" userId="b77af7bd85500281" providerId="LiveId" clId="{7D1CC9F5-6E0A-41F8-B5B9-DE5264088EBB}" dt="2026-07-21T20:19:58.205" v="773" actId="1076"/>
          <ac:spMkLst>
            <pc:docMk/>
            <pc:sldMk cId="2103443556" sldId="281"/>
            <ac:spMk id="8" creationId="{00000000-0000-0000-0000-000000000000}"/>
          </ac:spMkLst>
        </pc:spChg>
        <pc:spChg chg="mod">
          <ac:chgData name="Neemias Informatica Lima" userId="b77af7bd85500281" providerId="LiveId" clId="{7D1CC9F5-6E0A-41F8-B5B9-DE5264088EBB}" dt="2026-07-21T20:15:09.870" v="714" actId="20577"/>
          <ac:spMkLst>
            <pc:docMk/>
            <pc:sldMk cId="2103443556" sldId="281"/>
            <ac:spMk id="11" creationId="{00000000-0000-0000-0000-000000000000}"/>
          </ac:spMkLst>
        </pc:spChg>
        <pc:spChg chg="mod">
          <ac:chgData name="Neemias Informatica Lima" userId="b77af7bd85500281" providerId="LiveId" clId="{7D1CC9F5-6E0A-41F8-B5B9-DE5264088EBB}" dt="2026-07-21T20:14:03.870" v="707"/>
          <ac:spMkLst>
            <pc:docMk/>
            <pc:sldMk cId="2103443556" sldId="281"/>
            <ac:spMk id="18" creationId="{00000000-0000-0000-0000-000000000000}"/>
          </ac:spMkLst>
        </pc:spChg>
        <pc:picChg chg="add mod">
          <ac:chgData name="Neemias Informatica Lima" userId="b77af7bd85500281" providerId="LiveId" clId="{7D1CC9F5-6E0A-41F8-B5B9-DE5264088EBB}" dt="2026-07-21T19:38:58.785" v="454" actId="1076"/>
          <ac:picMkLst>
            <pc:docMk/>
            <pc:sldMk cId="2103443556" sldId="281"/>
            <ac:picMk id="3" creationId="{F8A52F1F-4C23-70A6-FAA7-D8A7F024AD3B}"/>
          </ac:picMkLst>
        </pc:picChg>
        <pc:picChg chg="add mod">
          <ac:chgData name="Neemias Informatica Lima" userId="b77af7bd85500281" providerId="LiveId" clId="{7D1CC9F5-6E0A-41F8-B5B9-DE5264088EBB}" dt="2026-07-21T20:15:07.131" v="712" actId="14100"/>
          <ac:picMkLst>
            <pc:docMk/>
            <pc:sldMk cId="2103443556" sldId="281"/>
            <ac:picMk id="4" creationId="{B57F860E-FC5B-DD1B-3DF3-FBC6D7A05E56}"/>
          </ac:picMkLst>
        </pc:picChg>
        <pc:picChg chg="del">
          <ac:chgData name="Neemias Informatica Lima" userId="b77af7bd85500281" providerId="LiveId" clId="{7D1CC9F5-6E0A-41F8-B5B9-DE5264088EBB}" dt="2026-07-21T19:43:11.058" v="495" actId="478"/>
          <ac:picMkLst>
            <pc:docMk/>
            <pc:sldMk cId="2103443556" sldId="281"/>
            <ac:picMk id="4" creationId="{F1194F81-B2FB-55BF-7C2E-DF06112CF2A5}"/>
          </ac:picMkLst>
        </pc:picChg>
        <pc:picChg chg="del">
          <ac:chgData name="Neemias Informatica Lima" userId="b77af7bd85500281" providerId="LiveId" clId="{7D1CC9F5-6E0A-41F8-B5B9-DE5264088EBB}" dt="2026-07-21T19:38:41.876" v="448" actId="478"/>
          <ac:picMkLst>
            <pc:docMk/>
            <pc:sldMk cId="2103443556" sldId="281"/>
            <ac:picMk id="5" creationId="{ECE19AA9-FBCA-DD15-FA28-792ACEF955F0}"/>
          </ac:picMkLst>
        </pc:picChg>
        <pc:picChg chg="add del mod">
          <ac:chgData name="Neemias Informatica Lima" userId="b77af7bd85500281" providerId="LiveId" clId="{7D1CC9F5-6E0A-41F8-B5B9-DE5264088EBB}" dt="2026-07-21T20:14:53.500" v="708" actId="478"/>
          <ac:picMkLst>
            <pc:docMk/>
            <pc:sldMk cId="2103443556" sldId="281"/>
            <ac:picMk id="7" creationId="{731EC0F1-5A91-42E2-2417-7200300E4090}"/>
          </ac:picMkLst>
        </pc:picChg>
      </pc:sldChg>
      <pc:sldChg chg="addSp delSp modSp mod">
        <pc:chgData name="Neemias Informatica Lima" userId="b77af7bd85500281" providerId="LiveId" clId="{7D1CC9F5-6E0A-41F8-B5B9-DE5264088EBB}" dt="2026-07-21T20:21:46.316" v="799" actId="20577"/>
        <pc:sldMkLst>
          <pc:docMk/>
          <pc:sldMk cId="3683219421" sldId="282"/>
        </pc:sldMkLst>
        <pc:spChg chg="add del">
          <ac:chgData name="Neemias Informatica Lima" userId="b77af7bd85500281" providerId="LiveId" clId="{7D1CC9F5-6E0A-41F8-B5B9-DE5264088EBB}" dt="2026-07-21T20:17:05.372" v="717" actId="478"/>
          <ac:spMkLst>
            <pc:docMk/>
            <pc:sldMk cId="3683219421" sldId="282"/>
            <ac:spMk id="4" creationId="{E1BC2C20-95EF-A579-451E-CD470FF52C96}"/>
          </ac:spMkLst>
        </pc:spChg>
        <pc:spChg chg="add">
          <ac:chgData name="Neemias Informatica Lima" userId="b77af7bd85500281" providerId="LiveId" clId="{7D1CC9F5-6E0A-41F8-B5B9-DE5264088EBB}" dt="2026-07-21T20:17:05.834" v="718" actId="22"/>
          <ac:spMkLst>
            <pc:docMk/>
            <pc:sldMk cId="3683219421" sldId="282"/>
            <ac:spMk id="5" creationId="{9702C64B-F033-F200-B446-3BA2198FE363}"/>
          </ac:spMkLst>
        </pc:spChg>
        <pc:spChg chg="del">
          <ac:chgData name="Neemias Informatica Lima" userId="b77af7bd85500281" providerId="LiveId" clId="{7D1CC9F5-6E0A-41F8-B5B9-DE5264088EBB}" dt="2026-07-21T20:17:05.372" v="717" actId="478"/>
          <ac:spMkLst>
            <pc:docMk/>
            <pc:sldMk cId="3683219421" sldId="282"/>
            <ac:spMk id="6" creationId="{36EDA02D-8FE2-BB39-4841-A531FC0130EA}"/>
          </ac:spMkLst>
        </pc:spChg>
        <pc:spChg chg="del">
          <ac:chgData name="Neemias Informatica Lima" userId="b77af7bd85500281" providerId="LiveId" clId="{7D1CC9F5-6E0A-41F8-B5B9-DE5264088EBB}" dt="2026-07-21T19:44:55.173" v="505" actId="478"/>
          <ac:spMkLst>
            <pc:docMk/>
            <pc:sldMk cId="3683219421" sldId="282"/>
            <ac:spMk id="8" creationId="{FF7BF5B1-9DF6-928A-A52A-DFD78A75BA80}"/>
          </ac:spMkLst>
        </pc:spChg>
        <pc:spChg chg="add">
          <ac:chgData name="Neemias Informatica Lima" userId="b77af7bd85500281" providerId="LiveId" clId="{7D1CC9F5-6E0A-41F8-B5B9-DE5264088EBB}" dt="2026-07-21T20:17:05.834" v="718" actId="22"/>
          <ac:spMkLst>
            <pc:docMk/>
            <pc:sldMk cId="3683219421" sldId="282"/>
            <ac:spMk id="9" creationId="{F9BA69B3-CB3A-F912-7AB6-25BD10A86E3D}"/>
          </ac:spMkLst>
        </pc:spChg>
        <pc:spChg chg="mod">
          <ac:chgData name="Neemias Informatica Lima" userId="b77af7bd85500281" providerId="LiveId" clId="{7D1CC9F5-6E0A-41F8-B5B9-DE5264088EBB}" dt="2026-07-21T20:21:46.316" v="799" actId="20577"/>
          <ac:spMkLst>
            <pc:docMk/>
            <pc:sldMk cId="3683219421" sldId="282"/>
            <ac:spMk id="12" creationId="{00000000-0000-0000-0000-000000000000}"/>
          </ac:spMkLst>
        </pc:spChg>
        <pc:spChg chg="mod">
          <ac:chgData name="Neemias Informatica Lima" userId="b77af7bd85500281" providerId="LiveId" clId="{7D1CC9F5-6E0A-41F8-B5B9-DE5264088EBB}" dt="2026-07-21T20:20:18.735" v="777"/>
          <ac:spMkLst>
            <pc:docMk/>
            <pc:sldMk cId="3683219421" sldId="282"/>
            <ac:spMk id="14" creationId="{00000000-0000-0000-0000-000000000000}"/>
          </ac:spMkLst>
        </pc:spChg>
        <pc:picChg chg="add">
          <ac:chgData name="Neemias Informatica Lima" userId="b77af7bd85500281" providerId="LiveId" clId="{7D1CC9F5-6E0A-41F8-B5B9-DE5264088EBB}" dt="2026-07-21T19:44:55.607" v="506" actId="22"/>
          <ac:picMkLst>
            <pc:docMk/>
            <pc:sldMk cId="3683219421" sldId="282"/>
            <ac:picMk id="7" creationId="{E9DC4490-469B-073B-366E-27E5C8F4701F}"/>
          </ac:picMkLst>
        </pc:picChg>
        <pc:picChg chg="del">
          <ac:chgData name="Neemias Informatica Lima" userId="b77af7bd85500281" providerId="LiveId" clId="{7D1CC9F5-6E0A-41F8-B5B9-DE5264088EBB}" dt="2026-07-21T19:44:55.173" v="505" actId="478"/>
          <ac:picMkLst>
            <pc:docMk/>
            <pc:sldMk cId="3683219421" sldId="282"/>
            <ac:picMk id="9" creationId="{017A7196-66DF-EB50-3E96-B1C5AC466186}"/>
          </ac:picMkLst>
        </pc:picChg>
        <pc:picChg chg="del">
          <ac:chgData name="Neemias Informatica Lima" userId="b77af7bd85500281" providerId="LiveId" clId="{7D1CC9F5-6E0A-41F8-B5B9-DE5264088EBB}" dt="2026-07-21T19:44:55.173" v="505" actId="478"/>
          <ac:picMkLst>
            <pc:docMk/>
            <pc:sldMk cId="3683219421" sldId="282"/>
            <ac:picMk id="11" creationId="{28198B4F-7D9A-764B-A7D3-74006F140DD1}"/>
          </ac:picMkLst>
        </pc:picChg>
        <pc:picChg chg="add">
          <ac:chgData name="Neemias Informatica Lima" userId="b77af7bd85500281" providerId="LiveId" clId="{7D1CC9F5-6E0A-41F8-B5B9-DE5264088EBB}" dt="2026-07-21T20:17:05.834" v="718" actId="22"/>
          <ac:picMkLst>
            <pc:docMk/>
            <pc:sldMk cId="3683219421" sldId="282"/>
            <ac:picMk id="13" creationId="{26706A94-FE7B-29FE-188B-36B560438CAA}"/>
          </ac:picMkLst>
        </pc:picChg>
        <pc:picChg chg="add del">
          <ac:chgData name="Neemias Informatica Lima" userId="b77af7bd85500281" providerId="LiveId" clId="{7D1CC9F5-6E0A-41F8-B5B9-DE5264088EBB}" dt="2026-07-21T20:17:05.372" v="717" actId="478"/>
          <ac:picMkLst>
            <pc:docMk/>
            <pc:sldMk cId="3683219421" sldId="282"/>
            <ac:picMk id="15" creationId="{63281533-5E4A-440B-5ED0-4BF91146A0A8}"/>
          </ac:picMkLst>
        </pc:picChg>
      </pc:sldChg>
      <pc:sldChg chg="addSp delSp modSp mod">
        <pc:chgData name="Neemias Informatica Lima" userId="b77af7bd85500281" providerId="LiveId" clId="{7D1CC9F5-6E0A-41F8-B5B9-DE5264088EBB}" dt="2026-07-21T20:23:30.067" v="819" actId="20577"/>
        <pc:sldMkLst>
          <pc:docMk/>
          <pc:sldMk cId="3902406419" sldId="283"/>
        </pc:sldMkLst>
        <pc:spChg chg="add del">
          <ac:chgData name="Neemias Informatica Lima" userId="b77af7bd85500281" providerId="LiveId" clId="{7D1CC9F5-6E0A-41F8-B5B9-DE5264088EBB}" dt="2026-07-21T20:17:13.608" v="719" actId="478"/>
          <ac:spMkLst>
            <pc:docMk/>
            <pc:sldMk cId="3902406419" sldId="283"/>
            <ac:spMk id="3" creationId="{024C1FD3-A90B-F562-649C-89E67F136FBF}"/>
          </ac:spMkLst>
        </pc:spChg>
        <pc:spChg chg="add">
          <ac:chgData name="Neemias Informatica Lima" userId="b77af7bd85500281" providerId="LiveId" clId="{7D1CC9F5-6E0A-41F8-B5B9-DE5264088EBB}" dt="2026-07-21T20:17:14.127" v="720" actId="22"/>
          <ac:spMkLst>
            <pc:docMk/>
            <pc:sldMk cId="3902406419" sldId="283"/>
            <ac:spMk id="4" creationId="{A161E006-FCD6-1F72-13A7-E57BA926D6D0}"/>
          </ac:spMkLst>
        </pc:spChg>
        <pc:spChg chg="del">
          <ac:chgData name="Neemias Informatica Lima" userId="b77af7bd85500281" providerId="LiveId" clId="{7D1CC9F5-6E0A-41F8-B5B9-DE5264088EBB}" dt="2026-07-21T20:17:13.608" v="719" actId="478"/>
          <ac:spMkLst>
            <pc:docMk/>
            <pc:sldMk cId="3902406419" sldId="283"/>
            <ac:spMk id="5" creationId="{59DA2D34-2311-59B9-3F19-67AEF0FEB051}"/>
          </ac:spMkLst>
        </pc:spChg>
        <pc:spChg chg="del">
          <ac:chgData name="Neemias Informatica Lima" userId="b77af7bd85500281" providerId="LiveId" clId="{7D1CC9F5-6E0A-41F8-B5B9-DE5264088EBB}" dt="2026-07-21T19:45:04.965" v="507" actId="478"/>
          <ac:spMkLst>
            <pc:docMk/>
            <pc:sldMk cId="3902406419" sldId="283"/>
            <ac:spMk id="7" creationId="{85E81AB5-130D-5AEC-3D2E-AE86BAF2DAB3}"/>
          </ac:spMkLst>
        </pc:spChg>
        <pc:spChg chg="add">
          <ac:chgData name="Neemias Informatica Lima" userId="b77af7bd85500281" providerId="LiveId" clId="{7D1CC9F5-6E0A-41F8-B5B9-DE5264088EBB}" dt="2026-07-21T20:17:14.127" v="720" actId="22"/>
          <ac:spMkLst>
            <pc:docMk/>
            <pc:sldMk cId="3902406419" sldId="283"/>
            <ac:spMk id="8" creationId="{CAAD54B6-4C1B-C14B-B547-389B1376B151}"/>
          </ac:spMkLst>
        </pc:spChg>
        <pc:spChg chg="mod">
          <ac:chgData name="Neemias Informatica Lima" userId="b77af7bd85500281" providerId="LiveId" clId="{7D1CC9F5-6E0A-41F8-B5B9-DE5264088EBB}" dt="2026-07-21T20:22:00.500" v="801"/>
          <ac:spMkLst>
            <pc:docMk/>
            <pc:sldMk cId="3902406419" sldId="283"/>
            <ac:spMk id="14" creationId="{00000000-0000-0000-0000-000000000000}"/>
          </ac:spMkLst>
        </pc:spChg>
        <pc:spChg chg="mod">
          <ac:chgData name="Neemias Informatica Lima" userId="b77af7bd85500281" providerId="LiveId" clId="{7D1CC9F5-6E0A-41F8-B5B9-DE5264088EBB}" dt="2026-07-21T20:23:30.067" v="819" actId="20577"/>
          <ac:spMkLst>
            <pc:docMk/>
            <pc:sldMk cId="3902406419" sldId="283"/>
            <ac:spMk id="15" creationId="{D5C09FDA-172B-4732-BD2E-A9BBEF8B191B}"/>
          </ac:spMkLst>
        </pc:spChg>
        <pc:picChg chg="add">
          <ac:chgData name="Neemias Informatica Lima" userId="b77af7bd85500281" providerId="LiveId" clId="{7D1CC9F5-6E0A-41F8-B5B9-DE5264088EBB}" dt="2026-07-21T19:45:05.331" v="508" actId="22"/>
          <ac:picMkLst>
            <pc:docMk/>
            <pc:sldMk cId="3902406419" sldId="283"/>
            <ac:picMk id="6" creationId="{E0D5EFF2-79AC-5E3C-6175-28DC9DBFEBAF}"/>
          </ac:picMkLst>
        </pc:picChg>
        <pc:picChg chg="del">
          <ac:chgData name="Neemias Informatica Lima" userId="b77af7bd85500281" providerId="LiveId" clId="{7D1CC9F5-6E0A-41F8-B5B9-DE5264088EBB}" dt="2026-07-21T19:45:04.965" v="507" actId="478"/>
          <ac:picMkLst>
            <pc:docMk/>
            <pc:sldMk cId="3902406419" sldId="283"/>
            <ac:picMk id="8" creationId="{A5C28F8B-5006-118C-D5EC-741951380330}"/>
          </ac:picMkLst>
        </pc:picChg>
        <pc:picChg chg="del">
          <ac:chgData name="Neemias Informatica Lima" userId="b77af7bd85500281" providerId="LiveId" clId="{7D1CC9F5-6E0A-41F8-B5B9-DE5264088EBB}" dt="2026-07-21T19:45:04.965" v="507" actId="478"/>
          <ac:picMkLst>
            <pc:docMk/>
            <pc:sldMk cId="3902406419" sldId="283"/>
            <ac:picMk id="9" creationId="{53D5DDE0-0F45-93B6-F2F9-BB842811A9F7}"/>
          </ac:picMkLst>
        </pc:picChg>
        <pc:picChg chg="add">
          <ac:chgData name="Neemias Informatica Lima" userId="b77af7bd85500281" providerId="LiveId" clId="{7D1CC9F5-6E0A-41F8-B5B9-DE5264088EBB}" dt="2026-07-21T20:17:14.127" v="720" actId="22"/>
          <ac:picMkLst>
            <pc:docMk/>
            <pc:sldMk cId="3902406419" sldId="283"/>
            <ac:picMk id="11" creationId="{ED63D7C6-8DD9-46E5-0FA6-E62AE282F0BF}"/>
          </ac:picMkLst>
        </pc:picChg>
        <pc:picChg chg="add del">
          <ac:chgData name="Neemias Informatica Lima" userId="b77af7bd85500281" providerId="LiveId" clId="{7D1CC9F5-6E0A-41F8-B5B9-DE5264088EBB}" dt="2026-07-21T20:17:13.608" v="719" actId="478"/>
          <ac:picMkLst>
            <pc:docMk/>
            <pc:sldMk cId="3902406419" sldId="283"/>
            <ac:picMk id="12" creationId="{BD67AF76-A447-D894-859D-91CEA28DCA6D}"/>
          </ac:picMkLst>
        </pc:picChg>
      </pc:sldChg>
      <pc:sldChg chg="addSp delSp modSp mod">
        <pc:chgData name="Neemias Informatica Lima" userId="b77af7bd85500281" providerId="LiveId" clId="{7D1CC9F5-6E0A-41F8-B5B9-DE5264088EBB}" dt="2026-07-21T20:28:49.790" v="841" actId="207"/>
        <pc:sldMkLst>
          <pc:docMk/>
          <pc:sldMk cId="2424059023" sldId="284"/>
        </pc:sldMkLst>
        <pc:spChg chg="add del">
          <ac:chgData name="Neemias Informatica Lima" userId="b77af7bd85500281" providerId="LiveId" clId="{7D1CC9F5-6E0A-41F8-B5B9-DE5264088EBB}" dt="2026-07-21T20:17:33.474" v="723" actId="478"/>
          <ac:spMkLst>
            <pc:docMk/>
            <pc:sldMk cId="2424059023" sldId="284"/>
            <ac:spMk id="3" creationId="{B3CB8276-8E2C-CC77-39E9-47C088D10DFE}"/>
          </ac:spMkLst>
        </pc:spChg>
        <pc:spChg chg="add">
          <ac:chgData name="Neemias Informatica Lima" userId="b77af7bd85500281" providerId="LiveId" clId="{7D1CC9F5-6E0A-41F8-B5B9-DE5264088EBB}" dt="2026-07-21T20:17:33.832" v="724" actId="22"/>
          <ac:spMkLst>
            <pc:docMk/>
            <pc:sldMk cId="2424059023" sldId="284"/>
            <ac:spMk id="4" creationId="{413B9468-6490-30FB-D752-6946FC33CA9A}"/>
          </ac:spMkLst>
        </pc:spChg>
        <pc:spChg chg="del">
          <ac:chgData name="Neemias Informatica Lima" userId="b77af7bd85500281" providerId="LiveId" clId="{7D1CC9F5-6E0A-41F8-B5B9-DE5264088EBB}" dt="2026-07-21T20:17:33.474" v="723" actId="478"/>
          <ac:spMkLst>
            <pc:docMk/>
            <pc:sldMk cId="2424059023" sldId="284"/>
            <ac:spMk id="5" creationId="{EBBB747F-E189-C82D-2A0F-7A4217FFC6D8}"/>
          </ac:spMkLst>
        </pc:spChg>
        <pc:spChg chg="del">
          <ac:chgData name="Neemias Informatica Lima" userId="b77af7bd85500281" providerId="LiveId" clId="{7D1CC9F5-6E0A-41F8-B5B9-DE5264088EBB}" dt="2026-07-21T19:45:24.215" v="511" actId="478"/>
          <ac:spMkLst>
            <pc:docMk/>
            <pc:sldMk cId="2424059023" sldId="284"/>
            <ac:spMk id="7" creationId="{D3161410-7B4B-48C1-B130-12BB75F39A75}"/>
          </ac:spMkLst>
        </pc:spChg>
        <pc:spChg chg="add">
          <ac:chgData name="Neemias Informatica Lima" userId="b77af7bd85500281" providerId="LiveId" clId="{7D1CC9F5-6E0A-41F8-B5B9-DE5264088EBB}" dt="2026-07-21T20:17:33.832" v="724" actId="22"/>
          <ac:spMkLst>
            <pc:docMk/>
            <pc:sldMk cId="2424059023" sldId="284"/>
            <ac:spMk id="8" creationId="{8F1274C8-5553-C518-A50D-73617DBA4E52}"/>
          </ac:spMkLst>
        </pc:spChg>
        <pc:spChg chg="mod">
          <ac:chgData name="Neemias Informatica Lima" userId="b77af7bd85500281" providerId="LiveId" clId="{7D1CC9F5-6E0A-41F8-B5B9-DE5264088EBB}" dt="2026-07-21T20:26:29.033" v="824"/>
          <ac:spMkLst>
            <pc:docMk/>
            <pc:sldMk cId="2424059023" sldId="284"/>
            <ac:spMk id="14" creationId="{00000000-0000-0000-0000-000000000000}"/>
          </ac:spMkLst>
        </pc:spChg>
        <pc:spChg chg="mod">
          <ac:chgData name="Neemias Informatica Lima" userId="b77af7bd85500281" providerId="LiveId" clId="{7D1CC9F5-6E0A-41F8-B5B9-DE5264088EBB}" dt="2026-07-21T20:28:49.790" v="841" actId="207"/>
          <ac:spMkLst>
            <pc:docMk/>
            <pc:sldMk cId="2424059023" sldId="284"/>
            <ac:spMk id="15" creationId="{C3A1BEFC-B9B8-4142-B09F-1F5B330F4265}"/>
          </ac:spMkLst>
        </pc:spChg>
        <pc:picChg chg="add">
          <ac:chgData name="Neemias Informatica Lima" userId="b77af7bd85500281" providerId="LiveId" clId="{7D1CC9F5-6E0A-41F8-B5B9-DE5264088EBB}" dt="2026-07-21T19:45:24.561" v="512" actId="22"/>
          <ac:picMkLst>
            <pc:docMk/>
            <pc:sldMk cId="2424059023" sldId="284"/>
            <ac:picMk id="6" creationId="{6A0D72BF-E42A-6A1C-BA3E-0F1599D59AB9}"/>
          </ac:picMkLst>
        </pc:picChg>
        <pc:picChg chg="del">
          <ac:chgData name="Neemias Informatica Lima" userId="b77af7bd85500281" providerId="LiveId" clId="{7D1CC9F5-6E0A-41F8-B5B9-DE5264088EBB}" dt="2026-07-21T19:45:24.215" v="511" actId="478"/>
          <ac:picMkLst>
            <pc:docMk/>
            <pc:sldMk cId="2424059023" sldId="284"/>
            <ac:picMk id="8" creationId="{01C7CF6A-9503-7C85-063C-E0BCCC73C695}"/>
          </ac:picMkLst>
        </pc:picChg>
        <pc:picChg chg="del">
          <ac:chgData name="Neemias Informatica Lima" userId="b77af7bd85500281" providerId="LiveId" clId="{7D1CC9F5-6E0A-41F8-B5B9-DE5264088EBB}" dt="2026-07-21T19:45:24.215" v="511" actId="478"/>
          <ac:picMkLst>
            <pc:docMk/>
            <pc:sldMk cId="2424059023" sldId="284"/>
            <ac:picMk id="9" creationId="{6780FCF5-5717-4108-FA78-9425C2E0A326}"/>
          </ac:picMkLst>
        </pc:picChg>
        <pc:picChg chg="add">
          <ac:chgData name="Neemias Informatica Lima" userId="b77af7bd85500281" providerId="LiveId" clId="{7D1CC9F5-6E0A-41F8-B5B9-DE5264088EBB}" dt="2026-07-21T20:17:33.832" v="724" actId="22"/>
          <ac:picMkLst>
            <pc:docMk/>
            <pc:sldMk cId="2424059023" sldId="284"/>
            <ac:picMk id="11" creationId="{57E8712B-65B6-8A86-5741-F5F2E1174508}"/>
          </ac:picMkLst>
        </pc:picChg>
        <pc:picChg chg="add del">
          <ac:chgData name="Neemias Informatica Lima" userId="b77af7bd85500281" providerId="LiveId" clId="{7D1CC9F5-6E0A-41F8-B5B9-DE5264088EBB}" dt="2026-07-21T20:17:33.474" v="723" actId="478"/>
          <ac:picMkLst>
            <pc:docMk/>
            <pc:sldMk cId="2424059023" sldId="284"/>
            <ac:picMk id="12" creationId="{952A95BA-DAE6-6016-6BB9-428BBEA10110}"/>
          </ac:picMkLst>
        </pc:picChg>
      </pc:sldChg>
      <pc:sldChg chg="addSp delSp modSp mod">
        <pc:chgData name="Neemias Informatica Lima" userId="b77af7bd85500281" providerId="LiveId" clId="{7D1CC9F5-6E0A-41F8-B5B9-DE5264088EBB}" dt="2026-07-21T20:30:18.324" v="863" actId="20577"/>
        <pc:sldMkLst>
          <pc:docMk/>
          <pc:sldMk cId="2241968852" sldId="285"/>
        </pc:sldMkLst>
        <pc:spChg chg="add del">
          <ac:chgData name="Neemias Informatica Lima" userId="b77af7bd85500281" providerId="LiveId" clId="{7D1CC9F5-6E0A-41F8-B5B9-DE5264088EBB}" dt="2026-07-21T20:17:46.552" v="727" actId="478"/>
          <ac:spMkLst>
            <pc:docMk/>
            <pc:sldMk cId="2241968852" sldId="285"/>
            <ac:spMk id="3" creationId="{289224A8-87EB-527E-CBCA-237841CDBB4B}"/>
          </ac:spMkLst>
        </pc:spChg>
        <pc:spChg chg="add">
          <ac:chgData name="Neemias Informatica Lima" userId="b77af7bd85500281" providerId="LiveId" clId="{7D1CC9F5-6E0A-41F8-B5B9-DE5264088EBB}" dt="2026-07-21T20:17:46.982" v="728" actId="22"/>
          <ac:spMkLst>
            <pc:docMk/>
            <pc:sldMk cId="2241968852" sldId="285"/>
            <ac:spMk id="4" creationId="{2755A552-7777-6546-8958-1C0E241140A4}"/>
          </ac:spMkLst>
        </pc:spChg>
        <pc:spChg chg="del">
          <ac:chgData name="Neemias Informatica Lima" userId="b77af7bd85500281" providerId="LiveId" clId="{7D1CC9F5-6E0A-41F8-B5B9-DE5264088EBB}" dt="2026-07-21T20:17:46.552" v="727" actId="478"/>
          <ac:spMkLst>
            <pc:docMk/>
            <pc:sldMk cId="2241968852" sldId="285"/>
            <ac:spMk id="5" creationId="{C9674AD9-ADF0-BD4A-B3A1-562D065F5C1F}"/>
          </ac:spMkLst>
        </pc:spChg>
        <pc:spChg chg="del">
          <ac:chgData name="Neemias Informatica Lima" userId="b77af7bd85500281" providerId="LiveId" clId="{7D1CC9F5-6E0A-41F8-B5B9-DE5264088EBB}" dt="2026-07-21T19:45:39.076" v="515" actId="478"/>
          <ac:spMkLst>
            <pc:docMk/>
            <pc:sldMk cId="2241968852" sldId="285"/>
            <ac:spMk id="7" creationId="{26EFA55B-6BD4-80A0-39A7-8B937C14EAA9}"/>
          </ac:spMkLst>
        </pc:spChg>
        <pc:spChg chg="add">
          <ac:chgData name="Neemias Informatica Lima" userId="b77af7bd85500281" providerId="LiveId" clId="{7D1CC9F5-6E0A-41F8-B5B9-DE5264088EBB}" dt="2026-07-21T20:17:46.982" v="728" actId="22"/>
          <ac:spMkLst>
            <pc:docMk/>
            <pc:sldMk cId="2241968852" sldId="285"/>
            <ac:spMk id="8" creationId="{E883A9B4-02B4-ADB1-22E3-C73AB6BAA304}"/>
          </ac:spMkLst>
        </pc:spChg>
        <pc:spChg chg="mod">
          <ac:chgData name="Neemias Informatica Lima" userId="b77af7bd85500281" providerId="LiveId" clId="{7D1CC9F5-6E0A-41F8-B5B9-DE5264088EBB}" dt="2026-07-21T20:29:48.343" v="851"/>
          <ac:spMkLst>
            <pc:docMk/>
            <pc:sldMk cId="2241968852" sldId="285"/>
            <ac:spMk id="14" creationId="{00000000-0000-0000-0000-000000000000}"/>
          </ac:spMkLst>
        </pc:spChg>
        <pc:spChg chg="mod">
          <ac:chgData name="Neemias Informatica Lima" userId="b77af7bd85500281" providerId="LiveId" clId="{7D1CC9F5-6E0A-41F8-B5B9-DE5264088EBB}" dt="2026-07-21T20:30:18.324" v="863" actId="20577"/>
          <ac:spMkLst>
            <pc:docMk/>
            <pc:sldMk cId="2241968852" sldId="285"/>
            <ac:spMk id="15" creationId="{0F091E13-8EAD-4FFB-9473-BC74E5ABDC64}"/>
          </ac:spMkLst>
        </pc:spChg>
        <pc:picChg chg="add">
          <ac:chgData name="Neemias Informatica Lima" userId="b77af7bd85500281" providerId="LiveId" clId="{7D1CC9F5-6E0A-41F8-B5B9-DE5264088EBB}" dt="2026-07-21T19:45:39.551" v="516" actId="22"/>
          <ac:picMkLst>
            <pc:docMk/>
            <pc:sldMk cId="2241968852" sldId="285"/>
            <ac:picMk id="6" creationId="{1DB92B8F-F3DC-78C1-7266-4D3D38AF2E45}"/>
          </ac:picMkLst>
        </pc:picChg>
        <pc:picChg chg="del">
          <ac:chgData name="Neemias Informatica Lima" userId="b77af7bd85500281" providerId="LiveId" clId="{7D1CC9F5-6E0A-41F8-B5B9-DE5264088EBB}" dt="2026-07-21T19:45:39.076" v="515" actId="478"/>
          <ac:picMkLst>
            <pc:docMk/>
            <pc:sldMk cId="2241968852" sldId="285"/>
            <ac:picMk id="8" creationId="{FEDAE9B5-8698-212A-5312-D4319E030C98}"/>
          </ac:picMkLst>
        </pc:picChg>
        <pc:picChg chg="del">
          <ac:chgData name="Neemias Informatica Lima" userId="b77af7bd85500281" providerId="LiveId" clId="{7D1CC9F5-6E0A-41F8-B5B9-DE5264088EBB}" dt="2026-07-21T19:45:39.076" v="515" actId="478"/>
          <ac:picMkLst>
            <pc:docMk/>
            <pc:sldMk cId="2241968852" sldId="285"/>
            <ac:picMk id="9" creationId="{40642919-35BE-5496-358C-59DCD7EC52FE}"/>
          </ac:picMkLst>
        </pc:picChg>
        <pc:picChg chg="add">
          <ac:chgData name="Neemias Informatica Lima" userId="b77af7bd85500281" providerId="LiveId" clId="{7D1CC9F5-6E0A-41F8-B5B9-DE5264088EBB}" dt="2026-07-21T20:17:46.982" v="728" actId="22"/>
          <ac:picMkLst>
            <pc:docMk/>
            <pc:sldMk cId="2241968852" sldId="285"/>
            <ac:picMk id="11" creationId="{5D6AF951-ACE0-39D1-DF72-6EDCC4ABADD1}"/>
          </ac:picMkLst>
        </pc:picChg>
        <pc:picChg chg="add del">
          <ac:chgData name="Neemias Informatica Lima" userId="b77af7bd85500281" providerId="LiveId" clId="{7D1CC9F5-6E0A-41F8-B5B9-DE5264088EBB}" dt="2026-07-21T20:17:46.552" v="727" actId="478"/>
          <ac:picMkLst>
            <pc:docMk/>
            <pc:sldMk cId="2241968852" sldId="285"/>
            <ac:picMk id="12" creationId="{A928D260-962A-493E-0605-1DD9E6EA8C0E}"/>
          </ac:picMkLst>
        </pc:picChg>
      </pc:sldChg>
      <pc:sldChg chg="addSp delSp modSp mod">
        <pc:chgData name="Neemias Informatica Lima" userId="b77af7bd85500281" providerId="LiveId" clId="{7D1CC9F5-6E0A-41F8-B5B9-DE5264088EBB}" dt="2026-07-21T20:33:09.218" v="889" actId="20577"/>
        <pc:sldMkLst>
          <pc:docMk/>
          <pc:sldMk cId="1959249856" sldId="286"/>
        </pc:sldMkLst>
        <pc:spChg chg="add del">
          <ac:chgData name="Neemias Informatica Lima" userId="b77af7bd85500281" providerId="LiveId" clId="{7D1CC9F5-6E0A-41F8-B5B9-DE5264088EBB}" dt="2026-07-21T20:17:59.118" v="731" actId="478"/>
          <ac:spMkLst>
            <pc:docMk/>
            <pc:sldMk cId="1959249856" sldId="286"/>
            <ac:spMk id="3" creationId="{33EDF41B-EFE2-ACC6-840B-979ECEB51166}"/>
          </ac:spMkLst>
        </pc:spChg>
        <pc:spChg chg="add">
          <ac:chgData name="Neemias Informatica Lima" userId="b77af7bd85500281" providerId="LiveId" clId="{7D1CC9F5-6E0A-41F8-B5B9-DE5264088EBB}" dt="2026-07-21T20:17:59.565" v="732" actId="22"/>
          <ac:spMkLst>
            <pc:docMk/>
            <pc:sldMk cId="1959249856" sldId="286"/>
            <ac:spMk id="4" creationId="{67358D6E-D1E8-910D-5919-6C8098310E50}"/>
          </ac:spMkLst>
        </pc:spChg>
        <pc:spChg chg="del">
          <ac:chgData name="Neemias Informatica Lima" userId="b77af7bd85500281" providerId="LiveId" clId="{7D1CC9F5-6E0A-41F8-B5B9-DE5264088EBB}" dt="2026-07-21T20:17:59.118" v="731" actId="478"/>
          <ac:spMkLst>
            <pc:docMk/>
            <pc:sldMk cId="1959249856" sldId="286"/>
            <ac:spMk id="5" creationId="{D01754D8-21E6-9345-92FB-B249AC8392C5}"/>
          </ac:spMkLst>
        </pc:spChg>
        <pc:spChg chg="del">
          <ac:chgData name="Neemias Informatica Lima" userId="b77af7bd85500281" providerId="LiveId" clId="{7D1CC9F5-6E0A-41F8-B5B9-DE5264088EBB}" dt="2026-07-21T19:45:53.919" v="519" actId="478"/>
          <ac:spMkLst>
            <pc:docMk/>
            <pc:sldMk cId="1959249856" sldId="286"/>
            <ac:spMk id="7" creationId="{4992E96D-5D00-3A09-B6F6-BDFBDBC07F16}"/>
          </ac:spMkLst>
        </pc:spChg>
        <pc:spChg chg="add">
          <ac:chgData name="Neemias Informatica Lima" userId="b77af7bd85500281" providerId="LiveId" clId="{7D1CC9F5-6E0A-41F8-B5B9-DE5264088EBB}" dt="2026-07-21T20:17:59.565" v="732" actId="22"/>
          <ac:spMkLst>
            <pc:docMk/>
            <pc:sldMk cId="1959249856" sldId="286"/>
            <ac:spMk id="8" creationId="{AB7F3A81-B0FB-A142-3170-A6C76BA4F7A7}"/>
          </ac:spMkLst>
        </pc:spChg>
        <pc:spChg chg="mod">
          <ac:chgData name="Neemias Informatica Lima" userId="b77af7bd85500281" providerId="LiveId" clId="{7D1CC9F5-6E0A-41F8-B5B9-DE5264088EBB}" dt="2026-07-21T20:31:53.853" v="874" actId="20577"/>
          <ac:spMkLst>
            <pc:docMk/>
            <pc:sldMk cId="1959249856" sldId="286"/>
            <ac:spMk id="14" creationId="{00000000-0000-0000-0000-000000000000}"/>
          </ac:spMkLst>
        </pc:spChg>
        <pc:spChg chg="mod">
          <ac:chgData name="Neemias Informatica Lima" userId="b77af7bd85500281" providerId="LiveId" clId="{7D1CC9F5-6E0A-41F8-B5B9-DE5264088EBB}" dt="2026-07-21T20:33:09.218" v="889" actId="20577"/>
          <ac:spMkLst>
            <pc:docMk/>
            <pc:sldMk cId="1959249856" sldId="286"/>
            <ac:spMk id="15" creationId="{863BB09B-C8C1-4354-BC51-D930C951E507}"/>
          </ac:spMkLst>
        </pc:spChg>
        <pc:picChg chg="add">
          <ac:chgData name="Neemias Informatica Lima" userId="b77af7bd85500281" providerId="LiveId" clId="{7D1CC9F5-6E0A-41F8-B5B9-DE5264088EBB}" dt="2026-07-21T19:45:54.245" v="520" actId="22"/>
          <ac:picMkLst>
            <pc:docMk/>
            <pc:sldMk cId="1959249856" sldId="286"/>
            <ac:picMk id="6" creationId="{DBE9DD90-B9DB-C7F6-265E-B116D44741C8}"/>
          </ac:picMkLst>
        </pc:picChg>
        <pc:picChg chg="del">
          <ac:chgData name="Neemias Informatica Lima" userId="b77af7bd85500281" providerId="LiveId" clId="{7D1CC9F5-6E0A-41F8-B5B9-DE5264088EBB}" dt="2026-07-21T19:45:53.919" v="519" actId="478"/>
          <ac:picMkLst>
            <pc:docMk/>
            <pc:sldMk cId="1959249856" sldId="286"/>
            <ac:picMk id="8" creationId="{BF940810-E371-6125-97DB-5C97BF18CB2D}"/>
          </ac:picMkLst>
        </pc:picChg>
        <pc:picChg chg="del">
          <ac:chgData name="Neemias Informatica Lima" userId="b77af7bd85500281" providerId="LiveId" clId="{7D1CC9F5-6E0A-41F8-B5B9-DE5264088EBB}" dt="2026-07-21T19:45:53.919" v="519" actId="478"/>
          <ac:picMkLst>
            <pc:docMk/>
            <pc:sldMk cId="1959249856" sldId="286"/>
            <ac:picMk id="9" creationId="{7F13A979-2379-F09A-B01C-EA8E2B46BF61}"/>
          </ac:picMkLst>
        </pc:picChg>
        <pc:picChg chg="add">
          <ac:chgData name="Neemias Informatica Lima" userId="b77af7bd85500281" providerId="LiveId" clId="{7D1CC9F5-6E0A-41F8-B5B9-DE5264088EBB}" dt="2026-07-21T20:17:59.565" v="732" actId="22"/>
          <ac:picMkLst>
            <pc:docMk/>
            <pc:sldMk cId="1959249856" sldId="286"/>
            <ac:picMk id="11" creationId="{54A7DDA1-41E7-2DA9-FE3E-892C5D11B686}"/>
          </ac:picMkLst>
        </pc:picChg>
        <pc:picChg chg="add del">
          <ac:chgData name="Neemias Informatica Lima" userId="b77af7bd85500281" providerId="LiveId" clId="{7D1CC9F5-6E0A-41F8-B5B9-DE5264088EBB}" dt="2026-07-21T20:17:59.118" v="731" actId="478"/>
          <ac:picMkLst>
            <pc:docMk/>
            <pc:sldMk cId="1959249856" sldId="286"/>
            <ac:picMk id="12" creationId="{DC66AAC9-F406-FF4E-9524-D9BA5BDA5BE3}"/>
          </ac:picMkLst>
        </pc:picChg>
      </pc:sldChg>
      <pc:sldChg chg="addSp delSp modSp del mod">
        <pc:chgData name="Neemias Informatica Lima" userId="b77af7bd85500281" providerId="LiveId" clId="{7D1CC9F5-6E0A-41F8-B5B9-DE5264088EBB}" dt="2026-07-21T20:38:27.713" v="896" actId="47"/>
        <pc:sldMkLst>
          <pc:docMk/>
          <pc:sldMk cId="2857006406" sldId="287"/>
        </pc:sldMkLst>
        <pc:spChg chg="add del">
          <ac:chgData name="Neemias Informatica Lima" userId="b77af7bd85500281" providerId="LiveId" clId="{7D1CC9F5-6E0A-41F8-B5B9-DE5264088EBB}" dt="2026-07-21T20:18:19.886" v="737" actId="478"/>
          <ac:spMkLst>
            <pc:docMk/>
            <pc:sldMk cId="2857006406" sldId="287"/>
            <ac:spMk id="3" creationId="{42A9EA15-D033-AC09-7C80-A5EC6EF290B4}"/>
          </ac:spMkLst>
        </pc:spChg>
        <pc:spChg chg="add">
          <ac:chgData name="Neemias Informatica Lima" userId="b77af7bd85500281" providerId="LiveId" clId="{7D1CC9F5-6E0A-41F8-B5B9-DE5264088EBB}" dt="2026-07-21T20:18:20.248" v="738" actId="22"/>
          <ac:spMkLst>
            <pc:docMk/>
            <pc:sldMk cId="2857006406" sldId="287"/>
            <ac:spMk id="4" creationId="{A58BFC0B-2BF1-B315-1841-03CBD000515C}"/>
          </ac:spMkLst>
        </pc:spChg>
        <pc:spChg chg="del">
          <ac:chgData name="Neemias Informatica Lima" userId="b77af7bd85500281" providerId="LiveId" clId="{7D1CC9F5-6E0A-41F8-B5B9-DE5264088EBB}" dt="2026-07-21T20:18:19.886" v="737" actId="478"/>
          <ac:spMkLst>
            <pc:docMk/>
            <pc:sldMk cId="2857006406" sldId="287"/>
            <ac:spMk id="5" creationId="{BC10BDFF-B1A0-EBF1-F962-D5598F771F4C}"/>
          </ac:spMkLst>
        </pc:spChg>
        <pc:spChg chg="del">
          <ac:chgData name="Neemias Informatica Lima" userId="b77af7bd85500281" providerId="LiveId" clId="{7D1CC9F5-6E0A-41F8-B5B9-DE5264088EBB}" dt="2026-07-21T19:46:10.470" v="525" actId="478"/>
          <ac:spMkLst>
            <pc:docMk/>
            <pc:sldMk cId="2857006406" sldId="287"/>
            <ac:spMk id="7" creationId="{A19FCC38-419F-5118-7ACA-101187397924}"/>
          </ac:spMkLst>
        </pc:spChg>
        <pc:spChg chg="add">
          <ac:chgData name="Neemias Informatica Lima" userId="b77af7bd85500281" providerId="LiveId" clId="{7D1CC9F5-6E0A-41F8-B5B9-DE5264088EBB}" dt="2026-07-21T20:18:20.248" v="738" actId="22"/>
          <ac:spMkLst>
            <pc:docMk/>
            <pc:sldMk cId="2857006406" sldId="287"/>
            <ac:spMk id="8" creationId="{E0108643-C133-5FA4-184A-46B1B930E633}"/>
          </ac:spMkLst>
        </pc:spChg>
        <pc:spChg chg="mod">
          <ac:chgData name="Neemias Informatica Lima" userId="b77af7bd85500281" providerId="LiveId" clId="{7D1CC9F5-6E0A-41F8-B5B9-DE5264088EBB}" dt="2026-07-21T20:02:08.865" v="676" actId="20577"/>
          <ac:spMkLst>
            <pc:docMk/>
            <pc:sldMk cId="2857006406" sldId="287"/>
            <ac:spMk id="16" creationId="{28D68641-D640-4BD7-9D5B-B3803DCCF9B3}"/>
          </ac:spMkLst>
        </pc:spChg>
        <pc:picChg chg="add">
          <ac:chgData name="Neemias Informatica Lima" userId="b77af7bd85500281" providerId="LiveId" clId="{7D1CC9F5-6E0A-41F8-B5B9-DE5264088EBB}" dt="2026-07-21T19:46:10.766" v="526" actId="22"/>
          <ac:picMkLst>
            <pc:docMk/>
            <pc:sldMk cId="2857006406" sldId="287"/>
            <ac:picMk id="6" creationId="{A1D8587F-54A5-60D6-9D5E-AF8DF798D99D}"/>
          </ac:picMkLst>
        </pc:picChg>
        <pc:picChg chg="del">
          <ac:chgData name="Neemias Informatica Lima" userId="b77af7bd85500281" providerId="LiveId" clId="{7D1CC9F5-6E0A-41F8-B5B9-DE5264088EBB}" dt="2026-07-21T19:46:10.470" v="525" actId="478"/>
          <ac:picMkLst>
            <pc:docMk/>
            <pc:sldMk cId="2857006406" sldId="287"/>
            <ac:picMk id="8" creationId="{EB4A7D29-33AC-65A2-4A13-7F840F63CC86}"/>
          </ac:picMkLst>
        </pc:picChg>
        <pc:picChg chg="del">
          <ac:chgData name="Neemias Informatica Lima" userId="b77af7bd85500281" providerId="LiveId" clId="{7D1CC9F5-6E0A-41F8-B5B9-DE5264088EBB}" dt="2026-07-21T19:46:10.470" v="525" actId="478"/>
          <ac:picMkLst>
            <pc:docMk/>
            <pc:sldMk cId="2857006406" sldId="287"/>
            <ac:picMk id="9" creationId="{02B42883-4E09-7C05-A73A-456A105E7B1C}"/>
          </ac:picMkLst>
        </pc:picChg>
        <pc:picChg chg="add">
          <ac:chgData name="Neemias Informatica Lima" userId="b77af7bd85500281" providerId="LiveId" clId="{7D1CC9F5-6E0A-41F8-B5B9-DE5264088EBB}" dt="2026-07-21T20:18:20.248" v="738" actId="22"/>
          <ac:picMkLst>
            <pc:docMk/>
            <pc:sldMk cId="2857006406" sldId="287"/>
            <ac:picMk id="11" creationId="{28AB43B5-6334-6643-83A9-390D686F4142}"/>
          </ac:picMkLst>
        </pc:picChg>
        <pc:picChg chg="add del">
          <ac:chgData name="Neemias Informatica Lima" userId="b77af7bd85500281" providerId="LiveId" clId="{7D1CC9F5-6E0A-41F8-B5B9-DE5264088EBB}" dt="2026-07-21T20:18:19.886" v="737" actId="478"/>
          <ac:picMkLst>
            <pc:docMk/>
            <pc:sldMk cId="2857006406" sldId="287"/>
            <ac:picMk id="12" creationId="{C2B00DBB-58B0-F7DE-DC5C-B20BA161347A}"/>
          </ac:picMkLst>
        </pc:picChg>
      </pc:sldChg>
      <pc:sldChg chg="addSp delSp modSp mod">
        <pc:chgData name="Neemias Informatica Lima" userId="b77af7bd85500281" providerId="LiveId" clId="{7D1CC9F5-6E0A-41F8-B5B9-DE5264088EBB}" dt="2026-07-21T20:20:47.675" v="785"/>
        <pc:sldMkLst>
          <pc:docMk/>
          <pc:sldMk cId="2630436816" sldId="288"/>
        </pc:sldMkLst>
        <pc:spChg chg="add del">
          <ac:chgData name="Neemias Informatica Lima" userId="b77af7bd85500281" providerId="LiveId" clId="{7D1CC9F5-6E0A-41F8-B5B9-DE5264088EBB}" dt="2026-07-21T20:16:10.284" v="715" actId="478"/>
          <ac:spMkLst>
            <pc:docMk/>
            <pc:sldMk cId="2630436816" sldId="288"/>
            <ac:spMk id="3" creationId="{D13CD8BF-FDB4-5910-8255-805BF47DA497}"/>
          </ac:spMkLst>
        </pc:spChg>
        <pc:spChg chg="add">
          <ac:chgData name="Neemias Informatica Lima" userId="b77af7bd85500281" providerId="LiveId" clId="{7D1CC9F5-6E0A-41F8-B5B9-DE5264088EBB}" dt="2026-07-21T20:16:10.667" v="716" actId="22"/>
          <ac:spMkLst>
            <pc:docMk/>
            <pc:sldMk cId="2630436816" sldId="288"/>
            <ac:spMk id="4" creationId="{A31D4DCD-D714-AAE5-F74F-7C3921AFE6F1}"/>
          </ac:spMkLst>
        </pc:spChg>
        <pc:spChg chg="del">
          <ac:chgData name="Neemias Informatica Lima" userId="b77af7bd85500281" providerId="LiveId" clId="{7D1CC9F5-6E0A-41F8-B5B9-DE5264088EBB}" dt="2026-07-21T20:16:10.284" v="715" actId="478"/>
          <ac:spMkLst>
            <pc:docMk/>
            <pc:sldMk cId="2630436816" sldId="288"/>
            <ac:spMk id="5" creationId="{08B6FBED-BE34-5D78-C09E-27B4496A2742}"/>
          </ac:spMkLst>
        </pc:spChg>
        <pc:spChg chg="del">
          <ac:chgData name="Neemias Informatica Lima" userId="b77af7bd85500281" providerId="LiveId" clId="{7D1CC9F5-6E0A-41F8-B5B9-DE5264088EBB}" dt="2026-07-21T19:44:46.457" v="503" actId="478"/>
          <ac:spMkLst>
            <pc:docMk/>
            <pc:sldMk cId="2630436816" sldId="288"/>
            <ac:spMk id="7" creationId="{3B0CD16A-909C-26EF-8358-DE72F3FD2CA2}"/>
          </ac:spMkLst>
        </pc:spChg>
        <pc:spChg chg="add">
          <ac:chgData name="Neemias Informatica Lima" userId="b77af7bd85500281" providerId="LiveId" clId="{7D1CC9F5-6E0A-41F8-B5B9-DE5264088EBB}" dt="2026-07-21T20:16:10.667" v="716" actId="22"/>
          <ac:spMkLst>
            <pc:docMk/>
            <pc:sldMk cId="2630436816" sldId="288"/>
            <ac:spMk id="8" creationId="{0CDDE0A3-B4CB-4598-9FD4-1F69E44142C7}"/>
          </ac:spMkLst>
        </pc:spChg>
        <pc:spChg chg="mod">
          <ac:chgData name="Neemias Informatica Lima" userId="b77af7bd85500281" providerId="LiveId" clId="{7D1CC9F5-6E0A-41F8-B5B9-DE5264088EBB}" dt="2026-07-21T20:20:47.675" v="785"/>
          <ac:spMkLst>
            <pc:docMk/>
            <pc:sldMk cId="2630436816" sldId="288"/>
            <ac:spMk id="13" creationId="{00000000-0000-0000-0000-000000000000}"/>
          </ac:spMkLst>
        </pc:spChg>
        <pc:spChg chg="mod">
          <ac:chgData name="Neemias Informatica Lima" userId="b77af7bd85500281" providerId="LiveId" clId="{7D1CC9F5-6E0A-41F8-B5B9-DE5264088EBB}" dt="2026-07-21T20:20:14.451" v="775"/>
          <ac:spMkLst>
            <pc:docMk/>
            <pc:sldMk cId="2630436816" sldId="288"/>
            <ac:spMk id="14" creationId="{00000000-0000-0000-0000-000000000000}"/>
          </ac:spMkLst>
        </pc:spChg>
        <pc:picChg chg="add">
          <ac:chgData name="Neemias Informatica Lima" userId="b77af7bd85500281" providerId="LiveId" clId="{7D1CC9F5-6E0A-41F8-B5B9-DE5264088EBB}" dt="2026-07-21T19:44:46.822" v="504" actId="22"/>
          <ac:picMkLst>
            <pc:docMk/>
            <pc:sldMk cId="2630436816" sldId="288"/>
            <ac:picMk id="6" creationId="{255DE34A-02BF-6839-A262-91E7795544E3}"/>
          </ac:picMkLst>
        </pc:picChg>
        <pc:picChg chg="del">
          <ac:chgData name="Neemias Informatica Lima" userId="b77af7bd85500281" providerId="LiveId" clId="{7D1CC9F5-6E0A-41F8-B5B9-DE5264088EBB}" dt="2026-07-21T19:44:46.457" v="503" actId="478"/>
          <ac:picMkLst>
            <pc:docMk/>
            <pc:sldMk cId="2630436816" sldId="288"/>
            <ac:picMk id="8" creationId="{9CCEDEC5-FF85-DEDE-DA41-7C620A3755B1}"/>
          </ac:picMkLst>
        </pc:picChg>
        <pc:picChg chg="del">
          <ac:chgData name="Neemias Informatica Lima" userId="b77af7bd85500281" providerId="LiveId" clId="{7D1CC9F5-6E0A-41F8-B5B9-DE5264088EBB}" dt="2026-07-21T19:44:46.457" v="503" actId="478"/>
          <ac:picMkLst>
            <pc:docMk/>
            <pc:sldMk cId="2630436816" sldId="288"/>
            <ac:picMk id="9" creationId="{D6E19EEB-85A9-AAE7-7478-BEE67E5F4BBA}"/>
          </ac:picMkLst>
        </pc:picChg>
        <pc:picChg chg="add">
          <ac:chgData name="Neemias Informatica Lima" userId="b77af7bd85500281" providerId="LiveId" clId="{7D1CC9F5-6E0A-41F8-B5B9-DE5264088EBB}" dt="2026-07-21T20:16:10.667" v="716" actId="22"/>
          <ac:picMkLst>
            <pc:docMk/>
            <pc:sldMk cId="2630436816" sldId="288"/>
            <ac:picMk id="11" creationId="{3EBEC0AE-91D9-E3A6-F6C6-75E176139509}"/>
          </ac:picMkLst>
        </pc:picChg>
        <pc:picChg chg="add del">
          <ac:chgData name="Neemias Informatica Lima" userId="b77af7bd85500281" providerId="LiveId" clId="{7D1CC9F5-6E0A-41F8-B5B9-DE5264088EBB}" dt="2026-07-21T20:16:10.284" v="715" actId="478"/>
          <ac:picMkLst>
            <pc:docMk/>
            <pc:sldMk cId="2630436816" sldId="288"/>
            <ac:picMk id="12" creationId="{951A3278-B011-BA22-B1A4-E5AADC4CA2F8}"/>
          </ac:picMkLst>
        </pc:picChg>
      </pc:sldChg>
      <pc:sldChg chg="addSp delSp modSp mod">
        <pc:chgData name="Neemias Informatica Lima" userId="b77af7bd85500281" providerId="LiveId" clId="{7D1CC9F5-6E0A-41F8-B5B9-DE5264088EBB}" dt="2026-07-21T20:24:08.024" v="822"/>
        <pc:sldMkLst>
          <pc:docMk/>
          <pc:sldMk cId="3032827026" sldId="289"/>
        </pc:sldMkLst>
        <pc:spChg chg="add del">
          <ac:chgData name="Neemias Informatica Lima" userId="b77af7bd85500281" providerId="LiveId" clId="{7D1CC9F5-6E0A-41F8-B5B9-DE5264088EBB}" dt="2026-07-21T20:17:24.981" v="721" actId="478"/>
          <ac:spMkLst>
            <pc:docMk/>
            <pc:sldMk cId="3032827026" sldId="289"/>
            <ac:spMk id="3" creationId="{08EDB78C-8E6B-3DE5-6B70-21000A6891D9}"/>
          </ac:spMkLst>
        </pc:spChg>
        <pc:spChg chg="add">
          <ac:chgData name="Neemias Informatica Lima" userId="b77af7bd85500281" providerId="LiveId" clId="{7D1CC9F5-6E0A-41F8-B5B9-DE5264088EBB}" dt="2026-07-21T20:17:25.472" v="722" actId="22"/>
          <ac:spMkLst>
            <pc:docMk/>
            <pc:sldMk cId="3032827026" sldId="289"/>
            <ac:spMk id="4" creationId="{AC644F51-55B7-2413-9D5E-2FCBFE806727}"/>
          </ac:spMkLst>
        </pc:spChg>
        <pc:spChg chg="del">
          <ac:chgData name="Neemias Informatica Lima" userId="b77af7bd85500281" providerId="LiveId" clId="{7D1CC9F5-6E0A-41F8-B5B9-DE5264088EBB}" dt="2026-07-21T20:17:24.981" v="721" actId="478"/>
          <ac:spMkLst>
            <pc:docMk/>
            <pc:sldMk cId="3032827026" sldId="289"/>
            <ac:spMk id="5" creationId="{B6A73800-B8AE-6366-6AE0-F804EFCB16E9}"/>
          </ac:spMkLst>
        </pc:spChg>
        <pc:spChg chg="del">
          <ac:chgData name="Neemias Informatica Lima" userId="b77af7bd85500281" providerId="LiveId" clId="{7D1CC9F5-6E0A-41F8-B5B9-DE5264088EBB}" dt="2026-07-21T19:45:12.515" v="509" actId="478"/>
          <ac:spMkLst>
            <pc:docMk/>
            <pc:sldMk cId="3032827026" sldId="289"/>
            <ac:spMk id="7" creationId="{E25AF0B0-8134-9C7C-8826-034A27D34AA1}"/>
          </ac:spMkLst>
        </pc:spChg>
        <pc:spChg chg="add">
          <ac:chgData name="Neemias Informatica Lima" userId="b77af7bd85500281" providerId="LiveId" clId="{7D1CC9F5-6E0A-41F8-B5B9-DE5264088EBB}" dt="2026-07-21T20:17:25.472" v="722" actId="22"/>
          <ac:spMkLst>
            <pc:docMk/>
            <pc:sldMk cId="3032827026" sldId="289"/>
            <ac:spMk id="8" creationId="{D56DAE43-321C-BA2D-9DF0-594AF8E1ABD9}"/>
          </ac:spMkLst>
        </pc:spChg>
        <pc:spChg chg="mod">
          <ac:chgData name="Neemias Informatica Lima" userId="b77af7bd85500281" providerId="LiveId" clId="{7D1CC9F5-6E0A-41F8-B5B9-DE5264088EBB}" dt="2026-07-21T20:24:08.024" v="822"/>
          <ac:spMkLst>
            <pc:docMk/>
            <pc:sldMk cId="3032827026" sldId="289"/>
            <ac:spMk id="12" creationId="{A64B78EF-EDA8-421A-88C9-45544BBCA9D1}"/>
          </ac:spMkLst>
        </pc:spChg>
        <pc:spChg chg="mod">
          <ac:chgData name="Neemias Informatica Lima" userId="b77af7bd85500281" providerId="LiveId" clId="{7D1CC9F5-6E0A-41F8-B5B9-DE5264088EBB}" dt="2026-07-21T20:22:05.357" v="803"/>
          <ac:spMkLst>
            <pc:docMk/>
            <pc:sldMk cId="3032827026" sldId="289"/>
            <ac:spMk id="14" creationId="{00000000-0000-0000-0000-000000000000}"/>
          </ac:spMkLst>
        </pc:spChg>
        <pc:picChg chg="add">
          <ac:chgData name="Neemias Informatica Lima" userId="b77af7bd85500281" providerId="LiveId" clId="{7D1CC9F5-6E0A-41F8-B5B9-DE5264088EBB}" dt="2026-07-21T19:45:12.890" v="510" actId="22"/>
          <ac:picMkLst>
            <pc:docMk/>
            <pc:sldMk cId="3032827026" sldId="289"/>
            <ac:picMk id="6" creationId="{E1B09539-6056-900E-3C16-A11AB4D12D9B}"/>
          </ac:picMkLst>
        </pc:picChg>
        <pc:picChg chg="del">
          <ac:chgData name="Neemias Informatica Lima" userId="b77af7bd85500281" providerId="LiveId" clId="{7D1CC9F5-6E0A-41F8-B5B9-DE5264088EBB}" dt="2026-07-21T19:45:12.515" v="509" actId="478"/>
          <ac:picMkLst>
            <pc:docMk/>
            <pc:sldMk cId="3032827026" sldId="289"/>
            <ac:picMk id="8" creationId="{773BF668-6748-7D6D-E796-B24A892A9CD2}"/>
          </ac:picMkLst>
        </pc:picChg>
        <pc:picChg chg="del">
          <ac:chgData name="Neemias Informatica Lima" userId="b77af7bd85500281" providerId="LiveId" clId="{7D1CC9F5-6E0A-41F8-B5B9-DE5264088EBB}" dt="2026-07-21T19:45:12.515" v="509" actId="478"/>
          <ac:picMkLst>
            <pc:docMk/>
            <pc:sldMk cId="3032827026" sldId="289"/>
            <ac:picMk id="9" creationId="{1D36273E-27FC-3A7D-A3CE-F445520B63A8}"/>
          </ac:picMkLst>
        </pc:picChg>
        <pc:picChg chg="add">
          <ac:chgData name="Neemias Informatica Lima" userId="b77af7bd85500281" providerId="LiveId" clId="{7D1CC9F5-6E0A-41F8-B5B9-DE5264088EBB}" dt="2026-07-21T20:17:25.472" v="722" actId="22"/>
          <ac:picMkLst>
            <pc:docMk/>
            <pc:sldMk cId="3032827026" sldId="289"/>
            <ac:picMk id="11" creationId="{53EBC67D-A69B-605C-38CD-E8455B6478F0}"/>
          </ac:picMkLst>
        </pc:picChg>
        <pc:picChg chg="add del">
          <ac:chgData name="Neemias Informatica Lima" userId="b77af7bd85500281" providerId="LiveId" clId="{7D1CC9F5-6E0A-41F8-B5B9-DE5264088EBB}" dt="2026-07-21T20:17:24.981" v="721" actId="478"/>
          <ac:picMkLst>
            <pc:docMk/>
            <pc:sldMk cId="3032827026" sldId="289"/>
            <ac:picMk id="15" creationId="{5916412E-7179-30A9-5C71-9FD3DF33B556}"/>
          </ac:picMkLst>
        </pc:picChg>
      </pc:sldChg>
      <pc:sldChg chg="addSp delSp modSp mod">
        <pc:chgData name="Neemias Informatica Lima" userId="b77af7bd85500281" providerId="LiveId" clId="{7D1CC9F5-6E0A-41F8-B5B9-DE5264088EBB}" dt="2026-07-21T20:29:16.649" v="849" actId="6549"/>
        <pc:sldMkLst>
          <pc:docMk/>
          <pc:sldMk cId="3772032319" sldId="290"/>
        </pc:sldMkLst>
        <pc:spChg chg="add del">
          <ac:chgData name="Neemias Informatica Lima" userId="b77af7bd85500281" providerId="LiveId" clId="{7D1CC9F5-6E0A-41F8-B5B9-DE5264088EBB}" dt="2026-07-21T20:17:39.730" v="725" actId="478"/>
          <ac:spMkLst>
            <pc:docMk/>
            <pc:sldMk cId="3772032319" sldId="290"/>
            <ac:spMk id="3" creationId="{F13DEF2B-0170-3F21-60F0-A108AFD61C18}"/>
          </ac:spMkLst>
        </pc:spChg>
        <pc:spChg chg="add">
          <ac:chgData name="Neemias Informatica Lima" userId="b77af7bd85500281" providerId="LiveId" clId="{7D1CC9F5-6E0A-41F8-B5B9-DE5264088EBB}" dt="2026-07-21T20:17:40.183" v="726" actId="22"/>
          <ac:spMkLst>
            <pc:docMk/>
            <pc:sldMk cId="3772032319" sldId="290"/>
            <ac:spMk id="4" creationId="{638DDEC1-3144-7A72-3E2D-C6B3FCE67C16}"/>
          </ac:spMkLst>
        </pc:spChg>
        <pc:spChg chg="del">
          <ac:chgData name="Neemias Informatica Lima" userId="b77af7bd85500281" providerId="LiveId" clId="{7D1CC9F5-6E0A-41F8-B5B9-DE5264088EBB}" dt="2026-07-21T20:17:39.730" v="725" actId="478"/>
          <ac:spMkLst>
            <pc:docMk/>
            <pc:sldMk cId="3772032319" sldId="290"/>
            <ac:spMk id="5" creationId="{2C9D5F58-3D34-26EF-5C4F-BE7157C6E24C}"/>
          </ac:spMkLst>
        </pc:spChg>
        <pc:spChg chg="del">
          <ac:chgData name="Neemias Informatica Lima" userId="b77af7bd85500281" providerId="LiveId" clId="{7D1CC9F5-6E0A-41F8-B5B9-DE5264088EBB}" dt="2026-07-21T19:45:32.889" v="513" actId="478"/>
          <ac:spMkLst>
            <pc:docMk/>
            <pc:sldMk cId="3772032319" sldId="290"/>
            <ac:spMk id="7" creationId="{540A25DB-1321-8A25-AB1E-D132B502D2AE}"/>
          </ac:spMkLst>
        </pc:spChg>
        <pc:spChg chg="add">
          <ac:chgData name="Neemias Informatica Lima" userId="b77af7bd85500281" providerId="LiveId" clId="{7D1CC9F5-6E0A-41F8-B5B9-DE5264088EBB}" dt="2026-07-21T20:17:40.183" v="726" actId="22"/>
          <ac:spMkLst>
            <pc:docMk/>
            <pc:sldMk cId="3772032319" sldId="290"/>
            <ac:spMk id="8" creationId="{0B6173C0-3100-2F5A-1716-EA18FA1FE0FF}"/>
          </ac:spMkLst>
        </pc:spChg>
        <pc:spChg chg="mod">
          <ac:chgData name="Neemias Informatica Lima" userId="b77af7bd85500281" providerId="LiveId" clId="{7D1CC9F5-6E0A-41F8-B5B9-DE5264088EBB}" dt="2026-07-21T20:29:16.649" v="849" actId="6549"/>
          <ac:spMkLst>
            <pc:docMk/>
            <pc:sldMk cId="3772032319" sldId="290"/>
            <ac:spMk id="12" creationId="{8D5A143D-15FB-4DFE-B0EC-FEEB77A92B2C}"/>
          </ac:spMkLst>
        </pc:spChg>
        <pc:spChg chg="mod">
          <ac:chgData name="Neemias Informatica Lima" userId="b77af7bd85500281" providerId="LiveId" clId="{7D1CC9F5-6E0A-41F8-B5B9-DE5264088EBB}" dt="2026-07-21T20:26:37.784" v="826"/>
          <ac:spMkLst>
            <pc:docMk/>
            <pc:sldMk cId="3772032319" sldId="290"/>
            <ac:spMk id="14" creationId="{00000000-0000-0000-0000-000000000000}"/>
          </ac:spMkLst>
        </pc:spChg>
        <pc:picChg chg="add">
          <ac:chgData name="Neemias Informatica Lima" userId="b77af7bd85500281" providerId="LiveId" clId="{7D1CC9F5-6E0A-41F8-B5B9-DE5264088EBB}" dt="2026-07-21T19:45:33.268" v="514" actId="22"/>
          <ac:picMkLst>
            <pc:docMk/>
            <pc:sldMk cId="3772032319" sldId="290"/>
            <ac:picMk id="6" creationId="{AA3CA9A9-5041-6E2C-4055-A6FCD627A021}"/>
          </ac:picMkLst>
        </pc:picChg>
        <pc:picChg chg="del">
          <ac:chgData name="Neemias Informatica Lima" userId="b77af7bd85500281" providerId="LiveId" clId="{7D1CC9F5-6E0A-41F8-B5B9-DE5264088EBB}" dt="2026-07-21T19:45:32.889" v="513" actId="478"/>
          <ac:picMkLst>
            <pc:docMk/>
            <pc:sldMk cId="3772032319" sldId="290"/>
            <ac:picMk id="8" creationId="{C77EE773-5540-0D9A-1EB3-650E43C0FE88}"/>
          </ac:picMkLst>
        </pc:picChg>
        <pc:picChg chg="del">
          <ac:chgData name="Neemias Informatica Lima" userId="b77af7bd85500281" providerId="LiveId" clId="{7D1CC9F5-6E0A-41F8-B5B9-DE5264088EBB}" dt="2026-07-21T19:45:32.889" v="513" actId="478"/>
          <ac:picMkLst>
            <pc:docMk/>
            <pc:sldMk cId="3772032319" sldId="290"/>
            <ac:picMk id="9" creationId="{44CB4A53-1C2C-80B0-F073-0FBA909CDEF7}"/>
          </ac:picMkLst>
        </pc:picChg>
        <pc:picChg chg="add">
          <ac:chgData name="Neemias Informatica Lima" userId="b77af7bd85500281" providerId="LiveId" clId="{7D1CC9F5-6E0A-41F8-B5B9-DE5264088EBB}" dt="2026-07-21T20:17:40.183" v="726" actId="22"/>
          <ac:picMkLst>
            <pc:docMk/>
            <pc:sldMk cId="3772032319" sldId="290"/>
            <ac:picMk id="11" creationId="{A1DA92B5-9A7C-0286-B01E-82C163A10A69}"/>
          </ac:picMkLst>
        </pc:picChg>
        <pc:picChg chg="add del">
          <ac:chgData name="Neemias Informatica Lima" userId="b77af7bd85500281" providerId="LiveId" clId="{7D1CC9F5-6E0A-41F8-B5B9-DE5264088EBB}" dt="2026-07-21T20:17:39.730" v="725" actId="478"/>
          <ac:picMkLst>
            <pc:docMk/>
            <pc:sldMk cId="3772032319" sldId="290"/>
            <ac:picMk id="15" creationId="{BD6F85C6-104D-A030-E487-C56549C4A62D}"/>
          </ac:picMkLst>
        </pc:picChg>
      </pc:sldChg>
      <pc:sldChg chg="addSp delSp modSp mod">
        <pc:chgData name="Neemias Informatica Lima" userId="b77af7bd85500281" providerId="LiveId" clId="{7D1CC9F5-6E0A-41F8-B5B9-DE5264088EBB}" dt="2026-07-21T20:31:06.674" v="871" actId="6549"/>
        <pc:sldMkLst>
          <pc:docMk/>
          <pc:sldMk cId="1768216317" sldId="291"/>
        </pc:sldMkLst>
        <pc:spChg chg="add del">
          <ac:chgData name="Neemias Informatica Lima" userId="b77af7bd85500281" providerId="LiveId" clId="{7D1CC9F5-6E0A-41F8-B5B9-DE5264088EBB}" dt="2026-07-21T20:17:52.110" v="729" actId="478"/>
          <ac:spMkLst>
            <pc:docMk/>
            <pc:sldMk cId="1768216317" sldId="291"/>
            <ac:spMk id="3" creationId="{59232C95-0460-4C0D-283C-996A0ADD8ACE}"/>
          </ac:spMkLst>
        </pc:spChg>
        <pc:spChg chg="add">
          <ac:chgData name="Neemias Informatica Lima" userId="b77af7bd85500281" providerId="LiveId" clId="{7D1CC9F5-6E0A-41F8-B5B9-DE5264088EBB}" dt="2026-07-21T20:17:52.580" v="730" actId="22"/>
          <ac:spMkLst>
            <pc:docMk/>
            <pc:sldMk cId="1768216317" sldId="291"/>
            <ac:spMk id="4" creationId="{4273C8D7-E3E6-9326-D288-1355542C6D64}"/>
          </ac:spMkLst>
        </pc:spChg>
        <pc:spChg chg="del">
          <ac:chgData name="Neemias Informatica Lima" userId="b77af7bd85500281" providerId="LiveId" clId="{7D1CC9F5-6E0A-41F8-B5B9-DE5264088EBB}" dt="2026-07-21T20:17:52.110" v="729" actId="478"/>
          <ac:spMkLst>
            <pc:docMk/>
            <pc:sldMk cId="1768216317" sldId="291"/>
            <ac:spMk id="6" creationId="{1AB0B740-10E8-7E9D-3D1D-722A35C5F61E}"/>
          </ac:spMkLst>
        </pc:spChg>
        <pc:spChg chg="del">
          <ac:chgData name="Neemias Informatica Lima" userId="b77af7bd85500281" providerId="LiveId" clId="{7D1CC9F5-6E0A-41F8-B5B9-DE5264088EBB}" dt="2026-07-21T19:45:49.399" v="517" actId="478"/>
          <ac:spMkLst>
            <pc:docMk/>
            <pc:sldMk cId="1768216317" sldId="291"/>
            <ac:spMk id="7" creationId="{5E95AFEC-4E4D-CB12-4BC5-FF7DF0C957A0}"/>
          </ac:spMkLst>
        </pc:spChg>
        <pc:spChg chg="add">
          <ac:chgData name="Neemias Informatica Lima" userId="b77af7bd85500281" providerId="LiveId" clId="{7D1CC9F5-6E0A-41F8-B5B9-DE5264088EBB}" dt="2026-07-21T20:17:52.580" v="730" actId="22"/>
          <ac:spMkLst>
            <pc:docMk/>
            <pc:sldMk cId="1768216317" sldId="291"/>
            <ac:spMk id="8" creationId="{EA3D7620-E5AF-F23C-D33D-9B1004DA48B4}"/>
          </ac:spMkLst>
        </pc:spChg>
        <pc:spChg chg="mod">
          <ac:chgData name="Neemias Informatica Lima" userId="b77af7bd85500281" providerId="LiveId" clId="{7D1CC9F5-6E0A-41F8-B5B9-DE5264088EBB}" dt="2026-07-21T20:31:06.674" v="871" actId="6549"/>
          <ac:spMkLst>
            <pc:docMk/>
            <pc:sldMk cId="1768216317" sldId="291"/>
            <ac:spMk id="12" creationId="{FD5EC092-AC81-4728-9A45-4C4BB5B95C65}"/>
          </ac:spMkLst>
        </pc:spChg>
        <pc:spChg chg="mod">
          <ac:chgData name="Neemias Informatica Lima" userId="b77af7bd85500281" providerId="LiveId" clId="{7D1CC9F5-6E0A-41F8-B5B9-DE5264088EBB}" dt="2026-07-21T20:29:53.171" v="853"/>
          <ac:spMkLst>
            <pc:docMk/>
            <pc:sldMk cId="1768216317" sldId="291"/>
            <ac:spMk id="14" creationId="{00000000-0000-0000-0000-000000000000}"/>
          </ac:spMkLst>
        </pc:spChg>
        <pc:picChg chg="add">
          <ac:chgData name="Neemias Informatica Lima" userId="b77af7bd85500281" providerId="LiveId" clId="{7D1CC9F5-6E0A-41F8-B5B9-DE5264088EBB}" dt="2026-07-21T19:45:49.771" v="518" actId="22"/>
          <ac:picMkLst>
            <pc:docMk/>
            <pc:sldMk cId="1768216317" sldId="291"/>
            <ac:picMk id="5" creationId="{D3833C70-4015-3785-8A40-DCA5B25407A6}"/>
          </ac:picMkLst>
        </pc:picChg>
        <pc:picChg chg="del">
          <ac:chgData name="Neemias Informatica Lima" userId="b77af7bd85500281" providerId="LiveId" clId="{7D1CC9F5-6E0A-41F8-B5B9-DE5264088EBB}" dt="2026-07-21T19:45:49.399" v="517" actId="478"/>
          <ac:picMkLst>
            <pc:docMk/>
            <pc:sldMk cId="1768216317" sldId="291"/>
            <ac:picMk id="8" creationId="{03BBFCEA-20FD-79C4-B983-95C388CF25BE}"/>
          </ac:picMkLst>
        </pc:picChg>
        <pc:picChg chg="del">
          <ac:chgData name="Neemias Informatica Lima" userId="b77af7bd85500281" providerId="LiveId" clId="{7D1CC9F5-6E0A-41F8-B5B9-DE5264088EBB}" dt="2026-07-21T19:45:49.399" v="517" actId="478"/>
          <ac:picMkLst>
            <pc:docMk/>
            <pc:sldMk cId="1768216317" sldId="291"/>
            <ac:picMk id="9" creationId="{6BAC86DA-EF07-A496-18A4-92900847B3CE}"/>
          </ac:picMkLst>
        </pc:picChg>
        <pc:picChg chg="add">
          <ac:chgData name="Neemias Informatica Lima" userId="b77af7bd85500281" providerId="LiveId" clId="{7D1CC9F5-6E0A-41F8-B5B9-DE5264088EBB}" dt="2026-07-21T20:17:52.580" v="730" actId="22"/>
          <ac:picMkLst>
            <pc:docMk/>
            <pc:sldMk cId="1768216317" sldId="291"/>
            <ac:picMk id="11" creationId="{308E0809-7806-A2B3-CFC0-677EFC498D4F}"/>
          </ac:picMkLst>
        </pc:picChg>
        <pc:picChg chg="add del">
          <ac:chgData name="Neemias Informatica Lima" userId="b77af7bd85500281" providerId="LiveId" clId="{7D1CC9F5-6E0A-41F8-B5B9-DE5264088EBB}" dt="2026-07-21T20:17:52.110" v="729" actId="478"/>
          <ac:picMkLst>
            <pc:docMk/>
            <pc:sldMk cId="1768216317" sldId="291"/>
            <ac:picMk id="15" creationId="{E0D2A18E-8693-AF63-0C05-5193E1FFDA96}"/>
          </ac:picMkLst>
        </pc:picChg>
      </pc:sldChg>
      <pc:sldChg chg="addSp delSp modSp mod">
        <pc:chgData name="Neemias Informatica Lima" userId="b77af7bd85500281" providerId="LiveId" clId="{7D1CC9F5-6E0A-41F8-B5B9-DE5264088EBB}" dt="2026-07-21T20:36:18.553" v="895" actId="6549"/>
        <pc:sldMkLst>
          <pc:docMk/>
          <pc:sldMk cId="3757265641" sldId="292"/>
        </pc:sldMkLst>
        <pc:spChg chg="add del">
          <ac:chgData name="Neemias Informatica Lima" userId="b77af7bd85500281" providerId="LiveId" clId="{7D1CC9F5-6E0A-41F8-B5B9-DE5264088EBB}" dt="2026-07-21T20:18:07.496" v="733" actId="478"/>
          <ac:spMkLst>
            <pc:docMk/>
            <pc:sldMk cId="3757265641" sldId="292"/>
            <ac:spMk id="3" creationId="{C6411DCD-4FE6-AC51-D025-48166ECE6AB5}"/>
          </ac:spMkLst>
        </pc:spChg>
        <pc:spChg chg="add">
          <ac:chgData name="Neemias Informatica Lima" userId="b77af7bd85500281" providerId="LiveId" clId="{7D1CC9F5-6E0A-41F8-B5B9-DE5264088EBB}" dt="2026-07-21T20:18:07.937" v="734" actId="22"/>
          <ac:spMkLst>
            <pc:docMk/>
            <pc:sldMk cId="3757265641" sldId="292"/>
            <ac:spMk id="4" creationId="{8F52DEFA-8FEC-F382-B081-73DDE09CE308}"/>
          </ac:spMkLst>
        </pc:spChg>
        <pc:spChg chg="del">
          <ac:chgData name="Neemias Informatica Lima" userId="b77af7bd85500281" providerId="LiveId" clId="{7D1CC9F5-6E0A-41F8-B5B9-DE5264088EBB}" dt="2026-07-21T20:18:07.496" v="733" actId="478"/>
          <ac:spMkLst>
            <pc:docMk/>
            <pc:sldMk cId="3757265641" sldId="292"/>
            <ac:spMk id="6" creationId="{268C753B-4D63-C69B-B690-B7FDFE219AE4}"/>
          </ac:spMkLst>
        </pc:spChg>
        <pc:spChg chg="del">
          <ac:chgData name="Neemias Informatica Lima" userId="b77af7bd85500281" providerId="LiveId" clId="{7D1CC9F5-6E0A-41F8-B5B9-DE5264088EBB}" dt="2026-07-21T19:45:58.893" v="521" actId="478"/>
          <ac:spMkLst>
            <pc:docMk/>
            <pc:sldMk cId="3757265641" sldId="292"/>
            <ac:spMk id="7" creationId="{42E1BA84-0B94-A7BE-2FEC-8F78766F8C66}"/>
          </ac:spMkLst>
        </pc:spChg>
        <pc:spChg chg="add">
          <ac:chgData name="Neemias Informatica Lima" userId="b77af7bd85500281" providerId="LiveId" clId="{7D1CC9F5-6E0A-41F8-B5B9-DE5264088EBB}" dt="2026-07-21T20:18:07.937" v="734" actId="22"/>
          <ac:spMkLst>
            <pc:docMk/>
            <pc:sldMk cId="3757265641" sldId="292"/>
            <ac:spMk id="8" creationId="{467F39E4-D106-DCE6-63B0-9B2AD2464E50}"/>
          </ac:spMkLst>
        </pc:spChg>
        <pc:spChg chg="mod">
          <ac:chgData name="Neemias Informatica Lima" userId="b77af7bd85500281" providerId="LiveId" clId="{7D1CC9F5-6E0A-41F8-B5B9-DE5264088EBB}" dt="2026-07-21T20:36:18.553" v="895" actId="6549"/>
          <ac:spMkLst>
            <pc:docMk/>
            <pc:sldMk cId="3757265641" sldId="292"/>
            <ac:spMk id="12" creationId="{1EC42BAA-B890-43DD-B4F0-9AB5685AF2FE}"/>
          </ac:spMkLst>
        </pc:spChg>
        <pc:spChg chg="mod">
          <ac:chgData name="Neemias Informatica Lima" userId="b77af7bd85500281" providerId="LiveId" clId="{7D1CC9F5-6E0A-41F8-B5B9-DE5264088EBB}" dt="2026-07-21T20:32:00.091" v="875"/>
          <ac:spMkLst>
            <pc:docMk/>
            <pc:sldMk cId="3757265641" sldId="292"/>
            <ac:spMk id="14" creationId="{00000000-0000-0000-0000-000000000000}"/>
          </ac:spMkLst>
        </pc:spChg>
        <pc:picChg chg="add">
          <ac:chgData name="Neemias Informatica Lima" userId="b77af7bd85500281" providerId="LiveId" clId="{7D1CC9F5-6E0A-41F8-B5B9-DE5264088EBB}" dt="2026-07-21T19:45:59.217" v="522" actId="22"/>
          <ac:picMkLst>
            <pc:docMk/>
            <pc:sldMk cId="3757265641" sldId="292"/>
            <ac:picMk id="5" creationId="{AC396C49-3C10-3B85-BBE0-B7FB57A62799}"/>
          </ac:picMkLst>
        </pc:picChg>
        <pc:picChg chg="del">
          <ac:chgData name="Neemias Informatica Lima" userId="b77af7bd85500281" providerId="LiveId" clId="{7D1CC9F5-6E0A-41F8-B5B9-DE5264088EBB}" dt="2026-07-21T19:45:58.893" v="521" actId="478"/>
          <ac:picMkLst>
            <pc:docMk/>
            <pc:sldMk cId="3757265641" sldId="292"/>
            <ac:picMk id="8" creationId="{5038D286-ECC1-A638-FA31-C2A16B2D0934}"/>
          </ac:picMkLst>
        </pc:picChg>
        <pc:picChg chg="del">
          <ac:chgData name="Neemias Informatica Lima" userId="b77af7bd85500281" providerId="LiveId" clId="{7D1CC9F5-6E0A-41F8-B5B9-DE5264088EBB}" dt="2026-07-21T19:45:58.893" v="521" actId="478"/>
          <ac:picMkLst>
            <pc:docMk/>
            <pc:sldMk cId="3757265641" sldId="292"/>
            <ac:picMk id="9" creationId="{AD361222-E696-A6F5-B770-3AB14853ABD1}"/>
          </ac:picMkLst>
        </pc:picChg>
        <pc:picChg chg="add">
          <ac:chgData name="Neemias Informatica Lima" userId="b77af7bd85500281" providerId="LiveId" clId="{7D1CC9F5-6E0A-41F8-B5B9-DE5264088EBB}" dt="2026-07-21T20:18:07.937" v="734" actId="22"/>
          <ac:picMkLst>
            <pc:docMk/>
            <pc:sldMk cId="3757265641" sldId="292"/>
            <ac:picMk id="11" creationId="{F0502968-7063-B743-8C59-F16D9EB338A0}"/>
          </ac:picMkLst>
        </pc:picChg>
        <pc:picChg chg="add del">
          <ac:chgData name="Neemias Informatica Lima" userId="b77af7bd85500281" providerId="LiveId" clId="{7D1CC9F5-6E0A-41F8-B5B9-DE5264088EBB}" dt="2026-07-21T20:18:07.496" v="733" actId="478"/>
          <ac:picMkLst>
            <pc:docMk/>
            <pc:sldMk cId="3757265641" sldId="292"/>
            <ac:picMk id="15" creationId="{A40B9882-0CB0-88AF-AC80-44CC886B5568}"/>
          </ac:picMkLst>
        </pc:picChg>
      </pc:sldChg>
      <pc:sldChg chg="addSp delSp modSp mod">
        <pc:chgData name="Neemias Informatica Lima" userId="b77af7bd85500281" providerId="LiveId" clId="{7D1CC9F5-6E0A-41F8-B5B9-DE5264088EBB}" dt="2026-07-21T20:39:03.911" v="904" actId="20577"/>
        <pc:sldMkLst>
          <pc:docMk/>
          <pc:sldMk cId="3114938747" sldId="293"/>
        </pc:sldMkLst>
        <pc:spChg chg="add del">
          <ac:chgData name="Neemias Informatica Lima" userId="b77af7bd85500281" providerId="LiveId" clId="{7D1CC9F5-6E0A-41F8-B5B9-DE5264088EBB}" dt="2026-07-21T20:18:13.464" v="735" actId="478"/>
          <ac:spMkLst>
            <pc:docMk/>
            <pc:sldMk cId="3114938747" sldId="293"/>
            <ac:spMk id="3" creationId="{4A27C407-6081-DF8C-7D10-7684C3F7D56D}"/>
          </ac:spMkLst>
        </pc:spChg>
        <pc:spChg chg="add">
          <ac:chgData name="Neemias Informatica Lima" userId="b77af7bd85500281" providerId="LiveId" clId="{7D1CC9F5-6E0A-41F8-B5B9-DE5264088EBB}" dt="2026-07-21T20:18:13.978" v="736" actId="22"/>
          <ac:spMkLst>
            <pc:docMk/>
            <pc:sldMk cId="3114938747" sldId="293"/>
            <ac:spMk id="4" creationId="{A2408CC9-61B6-A0D6-AA3A-AAC99A06D19D}"/>
          </ac:spMkLst>
        </pc:spChg>
        <pc:spChg chg="del">
          <ac:chgData name="Neemias Informatica Lima" userId="b77af7bd85500281" providerId="LiveId" clId="{7D1CC9F5-6E0A-41F8-B5B9-DE5264088EBB}" dt="2026-07-21T20:18:13.464" v="735" actId="478"/>
          <ac:spMkLst>
            <pc:docMk/>
            <pc:sldMk cId="3114938747" sldId="293"/>
            <ac:spMk id="5" creationId="{53F2FE35-8C58-1547-BB77-FEC56A1DB0B9}"/>
          </ac:spMkLst>
        </pc:spChg>
        <pc:spChg chg="del">
          <ac:chgData name="Neemias Informatica Lima" userId="b77af7bd85500281" providerId="LiveId" clId="{7D1CC9F5-6E0A-41F8-B5B9-DE5264088EBB}" dt="2026-07-21T19:46:05.800" v="523" actId="478"/>
          <ac:spMkLst>
            <pc:docMk/>
            <pc:sldMk cId="3114938747" sldId="293"/>
            <ac:spMk id="7" creationId="{6179A7D9-2FED-219E-EA25-158BAEDC99C6}"/>
          </ac:spMkLst>
        </pc:spChg>
        <pc:spChg chg="add">
          <ac:chgData name="Neemias Informatica Lima" userId="b77af7bd85500281" providerId="LiveId" clId="{7D1CC9F5-6E0A-41F8-B5B9-DE5264088EBB}" dt="2026-07-21T20:18:13.978" v="736" actId="22"/>
          <ac:spMkLst>
            <pc:docMk/>
            <pc:sldMk cId="3114938747" sldId="293"/>
            <ac:spMk id="8" creationId="{DAD97B1B-E5E5-3FBB-6799-301FFBB154E0}"/>
          </ac:spMkLst>
        </pc:spChg>
        <pc:spChg chg="mod">
          <ac:chgData name="Neemias Informatica Lima" userId="b77af7bd85500281" providerId="LiveId" clId="{7D1CC9F5-6E0A-41F8-B5B9-DE5264088EBB}" dt="2026-07-21T20:39:03.911" v="904" actId="20577"/>
          <ac:spMkLst>
            <pc:docMk/>
            <pc:sldMk cId="3114938747" sldId="293"/>
            <ac:spMk id="16" creationId="{CFC8B9D9-C6ED-4706-A104-65D118A5B7F9}"/>
          </ac:spMkLst>
        </pc:spChg>
        <pc:picChg chg="add">
          <ac:chgData name="Neemias Informatica Lima" userId="b77af7bd85500281" providerId="LiveId" clId="{7D1CC9F5-6E0A-41F8-B5B9-DE5264088EBB}" dt="2026-07-21T19:46:06.134" v="524" actId="22"/>
          <ac:picMkLst>
            <pc:docMk/>
            <pc:sldMk cId="3114938747" sldId="293"/>
            <ac:picMk id="6" creationId="{E4C524B5-D532-BADC-B46F-BD38EB363867}"/>
          </ac:picMkLst>
        </pc:picChg>
        <pc:picChg chg="del">
          <ac:chgData name="Neemias Informatica Lima" userId="b77af7bd85500281" providerId="LiveId" clId="{7D1CC9F5-6E0A-41F8-B5B9-DE5264088EBB}" dt="2026-07-21T19:46:05.800" v="523" actId="478"/>
          <ac:picMkLst>
            <pc:docMk/>
            <pc:sldMk cId="3114938747" sldId="293"/>
            <ac:picMk id="8" creationId="{BDA3B048-B6E5-80F1-1B90-093B34F37FCF}"/>
          </ac:picMkLst>
        </pc:picChg>
        <pc:picChg chg="del">
          <ac:chgData name="Neemias Informatica Lima" userId="b77af7bd85500281" providerId="LiveId" clId="{7D1CC9F5-6E0A-41F8-B5B9-DE5264088EBB}" dt="2026-07-21T19:46:05.800" v="523" actId="478"/>
          <ac:picMkLst>
            <pc:docMk/>
            <pc:sldMk cId="3114938747" sldId="293"/>
            <ac:picMk id="9" creationId="{0839AB79-9429-EE64-4CAC-6FA68587F84C}"/>
          </ac:picMkLst>
        </pc:picChg>
        <pc:picChg chg="add">
          <ac:chgData name="Neemias Informatica Lima" userId="b77af7bd85500281" providerId="LiveId" clId="{7D1CC9F5-6E0A-41F8-B5B9-DE5264088EBB}" dt="2026-07-21T20:18:13.978" v="736" actId="22"/>
          <ac:picMkLst>
            <pc:docMk/>
            <pc:sldMk cId="3114938747" sldId="293"/>
            <ac:picMk id="11" creationId="{B274A33F-E0B8-6F35-36C5-3984B9FF7310}"/>
          </ac:picMkLst>
        </pc:picChg>
        <pc:picChg chg="add del">
          <ac:chgData name="Neemias Informatica Lima" userId="b77af7bd85500281" providerId="LiveId" clId="{7D1CC9F5-6E0A-41F8-B5B9-DE5264088EBB}" dt="2026-07-21T20:18:13.464" v="735" actId="478"/>
          <ac:picMkLst>
            <pc:docMk/>
            <pc:sldMk cId="3114938747" sldId="293"/>
            <ac:picMk id="12" creationId="{E5CFEC23-72DD-9930-C695-FD776566772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466959F-D557-4AD2-8488-6D988692D220}" type="datetimeFigureOut">
              <a:rPr lang="pt-BR" smtClean="0"/>
              <a:t>21/07/2026</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E72852-4DE7-44D3-8A7F-56C27570EADE}" type="slidenum">
              <a:rPr lang="pt-BR" smtClean="0"/>
              <a:t>‹nº›</a:t>
            </a:fld>
            <a:endParaRPr lang="pt-BR"/>
          </a:p>
        </p:txBody>
      </p:sp>
    </p:spTree>
    <p:extLst>
      <p:ext uri="{BB962C8B-B14F-4D97-AF65-F5344CB8AC3E}">
        <p14:creationId xmlns:p14="http://schemas.microsoft.com/office/powerpoint/2010/main" val="98445376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C4D8A3-0553-4624-98E0-EE1E1EA2DF94}" type="datetimeFigureOut">
              <a:rPr lang="pt-BR" smtClean="0"/>
              <a:t>21/07/2026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DDDF94-5BF5-43EC-9ABE-4C4ADD279200}" type="slidenum">
              <a:rPr lang="pt-BR" smtClean="0"/>
              <a:t>‹nº›</a:t>
            </a:fld>
            <a:endParaRPr lang="pt-BR"/>
          </a:p>
        </p:txBody>
      </p:sp>
    </p:spTree>
    <p:extLst>
      <p:ext uri="{BB962C8B-B14F-4D97-AF65-F5344CB8AC3E}">
        <p14:creationId xmlns:p14="http://schemas.microsoft.com/office/powerpoint/2010/main" val="3037722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1</a:t>
            </a:fld>
            <a:endParaRPr lang="pt-BR"/>
          </a:p>
        </p:txBody>
      </p:sp>
    </p:spTree>
    <p:extLst>
      <p:ext uri="{BB962C8B-B14F-4D97-AF65-F5344CB8AC3E}">
        <p14:creationId xmlns:p14="http://schemas.microsoft.com/office/powerpoint/2010/main" val="1987669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2</a:t>
            </a:fld>
            <a:endParaRPr lang="pt-BR"/>
          </a:p>
        </p:txBody>
      </p:sp>
    </p:spTree>
    <p:extLst>
      <p:ext uri="{BB962C8B-B14F-4D97-AF65-F5344CB8AC3E}">
        <p14:creationId xmlns:p14="http://schemas.microsoft.com/office/powerpoint/2010/main" val="225263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3</a:t>
            </a:fld>
            <a:endParaRPr lang="pt-BR"/>
          </a:p>
        </p:txBody>
      </p:sp>
    </p:spTree>
    <p:extLst>
      <p:ext uri="{BB962C8B-B14F-4D97-AF65-F5344CB8AC3E}">
        <p14:creationId xmlns:p14="http://schemas.microsoft.com/office/powerpoint/2010/main" val="3796569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5</a:t>
            </a:fld>
            <a:endParaRPr lang="pt-BR"/>
          </a:p>
        </p:txBody>
      </p:sp>
    </p:spTree>
    <p:extLst>
      <p:ext uri="{BB962C8B-B14F-4D97-AF65-F5344CB8AC3E}">
        <p14:creationId xmlns:p14="http://schemas.microsoft.com/office/powerpoint/2010/main" val="1787445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34DDDF94-5BF5-43EC-9ABE-4C4ADD279200}" type="slidenum">
              <a:rPr lang="pt-BR" smtClean="0"/>
              <a:t>7</a:t>
            </a:fld>
            <a:endParaRPr lang="pt-BR"/>
          </a:p>
        </p:txBody>
      </p:sp>
    </p:spTree>
    <p:extLst>
      <p:ext uri="{BB962C8B-B14F-4D97-AF65-F5344CB8AC3E}">
        <p14:creationId xmlns:p14="http://schemas.microsoft.com/office/powerpoint/2010/main" val="1552372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9</a:t>
            </a:fld>
            <a:endParaRPr lang="pt-BR"/>
          </a:p>
        </p:txBody>
      </p:sp>
    </p:spTree>
    <p:extLst>
      <p:ext uri="{BB962C8B-B14F-4D97-AF65-F5344CB8AC3E}">
        <p14:creationId xmlns:p14="http://schemas.microsoft.com/office/powerpoint/2010/main" val="1306649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34DDDF94-5BF5-43EC-9ABE-4C4ADD279200}" type="slidenum">
              <a:rPr lang="pt-BR" smtClean="0"/>
              <a:t>11</a:t>
            </a:fld>
            <a:endParaRPr lang="pt-BR"/>
          </a:p>
        </p:txBody>
      </p:sp>
    </p:spTree>
    <p:extLst>
      <p:ext uri="{BB962C8B-B14F-4D97-AF65-F5344CB8AC3E}">
        <p14:creationId xmlns:p14="http://schemas.microsoft.com/office/powerpoint/2010/main" val="3999430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spTree>
      <p:nvGrpSpPr>
        <p:cNvPr id="1" name=""/>
        <p:cNvGrpSpPr/>
        <p:nvPr/>
      </p:nvGrpSpPr>
      <p:grpSpPr>
        <a:xfrm>
          <a:off x="0" y="0"/>
          <a:ext cx="0" cy="0"/>
          <a:chOff x="0" y="0"/>
          <a:chExt cx="0" cy="0"/>
        </a:xfrm>
      </p:grpSpPr>
      <p:sp>
        <p:nvSpPr>
          <p:cNvPr id="7" name="Rectangle 6"/>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4532" y="570268"/>
            <a:ext cx="7558207" cy="2679573"/>
          </a:xfrm>
        </p:spPr>
        <p:txBody>
          <a:bodyPr anchor="b">
            <a:normAutofit/>
          </a:bodyPr>
          <a:lstStyle>
            <a:lvl1pPr algn="l">
              <a:lnSpc>
                <a:spcPct val="85000"/>
              </a:lnSpc>
              <a:defRPr sz="6011" spc="-38" baseline="0">
                <a:solidFill>
                  <a:schemeClr val="tx1">
                    <a:lumMod val="85000"/>
                    <a:lumOff val="15000"/>
                  </a:schemeClr>
                </a:solidFill>
              </a:defRPr>
            </a:lvl1pPr>
          </a:lstStyle>
          <a:p>
            <a:r>
              <a:rPr lang="pt-BR"/>
              <a:t>Clique para editar o título mestre</a:t>
            </a:r>
            <a:endParaRPr lang="en-US" dirty="0"/>
          </a:p>
        </p:txBody>
      </p:sp>
      <p:sp>
        <p:nvSpPr>
          <p:cNvPr id="3" name="Subtitle 2"/>
          <p:cNvSpPr>
            <a:spLocks noGrp="1"/>
          </p:cNvSpPr>
          <p:nvPr>
            <p:ph type="subTitle" idx="1"/>
          </p:nvPr>
        </p:nvSpPr>
        <p:spPr>
          <a:xfrm>
            <a:off x="826614" y="3347903"/>
            <a:ext cx="7558207" cy="858838"/>
          </a:xfrm>
        </p:spPr>
        <p:txBody>
          <a:bodyPr lIns="91440" rIns="91440">
            <a:normAutofit/>
          </a:bodyPr>
          <a:lstStyle>
            <a:lvl1pPr marL="0" indent="0" algn="l">
              <a:buNone/>
              <a:defRPr sz="1803" cap="all" spc="150" baseline="0">
                <a:solidFill>
                  <a:schemeClr val="tx2"/>
                </a:solidFill>
                <a:latin typeface="+mj-lt"/>
              </a:defRPr>
            </a:lvl1pPr>
            <a:lvl2pPr marL="343540" indent="0" algn="ctr">
              <a:buNone/>
              <a:defRPr sz="1803"/>
            </a:lvl2pPr>
            <a:lvl3pPr marL="687080" indent="0" algn="ctr">
              <a:buNone/>
              <a:defRPr sz="1803"/>
            </a:lvl3pPr>
            <a:lvl4pPr marL="1030620" indent="0" algn="ctr">
              <a:buNone/>
              <a:defRPr sz="1503"/>
            </a:lvl4pPr>
            <a:lvl5pPr marL="1374160" indent="0" algn="ctr">
              <a:buNone/>
              <a:defRPr sz="1503"/>
            </a:lvl5pPr>
            <a:lvl6pPr marL="1717700" indent="0" algn="ctr">
              <a:buNone/>
              <a:defRPr sz="1503"/>
            </a:lvl6pPr>
            <a:lvl7pPr marL="2061240" indent="0" algn="ctr">
              <a:buNone/>
              <a:defRPr sz="1503"/>
            </a:lvl7pPr>
            <a:lvl8pPr marL="2404781" indent="0" algn="ctr">
              <a:buNone/>
              <a:defRPr sz="1503"/>
            </a:lvl8pPr>
            <a:lvl9pPr marL="2748321" indent="0" algn="ctr">
              <a:buNone/>
              <a:defRPr sz="1503"/>
            </a:lvl9pPr>
          </a:lstStyle>
          <a:p>
            <a:r>
              <a:rPr lang="pt-BR"/>
              <a:t>Clique para editar o estilo do subtítulo Mestre</a:t>
            </a:r>
            <a:endParaRPr lang="en-US" dirty="0"/>
          </a:p>
        </p:txBody>
      </p:sp>
      <p:sp>
        <p:nvSpPr>
          <p:cNvPr id="4" name="Date Placeholder 3"/>
          <p:cNvSpPr>
            <a:spLocks noGrp="1"/>
          </p:cNvSpPr>
          <p:nvPr>
            <p:ph type="dt" sz="half" idx="10"/>
          </p:nvPr>
        </p:nvSpPr>
        <p:spPr/>
        <p:txBody>
          <a:bodyPr/>
          <a:lstStyle/>
          <a:p>
            <a:fld id="{4BDF68E2-58F2-4D09-BE8B-E3BD06533059}" type="datetimeFigureOut">
              <a:rPr lang="en-US" dirty="0"/>
              <a:t>7/21/2026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907473" y="3263583"/>
            <a:ext cx="742078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969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pt-BR"/>
              <a:t>Clique para editar o título mestre</a:t>
            </a:r>
            <a:endParaRPr lang="en-US" dirty="0"/>
          </a:p>
        </p:txBody>
      </p:sp>
      <p:sp>
        <p:nvSpPr>
          <p:cNvPr id="3" name="Content Placeholder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dirty="0"/>
              <a:t>7/21/2026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dirty="0"/>
              <a:t>‹nº›</a:t>
            </a:fld>
            <a:endParaRPr lang="en-US" dirty="0"/>
          </a:p>
        </p:txBody>
      </p:sp>
    </p:spTree>
    <p:extLst>
      <p:ext uri="{BB962C8B-B14F-4D97-AF65-F5344CB8AC3E}">
        <p14:creationId xmlns:p14="http://schemas.microsoft.com/office/powerpoint/2010/main" val="34114894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4532" y="570268"/>
            <a:ext cx="7558207" cy="2679573"/>
          </a:xfrm>
        </p:spPr>
        <p:txBody>
          <a:bodyPr anchor="b" anchorCtr="0">
            <a:normAutofit/>
          </a:bodyPr>
          <a:lstStyle>
            <a:lvl1pPr>
              <a:lnSpc>
                <a:spcPct val="85000"/>
              </a:lnSpc>
              <a:defRPr sz="6011" b="0">
                <a:solidFill>
                  <a:schemeClr val="tx1">
                    <a:lumMod val="85000"/>
                    <a:lumOff val="15000"/>
                  </a:schemeClr>
                </a:solidFill>
              </a:defRPr>
            </a:lvl1pPr>
          </a:lstStyle>
          <a:p>
            <a:r>
              <a:rPr lang="pt-BR"/>
              <a:t>Clique para editar o título mestre</a:t>
            </a:r>
            <a:endParaRPr lang="en-US" dirty="0"/>
          </a:p>
        </p:txBody>
      </p:sp>
      <p:sp>
        <p:nvSpPr>
          <p:cNvPr id="3" name="Text Placeholder 2"/>
          <p:cNvSpPr>
            <a:spLocks noGrp="1"/>
          </p:cNvSpPr>
          <p:nvPr>
            <p:ph type="body" idx="1"/>
          </p:nvPr>
        </p:nvSpPr>
        <p:spPr>
          <a:xfrm>
            <a:off x="824532" y="3346031"/>
            <a:ext cx="7558207" cy="858838"/>
          </a:xfrm>
        </p:spPr>
        <p:txBody>
          <a:bodyPr lIns="91440" rIns="91440" anchor="t" anchorCtr="0">
            <a:normAutofit/>
          </a:bodyPr>
          <a:lstStyle>
            <a:lvl1pPr marL="0" indent="0">
              <a:buNone/>
              <a:defRPr sz="1803" cap="all" spc="150" baseline="0">
                <a:solidFill>
                  <a:schemeClr val="tx2"/>
                </a:solidFill>
                <a:latin typeface="+mj-lt"/>
              </a:defRPr>
            </a:lvl1pPr>
            <a:lvl2pPr marL="343540" indent="0">
              <a:buNone/>
              <a:defRPr sz="1353">
                <a:solidFill>
                  <a:schemeClr val="tx1">
                    <a:tint val="75000"/>
                  </a:schemeClr>
                </a:solidFill>
              </a:defRPr>
            </a:lvl2pPr>
            <a:lvl3pPr marL="687080" indent="0">
              <a:buNone/>
              <a:defRPr sz="1202">
                <a:solidFill>
                  <a:schemeClr val="tx1">
                    <a:tint val="75000"/>
                  </a:schemeClr>
                </a:solidFill>
              </a:defRPr>
            </a:lvl3pPr>
            <a:lvl4pPr marL="1030620" indent="0">
              <a:buNone/>
              <a:defRPr sz="1052">
                <a:solidFill>
                  <a:schemeClr val="tx1">
                    <a:tint val="75000"/>
                  </a:schemeClr>
                </a:solidFill>
              </a:defRPr>
            </a:lvl4pPr>
            <a:lvl5pPr marL="1374160" indent="0">
              <a:buNone/>
              <a:defRPr sz="1052">
                <a:solidFill>
                  <a:schemeClr val="tx1">
                    <a:tint val="75000"/>
                  </a:schemeClr>
                </a:solidFill>
              </a:defRPr>
            </a:lvl5pPr>
            <a:lvl6pPr marL="1717700" indent="0">
              <a:buNone/>
              <a:defRPr sz="1052">
                <a:solidFill>
                  <a:schemeClr val="tx1">
                    <a:tint val="75000"/>
                  </a:schemeClr>
                </a:solidFill>
              </a:defRPr>
            </a:lvl6pPr>
            <a:lvl7pPr marL="2061240" indent="0">
              <a:buNone/>
              <a:defRPr sz="1052">
                <a:solidFill>
                  <a:schemeClr val="tx1">
                    <a:tint val="75000"/>
                  </a:schemeClr>
                </a:solidFill>
              </a:defRPr>
            </a:lvl7pPr>
            <a:lvl8pPr marL="2404781" indent="0">
              <a:buNone/>
              <a:defRPr sz="1052">
                <a:solidFill>
                  <a:schemeClr val="tx1">
                    <a:tint val="75000"/>
                  </a:schemeClr>
                </a:solidFill>
              </a:defRPr>
            </a:lvl8pPr>
            <a:lvl9pPr marL="2748321" indent="0">
              <a:buNone/>
              <a:defRPr sz="1052">
                <a:solidFill>
                  <a:schemeClr val="tx1">
                    <a:tint val="75000"/>
                  </a:schemeClr>
                </a:solidFill>
              </a:defRPr>
            </a:lvl9pPr>
          </a:lstStyle>
          <a:p>
            <a:pPr lvl="0"/>
            <a:r>
              <a:rPr lang="pt-BR"/>
              <a:t>Editar estilos de texto Mestre</a:t>
            </a:r>
          </a:p>
        </p:txBody>
      </p:sp>
      <p:sp>
        <p:nvSpPr>
          <p:cNvPr id="4" name="Date Placeholder 3"/>
          <p:cNvSpPr>
            <a:spLocks noGrp="1"/>
          </p:cNvSpPr>
          <p:nvPr>
            <p:ph type="dt" sz="half" idx="10"/>
          </p:nvPr>
        </p:nvSpPr>
        <p:spPr/>
        <p:txBody>
          <a:bodyPr/>
          <a:lstStyle/>
          <a:p>
            <a:fld id="{20EBB0C4-6273-4C6E-B9BD-2EDC30F1CD52}" type="datetimeFigureOut">
              <a:rPr lang="en-US" dirty="0"/>
              <a:t>7/21/2026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cxnSp>
        <p:nvCxnSpPr>
          <p:cNvPr id="9" name="Straight Connector 8"/>
          <p:cNvCxnSpPr/>
          <p:nvPr/>
        </p:nvCxnSpPr>
        <p:spPr>
          <a:xfrm>
            <a:off x="907473" y="3263583"/>
            <a:ext cx="7420785"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678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a:xfrm>
            <a:off x="824532" y="215351"/>
            <a:ext cx="7558207" cy="1090083"/>
          </a:xfrm>
        </p:spPr>
        <p:txBody>
          <a:bodyPr/>
          <a:lstStyle/>
          <a:p>
            <a:r>
              <a:rPr lang="pt-BR"/>
              <a:t>Clique para editar o título mestre</a:t>
            </a:r>
            <a:endParaRPr lang="en-US" dirty="0"/>
          </a:p>
        </p:txBody>
      </p:sp>
      <p:sp>
        <p:nvSpPr>
          <p:cNvPr id="3" name="Content Placeholder 2"/>
          <p:cNvSpPr>
            <a:spLocks noGrp="1"/>
          </p:cNvSpPr>
          <p:nvPr>
            <p:ph sz="half" idx="1"/>
          </p:nvPr>
        </p:nvSpPr>
        <p:spPr>
          <a:xfrm>
            <a:off x="824531" y="1386864"/>
            <a:ext cx="3710393" cy="30231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Content Placeholder 3"/>
          <p:cNvSpPr>
            <a:spLocks noGrp="1"/>
          </p:cNvSpPr>
          <p:nvPr>
            <p:ph sz="half" idx="2"/>
          </p:nvPr>
        </p:nvSpPr>
        <p:spPr>
          <a:xfrm>
            <a:off x="4672346" y="1386865"/>
            <a:ext cx="3710393" cy="302310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Date Placeholder 4"/>
          <p:cNvSpPr>
            <a:spLocks noGrp="1"/>
          </p:cNvSpPr>
          <p:nvPr>
            <p:ph type="dt" sz="half" idx="10"/>
          </p:nvPr>
        </p:nvSpPr>
        <p:spPr/>
        <p:txBody>
          <a:bodyPr/>
          <a:lstStyle/>
          <a:p>
            <a:fld id="{19AB4D41-86C1-4908-B66A-0B50CEB3BF29}" type="datetimeFigureOut">
              <a:rPr lang="en-US" dirty="0"/>
              <a:t>7/21/2026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182252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a:xfrm>
            <a:off x="824532" y="215351"/>
            <a:ext cx="7558207" cy="1090083"/>
          </a:xfrm>
        </p:spPr>
        <p:txBody>
          <a:bodyPr/>
          <a:lstStyle/>
          <a:p>
            <a:r>
              <a:rPr lang="pt-BR"/>
              <a:t>Clique para editar o título mestre</a:t>
            </a:r>
            <a:endParaRPr lang="en-US" dirty="0"/>
          </a:p>
        </p:txBody>
      </p:sp>
      <p:sp>
        <p:nvSpPr>
          <p:cNvPr id="3" name="Text Placeholder 2"/>
          <p:cNvSpPr>
            <a:spLocks noGrp="1"/>
          </p:cNvSpPr>
          <p:nvPr>
            <p:ph type="body" idx="1"/>
          </p:nvPr>
        </p:nvSpPr>
        <p:spPr>
          <a:xfrm>
            <a:off x="824531" y="1387103"/>
            <a:ext cx="3710393" cy="553234"/>
          </a:xfrm>
        </p:spPr>
        <p:txBody>
          <a:bodyPr lIns="91440" rIns="91440" anchor="ctr">
            <a:normAutofit/>
          </a:bodyPr>
          <a:lstStyle>
            <a:lvl1pPr marL="0" indent="0">
              <a:buNone/>
              <a:defRPr sz="1503" b="0" cap="all" baseline="0">
                <a:solidFill>
                  <a:schemeClr val="tx2"/>
                </a:solidFill>
              </a:defRPr>
            </a:lvl1pPr>
            <a:lvl2pPr marL="343540" indent="0">
              <a:buNone/>
              <a:defRPr sz="1503" b="1"/>
            </a:lvl2pPr>
            <a:lvl3pPr marL="687080" indent="0">
              <a:buNone/>
              <a:defRPr sz="1353" b="1"/>
            </a:lvl3pPr>
            <a:lvl4pPr marL="1030620" indent="0">
              <a:buNone/>
              <a:defRPr sz="1202" b="1"/>
            </a:lvl4pPr>
            <a:lvl5pPr marL="1374160" indent="0">
              <a:buNone/>
              <a:defRPr sz="1202" b="1"/>
            </a:lvl5pPr>
            <a:lvl6pPr marL="1717700" indent="0">
              <a:buNone/>
              <a:defRPr sz="1202" b="1"/>
            </a:lvl6pPr>
            <a:lvl7pPr marL="2061240" indent="0">
              <a:buNone/>
              <a:defRPr sz="1202" b="1"/>
            </a:lvl7pPr>
            <a:lvl8pPr marL="2404781" indent="0">
              <a:buNone/>
              <a:defRPr sz="1202" b="1"/>
            </a:lvl8pPr>
            <a:lvl9pPr marL="2748321" indent="0">
              <a:buNone/>
              <a:defRPr sz="1202" b="1"/>
            </a:lvl9pPr>
          </a:lstStyle>
          <a:p>
            <a:pPr lvl="0"/>
            <a:r>
              <a:rPr lang="pt-BR"/>
              <a:t>Editar estilos de texto Mestre</a:t>
            </a:r>
          </a:p>
        </p:txBody>
      </p:sp>
      <p:sp>
        <p:nvSpPr>
          <p:cNvPr id="4" name="Content Placeholder 3"/>
          <p:cNvSpPr>
            <a:spLocks noGrp="1"/>
          </p:cNvSpPr>
          <p:nvPr>
            <p:ph sz="half" idx="2"/>
          </p:nvPr>
        </p:nvSpPr>
        <p:spPr>
          <a:xfrm>
            <a:off x="824531" y="1940337"/>
            <a:ext cx="3710393" cy="253834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5" name="Text Placeholder 4"/>
          <p:cNvSpPr>
            <a:spLocks noGrp="1"/>
          </p:cNvSpPr>
          <p:nvPr>
            <p:ph type="body" sz="quarter" idx="3"/>
          </p:nvPr>
        </p:nvSpPr>
        <p:spPr>
          <a:xfrm>
            <a:off x="4672346" y="1387103"/>
            <a:ext cx="3710393" cy="553234"/>
          </a:xfrm>
        </p:spPr>
        <p:txBody>
          <a:bodyPr lIns="91440" rIns="91440" anchor="ctr">
            <a:normAutofit/>
          </a:bodyPr>
          <a:lstStyle>
            <a:lvl1pPr marL="0" indent="0">
              <a:buNone/>
              <a:defRPr sz="1503" b="0" cap="all" baseline="0">
                <a:solidFill>
                  <a:schemeClr val="tx2"/>
                </a:solidFill>
              </a:defRPr>
            </a:lvl1pPr>
            <a:lvl2pPr marL="343540" indent="0">
              <a:buNone/>
              <a:defRPr sz="1503" b="1"/>
            </a:lvl2pPr>
            <a:lvl3pPr marL="687080" indent="0">
              <a:buNone/>
              <a:defRPr sz="1353" b="1"/>
            </a:lvl3pPr>
            <a:lvl4pPr marL="1030620" indent="0">
              <a:buNone/>
              <a:defRPr sz="1202" b="1"/>
            </a:lvl4pPr>
            <a:lvl5pPr marL="1374160" indent="0">
              <a:buNone/>
              <a:defRPr sz="1202" b="1"/>
            </a:lvl5pPr>
            <a:lvl6pPr marL="1717700" indent="0">
              <a:buNone/>
              <a:defRPr sz="1202" b="1"/>
            </a:lvl6pPr>
            <a:lvl7pPr marL="2061240" indent="0">
              <a:buNone/>
              <a:defRPr sz="1202" b="1"/>
            </a:lvl7pPr>
            <a:lvl8pPr marL="2404781" indent="0">
              <a:buNone/>
              <a:defRPr sz="1202" b="1"/>
            </a:lvl8pPr>
            <a:lvl9pPr marL="2748321" indent="0">
              <a:buNone/>
              <a:defRPr sz="1202" b="1"/>
            </a:lvl9pPr>
          </a:lstStyle>
          <a:p>
            <a:pPr lvl="0"/>
            <a:r>
              <a:rPr lang="pt-BR"/>
              <a:t>Editar estilos de texto Mestre</a:t>
            </a:r>
          </a:p>
        </p:txBody>
      </p:sp>
      <p:sp>
        <p:nvSpPr>
          <p:cNvPr id="6" name="Content Placeholder 5"/>
          <p:cNvSpPr>
            <a:spLocks noGrp="1"/>
          </p:cNvSpPr>
          <p:nvPr>
            <p:ph sz="quarter" idx="4"/>
          </p:nvPr>
        </p:nvSpPr>
        <p:spPr>
          <a:xfrm>
            <a:off x="4672346" y="1940337"/>
            <a:ext cx="3710393" cy="2538342"/>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7" name="Date Placeholder 6"/>
          <p:cNvSpPr>
            <a:spLocks noGrp="1"/>
          </p:cNvSpPr>
          <p:nvPr>
            <p:ph type="dt" sz="half" idx="10"/>
          </p:nvPr>
        </p:nvSpPr>
        <p:spPr/>
        <p:txBody>
          <a:bodyPr/>
          <a:lstStyle/>
          <a:p>
            <a:fld id="{E6426E2C-56C1-4E0D-A793-0088A7FDD37E}" type="datetimeFigureOut">
              <a:rPr lang="en-US" dirty="0"/>
              <a:t>7/21/2026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4021399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Date Placeholder 2"/>
          <p:cNvSpPr>
            <a:spLocks noGrp="1"/>
          </p:cNvSpPr>
          <p:nvPr>
            <p:ph type="dt" sz="half" idx="10"/>
          </p:nvPr>
        </p:nvSpPr>
        <p:spPr/>
        <p:txBody>
          <a:bodyPr/>
          <a:lstStyle/>
          <a:p>
            <a:fld id="{C8C39B41-D8B5-4052-B551-9B5525EAA8B6}" type="datetimeFigureOut">
              <a:rPr lang="en-US" dirty="0"/>
              <a:t>7/21/2026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918963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m branco">
    <p:spTree>
      <p:nvGrpSpPr>
        <p:cNvPr id="1" name=""/>
        <p:cNvGrpSpPr/>
        <p:nvPr/>
      </p:nvGrpSpPr>
      <p:grpSpPr>
        <a:xfrm>
          <a:off x="0" y="0"/>
          <a:ext cx="0" cy="0"/>
          <a:chOff x="0" y="0"/>
          <a:chExt cx="0" cy="0"/>
        </a:xfrm>
      </p:grpSpPr>
      <p:sp>
        <p:nvSpPr>
          <p:cNvPr id="5" name="Rectangle 4"/>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94136C-8742-45B2-AF27-D93DF72833A9}" type="datetimeFigureOut">
              <a:rPr lang="en-US" dirty="0"/>
              <a:t>7/21/2026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1654449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spTree>
      <p:nvGrpSpPr>
        <p:cNvPr id="1" name=""/>
        <p:cNvGrpSpPr/>
        <p:nvPr/>
      </p:nvGrpSpPr>
      <p:grpSpPr>
        <a:xfrm>
          <a:off x="0" y="0"/>
          <a:ext cx="0" cy="0"/>
          <a:chOff x="0" y="0"/>
          <a:chExt cx="0" cy="0"/>
        </a:xfrm>
      </p:grpSpPr>
      <p:sp>
        <p:nvSpPr>
          <p:cNvPr id="8" name="Rectangle 7"/>
          <p:cNvSpPr/>
          <p:nvPr/>
        </p:nvSpPr>
        <p:spPr>
          <a:xfrm>
            <a:off x="13" y="0"/>
            <a:ext cx="3043895" cy="51530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5840" y="0"/>
            <a:ext cx="48098" cy="5153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3555" y="446595"/>
            <a:ext cx="2404884" cy="1717675"/>
          </a:xfrm>
        </p:spPr>
        <p:txBody>
          <a:bodyPr anchor="b">
            <a:normAutofit/>
          </a:bodyPr>
          <a:lstStyle>
            <a:lvl1pPr>
              <a:defRPr sz="2705" b="0">
                <a:solidFill>
                  <a:srgbClr val="FFFFFF"/>
                </a:solidFill>
              </a:defRPr>
            </a:lvl1pPr>
          </a:lstStyle>
          <a:p>
            <a:r>
              <a:rPr lang="pt-BR"/>
              <a:t>Clique para editar o título mestre</a:t>
            </a:r>
            <a:endParaRPr lang="en-US" dirty="0"/>
          </a:p>
        </p:txBody>
      </p:sp>
      <p:sp>
        <p:nvSpPr>
          <p:cNvPr id="3" name="Content Placeholder 2"/>
          <p:cNvSpPr>
            <a:spLocks noGrp="1"/>
          </p:cNvSpPr>
          <p:nvPr>
            <p:ph idx="1"/>
          </p:nvPr>
        </p:nvSpPr>
        <p:spPr>
          <a:xfrm>
            <a:off x="3607326" y="549656"/>
            <a:ext cx="4878479" cy="3950653"/>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Text Placeholder 3"/>
          <p:cNvSpPr>
            <a:spLocks noGrp="1"/>
          </p:cNvSpPr>
          <p:nvPr>
            <p:ph type="body" sz="half" idx="2"/>
          </p:nvPr>
        </p:nvSpPr>
        <p:spPr>
          <a:xfrm>
            <a:off x="343555" y="2198624"/>
            <a:ext cx="2404884" cy="2539036"/>
          </a:xfrm>
        </p:spPr>
        <p:txBody>
          <a:bodyPr lIns="91440" rIns="91440">
            <a:normAutofit/>
          </a:bodyPr>
          <a:lstStyle>
            <a:lvl1pPr marL="0" indent="0">
              <a:buNone/>
              <a:defRPr sz="1127">
                <a:solidFill>
                  <a:srgbClr val="FFFFFF"/>
                </a:solidFill>
              </a:defRPr>
            </a:lvl1pPr>
            <a:lvl2pPr marL="343540" indent="0">
              <a:buNone/>
              <a:defRPr sz="902"/>
            </a:lvl2pPr>
            <a:lvl3pPr marL="687080" indent="0">
              <a:buNone/>
              <a:defRPr sz="751"/>
            </a:lvl3pPr>
            <a:lvl4pPr marL="1030620" indent="0">
              <a:buNone/>
              <a:defRPr sz="676"/>
            </a:lvl4pPr>
            <a:lvl5pPr marL="1374160" indent="0">
              <a:buNone/>
              <a:defRPr sz="676"/>
            </a:lvl5pPr>
            <a:lvl6pPr marL="1717700" indent="0">
              <a:buNone/>
              <a:defRPr sz="676"/>
            </a:lvl6pPr>
            <a:lvl7pPr marL="2061240" indent="0">
              <a:buNone/>
              <a:defRPr sz="676"/>
            </a:lvl7pPr>
            <a:lvl8pPr marL="2404781" indent="0">
              <a:buNone/>
              <a:defRPr sz="676"/>
            </a:lvl8pPr>
            <a:lvl9pPr marL="2748321" indent="0">
              <a:buNone/>
              <a:defRPr sz="676"/>
            </a:lvl9pPr>
          </a:lstStyle>
          <a:p>
            <a:pPr lvl="0"/>
            <a:r>
              <a:rPr lang="pt-BR"/>
              <a:t>Editar estilos de texto Mestre</a:t>
            </a:r>
          </a:p>
        </p:txBody>
      </p:sp>
      <p:sp>
        <p:nvSpPr>
          <p:cNvPr id="5" name="Date Placeholder 4"/>
          <p:cNvSpPr>
            <a:spLocks noGrp="1"/>
          </p:cNvSpPr>
          <p:nvPr>
            <p:ph type="dt" sz="half" idx="10"/>
          </p:nvPr>
        </p:nvSpPr>
        <p:spPr>
          <a:xfrm>
            <a:off x="349801" y="4853811"/>
            <a:ext cx="1967633" cy="274351"/>
          </a:xfrm>
        </p:spPr>
        <p:txBody>
          <a:bodyPr/>
          <a:lstStyle>
            <a:lvl1pPr algn="l">
              <a:defRPr/>
            </a:lvl1pPr>
          </a:lstStyle>
          <a:p>
            <a:fld id="{32ABBEA6-7C60-4B02-AE87-00D78D8422AF}" type="datetimeFigureOut">
              <a:rPr lang="en-US" dirty="0"/>
              <a:t>7/21/2026</a:t>
            </a:fld>
            <a:endParaRPr lang="en-US" dirty="0"/>
          </a:p>
        </p:txBody>
      </p:sp>
      <p:sp>
        <p:nvSpPr>
          <p:cNvPr id="6" name="Footer Placeholder 5"/>
          <p:cNvSpPr>
            <a:spLocks noGrp="1"/>
          </p:cNvSpPr>
          <p:nvPr>
            <p:ph type="ftr" sz="quarter" idx="11"/>
          </p:nvPr>
        </p:nvSpPr>
        <p:spPr>
          <a:xfrm>
            <a:off x="3607326" y="4853811"/>
            <a:ext cx="3492808" cy="274351"/>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3621185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8" name="Rectangle 7"/>
          <p:cNvSpPr/>
          <p:nvPr/>
        </p:nvSpPr>
        <p:spPr>
          <a:xfrm>
            <a:off x="0" y="3721629"/>
            <a:ext cx="9159077" cy="14313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93133"/>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4531" y="3813239"/>
            <a:ext cx="7599434" cy="618363"/>
          </a:xfrm>
        </p:spPr>
        <p:txBody>
          <a:bodyPr lIns="91440" tIns="0" rIns="91440" bIns="0" anchor="b">
            <a:noAutofit/>
          </a:bodyPr>
          <a:lstStyle>
            <a:lvl1pPr>
              <a:defRPr sz="2705" b="0">
                <a:solidFill>
                  <a:srgbClr val="FFFFFF"/>
                </a:solidFill>
              </a:defRPr>
            </a:lvl1pPr>
          </a:lstStyle>
          <a:p>
            <a:r>
              <a:rPr lang="pt-BR"/>
              <a:t>Clique para editar o título mestre</a:t>
            </a:r>
            <a:endParaRPr lang="en-US" dirty="0"/>
          </a:p>
        </p:txBody>
      </p:sp>
      <p:sp>
        <p:nvSpPr>
          <p:cNvPr id="3" name="Picture Placeholder 2"/>
          <p:cNvSpPr>
            <a:spLocks noGrp="1" noChangeAspect="1"/>
          </p:cNvSpPr>
          <p:nvPr>
            <p:ph type="pic" idx="1"/>
          </p:nvPr>
        </p:nvSpPr>
        <p:spPr>
          <a:xfrm>
            <a:off x="12" y="0"/>
            <a:ext cx="9161452" cy="3693133"/>
          </a:xfrm>
          <a:blipFill>
            <a:blip r:embed="rId2"/>
            <a:stretch>
              <a:fillRect/>
            </a:stretch>
          </a:blipFill>
        </p:spPr>
        <p:txBody>
          <a:bodyPr lIns="457200" tIns="457200" anchor="t"/>
          <a:lstStyle>
            <a:lvl1pPr marL="0" indent="0">
              <a:buNone/>
              <a:defRPr sz="2404">
                <a:solidFill>
                  <a:schemeClr val="bg1"/>
                </a:solidFill>
              </a:defRPr>
            </a:lvl1pPr>
            <a:lvl2pPr marL="343540" indent="0">
              <a:buNone/>
              <a:defRPr sz="2104"/>
            </a:lvl2pPr>
            <a:lvl3pPr marL="687080" indent="0">
              <a:buNone/>
              <a:defRPr sz="1803"/>
            </a:lvl3pPr>
            <a:lvl4pPr marL="1030620" indent="0">
              <a:buNone/>
              <a:defRPr sz="1503"/>
            </a:lvl4pPr>
            <a:lvl5pPr marL="1374160" indent="0">
              <a:buNone/>
              <a:defRPr sz="1503"/>
            </a:lvl5pPr>
            <a:lvl6pPr marL="1717700" indent="0">
              <a:buNone/>
              <a:defRPr sz="1503"/>
            </a:lvl6pPr>
            <a:lvl7pPr marL="2061240" indent="0">
              <a:buNone/>
              <a:defRPr sz="1503"/>
            </a:lvl7pPr>
            <a:lvl8pPr marL="2404781" indent="0">
              <a:buNone/>
              <a:defRPr sz="1503"/>
            </a:lvl8pPr>
            <a:lvl9pPr marL="2748321" indent="0">
              <a:buNone/>
              <a:defRPr sz="1503"/>
            </a:lvl9pPr>
          </a:lstStyle>
          <a:p>
            <a:r>
              <a:rPr lang="pt-BR"/>
              <a:t>Clique no ícone para adicionar uma imagem</a:t>
            </a:r>
            <a:endParaRPr lang="en-US" dirty="0"/>
          </a:p>
        </p:txBody>
      </p:sp>
      <p:sp>
        <p:nvSpPr>
          <p:cNvPr id="4" name="Text Placeholder 3"/>
          <p:cNvSpPr>
            <a:spLocks noGrp="1"/>
          </p:cNvSpPr>
          <p:nvPr>
            <p:ph type="body" sz="half" idx="2"/>
          </p:nvPr>
        </p:nvSpPr>
        <p:spPr>
          <a:xfrm>
            <a:off x="824531" y="4438471"/>
            <a:ext cx="7599434" cy="446596"/>
          </a:xfrm>
        </p:spPr>
        <p:txBody>
          <a:bodyPr lIns="91440" tIns="0" rIns="91440" bIns="0">
            <a:normAutofit/>
          </a:bodyPr>
          <a:lstStyle>
            <a:lvl1pPr marL="0" indent="0">
              <a:spcBef>
                <a:spcPts val="0"/>
              </a:spcBef>
              <a:spcAft>
                <a:spcPts val="451"/>
              </a:spcAft>
              <a:buNone/>
              <a:defRPr sz="1127">
                <a:solidFill>
                  <a:srgbClr val="FFFFFF"/>
                </a:solidFill>
              </a:defRPr>
            </a:lvl1pPr>
            <a:lvl2pPr marL="343540" indent="0">
              <a:buNone/>
              <a:defRPr sz="902"/>
            </a:lvl2pPr>
            <a:lvl3pPr marL="687080" indent="0">
              <a:buNone/>
              <a:defRPr sz="751"/>
            </a:lvl3pPr>
            <a:lvl4pPr marL="1030620" indent="0">
              <a:buNone/>
              <a:defRPr sz="676"/>
            </a:lvl4pPr>
            <a:lvl5pPr marL="1374160" indent="0">
              <a:buNone/>
              <a:defRPr sz="676"/>
            </a:lvl5pPr>
            <a:lvl6pPr marL="1717700" indent="0">
              <a:buNone/>
              <a:defRPr sz="676"/>
            </a:lvl6pPr>
            <a:lvl7pPr marL="2061240" indent="0">
              <a:buNone/>
              <a:defRPr sz="676"/>
            </a:lvl7pPr>
            <a:lvl8pPr marL="2404781" indent="0">
              <a:buNone/>
              <a:defRPr sz="676"/>
            </a:lvl8pPr>
            <a:lvl9pPr marL="2748321" indent="0">
              <a:buNone/>
              <a:defRPr sz="676"/>
            </a:lvl9pPr>
          </a:lstStyle>
          <a:p>
            <a:pPr lvl="0"/>
            <a:r>
              <a:rPr lang="pt-BR"/>
              <a:t>Editar estilos de texto Mestre</a:t>
            </a:r>
          </a:p>
        </p:txBody>
      </p:sp>
      <p:sp>
        <p:nvSpPr>
          <p:cNvPr id="5" name="Date Placeholder 4"/>
          <p:cNvSpPr>
            <a:spLocks noGrp="1"/>
          </p:cNvSpPr>
          <p:nvPr>
            <p:ph type="dt" sz="half" idx="10"/>
          </p:nvPr>
        </p:nvSpPr>
        <p:spPr/>
        <p:txBody>
          <a:bodyPr/>
          <a:lstStyle/>
          <a:p>
            <a:fld id="{C9CAD897-D46E-4AD2-BD9B-49DD3E640873}" type="datetimeFigureOut">
              <a:rPr lang="en-US" dirty="0"/>
              <a:t>7/21/2026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2842029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a:t>Clique para editar o título mestre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2E2D6473-DF6D-4702-B328-E0DD40540A4E}" type="datetimeFigureOut">
              <a:rPr lang="en-US" dirty="0"/>
              <a:t>7/21/2026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3749439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exto e Título Vertical">
    <p:spTree>
      <p:nvGrpSpPr>
        <p:cNvPr id="1" name=""/>
        <p:cNvGrpSpPr/>
        <p:nvPr/>
      </p:nvGrpSpPr>
      <p:grpSpPr>
        <a:xfrm>
          <a:off x="0" y="0"/>
          <a:ext cx="0" cy="0"/>
          <a:chOff x="0" y="0"/>
          <a:chExt cx="0" cy="0"/>
        </a:xfrm>
      </p:grpSpPr>
      <p:sp>
        <p:nvSpPr>
          <p:cNvPr id="7" name="Rectangle 6"/>
          <p:cNvSpPr/>
          <p:nvPr/>
        </p:nvSpPr>
        <p:spPr>
          <a:xfrm>
            <a:off x="2386" y="4809490"/>
            <a:ext cx="9159077"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9535"/>
            <a:ext cx="9159077" cy="480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56172" y="311660"/>
            <a:ext cx="1975440" cy="4326062"/>
          </a:xfrm>
        </p:spPr>
        <p:txBody>
          <a:bodyPr vert="eaVert"/>
          <a:lstStyle/>
          <a:p>
            <a:r>
              <a:rPr lang="pt-BR"/>
              <a:t>Clique para editar o título mestre</a:t>
            </a:r>
            <a:endParaRPr lang="en-US" dirty="0"/>
          </a:p>
        </p:txBody>
      </p:sp>
      <p:sp>
        <p:nvSpPr>
          <p:cNvPr id="3" name="Vertical Text Placeholder 2"/>
          <p:cNvSpPr>
            <a:spLocks noGrp="1"/>
          </p:cNvSpPr>
          <p:nvPr>
            <p:ph type="body" orient="vert" idx="1"/>
          </p:nvPr>
        </p:nvSpPr>
        <p:spPr>
          <a:xfrm>
            <a:off x="629851" y="311660"/>
            <a:ext cx="5811803" cy="4326063"/>
          </a:xfrm>
        </p:spPr>
        <p:txBody>
          <a:bodyPr vert="eaVert" lIns="45720" tIns="0" rIns="45720" bIns="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10"/>
          </p:nvPr>
        </p:nvSpPr>
        <p:spPr/>
        <p:txBody>
          <a:bodyPr/>
          <a:lstStyle/>
          <a:p>
            <a:fld id="{E26F7E3A-B166-407D-9866-32884E7D5B37}" type="datetimeFigureOut">
              <a:rPr lang="en-US" dirty="0"/>
              <a:t>7/21/2026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‹nº›</a:t>
            </a:fld>
            <a:endParaRPr lang="en-US" dirty="0"/>
          </a:p>
        </p:txBody>
      </p:sp>
    </p:spTree>
    <p:extLst>
      <p:ext uri="{BB962C8B-B14F-4D97-AF65-F5344CB8AC3E}">
        <p14:creationId xmlns:p14="http://schemas.microsoft.com/office/powerpoint/2010/main" val="3386287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TS">
    <p:bg>
      <p:bgPr>
        <a:solidFill>
          <a:schemeClr val="bg1"/>
        </a:solidFill>
        <a:effectLst/>
      </p:bgPr>
    </p:bg>
    <p:spTree>
      <p:nvGrpSpPr>
        <p:cNvPr id="1" name=""/>
        <p:cNvGrpSpPr/>
        <p:nvPr/>
      </p:nvGrpSpPr>
      <p:grpSpPr>
        <a:xfrm>
          <a:off x="0" y="0"/>
          <a:ext cx="0" cy="0"/>
          <a:chOff x="0" y="0"/>
          <a:chExt cx="0" cy="0"/>
        </a:xfrm>
      </p:grpSpPr>
      <p:sp>
        <p:nvSpPr>
          <p:cNvPr id="4" name="Espaço Reservado para Título 1"/>
          <p:cNvSpPr>
            <a:spLocks noGrp="1"/>
          </p:cNvSpPr>
          <p:nvPr>
            <p:ph type="title" hasCustomPrompt="1"/>
          </p:nvPr>
        </p:nvSpPr>
        <p:spPr>
          <a:xfrm>
            <a:off x="2340525" y="0"/>
            <a:ext cx="6820938" cy="1496392"/>
          </a:xfrm>
          <a:prstGeom prst="rect">
            <a:avLst/>
          </a:prstGeom>
        </p:spPr>
        <p:txBody>
          <a:bodyPr vert="horz" lIns="91440" tIns="45720" rIns="91440" bIns="45720" rtlCol="0" anchor="ctr">
            <a:noAutofit/>
          </a:bodyPr>
          <a:lstStyle>
            <a:lvl1pPr>
              <a:defRPr sz="5333" b="1" cap="all" baseline="0">
                <a:solidFill>
                  <a:schemeClr val="bg1"/>
                </a:solidFill>
                <a:latin typeface="+mn-lt"/>
              </a:defRPr>
            </a:lvl1pPr>
          </a:lstStyle>
          <a:p>
            <a:r>
              <a:rPr lang="pt-BR" dirty="0"/>
              <a:t>título mestre</a:t>
            </a:r>
          </a:p>
        </p:txBody>
      </p:sp>
      <p:sp>
        <p:nvSpPr>
          <p:cNvPr id="3" name="Espaço Reservado para Imagem 5"/>
          <p:cNvSpPr>
            <a:spLocks noGrp="1"/>
          </p:cNvSpPr>
          <p:nvPr>
            <p:ph type="pic" sz="quarter" idx="11"/>
          </p:nvPr>
        </p:nvSpPr>
        <p:spPr>
          <a:xfrm>
            <a:off x="0" y="1496393"/>
            <a:ext cx="9161463" cy="3656633"/>
          </a:xfrm>
          <a:ln>
            <a:noFill/>
          </a:ln>
        </p:spPr>
        <p:txBody>
          <a:bodyPr/>
          <a:lstStyle/>
          <a:p>
            <a:endParaRPr lang="pt-BR" dirty="0"/>
          </a:p>
        </p:txBody>
      </p:sp>
      <p:sp>
        <p:nvSpPr>
          <p:cNvPr id="5" name="Espaço Reservado para Texto 4"/>
          <p:cNvSpPr>
            <a:spLocks noGrp="1"/>
          </p:cNvSpPr>
          <p:nvPr>
            <p:ph type="body" sz="quarter" idx="12" hasCustomPrompt="1"/>
          </p:nvPr>
        </p:nvSpPr>
        <p:spPr>
          <a:xfrm>
            <a:off x="0" y="0"/>
            <a:ext cx="2336800" cy="1465943"/>
          </a:xfrm>
        </p:spPr>
        <p:txBody>
          <a:bodyPr anchor="ctr">
            <a:normAutofit/>
          </a:bodyPr>
          <a:lstStyle>
            <a:lvl1pPr marL="0" indent="0" algn="ctr">
              <a:buNone/>
              <a:defRPr sz="6000" b="1">
                <a:solidFill>
                  <a:schemeClr val="bg1"/>
                </a:solidFill>
              </a:defRPr>
            </a:lvl1pPr>
          </a:lstStyle>
          <a:p>
            <a:pPr lvl="0"/>
            <a:r>
              <a:rPr lang="pt-BR" dirty="0"/>
              <a:t>00</a:t>
            </a:r>
          </a:p>
        </p:txBody>
      </p:sp>
    </p:spTree>
    <p:extLst>
      <p:ext uri="{BB962C8B-B14F-4D97-AF65-F5344CB8AC3E}">
        <p14:creationId xmlns:p14="http://schemas.microsoft.com/office/powerpoint/2010/main" val="385283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4809490"/>
            <a:ext cx="9161463" cy="3435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9" name="Rectangle 8"/>
          <p:cNvSpPr/>
          <p:nvPr/>
        </p:nvSpPr>
        <p:spPr>
          <a:xfrm>
            <a:off x="0" y="4759535"/>
            <a:ext cx="9161464" cy="495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pt-BR"/>
          </a:p>
        </p:txBody>
      </p:sp>
      <p:sp>
        <p:nvSpPr>
          <p:cNvPr id="2" name="Title Placeholder 1"/>
          <p:cNvSpPr>
            <a:spLocks noGrp="1"/>
          </p:cNvSpPr>
          <p:nvPr>
            <p:ph type="title"/>
          </p:nvPr>
        </p:nvSpPr>
        <p:spPr>
          <a:xfrm>
            <a:off x="824532" y="215351"/>
            <a:ext cx="7558207" cy="1090083"/>
          </a:xfrm>
          <a:prstGeom prst="rect">
            <a:avLst/>
          </a:prstGeom>
        </p:spPr>
        <p:txBody>
          <a:bodyPr vert="horz" lIns="91440" tIns="45720" rIns="91440" bIns="45720" rtlCol="0" anchor="b">
            <a:normAutofit/>
          </a:bodyPr>
          <a:lstStyle/>
          <a:p>
            <a:r>
              <a:rPr lang="pt-BR"/>
              <a:t>Clique para editar o título mestre</a:t>
            </a:r>
            <a:endParaRPr lang="en-US" dirty="0"/>
          </a:p>
        </p:txBody>
      </p:sp>
      <p:sp>
        <p:nvSpPr>
          <p:cNvPr id="3" name="Text Placeholder 2"/>
          <p:cNvSpPr>
            <a:spLocks noGrp="1"/>
          </p:cNvSpPr>
          <p:nvPr>
            <p:ph type="body" idx="1"/>
          </p:nvPr>
        </p:nvSpPr>
        <p:spPr>
          <a:xfrm>
            <a:off x="824532" y="1386864"/>
            <a:ext cx="7558207" cy="3023108"/>
          </a:xfrm>
          <a:prstGeom prst="rect">
            <a:avLst/>
          </a:prstGeom>
        </p:spPr>
        <p:txBody>
          <a:bodyPr vert="horz" lIns="0" tIns="45720" rIns="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endParaRPr lang="en-US" dirty="0"/>
          </a:p>
        </p:txBody>
      </p:sp>
      <p:sp>
        <p:nvSpPr>
          <p:cNvPr id="4" name="Date Placeholder 3"/>
          <p:cNvSpPr>
            <a:spLocks noGrp="1"/>
          </p:cNvSpPr>
          <p:nvPr>
            <p:ph type="dt" sz="half" idx="2"/>
          </p:nvPr>
        </p:nvSpPr>
        <p:spPr>
          <a:xfrm>
            <a:off x="824532" y="4853811"/>
            <a:ext cx="1857744" cy="274351"/>
          </a:xfrm>
          <a:prstGeom prst="rect">
            <a:avLst/>
          </a:prstGeom>
        </p:spPr>
        <p:txBody>
          <a:bodyPr vert="horz" lIns="91440" tIns="45720" rIns="91440" bIns="45720" rtlCol="0" anchor="ctr"/>
          <a:lstStyle>
            <a:lvl1pPr algn="l">
              <a:defRPr sz="676">
                <a:solidFill>
                  <a:srgbClr val="FFFFFF"/>
                </a:solidFill>
              </a:defRPr>
            </a:lvl1pPr>
          </a:lstStyle>
          <a:p>
            <a:fld id="{98624D31-43A5-475A-80CF-332C9F6DCF35}" type="datetimeFigureOut">
              <a:rPr lang="en-US" dirty="0"/>
              <a:t>7/21/2026</a:t>
            </a:fld>
            <a:endParaRPr lang="en-US" dirty="0"/>
          </a:p>
        </p:txBody>
      </p:sp>
      <p:sp>
        <p:nvSpPr>
          <p:cNvPr id="5" name="Footer Placeholder 4"/>
          <p:cNvSpPr>
            <a:spLocks noGrp="1"/>
          </p:cNvSpPr>
          <p:nvPr>
            <p:ph type="ftr" sz="quarter" idx="3"/>
          </p:nvPr>
        </p:nvSpPr>
        <p:spPr>
          <a:xfrm>
            <a:off x="2769919" y="4853811"/>
            <a:ext cx="3624011" cy="274351"/>
          </a:xfrm>
          <a:prstGeom prst="rect">
            <a:avLst/>
          </a:prstGeom>
        </p:spPr>
        <p:txBody>
          <a:bodyPr vert="horz" lIns="91440" tIns="45720" rIns="91440" bIns="45720" rtlCol="0" anchor="ctr"/>
          <a:lstStyle>
            <a:lvl1pPr algn="ctr">
              <a:defRPr sz="676"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39525" y="4853811"/>
            <a:ext cx="985898" cy="274351"/>
          </a:xfrm>
          <a:prstGeom prst="rect">
            <a:avLst/>
          </a:prstGeom>
        </p:spPr>
        <p:txBody>
          <a:bodyPr vert="horz" lIns="91440" tIns="45720" rIns="91440" bIns="45720" rtlCol="0" anchor="ctr"/>
          <a:lstStyle>
            <a:lvl1pPr algn="r">
              <a:defRPr sz="789">
                <a:solidFill>
                  <a:srgbClr val="FFFFFF"/>
                </a:solidFill>
              </a:defRPr>
            </a:lvl1pPr>
          </a:lstStyle>
          <a:p>
            <a:fld id="{4FAB73BC-B049-4115-A692-8D63A059BFB8}" type="slidenum">
              <a:rPr lang="en-US" dirty="0"/>
              <a:pPr/>
              <a:t>‹nº›</a:t>
            </a:fld>
            <a:endParaRPr lang="en-US" dirty="0"/>
          </a:p>
        </p:txBody>
      </p:sp>
    </p:spTree>
    <p:extLst>
      <p:ext uri="{BB962C8B-B14F-4D97-AF65-F5344CB8AC3E}">
        <p14:creationId xmlns:p14="http://schemas.microsoft.com/office/powerpoint/2010/main" val="31723586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687080" rtl="0" eaLnBrk="1" latinLnBrk="0" hangingPunct="1">
        <a:lnSpc>
          <a:spcPct val="85000"/>
        </a:lnSpc>
        <a:spcBef>
          <a:spcPct val="0"/>
        </a:spcBef>
        <a:buNone/>
        <a:defRPr sz="3607" kern="1200" spc="-38" baseline="0">
          <a:solidFill>
            <a:schemeClr val="tx1">
              <a:lumMod val="75000"/>
              <a:lumOff val="25000"/>
            </a:schemeClr>
          </a:solidFill>
          <a:latin typeface="+mj-lt"/>
          <a:ea typeface="+mj-ea"/>
          <a:cs typeface="+mj-cs"/>
        </a:defRPr>
      </a:lvl1pPr>
    </p:titleStyle>
    <p:bodyStyle>
      <a:lvl1pPr marL="68708" indent="-68708" algn="l" defTabSz="687080" rtl="0" eaLnBrk="1" latinLnBrk="0" hangingPunct="1">
        <a:lnSpc>
          <a:spcPct val="90000"/>
        </a:lnSpc>
        <a:spcBef>
          <a:spcPts val="902"/>
        </a:spcBef>
        <a:spcAft>
          <a:spcPts val="150"/>
        </a:spcAft>
        <a:buClr>
          <a:schemeClr val="accent1"/>
        </a:buClr>
        <a:buSzPct val="100000"/>
        <a:buFont typeface="Calibri" panose="020F0502020204030204" pitchFamily="34" charset="0"/>
        <a:buChar char=" "/>
        <a:defRPr sz="1503" kern="1200">
          <a:solidFill>
            <a:schemeClr val="tx1">
              <a:lumMod val="75000"/>
              <a:lumOff val="25000"/>
            </a:schemeClr>
          </a:solidFill>
          <a:latin typeface="+mn-lt"/>
          <a:ea typeface="+mn-ea"/>
          <a:cs typeface="+mn-cs"/>
        </a:defRPr>
      </a:lvl1pPr>
      <a:lvl2pPr marL="288574" indent="-137416" algn="l" defTabSz="687080" rtl="0" eaLnBrk="1" latinLnBrk="0" hangingPunct="1">
        <a:lnSpc>
          <a:spcPct val="90000"/>
        </a:lnSpc>
        <a:spcBef>
          <a:spcPts val="150"/>
        </a:spcBef>
        <a:spcAft>
          <a:spcPts val="301"/>
        </a:spcAft>
        <a:buClr>
          <a:schemeClr val="accent1"/>
        </a:buClr>
        <a:buFont typeface="Calibri" pitchFamily="34" charset="0"/>
        <a:buChar char="◦"/>
        <a:defRPr sz="1353" kern="1200">
          <a:solidFill>
            <a:schemeClr val="tx1">
              <a:lumMod val="75000"/>
              <a:lumOff val="25000"/>
            </a:schemeClr>
          </a:solidFill>
          <a:latin typeface="+mn-lt"/>
          <a:ea typeface="+mn-ea"/>
          <a:cs typeface="+mn-cs"/>
        </a:defRPr>
      </a:lvl2pPr>
      <a:lvl3pPr marL="425990" indent="-137416"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3pPr>
      <a:lvl4pPr marL="563406" indent="-137416"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4pPr>
      <a:lvl5pPr marL="700822" indent="-137416"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5pPr>
      <a:lvl6pPr marL="82654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6pPr>
      <a:lvl7pPr marL="97682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7pPr>
      <a:lvl8pPr marL="112710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8pPr>
      <a:lvl9pPr marL="1277380" indent="-171770" algn="l" defTabSz="687080" rtl="0" eaLnBrk="1" latinLnBrk="0" hangingPunct="1">
        <a:lnSpc>
          <a:spcPct val="90000"/>
        </a:lnSpc>
        <a:spcBef>
          <a:spcPts val="150"/>
        </a:spcBef>
        <a:spcAft>
          <a:spcPts val="301"/>
        </a:spcAft>
        <a:buClr>
          <a:schemeClr val="accent1"/>
        </a:buClr>
        <a:buFont typeface="Calibri" pitchFamily="34" charset="0"/>
        <a:buChar char="◦"/>
        <a:defRPr sz="1052" kern="1200">
          <a:solidFill>
            <a:schemeClr val="tx1">
              <a:lumMod val="75000"/>
              <a:lumOff val="25000"/>
            </a:schemeClr>
          </a:solidFill>
          <a:latin typeface="+mn-lt"/>
          <a:ea typeface="+mn-ea"/>
          <a:cs typeface="+mn-cs"/>
        </a:defRPr>
      </a:lvl9pPr>
    </p:bodyStyle>
    <p:otherStyle>
      <a:defPPr>
        <a:defRPr lang="en-US"/>
      </a:defPPr>
      <a:lvl1pPr marL="0" algn="l" defTabSz="687080" rtl="0" eaLnBrk="1" latinLnBrk="0" hangingPunct="1">
        <a:defRPr sz="1353" kern="1200">
          <a:solidFill>
            <a:schemeClr val="tx1"/>
          </a:solidFill>
          <a:latin typeface="+mn-lt"/>
          <a:ea typeface="+mn-ea"/>
          <a:cs typeface="+mn-cs"/>
        </a:defRPr>
      </a:lvl1pPr>
      <a:lvl2pPr marL="343540" algn="l" defTabSz="687080" rtl="0" eaLnBrk="1" latinLnBrk="0" hangingPunct="1">
        <a:defRPr sz="1353" kern="1200">
          <a:solidFill>
            <a:schemeClr val="tx1"/>
          </a:solidFill>
          <a:latin typeface="+mn-lt"/>
          <a:ea typeface="+mn-ea"/>
          <a:cs typeface="+mn-cs"/>
        </a:defRPr>
      </a:lvl2pPr>
      <a:lvl3pPr marL="687080" algn="l" defTabSz="687080" rtl="0" eaLnBrk="1" latinLnBrk="0" hangingPunct="1">
        <a:defRPr sz="1353" kern="1200">
          <a:solidFill>
            <a:schemeClr val="tx1"/>
          </a:solidFill>
          <a:latin typeface="+mn-lt"/>
          <a:ea typeface="+mn-ea"/>
          <a:cs typeface="+mn-cs"/>
        </a:defRPr>
      </a:lvl3pPr>
      <a:lvl4pPr marL="1030620" algn="l" defTabSz="687080" rtl="0" eaLnBrk="1" latinLnBrk="0" hangingPunct="1">
        <a:defRPr sz="1353" kern="1200">
          <a:solidFill>
            <a:schemeClr val="tx1"/>
          </a:solidFill>
          <a:latin typeface="+mn-lt"/>
          <a:ea typeface="+mn-ea"/>
          <a:cs typeface="+mn-cs"/>
        </a:defRPr>
      </a:lvl4pPr>
      <a:lvl5pPr marL="1374160" algn="l" defTabSz="687080" rtl="0" eaLnBrk="1" latinLnBrk="0" hangingPunct="1">
        <a:defRPr sz="1353" kern="1200">
          <a:solidFill>
            <a:schemeClr val="tx1"/>
          </a:solidFill>
          <a:latin typeface="+mn-lt"/>
          <a:ea typeface="+mn-ea"/>
          <a:cs typeface="+mn-cs"/>
        </a:defRPr>
      </a:lvl5pPr>
      <a:lvl6pPr marL="1717700" algn="l" defTabSz="687080" rtl="0" eaLnBrk="1" latinLnBrk="0" hangingPunct="1">
        <a:defRPr sz="1353" kern="1200">
          <a:solidFill>
            <a:schemeClr val="tx1"/>
          </a:solidFill>
          <a:latin typeface="+mn-lt"/>
          <a:ea typeface="+mn-ea"/>
          <a:cs typeface="+mn-cs"/>
        </a:defRPr>
      </a:lvl6pPr>
      <a:lvl7pPr marL="2061240" algn="l" defTabSz="687080" rtl="0" eaLnBrk="1" latinLnBrk="0" hangingPunct="1">
        <a:defRPr sz="1353" kern="1200">
          <a:solidFill>
            <a:schemeClr val="tx1"/>
          </a:solidFill>
          <a:latin typeface="+mn-lt"/>
          <a:ea typeface="+mn-ea"/>
          <a:cs typeface="+mn-cs"/>
        </a:defRPr>
      </a:lvl7pPr>
      <a:lvl8pPr marL="2404781" algn="l" defTabSz="687080" rtl="0" eaLnBrk="1" latinLnBrk="0" hangingPunct="1">
        <a:defRPr sz="1353" kern="1200">
          <a:solidFill>
            <a:schemeClr val="tx1"/>
          </a:solidFill>
          <a:latin typeface="+mn-lt"/>
          <a:ea typeface="+mn-ea"/>
          <a:cs typeface="+mn-cs"/>
        </a:defRPr>
      </a:lvl8pPr>
      <a:lvl9pPr marL="2748321" algn="l" defTabSz="687080" rtl="0" eaLnBrk="1" latinLnBrk="0" hangingPunct="1">
        <a:defRPr sz="135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microsoft.com/office/2007/relationships/hdphoto" Target="../media/hdphoto1.wdp"/><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0000">
              <a:srgbClr val="334E2F">
                <a:tint val="44500"/>
                <a:satMod val="160000"/>
              </a:srgbClr>
            </a:gs>
            <a:gs pos="100000">
              <a:schemeClr val="bg1"/>
            </a:gs>
          </a:gsLst>
          <a:lin ang="2700000" scaled="1"/>
        </a:gradFill>
        <a:effectLst/>
      </p:bgPr>
    </p:bg>
    <p:spTree>
      <p:nvGrpSpPr>
        <p:cNvPr id="1" name=""/>
        <p:cNvGrpSpPr/>
        <p:nvPr/>
      </p:nvGrpSpPr>
      <p:grpSpPr>
        <a:xfrm>
          <a:off x="0" y="0"/>
          <a:ext cx="0" cy="0"/>
          <a:chOff x="0" y="0"/>
          <a:chExt cx="0" cy="0"/>
        </a:xfrm>
      </p:grpSpPr>
      <p:sp>
        <p:nvSpPr>
          <p:cNvPr id="5" name="Retângulo 4"/>
          <p:cNvSpPr/>
          <p:nvPr/>
        </p:nvSpPr>
        <p:spPr>
          <a:xfrm>
            <a:off x="-1" y="4896247"/>
            <a:ext cx="9161463" cy="303609"/>
          </a:xfrm>
          <a:prstGeom prst="rect">
            <a:avLst/>
          </a:prstGeom>
          <a:gradFill flip="none" rotWithShape="1">
            <a:gsLst>
              <a:gs pos="0">
                <a:srgbClr val="452643"/>
              </a:gs>
              <a:gs pos="50000">
                <a:srgbClr val="334E2F">
                  <a:tint val="44500"/>
                  <a:satMod val="160000"/>
                </a:srgbClr>
              </a:gs>
              <a:gs pos="100000">
                <a:srgbClr val="334E2F">
                  <a:tint val="23500"/>
                  <a:satMod val="160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t-BR" sz="1020">
              <a:gradFill flip="none" rotWithShape="1">
                <a:gsLst>
                  <a:gs pos="0">
                    <a:srgbClr val="344F2E">
                      <a:tint val="66000"/>
                      <a:satMod val="160000"/>
                    </a:srgbClr>
                  </a:gs>
                  <a:gs pos="50000">
                    <a:srgbClr val="344F2E">
                      <a:tint val="44500"/>
                      <a:satMod val="160000"/>
                    </a:srgbClr>
                  </a:gs>
                  <a:gs pos="100000">
                    <a:srgbClr val="344F2E">
                      <a:tint val="23500"/>
                      <a:satMod val="160000"/>
                    </a:srgbClr>
                  </a:gs>
                </a:gsLst>
                <a:path path="circle">
                  <a:fillToRect l="100000" b="100000"/>
                </a:path>
                <a:tileRect t="-100000" r="-100000"/>
              </a:gradFill>
            </a:endParaRPr>
          </a:p>
        </p:txBody>
      </p:sp>
      <p:sp>
        <p:nvSpPr>
          <p:cNvPr id="6" name="CaixaDeTexto 5"/>
          <p:cNvSpPr txBox="1">
            <a:spLocks noChangeArrowheads="1"/>
          </p:cNvSpPr>
          <p:nvPr/>
        </p:nvSpPr>
        <p:spPr bwMode="auto">
          <a:xfrm>
            <a:off x="1461082" y="14389"/>
            <a:ext cx="77003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defRPr/>
            </a:pPr>
            <a:r>
              <a:rPr lang="pt-BR" altLang="pt-BR" dirty="0">
                <a:ln w="0"/>
                <a:solidFill>
                  <a:srgbClr val="01354D"/>
                </a:solidFill>
                <a:effectLst>
                  <a:outerShdw blurRad="38100" dist="19050" dir="2700000" algn="tl" rotWithShape="0">
                    <a:schemeClr val="dk1">
                      <a:alpha val="40000"/>
                    </a:schemeClr>
                  </a:outerShdw>
                </a:effectLst>
                <a:latin typeface="Arial Black" panose="020B0A04020102020204" pitchFamily="34" charset="0"/>
              </a:rPr>
              <a:t>O CHAMADO DE UM PROFETA</a:t>
            </a:r>
          </a:p>
        </p:txBody>
      </p:sp>
      <p:sp>
        <p:nvSpPr>
          <p:cNvPr id="7" name="Lágrima 6"/>
          <p:cNvSpPr/>
          <p:nvPr/>
        </p:nvSpPr>
        <p:spPr>
          <a:xfrm>
            <a:off x="116660" y="3820923"/>
            <a:ext cx="1200767" cy="1066698"/>
          </a:xfrm>
          <a:prstGeom prst="teardrop">
            <a:avLst/>
          </a:prstGeom>
          <a:gradFill>
            <a:gsLst>
              <a:gs pos="0">
                <a:schemeClr val="bg1"/>
              </a:gs>
              <a:gs pos="50000">
                <a:schemeClr val="bg1"/>
              </a:gs>
              <a:gs pos="100000">
                <a:srgbClr val="452643"/>
              </a:gs>
            </a:gsLst>
          </a:gradFill>
          <a:ln w="3175"/>
        </p:spPr>
        <p:style>
          <a:lnRef idx="0">
            <a:schemeClr val="accent1"/>
          </a:lnRef>
          <a:fillRef idx="3">
            <a:schemeClr val="accent1"/>
          </a:fillRef>
          <a:effectRef idx="3">
            <a:schemeClr val="accent1"/>
          </a:effectRef>
          <a:fontRef idx="minor">
            <a:schemeClr val="lt1"/>
          </a:fontRef>
        </p:style>
        <p:txBody>
          <a:bodyPr anchor="ctr"/>
          <a:lstStyle/>
          <a:p>
            <a:pPr algn="ctr">
              <a:defRPr/>
            </a:pPr>
            <a:r>
              <a:rPr lang="pt-BR" sz="3600" dirty="0">
                <a:solidFill>
                  <a:srgbClr val="452643"/>
                </a:solidFill>
                <a:latin typeface="Arial Black" panose="020B0A04020102020204" pitchFamily="34" charset="0"/>
              </a:rPr>
              <a:t>02</a:t>
            </a:r>
            <a:endParaRPr lang="pt-BR" sz="1020" dirty="0">
              <a:solidFill>
                <a:srgbClr val="452643"/>
              </a:solidFill>
              <a:latin typeface="Arial Black" panose="020B0A04020102020204" pitchFamily="34" charset="0"/>
            </a:endParaRPr>
          </a:p>
        </p:txBody>
      </p:sp>
      <p:sp>
        <p:nvSpPr>
          <p:cNvPr id="9" name="Retângulo 8"/>
          <p:cNvSpPr>
            <a:spLocks noChangeArrowheads="1"/>
          </p:cNvSpPr>
          <p:nvPr/>
        </p:nvSpPr>
        <p:spPr bwMode="auto">
          <a:xfrm>
            <a:off x="1461082" y="3382866"/>
            <a:ext cx="7644148" cy="646331"/>
          </a:xfrm>
          <a:prstGeom prst="rect">
            <a:avLst/>
          </a:prstGeom>
          <a:gradFill flip="none" rotWithShape="1">
            <a:gsLst>
              <a:gs pos="0">
                <a:schemeClr val="bg1"/>
              </a:gs>
              <a:gs pos="50000">
                <a:srgbClr val="334E2F">
                  <a:tint val="44500"/>
                  <a:satMod val="160000"/>
                </a:srgbClr>
              </a:gs>
              <a:gs pos="100000">
                <a:srgbClr val="808080"/>
              </a:gs>
            </a:gsLst>
            <a:lin ang="2700000" scaled="1"/>
            <a:tileRect/>
          </a:grad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rgbClr val="000099"/>
                </a:solidFill>
                <a:latin typeface="Arial Black" panose="020B0A04020102020204" pitchFamily="34" charset="0"/>
                <a:cs typeface="Arial" panose="020B0604020202020204" pitchFamily="34" charset="0"/>
              </a:rPr>
              <a:t>VERSO PARA MEMORIZAR: </a:t>
            </a:r>
            <a:br>
              <a:rPr lang="pt-BR" altLang="pt-BR" sz="1200" dirty="0">
                <a:latin typeface="Arial Black" panose="020B0A04020102020204" pitchFamily="34" charset="0"/>
                <a:cs typeface="Arial" panose="020B0604020202020204" pitchFamily="34" charset="0"/>
              </a:rPr>
            </a:br>
            <a:r>
              <a:rPr lang="pt-BR" altLang="pt-BR" sz="1200" i="1" dirty="0">
                <a:latin typeface="Arial Black" panose="020B0A04020102020204" pitchFamily="34" charset="0"/>
                <a:cs typeface="Arial" panose="020B0604020202020204" pitchFamily="34" charset="0"/>
              </a:rPr>
              <a:t>“Depois disto, ouvi a voz do Senhor, que dizia: ‘A quem enviarei, e quem há de ir por Nós?’ Eu respondi: ‘Eis-me aqui, envia-me a mim’” (</a:t>
            </a:r>
            <a:r>
              <a:rPr lang="pt-BR" altLang="pt-BR" sz="1200" i="1" dirty="0" err="1">
                <a:latin typeface="Arial Black" panose="020B0A04020102020204" pitchFamily="34" charset="0"/>
                <a:cs typeface="Arial" panose="020B0604020202020204" pitchFamily="34" charset="0"/>
              </a:rPr>
              <a:t>Is</a:t>
            </a:r>
            <a:r>
              <a:rPr lang="pt-BR" altLang="pt-BR" sz="1200" i="1" dirty="0">
                <a:latin typeface="Arial Black" panose="020B0A04020102020204" pitchFamily="34" charset="0"/>
                <a:cs typeface="Arial" panose="020B0604020202020204" pitchFamily="34" charset="0"/>
              </a:rPr>
              <a:t> 6:8).</a:t>
            </a:r>
            <a:endParaRPr lang="pt-BR" altLang="pt-BR" sz="1200" dirty="0">
              <a:latin typeface="Arial Black" panose="020B0A04020102020204" pitchFamily="34" charset="0"/>
              <a:cs typeface="Arial" panose="020B0604020202020204" pitchFamily="34" charset="0"/>
            </a:endParaRPr>
          </a:p>
        </p:txBody>
      </p:sp>
      <p:sp>
        <p:nvSpPr>
          <p:cNvPr id="10" name="Retângulo 9"/>
          <p:cNvSpPr/>
          <p:nvPr/>
        </p:nvSpPr>
        <p:spPr>
          <a:xfrm>
            <a:off x="7643004" y="4998104"/>
            <a:ext cx="1397478" cy="1172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defRPr/>
            </a:pPr>
            <a:r>
              <a:rPr lang="pt-BR" sz="900" b="1" dirty="0">
                <a:solidFill>
                  <a:srgbClr val="D4FF7D"/>
                </a:solidFill>
              </a:rPr>
              <a:t>design Neemias Lima</a:t>
            </a:r>
          </a:p>
        </p:txBody>
      </p:sp>
      <p:pic>
        <p:nvPicPr>
          <p:cNvPr id="12" name="Picture 13" descr="Imagem relacionad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962" y="2556259"/>
            <a:ext cx="1089329" cy="1089329"/>
          </a:xfrm>
          <a:prstGeom prst="rect">
            <a:avLst/>
          </a:prstGeom>
          <a:noFill/>
          <a:effectLst>
            <a:glow rad="635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1" name="CaixaDeTexto 6"/>
          <p:cNvSpPr txBox="1">
            <a:spLocks noChangeArrowheads="1"/>
          </p:cNvSpPr>
          <p:nvPr/>
        </p:nvSpPr>
        <p:spPr bwMode="auto">
          <a:xfrm>
            <a:off x="3388752" y="2851020"/>
            <a:ext cx="41588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None/>
              <a:defRPr/>
            </a:pPr>
            <a:r>
              <a:rPr lang="pt-BR" altLang="pt-BR" sz="2800" dirty="0">
                <a:ln w="0"/>
                <a:solidFill>
                  <a:srgbClr val="002060"/>
                </a:solidFill>
                <a:effectLst>
                  <a:outerShdw blurRad="38100" dist="19050" dir="2700000" algn="tl" rotWithShape="0">
                    <a:schemeClr val="dk1">
                      <a:alpha val="40000"/>
                    </a:schemeClr>
                  </a:outerShdw>
                </a:effectLst>
                <a:latin typeface="Arial Black" panose="020B0A04020102020204" pitchFamily="34" charset="0"/>
              </a:rPr>
              <a:t>LIÇÃO 02</a:t>
            </a:r>
          </a:p>
        </p:txBody>
      </p:sp>
      <p:sp>
        <p:nvSpPr>
          <p:cNvPr id="16" name="Retângulo 15"/>
          <p:cNvSpPr>
            <a:spLocks noChangeArrowheads="1"/>
          </p:cNvSpPr>
          <p:nvPr/>
        </p:nvSpPr>
        <p:spPr bwMode="auto">
          <a:xfrm>
            <a:off x="1404851" y="4400870"/>
            <a:ext cx="7756611" cy="461665"/>
          </a:xfrm>
          <a:prstGeom prst="rect">
            <a:avLst/>
          </a:prstGeom>
          <a:gradFill flip="none" rotWithShape="1">
            <a:gsLst>
              <a:gs pos="0">
                <a:schemeClr val="bg1"/>
              </a:gs>
              <a:gs pos="50000">
                <a:srgbClr val="334E2F">
                  <a:tint val="44500"/>
                  <a:satMod val="160000"/>
                </a:srgbClr>
              </a:gs>
              <a:gs pos="100000">
                <a:schemeClr val="bg1"/>
              </a:gs>
            </a:gsLst>
            <a:lin ang="2700000" scaled="1"/>
            <a:tileRect/>
          </a:grad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latin typeface="Arial Black" panose="020B0A04020102020204" pitchFamily="34" charset="0"/>
              <a:cs typeface="Arial" panose="020B0604020202020204" pitchFamily="34" charset="0"/>
            </a:endParaRPr>
          </a:p>
        </p:txBody>
      </p:sp>
      <p:pic>
        <p:nvPicPr>
          <p:cNvPr id="3" name="Imagem 2">
            <a:extLst>
              <a:ext uri="{FF2B5EF4-FFF2-40B4-BE49-F238E27FC236}">
                <a16:creationId xmlns:a16="http://schemas.microsoft.com/office/drawing/2014/main" id="{20C50DEF-B7A2-D5E4-307B-1995A4DBF0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532904" cy="23836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Imagem 7">
            <a:extLst>
              <a:ext uri="{FF2B5EF4-FFF2-40B4-BE49-F238E27FC236}">
                <a16:creationId xmlns:a16="http://schemas.microsoft.com/office/drawing/2014/main" id="{E7036465-DC1B-FD0F-F5EC-A54545C67594}"/>
              </a:ext>
            </a:extLst>
          </p:cNvPr>
          <p:cNvPicPr>
            <a:picLocks noChangeAspect="1"/>
          </p:cNvPicPr>
          <p:nvPr/>
        </p:nvPicPr>
        <p:blipFill>
          <a:blip r:embed="rId5">
            <a:duotone>
              <a:schemeClr val="accent2">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Lst>
          </a:blip>
          <a:stretch>
            <a:fillRect/>
          </a:stretch>
        </p:blipFill>
        <p:spPr>
          <a:xfrm>
            <a:off x="2679563" y="559379"/>
            <a:ext cx="5564906" cy="2138626"/>
          </a:xfrm>
          <a:prstGeom prst="rect">
            <a:avLst/>
          </a:prstGeom>
          <a:ln>
            <a:noFill/>
          </a:ln>
          <a:effectLst>
            <a:softEdge rad="112500"/>
          </a:effectLst>
        </p:spPr>
      </p:pic>
    </p:spTree>
    <p:extLst>
      <p:ext uri="{BB962C8B-B14F-4D97-AF65-F5344CB8AC3E}">
        <p14:creationId xmlns:p14="http://schemas.microsoft.com/office/powerpoint/2010/main" val="2232331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lumMod val="85000"/>
              </a:schemeClr>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8" name="CaixaDeTexto 10"/>
          <p:cNvSpPr txBox="1">
            <a:spLocks noChangeArrowheads="1"/>
          </p:cNvSpPr>
          <p:nvPr/>
        </p:nvSpPr>
        <p:spPr bwMode="auto">
          <a:xfrm>
            <a:off x="63380" y="944636"/>
            <a:ext cx="8175940" cy="390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50" dirty="0">
                <a:latin typeface="Arial Black" panose="020B0A04020102020204" pitchFamily="34" charset="0"/>
                <a:cs typeface="Arial" panose="020B0604020202020204" pitchFamily="34" charset="0"/>
              </a:rPr>
              <a:t>Nos tempos bíblicos, os profetas muitas vezes desempenhavam papéis decisivos na história do povo de Deus. Em alguns momentos, eles estiveram em destaque, ocupando posições influentes na vida da comunidade. No entanto, ser profeta era um chamado difícil. Sua vida, em geral, não era fácil, mas marcada por tristeza, rejeição, incompreensão e frustração. Com frequência, os profetas de Deus não aceitavam de imediato o chamado para o ministério profético - e não é difícil entender o motivo. Muitos foram duramente combatidos justamente por aqueles que deveriam acolher sua mensagem. Os profetas de Deus foram ignorados, ridicularizados, maltratados, presos, apedrejados, perseguidos e até martirizados. Hoje, em meio à violência, ganância, imoralidade, exploração e a todo tipo de influência satânica, a voz profética é frequentemente rejeitada ou ignorada. Somos chamados a ouvir a voz dos profetas de Deus e a ser mensageiros da esperança que nos foi confiada por meio deles.</a:t>
            </a:r>
          </a:p>
        </p:txBody>
      </p:sp>
      <p:sp>
        <p:nvSpPr>
          <p:cNvPr id="10" name="Arredondar Retângulo em um Canto Diagonal 9"/>
          <p:cNvSpPr/>
          <p:nvPr/>
        </p:nvSpPr>
        <p:spPr>
          <a:xfrm>
            <a:off x="64294" y="220380"/>
            <a:ext cx="1489166" cy="444137"/>
          </a:xfrm>
          <a:prstGeom prst="round2DiagRect">
            <a:avLst>
              <a:gd name="adj1" fmla="val 16667"/>
              <a:gd name="adj2" fmla="val 33333"/>
            </a:avLst>
          </a:prstGeom>
          <a:gradFill>
            <a:gsLst>
              <a:gs pos="0">
                <a:srgbClr val="D0E2D3"/>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Sábado</a:t>
            </a:r>
            <a:endParaRPr lang="pt-BR" dirty="0">
              <a:solidFill>
                <a:schemeClr val="bg2">
                  <a:lumMod val="25000"/>
                </a:schemeClr>
              </a:solidFill>
            </a:endParaRPr>
          </a:p>
        </p:txBody>
      </p:sp>
      <p:sp>
        <p:nvSpPr>
          <p:cNvPr id="11" name="Retângulo 10"/>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14" name="Pentágono 13"/>
          <p:cNvSpPr/>
          <p:nvPr/>
        </p:nvSpPr>
        <p:spPr>
          <a:xfrm>
            <a:off x="1688022" y="172635"/>
            <a:ext cx="5597118" cy="566825"/>
          </a:xfrm>
          <a:prstGeom prst="homePlate">
            <a:avLst>
              <a:gd name="adj" fmla="val 22345"/>
            </a:avLst>
          </a:prstGeom>
          <a:gradFill>
            <a:gsLst>
              <a:gs pos="0">
                <a:srgbClr val="D0E2D3"/>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tx1"/>
                </a:solidFill>
                <a:latin typeface="Arial Black" panose="020B0A04020102020204" pitchFamily="34" charset="0"/>
              </a:rPr>
              <a:t>INTRODUÇÃO</a:t>
            </a:r>
            <a:endParaRPr lang="pt-BR" dirty="0">
              <a:solidFill>
                <a:schemeClr val="tx1"/>
              </a:solidFill>
            </a:endParaRPr>
          </a:p>
        </p:txBody>
      </p:sp>
      <p:sp>
        <p:nvSpPr>
          <p:cNvPr id="18" name="Retângulo 17"/>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3" name="Imagem 2">
            <a:extLst>
              <a:ext uri="{FF2B5EF4-FFF2-40B4-BE49-F238E27FC236}">
                <a16:creationId xmlns:a16="http://schemas.microsoft.com/office/drawing/2014/main" id="{F8A52F1F-4C23-70A6-FAA7-D8A7F024AD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Imagem 3">
            <a:extLst>
              <a:ext uri="{FF2B5EF4-FFF2-40B4-BE49-F238E27FC236}">
                <a16:creationId xmlns:a16="http://schemas.microsoft.com/office/drawing/2014/main" id="{B57F860E-FC5B-DD1B-3DF3-FBC6D7A05E56}"/>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2103443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FF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59995"/>
            <a:ext cx="1489166" cy="444137"/>
          </a:xfrm>
          <a:prstGeom prst="round2DiagRect">
            <a:avLst>
              <a:gd name="adj1" fmla="val 16667"/>
              <a:gd name="adj2" fmla="val 33333"/>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2060"/>
                </a:solidFill>
                <a:latin typeface="Arial Black" panose="020B0A04020102020204" pitchFamily="34" charset="0"/>
              </a:rPr>
              <a:t>Domingo</a:t>
            </a:r>
            <a:endParaRPr lang="pt-BR" dirty="0">
              <a:solidFill>
                <a:srgbClr val="002060"/>
              </a:solidFill>
            </a:endParaRPr>
          </a:p>
        </p:txBody>
      </p:sp>
      <p:sp>
        <p:nvSpPr>
          <p:cNvPr id="14" name="Pentágono 13"/>
          <p:cNvSpPr/>
          <p:nvPr/>
        </p:nvSpPr>
        <p:spPr>
          <a:xfrm>
            <a:off x="1688022" y="103625"/>
            <a:ext cx="5597118" cy="566825"/>
          </a:xfrm>
          <a:prstGeom prst="homePlate">
            <a:avLst>
              <a:gd name="adj" fmla="val 22345"/>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Abraão, guardião da aliança</a:t>
            </a:r>
            <a:endParaRPr lang="pt-BR" sz="2000" dirty="0">
              <a:solidFill>
                <a:schemeClr val="tx1"/>
              </a:solidFill>
            </a:endParaRPr>
          </a:p>
        </p:txBody>
      </p:sp>
      <p:sp>
        <p:nvSpPr>
          <p:cNvPr id="13" name="CaixaDeTexto 15"/>
          <p:cNvSpPr txBox="1">
            <a:spLocks noChangeArrowheads="1"/>
          </p:cNvSpPr>
          <p:nvPr/>
        </p:nvSpPr>
        <p:spPr bwMode="auto">
          <a:xfrm>
            <a:off x="33430" y="1268189"/>
            <a:ext cx="8244542"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1. Leia Gênesis 15:6; Gaiatas 3:6-9; e Hebreus 11:8. Que aspectos da vida e do caráter de Abraão o qualificaram para 0 serviço de Deus, embora, naturalmente, ele tivesse falhas?</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“Abrão creu no Senhor, e isso lhe foi atribuído para justiça” (</a:t>
            </a:r>
            <a:r>
              <a:rPr lang="pt-BR" altLang="pt-BR" sz="1500" dirty="0" err="1">
                <a:solidFill>
                  <a:srgbClr val="000099"/>
                </a:solidFill>
                <a:latin typeface="Arial Black" panose="020B0A04020102020204" pitchFamily="34" charset="0"/>
                <a:cs typeface="Arial" panose="020B0604020202020204" pitchFamily="34" charset="0"/>
              </a:rPr>
              <a:t>Gn</a:t>
            </a:r>
            <a:r>
              <a:rPr lang="pt-BR" altLang="pt-BR" sz="1500" dirty="0">
                <a:solidFill>
                  <a:srgbClr val="000099"/>
                </a:solidFill>
                <a:latin typeface="Arial Black" panose="020B0A04020102020204" pitchFamily="34" charset="0"/>
                <a:cs typeface="Arial" panose="020B0604020202020204" pitchFamily="34" charset="0"/>
              </a:rPr>
              <a:t> 15:6). Como esse texto revela a promessa do evangelho? Que esperança você encontra nessa declaração?</a:t>
            </a:r>
          </a:p>
        </p:txBody>
      </p:sp>
      <p:sp>
        <p:nvSpPr>
          <p:cNvPr id="15" name="Texto Explicativo: Seta para Baixo 14">
            <a:extLst>
              <a:ext uri="{FF2B5EF4-FFF2-40B4-BE49-F238E27FC236}">
                <a16:creationId xmlns:a16="http://schemas.microsoft.com/office/drawing/2014/main" id="{9EF323A3-E3B5-474A-8077-D78C396E1C05}"/>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6" name="Imagem 5">
            <a:extLst>
              <a:ext uri="{FF2B5EF4-FFF2-40B4-BE49-F238E27FC236}">
                <a16:creationId xmlns:a16="http://schemas.microsoft.com/office/drawing/2014/main" id="{255DE34A-02BF-6839-A262-91E7795544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ângulo 3">
            <a:extLst>
              <a:ext uri="{FF2B5EF4-FFF2-40B4-BE49-F238E27FC236}">
                <a16:creationId xmlns:a16="http://schemas.microsoft.com/office/drawing/2014/main" id="{A31D4DCD-D714-AAE5-F74F-7C3921AFE6F1}"/>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8" name="Retângulo 7">
            <a:extLst>
              <a:ext uri="{FF2B5EF4-FFF2-40B4-BE49-F238E27FC236}">
                <a16:creationId xmlns:a16="http://schemas.microsoft.com/office/drawing/2014/main" id="{0CDDE0A3-B4CB-4598-9FD4-1F69E44142C7}"/>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3EBEC0AE-91D9-E3A6-F6C6-75E176139509}"/>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2630436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FF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59995"/>
            <a:ext cx="1489166" cy="444137"/>
          </a:xfrm>
          <a:prstGeom prst="round2DiagRect">
            <a:avLst>
              <a:gd name="adj1" fmla="val 16667"/>
              <a:gd name="adj2" fmla="val 33333"/>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002060"/>
                </a:solidFill>
                <a:latin typeface="Arial Black" panose="020B0A04020102020204" pitchFamily="34" charset="0"/>
              </a:rPr>
              <a:t>Domingo</a:t>
            </a:r>
            <a:endParaRPr lang="pt-BR" dirty="0">
              <a:solidFill>
                <a:srgbClr val="002060"/>
              </a:solidFill>
            </a:endParaRPr>
          </a:p>
        </p:txBody>
      </p:sp>
      <p:sp>
        <p:nvSpPr>
          <p:cNvPr id="14" name="Pentágono 13"/>
          <p:cNvSpPr/>
          <p:nvPr/>
        </p:nvSpPr>
        <p:spPr>
          <a:xfrm>
            <a:off x="1688022" y="103625"/>
            <a:ext cx="5597118" cy="566825"/>
          </a:xfrm>
          <a:prstGeom prst="homePlate">
            <a:avLst>
              <a:gd name="adj" fmla="val 22345"/>
            </a:avLst>
          </a:prstGeom>
          <a:gradFill>
            <a:gsLst>
              <a:gs pos="0">
                <a:srgbClr val="B3F1FF"/>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Abraão, guardião da aliança</a:t>
            </a:r>
            <a:endParaRPr lang="pt-BR" sz="2000" dirty="0">
              <a:solidFill>
                <a:schemeClr val="tx1"/>
              </a:solidFill>
            </a:endParaRPr>
          </a:p>
        </p:txBody>
      </p:sp>
      <p:sp>
        <p:nvSpPr>
          <p:cNvPr id="12" name="CaixaDeTexto 10"/>
          <p:cNvSpPr txBox="1">
            <a:spLocks noChangeArrowheads="1"/>
          </p:cNvSpPr>
          <p:nvPr/>
        </p:nvSpPr>
        <p:spPr bwMode="auto">
          <a:xfrm>
            <a:off x="24368" y="1131002"/>
            <a:ext cx="8253604"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Nem todos os profetas foram chamados por Deus para anunciar juízos iminentes. Todos, porém, foram chamados a reconduzir o povo à fidelidade; por vezes, advertindo contra a apostasia, contra a opressão dos pobres e necessitados e contra a violação da aliança. Acima de tudo, os profetas tinham a missão de anunciar a promessa da salvação no Messias. O testemunho permanente dos profetas bíblicos - e a atuação do Espírito Santo após o período apostólico nos conclama a advertir o mundo a respeito da crise final que se aproxima. No centro dessa advertência, estão as boas-novas da redenção oferecida ao povo fiel de Cristo, aqueles que permanecem em relacionamento de aliança com Ele (</a:t>
            </a:r>
            <a:r>
              <a:rPr lang="pt-BR" altLang="pt-BR" sz="1600" dirty="0" err="1">
                <a:latin typeface="Arial Black" panose="020B0A04020102020204" pitchFamily="34" charset="0"/>
                <a:cs typeface="Arial" panose="020B0604020202020204" pitchFamily="34" charset="0"/>
              </a:rPr>
              <a:t>Ap</a:t>
            </a:r>
            <a:r>
              <a:rPr lang="pt-BR" altLang="pt-BR" sz="1600" dirty="0">
                <a:latin typeface="Arial Black" panose="020B0A04020102020204" pitchFamily="34" charset="0"/>
                <a:cs typeface="Arial" panose="020B0604020202020204" pitchFamily="34" charset="0"/>
              </a:rPr>
              <a:t> 12:17). Existem inúmeros paralelos entre a época de Abraão e a nossa. Assim como o paganismo e a idolatria predominavam naquele tempo, hoje também diversas ideologias procuram eliminar ou marginalizar o cristianismo.</a:t>
            </a:r>
          </a:p>
        </p:txBody>
      </p:sp>
      <p:sp>
        <p:nvSpPr>
          <p:cNvPr id="3" name="Texto Explicativo: Seta para Baixo 2">
            <a:extLst>
              <a:ext uri="{FF2B5EF4-FFF2-40B4-BE49-F238E27FC236}">
                <a16:creationId xmlns:a16="http://schemas.microsoft.com/office/drawing/2014/main" id="{F514AFE6-CB97-49B3-AF4A-9109ED6B83CE}"/>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7" name="Imagem 6">
            <a:extLst>
              <a:ext uri="{FF2B5EF4-FFF2-40B4-BE49-F238E27FC236}">
                <a16:creationId xmlns:a16="http://schemas.microsoft.com/office/drawing/2014/main" id="{E9DC4490-469B-073B-366E-27E5C8F470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tângulo 4">
            <a:extLst>
              <a:ext uri="{FF2B5EF4-FFF2-40B4-BE49-F238E27FC236}">
                <a16:creationId xmlns:a16="http://schemas.microsoft.com/office/drawing/2014/main" id="{9702C64B-F033-F200-B446-3BA2198FE363}"/>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9" name="Retângulo 8">
            <a:extLst>
              <a:ext uri="{FF2B5EF4-FFF2-40B4-BE49-F238E27FC236}">
                <a16:creationId xmlns:a16="http://schemas.microsoft.com/office/drawing/2014/main" id="{F9BA69B3-CB3A-F912-7AB6-25BD10A86E3D}"/>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3" name="Imagem 12">
            <a:extLst>
              <a:ext uri="{FF2B5EF4-FFF2-40B4-BE49-F238E27FC236}">
                <a16:creationId xmlns:a16="http://schemas.microsoft.com/office/drawing/2014/main" id="{26706A94-FE7B-29FE-188B-36B560438CAA}"/>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3683219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Segunda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A mensagem de Elias</a:t>
            </a:r>
            <a:endParaRPr lang="pt-BR" sz="2000" dirty="0">
              <a:solidFill>
                <a:schemeClr val="tx1"/>
              </a:solidFill>
            </a:endParaRPr>
          </a:p>
        </p:txBody>
      </p:sp>
      <p:sp>
        <p:nvSpPr>
          <p:cNvPr id="15" name="CaixaDeTexto 15">
            <a:extLst>
              <a:ext uri="{FF2B5EF4-FFF2-40B4-BE49-F238E27FC236}">
                <a16:creationId xmlns:a16="http://schemas.microsoft.com/office/drawing/2014/main" id="{D5C09FDA-172B-4732-BD2E-A9BBEF8B191B}"/>
              </a:ext>
            </a:extLst>
          </p:cNvPr>
          <p:cNvSpPr txBox="1">
            <a:spLocks noChangeArrowheads="1"/>
          </p:cNvSpPr>
          <p:nvPr/>
        </p:nvSpPr>
        <p:spPr bwMode="auto">
          <a:xfrm>
            <a:off x="33430" y="1208029"/>
            <a:ext cx="8140991"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400" dirty="0">
                <a:solidFill>
                  <a:srgbClr val="C00000"/>
                </a:solidFill>
                <a:latin typeface="Arial Black" panose="020B0A04020102020204" pitchFamily="34" charset="0"/>
                <a:cs typeface="Arial" panose="020B0604020202020204" pitchFamily="34" charset="0"/>
              </a:rPr>
              <a:t>2. Leia 1 Reis 18:19-39- O que essa história revela sobre a atuação dos profetas?</a:t>
            </a: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400" dirty="0">
                <a:solidFill>
                  <a:srgbClr val="C00000"/>
                </a:solidFill>
                <a:latin typeface="Arial Black" panose="020B0A04020102020204" pitchFamily="34" charset="0"/>
                <a:cs typeface="Arial" panose="020B0604020202020204" pitchFamily="34" charset="0"/>
              </a:rPr>
              <a:t>3. Leia Malaquias 4:5,6. Como a mensagem de Elias impacta os lares dos servos de Deus?</a:t>
            </a: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400" dirty="0">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400" dirty="0">
                <a:solidFill>
                  <a:srgbClr val="000099"/>
                </a:solidFill>
                <a:latin typeface="Arial Black" panose="020B0A04020102020204" pitchFamily="34" charset="0"/>
                <a:cs typeface="Arial" panose="020B0604020202020204" pitchFamily="34" charset="0"/>
              </a:rPr>
              <a:t>Que tipos de ídolos podem estar presentes hoje nos lares, nas igrejas e em nosso coração?</a:t>
            </a:r>
          </a:p>
        </p:txBody>
      </p:sp>
      <p:sp>
        <p:nvSpPr>
          <p:cNvPr id="22" name="Texto Explicativo: Seta para Baixo 21">
            <a:extLst>
              <a:ext uri="{FF2B5EF4-FFF2-40B4-BE49-F238E27FC236}">
                <a16:creationId xmlns:a16="http://schemas.microsoft.com/office/drawing/2014/main" id="{BDD13C62-4DCC-4E38-8F64-0DE6F4ED90DE}"/>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6" name="Imagem 5">
            <a:extLst>
              <a:ext uri="{FF2B5EF4-FFF2-40B4-BE49-F238E27FC236}">
                <a16:creationId xmlns:a16="http://schemas.microsoft.com/office/drawing/2014/main" id="{E0D5EFF2-79AC-5E3C-6175-28DC9DBFEB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ângulo 3">
            <a:extLst>
              <a:ext uri="{FF2B5EF4-FFF2-40B4-BE49-F238E27FC236}">
                <a16:creationId xmlns:a16="http://schemas.microsoft.com/office/drawing/2014/main" id="{A161E006-FCD6-1F72-13A7-E57BA926D6D0}"/>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8" name="Retângulo 7">
            <a:extLst>
              <a:ext uri="{FF2B5EF4-FFF2-40B4-BE49-F238E27FC236}">
                <a16:creationId xmlns:a16="http://schemas.microsoft.com/office/drawing/2014/main" id="{CAAD54B6-4C1B-C14B-B547-389B1376B151}"/>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ED63D7C6-8DD9-46E5-0FA6-E62AE282F0BF}"/>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3902406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CCFF"/>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Segunda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B9B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A mensagem de Elias</a:t>
            </a:r>
            <a:endParaRPr lang="pt-BR" sz="2000" dirty="0">
              <a:solidFill>
                <a:schemeClr val="tx1"/>
              </a:solidFill>
            </a:endParaRPr>
          </a:p>
        </p:txBody>
      </p:sp>
      <p:sp>
        <p:nvSpPr>
          <p:cNvPr id="12" name="CaixaDeTexto 10">
            <a:extLst>
              <a:ext uri="{FF2B5EF4-FFF2-40B4-BE49-F238E27FC236}">
                <a16:creationId xmlns:a16="http://schemas.microsoft.com/office/drawing/2014/main" id="{A64B78EF-EDA8-421A-88C9-45544BBCA9D1}"/>
              </a:ext>
            </a:extLst>
          </p:cNvPr>
          <p:cNvSpPr txBox="1">
            <a:spLocks noChangeArrowheads="1"/>
          </p:cNvSpPr>
          <p:nvPr/>
        </p:nvSpPr>
        <p:spPr bwMode="auto">
          <a:xfrm>
            <a:off x="24368" y="1132745"/>
            <a:ext cx="819734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No monte Carmelo, Elias enfrentou os profetas de Baal e de </a:t>
            </a:r>
            <a:r>
              <a:rPr lang="pt-BR" altLang="pt-BR" sz="1600" dirty="0" err="1">
                <a:latin typeface="Arial Black" panose="020B0A04020102020204" pitchFamily="34" charset="0"/>
                <a:cs typeface="Arial" panose="020B0604020202020204" pitchFamily="34" charset="0"/>
              </a:rPr>
              <a:t>Aserá</a:t>
            </a:r>
            <a:r>
              <a:rPr lang="pt-BR" altLang="pt-BR" sz="1600" dirty="0">
                <a:latin typeface="Arial Black" panose="020B0A04020102020204" pitchFamily="34" charset="0"/>
                <a:cs typeface="Arial" panose="020B0604020202020204" pitchFamily="34" charset="0"/>
              </a:rPr>
              <a:t>. O mensageiro de Deus fez um apelo cheio do Espírito a Israel, chamando a nação idólatra a rejeitar os falsos deuses e voltar-se ao Senhor. O povo sabia que suas escolhas o haviam conduzido à apostasia nacional. Agora estavam dispostos a se apegar novamente ao Deus de Elias, que Se mostrara superior aos falsos deuses - que, na realidade, nem sequer existiam.</a:t>
            </a: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Pouco antes da segunda vinda de Cristo, Deus ordena à Sua igreja que proclame novamente a mensagem de Elias, conclamando as pessoas a abandonarem seus “ídolos” e a se prepararem para estar em pé no grande Dia do Senhor. Deus continua Se comunicando com Seu povo por meio dos instrumentos que Ele mesmo escolheu. Sua Palavra e o dom de profecia oferecem advertência, correção, orientação e encorajamento.</a:t>
            </a:r>
            <a:endParaRPr lang="pt-BR" altLang="pt-BR" sz="1600" dirty="0">
              <a:solidFill>
                <a:srgbClr val="000099"/>
              </a:solidFill>
              <a:latin typeface="Arial Black" panose="020B0A04020102020204" pitchFamily="34" charset="0"/>
              <a:cs typeface="Arial" panose="020B0604020202020204" pitchFamily="34" charset="0"/>
            </a:endParaRPr>
          </a:p>
        </p:txBody>
      </p:sp>
      <p:sp>
        <p:nvSpPr>
          <p:cNvPr id="13" name="Texto Explicativo: Seta para Baixo 12">
            <a:extLst>
              <a:ext uri="{FF2B5EF4-FFF2-40B4-BE49-F238E27FC236}">
                <a16:creationId xmlns:a16="http://schemas.microsoft.com/office/drawing/2014/main" id="{0D166226-26B4-450D-9EDE-E579CA78EEF8}"/>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6" name="Imagem 5">
            <a:extLst>
              <a:ext uri="{FF2B5EF4-FFF2-40B4-BE49-F238E27FC236}">
                <a16:creationId xmlns:a16="http://schemas.microsoft.com/office/drawing/2014/main" id="{E1B09539-6056-900E-3C16-A11AB4D12D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ângulo 3">
            <a:extLst>
              <a:ext uri="{FF2B5EF4-FFF2-40B4-BE49-F238E27FC236}">
                <a16:creationId xmlns:a16="http://schemas.microsoft.com/office/drawing/2014/main" id="{AC644F51-55B7-2413-9D5E-2FCBFE806727}"/>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8" name="Retângulo 7">
            <a:extLst>
              <a:ext uri="{FF2B5EF4-FFF2-40B4-BE49-F238E27FC236}">
                <a16:creationId xmlns:a16="http://schemas.microsoft.com/office/drawing/2014/main" id="{D56DAE43-321C-BA2D-9DF0-594AF8E1ABD9}"/>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53EBC67D-A69B-605C-38CD-E8455B6478F0}"/>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303282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E9A3"/>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Terça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Isaías, o profeta do evangelho</a:t>
            </a:r>
            <a:endParaRPr lang="pt-BR" sz="2000" dirty="0">
              <a:solidFill>
                <a:schemeClr val="tx1"/>
              </a:solidFill>
            </a:endParaRPr>
          </a:p>
        </p:txBody>
      </p:sp>
      <p:sp>
        <p:nvSpPr>
          <p:cNvPr id="15" name="CaixaDeTexto 15">
            <a:extLst>
              <a:ext uri="{FF2B5EF4-FFF2-40B4-BE49-F238E27FC236}">
                <a16:creationId xmlns:a16="http://schemas.microsoft.com/office/drawing/2014/main" id="{C3A1BEFC-B9B8-4142-B09F-1F5B330F4265}"/>
              </a:ext>
            </a:extLst>
          </p:cNvPr>
          <p:cNvSpPr txBox="1">
            <a:spLocks noChangeArrowheads="1"/>
          </p:cNvSpPr>
          <p:nvPr/>
        </p:nvSpPr>
        <p:spPr bwMode="auto">
          <a:xfrm>
            <a:off x="33430" y="1208029"/>
            <a:ext cx="8244542"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4. leia Isaías 53. Como essa impressionante profecia revela de modo tão poderoso a morte de Cristo em nosso favor? 0 que essa profecia nos ensina sobre o dom profético?</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Que esperança você encontra no que 0 profeta Isaías revelou sobre a morte de Cristo?</a:t>
            </a:r>
          </a:p>
        </p:txBody>
      </p:sp>
      <p:sp>
        <p:nvSpPr>
          <p:cNvPr id="22" name="Texto Explicativo: Seta para Baixo 21">
            <a:extLst>
              <a:ext uri="{FF2B5EF4-FFF2-40B4-BE49-F238E27FC236}">
                <a16:creationId xmlns:a16="http://schemas.microsoft.com/office/drawing/2014/main" id="{8BEA5E99-E373-4CFD-85F3-CA3E79AA58FA}"/>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6" name="Imagem 5">
            <a:extLst>
              <a:ext uri="{FF2B5EF4-FFF2-40B4-BE49-F238E27FC236}">
                <a16:creationId xmlns:a16="http://schemas.microsoft.com/office/drawing/2014/main" id="{6A0D72BF-E42A-6A1C-BA3E-0F1599D59A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ângulo 3">
            <a:extLst>
              <a:ext uri="{FF2B5EF4-FFF2-40B4-BE49-F238E27FC236}">
                <a16:creationId xmlns:a16="http://schemas.microsoft.com/office/drawing/2014/main" id="{413B9468-6490-30FB-D752-6946FC33CA9A}"/>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8" name="Retângulo 7">
            <a:extLst>
              <a:ext uri="{FF2B5EF4-FFF2-40B4-BE49-F238E27FC236}">
                <a16:creationId xmlns:a16="http://schemas.microsoft.com/office/drawing/2014/main" id="{8F1274C8-5553-C518-A50D-73617DBA4E52}"/>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57E8712B-65B6-8A86-5741-F5F2E1174508}"/>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2424059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E9A3"/>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Terça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Isaías, o profeta do evangelho</a:t>
            </a:r>
          </a:p>
        </p:txBody>
      </p:sp>
      <p:sp>
        <p:nvSpPr>
          <p:cNvPr id="12" name="CaixaDeTexto 10">
            <a:extLst>
              <a:ext uri="{FF2B5EF4-FFF2-40B4-BE49-F238E27FC236}">
                <a16:creationId xmlns:a16="http://schemas.microsoft.com/office/drawing/2014/main" id="{8D5A143D-15FB-4DFE-B0EC-FEEB77A92B2C}"/>
              </a:ext>
            </a:extLst>
          </p:cNvPr>
          <p:cNvSpPr txBox="1">
            <a:spLocks noChangeArrowheads="1"/>
          </p:cNvSpPr>
          <p:nvPr/>
        </p:nvSpPr>
        <p:spPr bwMode="auto">
          <a:xfrm>
            <a:off x="24368" y="1146378"/>
            <a:ext cx="8233263"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As profecias de Isaías predisseram 0 propósito e a missão do Messias (</a:t>
            </a:r>
            <a:r>
              <a:rPr lang="pt-BR" altLang="pt-BR" sz="1600" dirty="0" err="1">
                <a:latin typeface="Arial Black" panose="020B0A04020102020204" pitchFamily="34" charset="0"/>
                <a:cs typeface="Arial" panose="020B0604020202020204" pitchFamily="34" charset="0"/>
              </a:rPr>
              <a:t>Is</a:t>
            </a:r>
            <a:r>
              <a:rPr lang="pt-BR" altLang="pt-BR" sz="1600" dirty="0">
                <a:latin typeface="Arial Black" panose="020B0A04020102020204" pitchFamily="34" charset="0"/>
                <a:cs typeface="Arial" panose="020B0604020202020204" pitchFamily="34" charset="0"/>
              </a:rPr>
              <a:t> 533-5). Elas explicam por que Cristo foi levado “como cordeiro” ao matadouro (v. 7) e mostram como Seu sacrifício expiatório salvou Seu povo dos pecados. A morte substitutiva de Cristo é claramente retratada, revelando o fundamento da expiação em favor de toda a humanidade. “Todos nós andávamos desgarrados como ovelhas; cada um se desviava pelo seu próprio caminho, mas o Senhor fez cair sobre Ele a iniquidade de todos nós” (v. 6). Nesse texto, descreve-se a natureza universal do pecado e o poder universal da cruz. Talvez mais do que qualquer outro capítulo, Isaías 53 expõe o plano da salvação de maneira clara e inequívoca. Contudo, o chamado profético de Isaías não foi fácil. Muitos consideraram absurdas suas graves previsões de destruição - assim como muitos reagem hoje quando são advertidos quanto às consequências do pecado (</a:t>
            </a:r>
            <a:r>
              <a:rPr lang="pt-BR" altLang="pt-BR" sz="1600" dirty="0" err="1">
                <a:latin typeface="Arial Black" panose="020B0A04020102020204" pitchFamily="34" charset="0"/>
                <a:cs typeface="Arial" panose="020B0604020202020204" pitchFamily="34" charset="0"/>
              </a:rPr>
              <a:t>Rm</a:t>
            </a:r>
            <a:r>
              <a:rPr lang="pt-BR" altLang="pt-BR" sz="1600" dirty="0">
                <a:latin typeface="Arial Black" panose="020B0A04020102020204" pitchFamily="34" charset="0"/>
                <a:cs typeface="Arial" panose="020B0604020202020204" pitchFamily="34" charset="0"/>
              </a:rPr>
              <a:t> 6:23).</a:t>
            </a:r>
          </a:p>
        </p:txBody>
      </p:sp>
      <p:sp>
        <p:nvSpPr>
          <p:cNvPr id="13" name="Texto Explicativo: Seta para Baixo 12">
            <a:extLst>
              <a:ext uri="{FF2B5EF4-FFF2-40B4-BE49-F238E27FC236}">
                <a16:creationId xmlns:a16="http://schemas.microsoft.com/office/drawing/2014/main" id="{A584AFCD-A7C5-4294-814D-F53BEF238F5B}"/>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6" name="Imagem 5">
            <a:extLst>
              <a:ext uri="{FF2B5EF4-FFF2-40B4-BE49-F238E27FC236}">
                <a16:creationId xmlns:a16="http://schemas.microsoft.com/office/drawing/2014/main" id="{AA3CA9A9-5041-6E2C-4055-A6FCD627A0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ângulo 3">
            <a:extLst>
              <a:ext uri="{FF2B5EF4-FFF2-40B4-BE49-F238E27FC236}">
                <a16:creationId xmlns:a16="http://schemas.microsoft.com/office/drawing/2014/main" id="{638DDEC1-3144-7A72-3E2D-C6B3FCE67C16}"/>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8" name="Retângulo 7">
            <a:extLst>
              <a:ext uri="{FF2B5EF4-FFF2-40B4-BE49-F238E27FC236}">
                <a16:creationId xmlns:a16="http://schemas.microsoft.com/office/drawing/2014/main" id="{0B6173C0-3100-2F5A-1716-EA18FA1FE0FF}"/>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A1DA92B5-9A7C-0286-B01E-82C163A10A69}"/>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3772032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Quarta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Daniel, o profeta fiel</a:t>
            </a:r>
            <a:endParaRPr lang="pt-BR" sz="2000" dirty="0">
              <a:solidFill>
                <a:schemeClr val="tx1"/>
              </a:solidFill>
            </a:endParaRPr>
          </a:p>
        </p:txBody>
      </p:sp>
      <p:sp>
        <p:nvSpPr>
          <p:cNvPr id="15" name="CaixaDeTexto 15">
            <a:extLst>
              <a:ext uri="{FF2B5EF4-FFF2-40B4-BE49-F238E27FC236}">
                <a16:creationId xmlns:a16="http://schemas.microsoft.com/office/drawing/2014/main" id="{0F091E13-8EAD-4FFB-9473-BC74E5ABDC64}"/>
              </a:ext>
            </a:extLst>
          </p:cNvPr>
          <p:cNvSpPr txBox="1">
            <a:spLocks noChangeArrowheads="1"/>
          </p:cNvSpPr>
          <p:nvPr/>
        </p:nvSpPr>
        <p:spPr bwMode="auto">
          <a:xfrm>
            <a:off x="33429" y="1208029"/>
            <a:ext cx="8224593"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5. Leia Daniel 2:46-48; 4:18; 5:13,14; 6:25-27. Que testemunho Daniel deu aos pagãos?</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Como a precisão das profecias de Daniel nos leva a confiar na vinda do reino eterno de Deus (</a:t>
            </a:r>
            <a:r>
              <a:rPr lang="pt-BR" altLang="pt-BR" sz="1500" dirty="0" err="1">
                <a:solidFill>
                  <a:srgbClr val="000099"/>
                </a:solidFill>
                <a:latin typeface="Arial Black" panose="020B0A04020102020204" pitchFamily="34" charset="0"/>
                <a:cs typeface="Arial" panose="020B0604020202020204" pitchFamily="34" charset="0"/>
              </a:rPr>
              <a:t>Dn</a:t>
            </a:r>
            <a:r>
              <a:rPr lang="pt-BR" altLang="pt-BR" sz="1500" dirty="0">
                <a:solidFill>
                  <a:srgbClr val="000099"/>
                </a:solidFill>
                <a:latin typeface="Arial Black" panose="020B0A04020102020204" pitchFamily="34" charset="0"/>
                <a:cs typeface="Arial" panose="020B0604020202020204" pitchFamily="34" charset="0"/>
              </a:rPr>
              <a:t> 2:44)?</a:t>
            </a:r>
          </a:p>
        </p:txBody>
      </p:sp>
      <p:sp>
        <p:nvSpPr>
          <p:cNvPr id="22" name="Texto Explicativo: Seta para Baixo 21">
            <a:extLst>
              <a:ext uri="{FF2B5EF4-FFF2-40B4-BE49-F238E27FC236}">
                <a16:creationId xmlns:a16="http://schemas.microsoft.com/office/drawing/2014/main" id="{5F0C11AF-133D-4271-81DD-D9F8BAF7AF95}"/>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6" name="Imagem 5">
            <a:extLst>
              <a:ext uri="{FF2B5EF4-FFF2-40B4-BE49-F238E27FC236}">
                <a16:creationId xmlns:a16="http://schemas.microsoft.com/office/drawing/2014/main" id="{1DB92B8F-F3DC-78C1-7266-4D3D38AF2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ângulo 3">
            <a:extLst>
              <a:ext uri="{FF2B5EF4-FFF2-40B4-BE49-F238E27FC236}">
                <a16:creationId xmlns:a16="http://schemas.microsoft.com/office/drawing/2014/main" id="{2755A552-7777-6546-8958-1C0E241140A4}"/>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8" name="Retângulo 7">
            <a:extLst>
              <a:ext uri="{FF2B5EF4-FFF2-40B4-BE49-F238E27FC236}">
                <a16:creationId xmlns:a16="http://schemas.microsoft.com/office/drawing/2014/main" id="{E883A9B4-02B4-ADB1-22E3-C73AB6BAA304}"/>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5D6AF951-ACE0-39D1-DF72-6EDCC4ABADD1}"/>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2241968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F66"/>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Quarta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E8FB79"/>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Daniel, o profeta fiel</a:t>
            </a:r>
            <a:endParaRPr lang="pt-BR" sz="2000" dirty="0">
              <a:solidFill>
                <a:schemeClr val="tx1"/>
              </a:solidFill>
            </a:endParaRPr>
          </a:p>
        </p:txBody>
      </p:sp>
      <p:sp>
        <p:nvSpPr>
          <p:cNvPr id="12" name="CaixaDeTexto 10">
            <a:extLst>
              <a:ext uri="{FF2B5EF4-FFF2-40B4-BE49-F238E27FC236}">
                <a16:creationId xmlns:a16="http://schemas.microsoft.com/office/drawing/2014/main" id="{FD5EC092-AC81-4728-9A45-4C4BB5B95C65}"/>
              </a:ext>
            </a:extLst>
          </p:cNvPr>
          <p:cNvSpPr txBox="1">
            <a:spLocks noChangeArrowheads="1"/>
          </p:cNvSpPr>
          <p:nvPr/>
        </p:nvSpPr>
        <p:spPr bwMode="auto">
          <a:xfrm>
            <a:off x="24368" y="1204807"/>
            <a:ext cx="8262473"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Observe o testemunho desses pagãos a respeito do poder do Deus de Daniel. Por mais singulares que sejam essas histórias, todas destacam um princípio crucial: por meio da nossa fidelidade e do poder de Deus, atuando em nós e por nosso intermédio, outros podem - e devem - aprender sobre o Deus do Céu, que é “o Deus dos deuses e o Senhor dos reis” (</a:t>
            </a:r>
            <a:r>
              <a:rPr lang="pt-BR" altLang="pt-BR" sz="1600" dirty="0" err="1">
                <a:latin typeface="Arial Black" panose="020B0A04020102020204" pitchFamily="34" charset="0"/>
                <a:cs typeface="Arial" panose="020B0604020202020204" pitchFamily="34" charset="0"/>
              </a:rPr>
              <a:t>Dn</a:t>
            </a:r>
            <a:r>
              <a:rPr lang="pt-BR" altLang="pt-BR" sz="1600" dirty="0">
                <a:latin typeface="Arial Black" panose="020B0A04020102020204" pitchFamily="34" charset="0"/>
                <a:cs typeface="Arial" panose="020B0604020202020204" pitchFamily="34" charset="0"/>
              </a:rPr>
              <a:t> 2:47). O tema recorrente das profecias de Daniel é o juízo, que culmina na segunda vinda de Cristo, a vitória final de Deus. Por isso, é muito apropriado que o nome do profeta signifique “Deus é meu Juiz”. Seus escritos merecem estudo atento, pois são relevantes para nós hoje. As profecias de Daniel nos lembram constantemente da necessidade de vigilância e de obediência aos mandamentos de Deus, inclusive nas “pequenas” coisas da vida. Como profeta, Daniel também predisse a ascensão e a queda de impérios e as consequências da desobediência a Deus. </a:t>
            </a:r>
          </a:p>
        </p:txBody>
      </p:sp>
      <p:sp>
        <p:nvSpPr>
          <p:cNvPr id="13" name="Texto Explicativo: Seta para Baixo 12">
            <a:extLst>
              <a:ext uri="{FF2B5EF4-FFF2-40B4-BE49-F238E27FC236}">
                <a16:creationId xmlns:a16="http://schemas.microsoft.com/office/drawing/2014/main" id="{8F9DEEC4-F272-4BE4-ADE9-AC33A0C6738C}"/>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r>
              <a:rPr lang="pt-BR" altLang="pt-BR" dirty="0">
                <a:solidFill>
                  <a:srgbClr val="800080"/>
                </a:solidFill>
                <a:latin typeface="Arial Black" panose="020B0A04020102020204" pitchFamily="34" charset="0"/>
                <a:cs typeface="Arial" panose="020B0604020202020204" pitchFamily="34" charset="0"/>
              </a:rPr>
              <a:t>:</a:t>
            </a:r>
          </a:p>
        </p:txBody>
      </p:sp>
      <p:pic>
        <p:nvPicPr>
          <p:cNvPr id="5" name="Imagem 4">
            <a:extLst>
              <a:ext uri="{FF2B5EF4-FFF2-40B4-BE49-F238E27FC236}">
                <a16:creationId xmlns:a16="http://schemas.microsoft.com/office/drawing/2014/main" id="{D3833C70-4015-3785-8A40-DCA5B25407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ângulo 3">
            <a:extLst>
              <a:ext uri="{FF2B5EF4-FFF2-40B4-BE49-F238E27FC236}">
                <a16:creationId xmlns:a16="http://schemas.microsoft.com/office/drawing/2014/main" id="{4273C8D7-E3E6-9326-D288-1355542C6D64}"/>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8" name="Retângulo 7">
            <a:extLst>
              <a:ext uri="{FF2B5EF4-FFF2-40B4-BE49-F238E27FC236}">
                <a16:creationId xmlns:a16="http://schemas.microsoft.com/office/drawing/2014/main" id="{EA3D7620-E5AF-F23C-D33D-9B1004DA48B4}"/>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308E0809-7806-A2B3-CFC0-677EFC498D4F}"/>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1768216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57FF57"/>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Quinta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João Batista, preparando um povo</a:t>
            </a:r>
            <a:endParaRPr lang="pt-BR" sz="2000" dirty="0">
              <a:solidFill>
                <a:schemeClr val="tx1"/>
              </a:solidFill>
            </a:endParaRPr>
          </a:p>
        </p:txBody>
      </p:sp>
      <p:sp>
        <p:nvSpPr>
          <p:cNvPr id="15" name="CaixaDeTexto 15">
            <a:extLst>
              <a:ext uri="{FF2B5EF4-FFF2-40B4-BE49-F238E27FC236}">
                <a16:creationId xmlns:a16="http://schemas.microsoft.com/office/drawing/2014/main" id="{863BB09B-C8C1-4354-BC51-D930C951E507}"/>
              </a:ext>
            </a:extLst>
          </p:cNvPr>
          <p:cNvSpPr txBox="1">
            <a:spLocks noChangeArrowheads="1"/>
          </p:cNvSpPr>
          <p:nvPr/>
        </p:nvSpPr>
        <p:spPr bwMode="auto">
          <a:xfrm>
            <a:off x="33429" y="1208029"/>
            <a:ext cx="8148873" cy="3554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6. Leia Marcos 1:2-5. Qual era o propósito do ministério de João Batista?</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C00000"/>
                </a:solidFill>
                <a:latin typeface="Arial Black" panose="020B0A04020102020204" pitchFamily="34" charset="0"/>
                <a:cs typeface="Arial" panose="020B0604020202020204" pitchFamily="34" charset="0"/>
              </a:rPr>
              <a:t>7. Leia Mateus 11:1-6. Como Jesus fortaleceu a fé de João enquanto 0 pregador estava na prisão?</a:t>
            </a: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endParaRPr lang="pt-BR" altLang="pt-BR" sz="1500" dirty="0">
              <a:solidFill>
                <a:srgbClr val="C00000"/>
              </a:solidFill>
              <a:latin typeface="Arial Black" panose="020B0A04020102020204" pitchFamily="34" charset="0"/>
              <a:cs typeface="Arial" panose="020B0604020202020204" pitchFamily="34" charset="0"/>
            </a:endParaRPr>
          </a:p>
          <a:p>
            <a:pPr algn="just">
              <a:lnSpc>
                <a:spcPct val="100000"/>
              </a:lnSpc>
              <a:spcBef>
                <a:spcPct val="0"/>
              </a:spcBef>
              <a:buNone/>
            </a:pPr>
            <a:r>
              <a:rPr lang="pt-BR" altLang="pt-BR" sz="1500" dirty="0">
                <a:solidFill>
                  <a:srgbClr val="000099"/>
                </a:solidFill>
                <a:latin typeface="Arial Black" panose="020B0A04020102020204" pitchFamily="34" charset="0"/>
                <a:cs typeface="Arial" panose="020B0604020202020204" pitchFamily="34" charset="0"/>
              </a:rPr>
              <a:t>Assim como João, você já ficou sem entender por que coisas tão ruins estavam acontecendo com você? Como, mesmo assim, você manteve sua fé e confiança em Deus?</a:t>
            </a:r>
          </a:p>
        </p:txBody>
      </p:sp>
      <p:sp>
        <p:nvSpPr>
          <p:cNvPr id="22" name="Texto Explicativo: Seta para Baixo 21">
            <a:extLst>
              <a:ext uri="{FF2B5EF4-FFF2-40B4-BE49-F238E27FC236}">
                <a16:creationId xmlns:a16="http://schemas.microsoft.com/office/drawing/2014/main" id="{64174D21-4722-4ED0-8E26-BF7FE60A20B4}"/>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2">
                  <a:lumMod val="75000"/>
                </a:schemeClr>
              </a:gs>
              <a:gs pos="50000">
                <a:schemeClr val="bg2"/>
              </a:gs>
              <a:gs pos="100000">
                <a:schemeClr val="accent2">
                  <a:lumMod val="40000"/>
                  <a:lumOff val="6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PERGUNTAS:</a:t>
            </a:r>
          </a:p>
        </p:txBody>
      </p:sp>
      <p:pic>
        <p:nvPicPr>
          <p:cNvPr id="6" name="Imagem 5">
            <a:extLst>
              <a:ext uri="{FF2B5EF4-FFF2-40B4-BE49-F238E27FC236}">
                <a16:creationId xmlns:a16="http://schemas.microsoft.com/office/drawing/2014/main" id="{DBE9DD90-B9DB-C7F6-265E-B116D44741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ângulo 3">
            <a:extLst>
              <a:ext uri="{FF2B5EF4-FFF2-40B4-BE49-F238E27FC236}">
                <a16:creationId xmlns:a16="http://schemas.microsoft.com/office/drawing/2014/main" id="{67358D6E-D1E8-910D-5919-6C8098310E50}"/>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8" name="Retângulo 7">
            <a:extLst>
              <a:ext uri="{FF2B5EF4-FFF2-40B4-BE49-F238E27FC236}">
                <a16:creationId xmlns:a16="http://schemas.microsoft.com/office/drawing/2014/main" id="{AB7F3A81-B0FB-A142-3170-A6C76BA4F7A7}"/>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54A7DDA1-41E7-2DA9-FE3E-892C5D11B686}"/>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1959249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57FF57"/>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rgbClr val="C00000"/>
                </a:solidFill>
                <a:latin typeface="Arial Black" panose="020B0A04020102020204" pitchFamily="34" charset="0"/>
              </a:rPr>
              <a:t>Quinta</a:t>
            </a:r>
            <a:endParaRPr lang="pt-BR" dirty="0">
              <a:solidFill>
                <a:srgbClr val="C00000"/>
              </a:solidFill>
            </a:endParaRPr>
          </a:p>
        </p:txBody>
      </p:sp>
      <p:sp>
        <p:nvSpPr>
          <p:cNvPr id="14" name="Pentágono 13"/>
          <p:cNvSpPr/>
          <p:nvPr/>
        </p:nvSpPr>
        <p:spPr>
          <a:xfrm>
            <a:off x="1688022" y="69121"/>
            <a:ext cx="5597118" cy="566825"/>
          </a:xfrm>
          <a:prstGeom prst="homePlate">
            <a:avLst>
              <a:gd name="adj" fmla="val 22345"/>
            </a:avLst>
          </a:prstGeom>
          <a:gradFill>
            <a:gsLst>
              <a:gs pos="0">
                <a:srgbClr val="FFD5AB"/>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João Batista, preparando um povo</a:t>
            </a:r>
            <a:endParaRPr lang="pt-BR" sz="2000" dirty="0">
              <a:solidFill>
                <a:schemeClr val="tx1"/>
              </a:solidFill>
            </a:endParaRPr>
          </a:p>
        </p:txBody>
      </p:sp>
      <p:sp>
        <p:nvSpPr>
          <p:cNvPr id="12" name="CaixaDeTexto 10">
            <a:extLst>
              <a:ext uri="{FF2B5EF4-FFF2-40B4-BE49-F238E27FC236}">
                <a16:creationId xmlns:a16="http://schemas.microsoft.com/office/drawing/2014/main" id="{1EC42BAA-B890-43DD-B4F0-9AB5685AF2FE}"/>
              </a:ext>
            </a:extLst>
          </p:cNvPr>
          <p:cNvSpPr txBox="1">
            <a:spLocks noChangeArrowheads="1"/>
          </p:cNvSpPr>
          <p:nvPr/>
        </p:nvSpPr>
        <p:spPr bwMode="auto">
          <a:xfrm>
            <a:off x="24368" y="1217872"/>
            <a:ext cx="8197349"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Satanás não conseguiu levar Jesus ao pecado, e sua derrota no deserto 0 encheu de fúria. Então mudou de tática e fez com que João Batista, primo de Jesus, fosse preso. Isso entristeceu a Jesus, ainda que Satanás não pudesse levá-Lo a pecar. Era a maneira de o inimigo atingir João e, ao mesmo tempo, ferir o coração do Salvador. Mas João recebeu uma palavra de ânimo da parte de Cristo. Apesar de suas duras condições e de não entender por que continuava preso, mesmo Jesus tendo poder, João permaneceu fiel, até a morte. Como fez com João Batista, Satanás pode usar a incerteza para nos levar a duvidar do chamado de Deus. Não precisamos, porém, cair no desânimo. Devemos nos lembrar da maneira como o Senhor já nos conduziu, especialmente quando as coisas não vão bem - como aconteceu com João, que foi preso e morto. Seja o que for que façam contra nós, podemos estender a mão da fé a Deus, certos de que Ele nos ouvirá. </a:t>
            </a:r>
          </a:p>
        </p:txBody>
      </p:sp>
      <p:sp>
        <p:nvSpPr>
          <p:cNvPr id="13" name="Texto Explicativo: Seta para Baixo 12">
            <a:extLst>
              <a:ext uri="{FF2B5EF4-FFF2-40B4-BE49-F238E27FC236}">
                <a16:creationId xmlns:a16="http://schemas.microsoft.com/office/drawing/2014/main" id="{5A2D000F-51B5-40E7-85F2-B3B1E407E184}"/>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p>
        </p:txBody>
      </p:sp>
      <p:pic>
        <p:nvPicPr>
          <p:cNvPr id="5" name="Imagem 4">
            <a:extLst>
              <a:ext uri="{FF2B5EF4-FFF2-40B4-BE49-F238E27FC236}">
                <a16:creationId xmlns:a16="http://schemas.microsoft.com/office/drawing/2014/main" id="{AC396C49-3C10-3B85-BBE0-B7FB57A62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ângulo 3">
            <a:extLst>
              <a:ext uri="{FF2B5EF4-FFF2-40B4-BE49-F238E27FC236}">
                <a16:creationId xmlns:a16="http://schemas.microsoft.com/office/drawing/2014/main" id="{8F52DEFA-8FEC-F382-B081-73DDE09CE308}"/>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8" name="Retângulo 7">
            <a:extLst>
              <a:ext uri="{FF2B5EF4-FFF2-40B4-BE49-F238E27FC236}">
                <a16:creationId xmlns:a16="http://schemas.microsoft.com/office/drawing/2014/main" id="{467F39E4-D106-DCE6-63B0-9B2AD2464E50}"/>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F0502968-7063-B743-8C59-F16D9EB338A0}"/>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37572656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bg2">
                <a:lumMod val="90000"/>
              </a:schemeClr>
            </a:gs>
            <a:gs pos="50000">
              <a:schemeClr val="bg1"/>
            </a:gs>
            <a:gs pos="100000">
              <a:schemeClr val="bg1"/>
            </a:gs>
          </a:gsLst>
          <a:lin ang="2700000" scaled="1"/>
        </a:gradFill>
        <a:effectLst/>
      </p:bgPr>
    </p:bg>
    <p:spTree>
      <p:nvGrpSpPr>
        <p:cNvPr id="1" name=""/>
        <p:cNvGrpSpPr/>
        <p:nvPr/>
      </p:nvGrpSpPr>
      <p:grpSpPr>
        <a:xfrm>
          <a:off x="0" y="0"/>
          <a:ext cx="0" cy="0"/>
          <a:chOff x="0" y="0"/>
          <a:chExt cx="0" cy="0"/>
        </a:xfrm>
      </p:grpSpPr>
      <p:sp>
        <p:nvSpPr>
          <p:cNvPr id="10" name="Arredondar Retângulo em um Canto Diagonal 9"/>
          <p:cNvSpPr/>
          <p:nvPr/>
        </p:nvSpPr>
        <p:spPr>
          <a:xfrm>
            <a:off x="64294" y="108239"/>
            <a:ext cx="1489166" cy="444137"/>
          </a:xfrm>
          <a:prstGeom prst="round2DiagRect">
            <a:avLst>
              <a:gd name="adj1" fmla="val 16667"/>
              <a:gd name="adj2" fmla="val 33333"/>
            </a:avLst>
          </a:prstGeom>
          <a:gradFill>
            <a:gsLst>
              <a:gs pos="0">
                <a:srgbClr val="B0B0B0"/>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bg2">
                    <a:lumMod val="25000"/>
                  </a:schemeClr>
                </a:solidFill>
                <a:latin typeface="Arial Black" panose="020B0A04020102020204" pitchFamily="34" charset="0"/>
              </a:rPr>
              <a:t>Sexta</a:t>
            </a:r>
            <a:endParaRPr lang="pt-BR" dirty="0">
              <a:solidFill>
                <a:schemeClr val="bg2">
                  <a:lumMod val="25000"/>
                </a:schemeClr>
              </a:solidFill>
            </a:endParaRPr>
          </a:p>
        </p:txBody>
      </p:sp>
      <p:sp>
        <p:nvSpPr>
          <p:cNvPr id="14" name="Pentágono 13"/>
          <p:cNvSpPr/>
          <p:nvPr/>
        </p:nvSpPr>
        <p:spPr>
          <a:xfrm>
            <a:off x="1688022" y="69121"/>
            <a:ext cx="5597118" cy="566825"/>
          </a:xfrm>
          <a:prstGeom prst="homePlate">
            <a:avLst>
              <a:gd name="adj" fmla="val 22345"/>
            </a:avLst>
          </a:prstGeom>
          <a:gradFill>
            <a:gsLst>
              <a:gs pos="0">
                <a:srgbClr val="B0B0B0"/>
              </a:gs>
              <a:gs pos="50000">
                <a:schemeClr val="bg1"/>
              </a:gs>
              <a:gs pos="100000">
                <a:schemeClr val="bg1"/>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000" b="1" dirty="0">
                <a:solidFill>
                  <a:schemeClr val="tx1"/>
                </a:solidFill>
                <a:latin typeface="Arial Black" panose="020B0A04020102020204" pitchFamily="34" charset="0"/>
              </a:rPr>
              <a:t>Estudo adicional</a:t>
            </a:r>
          </a:p>
        </p:txBody>
      </p:sp>
      <p:sp>
        <p:nvSpPr>
          <p:cNvPr id="16" name="CaixaDeTexto 10">
            <a:extLst>
              <a:ext uri="{FF2B5EF4-FFF2-40B4-BE49-F238E27FC236}">
                <a16:creationId xmlns:a16="http://schemas.microsoft.com/office/drawing/2014/main" id="{CFC8B9D9-C6ED-4706-A104-65D118A5B7F9}"/>
              </a:ext>
            </a:extLst>
          </p:cNvPr>
          <p:cNvSpPr txBox="1">
            <a:spLocks noChangeArrowheads="1"/>
          </p:cNvSpPr>
          <p:nvPr/>
        </p:nvSpPr>
        <p:spPr bwMode="auto">
          <a:xfrm>
            <a:off x="24368" y="1272606"/>
            <a:ext cx="8253604" cy="3293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Deus chama profetas em momentos específicos, para propósitos </a:t>
            </a:r>
            <a:r>
              <a:rPr lang="pt-BR" altLang="pt-BR" sz="1600">
                <a:latin typeface="Arial Black" panose="020B0A04020102020204" pitchFamily="34" charset="0"/>
                <a:cs typeface="Arial" panose="020B0604020202020204" pitchFamily="34" charset="0"/>
              </a:rPr>
              <a:t>especiais e </a:t>
            </a:r>
            <a:r>
              <a:rPr lang="pt-BR" altLang="pt-BR" sz="1600" dirty="0">
                <a:latin typeface="Arial Black" panose="020B0A04020102020204" pitchFamily="34" charset="0"/>
                <a:cs typeface="Arial" panose="020B0604020202020204" pitchFamily="34" charset="0"/>
              </a:rPr>
              <a:t>com as mensagens de que o povo precisa naquele tempo. Nesse contexto, os adventistas do sétimo dia creem que em Ellen White se manifestou, mais Ui recentemente, o dom de profecia, desempenhando papel semelhante ao de um profeta não canônico.</a:t>
            </a:r>
          </a:p>
          <a:p>
            <a:pPr algn="just">
              <a:lnSpc>
                <a:spcPct val="100000"/>
              </a:lnSpc>
              <a:spcBef>
                <a:spcPct val="0"/>
              </a:spcBef>
              <a:buNone/>
            </a:pPr>
            <a:r>
              <a:rPr lang="pt-BR" altLang="pt-BR" sz="1600" dirty="0">
                <a:latin typeface="Arial Black" panose="020B0A04020102020204" pitchFamily="34" charset="0"/>
                <a:cs typeface="Arial" panose="020B0604020202020204" pitchFamily="34" charset="0"/>
              </a:rPr>
              <a:t>Ellen Harmon (depois White) recebeu seu primeiro chamado em dezembro de 1844. Poucas semanas antes, os crentes </a:t>
            </a:r>
            <a:r>
              <a:rPr lang="pt-BR" altLang="pt-BR" sz="1600" dirty="0" err="1">
                <a:latin typeface="Arial Black" panose="020B0A04020102020204" pitchFamily="34" charset="0"/>
                <a:cs typeface="Arial" panose="020B0604020202020204" pitchFamily="34" charset="0"/>
              </a:rPr>
              <a:t>mileritas</a:t>
            </a:r>
            <a:r>
              <a:rPr lang="pt-BR" altLang="pt-BR" sz="1600" dirty="0">
                <a:latin typeface="Arial Black" panose="020B0A04020102020204" pitchFamily="34" charset="0"/>
                <a:cs typeface="Arial" panose="020B0604020202020204" pitchFamily="34" charset="0"/>
              </a:rPr>
              <a:t> passaram por um dos episódios mais devastadores de sua história - o grande desapontamento. Foi nesse cenário que Deus deu a Ellen Harmon sua primeira visão. A mensagem principal era animar tanto ela quanto os crentes desapontados, mostrando que Deus ainda estava com eles, apesar de sua interpretação equivocada. A visão mostrava um caminho que ia da Terra à Jerusalém celestial. </a:t>
            </a:r>
          </a:p>
        </p:txBody>
      </p:sp>
      <p:sp>
        <p:nvSpPr>
          <p:cNvPr id="17" name="Texto Explicativo: Seta para Baixo 16">
            <a:extLst>
              <a:ext uri="{FF2B5EF4-FFF2-40B4-BE49-F238E27FC236}">
                <a16:creationId xmlns:a16="http://schemas.microsoft.com/office/drawing/2014/main" id="{D14EECB8-05F1-4A74-9BB3-16EDDC2598FA}"/>
              </a:ext>
            </a:extLst>
          </p:cNvPr>
          <p:cNvSpPr/>
          <p:nvPr/>
        </p:nvSpPr>
        <p:spPr>
          <a:xfrm>
            <a:off x="73026" y="717939"/>
            <a:ext cx="7075032" cy="532868"/>
          </a:xfrm>
          <a:prstGeom prst="downArrowCallout">
            <a:avLst>
              <a:gd name="adj1" fmla="val 11453"/>
              <a:gd name="adj2" fmla="val 25000"/>
              <a:gd name="adj3" fmla="val 25000"/>
              <a:gd name="adj4" fmla="val 6497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altLang="pt-BR" dirty="0">
                <a:solidFill>
                  <a:schemeClr val="bg2">
                    <a:lumMod val="25000"/>
                  </a:schemeClr>
                </a:solidFill>
                <a:latin typeface="Arial Black" panose="020B0A04020102020204" pitchFamily="34" charset="0"/>
                <a:cs typeface="Arial" panose="020B0604020202020204" pitchFamily="34" charset="0"/>
              </a:rPr>
              <a:t>COMENTÁRIOS</a:t>
            </a:r>
            <a:r>
              <a:rPr lang="pt-BR" altLang="pt-BR" dirty="0">
                <a:solidFill>
                  <a:srgbClr val="800080"/>
                </a:solidFill>
                <a:latin typeface="Arial Black" panose="020B0A04020102020204" pitchFamily="34" charset="0"/>
                <a:cs typeface="Arial" panose="020B0604020202020204" pitchFamily="34" charset="0"/>
              </a:rPr>
              <a:t>:</a:t>
            </a:r>
          </a:p>
        </p:txBody>
      </p:sp>
      <p:pic>
        <p:nvPicPr>
          <p:cNvPr id="6" name="Imagem 5">
            <a:extLst>
              <a:ext uri="{FF2B5EF4-FFF2-40B4-BE49-F238E27FC236}">
                <a16:creationId xmlns:a16="http://schemas.microsoft.com/office/drawing/2014/main" id="{E4C524B5-D532-BADC-B46F-BD38EB3638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9320" y="3503312"/>
            <a:ext cx="923292" cy="14357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Retângulo 3">
            <a:extLst>
              <a:ext uri="{FF2B5EF4-FFF2-40B4-BE49-F238E27FC236}">
                <a16:creationId xmlns:a16="http://schemas.microsoft.com/office/drawing/2014/main" id="{A2408CC9-61B6-A0D6-AA3A-AAC99A06D19D}"/>
              </a:ext>
            </a:extLst>
          </p:cNvPr>
          <p:cNvSpPr/>
          <p:nvPr/>
        </p:nvSpPr>
        <p:spPr>
          <a:xfrm>
            <a:off x="7738689" y="739460"/>
            <a:ext cx="1364476" cy="369332"/>
          </a:xfrm>
          <a:prstGeom prst="rect">
            <a:avLst/>
          </a:prstGeom>
        </p:spPr>
        <p:txBody>
          <a:bodyPr wrap="none">
            <a:spAutoFit/>
          </a:bodyPr>
          <a:lstStyle/>
          <a:p>
            <a:r>
              <a:rPr lang="pt-BR" dirty="0">
                <a:solidFill>
                  <a:srgbClr val="452643"/>
                </a:solidFill>
                <a:latin typeface="Arial Black" panose="020B0A04020102020204" pitchFamily="34" charset="0"/>
              </a:rPr>
              <a:t>LIÇÃO 02</a:t>
            </a:r>
            <a:endParaRPr lang="pt-BR" dirty="0">
              <a:solidFill>
                <a:srgbClr val="452643"/>
              </a:solidFill>
            </a:endParaRPr>
          </a:p>
        </p:txBody>
      </p:sp>
      <p:sp>
        <p:nvSpPr>
          <p:cNvPr id="8" name="Retângulo 7">
            <a:extLst>
              <a:ext uri="{FF2B5EF4-FFF2-40B4-BE49-F238E27FC236}">
                <a16:creationId xmlns:a16="http://schemas.microsoft.com/office/drawing/2014/main" id="{DAD97B1B-E5E5-3FBB-6799-301FFBB154E0}"/>
              </a:ext>
            </a:extLst>
          </p:cNvPr>
          <p:cNvSpPr>
            <a:spLocks noChangeArrowheads="1"/>
          </p:cNvSpPr>
          <p:nvPr/>
        </p:nvSpPr>
        <p:spPr bwMode="auto">
          <a:xfrm>
            <a:off x="19946" y="4845704"/>
            <a:ext cx="8639958" cy="276999"/>
          </a:xfrm>
          <a:prstGeom prst="rect">
            <a:avLst/>
          </a:prstGeom>
          <a:noFill/>
          <a:ln>
            <a:noFill/>
          </a:ln>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None/>
            </a:pPr>
            <a:r>
              <a:rPr lang="pt-BR" altLang="pt-BR" sz="1200" dirty="0">
                <a:solidFill>
                  <a:schemeClr val="accent6">
                    <a:lumMod val="50000"/>
                  </a:schemeClr>
                </a:solidFill>
                <a:latin typeface="Arial Black" panose="020B0A04020102020204" pitchFamily="34" charset="0"/>
                <a:cs typeface="Arial" panose="020B0604020202020204" pitchFamily="34" charset="0"/>
              </a:rPr>
              <a:t>LEITURAS DA SEMANA: </a:t>
            </a:r>
            <a:r>
              <a:rPr lang="en-US" altLang="pt-BR" sz="1200" dirty="0" err="1">
                <a:latin typeface="Arial Black" panose="020B0A04020102020204" pitchFamily="34" charset="0"/>
                <a:cs typeface="Arial" panose="020B0604020202020204" pitchFamily="34" charset="0"/>
              </a:rPr>
              <a:t>Gn</a:t>
            </a:r>
            <a:r>
              <a:rPr lang="en-US" altLang="pt-BR" sz="1200" dirty="0">
                <a:latin typeface="Arial Black" panose="020B0A04020102020204" pitchFamily="34" charset="0"/>
                <a:cs typeface="Arial" panose="020B0604020202020204" pitchFamily="34" charset="0"/>
              </a:rPr>
              <a:t> 15:6; </a:t>
            </a:r>
            <a:r>
              <a:rPr lang="en-US" altLang="pt-BR" sz="1200" dirty="0" err="1">
                <a:latin typeface="Arial Black" panose="020B0A04020102020204" pitchFamily="34" charset="0"/>
                <a:cs typeface="Arial" panose="020B0604020202020204" pitchFamily="34" charset="0"/>
              </a:rPr>
              <a:t>Gl</a:t>
            </a:r>
            <a:r>
              <a:rPr lang="en-US" altLang="pt-BR" sz="1200" dirty="0">
                <a:latin typeface="Arial Black" panose="020B0A04020102020204" pitchFamily="34" charset="0"/>
                <a:cs typeface="Arial" panose="020B0604020202020204" pitchFamily="34" charset="0"/>
              </a:rPr>
              <a:t> 3:6-9; IRs 18:19-39; Is 53:1-12; Dn 2:46-48; Mc 1:2-5; Mt 11:1-6</a:t>
            </a:r>
            <a:endParaRPr lang="pt-BR" altLang="pt-BR" sz="1200" dirty="0">
              <a:solidFill>
                <a:schemeClr val="accent6">
                  <a:lumMod val="50000"/>
                </a:schemeClr>
              </a:solidFill>
              <a:latin typeface="Arial Black" panose="020B0A04020102020204" pitchFamily="34" charset="0"/>
              <a:cs typeface="Arial" panose="020B0604020202020204" pitchFamily="34" charset="0"/>
            </a:endParaRPr>
          </a:p>
        </p:txBody>
      </p:sp>
      <p:pic>
        <p:nvPicPr>
          <p:cNvPr id="11" name="Imagem 10">
            <a:extLst>
              <a:ext uri="{FF2B5EF4-FFF2-40B4-BE49-F238E27FC236}">
                <a16:creationId xmlns:a16="http://schemas.microsoft.com/office/drawing/2014/main" id="{B274A33F-E0B8-6F35-36C5-3984B9FF7310}"/>
              </a:ext>
            </a:extLst>
          </p:cNvPr>
          <p:cNvPicPr>
            <a:picLocks noChangeAspect="1"/>
          </p:cNvPicPr>
          <p:nvPr/>
        </p:nvPicPr>
        <p:blipFill>
          <a:blip r:embed="rId3">
            <a:duotone>
              <a:schemeClr val="accent2">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7432327" y="0"/>
            <a:ext cx="1729136" cy="739460"/>
          </a:xfrm>
          <a:prstGeom prst="rect">
            <a:avLst/>
          </a:prstGeom>
          <a:ln>
            <a:noFill/>
          </a:ln>
          <a:effectLst>
            <a:softEdge rad="112500"/>
          </a:effectLst>
        </p:spPr>
      </p:pic>
    </p:spTree>
    <p:extLst>
      <p:ext uri="{BB962C8B-B14F-4D97-AF65-F5344CB8AC3E}">
        <p14:creationId xmlns:p14="http://schemas.microsoft.com/office/powerpoint/2010/main" val="3114938747"/>
      </p:ext>
    </p:extLst>
  </p:cSld>
  <p:clrMapOvr>
    <a:masterClrMapping/>
  </p:clrMapOvr>
</p:sld>
</file>

<file path=ppt/theme/theme1.xml><?xml version="1.0" encoding="utf-8"?>
<a:theme xmlns:a="http://schemas.openxmlformats.org/drawingml/2006/main" name="Retrospectiva">
  <a:themeElements>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Retrospectiva">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iv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4600</TotalTime>
  <Words>1973</Words>
  <Application>Microsoft Office PowerPoint</Application>
  <PresentationFormat>Personalizar</PresentationFormat>
  <Paragraphs>143</Paragraphs>
  <Slides>13</Slides>
  <Notes>7</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13</vt:i4>
      </vt:variant>
    </vt:vector>
  </HeadingPairs>
  <TitlesOfParts>
    <vt:vector size="17" baseType="lpstr">
      <vt:lpstr>Calibri</vt:lpstr>
      <vt:lpstr>Calibri Light</vt:lpstr>
      <vt:lpstr>Arial Black</vt:lpstr>
      <vt:lpstr>Retrospectiva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marcos</dc:creator>
  <cp:lastModifiedBy>Neemias Informatica Lima</cp:lastModifiedBy>
  <cp:revision>241</cp:revision>
  <dcterms:created xsi:type="dcterms:W3CDTF">2014-05-23T17:49:12Z</dcterms:created>
  <dcterms:modified xsi:type="dcterms:W3CDTF">2026-07-21T22:54:07Z</dcterms:modified>
</cp:coreProperties>
</file>