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503937" r:id="rId1"/>
    <p:sldMasterId id="2147517229" r:id="rId2"/>
    <p:sldMasterId id="2147517264" r:id="rId3"/>
    <p:sldMasterId id="2147517317" r:id="rId4"/>
    <p:sldMasterId id="2147517424" r:id="rId5"/>
  </p:sldMasterIdLst>
  <p:notesMasterIdLst>
    <p:notesMasterId r:id="rId74"/>
  </p:notesMasterIdLst>
  <p:handoutMasterIdLst>
    <p:handoutMasterId r:id="rId75"/>
  </p:handoutMasterIdLst>
  <p:sldIdLst>
    <p:sldId id="6281" r:id="rId6"/>
    <p:sldId id="6728" r:id="rId7"/>
    <p:sldId id="6716" r:id="rId8"/>
    <p:sldId id="297" r:id="rId9"/>
    <p:sldId id="6157" r:id="rId10"/>
    <p:sldId id="6170" r:id="rId11"/>
    <p:sldId id="6705" r:id="rId12"/>
    <p:sldId id="6437" r:id="rId13"/>
    <p:sldId id="6493" r:id="rId14"/>
    <p:sldId id="1358" r:id="rId15"/>
    <p:sldId id="6500" r:id="rId16"/>
    <p:sldId id="6298" r:id="rId17"/>
    <p:sldId id="6299" r:id="rId18"/>
    <p:sldId id="1379" r:id="rId19"/>
    <p:sldId id="304" r:id="rId20"/>
    <p:sldId id="6736" r:id="rId21"/>
    <p:sldId id="6737" r:id="rId22"/>
    <p:sldId id="6738" r:id="rId23"/>
    <p:sldId id="6739" r:id="rId24"/>
    <p:sldId id="6740" r:id="rId25"/>
    <p:sldId id="6741" r:id="rId26"/>
    <p:sldId id="6742" r:id="rId27"/>
    <p:sldId id="757" r:id="rId28"/>
    <p:sldId id="1290" r:id="rId29"/>
    <p:sldId id="1292" r:id="rId30"/>
    <p:sldId id="3203" r:id="rId31"/>
    <p:sldId id="6346" r:id="rId32"/>
    <p:sldId id="6514" r:id="rId33"/>
    <p:sldId id="6727" r:id="rId34"/>
    <p:sldId id="6425" r:id="rId35"/>
    <p:sldId id="6133" r:id="rId36"/>
    <p:sldId id="6717" r:id="rId37"/>
    <p:sldId id="6287" r:id="rId38"/>
    <p:sldId id="6735" r:id="rId39"/>
    <p:sldId id="6746" r:id="rId40"/>
    <p:sldId id="6641" r:id="rId41"/>
    <p:sldId id="6684" r:id="rId42"/>
    <p:sldId id="5398" r:id="rId43"/>
    <p:sldId id="6571" r:id="rId44"/>
    <p:sldId id="6567" r:id="rId45"/>
    <p:sldId id="6569" r:id="rId46"/>
    <p:sldId id="6648" r:id="rId47"/>
    <p:sldId id="6747" r:id="rId48"/>
    <p:sldId id="6713" r:id="rId49"/>
    <p:sldId id="6568" r:id="rId50"/>
    <p:sldId id="6729" r:id="rId51"/>
    <p:sldId id="6748" r:id="rId52"/>
    <p:sldId id="6730" r:id="rId53"/>
    <p:sldId id="6749" r:id="rId54"/>
    <p:sldId id="6750" r:id="rId55"/>
    <p:sldId id="6621" r:id="rId56"/>
    <p:sldId id="6744" r:id="rId57"/>
    <p:sldId id="6745" r:id="rId58"/>
    <p:sldId id="6494" r:id="rId59"/>
    <p:sldId id="6625" r:id="rId60"/>
    <p:sldId id="6660" r:id="rId61"/>
    <p:sldId id="6751" r:id="rId62"/>
    <p:sldId id="6699" r:id="rId63"/>
    <p:sldId id="6734" r:id="rId64"/>
    <p:sldId id="6252" r:id="rId65"/>
    <p:sldId id="334" r:id="rId66"/>
    <p:sldId id="6208" r:id="rId67"/>
    <p:sldId id="6483" r:id="rId68"/>
    <p:sldId id="4267" r:id="rId69"/>
    <p:sldId id="6134" r:id="rId70"/>
    <p:sldId id="3748" r:id="rId71"/>
    <p:sldId id="1039" r:id="rId72"/>
    <p:sldId id="6643" r:id="rId73"/>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33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y Ernesto Nobrega Schwantes" initials="RENS" lastIdx="2" clrIdx="0">
    <p:extLst>
      <p:ext uri="{19B8F6BF-5375-455C-9EA6-DF929625EA0E}">
        <p15:presenceInfo xmlns:p15="http://schemas.microsoft.com/office/powerpoint/2012/main" userId="2159a553c4c130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9646"/>
    <a:srgbClr val="FF0000"/>
    <a:srgbClr val="9FA5A9"/>
    <a:srgbClr val="702A91"/>
    <a:srgbClr val="1F497D"/>
    <a:srgbClr val="1A35A6"/>
    <a:srgbClr val="BE4B48"/>
    <a:srgbClr val="8064A2"/>
    <a:srgbClr val="00B050"/>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88" autoAdjust="0"/>
    <p:restoredTop sz="88212" autoAdjust="0"/>
  </p:normalViewPr>
  <p:slideViewPr>
    <p:cSldViewPr>
      <p:cViewPr varScale="1">
        <p:scale>
          <a:sx n="97" d="100"/>
          <a:sy n="97" d="100"/>
        </p:scale>
        <p:origin x="2004" y="96"/>
      </p:cViewPr>
      <p:guideLst>
        <p:guide orient="horz" pos="2160"/>
        <p:guide pos="3334"/>
      </p:guideLst>
    </p:cSldViewPr>
  </p:slideViewPr>
  <p:notesTextViewPr>
    <p:cViewPr>
      <p:scale>
        <a:sx n="3" d="2"/>
        <a:sy n="3" d="2"/>
      </p:scale>
      <p:origin x="0" y="0"/>
    </p:cViewPr>
  </p:notesTextViewPr>
  <p:sorterViewPr>
    <p:cViewPr>
      <p:scale>
        <a:sx n="100" d="100"/>
        <a:sy n="100" d="100"/>
      </p:scale>
      <p:origin x="0" y="-435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notesMaster" Target="notesMasters/notesMaster1.xml"/><Relationship Id="rId79"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commentAuthors" Target="commentAuthors.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50311401-80CF-40C9-959C-BAADDA7A71E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3" name="Espaço Reservado para Data 2">
            <a:extLst>
              <a:ext uri="{FF2B5EF4-FFF2-40B4-BE49-F238E27FC236}">
                <a16:creationId xmlns:a16="http://schemas.microsoft.com/office/drawing/2014/main" id="{AAD5F1CF-22B2-414C-A0C9-651DDB9970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cs typeface="Arial" panose="020B0604020202020204" pitchFamily="34" charset="0"/>
              </a:defRPr>
            </a:lvl1pPr>
          </a:lstStyle>
          <a:p>
            <a:pPr>
              <a:defRPr/>
            </a:pPr>
            <a:fld id="{64C88E63-30A0-4407-BE9D-AB610C95F253}" type="datetimeFigureOut">
              <a:rPr lang="pt-BR"/>
              <a:pPr>
                <a:defRPr/>
              </a:pPr>
              <a:t>05/10/2026</a:t>
            </a:fld>
            <a:endParaRPr lang="pt-BR"/>
          </a:p>
        </p:txBody>
      </p:sp>
      <p:sp>
        <p:nvSpPr>
          <p:cNvPr id="4" name="Espaço Reservado para Rodapé 3">
            <a:extLst>
              <a:ext uri="{FF2B5EF4-FFF2-40B4-BE49-F238E27FC236}">
                <a16:creationId xmlns:a16="http://schemas.microsoft.com/office/drawing/2014/main" id="{95470BDD-CC46-40DF-BC34-BB43DE5473B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5" name="Espaço Reservado para Número de Slide 4">
            <a:extLst>
              <a:ext uri="{FF2B5EF4-FFF2-40B4-BE49-F238E27FC236}">
                <a16:creationId xmlns:a16="http://schemas.microsoft.com/office/drawing/2014/main" id="{B98E1AF4-DED6-4D49-9413-D6F97A185492}"/>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38870DE1-D39A-4F09-B0E4-3A58E148C1DD}" type="slidenum">
              <a:rPr lang="pt-BR" altLang="pt-BR"/>
              <a:pPr>
                <a:defRPr/>
              </a:pPr>
              <a:t>‹nº›</a:t>
            </a:fld>
            <a:endParaRPr lang="pt-BR" altLang="pt-B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82E11E8F-DC78-41F9-9B3C-5DEAA821DEA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itchFamily="34" charset="0"/>
                <a:cs typeface="+mn-cs"/>
              </a:defRPr>
            </a:lvl1pPr>
          </a:lstStyle>
          <a:p>
            <a:pPr>
              <a:defRPr/>
            </a:pPr>
            <a:endParaRPr lang="pt-BR"/>
          </a:p>
        </p:txBody>
      </p:sp>
      <p:sp>
        <p:nvSpPr>
          <p:cNvPr id="3" name="Espaço Reservado para Data 2">
            <a:extLst>
              <a:ext uri="{FF2B5EF4-FFF2-40B4-BE49-F238E27FC236}">
                <a16:creationId xmlns:a16="http://schemas.microsoft.com/office/drawing/2014/main" id="{4F298B0F-48FF-4265-9388-00B4524D1F0F}"/>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pitchFamily="34" charset="0"/>
                <a:cs typeface="+mn-cs"/>
              </a:defRPr>
            </a:lvl1pPr>
          </a:lstStyle>
          <a:p>
            <a:pPr>
              <a:defRPr/>
            </a:pPr>
            <a:fld id="{23E3B2F3-B9C1-4F83-910F-95C36A6FC937}" type="datetimeFigureOut">
              <a:rPr lang="pt-BR"/>
              <a:pPr>
                <a:defRPr/>
              </a:pPr>
              <a:t>05/10/2026</a:t>
            </a:fld>
            <a:endParaRPr lang="pt-BR"/>
          </a:p>
        </p:txBody>
      </p:sp>
      <p:sp>
        <p:nvSpPr>
          <p:cNvPr id="4" name="Espaço Reservado para Imagem de Slide 3">
            <a:extLst>
              <a:ext uri="{FF2B5EF4-FFF2-40B4-BE49-F238E27FC236}">
                <a16:creationId xmlns:a16="http://schemas.microsoft.com/office/drawing/2014/main" id="{DD13E0B0-71F0-4D5D-9115-70F0E6B2E58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a:extLst>
              <a:ext uri="{FF2B5EF4-FFF2-40B4-BE49-F238E27FC236}">
                <a16:creationId xmlns:a16="http://schemas.microsoft.com/office/drawing/2014/main" id="{88154946-6BA1-4DE0-95EF-9D4A9EC78C5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a:extLst>
              <a:ext uri="{FF2B5EF4-FFF2-40B4-BE49-F238E27FC236}">
                <a16:creationId xmlns:a16="http://schemas.microsoft.com/office/drawing/2014/main" id="{E64D5119-A2F8-4212-9A70-5BF180533D8D}"/>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itchFamily="34" charset="0"/>
                <a:cs typeface="+mn-cs"/>
              </a:defRPr>
            </a:lvl1pPr>
          </a:lstStyle>
          <a:p>
            <a:pPr>
              <a:defRPr/>
            </a:pPr>
            <a:endParaRPr lang="pt-BR"/>
          </a:p>
        </p:txBody>
      </p:sp>
      <p:sp>
        <p:nvSpPr>
          <p:cNvPr id="7" name="Espaço Reservado para Número de Slide 6">
            <a:extLst>
              <a:ext uri="{FF2B5EF4-FFF2-40B4-BE49-F238E27FC236}">
                <a16:creationId xmlns:a16="http://schemas.microsoft.com/office/drawing/2014/main" id="{D8026062-A334-4BE2-87A5-D9B82054146A}"/>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B1B0580-6D6E-4344-BCCA-BAC4785C84D8}"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FF0D7-F71A-899F-0A85-908FBD93E7D4}"/>
            </a:ext>
          </a:extLst>
        </p:cNvPr>
        <p:cNvGrpSpPr/>
        <p:nvPr/>
      </p:nvGrpSpPr>
      <p:grpSpPr>
        <a:xfrm>
          <a:off x="0" y="0"/>
          <a:ext cx="0" cy="0"/>
          <a:chOff x="0" y="0"/>
          <a:chExt cx="0" cy="0"/>
        </a:xfrm>
      </p:grpSpPr>
      <p:sp>
        <p:nvSpPr>
          <p:cNvPr id="39938" name="Espaço Reservado para Imagem de Slide 1">
            <a:extLst>
              <a:ext uri="{FF2B5EF4-FFF2-40B4-BE49-F238E27FC236}">
                <a16:creationId xmlns:a16="http://schemas.microsoft.com/office/drawing/2014/main" id="{E1EAC4D8-1012-F1C9-7B2A-716C1C6C2D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9939" name="Espaço Reservado para Anotações 2">
            <a:extLst>
              <a:ext uri="{FF2B5EF4-FFF2-40B4-BE49-F238E27FC236}">
                <a16:creationId xmlns:a16="http://schemas.microsoft.com/office/drawing/2014/main" id="{8B317BA3-4A8D-6026-AD0A-0068014DA03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39940" name="Espaço Reservado para Número de Slide 3">
            <a:extLst>
              <a:ext uri="{FF2B5EF4-FFF2-40B4-BE49-F238E27FC236}">
                <a16:creationId xmlns:a16="http://schemas.microsoft.com/office/drawing/2014/main" id="{2E21221F-0FEE-E636-386C-C3921502403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2EAF4A2-5D28-4F30-AD05-2C3D8FA19A99}" type="slidenum">
              <a:rPr lang="pt-BR" altLang="pt-BR" smtClean="0">
                <a:latin typeface="Arial" panose="020B0604020202020204" pitchFamily="34" charset="0"/>
              </a:rPr>
              <a:pPr>
                <a:spcBef>
                  <a:spcPct val="0"/>
                </a:spcBef>
              </a:pPr>
              <a:t>1</a:t>
            </a:fld>
            <a:endParaRPr lang="pt-BR" altLang="pt-BR" dirty="0">
              <a:latin typeface="Arial" panose="020B0604020202020204" pitchFamily="34" charset="0"/>
            </a:endParaRPr>
          </a:p>
        </p:txBody>
      </p:sp>
    </p:spTree>
    <p:extLst>
      <p:ext uri="{BB962C8B-B14F-4D97-AF65-F5344CB8AC3E}">
        <p14:creationId xmlns:p14="http://schemas.microsoft.com/office/powerpoint/2010/main" val="215607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a:t>
            </a:fld>
            <a:endParaRPr lang="pt-BR" altLang="pt-BR"/>
          </a:p>
        </p:txBody>
      </p:sp>
    </p:spTree>
    <p:extLst>
      <p:ext uri="{BB962C8B-B14F-4D97-AF65-F5344CB8AC3E}">
        <p14:creationId xmlns:p14="http://schemas.microsoft.com/office/powerpoint/2010/main" val="3063841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F456E-064C-F296-0FE9-9C41CF16740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29143421-3AEA-42F4-5CC7-D6F686D28D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F3E5CE8-BA4E-0307-6A8C-70EC6C367E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423C25BF-DA31-280E-7735-EADD082BC9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a:t>
            </a:fld>
            <a:endParaRPr lang="pt-BR" altLang="pt-BR">
              <a:latin typeface="Arial" panose="020B0604020202020204" pitchFamily="34" charset="0"/>
            </a:endParaRPr>
          </a:p>
        </p:txBody>
      </p:sp>
    </p:spTree>
    <p:extLst>
      <p:ext uri="{BB962C8B-B14F-4D97-AF65-F5344CB8AC3E}">
        <p14:creationId xmlns:p14="http://schemas.microsoft.com/office/powerpoint/2010/main" val="3480534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140C7-14C7-0B18-FFC6-A847CE51AB6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4F4F26A5-54C6-1264-877C-DDD9B5F4B8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6086013-1F3C-4F64-A5E9-D689A2EBEF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3D3D4034-071F-8349-0F13-DBB11EABCB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a:t>
            </a:fld>
            <a:endParaRPr lang="pt-BR" altLang="pt-BR">
              <a:latin typeface="Arial" panose="020B0604020202020204" pitchFamily="34" charset="0"/>
            </a:endParaRPr>
          </a:p>
        </p:txBody>
      </p:sp>
    </p:spTree>
    <p:extLst>
      <p:ext uri="{BB962C8B-B14F-4D97-AF65-F5344CB8AC3E}">
        <p14:creationId xmlns:p14="http://schemas.microsoft.com/office/powerpoint/2010/main" val="11867111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F76665-53E2-A973-9E63-D5762696A183}"/>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52A7357E-AEBB-7B43-45B0-E48BA51576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9BDF7D64-E4A8-5E06-00AD-74F4737336C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BC772DCC-5E1B-8288-5B4A-BA1FE55FB07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7</a:t>
            </a:fld>
            <a:endParaRPr lang="pt-BR" altLang="pt-BR">
              <a:latin typeface="Arial" panose="020B0604020202020204" pitchFamily="34" charset="0"/>
            </a:endParaRPr>
          </a:p>
        </p:txBody>
      </p:sp>
    </p:spTree>
    <p:extLst>
      <p:ext uri="{BB962C8B-B14F-4D97-AF65-F5344CB8AC3E}">
        <p14:creationId xmlns:p14="http://schemas.microsoft.com/office/powerpoint/2010/main" val="41172392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FD231-B143-9F09-A3D7-0F806B0B5FF2}"/>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8121D6E-7C67-BC78-F349-A1BA757E68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F3F9FBAB-978D-2913-FA98-D299C3311F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B45048F7-0936-8EC0-BAE1-3AB3661C46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8</a:t>
            </a:fld>
            <a:endParaRPr lang="pt-BR" altLang="pt-BR">
              <a:latin typeface="Arial" panose="020B0604020202020204" pitchFamily="34" charset="0"/>
            </a:endParaRPr>
          </a:p>
        </p:txBody>
      </p:sp>
    </p:spTree>
    <p:extLst>
      <p:ext uri="{BB962C8B-B14F-4D97-AF65-F5344CB8AC3E}">
        <p14:creationId xmlns:p14="http://schemas.microsoft.com/office/powerpoint/2010/main" val="3642838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90B90-B024-E431-028C-9FFF435764F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E5868271-C56C-FE58-E959-9D4250081E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8034EAA3-BE6C-A045-C5E3-D5C30B028A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24EAD7FB-09EE-A0D7-80AA-83E21C59703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11</a:t>
            </a:fld>
            <a:endParaRPr lang="pt-BR" altLang="pt-BR">
              <a:latin typeface="Arial" panose="020B0604020202020204" pitchFamily="34" charset="0"/>
            </a:endParaRPr>
          </a:p>
        </p:txBody>
      </p:sp>
    </p:spTree>
    <p:extLst>
      <p:ext uri="{BB962C8B-B14F-4D97-AF65-F5344CB8AC3E}">
        <p14:creationId xmlns:p14="http://schemas.microsoft.com/office/powerpoint/2010/main" val="562992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12</a:t>
            </a:fld>
            <a:endParaRPr lang="pt-BR" altLang="pt-BR"/>
          </a:p>
        </p:txBody>
      </p:sp>
    </p:spTree>
    <p:extLst>
      <p:ext uri="{BB962C8B-B14F-4D97-AF65-F5344CB8AC3E}">
        <p14:creationId xmlns:p14="http://schemas.microsoft.com/office/powerpoint/2010/main" val="3438059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13</a:t>
            </a:fld>
            <a:endParaRPr lang="pt-BR" altLang="pt-BR"/>
          </a:p>
        </p:txBody>
      </p:sp>
    </p:spTree>
    <p:extLst>
      <p:ext uri="{BB962C8B-B14F-4D97-AF65-F5344CB8AC3E}">
        <p14:creationId xmlns:p14="http://schemas.microsoft.com/office/powerpoint/2010/main" val="23097076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14</a:t>
            </a:fld>
            <a:endParaRPr lang="pt-BR" altLang="pt-BR"/>
          </a:p>
        </p:txBody>
      </p:sp>
    </p:spTree>
    <p:extLst>
      <p:ext uri="{BB962C8B-B14F-4D97-AF65-F5344CB8AC3E}">
        <p14:creationId xmlns:p14="http://schemas.microsoft.com/office/powerpoint/2010/main" val="976071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a:extLst>
              <a:ext uri="{FF2B5EF4-FFF2-40B4-BE49-F238E27FC236}">
                <a16:creationId xmlns:a16="http://schemas.microsoft.com/office/drawing/2014/main" id="{325ED3CD-03BF-4259-94F3-220B01762CA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52227" name="Espaço Reservado para Anotações 2">
            <a:extLst>
              <a:ext uri="{FF2B5EF4-FFF2-40B4-BE49-F238E27FC236}">
                <a16:creationId xmlns:a16="http://schemas.microsoft.com/office/drawing/2014/main" id="{7B01B88B-8425-4AAE-88C5-5DDF9A370C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52228" name="Espaço Reservado para Número de Slide 3">
            <a:extLst>
              <a:ext uri="{FF2B5EF4-FFF2-40B4-BE49-F238E27FC236}">
                <a16:creationId xmlns:a16="http://schemas.microsoft.com/office/drawing/2014/main" id="{E92BDC04-F013-4D80-A6B0-A24B46F83C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0BE2F1E-CE5E-459C-AEF2-5940ADE939DB}" type="slidenum">
              <a:rPr lang="pt-BR" altLang="pt-BR" smtClean="0">
                <a:latin typeface="Arial" panose="020B0604020202020204" pitchFamily="34" charset="0"/>
              </a:rPr>
              <a:pPr>
                <a:spcBef>
                  <a:spcPct val="0"/>
                </a:spcBef>
              </a:pPr>
              <a:t>15</a:t>
            </a:fld>
            <a:endParaRPr lang="pt-BR" altLang="pt-BR">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23</a:t>
            </a:fld>
            <a:endParaRPr lang="pt-BR" altLang="pt-BR"/>
          </a:p>
        </p:txBody>
      </p:sp>
    </p:spTree>
    <p:extLst>
      <p:ext uri="{BB962C8B-B14F-4D97-AF65-F5344CB8AC3E}">
        <p14:creationId xmlns:p14="http://schemas.microsoft.com/office/powerpoint/2010/main" val="19584546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38</a:t>
            </a:fld>
            <a:endParaRPr lang="pt-BR" altLang="pt-BR"/>
          </a:p>
        </p:txBody>
      </p:sp>
    </p:spTree>
    <p:extLst>
      <p:ext uri="{BB962C8B-B14F-4D97-AF65-F5344CB8AC3E}">
        <p14:creationId xmlns:p14="http://schemas.microsoft.com/office/powerpoint/2010/main" val="40747943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45</a:t>
            </a:fld>
            <a:endParaRPr lang="pt-BR" altLang="pt-BR"/>
          </a:p>
        </p:txBody>
      </p:sp>
    </p:spTree>
    <p:extLst>
      <p:ext uri="{BB962C8B-B14F-4D97-AF65-F5344CB8AC3E}">
        <p14:creationId xmlns:p14="http://schemas.microsoft.com/office/powerpoint/2010/main" val="31420105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5F79A-3724-90E9-90FE-2BB0E532B786}"/>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6BB23AF9-93E4-4130-CAE8-8F4A27055D0A}"/>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89976063-1620-1205-3ACB-D733B658238A}"/>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06A79A0E-5314-58C8-2433-A7E445423F06}"/>
              </a:ext>
            </a:extLst>
          </p:cNvPr>
          <p:cNvSpPr>
            <a:spLocks noGrp="1"/>
          </p:cNvSpPr>
          <p:nvPr>
            <p:ph type="sldNum" sz="quarter" idx="5"/>
          </p:nvPr>
        </p:nvSpPr>
        <p:spPr/>
        <p:txBody>
          <a:bodyPr/>
          <a:lstStyle/>
          <a:p>
            <a:pPr>
              <a:defRPr/>
            </a:pPr>
            <a:fld id="{3B1B0580-6D6E-4344-BCCA-BAC4785C84D8}" type="slidenum">
              <a:rPr lang="pt-BR" altLang="pt-BR" smtClean="0"/>
              <a:pPr>
                <a:defRPr/>
              </a:pPr>
              <a:t>49</a:t>
            </a:fld>
            <a:endParaRPr lang="pt-BR" altLang="pt-BR"/>
          </a:p>
        </p:txBody>
      </p:sp>
    </p:spTree>
    <p:extLst>
      <p:ext uri="{BB962C8B-B14F-4D97-AF65-F5344CB8AC3E}">
        <p14:creationId xmlns:p14="http://schemas.microsoft.com/office/powerpoint/2010/main" val="34303146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6B481-D909-E9FF-E39F-C6716C3C4E17}"/>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5B3585C3-CF28-B1C1-3975-405A056EEF44}"/>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57B1CD7B-B2A5-A834-4B33-69ABF04E2FDA}"/>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8079CA7C-1D7B-672F-8652-6957C19D1E7D}"/>
              </a:ext>
            </a:extLst>
          </p:cNvPr>
          <p:cNvSpPr>
            <a:spLocks noGrp="1"/>
          </p:cNvSpPr>
          <p:nvPr>
            <p:ph type="sldNum" sz="quarter" idx="5"/>
          </p:nvPr>
        </p:nvSpPr>
        <p:spPr/>
        <p:txBody>
          <a:bodyPr/>
          <a:lstStyle/>
          <a:p>
            <a:pPr>
              <a:defRPr/>
            </a:pPr>
            <a:fld id="{3B1B0580-6D6E-4344-BCCA-BAC4785C84D8}" type="slidenum">
              <a:rPr lang="pt-BR" altLang="pt-BR" smtClean="0"/>
              <a:pPr>
                <a:defRPr/>
              </a:pPr>
              <a:t>50</a:t>
            </a:fld>
            <a:endParaRPr lang="pt-BR" altLang="pt-BR"/>
          </a:p>
        </p:txBody>
      </p:sp>
    </p:spTree>
    <p:extLst>
      <p:ext uri="{BB962C8B-B14F-4D97-AF65-F5344CB8AC3E}">
        <p14:creationId xmlns:p14="http://schemas.microsoft.com/office/powerpoint/2010/main" val="38270360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1AECCC-2676-670F-ADF1-8431CC2882AF}"/>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95BB9953-1016-454A-5BCB-56FCDF7C774C}"/>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8ADF5FCD-3D79-51D0-1049-32A21A77EDD0}"/>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D21949F-E3F3-D18B-598C-53F7C663B597}"/>
              </a:ext>
            </a:extLst>
          </p:cNvPr>
          <p:cNvSpPr>
            <a:spLocks noGrp="1"/>
          </p:cNvSpPr>
          <p:nvPr>
            <p:ph type="sldNum" sz="quarter" idx="5"/>
          </p:nvPr>
        </p:nvSpPr>
        <p:spPr/>
        <p:txBody>
          <a:bodyPr/>
          <a:lstStyle/>
          <a:p>
            <a:pPr>
              <a:defRPr/>
            </a:pPr>
            <a:fld id="{3B1B0580-6D6E-4344-BCCA-BAC4785C84D8}" type="slidenum">
              <a:rPr lang="pt-BR" altLang="pt-BR" smtClean="0"/>
              <a:pPr>
                <a:defRPr/>
              </a:pPr>
              <a:t>58</a:t>
            </a:fld>
            <a:endParaRPr lang="pt-BR" altLang="pt-BR"/>
          </a:p>
        </p:txBody>
      </p:sp>
    </p:spTree>
    <p:extLst>
      <p:ext uri="{BB962C8B-B14F-4D97-AF65-F5344CB8AC3E}">
        <p14:creationId xmlns:p14="http://schemas.microsoft.com/office/powerpoint/2010/main" val="1065468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64</a:t>
            </a:fld>
            <a:endParaRPr lang="pt-BR" altLang="pt-BR"/>
          </a:p>
        </p:txBody>
      </p:sp>
    </p:spTree>
    <p:extLst>
      <p:ext uri="{BB962C8B-B14F-4D97-AF65-F5344CB8AC3E}">
        <p14:creationId xmlns:p14="http://schemas.microsoft.com/office/powerpoint/2010/main" val="4002008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65</a:t>
            </a:fld>
            <a:endParaRPr lang="pt-BR" altLang="pt-BR"/>
          </a:p>
        </p:txBody>
      </p:sp>
    </p:spTree>
    <p:extLst>
      <p:ext uri="{BB962C8B-B14F-4D97-AF65-F5344CB8AC3E}">
        <p14:creationId xmlns:p14="http://schemas.microsoft.com/office/powerpoint/2010/main" val="30394852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jpg"/><Relationship Id="rId4" Type="http://schemas.openxmlformats.org/officeDocument/2006/relationships/image" Target="../media/image5.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2.xml"/><Relationship Id="rId4" Type="http://schemas.openxmlformats.org/officeDocument/2006/relationships/image" Target="../media/image16.jpg"/></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3.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4.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Master" Target="../slideMasters/slideMaster4.xml"/><Relationship Id="rId4" Type="http://schemas.openxmlformats.org/officeDocument/2006/relationships/image" Target="../media/image23.jpeg"/></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downloads.adventistas.org/pt/departamento/ministerio-da-crianca/" TargetMode="External"/><Relationship Id="rId1" Type="http://schemas.openxmlformats.org/officeDocument/2006/relationships/slideMaster" Target="../slideMasters/slideMaster4.xml"/><Relationship Id="rId4" Type="http://schemas.openxmlformats.org/officeDocument/2006/relationships/image" Target="../media/image28.jpe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PA - 1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55C4FEF0-8A47-4AC6-A0E0-30CD42D95EE1}"/>
              </a:ext>
            </a:extLst>
          </p:cNvPr>
          <p:cNvSpPr/>
          <p:nvPr userDrawn="1"/>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6" name="Imagem 2">
            <a:extLst>
              <a:ext uri="{FF2B5EF4-FFF2-40B4-BE49-F238E27FC236}">
                <a16:creationId xmlns:a16="http://schemas.microsoft.com/office/drawing/2014/main" id="{B65C028F-C3E5-48CD-BA7A-8E01655A4F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7">
            <a:extLst>
              <a:ext uri="{FF2B5EF4-FFF2-40B4-BE49-F238E27FC236}">
                <a16:creationId xmlns:a16="http://schemas.microsoft.com/office/drawing/2014/main" id="{B95C15DF-A763-467D-B824-0CB19D24092D}"/>
              </a:ext>
            </a:extLst>
          </p:cNvPr>
          <p:cNvSpPr/>
          <p:nvPr userDrawn="1"/>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5C83C081-DE6D-4125-B51B-BE5A43D08F53}"/>
              </a:ext>
            </a:extLst>
          </p:cNvPr>
          <p:cNvSpPr/>
          <p:nvPr userDrawn="1"/>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0" name="Retângulo 9">
            <a:extLst>
              <a:ext uri="{FF2B5EF4-FFF2-40B4-BE49-F238E27FC236}">
                <a16:creationId xmlns:a16="http://schemas.microsoft.com/office/drawing/2014/main" id="{5728AF6E-8F61-4B91-A810-08F10495D554}"/>
              </a:ext>
            </a:extLst>
          </p:cNvPr>
          <p:cNvSpPr/>
          <p:nvPr userDrawn="1"/>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1" name="Retângulo 10">
            <a:extLst>
              <a:ext uri="{FF2B5EF4-FFF2-40B4-BE49-F238E27FC236}">
                <a16:creationId xmlns:a16="http://schemas.microsoft.com/office/drawing/2014/main" id="{A90DB37D-F52C-4018-A150-43DF63D0D086}"/>
              </a:ext>
            </a:extLst>
          </p:cNvPr>
          <p:cNvSpPr/>
          <p:nvPr userDrawn="1"/>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2" name="Retângulo 11">
            <a:extLst>
              <a:ext uri="{FF2B5EF4-FFF2-40B4-BE49-F238E27FC236}">
                <a16:creationId xmlns:a16="http://schemas.microsoft.com/office/drawing/2014/main" id="{24D6CC90-7387-499B-B3C5-1FA4E71D89A9}"/>
              </a:ext>
            </a:extLst>
          </p:cNvPr>
          <p:cNvSpPr/>
          <p:nvPr userDrawn="1"/>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1" name="CaixaDeTexto 18">
            <a:extLst>
              <a:ext uri="{FF2B5EF4-FFF2-40B4-BE49-F238E27FC236}">
                <a16:creationId xmlns:a16="http://schemas.microsoft.com/office/drawing/2014/main" id="{F6903E4F-EC39-4070-A5B0-34178EF98F24}"/>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Trimestre</a:t>
            </a:r>
          </a:p>
          <a:p>
            <a:pPr>
              <a:defRPr/>
            </a:pPr>
            <a:endParaRPr lang="pt-BR" altLang="pt-BR" dirty="0"/>
          </a:p>
          <a:p>
            <a:pPr>
              <a:defRPr/>
            </a:pPr>
            <a:r>
              <a:rPr lang="pt-BR" altLang="pt-BR" dirty="0"/>
              <a:t>  Ano </a:t>
            </a:r>
          </a:p>
          <a:p>
            <a:pPr>
              <a:defRPr/>
            </a:pPr>
            <a:endParaRPr lang="pt-BR" altLang="pt-BR" dirty="0"/>
          </a:p>
          <a:p>
            <a:pPr>
              <a:defRPr/>
            </a:pPr>
            <a:r>
              <a:rPr lang="pt-BR" altLang="pt-BR" dirty="0"/>
              <a:t> </a:t>
            </a:r>
          </a:p>
        </p:txBody>
      </p:sp>
      <p:sp>
        <p:nvSpPr>
          <p:cNvPr id="22" name="CaixaDeTexto 19">
            <a:extLst>
              <a:ext uri="{FF2B5EF4-FFF2-40B4-BE49-F238E27FC236}">
                <a16:creationId xmlns:a16="http://schemas.microsoft.com/office/drawing/2014/main" id="{8CE34E04-D0EC-4781-BBDF-33ED16E224B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dirty="0">
                <a:solidFill>
                  <a:schemeClr val="bg1"/>
                </a:solidFill>
              </a:rPr>
              <a:t>Escola Sabatina dos Primários</a:t>
            </a:r>
          </a:p>
        </p:txBody>
      </p:sp>
      <p:sp>
        <p:nvSpPr>
          <p:cNvPr id="26" name="CaixaDeTexto 20">
            <a:extLst>
              <a:ext uri="{FF2B5EF4-FFF2-40B4-BE49-F238E27FC236}">
                <a16:creationId xmlns:a16="http://schemas.microsoft.com/office/drawing/2014/main" id="{C953D38A-0851-4BEC-A53F-C106A797B8F6}"/>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1º</a:t>
            </a:r>
          </a:p>
        </p:txBody>
      </p:sp>
      <p:sp>
        <p:nvSpPr>
          <p:cNvPr id="27" name="Retângulo 21">
            <a:extLst>
              <a:ext uri="{FF2B5EF4-FFF2-40B4-BE49-F238E27FC236}">
                <a16:creationId xmlns:a16="http://schemas.microsoft.com/office/drawing/2014/main" id="{275EA0FE-45FC-444E-AD32-567D79391E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dirty="0"/>
              <a:t>Lição</a:t>
            </a:r>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738C1DF2-4DE3-438D-A6FB-7CD5C9014E05}"/>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FCF0D067-8CEA-4FEE-85DE-024A5261D553}"/>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4B7587AD-8D6D-4D05-A76E-9CB964294A01}"/>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3" name="Retângulo 32">
            <a:extLst>
              <a:ext uri="{FF2B5EF4-FFF2-40B4-BE49-F238E27FC236}">
                <a16:creationId xmlns:a16="http://schemas.microsoft.com/office/drawing/2014/main" id="{F3531DDB-6702-44F5-986F-1809D7D618C2}"/>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4" name="Imagem 3">
            <a:extLst>
              <a:ext uri="{FF2B5EF4-FFF2-40B4-BE49-F238E27FC236}">
                <a16:creationId xmlns:a16="http://schemas.microsoft.com/office/drawing/2014/main" id="{CEEB2B63-5A6B-4A1D-8DCE-B80D5FFA39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3" name="Imagem 12">
            <a:extLst>
              <a:ext uri="{FF2B5EF4-FFF2-40B4-BE49-F238E27FC236}">
                <a16:creationId xmlns:a16="http://schemas.microsoft.com/office/drawing/2014/main" id="{B91C2058-F622-478A-8C66-C89DC25EAB7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5" name="Imagem 14">
            <a:extLst>
              <a:ext uri="{FF2B5EF4-FFF2-40B4-BE49-F238E27FC236}">
                <a16:creationId xmlns:a16="http://schemas.microsoft.com/office/drawing/2014/main" id="{F60A7009-493C-4809-AE8B-0FADACA608E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spTree>
    <p:extLst>
      <p:ext uri="{BB962C8B-B14F-4D97-AF65-F5344CB8AC3E}">
        <p14:creationId xmlns:p14="http://schemas.microsoft.com/office/powerpoint/2010/main" val="3225043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Versos 4ºtrim">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8DC556E8-6AD1-4B53-8158-B4D5D9988A8C}"/>
              </a:ext>
            </a:extLst>
          </p:cNvPr>
          <p:cNvSpPr/>
          <p:nvPr userDrawn="1"/>
        </p:nvSpPr>
        <p:spPr>
          <a:xfrm rot="19629779">
            <a:off x="3043907" y="3345938"/>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pt-BR" sz="7200" b="1" dirty="0">
                <a:ln w="11430">
                  <a:solidFill>
                    <a:schemeClr val="tx1"/>
                  </a:solidFill>
                </a:ln>
                <a:solidFill>
                  <a:srgbClr val="FF0000"/>
                </a:solidFill>
                <a:effectLst>
                  <a:outerShdw blurRad="38100" dist="38100" dir="2700000" algn="tl">
                    <a:srgbClr val="000000">
                      <a:alpha val="43137"/>
                    </a:srgbClr>
                  </a:outerShdw>
                </a:effectLst>
                <a:latin typeface="+mn-lt"/>
                <a:cs typeface="+mn-cs"/>
              </a:rPr>
              <a:t>4º Trimestre</a:t>
            </a:r>
          </a:p>
        </p:txBody>
      </p:sp>
      <p:sp>
        <p:nvSpPr>
          <p:cNvPr id="6" name="Retângulo 5">
            <a:extLst>
              <a:ext uri="{FF2B5EF4-FFF2-40B4-BE49-F238E27FC236}">
                <a16:creationId xmlns:a16="http://schemas.microsoft.com/office/drawing/2014/main" id="{31F72D71-A151-4034-AEB8-AE2E197A07AC}"/>
              </a:ext>
            </a:extLst>
          </p:cNvPr>
          <p:cNvSpPr/>
          <p:nvPr userDrawn="1"/>
        </p:nvSpPr>
        <p:spPr>
          <a:xfrm rot="20040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141580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inalizando a Lição">
    <p:spTree>
      <p:nvGrpSpPr>
        <p:cNvPr id="1" name=""/>
        <p:cNvGrpSpPr/>
        <p:nvPr/>
      </p:nvGrpSpPr>
      <p:grpSpPr>
        <a:xfrm>
          <a:off x="0" y="0"/>
          <a:ext cx="0" cy="0"/>
          <a:chOff x="0" y="0"/>
          <a:chExt cx="0" cy="0"/>
        </a:xfrm>
      </p:grpSpPr>
      <p:pic>
        <p:nvPicPr>
          <p:cNvPr id="6" name="Imagem 2">
            <a:extLst>
              <a:ext uri="{FF2B5EF4-FFF2-40B4-BE49-F238E27FC236}">
                <a16:creationId xmlns:a16="http://schemas.microsoft.com/office/drawing/2014/main" id="{7AE796FE-93CC-4194-A7B3-4B4A172621F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65250" y="3289300"/>
            <a:ext cx="2678113"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Encerrando a Classe</a:t>
            </a:r>
          </a:p>
        </p:txBody>
      </p:sp>
      <p:pic>
        <p:nvPicPr>
          <p:cNvPr id="8" name="Imagem 4" descr="hands-clasped-in-prayer.jpg">
            <a:extLst>
              <a:ext uri="{FF2B5EF4-FFF2-40B4-BE49-F238E27FC236}">
                <a16:creationId xmlns:a16="http://schemas.microsoft.com/office/drawing/2014/main" id="{379F39BF-CFFD-4161-85CB-96E09996AAC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71600" y="692150"/>
            <a:ext cx="7750175" cy="613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2007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pic>
        <p:nvPicPr>
          <p:cNvPr id="5" name="Imagem 4">
            <a:extLst>
              <a:ext uri="{FF2B5EF4-FFF2-40B4-BE49-F238E27FC236}">
                <a16:creationId xmlns:a16="http://schemas.microsoft.com/office/drawing/2014/main" id="{E90B825D-CF6C-59F2-2670-994102A778DA}"/>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989003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pic>
        <p:nvPicPr>
          <p:cNvPr id="3" name="Imagem 2">
            <a:extLst>
              <a:ext uri="{FF2B5EF4-FFF2-40B4-BE49-F238E27FC236}">
                <a16:creationId xmlns:a16="http://schemas.microsoft.com/office/drawing/2014/main" id="{8B744A3C-D88D-BF21-497E-C7B4684A4488}"/>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385295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marelo - Geral">
    <p:spTree>
      <p:nvGrpSpPr>
        <p:cNvPr id="1" name=""/>
        <p:cNvGrpSpPr/>
        <p:nvPr/>
      </p:nvGrpSpPr>
      <p:grpSpPr>
        <a:xfrm>
          <a:off x="0" y="0"/>
          <a:ext cx="0" cy="0"/>
          <a:chOff x="0" y="0"/>
          <a:chExt cx="0" cy="0"/>
        </a:xfrm>
      </p:grpSpPr>
      <p:sp>
        <p:nvSpPr>
          <p:cNvPr id="10" name="Espaço Reservado para Imagem 9">
            <a:extLst>
              <a:ext uri="{FF2B5EF4-FFF2-40B4-BE49-F238E27FC236}">
                <a16:creationId xmlns:a16="http://schemas.microsoft.com/office/drawing/2014/main" id="{D18B484A-414C-1789-50D3-AB515B420B79}"/>
              </a:ext>
            </a:extLst>
          </p:cNvPr>
          <p:cNvSpPr>
            <a:spLocks noGrp="1" noChangeAspect="1"/>
          </p:cNvSpPr>
          <p:nvPr>
            <p:ph type="pic" sz="quarter" idx="17"/>
          </p:nvPr>
        </p:nvSpPr>
        <p:spPr>
          <a:xfrm>
            <a:off x="1332000" y="691200"/>
            <a:ext cx="7761600" cy="6166800"/>
          </a:xfrm>
          <a:prstGeom prst="rect">
            <a:avLst/>
          </a:prstGeom>
        </p:spPr>
        <p:txBody>
          <a:bodyPr/>
          <a:lstStyle/>
          <a:p>
            <a:endParaRPr lang="pt-BR"/>
          </a:p>
        </p:txBody>
      </p:sp>
      <p:sp>
        <p:nvSpPr>
          <p:cNvPr id="8" name="Espaço Reservado para Texto 6">
            <a:extLst>
              <a:ext uri="{FF2B5EF4-FFF2-40B4-BE49-F238E27FC236}">
                <a16:creationId xmlns:a16="http://schemas.microsoft.com/office/drawing/2014/main" id="{5CADF74D-AD23-6CE3-46CD-BC1F4B0ACBB8}"/>
              </a:ext>
            </a:extLst>
          </p:cNvPr>
          <p:cNvSpPr>
            <a:spLocks noGrp="1"/>
          </p:cNvSpPr>
          <p:nvPr>
            <p:ph type="body" sz="quarter" idx="16"/>
          </p:nvPr>
        </p:nvSpPr>
        <p:spPr>
          <a:xfrm>
            <a:off x="1332000" y="691200"/>
            <a:ext cx="7761600" cy="6166800"/>
          </a:xfrm>
          <a:prstGeom prst="rect">
            <a:avLst/>
          </a:prstGeom>
          <a:solidFill>
            <a:schemeClr val="bg1">
              <a:alpha val="50000"/>
            </a:schemeClr>
          </a:solidFill>
        </p:spPr>
        <p:txBody>
          <a:bodyPr/>
          <a:lstStyle>
            <a:lvl1pPr marL="342900" indent="-342900" algn="l">
              <a:buFont typeface="Arial" panose="020B0604020202020204" pitchFamily="34" charset="0"/>
              <a:buNone/>
              <a:defRPr sz="2800" b="1"/>
            </a:lvl1pPr>
          </a:lstStyle>
          <a:p>
            <a:pPr marL="342900" lvl="0" indent="-342900" algn="l">
              <a:buFont typeface="Arial" panose="020B0604020202020204" pitchFamily="34" charset="0"/>
              <a:buChar char="•"/>
            </a:pPr>
            <a:endParaRPr lang="pt-BR" dirty="0"/>
          </a:p>
        </p:txBody>
      </p:sp>
      <p:sp>
        <p:nvSpPr>
          <p:cNvPr id="7" name="Espaço Reservado para Texto 31">
            <a:extLst>
              <a:ext uri="{FF2B5EF4-FFF2-40B4-BE49-F238E27FC236}">
                <a16:creationId xmlns:a16="http://schemas.microsoft.com/office/drawing/2014/main" id="{A759AD49-F707-A075-B6E7-091019B9F178}"/>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a:t>
            </a:r>
          </a:p>
        </p:txBody>
      </p:sp>
    </p:spTree>
    <p:extLst>
      <p:ext uri="{BB962C8B-B14F-4D97-AF65-F5344CB8AC3E}">
        <p14:creationId xmlns:p14="http://schemas.microsoft.com/office/powerpoint/2010/main" val="108930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esafio Missionario">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0DBB3C8D-EECC-E56C-8CCD-A8C1DCAD2713}"/>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Desafio Missionário</a:t>
            </a:r>
          </a:p>
        </p:txBody>
      </p:sp>
      <p:pic>
        <p:nvPicPr>
          <p:cNvPr id="6" name="Imagem 5">
            <a:extLst>
              <a:ext uri="{FF2B5EF4-FFF2-40B4-BE49-F238E27FC236}">
                <a16:creationId xmlns:a16="http://schemas.microsoft.com/office/drawing/2014/main" id="{11EC7A36-C271-CB47-B4BA-341BAA06B1DD}"/>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a:off x="1358956" y="723146"/>
            <a:ext cx="7706568" cy="6051039"/>
          </a:xfrm>
          <a:prstGeom prst="rect">
            <a:avLst/>
          </a:prstGeom>
        </p:spPr>
      </p:pic>
      <p:sp>
        <p:nvSpPr>
          <p:cNvPr id="8" name="Espaço Reservado para Texto 7">
            <a:extLst>
              <a:ext uri="{FF2B5EF4-FFF2-40B4-BE49-F238E27FC236}">
                <a16:creationId xmlns:a16="http://schemas.microsoft.com/office/drawing/2014/main" id="{686DE388-BBEC-F4C1-4682-7FF0D0C9470E}"/>
              </a:ext>
            </a:extLst>
          </p:cNvPr>
          <p:cNvSpPr>
            <a:spLocks noGrp="1"/>
          </p:cNvSpPr>
          <p:nvPr>
            <p:ph type="body" sz="quarter" idx="10" hasCustomPrompt="1"/>
          </p:nvPr>
        </p:nvSpPr>
        <p:spPr>
          <a:xfrm>
            <a:off x="4140200" y="908050"/>
            <a:ext cx="4926013" cy="5808663"/>
          </a:xfrm>
          <a:prstGeom prst="rect">
            <a:avLst/>
          </a:prstGeom>
        </p:spPr>
        <p:txBody>
          <a:bodyPr/>
          <a:lstStyle>
            <a:lvl1pPr>
              <a:buNone/>
              <a:defRPr/>
            </a:lvl1pPr>
          </a:lstStyle>
          <a:p>
            <a:pPr lvl="0"/>
            <a:r>
              <a:rPr lang="pt-BR" dirty="0"/>
              <a:t>Clique para digitar o desafio Missionário</a:t>
            </a:r>
          </a:p>
        </p:txBody>
      </p:sp>
    </p:spTree>
    <p:extLst>
      <p:ext uri="{BB962C8B-B14F-4D97-AF65-F5344CB8AC3E}">
        <p14:creationId xmlns:p14="http://schemas.microsoft.com/office/powerpoint/2010/main" val="3318555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raft">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A15FBAC9-EC2B-3370-B6B3-3ECBEE6120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219679" cy="6858000"/>
          </a:xfrm>
          <a:prstGeom prst="rect">
            <a:avLst/>
          </a:prstGeom>
        </p:spPr>
      </p:pic>
      <p:sp>
        <p:nvSpPr>
          <p:cNvPr id="4" name="Rounded Rectangle 3">
            <a:extLst>
              <a:ext uri="{FF2B5EF4-FFF2-40B4-BE49-F238E27FC236}">
                <a16:creationId xmlns:a16="http://schemas.microsoft.com/office/drawing/2014/main" id="{F0C62EB8-9E5D-74D7-4765-AF4C5B7B4A41}"/>
              </a:ext>
            </a:extLst>
          </p:cNvPr>
          <p:cNvSpPr/>
          <p:nvPr userDrawn="1"/>
        </p:nvSpPr>
        <p:spPr>
          <a:xfrm>
            <a:off x="991039" y="1988840"/>
            <a:ext cx="4013009" cy="3308856"/>
          </a:xfrm>
          <a:prstGeom prst="roundRect">
            <a:avLst/>
          </a:prstGeom>
          <a:solidFill>
            <a:srgbClr val="92D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Arte da Semana</a:t>
            </a:r>
          </a:p>
        </p:txBody>
      </p:sp>
    </p:spTree>
    <p:extLst>
      <p:ext uri="{BB962C8B-B14F-4D97-AF65-F5344CB8AC3E}">
        <p14:creationId xmlns:p14="http://schemas.microsoft.com/office/powerpoint/2010/main" val="3939267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ural">
    <p:spTree>
      <p:nvGrpSpPr>
        <p:cNvPr id="1" name=""/>
        <p:cNvGrpSpPr/>
        <p:nvPr/>
      </p:nvGrpSpPr>
      <p:grpSpPr>
        <a:xfrm>
          <a:off x="0" y="0"/>
          <a:ext cx="0" cy="0"/>
          <a:chOff x="0" y="0"/>
          <a:chExt cx="0" cy="0"/>
        </a:xfrm>
      </p:grpSpPr>
      <p:sp>
        <p:nvSpPr>
          <p:cNvPr id="3" name="Retângulo 2">
            <a:extLst>
              <a:ext uri="{FF2B5EF4-FFF2-40B4-BE49-F238E27FC236}">
                <a16:creationId xmlns:a16="http://schemas.microsoft.com/office/drawing/2014/main" id="{299BDE93-CDA6-6B26-AD53-4885BF02A046}"/>
              </a:ext>
            </a:extLst>
          </p:cNvPr>
          <p:cNvSpPr/>
          <p:nvPr userDrawn="1"/>
        </p:nvSpPr>
        <p:spPr>
          <a:xfrm>
            <a:off x="0" y="5445224"/>
            <a:ext cx="9144000" cy="141277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TextBox 1">
            <a:extLst>
              <a:ext uri="{FF2B5EF4-FFF2-40B4-BE49-F238E27FC236}">
                <a16:creationId xmlns:a16="http://schemas.microsoft.com/office/drawing/2014/main" id="{C60F04A5-E3B6-2567-811E-6479E16C6896}"/>
              </a:ext>
            </a:extLst>
          </p:cNvPr>
          <p:cNvSpPr txBox="1"/>
          <p:nvPr userDrawn="1"/>
        </p:nvSpPr>
        <p:spPr>
          <a:xfrm>
            <a:off x="0" y="5877272"/>
            <a:ext cx="9144000" cy="830997"/>
          </a:xfrm>
          <a:prstGeom prst="rect">
            <a:avLst/>
          </a:prstGeom>
          <a:noFill/>
        </p:spPr>
        <p:txBody>
          <a:bodyPr wrap="square" rtlCol="0">
            <a:spAutoFit/>
          </a:bodyPr>
          <a:lstStyle/>
          <a:p>
            <a:pPr algn="ctr"/>
            <a:r>
              <a:rPr lang="en-US" sz="4800" b="1" dirty="0">
                <a:solidFill>
                  <a:schemeClr val="accent4"/>
                </a:solidFill>
                <a:latin typeface="Century Gothic" panose="020B0502020202020204" pitchFamily="34" charset="0"/>
              </a:rPr>
              <a:t>Bem-</a:t>
            </a:r>
            <a:r>
              <a:rPr lang="en-US" sz="4800" b="1" dirty="0" err="1">
                <a:solidFill>
                  <a:schemeClr val="accent4"/>
                </a:solidFill>
                <a:latin typeface="Century Gothic" panose="020B0502020202020204" pitchFamily="34" charset="0"/>
              </a:rPr>
              <a:t>vindos</a:t>
            </a:r>
            <a:r>
              <a:rPr lang="en-US" sz="4800" b="1" dirty="0">
                <a:solidFill>
                  <a:schemeClr val="accent4"/>
                </a:solidFill>
                <a:latin typeface="Century Gothic" panose="020B0502020202020204" pitchFamily="34" charset="0"/>
              </a:rPr>
              <a:t> à Escola Sabatina</a:t>
            </a:r>
          </a:p>
        </p:txBody>
      </p:sp>
      <p:pic>
        <p:nvPicPr>
          <p:cNvPr id="10" name="Imagem 9">
            <a:extLst>
              <a:ext uri="{FF2B5EF4-FFF2-40B4-BE49-F238E27FC236}">
                <a16:creationId xmlns:a16="http://schemas.microsoft.com/office/drawing/2014/main" id="{276DD2E7-07E3-E7D2-7FC7-6B40E11F9E2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3832"/>
            <a:ext cx="9144000" cy="5734050"/>
          </a:xfrm>
          <a:prstGeom prst="rect">
            <a:avLst/>
          </a:prstGeom>
        </p:spPr>
      </p:pic>
    </p:spTree>
    <p:extLst>
      <p:ext uri="{BB962C8B-B14F-4D97-AF65-F5344CB8AC3E}">
        <p14:creationId xmlns:p14="http://schemas.microsoft.com/office/powerpoint/2010/main" val="4216150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APA - 2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E1FB3B23-3C25-4165-95CB-0B4FE913D773}"/>
              </a:ext>
            </a:extLst>
          </p:cNvPr>
          <p:cNvSpPr/>
          <p:nvPr userDrawn="1"/>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pic>
        <p:nvPicPr>
          <p:cNvPr id="6" name="Imagem 2">
            <a:extLst>
              <a:ext uri="{FF2B5EF4-FFF2-40B4-BE49-F238E27FC236}">
                <a16:creationId xmlns:a16="http://schemas.microsoft.com/office/drawing/2014/main" id="{FEE18D53-7FDF-41CC-805A-1E46C8864A5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BDD4ACB5-E193-49B7-8C93-C53FFEE930CC}"/>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8" name="Retângulo 7">
            <a:extLst>
              <a:ext uri="{FF2B5EF4-FFF2-40B4-BE49-F238E27FC236}">
                <a16:creationId xmlns:a16="http://schemas.microsoft.com/office/drawing/2014/main" id="{641B336A-2323-4378-A580-467DE65BC031}"/>
              </a:ext>
            </a:extLst>
          </p:cNvPr>
          <p:cNvSpPr/>
          <p:nvPr userDrawn="1"/>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9" name="Retângulo 8">
            <a:extLst>
              <a:ext uri="{FF2B5EF4-FFF2-40B4-BE49-F238E27FC236}">
                <a16:creationId xmlns:a16="http://schemas.microsoft.com/office/drawing/2014/main" id="{918A28C7-9B69-4A4A-AD1B-5228D07EAC6E}"/>
              </a:ext>
            </a:extLst>
          </p:cNvPr>
          <p:cNvSpPr/>
          <p:nvPr userDrawn="1"/>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0" name="Retângulo 9">
            <a:extLst>
              <a:ext uri="{FF2B5EF4-FFF2-40B4-BE49-F238E27FC236}">
                <a16:creationId xmlns:a16="http://schemas.microsoft.com/office/drawing/2014/main" id="{C85CBC48-20BC-47EE-A035-9C9922BB603F}"/>
              </a:ext>
            </a:extLst>
          </p:cNvPr>
          <p:cNvSpPr/>
          <p:nvPr userDrawn="1"/>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1" name="Retângulo 10">
            <a:extLst>
              <a:ext uri="{FF2B5EF4-FFF2-40B4-BE49-F238E27FC236}">
                <a16:creationId xmlns:a16="http://schemas.microsoft.com/office/drawing/2014/main" id="{AC40F1AA-9D56-4F3D-A0F5-759B93AF0767}"/>
              </a:ext>
            </a:extLst>
          </p:cNvPr>
          <p:cNvSpPr/>
          <p:nvPr userDrawn="1"/>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2" name="Retângulo 11">
            <a:extLst>
              <a:ext uri="{FF2B5EF4-FFF2-40B4-BE49-F238E27FC236}">
                <a16:creationId xmlns:a16="http://schemas.microsoft.com/office/drawing/2014/main" id="{8A97BF47-003A-4772-8F32-138EA3E6EDE5}"/>
              </a:ext>
            </a:extLst>
          </p:cNvPr>
          <p:cNvSpPr/>
          <p:nvPr userDrawn="1"/>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21" name="CaixaDeTexto 18">
            <a:extLst>
              <a:ext uri="{FF2B5EF4-FFF2-40B4-BE49-F238E27FC236}">
                <a16:creationId xmlns:a16="http://schemas.microsoft.com/office/drawing/2014/main" id="{A41E78EF-190F-4E59-B59A-562868B82FC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1CAF778-F9EF-4804-9174-22A44BB7D43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625C93F-82ED-4F11-AEDE-4F9E5BB05251}"/>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2°</a:t>
            </a:r>
          </a:p>
        </p:txBody>
      </p:sp>
      <p:sp>
        <p:nvSpPr>
          <p:cNvPr id="27" name="Retângulo 21">
            <a:extLst>
              <a:ext uri="{FF2B5EF4-FFF2-40B4-BE49-F238E27FC236}">
                <a16:creationId xmlns:a16="http://schemas.microsoft.com/office/drawing/2014/main" id="{8B6899B5-D5CA-403C-AD0E-FFA62A814D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5" name="Espaço Reservado para Texto 22"/>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30" name="Retângulo 29">
            <a:extLst>
              <a:ext uri="{FF2B5EF4-FFF2-40B4-BE49-F238E27FC236}">
                <a16:creationId xmlns:a16="http://schemas.microsoft.com/office/drawing/2014/main" id="{F15EF94C-FC16-4586-9D36-0FD745639334}"/>
              </a:ext>
            </a:extLst>
          </p:cNvPr>
          <p:cNvSpPr/>
          <p:nvPr userDrawn="1"/>
        </p:nvSpPr>
        <p:spPr>
          <a:xfrm>
            <a:off x="3911600" y="1556792"/>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Graça</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51B66457-F6BA-4E84-AE0F-604C9F9E9A34}"/>
              </a:ext>
            </a:extLst>
          </p:cNvPr>
          <p:cNvSpPr/>
          <p:nvPr userDrawn="1"/>
        </p:nvSpPr>
        <p:spPr>
          <a:xfrm>
            <a:off x="5224463" y="2425483"/>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Caráter</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2" name="Retângulo 31">
            <a:extLst>
              <a:ext uri="{FF2B5EF4-FFF2-40B4-BE49-F238E27FC236}">
                <a16:creationId xmlns:a16="http://schemas.microsoft.com/office/drawing/2014/main" id="{33CEB32C-4CB1-4269-8466-4B4D4781DB58}"/>
              </a:ext>
            </a:extLst>
          </p:cNvPr>
          <p:cNvSpPr/>
          <p:nvPr userDrawn="1"/>
        </p:nvSpPr>
        <p:spPr>
          <a:xfrm>
            <a:off x="6521450" y="3313005"/>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Missão</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pic>
        <p:nvPicPr>
          <p:cNvPr id="33" name="Imagem 32">
            <a:extLst>
              <a:ext uri="{FF2B5EF4-FFF2-40B4-BE49-F238E27FC236}">
                <a16:creationId xmlns:a16="http://schemas.microsoft.com/office/drawing/2014/main" id="{444CFA80-3F8C-4177-BBB9-DEE41B9DEBD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34" name="Imagem 33">
            <a:extLst>
              <a:ext uri="{FF2B5EF4-FFF2-40B4-BE49-F238E27FC236}">
                <a16:creationId xmlns:a16="http://schemas.microsoft.com/office/drawing/2014/main" id="{5CF71348-800F-4B44-AFC6-F103AC11E79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35" name="Imagem 34">
            <a:extLst>
              <a:ext uri="{FF2B5EF4-FFF2-40B4-BE49-F238E27FC236}">
                <a16:creationId xmlns:a16="http://schemas.microsoft.com/office/drawing/2014/main" id="{F4DE9DC5-63FF-4548-BF86-C2EB364D841D}"/>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2" name="Imagem 1">
            <a:extLst>
              <a:ext uri="{FF2B5EF4-FFF2-40B4-BE49-F238E27FC236}">
                <a16:creationId xmlns:a16="http://schemas.microsoft.com/office/drawing/2014/main" id="{E6194DB8-79FF-E801-7F66-9939CC84138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3" name="Imagem 2">
            <a:extLst>
              <a:ext uri="{FF2B5EF4-FFF2-40B4-BE49-F238E27FC236}">
                <a16:creationId xmlns:a16="http://schemas.microsoft.com/office/drawing/2014/main" id="{B2BC6CE1-C0A2-240E-0ABF-ADD59207C094}"/>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77380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curso">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B3E42D2C-A2EE-4141-9DE6-2D1FAF60C5D6}"/>
              </a:ext>
            </a:extLst>
          </p:cNvPr>
          <p:cNvSpPr/>
          <p:nvPr userDrawn="1"/>
        </p:nvSpPr>
        <p:spPr>
          <a:xfrm>
            <a:off x="1320800" y="666750"/>
            <a:ext cx="7797800" cy="12954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5" name="Espaço Reservado para Texto 14"/>
          <p:cNvSpPr>
            <a:spLocks noGrp="1"/>
          </p:cNvSpPr>
          <p:nvPr>
            <p:ph type="body" sz="quarter" idx="10" hasCustomPrompt="1"/>
          </p:nvPr>
        </p:nvSpPr>
        <p:spPr>
          <a:xfrm>
            <a:off x="2051719" y="684755"/>
            <a:ext cx="7055589" cy="1296144"/>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2" name="Espaço Reservado para Texto 17"/>
          <p:cNvSpPr>
            <a:spLocks noGrp="1"/>
          </p:cNvSpPr>
          <p:nvPr>
            <p:ph type="body" sz="quarter" idx="11" hasCustomPrompt="1"/>
          </p:nvPr>
        </p:nvSpPr>
        <p:spPr>
          <a:xfrm>
            <a:off x="1475656" y="1988840"/>
            <a:ext cx="7488957" cy="4824536"/>
          </a:xfrm>
          <a:prstGeom prst="rect">
            <a:avLst/>
          </a:prstGeom>
        </p:spPr>
        <p:txBody>
          <a:bodyPr/>
          <a:lstStyle>
            <a:lvl1pPr marL="514350" indent="-514350">
              <a:buFont typeface="+mj-lt"/>
              <a:buAutoNum type="alphaLcPeriod"/>
              <a:defRPr sz="3200" b="1">
                <a:latin typeface="Arial" panose="020B0604020202020204" pitchFamily="34" charset="0"/>
                <a:cs typeface="Arial" panose="020B0604020202020204" pitchFamily="34" charset="0"/>
              </a:defRPr>
            </a:lvl1pPr>
          </a:lstStyle>
          <a:p>
            <a:pPr lvl="0"/>
            <a:r>
              <a:rPr lang="pt-BR" dirty="0"/>
              <a:t>opções</a:t>
            </a:r>
          </a:p>
        </p:txBody>
      </p:sp>
      <p:sp>
        <p:nvSpPr>
          <p:cNvPr id="10" name="Espaço Reservado para Texto 14"/>
          <p:cNvSpPr>
            <a:spLocks noGrp="1"/>
          </p:cNvSpPr>
          <p:nvPr>
            <p:ph type="body" sz="quarter" idx="12" hasCustomPrompt="1"/>
          </p:nvPr>
        </p:nvSpPr>
        <p:spPr>
          <a:xfrm>
            <a:off x="1259632" y="676814"/>
            <a:ext cx="792087" cy="1296144"/>
          </a:xfrm>
          <a:prstGeom prst="rect">
            <a:avLst/>
          </a:prstGeom>
        </p:spPr>
        <p:txBody>
          <a:bodyPr anchor="ctr" anchorCtr="0"/>
          <a:lstStyle>
            <a:lvl1pPr algn="r">
              <a:buNone/>
              <a:defRPr sz="5400" baseline="0">
                <a:solidFill>
                  <a:schemeClr val="bg1"/>
                </a:solidFill>
              </a:defRPr>
            </a:lvl1pPr>
            <a:lvl2pPr>
              <a:buNone/>
              <a:defRPr sz="54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Cl </a:t>
            </a:r>
          </a:p>
        </p:txBody>
      </p:sp>
    </p:spTree>
    <p:extLst>
      <p:ext uri="{BB962C8B-B14F-4D97-AF65-F5344CB8AC3E}">
        <p14:creationId xmlns:p14="http://schemas.microsoft.com/office/powerpoint/2010/main" val="4002139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oncurso">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39D95E6D-FB13-D7F4-CAE3-3E2482A87D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35719" y="1980155"/>
            <a:ext cx="7771590" cy="4329166"/>
          </a:xfrm>
          <a:prstGeom prst="rect">
            <a:avLst/>
          </a:prstGeom>
        </p:spPr>
      </p:pic>
      <p:sp>
        <p:nvSpPr>
          <p:cNvPr id="5" name="Retângulo 4">
            <a:extLst>
              <a:ext uri="{FF2B5EF4-FFF2-40B4-BE49-F238E27FC236}">
                <a16:creationId xmlns:a16="http://schemas.microsoft.com/office/drawing/2014/main" id="{B3E42D2C-A2EE-4141-9DE6-2D1FAF60C5D6}"/>
              </a:ext>
            </a:extLst>
          </p:cNvPr>
          <p:cNvSpPr/>
          <p:nvPr userDrawn="1"/>
        </p:nvSpPr>
        <p:spPr>
          <a:xfrm>
            <a:off x="1320800" y="666750"/>
            <a:ext cx="7797800" cy="12954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dirty="0"/>
              <a:t> </a:t>
            </a:r>
          </a:p>
        </p:txBody>
      </p:sp>
      <p:sp>
        <p:nvSpPr>
          <p:cNvPr id="15" name="Espaço Reservado para Texto 14"/>
          <p:cNvSpPr>
            <a:spLocks noGrp="1"/>
          </p:cNvSpPr>
          <p:nvPr>
            <p:ph type="body" sz="quarter" idx="10" hasCustomPrompt="1"/>
          </p:nvPr>
        </p:nvSpPr>
        <p:spPr>
          <a:xfrm>
            <a:off x="1320801" y="684755"/>
            <a:ext cx="7786508" cy="1277395"/>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2" name="Retângulo 1">
            <a:extLst>
              <a:ext uri="{FF2B5EF4-FFF2-40B4-BE49-F238E27FC236}">
                <a16:creationId xmlns:a16="http://schemas.microsoft.com/office/drawing/2014/main" id="{207FBB9B-18F6-64A4-4083-5196095F7CA3}"/>
              </a:ext>
            </a:extLst>
          </p:cNvPr>
          <p:cNvSpPr/>
          <p:nvPr userDrawn="1"/>
        </p:nvSpPr>
        <p:spPr>
          <a:xfrm>
            <a:off x="1320800" y="6302109"/>
            <a:ext cx="7797800" cy="518836"/>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dirty="0"/>
              <a:t> </a:t>
            </a:r>
          </a:p>
        </p:txBody>
      </p:sp>
      <p:sp>
        <p:nvSpPr>
          <p:cNvPr id="3" name="Espaço Reservado para Texto 14">
            <a:extLst>
              <a:ext uri="{FF2B5EF4-FFF2-40B4-BE49-F238E27FC236}">
                <a16:creationId xmlns:a16="http://schemas.microsoft.com/office/drawing/2014/main" id="{275E4FBA-5B36-6B08-1C28-1E75853B46E1}"/>
              </a:ext>
            </a:extLst>
          </p:cNvPr>
          <p:cNvSpPr>
            <a:spLocks noGrp="1"/>
          </p:cNvSpPr>
          <p:nvPr>
            <p:ph type="body" sz="quarter" idx="11" hasCustomPrompt="1"/>
          </p:nvPr>
        </p:nvSpPr>
        <p:spPr>
          <a:xfrm>
            <a:off x="1320801" y="6309320"/>
            <a:ext cx="7786508" cy="511625"/>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Tree>
    <p:extLst>
      <p:ext uri="{BB962C8B-B14F-4D97-AF65-F5344CB8AC3E}">
        <p14:creationId xmlns:p14="http://schemas.microsoft.com/office/powerpoint/2010/main" val="945192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FESSORES">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3" name="Espaço Reservado para Texto 2">
            <a:extLst>
              <a:ext uri="{FF2B5EF4-FFF2-40B4-BE49-F238E27FC236}">
                <a16:creationId xmlns:a16="http://schemas.microsoft.com/office/drawing/2014/main" id="{CEFC4374-F166-4BD5-AD5C-D16E45FEFC1C}"/>
              </a:ext>
            </a:extLst>
          </p:cNvPr>
          <p:cNvSpPr>
            <a:spLocks noGrp="1"/>
          </p:cNvSpPr>
          <p:nvPr>
            <p:ph type="body" sz="quarter" idx="13" hasCustomPrompt="1"/>
          </p:nvPr>
        </p:nvSpPr>
        <p:spPr>
          <a:xfrm>
            <a:off x="1403350" y="1196975"/>
            <a:ext cx="7561263" cy="5567363"/>
          </a:xfrm>
          <a:prstGeom prst="rect">
            <a:avLst/>
          </a:prstGeom>
          <a:solidFill>
            <a:schemeClr val="accent1">
              <a:lumMod val="60000"/>
              <a:lumOff val="40000"/>
            </a:schemeClr>
          </a:solidFill>
        </p:spPr>
        <p:txBody>
          <a:bodyPr/>
          <a:lstStyle>
            <a:lvl1pPr marL="0" indent="0">
              <a:buNone/>
              <a:defRPr sz="2400"/>
            </a:lvl1pPr>
          </a:lstStyle>
          <a:p>
            <a:pPr lvl="0"/>
            <a:r>
              <a:rPr lang="pt-BR" dirty="0"/>
              <a:t>Texto</a:t>
            </a:r>
          </a:p>
        </p:txBody>
      </p:sp>
    </p:spTree>
    <p:extLst>
      <p:ext uri="{BB962C8B-B14F-4D97-AF65-F5344CB8AC3E}">
        <p14:creationId xmlns:p14="http://schemas.microsoft.com/office/powerpoint/2010/main" val="15466153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FESSORES_1">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15" name="CaixaDeTexto 4">
            <a:extLst>
              <a:ext uri="{FF2B5EF4-FFF2-40B4-BE49-F238E27FC236}">
                <a16:creationId xmlns:a16="http://schemas.microsoft.com/office/drawing/2014/main" id="{EAA57C5C-9479-4625-A67A-38573D0191DF}"/>
              </a:ext>
            </a:extLst>
          </p:cNvPr>
          <p:cNvSpPr txBox="1">
            <a:spLocks noChangeArrowheads="1"/>
          </p:cNvSpPr>
          <p:nvPr userDrawn="1"/>
        </p:nvSpPr>
        <p:spPr bwMode="auto">
          <a:xfrm>
            <a:off x="1283206" y="2920876"/>
            <a:ext cx="77771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OBJETIVOS:</a:t>
            </a:r>
          </a:p>
          <a:p>
            <a:r>
              <a:rPr lang="pt-BR" sz="1800" dirty="0"/>
              <a:t>As crianças deverão:</a:t>
            </a:r>
            <a:endParaRPr lang="pt-BR" sz="2000" dirty="0"/>
          </a:p>
        </p:txBody>
      </p:sp>
      <p:sp>
        <p:nvSpPr>
          <p:cNvPr id="16" name="CaixaDeTexto 5">
            <a:extLst>
              <a:ext uri="{FF2B5EF4-FFF2-40B4-BE49-F238E27FC236}">
                <a16:creationId xmlns:a16="http://schemas.microsoft.com/office/drawing/2014/main" id="{8019BF67-45F9-4D62-B8EA-3B33DA7816A6}"/>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2">
            <a:extLst>
              <a:ext uri="{FF2B5EF4-FFF2-40B4-BE49-F238E27FC236}">
                <a16:creationId xmlns:a16="http://schemas.microsoft.com/office/drawing/2014/main" id="{5F63E28F-F179-4E24-9B3F-B7C98834FC29}"/>
              </a:ext>
            </a:extLst>
          </p:cNvPr>
          <p:cNvSpPr>
            <a:spLocks noGrp="1"/>
          </p:cNvSpPr>
          <p:nvPr>
            <p:ph type="body" sz="quarter" idx="18" hasCustomPrompt="1"/>
          </p:nvPr>
        </p:nvSpPr>
        <p:spPr>
          <a:xfrm>
            <a:off x="1331640" y="1140594"/>
            <a:ext cx="7762875" cy="1784350"/>
          </a:xfrm>
          <a:prstGeom prst="rect">
            <a:avLst/>
          </a:prstGeom>
        </p:spPr>
        <p:txBody>
          <a:bodyPr/>
          <a:lstStyle>
            <a:lvl1pPr marL="0" indent="0">
              <a:buNone/>
              <a:defRPr sz="2400" b="1">
                <a:ln>
                  <a:solidFill>
                    <a:schemeClr val="tx1"/>
                  </a:solidFill>
                </a:ln>
                <a:solidFill>
                  <a:srgbClr val="FF0000"/>
                </a:solidFill>
                <a:latin typeface="Arial" panose="020B0604020202020204" pitchFamily="34" charset="0"/>
                <a:cs typeface="Arial" panose="020B0604020202020204" pitchFamily="34" charset="0"/>
              </a:defRPr>
            </a:lvl1pPr>
          </a:lstStyle>
          <a:p>
            <a:pPr lvl="0"/>
            <a:r>
              <a:rPr lang="pt-BR" dirty="0"/>
              <a:t>Editar Verso</a:t>
            </a:r>
          </a:p>
        </p:txBody>
      </p:sp>
      <p:sp>
        <p:nvSpPr>
          <p:cNvPr id="17" name="Espaço Reservado para Texto 16">
            <a:extLst>
              <a:ext uri="{FF2B5EF4-FFF2-40B4-BE49-F238E27FC236}">
                <a16:creationId xmlns:a16="http://schemas.microsoft.com/office/drawing/2014/main" id="{5C2F2770-EA01-47B8-88A9-9B0D5348B7D3}"/>
              </a:ext>
            </a:extLst>
          </p:cNvPr>
          <p:cNvSpPr>
            <a:spLocks noGrp="1"/>
          </p:cNvSpPr>
          <p:nvPr>
            <p:ph type="body" sz="quarter" idx="19" hasCustomPrompt="1"/>
          </p:nvPr>
        </p:nvSpPr>
        <p:spPr>
          <a:xfrm>
            <a:off x="1363937" y="3597275"/>
            <a:ext cx="7727950" cy="1922463"/>
          </a:xfrm>
          <a:prstGeom prst="rect">
            <a:avLst/>
          </a:prstGeom>
        </p:spPr>
        <p:txBody>
          <a:bodyPr/>
          <a:lstStyle>
            <a:lvl1pPr marL="0" indent="0">
              <a:buNone/>
              <a:defRPr sz="2000">
                <a:latin typeface="Arial" panose="020B0604020202020204" pitchFamily="34" charset="0"/>
                <a:cs typeface="Arial" panose="020B0604020202020204" pitchFamily="34" charset="0"/>
              </a:defRPr>
            </a:lvl1pPr>
          </a:lstStyle>
          <a:p>
            <a:pPr lvl="0"/>
            <a:r>
              <a:rPr lang="pt-BR" dirty="0"/>
              <a:t>Editar Objetivos</a:t>
            </a:r>
          </a:p>
        </p:txBody>
      </p:sp>
      <p:sp>
        <p:nvSpPr>
          <p:cNvPr id="19" name="Espaço Reservado para Texto 18">
            <a:extLst>
              <a:ext uri="{FF2B5EF4-FFF2-40B4-BE49-F238E27FC236}">
                <a16:creationId xmlns:a16="http://schemas.microsoft.com/office/drawing/2014/main" id="{31C48BD9-0094-4533-B8CB-F81FEF478640}"/>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20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20357652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ROFESSORES_2">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9" name="CaixaDeTexto 4">
            <a:extLst>
              <a:ext uri="{FF2B5EF4-FFF2-40B4-BE49-F238E27FC236}">
                <a16:creationId xmlns:a16="http://schemas.microsoft.com/office/drawing/2014/main" id="{313619B0-40F7-4455-8987-14A24E04CF76}"/>
              </a:ext>
            </a:extLst>
          </p:cNvPr>
          <p:cNvSpPr txBox="1">
            <a:spLocks noChangeArrowheads="1"/>
          </p:cNvSpPr>
          <p:nvPr userDrawn="1"/>
        </p:nvSpPr>
        <p:spPr bwMode="auto">
          <a:xfrm>
            <a:off x="1331640" y="1196752"/>
            <a:ext cx="779523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CRENÇAS FUNDAMENTAIS:</a:t>
            </a:r>
          </a:p>
          <a:p>
            <a:r>
              <a:rPr lang="pt-BR" sz="1800" dirty="0"/>
              <a:t>Alguns aspectos das seguintes crenças estão presentes na lição:</a:t>
            </a:r>
            <a:endParaRPr lang="pt-BR" sz="2000" dirty="0"/>
          </a:p>
        </p:txBody>
      </p:sp>
      <p:sp>
        <p:nvSpPr>
          <p:cNvPr id="11" name="Espaço Reservado para Texto 18">
            <a:extLst>
              <a:ext uri="{FF2B5EF4-FFF2-40B4-BE49-F238E27FC236}">
                <a16:creationId xmlns:a16="http://schemas.microsoft.com/office/drawing/2014/main" id="{3F1AF215-4F83-4AF7-BB74-6DDB2679349D}"/>
              </a:ext>
            </a:extLst>
          </p:cNvPr>
          <p:cNvSpPr>
            <a:spLocks noGrp="1"/>
          </p:cNvSpPr>
          <p:nvPr>
            <p:ph type="body" sz="quarter" idx="21" hasCustomPrompt="1"/>
          </p:nvPr>
        </p:nvSpPr>
        <p:spPr>
          <a:xfrm>
            <a:off x="1331848"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3" name="Espaço Reservado para Texto 18">
            <a:extLst>
              <a:ext uri="{FF2B5EF4-FFF2-40B4-BE49-F238E27FC236}">
                <a16:creationId xmlns:a16="http://schemas.microsoft.com/office/drawing/2014/main" id="{721F8098-1D38-41F5-8408-B0BDFE530413}"/>
              </a:ext>
            </a:extLst>
          </p:cNvPr>
          <p:cNvSpPr>
            <a:spLocks noGrp="1"/>
          </p:cNvSpPr>
          <p:nvPr>
            <p:ph type="body" sz="quarter" idx="22" hasCustomPrompt="1"/>
          </p:nvPr>
        </p:nvSpPr>
        <p:spPr>
          <a:xfrm>
            <a:off x="5238652"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8" name="CaixaDeTexto 4">
            <a:extLst>
              <a:ext uri="{FF2B5EF4-FFF2-40B4-BE49-F238E27FC236}">
                <a16:creationId xmlns:a16="http://schemas.microsoft.com/office/drawing/2014/main" id="{6D02E030-C45E-4F1B-86F3-1B252417FA36}"/>
              </a:ext>
            </a:extLst>
          </p:cNvPr>
          <p:cNvSpPr txBox="1">
            <a:spLocks noChangeArrowheads="1"/>
          </p:cNvSpPr>
          <p:nvPr userDrawn="1"/>
        </p:nvSpPr>
        <p:spPr bwMode="auto">
          <a:xfrm>
            <a:off x="1331640" y="3140968"/>
            <a:ext cx="7795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1400" b="1" dirty="0">
                <a:solidFill>
                  <a:srgbClr val="FF0000"/>
                </a:solidFill>
                <a:cs typeface="Times New Roman" panose="02020603050405020304" pitchFamily="18" charset="0"/>
              </a:rPr>
              <a:t>Resumo da Lição:</a:t>
            </a:r>
            <a:endParaRPr lang="pt-BR" sz="2000" dirty="0"/>
          </a:p>
        </p:txBody>
      </p:sp>
      <p:sp>
        <p:nvSpPr>
          <p:cNvPr id="20" name="Espaço Reservado para Texto 18">
            <a:extLst>
              <a:ext uri="{FF2B5EF4-FFF2-40B4-BE49-F238E27FC236}">
                <a16:creationId xmlns:a16="http://schemas.microsoft.com/office/drawing/2014/main" id="{69E52E62-E43F-468F-B7DA-7D14CC787709}"/>
              </a:ext>
            </a:extLst>
          </p:cNvPr>
          <p:cNvSpPr>
            <a:spLocks noGrp="1"/>
          </p:cNvSpPr>
          <p:nvPr>
            <p:ph type="body" sz="quarter" idx="23" hasCustomPrompt="1"/>
          </p:nvPr>
        </p:nvSpPr>
        <p:spPr>
          <a:xfrm>
            <a:off x="1331847" y="3448745"/>
            <a:ext cx="7763391" cy="2422235"/>
          </a:xfrm>
          <a:prstGeom prst="rect">
            <a:avLst/>
          </a:prstGeom>
        </p:spPr>
        <p:txBody>
          <a:bodyPr/>
          <a:lstStyle>
            <a:lvl1pPr marL="0" indent="0" algn="l">
              <a:buNone/>
              <a:defRPr sz="2000" b="1" i="0">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Resumo da Lição</a:t>
            </a:r>
          </a:p>
        </p:txBody>
      </p:sp>
      <p:sp>
        <p:nvSpPr>
          <p:cNvPr id="2" name="CaixaDeTexto 5">
            <a:extLst>
              <a:ext uri="{FF2B5EF4-FFF2-40B4-BE49-F238E27FC236}">
                <a16:creationId xmlns:a16="http://schemas.microsoft.com/office/drawing/2014/main" id="{072719D8-ADE9-C1B6-71C1-CE4B4E4D06FA}"/>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18">
            <a:extLst>
              <a:ext uri="{FF2B5EF4-FFF2-40B4-BE49-F238E27FC236}">
                <a16:creationId xmlns:a16="http://schemas.microsoft.com/office/drawing/2014/main" id="{90211C64-CFC9-36BD-6FDD-89CDF6BE641E}"/>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3788546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Versos 3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FB5EB3C4-4E47-4BC9-80C2-9CACE53D14BA}"/>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FFFF00"/>
                </a:solidFill>
                <a:effectLst>
                  <a:outerShdw blurRad="38100" dist="38100" dir="2700000" algn="tl">
                    <a:srgbClr val="000000">
                      <a:alpha val="43137"/>
                    </a:srgbClr>
                  </a:outerShdw>
                </a:effectLst>
                <a:latin typeface="+mn-lt"/>
                <a:cs typeface="+mn-cs"/>
              </a:rPr>
              <a:t>3º Trimestre</a:t>
            </a:r>
          </a:p>
        </p:txBody>
      </p:sp>
      <p:sp>
        <p:nvSpPr>
          <p:cNvPr id="7" name="Retângulo 6">
            <a:extLst>
              <a:ext uri="{FF2B5EF4-FFF2-40B4-BE49-F238E27FC236}">
                <a16:creationId xmlns:a16="http://schemas.microsoft.com/office/drawing/2014/main" id="{C893B520-36D8-4552-BB01-EC40469E8D10}"/>
              </a:ext>
            </a:extLst>
          </p:cNvPr>
          <p:cNvSpPr/>
          <p:nvPr userDrawn="1"/>
        </p:nvSpPr>
        <p:spPr>
          <a:xfrm rot="191544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0182223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Oraca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8" name="Imagem 7">
            <a:extLst>
              <a:ext uri="{FF2B5EF4-FFF2-40B4-BE49-F238E27FC236}">
                <a16:creationId xmlns:a16="http://schemas.microsoft.com/office/drawing/2014/main" id="{32731033-F4D6-E33A-8DFF-2D7E5E63A0B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31639" y="691164"/>
            <a:ext cx="7765737" cy="6126480"/>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pic>
        <p:nvPicPr>
          <p:cNvPr id="6" name="Imagem 5">
            <a:extLst>
              <a:ext uri="{FF2B5EF4-FFF2-40B4-BE49-F238E27FC236}">
                <a16:creationId xmlns:a16="http://schemas.microsoft.com/office/drawing/2014/main" id="{CB738B1D-349F-0BDE-E14D-5E5CC6E93525}"/>
              </a:ext>
            </a:extLst>
          </p:cNvPr>
          <p:cNvPicPr>
            <a:picLocks noChangeAspect="1"/>
          </p:cNvPicPr>
          <p:nvPr userDrawn="1"/>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691680" y="1412776"/>
            <a:ext cx="3843251" cy="3150524"/>
          </a:xfrm>
          <a:prstGeom prst="rect">
            <a:avLst/>
          </a:prstGeom>
        </p:spPr>
      </p:pic>
    </p:spTree>
    <p:extLst>
      <p:ext uri="{BB962C8B-B14F-4D97-AF65-F5344CB8AC3E}">
        <p14:creationId xmlns:p14="http://schemas.microsoft.com/office/powerpoint/2010/main" val="27796333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Hora da Oração">
    <p:spTree>
      <p:nvGrpSpPr>
        <p:cNvPr id="1" name=""/>
        <p:cNvGrpSpPr/>
        <p:nvPr/>
      </p:nvGrpSpPr>
      <p:grpSpPr>
        <a:xfrm>
          <a:off x="0" y="0"/>
          <a:ext cx="0" cy="0"/>
          <a:chOff x="0" y="0"/>
          <a:chExt cx="0" cy="0"/>
        </a:xfrm>
      </p:grpSpPr>
      <p:sp>
        <p:nvSpPr>
          <p:cNvPr id="4" name="Line 36">
            <a:extLst>
              <a:ext uri="{FF2B5EF4-FFF2-40B4-BE49-F238E27FC236}">
                <a16:creationId xmlns:a16="http://schemas.microsoft.com/office/drawing/2014/main" id="{0B1FC360-B25E-43B2-8C2D-346C9A193795}"/>
              </a:ext>
            </a:extLst>
          </p:cNvPr>
          <p:cNvSpPr>
            <a:spLocks noChangeShapeType="1"/>
          </p:cNvSpPr>
          <p:nvPr userDrawn="1"/>
        </p:nvSpPr>
        <p:spPr bwMode="auto">
          <a:xfrm flipV="1">
            <a:off x="1397000" y="5838083"/>
            <a:ext cx="7639050"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5" name="Rectangle 7">
            <a:extLst>
              <a:ext uri="{FF2B5EF4-FFF2-40B4-BE49-F238E27FC236}">
                <a16:creationId xmlns:a16="http://schemas.microsoft.com/office/drawing/2014/main" id="{8C901535-AB24-4455-A2F8-AE8FC4BFF3AF}"/>
              </a:ext>
            </a:extLst>
          </p:cNvPr>
          <p:cNvSpPr>
            <a:spLocks noChangeArrowheads="1"/>
          </p:cNvSpPr>
          <p:nvPr userDrawn="1"/>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pt-BR" altLang="pt-BR"/>
          </a:p>
        </p:txBody>
      </p:sp>
      <p:sp>
        <p:nvSpPr>
          <p:cNvPr id="7" name="Título 1">
            <a:extLst>
              <a:ext uri="{FF2B5EF4-FFF2-40B4-BE49-F238E27FC236}">
                <a16:creationId xmlns:a16="http://schemas.microsoft.com/office/drawing/2014/main" id="{273BCE03-0431-4C05-A0E2-C9D1C67CFDFC}"/>
              </a:ext>
            </a:extLst>
          </p:cNvPr>
          <p:cNvSpPr txBox="1">
            <a:spLocks/>
          </p:cNvSpPr>
          <p:nvPr userDrawn="1"/>
        </p:nvSpPr>
        <p:spPr>
          <a:xfrm>
            <a:off x="1397000" y="5949950"/>
            <a:ext cx="7747000" cy="652463"/>
          </a:xfrm>
          <a:prstGeom prst="rect">
            <a:avLst/>
          </a:prstGeom>
        </p:spPr>
        <p:txBody>
          <a:bodyPr/>
          <a:lstStyle/>
          <a:p>
            <a:pPr algn="ctr" eaLnBrk="1" hangingPunct="1">
              <a:defRPr/>
            </a:pPr>
            <a:r>
              <a:rPr lang="pt-BR" altLang="pt-BR" sz="4400" b="1" dirty="0">
                <a:ln w="10541" cmpd="sng">
                  <a:solidFill>
                    <a:schemeClr val="tx1"/>
                  </a:solidFill>
                  <a:prstDash val="solid"/>
                </a:ln>
                <a:solidFill>
                  <a:srgbClr val="FF0000"/>
                </a:solidFill>
                <a:cs typeface="+mn-cs"/>
              </a:rPr>
              <a:t>Hora da Oração</a:t>
            </a:r>
          </a:p>
        </p:txBody>
      </p:sp>
      <p:pic>
        <p:nvPicPr>
          <p:cNvPr id="6" name="Imagem 5" descr="Uma imagem contendo pessoa, mulher, vestuário, interior&#10;&#10;Descrição gerada automaticamente">
            <a:extLst>
              <a:ext uri="{FF2B5EF4-FFF2-40B4-BE49-F238E27FC236}">
                <a16:creationId xmlns:a16="http://schemas.microsoft.com/office/drawing/2014/main" id="{AD4BB970-67A5-4BE8-9EA5-89518FDFCF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47222" y="686326"/>
            <a:ext cx="7747000" cy="5119162"/>
          </a:xfrm>
          <a:prstGeom prst="rect">
            <a:avLst/>
          </a:prstGeom>
        </p:spPr>
      </p:pic>
    </p:spTree>
    <p:extLst>
      <p:ext uri="{BB962C8B-B14F-4D97-AF65-F5344CB8AC3E}">
        <p14:creationId xmlns:p14="http://schemas.microsoft.com/office/powerpoint/2010/main" val="3906292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zul - Geral">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7B4EDE0E-8A0C-C048-2BD6-C0BF8A051C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32000" y="570864"/>
            <a:ext cx="7812000" cy="6287136"/>
          </a:xfrm>
          <a:prstGeom prst="rect">
            <a:avLst/>
          </a:prstGeom>
        </p:spPr>
      </p:pic>
      <p:sp>
        <p:nvSpPr>
          <p:cNvPr id="4" name="Espaço Reservado para Imagem 5">
            <a:extLst>
              <a:ext uri="{FF2B5EF4-FFF2-40B4-BE49-F238E27FC236}">
                <a16:creationId xmlns:a16="http://schemas.microsoft.com/office/drawing/2014/main" id="{C6F178C9-CA25-CBC9-C157-8BDDD8F8CC88}"/>
              </a:ext>
            </a:extLst>
          </p:cNvPr>
          <p:cNvSpPr>
            <a:spLocks noGrp="1" noChangeAspect="1"/>
          </p:cNvSpPr>
          <p:nvPr>
            <p:ph type="pic" sz="quarter" idx="13"/>
          </p:nvPr>
        </p:nvSpPr>
        <p:spPr>
          <a:xfrm>
            <a:off x="1332000" y="570864"/>
            <a:ext cx="7761600" cy="6287136"/>
          </a:xfrm>
          <a:prstGeom prst="rect">
            <a:avLst/>
          </a:prstGeom>
        </p:spPr>
        <p:txBody>
          <a:bodyPr/>
          <a:lstStyle/>
          <a:p>
            <a:endParaRPr lang="pt-BR"/>
          </a:p>
        </p:txBody>
      </p:sp>
      <p:sp>
        <p:nvSpPr>
          <p:cNvPr id="11" name="Espaço Reservado para Texto 6">
            <a:extLst>
              <a:ext uri="{FF2B5EF4-FFF2-40B4-BE49-F238E27FC236}">
                <a16:creationId xmlns:a16="http://schemas.microsoft.com/office/drawing/2014/main" id="{52C60677-A72F-B7ED-2C31-7A79A76CD06C}"/>
              </a:ext>
            </a:extLst>
          </p:cNvPr>
          <p:cNvSpPr>
            <a:spLocks noGrp="1" noChangeAspect="1"/>
          </p:cNvSpPr>
          <p:nvPr>
            <p:ph type="body" sz="quarter" idx="16" hasCustomPrompt="1"/>
          </p:nvPr>
        </p:nvSpPr>
        <p:spPr>
          <a:xfrm>
            <a:off x="1332000" y="570864"/>
            <a:ext cx="7761600" cy="6287136"/>
          </a:xfrm>
          <a:prstGeom prst="rect">
            <a:avLst/>
          </a:prstGeom>
          <a:solidFill>
            <a:schemeClr val="bg1">
              <a:alpha val="50000"/>
            </a:schemeClr>
          </a:solidFill>
        </p:spPr>
        <p:txBody>
          <a:bodyPr/>
          <a:lstStyle>
            <a:lvl1pPr>
              <a:buNone/>
              <a:defRPr sz="2800" b="1"/>
            </a:lvl1pPr>
          </a:lstStyle>
          <a:p>
            <a:pPr lvl="0"/>
            <a:r>
              <a:rPr lang="pt-BR" dirty="0"/>
              <a:t>Texto</a:t>
            </a:r>
          </a:p>
        </p:txBody>
      </p:sp>
      <p:sp>
        <p:nvSpPr>
          <p:cNvPr id="10" name="Espaço Reservado para Texto 31">
            <a:extLst>
              <a:ext uri="{FF2B5EF4-FFF2-40B4-BE49-F238E27FC236}">
                <a16:creationId xmlns:a16="http://schemas.microsoft.com/office/drawing/2014/main" id="{50B3DD9B-A545-607D-D747-C638855E9BF2}"/>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Tree>
    <p:extLst>
      <p:ext uri="{BB962C8B-B14F-4D97-AF65-F5344CB8AC3E}">
        <p14:creationId xmlns:p14="http://schemas.microsoft.com/office/powerpoint/2010/main" val="3944311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Ideia Central">
    <p:spTree>
      <p:nvGrpSpPr>
        <p:cNvPr id="1" name=""/>
        <p:cNvGrpSpPr/>
        <p:nvPr/>
      </p:nvGrpSpPr>
      <p:grpSpPr>
        <a:xfrm>
          <a:off x="0" y="0"/>
          <a:ext cx="0" cy="0"/>
          <a:chOff x="0" y="0"/>
          <a:chExt cx="0" cy="0"/>
        </a:xfrm>
      </p:grpSpPr>
      <p:sp>
        <p:nvSpPr>
          <p:cNvPr id="8" name="CaixaDeTexto 7">
            <a:extLst>
              <a:ext uri="{FF2B5EF4-FFF2-40B4-BE49-F238E27FC236}">
                <a16:creationId xmlns:a16="http://schemas.microsoft.com/office/drawing/2014/main" id="{02413AB2-2334-4BCB-A396-78B6FAEE382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9" name="CaixaDeTexto 8">
            <a:extLst>
              <a:ext uri="{FF2B5EF4-FFF2-40B4-BE49-F238E27FC236}">
                <a16:creationId xmlns:a16="http://schemas.microsoft.com/office/drawing/2014/main" id="{02EBC904-65A3-4090-8581-0C3B6CB4B380}"/>
              </a:ext>
            </a:extLst>
          </p:cNvPr>
          <p:cNvSpPr txBox="1">
            <a:spLocks noChangeArrowheads="1"/>
          </p:cNvSpPr>
          <p:nvPr userDrawn="1"/>
        </p:nvSpPr>
        <p:spPr bwMode="auto">
          <a:xfrm>
            <a:off x="5292725" y="188913"/>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sz="2000" b="1" dirty="0"/>
              <a:t>Ideia Central da Lição</a:t>
            </a:r>
          </a:p>
        </p:txBody>
      </p:sp>
      <p:sp>
        <p:nvSpPr>
          <p:cNvPr id="7" name="Retângulo 6">
            <a:extLst>
              <a:ext uri="{FF2B5EF4-FFF2-40B4-BE49-F238E27FC236}">
                <a16:creationId xmlns:a16="http://schemas.microsoft.com/office/drawing/2014/main" id="{D611CC65-7A07-71D5-E323-1336E1FBE5D9}"/>
              </a:ext>
            </a:extLst>
          </p:cNvPr>
          <p:cNvSpPr/>
          <p:nvPr userDrawn="1"/>
        </p:nvSpPr>
        <p:spPr>
          <a:xfrm>
            <a:off x="4067944" y="43542"/>
            <a:ext cx="1008112" cy="5889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3200" b="1" dirty="0">
                <a:ln>
                  <a:solidFill>
                    <a:schemeClr val="tx1"/>
                  </a:solidFill>
                </a:ln>
              </a:rPr>
              <a:t>02</a:t>
            </a:r>
            <a:endParaRPr lang="pt-BR" b="1" dirty="0">
              <a:ln>
                <a:solidFill>
                  <a:schemeClr val="tx1"/>
                </a:solidFill>
              </a:ln>
            </a:endParaRPr>
          </a:p>
        </p:txBody>
      </p:sp>
      <p:sp>
        <p:nvSpPr>
          <p:cNvPr id="12" name="CaixaDeTexto 11">
            <a:extLst>
              <a:ext uri="{FF2B5EF4-FFF2-40B4-BE49-F238E27FC236}">
                <a16:creationId xmlns:a16="http://schemas.microsoft.com/office/drawing/2014/main" id="{F96399E7-8080-1D0F-B853-553075FBF89B}"/>
              </a:ext>
            </a:extLst>
          </p:cNvPr>
          <p:cNvSpPr txBox="1"/>
          <p:nvPr userDrawn="1"/>
        </p:nvSpPr>
        <p:spPr>
          <a:xfrm>
            <a:off x="1351042" y="5839216"/>
            <a:ext cx="7740000" cy="954107"/>
          </a:xfrm>
          <a:prstGeom prst="rect">
            <a:avLst/>
          </a:prstGeom>
          <a:solidFill>
            <a:srgbClr val="1F497D"/>
          </a:solidFill>
        </p:spPr>
        <p:txBody>
          <a:bodyPr wrap="square">
            <a:spAutoFit/>
          </a:bodyPr>
          <a:lstStyle/>
          <a:p>
            <a:pPr algn="ctr"/>
            <a:r>
              <a:rPr lang="pt-BR" sz="2800" b="1" i="0" kern="1200" dirty="0">
                <a:ln>
                  <a:solidFill>
                    <a:srgbClr val="FF0000"/>
                  </a:solidFill>
                </a:ln>
                <a:solidFill>
                  <a:schemeClr val="bg1"/>
                </a:solidFill>
                <a:latin typeface="Arial" panose="020B0604020202020204" pitchFamily="34" charset="0"/>
                <a:ea typeface="+mn-ea"/>
                <a:cs typeface="Arial" panose="020B0604020202020204" pitchFamily="34" charset="0"/>
              </a:rPr>
              <a:t> Posso levar minhas preocupações e dúvidas a Jesus, porque Ele cuida de mim.</a:t>
            </a:r>
          </a:p>
        </p:txBody>
      </p:sp>
      <p:pic>
        <p:nvPicPr>
          <p:cNvPr id="3" name="Imagem 2">
            <a:extLst>
              <a:ext uri="{FF2B5EF4-FFF2-40B4-BE49-F238E27FC236}">
                <a16:creationId xmlns:a16="http://schemas.microsoft.com/office/drawing/2014/main" id="{674C7A69-BCEC-C20F-74EE-9451135F272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73598" y="708543"/>
            <a:ext cx="7743825" cy="5143500"/>
          </a:xfrm>
          <a:prstGeom prst="rect">
            <a:avLst/>
          </a:prstGeom>
        </p:spPr>
      </p:pic>
    </p:spTree>
    <p:extLst>
      <p:ext uri="{BB962C8B-B14F-4D97-AF65-F5344CB8AC3E}">
        <p14:creationId xmlns:p14="http://schemas.microsoft.com/office/powerpoint/2010/main" val="8540774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APA - 3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8ADDD79A-D920-41C3-8B42-9C09D536E12A}"/>
              </a:ext>
            </a:extLst>
          </p:cNvPr>
          <p:cNvSpPr/>
          <p:nvPr userDrawn="1"/>
        </p:nvSpPr>
        <p:spPr>
          <a:xfrm>
            <a:off x="7824788" y="0"/>
            <a:ext cx="13065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E43027F8-5C85-4EEB-8003-2662B12BB11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AC1FCAAA-BC94-45C3-A1C7-8AA7D59A2891}"/>
              </a:ext>
            </a:extLst>
          </p:cNvPr>
          <p:cNvSpPr/>
          <p:nvPr userDrawn="1"/>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260E8798-3089-4654-B145-191D65A7559E}"/>
              </a:ext>
            </a:extLst>
          </p:cNvPr>
          <p:cNvSpPr/>
          <p:nvPr userDrawn="1"/>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65E3C04-3FA6-4154-B10B-44D0705381B6}"/>
              </a:ext>
            </a:extLst>
          </p:cNvPr>
          <p:cNvSpPr/>
          <p:nvPr userDrawn="1"/>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40001024-0A58-4D82-87CB-F596C2843D9A}"/>
              </a:ext>
            </a:extLst>
          </p:cNvPr>
          <p:cNvSpPr/>
          <p:nvPr userDrawn="1"/>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EF903E1F-AC4D-418A-A81B-D801C0F54471}"/>
              </a:ext>
            </a:extLst>
          </p:cNvPr>
          <p:cNvSpPr/>
          <p:nvPr userDrawn="1"/>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C6D2BD42-83ED-4F60-AE5F-0AA094B621B8}"/>
              </a:ext>
            </a:extLst>
          </p:cNvPr>
          <p:cNvSpPr/>
          <p:nvPr userDrawn="1"/>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2" name="CaixaDeTexto 21">
            <a:extLst>
              <a:ext uri="{FF2B5EF4-FFF2-40B4-BE49-F238E27FC236}">
                <a16:creationId xmlns:a16="http://schemas.microsoft.com/office/drawing/2014/main" id="{1FBD7948-5F0C-42DE-946E-3AD610BF75E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Trimestre</a:t>
            </a:r>
          </a:p>
          <a:p>
            <a:pPr>
              <a:defRPr/>
            </a:pPr>
            <a:endParaRPr lang="pt-BR" altLang="pt-BR" dirty="0">
              <a:solidFill>
                <a:schemeClr val="bg1"/>
              </a:solidFill>
            </a:endParaRPr>
          </a:p>
          <a:p>
            <a:pPr>
              <a:defRPr/>
            </a:pPr>
            <a:r>
              <a:rPr lang="pt-BR" altLang="pt-BR" dirty="0">
                <a:solidFill>
                  <a:schemeClr val="bg1"/>
                </a:solidFill>
              </a:rPr>
              <a:t>  Ano </a:t>
            </a:r>
          </a:p>
          <a:p>
            <a:pPr>
              <a:defRPr/>
            </a:pPr>
            <a:endParaRPr lang="pt-BR" altLang="pt-BR" dirty="0">
              <a:solidFill>
                <a:schemeClr val="bg1"/>
              </a:solidFill>
            </a:endParaRPr>
          </a:p>
          <a:p>
            <a:pPr>
              <a:defRPr/>
            </a:pPr>
            <a:r>
              <a:rPr lang="pt-BR" altLang="pt-BR" dirty="0">
                <a:solidFill>
                  <a:schemeClr val="bg1"/>
                </a:solidFill>
              </a:rPr>
              <a:t> </a:t>
            </a:r>
          </a:p>
        </p:txBody>
      </p:sp>
      <p:sp>
        <p:nvSpPr>
          <p:cNvPr id="26" name="CaixaDeTexto 25">
            <a:extLst>
              <a:ext uri="{FF2B5EF4-FFF2-40B4-BE49-F238E27FC236}">
                <a16:creationId xmlns:a16="http://schemas.microsoft.com/office/drawing/2014/main" id="{843DF8E8-6ABA-475D-9E78-D322E2AD317C}"/>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7" name="CaixaDeTexto 26">
            <a:extLst>
              <a:ext uri="{FF2B5EF4-FFF2-40B4-BE49-F238E27FC236}">
                <a16:creationId xmlns:a16="http://schemas.microsoft.com/office/drawing/2014/main" id="{F5321713-A3B4-46EA-8F20-54B025239458}"/>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3º</a:t>
            </a:r>
          </a:p>
        </p:txBody>
      </p:sp>
      <p:sp>
        <p:nvSpPr>
          <p:cNvPr id="28" name="Retângulo 27">
            <a:extLst>
              <a:ext uri="{FF2B5EF4-FFF2-40B4-BE49-F238E27FC236}">
                <a16:creationId xmlns:a16="http://schemas.microsoft.com/office/drawing/2014/main" id="{BB4C901B-E4F1-41E3-B5EE-A898B9A1E16D}"/>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D7E1C28C-4918-4427-9C91-2D8B3C983076}"/>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02594B19-989D-BB95-5376-035A92FD5A3B}"/>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5FFCCF2E-3580-C76B-C1D4-FC5DCA6D8274}"/>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F4BA64A-3CE1-D415-875B-ABA507344965}"/>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D14CA004-6D37-F317-3519-B3EF7BAAC30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F9FBBD01-8A5F-723E-C32F-BECFD86DD27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7B962CF4-C43B-B006-EB64-29EDF4D1329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4" name="Imagem 13">
            <a:extLst>
              <a:ext uri="{FF2B5EF4-FFF2-40B4-BE49-F238E27FC236}">
                <a16:creationId xmlns:a16="http://schemas.microsoft.com/office/drawing/2014/main" id="{8B97051D-DD62-4D3C-1D9A-5C17AE057E9D}"/>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5" name="Imagem 14">
            <a:extLst>
              <a:ext uri="{FF2B5EF4-FFF2-40B4-BE49-F238E27FC236}">
                <a16:creationId xmlns:a16="http://schemas.microsoft.com/office/drawing/2014/main" id="{9D5264EE-8A12-313A-C625-6A7E5BE6A88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23988000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Vermelho Assunto do mes">
    <p:spTree>
      <p:nvGrpSpPr>
        <p:cNvPr id="1" name=""/>
        <p:cNvGrpSpPr/>
        <p:nvPr/>
      </p:nvGrpSpPr>
      <p:grpSpPr>
        <a:xfrm>
          <a:off x="0" y="0"/>
          <a:ext cx="0" cy="0"/>
          <a:chOff x="0" y="0"/>
          <a:chExt cx="0" cy="0"/>
        </a:xfrm>
      </p:grpSpPr>
      <p:sp>
        <p:nvSpPr>
          <p:cNvPr id="18" name="Espaço Reservado para Texto 14"/>
          <p:cNvSpPr>
            <a:spLocks noGrp="1"/>
          </p:cNvSpPr>
          <p:nvPr>
            <p:ph type="body" sz="quarter" idx="10" hasCustomPrompt="1"/>
          </p:nvPr>
        </p:nvSpPr>
        <p:spPr>
          <a:xfrm>
            <a:off x="1331640" y="684383"/>
            <a:ext cx="7812360" cy="988841"/>
          </a:xfrm>
          <a:prstGeom prst="rect">
            <a:avLst/>
          </a:prstGeom>
          <a:solidFill>
            <a:srgbClr val="FF0000"/>
          </a:solidFill>
        </p:spPr>
        <p:txBody>
          <a:bodyPr anchor="ctr" anchorCtr="1"/>
          <a:lstStyle>
            <a:lvl1pPr algn="ctr">
              <a:buNone/>
              <a:defRPr sz="4000" baseline="0">
                <a:solidFill>
                  <a:schemeClr val="bg1"/>
                </a:solidFill>
              </a:defRPr>
            </a:lvl1pPr>
            <a:lvl2pPr algn="ctr">
              <a:buNone/>
              <a:defRPr sz="40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9" name="Espaço Reservado para Imagem 16"/>
          <p:cNvSpPr>
            <a:spLocks noGrp="1" noChangeAspect="1"/>
          </p:cNvSpPr>
          <p:nvPr>
            <p:ph type="pic" sz="quarter" idx="11"/>
          </p:nvPr>
        </p:nvSpPr>
        <p:spPr>
          <a:xfrm>
            <a:off x="1353600" y="1688400"/>
            <a:ext cx="7740000" cy="5126400"/>
          </a:xfrm>
          <a:prstGeom prst="rect">
            <a:avLst/>
          </a:prstGeom>
        </p:spPr>
        <p:txBody>
          <a:bodyPr/>
          <a:lstStyle>
            <a:lvl1pPr marL="0" indent="0">
              <a:buNone/>
              <a:defRPr/>
            </a:lvl1pPr>
          </a:lstStyle>
          <a:p>
            <a:pPr lvl="0"/>
            <a:r>
              <a:rPr lang="pt-BR" noProof="0" dirty="0"/>
              <a:t>Clique no ícone para adicionar uma imagem</a:t>
            </a:r>
          </a:p>
        </p:txBody>
      </p:sp>
    </p:spTree>
    <p:extLst>
      <p:ext uri="{BB962C8B-B14F-4D97-AF65-F5344CB8AC3E}">
        <p14:creationId xmlns:p14="http://schemas.microsoft.com/office/powerpoint/2010/main" val="7637537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Vermelho Tit Versos 2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589A79DF-4307-48BC-B539-DDE98B1D3D15}"/>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2º Trimestre</a:t>
            </a:r>
          </a:p>
        </p:txBody>
      </p:sp>
      <p:sp>
        <p:nvSpPr>
          <p:cNvPr id="7" name="Retângulo 6">
            <a:extLst>
              <a:ext uri="{FF2B5EF4-FFF2-40B4-BE49-F238E27FC236}">
                <a16:creationId xmlns:a16="http://schemas.microsoft.com/office/drawing/2014/main" id="{5EA1C8CC-24FB-481F-91D0-B9686430300C}"/>
              </a:ext>
            </a:extLst>
          </p:cNvPr>
          <p:cNvSpPr/>
          <p:nvPr userDrawn="1"/>
        </p:nvSpPr>
        <p:spPr>
          <a:xfrm rot="19154456">
            <a:off x="1055615" y="3172153"/>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FF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8132069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1" name="CaixaDeTexto 10">
            <a:extLst>
              <a:ext uri="{FF2B5EF4-FFF2-40B4-BE49-F238E27FC236}">
                <a16:creationId xmlns:a16="http://schemas.microsoft.com/office/drawing/2014/main" id="{018FBBC4-C48F-4AF2-8A1F-359753D3484E}"/>
              </a:ext>
            </a:extLst>
          </p:cNvPr>
          <p:cNvSpPr txBox="1">
            <a:spLocks noChangeArrowheads="1"/>
          </p:cNvSpPr>
          <p:nvPr userDrawn="1"/>
        </p:nvSpPr>
        <p:spPr bwMode="auto">
          <a:xfrm>
            <a:off x="5292725" y="188913"/>
            <a:ext cx="38195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VERSÍCULO PARA MEMORIZAR</a:t>
            </a:r>
          </a:p>
        </p:txBody>
      </p:sp>
      <p:sp>
        <p:nvSpPr>
          <p:cNvPr id="12" name="CaixaDeTexto 11">
            <a:extLst>
              <a:ext uri="{FF2B5EF4-FFF2-40B4-BE49-F238E27FC236}">
                <a16:creationId xmlns:a16="http://schemas.microsoft.com/office/drawing/2014/main" id="{52257F30-A596-42D8-B8BC-CB59710DAFA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13" name="Espaço Reservado para Texto 31">
            <a:extLst>
              <a:ext uri="{FF2B5EF4-FFF2-40B4-BE49-F238E27FC236}">
                <a16:creationId xmlns:a16="http://schemas.microsoft.com/office/drawing/2014/main" id="{BFFAA08C-9173-4A76-89DB-1622DCA594BC}"/>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15862969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mpromiss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A9D4FAC-AEE2-E1EA-2262-6E4331841790}"/>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flipH="1">
            <a:off x="1358956" y="723146"/>
            <a:ext cx="7706568" cy="6051039"/>
          </a:xfrm>
          <a:prstGeom prst="rect">
            <a:avLst/>
          </a:prstGeom>
        </p:spPr>
      </p:pic>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hasCustomPrompt="1"/>
          </p:nvPr>
        </p:nvSpPr>
        <p:spPr>
          <a:xfrm>
            <a:off x="1357200" y="687600"/>
            <a:ext cx="393488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Texto Compromisso</a:t>
            </a:r>
          </a:p>
        </p:txBody>
      </p:sp>
      <p:sp>
        <p:nvSpPr>
          <p:cNvPr id="2" name="Retângulo 1">
            <a:extLst>
              <a:ext uri="{FF2B5EF4-FFF2-40B4-BE49-F238E27FC236}">
                <a16:creationId xmlns:a16="http://schemas.microsoft.com/office/drawing/2014/main" id="{1B78B434-828C-455F-94EB-9C26D24F0752}"/>
              </a:ext>
            </a:extLst>
          </p:cNvPr>
          <p:cNvSpPr/>
          <p:nvPr userDrawn="1"/>
        </p:nvSpPr>
        <p:spPr>
          <a:xfrm>
            <a:off x="6596872" y="39189"/>
            <a:ext cx="2521651"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Compromisso</a:t>
            </a:r>
            <a:endParaRPr lang="pt-BR" altLang="pt-BR" sz="3200" dirty="0"/>
          </a:p>
        </p:txBody>
      </p:sp>
    </p:spTree>
    <p:extLst>
      <p:ext uri="{BB962C8B-B14F-4D97-AF65-F5344CB8AC3E}">
        <p14:creationId xmlns:p14="http://schemas.microsoft.com/office/powerpoint/2010/main" val="37059913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Ofertas">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081BB83F-5A46-51BE-59F7-030A4F22197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1122"/>
            <a:ext cx="9144000" cy="6802254"/>
          </a:xfrm>
          <a:prstGeom prst="rect">
            <a:avLst/>
          </a:prstGeom>
        </p:spPr>
      </p:pic>
      <p:sp>
        <p:nvSpPr>
          <p:cNvPr id="6" name="Retângulo 5">
            <a:extLst>
              <a:ext uri="{FF2B5EF4-FFF2-40B4-BE49-F238E27FC236}">
                <a16:creationId xmlns:a16="http://schemas.microsoft.com/office/drawing/2014/main" id="{86DF13CB-33FF-3CFA-69EB-198720539188}"/>
              </a:ext>
            </a:extLst>
          </p:cNvPr>
          <p:cNvSpPr/>
          <p:nvPr userDrawn="1"/>
        </p:nvSpPr>
        <p:spPr>
          <a:xfrm rot="466985">
            <a:off x="7236684" y="3828420"/>
            <a:ext cx="659699" cy="132585"/>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800" b="0" cap="none" spc="0" dirty="0">
                <a:ln w="0"/>
                <a:solidFill>
                  <a:schemeClr val="tx1"/>
                </a:solidFill>
                <a:effectLst>
                  <a:outerShdw blurRad="38100" dist="19050" dir="2700000" algn="tl" rotWithShape="0">
                    <a:schemeClr val="dk1">
                      <a:alpha val="40000"/>
                    </a:schemeClr>
                  </a:outerShdw>
                </a:effectLst>
              </a:rPr>
              <a:t>JOÃO 3:16</a:t>
            </a:r>
          </a:p>
        </p:txBody>
      </p:sp>
      <p:sp>
        <p:nvSpPr>
          <p:cNvPr id="9" name="Rounded Rectangle 9">
            <a:extLst>
              <a:ext uri="{FF2B5EF4-FFF2-40B4-BE49-F238E27FC236}">
                <a16:creationId xmlns:a16="http://schemas.microsoft.com/office/drawing/2014/main" id="{A1E2C0F0-E3A9-C138-63EA-C711AD3B12A1}"/>
              </a:ext>
            </a:extLst>
          </p:cNvPr>
          <p:cNvSpPr/>
          <p:nvPr userDrawn="1"/>
        </p:nvSpPr>
        <p:spPr>
          <a:xfrm>
            <a:off x="539552" y="1268760"/>
            <a:ext cx="4582422" cy="3502604"/>
          </a:xfrm>
          <a:prstGeom prst="roundRect">
            <a:avLst/>
          </a:prstGeom>
          <a:solidFill>
            <a:srgbClr val="D0167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4800" dirty="0" err="1">
                <a:solidFill>
                  <a:prstClr val="white"/>
                </a:solidFill>
                <a:latin typeface="Century Gothic" panose="020B0502020202020204" pitchFamily="34" charset="0"/>
              </a:rPr>
              <a:t>Curiosidade</a:t>
            </a:r>
            <a:r>
              <a:rPr lang="en-US" sz="4800" dirty="0">
                <a:solidFill>
                  <a:prstClr val="white"/>
                </a:solidFill>
                <a:latin typeface="Century Gothic" panose="020B0502020202020204" pitchFamily="34" charset="0"/>
              </a:rPr>
              <a:t> </a:t>
            </a:r>
            <a:r>
              <a:rPr lang="en-US" sz="4800" dirty="0" err="1">
                <a:solidFill>
                  <a:prstClr val="white"/>
                </a:solidFill>
                <a:latin typeface="Century Gothic" panose="020B0502020202020204" pitchFamily="34" charset="0"/>
              </a:rPr>
              <a:t>Missionária</a:t>
            </a:r>
            <a:r>
              <a:rPr lang="en-US" sz="4800" dirty="0">
                <a:solidFill>
                  <a:prstClr val="white"/>
                </a:solidFill>
                <a:latin typeface="Century Gothic" panose="020B0502020202020204" pitchFamily="34" charset="0"/>
              </a:rPr>
              <a:t> e Quadro de </a:t>
            </a:r>
            <a:r>
              <a:rPr lang="en-US" sz="4800" dirty="0" err="1">
                <a:solidFill>
                  <a:prstClr val="white"/>
                </a:solidFill>
                <a:latin typeface="Century Gothic" panose="020B0502020202020204" pitchFamily="34" charset="0"/>
              </a:rPr>
              <a:t>ofertas</a:t>
            </a:r>
            <a:endParaRPr kumimoji="0" lang="en-US" sz="48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19053078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rte da Seman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928EDA3A-2546-4DEC-9A42-20AF7DF621A9}"/>
              </a:ext>
            </a:extLst>
          </p:cNvPr>
          <p:cNvSpPr/>
          <p:nvPr userDrawn="1"/>
        </p:nvSpPr>
        <p:spPr>
          <a:xfrm>
            <a:off x="2612708" y="58056"/>
            <a:ext cx="6408208" cy="5486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pt-BR" sz="3600" b="1" cap="none" spc="0" dirty="0">
                <a:ln w="0"/>
                <a:solidFill>
                  <a:schemeClr val="tx1"/>
                </a:solidFill>
                <a:effectLst>
                  <a:outerShdw blurRad="38100" dist="19050" dir="2700000" algn="tl" rotWithShape="0">
                    <a:schemeClr val="dk1">
                      <a:alpha val="40000"/>
                    </a:schemeClr>
                  </a:outerShdw>
                </a:effectLst>
              </a:rPr>
              <a:t>Arte da Semana</a:t>
            </a:r>
          </a:p>
        </p:txBody>
      </p:sp>
    </p:spTree>
    <p:extLst>
      <p:ext uri="{BB962C8B-B14F-4D97-AF65-F5344CB8AC3E}">
        <p14:creationId xmlns:p14="http://schemas.microsoft.com/office/powerpoint/2010/main" val="38391744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Passagens Licao">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CB6665-B5B4-F745-9CBF-183228BC10FF}"/>
              </a:ext>
            </a:extLst>
          </p:cNvPr>
          <p:cNvSpPr>
            <a:spLocks noGrp="1"/>
          </p:cNvSpPr>
          <p:nvPr>
            <p:ph type="dt" sz="half" idx="10"/>
          </p:nvPr>
        </p:nvSpPr>
        <p:spPr/>
        <p:txBody>
          <a:bodyPr/>
          <a:lstStyle/>
          <a:p>
            <a:fld id="{913A3F87-000E-7646-95A8-ED14C0EB8E0A}" type="datetimeFigureOut">
              <a:rPr lang="en-US" smtClean="0"/>
              <a:t>10/5/2026</a:t>
            </a:fld>
            <a:endParaRPr lang="en-US"/>
          </a:p>
        </p:txBody>
      </p:sp>
      <p:sp>
        <p:nvSpPr>
          <p:cNvPr id="3" name="Footer Placeholder 2">
            <a:extLst>
              <a:ext uri="{FF2B5EF4-FFF2-40B4-BE49-F238E27FC236}">
                <a16:creationId xmlns:a16="http://schemas.microsoft.com/office/drawing/2014/main" id="{0DA602CE-866F-4ECF-3E0C-81FA40594E8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B194BD-118E-D123-5021-859286E8335A}"/>
              </a:ext>
            </a:extLst>
          </p:cNvPr>
          <p:cNvSpPr>
            <a:spLocks noGrp="1"/>
          </p:cNvSpPr>
          <p:nvPr>
            <p:ph type="sldNum" sz="quarter" idx="12"/>
          </p:nvPr>
        </p:nvSpPr>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364019E-99DD-3542-C0C7-DBF48FEE023F}"/>
              </a:ext>
            </a:extLst>
          </p:cNvPr>
          <p:cNvSpPr>
            <a:spLocks noGrp="1" noChangeAspect="1"/>
          </p:cNvSpPr>
          <p:nvPr>
            <p:ph type="pic" sz="quarter" idx="13"/>
          </p:nvPr>
        </p:nvSpPr>
        <p:spPr>
          <a:xfrm>
            <a:off x="1350000" y="712800"/>
            <a:ext cx="7743600" cy="6094800"/>
          </a:xfrm>
          <a:prstGeom prst="rect">
            <a:avLst/>
          </a:prstGeom>
        </p:spPr>
        <p:txBody>
          <a:bodyPr/>
          <a:lstStyle/>
          <a:p>
            <a:endParaRPr lang="pt-BR"/>
          </a:p>
        </p:txBody>
      </p:sp>
    </p:spTree>
    <p:extLst>
      <p:ext uri="{BB962C8B-B14F-4D97-AF65-F5344CB8AC3E}">
        <p14:creationId xmlns:p14="http://schemas.microsoft.com/office/powerpoint/2010/main" val="109039577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Vermelho - Geral">
    <p:spTree>
      <p:nvGrpSpPr>
        <p:cNvPr id="1" name=""/>
        <p:cNvGrpSpPr/>
        <p:nvPr/>
      </p:nvGrpSpPr>
      <p:grpSpPr>
        <a:xfrm>
          <a:off x="0" y="0"/>
          <a:ext cx="0" cy="0"/>
          <a:chOff x="0" y="0"/>
          <a:chExt cx="0" cy="0"/>
        </a:xfrm>
      </p:grpSpPr>
      <p:sp>
        <p:nvSpPr>
          <p:cNvPr id="8" name="Espaço Reservado para Imagem 5">
            <a:extLst>
              <a:ext uri="{FF2B5EF4-FFF2-40B4-BE49-F238E27FC236}">
                <a16:creationId xmlns:a16="http://schemas.microsoft.com/office/drawing/2014/main" id="{840C91CA-113E-A673-1789-5F26B78374B3}"/>
              </a:ext>
            </a:extLst>
          </p:cNvPr>
          <p:cNvSpPr>
            <a:spLocks noGrp="1" noChangeAspect="1"/>
          </p:cNvSpPr>
          <p:nvPr>
            <p:ph type="pic" sz="quarter" idx="13"/>
          </p:nvPr>
        </p:nvSpPr>
        <p:spPr>
          <a:xfrm>
            <a:off x="1332000" y="570864"/>
            <a:ext cx="7761600" cy="6287136"/>
          </a:xfrm>
          <a:prstGeom prst="rect">
            <a:avLst/>
          </a:prstGeom>
        </p:spPr>
        <p:txBody>
          <a:bodyPr/>
          <a:lstStyle/>
          <a:p>
            <a:endParaRPr lang="pt-BR"/>
          </a:p>
        </p:txBody>
      </p:sp>
      <p:sp>
        <p:nvSpPr>
          <p:cNvPr id="11" name="Espaço Reservado para Texto 6">
            <a:extLst>
              <a:ext uri="{FF2B5EF4-FFF2-40B4-BE49-F238E27FC236}">
                <a16:creationId xmlns:a16="http://schemas.microsoft.com/office/drawing/2014/main" id="{62E40D8D-635C-FC36-25DE-2275F7B29674}"/>
              </a:ext>
            </a:extLst>
          </p:cNvPr>
          <p:cNvSpPr>
            <a:spLocks noGrp="1" noChangeAspect="1"/>
          </p:cNvSpPr>
          <p:nvPr>
            <p:ph type="body" sz="quarter" idx="16" hasCustomPrompt="1"/>
          </p:nvPr>
        </p:nvSpPr>
        <p:spPr>
          <a:xfrm>
            <a:off x="1332000" y="570864"/>
            <a:ext cx="7761600" cy="6287136"/>
          </a:xfrm>
          <a:prstGeom prst="rect">
            <a:avLst/>
          </a:prstGeom>
          <a:solidFill>
            <a:schemeClr val="bg1">
              <a:alpha val="50000"/>
            </a:schemeClr>
          </a:solidFill>
        </p:spPr>
        <p:txBody>
          <a:bodyPr/>
          <a:lstStyle>
            <a:lvl1pPr>
              <a:buNone/>
              <a:defRPr sz="2800" b="1"/>
            </a:lvl1pPr>
          </a:lstStyle>
          <a:p>
            <a:pPr lvl="0"/>
            <a:r>
              <a:rPr lang="pt-BR" dirty="0"/>
              <a:t>Texto</a:t>
            </a:r>
          </a:p>
        </p:txBody>
      </p:sp>
      <p:sp>
        <p:nvSpPr>
          <p:cNvPr id="10" name="Espaço Reservado para Texto 31">
            <a:extLst>
              <a:ext uri="{FF2B5EF4-FFF2-40B4-BE49-F238E27FC236}">
                <a16:creationId xmlns:a16="http://schemas.microsoft.com/office/drawing/2014/main" id="{880196AF-ACA0-8FE5-8CAB-79B56D5EED5E}"/>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Tree>
    <p:extLst>
      <p:ext uri="{BB962C8B-B14F-4D97-AF65-F5344CB8AC3E}">
        <p14:creationId xmlns:p14="http://schemas.microsoft.com/office/powerpoint/2010/main" val="23098503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Verde CAPA - 4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6EFEC033-62CE-46A4-960E-A25DFB9B1134}"/>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68075CF0-2B2B-46CB-916E-D0FA2954265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6DE53D19-9FEF-4626-9AF9-994FDE664669}"/>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C8325D52-CB15-4360-B2D0-6058BD4A09E3}"/>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3FF76A6-8ED8-4B69-B1DF-525353A694B2}"/>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3AFF0E04-F352-4127-8407-7C0A1B2AE14B}"/>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445B7C3E-20BA-4F87-9162-37E4DD81732C}"/>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8FC8DDCF-E3C2-4624-AE54-76BD0F9E3AF2}"/>
              </a:ext>
            </a:extLst>
          </p:cNvPr>
          <p:cNvSpPr/>
          <p:nvPr userDrawn="1"/>
        </p:nvSpPr>
        <p:spPr>
          <a:xfrm>
            <a:off x="6519863" y="0"/>
            <a:ext cx="1308100"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1" name="CaixaDeTexto 18">
            <a:extLst>
              <a:ext uri="{FF2B5EF4-FFF2-40B4-BE49-F238E27FC236}">
                <a16:creationId xmlns:a16="http://schemas.microsoft.com/office/drawing/2014/main" id="{545FA0D4-BC09-4D08-B778-F3CE3904D9B5}"/>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A3CB694-172F-4C43-BB37-F4CF3C6FC4CB}"/>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EC31F69-B43B-4228-A1D0-860D346E5344}"/>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4º</a:t>
            </a:r>
          </a:p>
        </p:txBody>
      </p:sp>
      <p:sp>
        <p:nvSpPr>
          <p:cNvPr id="27" name="Retângulo 21">
            <a:extLst>
              <a:ext uri="{FF2B5EF4-FFF2-40B4-BE49-F238E27FC236}">
                <a16:creationId xmlns:a16="http://schemas.microsoft.com/office/drawing/2014/main" id="{E0A73F39-0BA3-4D7F-B70B-88F4C2AAC757}"/>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12109156-0016-45C2-80DA-599CA0CAD304}"/>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E54277EE-995A-AF5E-301A-837ABFA1FE01}"/>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9F27F08E-FD8E-61C8-7018-7F8799DA463D}"/>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163CF2E-89F3-8C90-97F6-8FDF316735F0}"/>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9EC9EA51-047D-087B-1B89-11B91BF6BB7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A3093378-635E-A052-B056-EECFC158C09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B5EA4B26-FAAB-7F4D-8ACB-D267FF85A555}"/>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5" name="Imagem 14">
            <a:extLst>
              <a:ext uri="{FF2B5EF4-FFF2-40B4-BE49-F238E27FC236}">
                <a16:creationId xmlns:a16="http://schemas.microsoft.com/office/drawing/2014/main" id="{9058EBD1-D739-D5D2-1434-BE9AF425A4F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6" name="Imagem 15">
            <a:extLst>
              <a:ext uri="{FF2B5EF4-FFF2-40B4-BE49-F238E27FC236}">
                <a16:creationId xmlns:a16="http://schemas.microsoft.com/office/drawing/2014/main" id="{99B15414-64B8-17E7-91FC-CD9EEB05562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6651849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estino das Ofertas Jpg">
    <p:spTree>
      <p:nvGrpSpPr>
        <p:cNvPr id="1" name=""/>
        <p:cNvGrpSpPr/>
        <p:nvPr/>
      </p:nvGrpSpPr>
      <p:grpSpPr>
        <a:xfrm>
          <a:off x="0" y="0"/>
          <a:ext cx="0" cy="0"/>
          <a:chOff x="0" y="0"/>
          <a:chExt cx="0" cy="0"/>
        </a:xfrm>
      </p:grpSpPr>
      <p:pic>
        <p:nvPicPr>
          <p:cNvPr id="26" name="Imagem 25">
            <a:extLst>
              <a:ext uri="{FF2B5EF4-FFF2-40B4-BE49-F238E27FC236}">
                <a16:creationId xmlns:a16="http://schemas.microsoft.com/office/drawing/2014/main" id="{8BAFAA65-FC57-380E-CB83-40F6E20CCBA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8100" y="670133"/>
            <a:ext cx="9067800" cy="6162675"/>
          </a:xfrm>
          <a:prstGeom prst="rect">
            <a:avLst/>
          </a:prstGeom>
        </p:spPr>
      </p:pic>
      <p:pic>
        <p:nvPicPr>
          <p:cNvPr id="3" name="Imagem 2">
            <a:extLst>
              <a:ext uri="{FF2B5EF4-FFF2-40B4-BE49-F238E27FC236}">
                <a16:creationId xmlns:a16="http://schemas.microsoft.com/office/drawing/2014/main" id="{FA693B65-10C4-93D3-F098-4BABF7B3F5F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20305" y="5605617"/>
            <a:ext cx="4799215" cy="1238596"/>
          </a:xfrm>
          <a:prstGeom prst="rect">
            <a:avLst/>
          </a:prstGeom>
        </p:spPr>
      </p:pic>
      <p:sp>
        <p:nvSpPr>
          <p:cNvPr id="6" name="Retângulo 5">
            <a:extLst>
              <a:ext uri="{FF2B5EF4-FFF2-40B4-BE49-F238E27FC236}">
                <a16:creationId xmlns:a16="http://schemas.microsoft.com/office/drawing/2014/main" id="{B2B76BB3-332D-400D-8B33-4E90D55DC33C}"/>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4" name="Retângulo 3">
            <a:extLst>
              <a:ext uri="{FF2B5EF4-FFF2-40B4-BE49-F238E27FC236}">
                <a16:creationId xmlns:a16="http://schemas.microsoft.com/office/drawing/2014/main" id="{1E14FAD9-4A13-8E87-FF52-FE2789F52185}"/>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5" name="CaixaDeTexto 4">
            <a:extLst>
              <a:ext uri="{FF2B5EF4-FFF2-40B4-BE49-F238E27FC236}">
                <a16:creationId xmlns:a16="http://schemas.microsoft.com/office/drawing/2014/main" id="{BB4127C9-CDD3-0EB4-2B5A-24F40A3089C2}"/>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Intereuropeia</a:t>
            </a:r>
            <a:endParaRPr lang="pt-BR" sz="2800" b="1" dirty="0">
              <a:ln>
                <a:solidFill>
                  <a:schemeClr val="tx1"/>
                </a:solidFill>
              </a:ln>
              <a:solidFill>
                <a:srgbClr val="FF0000"/>
              </a:solidFill>
            </a:endParaRPr>
          </a:p>
        </p:txBody>
      </p:sp>
      <p:sp>
        <p:nvSpPr>
          <p:cNvPr id="10" name="Elipse 9">
            <a:extLst>
              <a:ext uri="{FF2B5EF4-FFF2-40B4-BE49-F238E27FC236}">
                <a16:creationId xmlns:a16="http://schemas.microsoft.com/office/drawing/2014/main" id="{2D276563-F2C3-1606-1B46-336EACB046C0}"/>
              </a:ext>
            </a:extLst>
          </p:cNvPr>
          <p:cNvSpPr/>
          <p:nvPr userDrawn="1"/>
        </p:nvSpPr>
        <p:spPr>
          <a:xfrm flipH="1">
            <a:off x="2386738" y="565622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1" name="Elipse 10">
            <a:extLst>
              <a:ext uri="{FF2B5EF4-FFF2-40B4-BE49-F238E27FC236}">
                <a16:creationId xmlns:a16="http://schemas.microsoft.com/office/drawing/2014/main" id="{79918709-8584-D574-26C1-50E401D0183C}"/>
              </a:ext>
            </a:extLst>
          </p:cNvPr>
          <p:cNvSpPr/>
          <p:nvPr userDrawn="1"/>
        </p:nvSpPr>
        <p:spPr>
          <a:xfrm flipH="1">
            <a:off x="2386738" y="587666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2" name="Elipse 11">
            <a:extLst>
              <a:ext uri="{FF2B5EF4-FFF2-40B4-BE49-F238E27FC236}">
                <a16:creationId xmlns:a16="http://schemas.microsoft.com/office/drawing/2014/main" id="{1AE57EB1-5D11-DC62-DD29-CB055FDD28B4}"/>
              </a:ext>
            </a:extLst>
          </p:cNvPr>
          <p:cNvSpPr/>
          <p:nvPr userDrawn="1"/>
        </p:nvSpPr>
        <p:spPr>
          <a:xfrm flipH="1">
            <a:off x="2386738" y="609709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3" name="Elipse 12">
            <a:extLst>
              <a:ext uri="{FF2B5EF4-FFF2-40B4-BE49-F238E27FC236}">
                <a16:creationId xmlns:a16="http://schemas.microsoft.com/office/drawing/2014/main" id="{92908428-882B-CAB9-F153-ED6A1A263B3C}"/>
              </a:ext>
            </a:extLst>
          </p:cNvPr>
          <p:cNvSpPr/>
          <p:nvPr userDrawn="1"/>
        </p:nvSpPr>
        <p:spPr>
          <a:xfrm flipH="1">
            <a:off x="2386738" y="631752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4" name="Elipse 13">
            <a:extLst>
              <a:ext uri="{FF2B5EF4-FFF2-40B4-BE49-F238E27FC236}">
                <a16:creationId xmlns:a16="http://schemas.microsoft.com/office/drawing/2014/main" id="{2E083CE5-5461-9BAB-DC78-41F7B689E9F6}"/>
              </a:ext>
            </a:extLst>
          </p:cNvPr>
          <p:cNvSpPr/>
          <p:nvPr userDrawn="1"/>
        </p:nvSpPr>
        <p:spPr>
          <a:xfrm flipH="1">
            <a:off x="2386738" y="653796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
        <p:nvSpPr>
          <p:cNvPr id="15" name="Elipse 14">
            <a:extLst>
              <a:ext uri="{FF2B5EF4-FFF2-40B4-BE49-F238E27FC236}">
                <a16:creationId xmlns:a16="http://schemas.microsoft.com/office/drawing/2014/main" id="{44D521DB-EE32-5F00-8BE5-5B36CE7F5E96}"/>
              </a:ext>
            </a:extLst>
          </p:cNvPr>
          <p:cNvSpPr/>
          <p:nvPr userDrawn="1"/>
        </p:nvSpPr>
        <p:spPr>
          <a:xfrm flipH="1">
            <a:off x="6870988" y="563687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6" name="Elipse 15">
            <a:extLst>
              <a:ext uri="{FF2B5EF4-FFF2-40B4-BE49-F238E27FC236}">
                <a16:creationId xmlns:a16="http://schemas.microsoft.com/office/drawing/2014/main" id="{D324F628-F49F-3DBF-B249-A65D808D61C9}"/>
              </a:ext>
            </a:extLst>
          </p:cNvPr>
          <p:cNvSpPr/>
          <p:nvPr userDrawn="1"/>
        </p:nvSpPr>
        <p:spPr>
          <a:xfrm flipH="1">
            <a:off x="6870988" y="585731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7" name="Elipse 16">
            <a:extLst>
              <a:ext uri="{FF2B5EF4-FFF2-40B4-BE49-F238E27FC236}">
                <a16:creationId xmlns:a16="http://schemas.microsoft.com/office/drawing/2014/main" id="{79C549F6-8A27-58E6-B316-3A837F6BFD8C}"/>
              </a:ext>
            </a:extLst>
          </p:cNvPr>
          <p:cNvSpPr/>
          <p:nvPr userDrawn="1"/>
        </p:nvSpPr>
        <p:spPr>
          <a:xfrm flipH="1">
            <a:off x="6870988" y="607774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8" name="Elipse 17">
            <a:extLst>
              <a:ext uri="{FF2B5EF4-FFF2-40B4-BE49-F238E27FC236}">
                <a16:creationId xmlns:a16="http://schemas.microsoft.com/office/drawing/2014/main" id="{9981DCF5-38D7-25C7-65B5-8FB3F1BBEE43}"/>
              </a:ext>
            </a:extLst>
          </p:cNvPr>
          <p:cNvSpPr/>
          <p:nvPr userDrawn="1"/>
        </p:nvSpPr>
        <p:spPr>
          <a:xfrm flipH="1">
            <a:off x="6870988" y="629817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9" name="Elipse 18">
            <a:extLst>
              <a:ext uri="{FF2B5EF4-FFF2-40B4-BE49-F238E27FC236}">
                <a16:creationId xmlns:a16="http://schemas.microsoft.com/office/drawing/2014/main" id="{29DA0739-6C76-9406-9FC6-EFD006E95058}"/>
              </a:ext>
            </a:extLst>
          </p:cNvPr>
          <p:cNvSpPr/>
          <p:nvPr userDrawn="1"/>
        </p:nvSpPr>
        <p:spPr>
          <a:xfrm flipH="1">
            <a:off x="6870988" y="651861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cxnSp>
        <p:nvCxnSpPr>
          <p:cNvPr id="20" name="Conector de Seta Reta 19">
            <a:extLst>
              <a:ext uri="{FF2B5EF4-FFF2-40B4-BE49-F238E27FC236}">
                <a16:creationId xmlns:a16="http://schemas.microsoft.com/office/drawing/2014/main" id="{39127D6E-7BEE-FFAE-DE89-C1F8FD94C724}"/>
              </a:ext>
            </a:extLst>
          </p:cNvPr>
          <p:cNvCxnSpPr>
            <a:cxnSpLocks/>
          </p:cNvCxnSpPr>
          <p:nvPr userDrawn="1"/>
        </p:nvCxnSpPr>
        <p:spPr>
          <a:xfrm flipH="1" flipV="1">
            <a:off x="3658436" y="2432899"/>
            <a:ext cx="3228576" cy="3250296"/>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ector de Seta Reta 20">
            <a:extLst>
              <a:ext uri="{FF2B5EF4-FFF2-40B4-BE49-F238E27FC236}">
                <a16:creationId xmlns:a16="http://schemas.microsoft.com/office/drawing/2014/main" id="{DEA8BC93-B99B-64BB-3FBD-7BB7BF134730}"/>
              </a:ext>
            </a:extLst>
          </p:cNvPr>
          <p:cNvCxnSpPr>
            <a:cxnSpLocks/>
          </p:cNvCxnSpPr>
          <p:nvPr userDrawn="1"/>
        </p:nvCxnSpPr>
        <p:spPr>
          <a:xfrm flipH="1" flipV="1">
            <a:off x="5272724" y="4477024"/>
            <a:ext cx="1618862" cy="1455101"/>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de Seta Reta 21">
            <a:extLst>
              <a:ext uri="{FF2B5EF4-FFF2-40B4-BE49-F238E27FC236}">
                <a16:creationId xmlns:a16="http://schemas.microsoft.com/office/drawing/2014/main" id="{92DD2056-9B5C-2D17-9C50-6CC8918A9373}"/>
              </a:ext>
            </a:extLst>
          </p:cNvPr>
          <p:cNvCxnSpPr>
            <a:cxnSpLocks/>
          </p:cNvCxnSpPr>
          <p:nvPr userDrawn="1"/>
        </p:nvCxnSpPr>
        <p:spPr>
          <a:xfrm flipV="1">
            <a:off x="7064468" y="3706687"/>
            <a:ext cx="275418" cy="2461057"/>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de Seta Reta 22">
            <a:extLst>
              <a:ext uri="{FF2B5EF4-FFF2-40B4-BE49-F238E27FC236}">
                <a16:creationId xmlns:a16="http://schemas.microsoft.com/office/drawing/2014/main" id="{59AA7387-D29F-EC46-0E95-3A9F87114461}"/>
              </a:ext>
            </a:extLst>
          </p:cNvPr>
          <p:cNvCxnSpPr>
            <a:cxnSpLocks/>
          </p:cNvCxnSpPr>
          <p:nvPr userDrawn="1"/>
        </p:nvCxnSpPr>
        <p:spPr>
          <a:xfrm flipV="1">
            <a:off x="7050988" y="4293096"/>
            <a:ext cx="761372" cy="230388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de Seta Reta 23">
            <a:extLst>
              <a:ext uri="{FF2B5EF4-FFF2-40B4-BE49-F238E27FC236}">
                <a16:creationId xmlns:a16="http://schemas.microsoft.com/office/drawing/2014/main" id="{286C012D-EF20-18F4-83A4-00FE7FF74997}"/>
              </a:ext>
            </a:extLst>
          </p:cNvPr>
          <p:cNvCxnSpPr>
            <a:cxnSpLocks/>
          </p:cNvCxnSpPr>
          <p:nvPr userDrawn="1"/>
        </p:nvCxnSpPr>
        <p:spPr>
          <a:xfrm flipV="1">
            <a:off x="7050988" y="4834403"/>
            <a:ext cx="563662" cy="155377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7" name="Retângulo 6">
            <a:extLst>
              <a:ext uri="{FF2B5EF4-FFF2-40B4-BE49-F238E27FC236}">
                <a16:creationId xmlns:a16="http://schemas.microsoft.com/office/drawing/2014/main" id="{64368467-FDAF-1954-1724-A01577847F88}"/>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9" name="CaixaDeTexto 8">
            <a:extLst>
              <a:ext uri="{FF2B5EF4-FFF2-40B4-BE49-F238E27FC236}">
                <a16:creationId xmlns:a16="http://schemas.microsoft.com/office/drawing/2014/main" id="{6FFEBA28-5FD7-3B8D-99A2-EBAB57F5FBC2}"/>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Transeuropeia</a:t>
            </a:r>
            <a:endParaRPr lang="pt-BR" sz="2800" b="1" dirty="0">
              <a:ln>
                <a:solidFill>
                  <a:schemeClr val="tx1"/>
                </a:solidFill>
              </a:ln>
              <a:solidFill>
                <a:srgbClr val="FF0000"/>
              </a:solidFill>
            </a:endParaRPr>
          </a:p>
        </p:txBody>
      </p:sp>
      <p:pic>
        <p:nvPicPr>
          <p:cNvPr id="27" name="Imagem 26">
            <a:extLst>
              <a:ext uri="{FF2B5EF4-FFF2-40B4-BE49-F238E27FC236}">
                <a16:creationId xmlns:a16="http://schemas.microsoft.com/office/drawing/2014/main" id="{31FC4949-AB09-5061-AD68-3F0A729004D5}"/>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t="1429"/>
          <a:stretch>
            <a:fillRect/>
          </a:stretch>
        </p:blipFill>
        <p:spPr>
          <a:xfrm>
            <a:off x="9525" y="666750"/>
            <a:ext cx="9144000" cy="6175201"/>
          </a:xfrm>
          <a:prstGeom prst="rect">
            <a:avLst/>
          </a:prstGeom>
        </p:spPr>
      </p:pic>
      <p:sp>
        <p:nvSpPr>
          <p:cNvPr id="2" name="Retângulo 1">
            <a:extLst>
              <a:ext uri="{FF2B5EF4-FFF2-40B4-BE49-F238E27FC236}">
                <a16:creationId xmlns:a16="http://schemas.microsoft.com/office/drawing/2014/main" id="{87D9C3A1-E68A-FEAE-16CA-C16163916606}"/>
              </a:ext>
            </a:extLst>
          </p:cNvPr>
          <p:cNvSpPr/>
          <p:nvPr userDrawn="1"/>
        </p:nvSpPr>
        <p:spPr>
          <a:xfrm>
            <a:off x="6660232" y="3068960"/>
            <a:ext cx="1728192" cy="2160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spTree>
    <p:extLst>
      <p:ext uri="{BB962C8B-B14F-4D97-AF65-F5344CB8AC3E}">
        <p14:creationId xmlns:p14="http://schemas.microsoft.com/office/powerpoint/2010/main" val="28958332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Mapa Historia Missionari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sp>
        <p:nvSpPr>
          <p:cNvPr id="6" name="Espaço Reservado para Texto 1">
            <a:extLst>
              <a:ext uri="{FF2B5EF4-FFF2-40B4-BE49-F238E27FC236}">
                <a16:creationId xmlns:a16="http://schemas.microsoft.com/office/drawing/2014/main" id="{5806CFBF-E61B-897D-40B3-224202458DD4}"/>
              </a:ext>
            </a:extLst>
          </p:cNvPr>
          <p:cNvSpPr>
            <a:spLocks noGrp="1"/>
          </p:cNvSpPr>
          <p:nvPr>
            <p:ph type="body" sz="quarter" idx="10"/>
          </p:nvPr>
        </p:nvSpPr>
        <p:spPr>
          <a:xfrm>
            <a:off x="71995" y="679578"/>
            <a:ext cx="9037079" cy="6120000"/>
          </a:xfrm>
          <a:prstGeom prst="rect">
            <a:avLst/>
          </a:prstGeom>
        </p:spPr>
        <p:txBody>
          <a:bodyPr/>
          <a:lstStyle/>
          <a:p>
            <a:endParaRPr lang="pt-BR" dirty="0"/>
          </a:p>
          <a:p>
            <a:endParaRPr lang="pt-BR" dirty="0"/>
          </a:p>
        </p:txBody>
      </p:sp>
      <p:pic>
        <p:nvPicPr>
          <p:cNvPr id="3" name="Imagem 2">
            <a:extLst>
              <a:ext uri="{FF2B5EF4-FFF2-40B4-BE49-F238E27FC236}">
                <a16:creationId xmlns:a16="http://schemas.microsoft.com/office/drawing/2014/main" id="{949A0984-115D-096C-77A5-6B670B107D0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9552" y="2511152"/>
            <a:ext cx="8172400" cy="4086200"/>
          </a:xfrm>
          <a:prstGeom prst="rect">
            <a:avLst/>
          </a:prstGeom>
        </p:spPr>
      </p:pic>
    </p:spTree>
    <p:extLst>
      <p:ext uri="{BB962C8B-B14F-4D97-AF65-F5344CB8AC3E}">
        <p14:creationId xmlns:p14="http://schemas.microsoft.com/office/powerpoint/2010/main" val="198947657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Historia Missionaria">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p:nvPr>
        </p:nvSpPr>
        <p:spPr>
          <a:xfrm>
            <a:off x="71995" y="679578"/>
            <a:ext cx="9037079" cy="6120000"/>
          </a:xfrm>
          <a:prstGeom prst="rect">
            <a:avLst/>
          </a:prstGeom>
          <a:no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endParaRPr lang="pt-BR" dirty="0"/>
          </a:p>
        </p:txBody>
      </p:sp>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indent="0" algn="ctr" eaLnBrk="1" fontAlgn="auto" hangingPunct="1">
              <a:spcBef>
                <a:spcPts val="0"/>
              </a:spcBef>
              <a:spcAft>
                <a:spcPts val="0"/>
              </a:spcAft>
              <a:buFont typeface="Arial" panose="020B0604020202020204" pitchFamily="34" charset="0"/>
              <a:buNone/>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pic>
        <p:nvPicPr>
          <p:cNvPr id="9" name="Imagem 8">
            <a:extLst>
              <a:ext uri="{FF2B5EF4-FFF2-40B4-BE49-F238E27FC236}">
                <a16:creationId xmlns:a16="http://schemas.microsoft.com/office/drawing/2014/main" id="{E0819833-E624-8FD1-7345-5E442B05566C}"/>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121670" y="2780928"/>
            <a:ext cx="6090065" cy="4114938"/>
          </a:xfrm>
          <a:prstGeom prst="rect">
            <a:avLst/>
          </a:prstGeom>
        </p:spPr>
      </p:pic>
    </p:spTree>
    <p:extLst>
      <p:ext uri="{BB962C8B-B14F-4D97-AF65-F5344CB8AC3E}">
        <p14:creationId xmlns:p14="http://schemas.microsoft.com/office/powerpoint/2010/main" val="262580373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icao da Naturez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pic>
        <p:nvPicPr>
          <p:cNvPr id="2" name="Imagem 1">
            <a:extLst>
              <a:ext uri="{FF2B5EF4-FFF2-40B4-BE49-F238E27FC236}">
                <a16:creationId xmlns:a16="http://schemas.microsoft.com/office/drawing/2014/main" id="{1239EB37-C5AC-8AF0-8BC4-96A10212C2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32" y="680274"/>
            <a:ext cx="9144000" cy="6177726"/>
          </a:xfrm>
          <a:prstGeom prst="rect">
            <a:avLst/>
          </a:prstGeom>
        </p:spPr>
      </p:pic>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2714831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icao da Natureza_2">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7" name="Espaço Reservado para Texto 6">
            <a:extLst>
              <a:ext uri="{FF2B5EF4-FFF2-40B4-BE49-F238E27FC236}">
                <a16:creationId xmlns:a16="http://schemas.microsoft.com/office/drawing/2014/main" id="{8863E5FF-3027-D3AF-D014-72EB9003DB9D}"/>
              </a:ext>
            </a:extLst>
          </p:cNvPr>
          <p:cNvSpPr>
            <a:spLocks noGrp="1"/>
          </p:cNvSpPr>
          <p:nvPr>
            <p:ph type="body" sz="quarter" idx="10" hasCustomPrompt="1"/>
          </p:nvPr>
        </p:nvSpPr>
        <p:spPr>
          <a:xfrm>
            <a:off x="15875" y="620713"/>
            <a:ext cx="9112250" cy="6237287"/>
          </a:xfrm>
          <a:prstGeom prst="rect">
            <a:avLst/>
          </a:prstGeom>
          <a:solidFill>
            <a:srgbClr val="C5D9A1"/>
          </a:solidFill>
        </p:spPr>
        <p:txBody>
          <a:bodyPr/>
          <a:lstStyle>
            <a:lvl2pPr>
              <a:buNone/>
              <a:defRPr sz="2400" b="1"/>
            </a:lvl2pPr>
          </a:lstStyle>
          <a:p>
            <a:pPr lvl="1"/>
            <a:r>
              <a:rPr lang="pt-BR" dirty="0"/>
              <a:t>História</a:t>
            </a:r>
          </a:p>
        </p:txBody>
      </p:sp>
    </p:spTree>
    <p:extLst>
      <p:ext uri="{BB962C8B-B14F-4D97-AF65-F5344CB8AC3E}">
        <p14:creationId xmlns:p14="http://schemas.microsoft.com/office/powerpoint/2010/main" val="2441966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icao da Natureza_3_Imagem">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106921" y="671287"/>
            <a:ext cx="9037079" cy="6120000"/>
          </a:xfrm>
          <a:prstGeom prst="rect">
            <a:avLst/>
          </a:prstGeom>
          <a:solidFill>
            <a:schemeClr val="accent3">
              <a:lumMod val="60000"/>
              <a:lumOff val="40000"/>
            </a:schemeClr>
          </a:solid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r>
              <a:rPr lang="pt-BR" dirty="0"/>
              <a:t>Texto da História</a:t>
            </a:r>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4" name="Espaço Reservado para Imagem 8">
            <a:extLst>
              <a:ext uri="{FF2B5EF4-FFF2-40B4-BE49-F238E27FC236}">
                <a16:creationId xmlns:a16="http://schemas.microsoft.com/office/drawing/2014/main" id="{1BFB311D-8993-DED1-4B84-70CE526ABA6D}"/>
              </a:ext>
            </a:extLst>
          </p:cNvPr>
          <p:cNvSpPr>
            <a:spLocks noGrp="1"/>
          </p:cNvSpPr>
          <p:nvPr>
            <p:ph type="pic" sz="quarter" idx="14"/>
          </p:nvPr>
        </p:nvSpPr>
        <p:spPr>
          <a:xfrm>
            <a:off x="70921" y="673200"/>
            <a:ext cx="9037079" cy="6120000"/>
          </a:xfrm>
          <a:prstGeom prst="rect">
            <a:avLst/>
          </a:prstGeom>
        </p:spPr>
        <p:txBody>
          <a:bodyPr/>
          <a:lstStyle/>
          <a:p>
            <a:endParaRPr lang="pt-BR" dirty="0"/>
          </a:p>
        </p:txBody>
      </p:sp>
    </p:spTree>
    <p:extLst>
      <p:ext uri="{BB962C8B-B14F-4D97-AF65-F5344CB8AC3E}">
        <p14:creationId xmlns:p14="http://schemas.microsoft.com/office/powerpoint/2010/main" val="33943923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uriosidades animai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Intereuropeia</a:t>
            </a:r>
            <a:endParaRPr lang="pt-BR" sz="3600" b="1" dirty="0">
              <a:ln>
                <a:solidFill>
                  <a:schemeClr val="tx1"/>
                </a:solidFill>
              </a:ln>
              <a:solidFill>
                <a:srgbClr val="FF0000"/>
              </a:solidFill>
            </a:endParaRPr>
          </a:p>
        </p:txBody>
      </p:sp>
      <p:sp>
        <p:nvSpPr>
          <p:cNvPr id="7" name="Espaço Reservado para Texto 2">
            <a:extLst>
              <a:ext uri="{FF2B5EF4-FFF2-40B4-BE49-F238E27FC236}">
                <a16:creationId xmlns:a16="http://schemas.microsoft.com/office/drawing/2014/main" id="{5BEB51A7-FA12-4092-880C-D92F60CC101A}"/>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300" b="1">
                <a:latin typeface="Comic Sans MS" panose="030F0702030302020204" pitchFamily="66" charset="0"/>
              </a:defRPr>
            </a:lvl1pPr>
            <a:lvl2pPr>
              <a:defRPr sz="1800"/>
            </a:lvl2pPr>
            <a:lvl3pPr>
              <a:defRPr sz="1800"/>
            </a:lvl3pPr>
            <a:lvl4pPr>
              <a:defRPr sz="1800"/>
            </a:lvl4pPr>
            <a:lvl5pPr>
              <a:defRPr sz="1800"/>
            </a:lvl5pPr>
          </a:lstStyle>
          <a:p>
            <a:pPr lvl="0"/>
            <a:r>
              <a:rPr lang="pt-BR" dirty="0"/>
              <a:t>Texto sobre Curiosidade</a:t>
            </a:r>
          </a:p>
        </p:txBody>
      </p:sp>
    </p:spTree>
    <p:extLst>
      <p:ext uri="{BB962C8B-B14F-4D97-AF65-F5344CB8AC3E}">
        <p14:creationId xmlns:p14="http://schemas.microsoft.com/office/powerpoint/2010/main" val="322633135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Verde - Sete Erro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691A5ED-E535-4D0C-A5F5-403DAE6F939B}"/>
              </a:ext>
            </a:extLst>
          </p:cNvPr>
          <p:cNvSpPr/>
          <p:nvPr userDrawn="1"/>
        </p:nvSpPr>
        <p:spPr>
          <a:xfrm>
            <a:off x="3923928" y="69850"/>
            <a:ext cx="5220072" cy="5296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0" fontAlgn="auto" latinLnBrk="0" hangingPunct="0">
              <a:lnSpc>
                <a:spcPct val="100000"/>
              </a:lnSpc>
              <a:spcBef>
                <a:spcPts val="0"/>
              </a:spcBef>
              <a:spcAft>
                <a:spcPts val="0"/>
              </a:spcAft>
              <a:buClrTx/>
              <a:buSzTx/>
              <a:buFontTx/>
              <a:buNone/>
              <a:tabLst/>
              <a:defRPr/>
            </a:pPr>
            <a:r>
              <a:rPr lang="pt-BR" altLang="pt-BR" sz="2400" b="1" dirty="0">
                <a:solidFill>
                  <a:schemeClr val="tx1"/>
                </a:solidFill>
                <a:latin typeface="Arial" panose="020B0604020202020204" pitchFamily="34" charset="0"/>
                <a:cs typeface="Arial" panose="020B0604020202020204" pitchFamily="34" charset="0"/>
              </a:rPr>
              <a:t>Sete erros para </a:t>
            </a:r>
            <a:fld id="{D3E8A65F-3EAC-453A-82B5-5B8DB86504C7}" type="datetime1">
              <a:rPr lang="pt-BR" altLang="pt-BR" sz="2400" b="1" smtClean="0">
                <a:solidFill>
                  <a:schemeClr val="tx1"/>
                </a:solidFill>
                <a:latin typeface="Arial" panose="020B0604020202020204" pitchFamily="34" charset="0"/>
                <a:cs typeface="Arial" panose="020B0604020202020204" pitchFamily="34" charset="0"/>
              </a:rPr>
              <a:pPr marL="0" marR="0" lvl="0" indent="0" algn="r" defTabSz="914400" rtl="0" eaLnBrk="0" fontAlgn="auto" latinLnBrk="0" hangingPunct="0">
                <a:lnSpc>
                  <a:spcPct val="100000"/>
                </a:lnSpc>
                <a:spcBef>
                  <a:spcPts val="0"/>
                </a:spcBef>
                <a:spcAft>
                  <a:spcPts val="0"/>
                </a:spcAft>
                <a:buClrTx/>
                <a:buSzTx/>
                <a:buFontTx/>
                <a:buNone/>
                <a:tabLst/>
                <a:defRPr/>
              </a:pPr>
              <a:t>05/10/2026</a:t>
            </a:fld>
            <a:endParaRPr lang="pt-BR" altLang="pt-BR" sz="2400" b="1" dirty="0">
              <a:solidFill>
                <a:schemeClr val="tx1"/>
              </a:solidFill>
              <a:latin typeface="Arial" panose="020B0604020202020204" pitchFamily="34" charset="0"/>
              <a:cs typeface="Arial" panose="020B0604020202020204" pitchFamily="34" charset="0"/>
            </a:endParaRPr>
          </a:p>
        </p:txBody>
      </p:sp>
      <p:sp>
        <p:nvSpPr>
          <p:cNvPr id="5" name="CaixaDeTexto 4">
            <a:extLst>
              <a:ext uri="{FF2B5EF4-FFF2-40B4-BE49-F238E27FC236}">
                <a16:creationId xmlns:a16="http://schemas.microsoft.com/office/drawing/2014/main" id="{01A9751D-217B-4C42-92AE-30670F9E7FFE}"/>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7" name="Espaço Reservado para Texto 31">
            <a:extLst>
              <a:ext uri="{FF2B5EF4-FFF2-40B4-BE49-F238E27FC236}">
                <a16:creationId xmlns:a16="http://schemas.microsoft.com/office/drawing/2014/main" id="{5C78E619-F36F-44E3-B77E-943CB6474AF2}"/>
              </a:ext>
            </a:extLst>
          </p:cNvPr>
          <p:cNvSpPr>
            <a:spLocks noGrp="1"/>
          </p:cNvSpPr>
          <p:nvPr>
            <p:ph type="body" sz="quarter" idx="12"/>
          </p:nvPr>
        </p:nvSpPr>
        <p:spPr>
          <a:xfrm>
            <a:off x="3851275" y="91693"/>
            <a:ext cx="1441450" cy="431800"/>
          </a:xfrm>
          <a:prstGeom prst="rect">
            <a:avLst/>
          </a:prstGeom>
        </p:spPr>
        <p:txBody>
          <a:bodyPr/>
          <a:lstStyle>
            <a:lvl1pPr algn="ctr">
              <a:buNone/>
              <a:defRPr sz="32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31459446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Verde - Tit Versos 1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8164F78D-B2B7-4910-AFE7-B481AB2B4146}"/>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1º Trimestre</a:t>
            </a:r>
          </a:p>
        </p:txBody>
      </p:sp>
      <p:sp>
        <p:nvSpPr>
          <p:cNvPr id="7" name="Retângulo 6">
            <a:extLst>
              <a:ext uri="{FF2B5EF4-FFF2-40B4-BE49-F238E27FC236}">
                <a16:creationId xmlns:a16="http://schemas.microsoft.com/office/drawing/2014/main" id="{1C2CCA89-B59E-405D-9BDF-825B04B5E254}"/>
              </a:ext>
            </a:extLst>
          </p:cNvPr>
          <p:cNvSpPr/>
          <p:nvPr userDrawn="1"/>
        </p:nvSpPr>
        <p:spPr>
          <a:xfrm rot="19154456">
            <a:off x="1055615" y="3100146"/>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00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42119983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artao de Personagem">
    <p:spTree>
      <p:nvGrpSpPr>
        <p:cNvPr id="1" name=""/>
        <p:cNvGrpSpPr/>
        <p:nvPr/>
      </p:nvGrpSpPr>
      <p:grpSpPr>
        <a:xfrm>
          <a:off x="0" y="0"/>
          <a:ext cx="0" cy="0"/>
          <a:chOff x="0" y="0"/>
          <a:chExt cx="0" cy="0"/>
        </a:xfrm>
      </p:grpSpPr>
      <p:sp>
        <p:nvSpPr>
          <p:cNvPr id="7" name="Espaço Reservado para Imagem 6">
            <a:extLst>
              <a:ext uri="{FF2B5EF4-FFF2-40B4-BE49-F238E27FC236}">
                <a16:creationId xmlns:a16="http://schemas.microsoft.com/office/drawing/2014/main" id="{A91DAB20-52E2-4035-9264-2B35CA1FFABD}"/>
              </a:ext>
            </a:extLst>
          </p:cNvPr>
          <p:cNvSpPr>
            <a:spLocks noGrp="1"/>
          </p:cNvSpPr>
          <p:nvPr>
            <p:ph type="pic" sz="quarter" idx="10"/>
          </p:nvPr>
        </p:nvSpPr>
        <p:spPr>
          <a:xfrm>
            <a:off x="1547813" y="1124744"/>
            <a:ext cx="7391400" cy="5219700"/>
          </a:xfrm>
          <a:prstGeom prst="rect">
            <a:avLst/>
          </a:prstGeom>
        </p:spPr>
        <p:txBody>
          <a:bodyPr/>
          <a:lstStyle/>
          <a:p>
            <a:endParaRPr lang="pt-BR"/>
          </a:p>
        </p:txBody>
      </p:sp>
      <p:sp>
        <p:nvSpPr>
          <p:cNvPr id="2" name="Retângulo 1">
            <a:extLst>
              <a:ext uri="{FF2B5EF4-FFF2-40B4-BE49-F238E27FC236}">
                <a16:creationId xmlns:a16="http://schemas.microsoft.com/office/drawing/2014/main" id="{10A87BE5-9222-4681-BBF3-C44E151A508D}"/>
              </a:ext>
            </a:extLst>
          </p:cNvPr>
          <p:cNvSpPr/>
          <p:nvPr userDrawn="1"/>
        </p:nvSpPr>
        <p:spPr>
          <a:xfrm>
            <a:off x="5106929" y="51759"/>
            <a:ext cx="4019818"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latin typeface="+mj-lt"/>
              </a:rPr>
              <a:t>Cartão de Personagem</a:t>
            </a:r>
          </a:p>
        </p:txBody>
      </p:sp>
    </p:spTree>
    <p:extLst>
      <p:ext uri="{BB962C8B-B14F-4D97-AF65-F5344CB8AC3E}">
        <p14:creationId xmlns:p14="http://schemas.microsoft.com/office/powerpoint/2010/main" val="342857350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Verde - Uso">
    <p:spTree>
      <p:nvGrpSpPr>
        <p:cNvPr id="1" name=""/>
        <p:cNvGrpSpPr/>
        <p:nvPr/>
      </p:nvGrpSpPr>
      <p:grpSpPr>
        <a:xfrm>
          <a:off x="0" y="0"/>
          <a:ext cx="0" cy="0"/>
          <a:chOff x="0" y="0"/>
          <a:chExt cx="0" cy="0"/>
        </a:xfrm>
      </p:grpSpPr>
      <p:sp>
        <p:nvSpPr>
          <p:cNvPr id="5" name="CaixaDeTexto 2">
            <a:extLst>
              <a:ext uri="{FF2B5EF4-FFF2-40B4-BE49-F238E27FC236}">
                <a16:creationId xmlns:a16="http://schemas.microsoft.com/office/drawing/2014/main" id="{62B4DF6E-772F-451E-96AF-0D0F6BD23BD4}"/>
              </a:ext>
            </a:extLst>
          </p:cNvPr>
          <p:cNvSpPr txBox="1">
            <a:spLocks noChangeArrowheads="1"/>
          </p:cNvSpPr>
          <p:nvPr userDrawn="1"/>
        </p:nvSpPr>
        <p:spPr bwMode="auto">
          <a:xfrm>
            <a:off x="1403350" y="692150"/>
            <a:ext cx="7740650"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sz="1700" dirty="0">
                <a:latin typeface="Calibri" panose="020F0502020204030204" pitchFamily="34" charset="0"/>
              </a:rPr>
              <a:t>Sempre veja o Power Point antes da lição para poder aproveitar tudo que é mostrado da melhor forma possível durante a Escola Sabatina. </a:t>
            </a:r>
          </a:p>
          <a:p>
            <a:pPr algn="just" eaLnBrk="1" hangingPunct="1">
              <a:spcAft>
                <a:spcPts val="0"/>
              </a:spcAft>
            </a:pPr>
            <a:r>
              <a:rPr lang="pt-BR" altLang="pt-BR" sz="1700" dirty="0">
                <a:latin typeface="Calibri" panose="020F0502020204030204" pitchFamily="34" charset="0"/>
              </a:rPr>
              <a:t>Quando tem um slide com a letra de um hino, clique sobre o título do hino (caixa azul) se houver um arquivo no Youtube ele será chamado, se não houver será chamado um áudio, que é colocado disponível pela CPB no site:</a:t>
            </a: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rPr>
              <a:t>Baixe os arquivos de áudio na mesma pasta que estiver este arquivo Power Point para que ele possa ser encontrado. Se não estiverem lá, não será possível reproduzir o áudio.</a:t>
            </a:r>
          </a:p>
          <a:p>
            <a:pPr algn="just" eaLnBrk="1" hangingPunct="1">
              <a:spcAft>
                <a:spcPts val="1200"/>
              </a:spcAft>
            </a:pPr>
            <a:r>
              <a:rPr lang="pt-BR" altLang="pt-BR" sz="1700" dirty="0">
                <a:solidFill>
                  <a:srgbClr val="FF0000"/>
                </a:solidFill>
                <a:latin typeface="Calibri" panose="020F0502020204030204" pitchFamily="34" charset="0"/>
              </a:rPr>
              <a:t>A lição é a parte mais importante da Escola Sabatina</a:t>
            </a:r>
            <a:r>
              <a:rPr lang="pt-BR" altLang="pt-BR" sz="1700" dirty="0">
                <a:latin typeface="Calibri" panose="020F0502020204030204" pitchFamily="34" charset="0"/>
              </a:rPr>
              <a:t>, se nas outras partes for gasto muito tempo, vai faltar tempo para a lição, não deixe isso acontecer ....</a:t>
            </a:r>
          </a:p>
          <a:p>
            <a:pPr eaLnBrk="1" hangingPunct="1">
              <a:spcAft>
                <a:spcPts val="1200"/>
              </a:spcAft>
            </a:pPr>
            <a:r>
              <a:rPr lang="pt-BR" altLang="pt-BR" sz="1700" dirty="0">
                <a:latin typeface="Calibri" panose="020F0502020204030204" pitchFamily="34" charset="0"/>
              </a:rPr>
              <a:t>Os versos são para estímulo de decorar todos os versos do trimestre. Estimule-os a decorar versos da Bíblia.</a:t>
            </a:r>
          </a:p>
          <a:p>
            <a:pPr eaLnBrk="1" hangingPunct="1">
              <a:spcAft>
                <a:spcPts val="1200"/>
              </a:spcAft>
            </a:pPr>
            <a:r>
              <a:rPr lang="pt-BR" altLang="pt-BR" sz="1700" dirty="0">
                <a:latin typeface="Calibri" panose="020F0502020204030204" pitchFamily="34" charset="0"/>
              </a:rPr>
              <a:t>Se não tiver um computador/projetor na classe pode imprimir parte desse material e mostrar  para os alunos em papel mesmo.</a:t>
            </a:r>
          </a:p>
          <a:p>
            <a:pPr algn="just" eaLnBrk="1" hangingPunct="1">
              <a:spcAft>
                <a:spcPts val="1200"/>
              </a:spcAft>
            </a:pPr>
            <a:r>
              <a:rPr lang="pt-BR" altLang="pt-BR" sz="1700" dirty="0">
                <a:latin typeface="Calibri" panose="020F0502020204030204" pitchFamily="34" charset="0"/>
              </a:rPr>
              <a:t>Ore sempre pelas bênçãos de Deus para que as crianças saiam da classe sempre mais próximas de Jesus.</a:t>
            </a:r>
          </a:p>
          <a:p>
            <a:pPr algn="just" eaLnBrk="1" hangingPunct="1">
              <a:spcAft>
                <a:spcPts val="1200"/>
              </a:spcAft>
            </a:pPr>
            <a:r>
              <a:rPr lang="pt-BR" altLang="pt-BR" sz="1700" dirty="0">
                <a:solidFill>
                  <a:srgbClr val="FF0000"/>
                </a:solidFill>
                <a:latin typeface="Calibri" panose="020F0502020204030204" pitchFamily="34" charset="0"/>
              </a:rPr>
              <a:t>Se faltar tempo</a:t>
            </a:r>
            <a:r>
              <a:rPr lang="pt-BR" altLang="pt-BR" sz="1700" dirty="0">
                <a:latin typeface="Calibri" panose="020F0502020204030204" pitchFamily="34" charset="0"/>
              </a:rPr>
              <a:t> para a arte da semana, dê o material e peça para fazerem em casa.</a:t>
            </a:r>
          </a:p>
        </p:txBody>
      </p:sp>
      <p:sp>
        <p:nvSpPr>
          <p:cNvPr id="2" name="Retângulo 1">
            <a:extLst>
              <a:ext uri="{FF2B5EF4-FFF2-40B4-BE49-F238E27FC236}">
                <a16:creationId xmlns:a16="http://schemas.microsoft.com/office/drawing/2014/main" id="{38941A7B-52A6-422A-A30E-0538BFF9953D}"/>
              </a:ext>
            </a:extLst>
          </p:cNvPr>
          <p:cNvSpPr/>
          <p:nvPr userDrawn="1"/>
        </p:nvSpPr>
        <p:spPr>
          <a:xfrm>
            <a:off x="3517956" y="22527"/>
            <a:ext cx="5601213" cy="584775"/>
          </a:xfrm>
          <a:prstGeom prst="rect">
            <a:avLst/>
          </a:prstGeom>
        </p:spPr>
        <p:txBody>
          <a:bodyPr wrap="none">
            <a:spAutoFit/>
          </a:bodyPr>
          <a:lstStyle/>
          <a:p>
            <a:pPr marL="0" indent="0" algn="r">
              <a:buFont typeface="Arial" panose="020B0604020202020204" pitchFamily="34" charset="0"/>
              <a:buNone/>
            </a:pPr>
            <a:r>
              <a:rPr lang="pt-BR" altLang="pt-BR" sz="3200" b="1" dirty="0">
                <a:solidFill>
                  <a:schemeClr val="bg1"/>
                </a:solidFill>
              </a:rPr>
              <a:t>Sobre o uso do </a:t>
            </a:r>
            <a:r>
              <a:rPr lang="pt-BR" altLang="pt-BR" sz="3200" b="1" dirty="0" err="1">
                <a:solidFill>
                  <a:schemeClr val="bg1"/>
                </a:solidFill>
              </a:rPr>
              <a:t>power</a:t>
            </a:r>
            <a:r>
              <a:rPr lang="pt-BR" altLang="pt-BR" sz="3200" b="1" dirty="0">
                <a:solidFill>
                  <a:schemeClr val="bg1"/>
                </a:solidFill>
              </a:rPr>
              <a:t> point</a:t>
            </a:r>
          </a:p>
        </p:txBody>
      </p:sp>
    </p:spTree>
    <p:extLst>
      <p:ext uri="{BB962C8B-B14F-4D97-AF65-F5344CB8AC3E}">
        <p14:creationId xmlns:p14="http://schemas.microsoft.com/office/powerpoint/2010/main" val="411471657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Verde - FINAL">
    <p:spTree>
      <p:nvGrpSpPr>
        <p:cNvPr id="1" name=""/>
        <p:cNvGrpSpPr/>
        <p:nvPr/>
      </p:nvGrpSpPr>
      <p:grpSpPr>
        <a:xfrm>
          <a:off x="0" y="0"/>
          <a:ext cx="0" cy="0"/>
          <a:chOff x="0" y="0"/>
          <a:chExt cx="0" cy="0"/>
        </a:xfrm>
      </p:grpSpPr>
      <p:sp>
        <p:nvSpPr>
          <p:cNvPr id="7" name="CaixaDeTexto 2">
            <a:extLst>
              <a:ext uri="{FF2B5EF4-FFF2-40B4-BE49-F238E27FC236}">
                <a16:creationId xmlns:a16="http://schemas.microsoft.com/office/drawing/2014/main" id="{A499E298-42E9-46F3-9ADC-7E2BE4D9DD45}"/>
              </a:ext>
            </a:extLst>
          </p:cNvPr>
          <p:cNvSpPr txBox="1">
            <a:spLocks noChangeArrowheads="1"/>
          </p:cNvSpPr>
          <p:nvPr userDrawn="1"/>
        </p:nvSpPr>
        <p:spPr bwMode="auto">
          <a:xfrm>
            <a:off x="1341438" y="744538"/>
            <a:ext cx="78120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a:latin typeface="Calibri" panose="020F0502020204030204" pitchFamily="34" charset="0"/>
              </a:rPr>
              <a:t>As imagens que tenho utilizado aqui são sempre imagens tiradas da internet. Procuro não utilizar imagens que tenham alguma restrição quanto à direitos autorais. Se por acaso estiver utilizando de maneira indevida alguma imagem, por favor me avise que retirarei imediatamente a imagem deste material.</a:t>
            </a:r>
          </a:p>
        </p:txBody>
      </p:sp>
      <p:sp>
        <p:nvSpPr>
          <p:cNvPr id="9" name="Retângulo 3">
            <a:extLst>
              <a:ext uri="{FF2B5EF4-FFF2-40B4-BE49-F238E27FC236}">
                <a16:creationId xmlns:a16="http://schemas.microsoft.com/office/drawing/2014/main" id="{C4BFE313-CD11-44CC-995D-33CCBDA05B8F}"/>
              </a:ext>
            </a:extLst>
          </p:cNvPr>
          <p:cNvSpPr>
            <a:spLocks noChangeArrowheads="1"/>
          </p:cNvSpPr>
          <p:nvPr userDrawn="1"/>
        </p:nvSpPr>
        <p:spPr bwMode="auto">
          <a:xfrm>
            <a:off x="1320800" y="1989138"/>
            <a:ext cx="78120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Qualquer observação sobre este material entre em contato comigo pelo e-mail:</a:t>
            </a:r>
            <a:endParaRPr lang="pt-BR" altLang="pt-BR" dirty="0">
              <a:solidFill>
                <a:srgbClr val="FF0000"/>
              </a:solidFill>
              <a:latin typeface="Calibri" panose="020F0502020204030204" pitchFamily="34" charset="0"/>
            </a:endParaRPr>
          </a:p>
          <a:p>
            <a:pPr eaLnBrk="1" hangingPunct="1">
              <a:defRPr/>
            </a:pPr>
            <a:r>
              <a:rPr lang="pt-BR" altLang="pt-BR" dirty="0">
                <a:solidFill>
                  <a:srgbClr val="FF0000"/>
                </a:solidFill>
                <a:latin typeface="Calibri" panose="020F0502020204030204" pitchFamily="34" charset="0"/>
              </a:rPr>
              <a:t>Ruy Ernesto N Schwantes </a:t>
            </a:r>
            <a:r>
              <a:rPr lang="pt-BR" altLang="pt-BR" dirty="0">
                <a:solidFill>
                  <a:schemeClr val="accent5">
                    <a:lumMod val="75000"/>
                  </a:schemeClr>
                </a:solidFill>
                <a:latin typeface="Calibri" panose="020F0502020204030204" pitchFamily="34" charset="0"/>
              </a:rPr>
              <a:t>(ruy.ernesto.virtual@gmail.com)</a:t>
            </a:r>
          </a:p>
        </p:txBody>
      </p:sp>
      <p:sp>
        <p:nvSpPr>
          <p:cNvPr id="10" name="Retângulo 12">
            <a:extLst>
              <a:ext uri="{FF2B5EF4-FFF2-40B4-BE49-F238E27FC236}">
                <a16:creationId xmlns:a16="http://schemas.microsoft.com/office/drawing/2014/main" id="{C3B13C28-44A4-4FA8-87C4-C9EBA19517F5}"/>
              </a:ext>
            </a:extLst>
          </p:cNvPr>
          <p:cNvSpPr>
            <a:spLocks noChangeArrowheads="1"/>
          </p:cNvSpPr>
          <p:nvPr userDrawn="1"/>
        </p:nvSpPr>
        <p:spPr bwMode="auto">
          <a:xfrm>
            <a:off x="1381125" y="2671763"/>
            <a:ext cx="77343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Se você tem interesse nessa apresentação (uma para cada sábado) faça o download semanalmente no site da Divisão Sul americana</a:t>
            </a:r>
          </a:p>
          <a:p>
            <a:pPr eaLnBrk="1" hangingPunct="1">
              <a:defRPr/>
            </a:pPr>
            <a:r>
              <a:rPr lang="pt-BR" altLang="pt-BR" b="1" u="sng" dirty="0">
                <a:solidFill>
                  <a:schemeClr val="accent5">
                    <a:lumMod val="75000"/>
                  </a:schemeClr>
                </a:solidFill>
                <a:latin typeface="Calibri" panose="020F0502020204030204" pitchFamily="34" charset="0"/>
                <a:hlinkClick r:id="rId2"/>
              </a:rPr>
              <a:t>http://downloads.adventistas.org/pt/departamento/ministerio-da-crianca/</a:t>
            </a: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latin typeface="Calibri" panose="020F0502020204030204" pitchFamily="34" charset="0"/>
            </a:endParaRPr>
          </a:p>
          <a:p>
            <a:pPr eaLnBrk="1" hangingPunct="1">
              <a:defRPr/>
            </a:pPr>
            <a:endParaRPr lang="pt-BR" altLang="pt-BR" b="1" u="sng" dirty="0">
              <a:latin typeface="Calibri" panose="020F0502020204030204" pitchFamily="34" charset="0"/>
            </a:endParaRPr>
          </a:p>
        </p:txBody>
      </p:sp>
      <p:pic>
        <p:nvPicPr>
          <p:cNvPr id="11" name="Imagem 1">
            <a:extLst>
              <a:ext uri="{FF2B5EF4-FFF2-40B4-BE49-F238E27FC236}">
                <a16:creationId xmlns:a16="http://schemas.microsoft.com/office/drawing/2014/main" id="{D239E774-10E4-4D91-BACF-D2553648ADCA}"/>
              </a:ext>
            </a:extLst>
          </p:cNvPr>
          <p:cNvPicPr preferRelativeResize="0">
            <a:picLocks/>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484438" y="5500688"/>
            <a:ext cx="6411912"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m 2">
            <a:extLst>
              <a:ext uri="{FF2B5EF4-FFF2-40B4-BE49-F238E27FC236}">
                <a16:creationId xmlns:a16="http://schemas.microsoft.com/office/drawing/2014/main" id="{F51B544A-3E85-4091-81DE-A2838E64B664}"/>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547813" y="5491163"/>
            <a:ext cx="798512"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915958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Quadro de Oferta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Quadro de ofertas</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79893290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Curiosidade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78E293E4-03BE-CD0E-F7E1-25A8C396C130}"/>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Espaço Reservado para Texto 2">
            <a:extLst>
              <a:ext uri="{FF2B5EF4-FFF2-40B4-BE49-F238E27FC236}">
                <a16:creationId xmlns:a16="http://schemas.microsoft.com/office/drawing/2014/main" id="{96379860-487A-1880-7537-541DBADFB4F6}"/>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7" name="Retângulo 6">
            <a:extLst>
              <a:ext uri="{FF2B5EF4-FFF2-40B4-BE49-F238E27FC236}">
                <a16:creationId xmlns:a16="http://schemas.microsoft.com/office/drawing/2014/main" id="{109597AA-0159-B966-5D15-744A485425BD}"/>
              </a:ext>
            </a:extLst>
          </p:cNvPr>
          <p:cNvSpPr/>
          <p:nvPr userDrawn="1"/>
        </p:nvSpPr>
        <p:spPr>
          <a:xfrm>
            <a:off x="755576" y="12828"/>
            <a:ext cx="8422485" cy="653922"/>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2800" b="1" kern="1200" dirty="0">
                <a:ln>
                  <a:solidFill>
                    <a:schemeClr val="tx1"/>
                  </a:solidFill>
                </a:ln>
                <a:solidFill>
                  <a:srgbClr val="FFFF00"/>
                </a:solidFill>
                <a:latin typeface="+mn-lt"/>
                <a:ea typeface="+mn-ea"/>
                <a:cs typeface="+mn-cs"/>
              </a:rPr>
              <a:t>- Curiosidade Missionária</a:t>
            </a:r>
            <a:r>
              <a:rPr lang="pt-BR" sz="3600" b="1" kern="1200" dirty="0">
                <a:ln>
                  <a:solidFill>
                    <a:schemeClr val="tx1"/>
                  </a:solidFill>
                </a:ln>
                <a:solidFill>
                  <a:srgbClr val="FFFF00"/>
                </a:solidFill>
                <a:latin typeface="+mn-lt"/>
                <a:ea typeface="+mn-ea"/>
                <a:cs typeface="+mn-cs"/>
              </a:rPr>
              <a:t> - </a:t>
            </a:r>
            <a:r>
              <a:rPr lang="pt-BR" sz="3600" b="1" kern="1200" dirty="0">
                <a:ln>
                  <a:solidFill>
                    <a:schemeClr val="tx1"/>
                  </a:solidFill>
                </a:ln>
                <a:solidFill>
                  <a:srgbClr val="FF0000"/>
                </a:solidFill>
                <a:latin typeface="+mn-lt"/>
                <a:ea typeface="+mn-ea"/>
                <a:cs typeface="+mn-cs"/>
              </a:rPr>
              <a:t>Divisão Intereuropeia</a:t>
            </a:r>
            <a:endParaRPr lang="pt-BR" sz="3600" b="1" dirty="0">
              <a:ln>
                <a:solidFill>
                  <a:schemeClr val="tx1"/>
                </a:solidFill>
              </a:ln>
              <a:solidFill>
                <a:srgbClr val="FFFF00"/>
              </a:solidFill>
            </a:endParaRPr>
          </a:p>
        </p:txBody>
      </p:sp>
      <p:sp>
        <p:nvSpPr>
          <p:cNvPr id="8" name="Espaço Reservado para Texto 29">
            <a:extLst>
              <a:ext uri="{FF2B5EF4-FFF2-40B4-BE49-F238E27FC236}">
                <a16:creationId xmlns:a16="http://schemas.microsoft.com/office/drawing/2014/main" id="{4C7453F6-9A6E-A274-6EA2-6F34DD1492A3}"/>
              </a:ext>
            </a:extLst>
          </p:cNvPr>
          <p:cNvSpPr>
            <a:spLocks noGrp="1"/>
          </p:cNvSpPr>
          <p:nvPr>
            <p:ph type="body" sz="quarter" idx="12" hasCustomPrompt="1"/>
          </p:nvPr>
        </p:nvSpPr>
        <p:spPr>
          <a:xfrm>
            <a:off x="34924" y="116631"/>
            <a:ext cx="864667" cy="491697"/>
          </a:xfrm>
          <a:prstGeom prst="rect">
            <a:avLst/>
          </a:prstGeom>
        </p:spPr>
        <p:txBody>
          <a:bodyPr/>
          <a:lstStyle>
            <a:lvl1pPr marL="0" marR="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lang="pt-BR" sz="2800" b="1" kern="1200" dirty="0" smtClean="0">
                <a:ln>
                  <a:solidFill>
                    <a:schemeClr val="tx1"/>
                  </a:solidFill>
                </a:ln>
                <a:solidFill>
                  <a:srgbClr val="FFFF00"/>
                </a:solidFill>
                <a:latin typeface="+mn-lt"/>
                <a:ea typeface="+mn-ea"/>
                <a:cs typeface="+mn-cs"/>
              </a:defRPr>
            </a:lvl1pPr>
          </a:lstStyle>
          <a:p>
            <a:pPr marL="342900" marR="0" lvl="0" indent="-34290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dirty="0"/>
              <a:t>S99</a:t>
            </a:r>
          </a:p>
        </p:txBody>
      </p:sp>
    </p:spTree>
    <p:extLst>
      <p:ext uri="{BB962C8B-B14F-4D97-AF65-F5344CB8AC3E}">
        <p14:creationId xmlns:p14="http://schemas.microsoft.com/office/powerpoint/2010/main" val="32412627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Verde - Geral">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4" name="Espaço Reservado para Imagem 5">
            <a:extLst>
              <a:ext uri="{FF2B5EF4-FFF2-40B4-BE49-F238E27FC236}">
                <a16:creationId xmlns:a16="http://schemas.microsoft.com/office/drawing/2014/main" id="{2E222CD7-9739-CFC0-4D63-B05C9E7B5926}"/>
              </a:ext>
            </a:extLst>
          </p:cNvPr>
          <p:cNvSpPr>
            <a:spLocks noGrp="1" noChangeAspect="1"/>
          </p:cNvSpPr>
          <p:nvPr>
            <p:ph type="pic" sz="quarter" idx="13"/>
          </p:nvPr>
        </p:nvSpPr>
        <p:spPr>
          <a:xfrm>
            <a:off x="1332000" y="570864"/>
            <a:ext cx="7761600" cy="6211536"/>
          </a:xfrm>
          <a:prstGeom prst="rect">
            <a:avLst/>
          </a:prstGeom>
        </p:spPr>
        <p:txBody>
          <a:bodyPr/>
          <a:lstStyle/>
          <a:p>
            <a:endParaRPr lang="pt-BR"/>
          </a:p>
        </p:txBody>
      </p:sp>
      <p:sp>
        <p:nvSpPr>
          <p:cNvPr id="11" name="Espaço Reservado para Texto 6">
            <a:extLst>
              <a:ext uri="{FF2B5EF4-FFF2-40B4-BE49-F238E27FC236}">
                <a16:creationId xmlns:a16="http://schemas.microsoft.com/office/drawing/2014/main" id="{824604E9-9464-287E-7DE6-39B7B85B7E78}"/>
              </a:ext>
            </a:extLst>
          </p:cNvPr>
          <p:cNvSpPr>
            <a:spLocks noGrp="1" noChangeAspect="1"/>
          </p:cNvSpPr>
          <p:nvPr>
            <p:ph type="body" sz="quarter" idx="16" hasCustomPrompt="1"/>
          </p:nvPr>
        </p:nvSpPr>
        <p:spPr>
          <a:xfrm>
            <a:off x="1332000" y="692696"/>
            <a:ext cx="7812000" cy="6089704"/>
          </a:xfrm>
          <a:prstGeom prst="rect">
            <a:avLst/>
          </a:prstGeom>
          <a:solidFill>
            <a:schemeClr val="bg1">
              <a:alpha val="50000"/>
            </a:schemeClr>
          </a:solidFill>
        </p:spPr>
        <p:txBody>
          <a:bodyPr/>
          <a:lstStyle>
            <a:lvl1pPr>
              <a:buNone/>
              <a:defRPr sz="2800" b="1"/>
            </a:lvl1pPr>
          </a:lstStyle>
          <a:p>
            <a:pPr lvl="0"/>
            <a:r>
              <a:rPr lang="pt-BR" dirty="0"/>
              <a:t>Texto</a:t>
            </a:r>
          </a:p>
        </p:txBody>
      </p:sp>
      <p:sp>
        <p:nvSpPr>
          <p:cNvPr id="10" name="Espaço Reservado para Texto 31">
            <a:extLst>
              <a:ext uri="{FF2B5EF4-FFF2-40B4-BE49-F238E27FC236}">
                <a16:creationId xmlns:a16="http://schemas.microsoft.com/office/drawing/2014/main" id="{14EBD66A-FE5F-6847-E3C8-87643C5FF44B}"/>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Tree>
    <p:extLst>
      <p:ext uri="{BB962C8B-B14F-4D97-AF65-F5344CB8AC3E}">
        <p14:creationId xmlns:p14="http://schemas.microsoft.com/office/powerpoint/2010/main" val="45097493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ulo licao">
    <p:spTree>
      <p:nvGrpSpPr>
        <p:cNvPr id="1" name=""/>
        <p:cNvGrpSpPr/>
        <p:nvPr/>
      </p:nvGrpSpPr>
      <p:grpSpPr>
        <a:xfrm>
          <a:off x="0" y="0"/>
          <a:ext cx="0" cy="0"/>
          <a:chOff x="0" y="0"/>
          <a:chExt cx="0" cy="0"/>
        </a:xfrm>
      </p:grpSpPr>
    </p:spTree>
    <p:extLst>
      <p:ext uri="{BB962C8B-B14F-4D97-AF65-F5344CB8AC3E}">
        <p14:creationId xmlns:p14="http://schemas.microsoft.com/office/powerpoint/2010/main" val="569697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image" Target="../media/image1.jpg"/><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image" Target="../media/image2.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image" Target="../media/image2.jpg"/><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image" Target="../media/image1.jpg"/><Relationship Id="rId5" Type="http://schemas.openxmlformats.org/officeDocument/2006/relationships/slideLayout" Target="../slideLayouts/slideLayout25.xml"/><Relationship Id="rId10" Type="http://schemas.openxmlformats.org/officeDocument/2006/relationships/theme" Target="../theme/theme3.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image" Target="../media/image20.png"/><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theme" Target="../theme/theme4.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image" Target="../media/image1.jpg"/><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C49D792-FF50-46C3-B99E-1FFD7A62B0D2}"/>
              </a:ext>
            </a:extLst>
          </p:cNvPr>
          <p:cNvSpPr/>
          <p:nvPr/>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A4091148-46CF-4C2F-9893-4FD90646583D}"/>
              </a:ext>
            </a:extLst>
          </p:cNvPr>
          <p:cNvSpPr/>
          <p:nvPr/>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04F878A8-CB32-416C-99F4-CB44CED0AFA5}"/>
              </a:ext>
            </a:extLst>
          </p:cNvPr>
          <p:cNvSpPr/>
          <p:nvPr/>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07E0E060-FE17-4AF4-8BD3-CCC7D0CE15CA}"/>
              </a:ext>
            </a:extLst>
          </p:cNvPr>
          <p:cNvSpPr/>
          <p:nvPr/>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810BFC46-6C8D-420C-B296-B612BE901CBE}"/>
              </a:ext>
            </a:extLst>
          </p:cNvPr>
          <p:cNvSpPr/>
          <p:nvPr/>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8A734109-F311-400B-AEA9-3DFCB54B5F1C}"/>
              </a:ext>
            </a:extLst>
          </p:cNvPr>
          <p:cNvSpPr/>
          <p:nvPr/>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F1AF1CCD-5DFF-474E-A2EF-A008A3A3E47C}"/>
              </a:ext>
            </a:extLst>
          </p:cNvPr>
          <p:cNvSpPr/>
          <p:nvPr/>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720536C1-1B3F-4960-A032-63CAD1C8BA98}"/>
              </a:ext>
            </a:extLst>
          </p:cNvPr>
          <p:cNvSpPr>
            <a:spLocks noChangeAspect="1"/>
          </p:cNvSpPr>
          <p:nvPr/>
        </p:nvSpPr>
        <p:spPr>
          <a:xfrm>
            <a:off x="1320800" y="666750"/>
            <a:ext cx="7797800" cy="6173788"/>
          </a:xfrm>
          <a:prstGeom prst="rect">
            <a:avLst/>
          </a:prstGeom>
          <a:gradFill>
            <a:gsLst>
              <a:gs pos="0">
                <a:srgbClr val="FFFFCC"/>
              </a:gs>
              <a:gs pos="0">
                <a:srgbClr val="FFFF99"/>
              </a:gs>
              <a:gs pos="100000">
                <a:schemeClr val="bg1"/>
              </a:gs>
              <a:gs pos="100000">
                <a:schemeClr val="bg1"/>
              </a:gs>
            </a:gsLst>
            <a:lin ang="5400000" scaled="1"/>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2" name="Imagem 11">
            <a:extLst>
              <a:ext uri="{FF2B5EF4-FFF2-40B4-BE49-F238E27FC236}">
                <a16:creationId xmlns:a16="http://schemas.microsoft.com/office/drawing/2014/main" id="{1BFD8E8F-A813-CBDA-D1D5-23576887FA54}"/>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3" name="Imagem 12">
            <a:extLst>
              <a:ext uri="{FF2B5EF4-FFF2-40B4-BE49-F238E27FC236}">
                <a16:creationId xmlns:a16="http://schemas.microsoft.com/office/drawing/2014/main" id="{D6753E32-E64C-50B7-395A-BC55B58C66A4}"/>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cSld>
  <p:clrMap bg1="lt1" tx1="dk1" bg2="lt2" tx2="dk2" accent1="accent1" accent2="accent2" accent3="accent3" accent4="accent4" accent5="accent5" accent6="accent6" hlink="hlink" folHlink="folHlink"/>
  <p:sldLayoutIdLst>
    <p:sldLayoutId id="2147517143" r:id="rId1"/>
    <p:sldLayoutId id="2147517183" r:id="rId2"/>
    <p:sldLayoutId id="2147517211" r:id="rId3"/>
    <p:sldLayoutId id="2147517433" r:id="rId4"/>
    <p:sldLayoutId id="2147517437" r:id="rId5"/>
    <p:sldLayoutId id="2147517117" r:id="rId6"/>
    <p:sldLayoutId id="2147517420" r:id="rId7"/>
    <p:sldLayoutId id="2147517379" r:id="rId8"/>
    <p:sldLayoutId id="2147517453" r:id="rId9"/>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BEBD79E-F4FE-473F-BB45-DBED94ADD610}"/>
              </a:ext>
            </a:extLst>
          </p:cNvPr>
          <p:cNvSpPr/>
          <p:nvPr/>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3" name="Retângulo 2">
            <a:extLst>
              <a:ext uri="{FF2B5EF4-FFF2-40B4-BE49-F238E27FC236}">
                <a16:creationId xmlns:a16="http://schemas.microsoft.com/office/drawing/2014/main" id="{1C621DF1-3157-4213-B603-0BF109A27570}"/>
              </a:ext>
            </a:extLst>
          </p:cNvPr>
          <p:cNvSpPr/>
          <p:nvPr/>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64724E76-C396-4FF1-8CBC-AAC91E98EFEC}"/>
              </a:ext>
            </a:extLst>
          </p:cNvPr>
          <p:cNvSpPr/>
          <p:nvPr/>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5" name="Retângulo 4">
            <a:extLst>
              <a:ext uri="{FF2B5EF4-FFF2-40B4-BE49-F238E27FC236}">
                <a16:creationId xmlns:a16="http://schemas.microsoft.com/office/drawing/2014/main" id="{8FD3C457-7D70-41A6-9B85-0A06717DE4A8}"/>
              </a:ext>
            </a:extLst>
          </p:cNvPr>
          <p:cNvSpPr/>
          <p:nvPr/>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6" name="Retângulo 5">
            <a:extLst>
              <a:ext uri="{FF2B5EF4-FFF2-40B4-BE49-F238E27FC236}">
                <a16:creationId xmlns:a16="http://schemas.microsoft.com/office/drawing/2014/main" id="{1B2C22C2-522A-4265-AAA3-88E51F8821CF}"/>
              </a:ext>
            </a:extLst>
          </p:cNvPr>
          <p:cNvSpPr/>
          <p:nvPr/>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7" name="Retângulo 6">
            <a:extLst>
              <a:ext uri="{FF2B5EF4-FFF2-40B4-BE49-F238E27FC236}">
                <a16:creationId xmlns:a16="http://schemas.microsoft.com/office/drawing/2014/main" id="{0B8D449F-4F0D-4711-A17F-B4EC66E4495A}"/>
              </a:ext>
            </a:extLst>
          </p:cNvPr>
          <p:cNvSpPr/>
          <p:nvPr/>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8" name="Retângulo 7">
            <a:extLst>
              <a:ext uri="{FF2B5EF4-FFF2-40B4-BE49-F238E27FC236}">
                <a16:creationId xmlns:a16="http://schemas.microsoft.com/office/drawing/2014/main" id="{55F4F29C-140E-4775-84C8-75344BA10EE6}"/>
              </a:ext>
            </a:extLst>
          </p:cNvPr>
          <p:cNvSpPr/>
          <p:nvPr/>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14" name="Retângulo 13">
            <a:extLst>
              <a:ext uri="{FF2B5EF4-FFF2-40B4-BE49-F238E27FC236}">
                <a16:creationId xmlns:a16="http://schemas.microsoft.com/office/drawing/2014/main" id="{109CEFD2-F181-4E59-A088-9E2F93E24ABF}"/>
              </a:ext>
            </a:extLst>
          </p:cNvPr>
          <p:cNvSpPr>
            <a:spLocks noChangeAspect="1"/>
          </p:cNvSpPr>
          <p:nvPr/>
        </p:nvSpPr>
        <p:spPr>
          <a:xfrm>
            <a:off x="1320800" y="666750"/>
            <a:ext cx="7797800" cy="6173788"/>
          </a:xfrm>
          <a:prstGeom prst="rect">
            <a:avLst/>
          </a:prstGeom>
          <a:gradFill>
            <a:gsLst>
              <a:gs pos="0">
                <a:schemeClr val="accent1">
                  <a:lumMod val="20000"/>
                  <a:lumOff val="80000"/>
                </a:schemeClr>
              </a:gs>
              <a:gs pos="0">
                <a:schemeClr val="accent1">
                  <a:lumMod val="40000"/>
                  <a:lumOff val="60000"/>
                </a:schemeClr>
              </a:gs>
              <a:gs pos="100000">
                <a:schemeClr val="bg1"/>
              </a:gs>
              <a:gs pos="100000">
                <a:schemeClr val="bg1"/>
              </a:gs>
            </a:gsLst>
            <a:lin ang="5400000" scaled="1"/>
          </a:gra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9" name="Imagem 8">
            <a:extLst>
              <a:ext uri="{FF2B5EF4-FFF2-40B4-BE49-F238E27FC236}">
                <a16:creationId xmlns:a16="http://schemas.microsoft.com/office/drawing/2014/main" id="{155AB7D3-4369-D509-66E3-70A32BDCA8B8}"/>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0" name="Imagem 9">
            <a:extLst>
              <a:ext uri="{FF2B5EF4-FFF2-40B4-BE49-F238E27FC236}">
                <a16:creationId xmlns:a16="http://schemas.microsoft.com/office/drawing/2014/main" id="{863C5BFB-A243-EBDC-7BD0-D34FF7A5E982}"/>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25264278"/>
      </p:ext>
    </p:extLst>
  </p:cSld>
  <p:clrMap bg1="lt1" tx1="dk1" bg2="lt2" tx2="dk2" accent1="accent1" accent2="accent2" accent3="accent3" accent4="accent4" accent5="accent5" accent6="accent6" hlink="hlink" folHlink="folHlink"/>
  <p:sldLayoutIdLst>
    <p:sldLayoutId id="2147517230" r:id="rId1"/>
    <p:sldLayoutId id="2147517244" r:id="rId2"/>
    <p:sldLayoutId id="2147517454" r:id="rId3"/>
    <p:sldLayoutId id="2147517246" r:id="rId4"/>
    <p:sldLayoutId id="2147517390" r:id="rId5"/>
    <p:sldLayoutId id="2147517415" r:id="rId6"/>
    <p:sldLayoutId id="2147517248" r:id="rId7"/>
    <p:sldLayoutId id="2147517411" r:id="rId8"/>
    <p:sldLayoutId id="2147517250" r:id="rId9"/>
    <p:sldLayoutId id="2147517252" r:id="rId10"/>
    <p:sldLayoutId id="2147517242" r:id="rId11"/>
  </p:sldLayoutIdLst>
  <p:txStyles>
    <p:titleStyle>
      <a:lvl1pPr algn="ctr" rtl="0" eaLnBrk="0" fontAlgn="base" hangingPunct="0">
        <a:spcBef>
          <a:spcPct val="0"/>
        </a:spcBef>
        <a:spcAft>
          <a:spcPct val="0"/>
        </a:spcAft>
        <a:defRPr sz="4400" kern="1200">
          <a:solidFill>
            <a:schemeClr val="bg1"/>
          </a:solidFill>
          <a:latin typeface="+mj-lt"/>
          <a:ea typeface="+mj-ea"/>
          <a:cs typeface="+mj-cs"/>
        </a:defRPr>
      </a:lvl1pPr>
      <a:lvl2pPr algn="ctr" rtl="0" eaLnBrk="0" fontAlgn="base" hangingPunct="0">
        <a:spcBef>
          <a:spcPct val="0"/>
        </a:spcBef>
        <a:spcAft>
          <a:spcPct val="0"/>
        </a:spcAft>
        <a:defRPr sz="4400">
          <a:solidFill>
            <a:schemeClr val="bg1"/>
          </a:solidFill>
          <a:latin typeface="Calibri" pitchFamily="34" charset="0"/>
        </a:defRPr>
      </a:lvl2pPr>
      <a:lvl3pPr algn="ctr" rtl="0" eaLnBrk="0" fontAlgn="base" hangingPunct="0">
        <a:spcBef>
          <a:spcPct val="0"/>
        </a:spcBef>
        <a:spcAft>
          <a:spcPct val="0"/>
        </a:spcAft>
        <a:defRPr sz="4400">
          <a:solidFill>
            <a:schemeClr val="bg1"/>
          </a:solidFill>
          <a:latin typeface="Calibri" pitchFamily="34" charset="0"/>
        </a:defRPr>
      </a:lvl3pPr>
      <a:lvl4pPr algn="ctr" rtl="0" eaLnBrk="0" fontAlgn="base" hangingPunct="0">
        <a:spcBef>
          <a:spcPct val="0"/>
        </a:spcBef>
        <a:spcAft>
          <a:spcPct val="0"/>
        </a:spcAft>
        <a:defRPr sz="4400">
          <a:solidFill>
            <a:schemeClr val="bg1"/>
          </a:solidFill>
          <a:latin typeface="Calibri" pitchFamily="34" charset="0"/>
        </a:defRPr>
      </a:lvl4pPr>
      <a:lvl5pPr algn="ctr" rtl="0" eaLnBrk="0" fontAlgn="base" hangingPunct="0">
        <a:spcBef>
          <a:spcPct val="0"/>
        </a:spcBef>
        <a:spcAft>
          <a:spcPct val="0"/>
        </a:spcAft>
        <a:defRPr sz="4400">
          <a:solidFill>
            <a:schemeClr val="bg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024B87A5-3DAF-4277-B480-480D5446E788}"/>
              </a:ext>
            </a:extLst>
          </p:cNvPr>
          <p:cNvSpPr/>
          <p:nvPr/>
        </p:nvSpPr>
        <p:spPr>
          <a:xfrm>
            <a:off x="7824788" y="0"/>
            <a:ext cx="13192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4" name="Retângulo 3">
            <a:extLst>
              <a:ext uri="{FF2B5EF4-FFF2-40B4-BE49-F238E27FC236}">
                <a16:creationId xmlns:a16="http://schemas.microsoft.com/office/drawing/2014/main" id="{BE51CDAE-0541-41A8-A2D0-AD1597095D4F}"/>
              </a:ext>
            </a:extLst>
          </p:cNvPr>
          <p:cNvSpPr/>
          <p:nvPr/>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826DB88B-0E87-4FB4-9C56-82B8FF124EFB}"/>
              </a:ext>
            </a:extLst>
          </p:cNvPr>
          <p:cNvSpPr/>
          <p:nvPr/>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6" name="Retângulo 5">
            <a:extLst>
              <a:ext uri="{FF2B5EF4-FFF2-40B4-BE49-F238E27FC236}">
                <a16:creationId xmlns:a16="http://schemas.microsoft.com/office/drawing/2014/main" id="{191E4B8C-E39F-403F-A3BA-9E0045B125DC}"/>
              </a:ext>
            </a:extLst>
          </p:cNvPr>
          <p:cNvSpPr/>
          <p:nvPr/>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284BB08C-198A-42C3-B3D4-B2C8FD40221F}"/>
              </a:ext>
            </a:extLst>
          </p:cNvPr>
          <p:cNvSpPr/>
          <p:nvPr/>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81EE96A5-E06B-49C3-A351-1DE4EE1789FF}"/>
              </a:ext>
            </a:extLst>
          </p:cNvPr>
          <p:cNvSpPr/>
          <p:nvPr/>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9" name="Retângulo 8">
            <a:extLst>
              <a:ext uri="{FF2B5EF4-FFF2-40B4-BE49-F238E27FC236}">
                <a16:creationId xmlns:a16="http://schemas.microsoft.com/office/drawing/2014/main" id="{51BFBAA4-DFD7-4D83-B2A8-1F66FA4ACD99}"/>
              </a:ext>
            </a:extLst>
          </p:cNvPr>
          <p:cNvSpPr/>
          <p:nvPr/>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6" name="Retângulo 25">
            <a:extLst>
              <a:ext uri="{FF2B5EF4-FFF2-40B4-BE49-F238E27FC236}">
                <a16:creationId xmlns:a16="http://schemas.microsoft.com/office/drawing/2014/main" id="{7A26F6E2-CD21-4DFB-BAF0-257E26BF3835}"/>
              </a:ext>
            </a:extLst>
          </p:cNvPr>
          <p:cNvSpPr/>
          <p:nvPr/>
        </p:nvSpPr>
        <p:spPr>
          <a:xfrm>
            <a:off x="1322388" y="666750"/>
            <a:ext cx="7796212" cy="6175375"/>
          </a:xfrm>
          <a:prstGeom prst="rect">
            <a:avLst/>
          </a:prstGeom>
          <a:gradFill>
            <a:gsLst>
              <a:gs pos="0">
                <a:schemeClr val="accent2">
                  <a:lumMod val="40000"/>
                  <a:lumOff val="60000"/>
                </a:schemeClr>
              </a:gs>
              <a:gs pos="0">
                <a:schemeClr val="accent2">
                  <a:lumMod val="20000"/>
                  <a:lumOff val="80000"/>
                </a:schemeClr>
              </a:gs>
              <a:gs pos="100000">
                <a:schemeClr val="bg1"/>
              </a:gs>
              <a:gs pos="100000">
                <a:schemeClr val="bg1">
                  <a:lumMod val="95000"/>
                </a:schemeClr>
              </a:gs>
            </a:gsLst>
            <a:lin ang="5400000" scaled="1"/>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3" name="Imagem 12">
            <a:extLst>
              <a:ext uri="{FF2B5EF4-FFF2-40B4-BE49-F238E27FC236}">
                <a16:creationId xmlns:a16="http://schemas.microsoft.com/office/drawing/2014/main" id="{52DA6E3B-C133-D83F-4ABD-BB6D46854610}"/>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4" name="Imagem 13">
            <a:extLst>
              <a:ext uri="{FF2B5EF4-FFF2-40B4-BE49-F238E27FC236}">
                <a16:creationId xmlns:a16="http://schemas.microsoft.com/office/drawing/2014/main" id="{F7E2E83E-247A-3D21-8A2D-4E703D58F210}"/>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555490372"/>
      </p:ext>
    </p:extLst>
  </p:cSld>
  <p:clrMap bg1="lt1" tx1="dk1" bg2="lt2" tx2="dk2" accent1="accent1" accent2="accent2" accent3="accent3" accent4="accent4" accent5="accent5" accent6="accent6" hlink="hlink" folHlink="folHlink"/>
  <p:sldLayoutIdLst>
    <p:sldLayoutId id="2147517265" r:id="rId1"/>
    <p:sldLayoutId id="2147517271" r:id="rId2"/>
    <p:sldLayoutId id="2147517281" r:id="rId3"/>
    <p:sldLayoutId id="2147517273" r:id="rId4"/>
    <p:sldLayoutId id="2147517279" r:id="rId5"/>
    <p:sldLayoutId id="2147517447" r:id="rId6"/>
    <p:sldLayoutId id="2147517283" r:id="rId7"/>
    <p:sldLayoutId id="2147517422" r:id="rId8"/>
    <p:sldLayoutId id="2147517450" r:id="rId9"/>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B929B2D-CCAC-4EA6-97DF-9C94B035CAB2}"/>
              </a:ext>
            </a:extLst>
          </p:cNvPr>
          <p:cNvSpPr/>
          <p:nvPr/>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B8C5B0E5-C975-41EA-9928-3219D7EA7903}"/>
              </a:ext>
            </a:extLst>
          </p:cNvPr>
          <p:cNvSpPr/>
          <p:nvPr/>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4" name="Retângulo 3">
            <a:extLst>
              <a:ext uri="{FF2B5EF4-FFF2-40B4-BE49-F238E27FC236}">
                <a16:creationId xmlns:a16="http://schemas.microsoft.com/office/drawing/2014/main" id="{B44393BD-8E7D-4F91-9727-F3920F4E0B93}"/>
              </a:ext>
            </a:extLst>
          </p:cNvPr>
          <p:cNvSpPr/>
          <p:nvPr/>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2F6BDFA6-0FDA-4F1C-B5A6-054A6C914E8D}"/>
              </a:ext>
            </a:extLst>
          </p:cNvPr>
          <p:cNvSpPr/>
          <p:nvPr/>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A553EDDB-D354-48E2-A1E2-52F013629F3F}"/>
              </a:ext>
            </a:extLst>
          </p:cNvPr>
          <p:cNvSpPr/>
          <p:nvPr/>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92691E74-5195-4E5F-9A1E-50BADD55C686}"/>
              </a:ext>
            </a:extLst>
          </p:cNvPr>
          <p:cNvSpPr/>
          <p:nvPr/>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9886027F-1247-4021-B9A1-684700CD1401}"/>
              </a:ext>
            </a:extLst>
          </p:cNvPr>
          <p:cNvSpPr/>
          <p:nvPr/>
        </p:nvSpPr>
        <p:spPr>
          <a:xfrm>
            <a:off x="6519863" y="0"/>
            <a:ext cx="1308100" cy="6858000"/>
          </a:xfrm>
          <a:prstGeom prst="rect">
            <a:avLst/>
          </a:prstGeom>
          <a:gradFill>
            <a:gsLst>
              <a:gs pos="0">
                <a:srgbClr val="C8DDAB"/>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A49B295C-7BA7-4A62-A9E7-5097EDA87DF0}"/>
              </a:ext>
            </a:extLst>
          </p:cNvPr>
          <p:cNvSpPr/>
          <p:nvPr/>
        </p:nvSpPr>
        <p:spPr>
          <a:xfrm>
            <a:off x="1320800" y="666750"/>
            <a:ext cx="7797800" cy="6173788"/>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6" name="Imagem 15">
            <a:extLst>
              <a:ext uri="{FF2B5EF4-FFF2-40B4-BE49-F238E27FC236}">
                <a16:creationId xmlns:a16="http://schemas.microsoft.com/office/drawing/2014/main" id="{6225FC34-D182-45DC-8206-5ED422DBF65F}"/>
              </a:ext>
            </a:extLst>
          </p:cNvPr>
          <p:cNvPicPr>
            <a:picLocks noChangeAspect="1"/>
          </p:cNvPicPr>
          <p:nvPr userDrawn="1"/>
        </p:nvPicPr>
        <p:blipFill rotWithShape="1">
          <a:blip r:embed="rId18"/>
          <a:srcRect l="23226" t="42997" r="48425" b="34592"/>
          <a:stretch/>
        </p:blipFill>
        <p:spPr>
          <a:xfrm>
            <a:off x="48140" y="5589240"/>
            <a:ext cx="1213489" cy="539329"/>
          </a:xfrm>
          <a:prstGeom prst="rect">
            <a:avLst/>
          </a:prstGeom>
        </p:spPr>
      </p:pic>
      <p:pic>
        <p:nvPicPr>
          <p:cNvPr id="9" name="Imagem 8">
            <a:extLst>
              <a:ext uri="{FF2B5EF4-FFF2-40B4-BE49-F238E27FC236}">
                <a16:creationId xmlns:a16="http://schemas.microsoft.com/office/drawing/2014/main" id="{E7287FA2-6C31-46E4-DB79-98678575BBBB}"/>
              </a:ext>
            </a:extLst>
          </p:cNvPr>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spTree>
    <p:extLst>
      <p:ext uri="{BB962C8B-B14F-4D97-AF65-F5344CB8AC3E}">
        <p14:creationId xmlns:p14="http://schemas.microsoft.com/office/powerpoint/2010/main" val="1981510392"/>
      </p:ext>
    </p:extLst>
  </p:cSld>
  <p:clrMap bg1="lt1" tx1="dk1" bg2="lt2" tx2="dk2" accent1="accent1" accent2="accent2" accent3="accent3" accent4="accent4" accent5="accent5" accent6="accent6" hlink="hlink" folHlink="folHlink"/>
  <p:sldLayoutIdLst>
    <p:sldLayoutId id="2147517318" r:id="rId1"/>
    <p:sldLayoutId id="2147517434" r:id="rId2"/>
    <p:sldLayoutId id="2147517441" r:id="rId3"/>
    <p:sldLayoutId id="2147517401" r:id="rId4"/>
    <p:sldLayoutId id="2147517416" r:id="rId5"/>
    <p:sldLayoutId id="2147517439" r:id="rId6"/>
    <p:sldLayoutId id="2147517443" r:id="rId7"/>
    <p:sldLayoutId id="2147517403" r:id="rId8"/>
    <p:sldLayoutId id="2147517404" r:id="rId9"/>
    <p:sldLayoutId id="2147517332" r:id="rId10"/>
    <p:sldLayoutId id="2147517342" r:id="rId11"/>
    <p:sldLayoutId id="2147517334" r:id="rId12"/>
    <p:sldLayoutId id="2147517336" r:id="rId13"/>
    <p:sldLayoutId id="2147517435" r:id="rId14"/>
    <p:sldLayoutId id="2147517438" r:id="rId15"/>
    <p:sldLayoutId id="2147517451"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5260740"/>
      </p:ext>
    </p:extLst>
  </p:cSld>
  <p:clrMap bg1="lt1" tx1="dk1" bg2="lt2" tx2="dk2" accent1="accent1" accent2="accent2" accent3="accent3" accent4="accent4" accent5="accent5" accent6="accent6" hlink="hlink" folHlink="folHlink"/>
  <p:sldLayoutIdLst>
    <p:sldLayoutId id="2147517432"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reig6vn7t5E&amp;list=PLBlAWz7xVDz3jUGW2fhP6-mfWvtfdgdXD&amp;index=68"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30.svg"/><Relationship Id="rId4" Type="http://schemas.openxmlformats.org/officeDocument/2006/relationships/hyperlink" Target="PRI-3T-VIVOS-EM-JESUS.mp3"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_0PWjbUzsoo&amp;list=RD_0PWjbUzsoo&amp;start_radio=1"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30.svg"/><Relationship Id="rId4" Type="http://schemas.openxmlformats.org/officeDocument/2006/relationships/hyperlink" Target="PRI-3T-God-Is-So-Wonderful-QUAO-MARAVILHOSO.mp3"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PRI-3T-Amazing-INCRIVEL.mp3"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30.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WhbOmajYCk8&amp;list=PLBlAWz7xVDz3jUGW2fhP6-mfWvtfdgdXD&amp;index=60"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30.svg"/><Relationship Id="rId4" Type="http://schemas.openxmlformats.org/officeDocument/2006/relationships/hyperlink" Target="PRI-3T-Thank-You-Jesus-GRACAS-DOU-PAI.mp3"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8.xml"/><Relationship Id="rId1" Type="http://schemas.openxmlformats.org/officeDocument/2006/relationships/slideLayout" Target="../slideLayouts/slideLayout43.xml"/><Relationship Id="rId4" Type="http://schemas.openxmlformats.org/officeDocument/2006/relationships/image" Target="../media/image32.jpg"/></Relationships>
</file>

<file path=ppt/slides/_rels/slide1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9.xml"/><Relationship Id="rId1" Type="http://schemas.openxmlformats.org/officeDocument/2006/relationships/slideLayout" Target="../slideLayouts/slideLayout43.xml"/><Relationship Id="rId4" Type="http://schemas.openxmlformats.org/officeDocument/2006/relationships/image" Target="../media/image34.jpg"/></Relationships>
</file>

<file path=ppt/slides/_rels/slide1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10.xml"/><Relationship Id="rId1" Type="http://schemas.openxmlformats.org/officeDocument/2006/relationships/slideLayout" Target="../slideLayouts/slideLayout44.xml"/><Relationship Id="rId5" Type="http://schemas.openxmlformats.org/officeDocument/2006/relationships/image" Target="../media/image37.jpg"/><Relationship Id="rId4" Type="http://schemas.openxmlformats.org/officeDocument/2006/relationships/image" Target="../media/image36.jpeg"/></Relationships>
</file>

<file path=ppt/slides/_rels/slide15.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39.jpg"/><Relationship Id="rId5" Type="http://schemas.openxmlformats.org/officeDocument/2006/relationships/slide" Target="slide23.xml"/><Relationship Id="rId4" Type="http://schemas.openxmlformats.org/officeDocument/2006/relationships/image" Target="../media/image38.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3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13.xml"/><Relationship Id="rId1" Type="http://schemas.openxmlformats.org/officeDocument/2006/relationships/slideLayout" Target="../slideLayouts/slideLayout46.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8.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8.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8.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28.xml"/></Relationships>
</file>

<file path=ppt/slides/_rels/slide45.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14.xml"/><Relationship Id="rId1" Type="http://schemas.openxmlformats.org/officeDocument/2006/relationships/slideLayout" Target="../slideLayouts/slideLayout2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49.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15.xml"/><Relationship Id="rId1" Type="http://schemas.openxmlformats.org/officeDocument/2006/relationships/slideLayout" Target="../slideLayouts/slideLayout40.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36.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3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59.xml.rels><?xml version="1.0" encoding="UTF-8" standalone="yes"?>
<Relationships xmlns="http://schemas.openxmlformats.org/package/2006/relationships"><Relationship Id="rId3" Type="http://schemas.openxmlformats.org/officeDocument/2006/relationships/hyperlink" Target="PRI-3T-God-Be-With-You-QUE-O-BOM-DEUS-NOS-ACOMPANHE.mp3" TargetMode="External"/><Relationship Id="rId2" Type="http://schemas.openxmlformats.org/officeDocument/2006/relationships/hyperlink" Target="https://www.youtube.com/watch?v=snK1HxUk4GA&amp;list=RDsnK1HxUk4GA&amp;start_radio=1" TargetMode="External"/><Relationship Id="rId1" Type="http://schemas.openxmlformats.org/officeDocument/2006/relationships/slideLayout" Target="../slideLayouts/slideLayout4.xml"/><Relationship Id="rId5" Type="http://schemas.openxmlformats.org/officeDocument/2006/relationships/slide" Target="slide2.xml"/><Relationship Id="rId4" Type="http://schemas.openxmlformats.org/officeDocument/2006/relationships/image" Target="../media/image30.sv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hyperlink" Target="mailto:ruy.ernesto.virtual@gmail.com" TargetMode="External"/><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66.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Layout" Target="../slideLayouts/slideLayout41.xml"/></Relationships>
</file>

<file path=ppt/slides/_rels/slide67.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42.xml"/></Relationships>
</file>

<file path=ppt/slides/_rels/slide68.xml.rels><?xml version="1.0" encoding="UTF-8" standalone="yes"?>
<Relationships xmlns="http://schemas.openxmlformats.org/package/2006/relationships"><Relationship Id="rId2" Type="http://schemas.openxmlformats.org/officeDocument/2006/relationships/image" Target="../media/image30.sv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85AFD-31D8-0F1E-E304-D8A91CDFA33A}"/>
            </a:ext>
          </a:extLst>
        </p:cNvPr>
        <p:cNvGrpSpPr/>
        <p:nvPr/>
      </p:nvGrpSpPr>
      <p:grpSpPr>
        <a:xfrm>
          <a:off x="0" y="0"/>
          <a:ext cx="0" cy="0"/>
          <a:chOff x="0" y="0"/>
          <a:chExt cx="0" cy="0"/>
        </a:xfrm>
      </p:grpSpPr>
      <p:sp>
        <p:nvSpPr>
          <p:cNvPr id="38914" name="Espaço Reservado para Texto 8">
            <a:extLst>
              <a:ext uri="{FF2B5EF4-FFF2-40B4-BE49-F238E27FC236}">
                <a16:creationId xmlns:a16="http://schemas.microsoft.com/office/drawing/2014/main" id="{ED51746E-EF0E-57B0-8003-380FE50A59EF}"/>
              </a:ext>
            </a:extLst>
          </p:cNvPr>
          <p:cNvSpPr>
            <a:spLocks noGrp="1" noChangeArrowheads="1"/>
          </p:cNvSpPr>
          <p:nvPr>
            <p:ph type="body"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2800" b="1" dirty="0"/>
              <a:t>A</a:t>
            </a:r>
          </a:p>
        </p:txBody>
      </p:sp>
      <p:sp>
        <p:nvSpPr>
          <p:cNvPr id="38915" name="Espaço Reservado para Texto 9">
            <a:extLst>
              <a:ext uri="{FF2B5EF4-FFF2-40B4-BE49-F238E27FC236}">
                <a16:creationId xmlns:a16="http://schemas.microsoft.com/office/drawing/2014/main" id="{3CC90157-F254-F97B-2F26-632B80BAE3E0}"/>
              </a:ext>
            </a:extLst>
          </p:cNvPr>
          <p:cNvSpPr>
            <a:spLocks noGrp="1" noChangeArrowheads="1"/>
          </p:cNvSpPr>
          <p:nvPr>
            <p:ph type="body"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3600" b="1" dirty="0"/>
              <a:t>02</a:t>
            </a:r>
          </a:p>
        </p:txBody>
      </p:sp>
      <p:sp>
        <p:nvSpPr>
          <p:cNvPr id="38916" name="Espaço Reservado para Texto 10">
            <a:extLst>
              <a:ext uri="{FF2B5EF4-FFF2-40B4-BE49-F238E27FC236}">
                <a16:creationId xmlns:a16="http://schemas.microsoft.com/office/drawing/2014/main" id="{BF8DA683-9A0B-6F55-E547-31F8EDEC309A}"/>
              </a:ext>
            </a:extLst>
          </p:cNvPr>
          <p:cNvSpPr>
            <a:spLocks noGrp="1" noChangeArrowheads="1"/>
          </p:cNvSpPr>
          <p:nvPr>
            <p:ph type="body" sz="quarter" idx="15"/>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pt-BR" altLang="pt-BR" sz="1900" b="1" dirty="0"/>
              <a:t>10/out/26</a:t>
            </a:r>
          </a:p>
        </p:txBody>
      </p:sp>
    </p:spTree>
    <p:extLst>
      <p:ext uri="{BB962C8B-B14F-4D97-AF65-F5344CB8AC3E}">
        <p14:creationId xmlns:p14="http://schemas.microsoft.com/office/powerpoint/2010/main" val="3148805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Espaço Reservado para Imagem 8">
            <a:extLst>
              <a:ext uri="{FF2B5EF4-FFF2-40B4-BE49-F238E27FC236}">
                <a16:creationId xmlns:a16="http://schemas.microsoft.com/office/drawing/2014/main" id="{04E1584C-7AFC-6D26-450E-615DDEB7801C}"/>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8847" r="8847"/>
          <a:stretch>
            <a:fillRect/>
          </a:stretch>
        </p:blipFill>
        <p:spPr>
          <a:xfrm>
            <a:off x="1332000" y="692696"/>
            <a:ext cx="7761600" cy="6165304"/>
          </a:xfrm>
          <a:prstGeom prst="rect">
            <a:avLst/>
          </a:prstGeom>
        </p:spPr>
      </p:pic>
      <p:sp>
        <p:nvSpPr>
          <p:cNvPr id="8" name="Espaço Reservado para Texto 7">
            <a:extLst>
              <a:ext uri="{FF2B5EF4-FFF2-40B4-BE49-F238E27FC236}">
                <a16:creationId xmlns:a16="http://schemas.microsoft.com/office/drawing/2014/main" id="{B2E4D311-17DA-775C-9811-E3015D0BFE34}"/>
              </a:ext>
            </a:extLst>
          </p:cNvPr>
          <p:cNvSpPr>
            <a:spLocks noGrp="1"/>
          </p:cNvSpPr>
          <p:nvPr>
            <p:ph type="body" sz="quarter" idx="15"/>
          </p:nvPr>
        </p:nvSpPr>
        <p:spPr/>
        <p:txBody>
          <a:bodyPr/>
          <a:lstStyle/>
          <a:p>
            <a:r>
              <a:rPr lang="pt-BR" dirty="0"/>
              <a:t>Trabalhando as Emoções</a:t>
            </a:r>
          </a:p>
        </p:txBody>
      </p:sp>
      <p:sp>
        <p:nvSpPr>
          <p:cNvPr id="11" name="Retângulo 10">
            <a:extLst>
              <a:ext uri="{FF2B5EF4-FFF2-40B4-BE49-F238E27FC236}">
                <a16:creationId xmlns:a16="http://schemas.microsoft.com/office/drawing/2014/main" id="{C1719250-9221-323A-1404-CC5B2F88D496}"/>
              </a:ext>
            </a:extLst>
          </p:cNvPr>
          <p:cNvSpPr/>
          <p:nvPr/>
        </p:nvSpPr>
        <p:spPr>
          <a:xfrm>
            <a:off x="1332000" y="691200"/>
            <a:ext cx="7761600" cy="6166800"/>
          </a:xfrm>
          <a:prstGeom prst="rect">
            <a:avLst/>
          </a:prstGeom>
          <a:solidFill>
            <a:schemeClr val="bg1">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pt-BR" sz="2400" b="1" dirty="0">
                <a:solidFill>
                  <a:sysClr val="windowText" lastClr="000000"/>
                </a:solidFill>
              </a:rPr>
              <a:t>Vamos lembrar da queda de Eva e Adão</a:t>
            </a:r>
          </a:p>
          <a:p>
            <a:endParaRPr lang="pt-BR" sz="2400" b="1" dirty="0">
              <a:solidFill>
                <a:sysClr val="windowText" lastClr="000000"/>
              </a:solidFill>
            </a:endParaRPr>
          </a:p>
          <a:p>
            <a:r>
              <a:rPr lang="pt-BR" sz="2400" b="1" dirty="0">
                <a:solidFill>
                  <a:sysClr val="windowText" lastClr="000000"/>
                </a:solidFill>
              </a:rPr>
              <a:t>Vamos pensar:</a:t>
            </a:r>
          </a:p>
          <a:p>
            <a:r>
              <a:rPr lang="pt-BR" sz="2400" b="1" dirty="0">
                <a:solidFill>
                  <a:sysClr val="windowText" lastClr="000000"/>
                </a:solidFill>
              </a:rPr>
              <a:t>Por que eles se esconderam?</a:t>
            </a:r>
          </a:p>
          <a:p>
            <a:r>
              <a:rPr lang="pt-BR" sz="2400" b="1" dirty="0">
                <a:solidFill>
                  <a:sysClr val="windowText" lastClr="000000"/>
                </a:solidFill>
              </a:rPr>
              <a:t> </a:t>
            </a:r>
          </a:p>
          <a:p>
            <a:r>
              <a:rPr lang="pt-BR" sz="2400" b="1" dirty="0">
                <a:solidFill>
                  <a:sysClr val="windowText" lastClr="000000"/>
                </a:solidFill>
              </a:rPr>
              <a:t>O que as pessoas costumam fazer quando cometem um erro? </a:t>
            </a:r>
          </a:p>
          <a:p>
            <a:endParaRPr lang="pt-BR" sz="2400" b="1" dirty="0">
              <a:solidFill>
                <a:sysClr val="windowText" lastClr="000000"/>
              </a:solidFill>
            </a:endParaRPr>
          </a:p>
          <a:p>
            <a:r>
              <a:rPr lang="pt-BR" sz="2400" b="1" dirty="0">
                <a:solidFill>
                  <a:sysClr val="windowText" lastClr="000000"/>
                </a:solidFill>
              </a:rPr>
              <a:t>Deus nos vê mesmo quando cometemos erros,                                                 </a:t>
            </a:r>
            <a:r>
              <a:rPr lang="pt-BR" sz="3200" b="1" dirty="0">
                <a:solidFill>
                  <a:srgbClr val="FF0000"/>
                </a:solidFill>
              </a:rPr>
              <a:t>mas não nos abandona. </a:t>
            </a:r>
          </a:p>
        </p:txBody>
      </p:sp>
    </p:spTree>
    <p:extLst>
      <p:ext uri="{BB962C8B-B14F-4D97-AF65-F5344CB8AC3E}">
        <p14:creationId xmlns:p14="http://schemas.microsoft.com/office/powerpoint/2010/main" val="1490956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11">
                                            <p:txEl>
                                              <p:pRg st="3" end="3"/>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nodeType="afterEffect">
                                  <p:stCondLst>
                                    <p:cond delay="0"/>
                                  </p:stCondLst>
                                  <p:childTnLst>
                                    <p:set>
                                      <p:cBhvr>
                                        <p:cTn id="12"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6362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977A4397-B845-4061-A49B-0004F3F96411}"/>
              </a:ext>
            </a:extLst>
          </p:cNvPr>
          <p:cNvSpPr>
            <a:spLocks noGrp="1" noChangeArrowheads="1"/>
          </p:cNvSpPr>
          <p:nvPr>
            <p:ph type="body" sz="quarter" idx="10"/>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sz="3600" dirty="0"/>
              <a:t>O Oficial e Seu Filho</a:t>
            </a:r>
          </a:p>
        </p:txBody>
      </p:sp>
      <p:pic>
        <p:nvPicPr>
          <p:cNvPr id="11" name="Espaço Reservado para Imagem 10">
            <a:extLst>
              <a:ext uri="{FF2B5EF4-FFF2-40B4-BE49-F238E27FC236}">
                <a16:creationId xmlns:a16="http://schemas.microsoft.com/office/drawing/2014/main" id="{985338F3-093B-ED52-0287-2B861C7EE9E9}"/>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t="139" b="139"/>
          <a:stretch>
            <a:fillRect/>
          </a:stretch>
        </p:blipFill>
        <p:spPr>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03BFC-1CBF-FC94-BF75-126E16D4CE56}"/>
            </a:ext>
          </a:extLst>
        </p:cNvPr>
        <p:cNvGrpSpPr/>
        <p:nvPr/>
      </p:nvGrpSpPr>
      <p:grpSpPr>
        <a:xfrm>
          <a:off x="0" y="0"/>
          <a:ext cx="0" cy="0"/>
          <a:chOff x="0" y="0"/>
          <a:chExt cx="0" cy="0"/>
        </a:xfrm>
      </p:grpSpPr>
      <p:sp>
        <p:nvSpPr>
          <p:cNvPr id="3" name="Retângulo 2">
            <a:extLst>
              <a:ext uri="{FF2B5EF4-FFF2-40B4-BE49-F238E27FC236}">
                <a16:creationId xmlns:a16="http://schemas.microsoft.com/office/drawing/2014/main" id="{BB3212FB-BC2B-DBA0-BE69-11CFA12BDAA6}"/>
              </a:ext>
            </a:extLst>
          </p:cNvPr>
          <p:cNvSpPr/>
          <p:nvPr/>
        </p:nvSpPr>
        <p:spPr>
          <a:xfrm>
            <a:off x="1331640" y="1700807"/>
            <a:ext cx="7812360" cy="515719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Jesus, Nos deu a Sua graça de presente</a:t>
            </a:r>
          </a:p>
          <a:p>
            <a:r>
              <a:rPr lang="pt-BR" sz="2400" b="1" dirty="0">
                <a:solidFill>
                  <a:schemeClr val="tx1"/>
                </a:solidFill>
              </a:rPr>
              <a:t>Mostrou ser amoroso e valente</a:t>
            </a:r>
          </a:p>
          <a:p>
            <a:r>
              <a:rPr lang="pt-BR" sz="2400" b="1" dirty="0">
                <a:solidFill>
                  <a:schemeClr val="tx1"/>
                </a:solidFill>
              </a:rPr>
              <a:t>É este exemplo que devemos seguir.</a:t>
            </a:r>
          </a:p>
          <a:p>
            <a:r>
              <a:rPr lang="pt-BR" sz="2400" b="1" dirty="0">
                <a:solidFill>
                  <a:schemeClr val="tx1"/>
                </a:solidFill>
              </a:rPr>
              <a:t>Jesus, Demonstra na missão Sua bondade,</a:t>
            </a:r>
          </a:p>
          <a:p>
            <a:r>
              <a:rPr lang="pt-BR" sz="2400" b="1" dirty="0">
                <a:solidFill>
                  <a:schemeClr val="tx1"/>
                </a:solidFill>
              </a:rPr>
              <a:t>Ensina que a real felicidade É ler a Bíblia e a Ele servir.</a:t>
            </a:r>
          </a:p>
          <a:p>
            <a:r>
              <a:rPr lang="pt-BR" sz="2400" b="1" dirty="0">
                <a:solidFill>
                  <a:schemeClr val="tx1"/>
                </a:solidFill>
              </a:rPr>
              <a:t>Jesus é muito bom, Nos ama de montão,</a:t>
            </a:r>
          </a:p>
          <a:p>
            <a:r>
              <a:rPr lang="pt-BR" sz="2400" b="1" dirty="0">
                <a:solidFill>
                  <a:schemeClr val="tx1"/>
                </a:solidFill>
              </a:rPr>
              <a:t>Unidos com Jesus, Seremos a mensagem aos amigos</a:t>
            </a:r>
          </a:p>
          <a:p>
            <a:r>
              <a:rPr lang="pt-BR" sz="2400" b="1" dirty="0">
                <a:solidFill>
                  <a:schemeClr val="tx1"/>
                </a:solidFill>
              </a:rPr>
              <a:t>Pra falar que somos vivos, Vivos em Jesus, </a:t>
            </a:r>
          </a:p>
          <a:p>
            <a:r>
              <a:rPr lang="pt-BR" sz="2400" b="1" dirty="0">
                <a:solidFill>
                  <a:schemeClr val="tx1"/>
                </a:solidFill>
              </a:rPr>
              <a:t>Vivos, Vivos em Jesus</a:t>
            </a:r>
          </a:p>
          <a:p>
            <a:r>
              <a:rPr lang="pt-BR" sz="2400" b="1" dirty="0">
                <a:solidFill>
                  <a:schemeClr val="tx1"/>
                </a:solidFill>
              </a:rPr>
              <a:t>Jesus é quem transforma nossa vida e </a:t>
            </a:r>
            <a:r>
              <a:rPr lang="pt-BR" sz="2400" b="1" dirty="0" err="1">
                <a:solidFill>
                  <a:schemeClr val="tx1"/>
                </a:solidFill>
              </a:rPr>
              <a:t>E</a:t>
            </a:r>
            <a:r>
              <a:rPr lang="pt-BR" sz="2400" b="1" dirty="0">
                <a:solidFill>
                  <a:schemeClr val="tx1"/>
                </a:solidFill>
              </a:rPr>
              <a:t> nos ensina a amar.</a:t>
            </a:r>
          </a:p>
          <a:p>
            <a:r>
              <a:rPr lang="pt-BR" sz="2400" b="1" dirty="0">
                <a:solidFill>
                  <a:schemeClr val="tx1"/>
                </a:solidFill>
              </a:rPr>
              <a:t>O, o, o, vivos, Vivos em Jesus, vivos, Vivos em Jesus,</a:t>
            </a:r>
          </a:p>
          <a:p>
            <a:r>
              <a:rPr lang="pt-BR" sz="2400" b="1" dirty="0">
                <a:solidFill>
                  <a:schemeClr val="tx1"/>
                </a:solidFill>
              </a:rPr>
              <a:t>Jesus é nosso amigo inseparável, Sempre pronto a ajudar,</a:t>
            </a:r>
          </a:p>
          <a:p>
            <a:r>
              <a:rPr lang="pt-BR" sz="2400" b="1" dirty="0">
                <a:solidFill>
                  <a:schemeClr val="tx1"/>
                </a:solidFill>
              </a:rPr>
              <a:t>E nos convida a cantar, Lá ,lá,  bem alegras a cantar, lá, lá</a:t>
            </a:r>
          </a:p>
          <a:p>
            <a:r>
              <a:rPr lang="pt-BR" sz="2400" b="1" dirty="0">
                <a:solidFill>
                  <a:schemeClr val="tx1"/>
                </a:solidFill>
              </a:rPr>
              <a:t>Somos vivos em Jesus.  (3X)</a:t>
            </a:r>
          </a:p>
        </p:txBody>
      </p:sp>
      <p:sp>
        <p:nvSpPr>
          <p:cNvPr id="8" name="Retângulo 7">
            <a:hlinkClick r:id="rId3"/>
            <a:extLst>
              <a:ext uri="{FF2B5EF4-FFF2-40B4-BE49-F238E27FC236}">
                <a16:creationId xmlns:a16="http://schemas.microsoft.com/office/drawing/2014/main" id="{44254C6A-B59B-78E8-683A-579DAFBAF65A}"/>
              </a:ext>
            </a:extLst>
          </p:cNvPr>
          <p:cNvSpPr/>
          <p:nvPr/>
        </p:nvSpPr>
        <p:spPr>
          <a:xfrm>
            <a:off x="2340000" y="980728"/>
            <a:ext cx="374416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18. Vivos em Jesus</a:t>
            </a:r>
          </a:p>
        </p:txBody>
      </p:sp>
      <p:pic>
        <p:nvPicPr>
          <p:cNvPr id="9" name="Gráfico 8" descr="Clave de sol com preenchimento sólido">
            <a:hlinkClick r:id="rId4" action="ppaction://hlinkfile"/>
            <a:extLst>
              <a:ext uri="{FF2B5EF4-FFF2-40B4-BE49-F238E27FC236}">
                <a16:creationId xmlns:a16="http://schemas.microsoft.com/office/drawing/2014/main" id="{F048E3A3-D85A-9358-4EEF-5762161BC2F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Tree>
    <p:extLst>
      <p:ext uri="{BB962C8B-B14F-4D97-AF65-F5344CB8AC3E}">
        <p14:creationId xmlns:p14="http://schemas.microsoft.com/office/powerpoint/2010/main" val="4038276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C141B-5561-F8D3-24B6-A15F442A9328}"/>
            </a:ext>
          </a:extLst>
        </p:cNvPr>
        <p:cNvGrpSpPr/>
        <p:nvPr/>
      </p:nvGrpSpPr>
      <p:grpSpPr>
        <a:xfrm>
          <a:off x="0" y="0"/>
          <a:ext cx="0" cy="0"/>
          <a:chOff x="0" y="0"/>
          <a:chExt cx="0" cy="0"/>
        </a:xfrm>
      </p:grpSpPr>
      <p:sp>
        <p:nvSpPr>
          <p:cNvPr id="2" name="Retângulo 1">
            <a:hlinkClick r:id="rId3"/>
            <a:extLst>
              <a:ext uri="{FF2B5EF4-FFF2-40B4-BE49-F238E27FC236}">
                <a16:creationId xmlns:a16="http://schemas.microsoft.com/office/drawing/2014/main" id="{3DC51979-8551-EAD1-DB11-6A751EB5BA17}"/>
              </a:ext>
            </a:extLst>
          </p:cNvPr>
          <p:cNvSpPr/>
          <p:nvPr/>
        </p:nvSpPr>
        <p:spPr>
          <a:xfrm>
            <a:off x="2340000" y="980728"/>
            <a:ext cx="367216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15. Quão maravilhoso</a:t>
            </a:r>
          </a:p>
        </p:txBody>
      </p:sp>
      <p:sp>
        <p:nvSpPr>
          <p:cNvPr id="4" name="Retângulo 3">
            <a:extLst>
              <a:ext uri="{FF2B5EF4-FFF2-40B4-BE49-F238E27FC236}">
                <a16:creationId xmlns:a16="http://schemas.microsoft.com/office/drawing/2014/main" id="{8F63A4E5-8916-C413-B5C2-0BBC721BE5FF}"/>
              </a:ext>
            </a:extLst>
          </p:cNvPr>
          <p:cNvSpPr/>
          <p:nvPr/>
        </p:nvSpPr>
        <p:spPr>
          <a:xfrm>
            <a:off x="1564290" y="1628801"/>
            <a:ext cx="6248070" cy="309634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Quão maravilhoso,</a:t>
            </a:r>
          </a:p>
          <a:p>
            <a:r>
              <a:rPr lang="pt-BR" sz="2400" b="1" dirty="0">
                <a:solidFill>
                  <a:schemeClr val="tx1"/>
                </a:solidFill>
              </a:rPr>
              <a:t>Quão grande é Deus!</a:t>
            </a:r>
          </a:p>
          <a:p>
            <a:r>
              <a:rPr lang="pt-BR" sz="2400" b="1" dirty="0">
                <a:solidFill>
                  <a:schemeClr val="tx1"/>
                </a:solidFill>
              </a:rPr>
              <a:t>Queremos hoje aqui</a:t>
            </a:r>
          </a:p>
          <a:p>
            <a:r>
              <a:rPr lang="pt-BR" sz="2400" b="1" dirty="0">
                <a:solidFill>
                  <a:schemeClr val="tx1"/>
                </a:solidFill>
              </a:rPr>
              <a:t>Louvar o nome Seu.                        2X</a:t>
            </a:r>
          </a:p>
          <a:p>
            <a:r>
              <a:rPr lang="pt-BR" sz="2400" b="1" dirty="0">
                <a:solidFill>
                  <a:schemeClr val="tx1"/>
                </a:solidFill>
              </a:rPr>
              <a:t>Quão maravilhoso,</a:t>
            </a:r>
          </a:p>
          <a:p>
            <a:r>
              <a:rPr lang="pt-BR" sz="2400" b="1" dirty="0">
                <a:solidFill>
                  <a:schemeClr val="tx1"/>
                </a:solidFill>
              </a:rPr>
              <a:t>Quão grande é nosso Deus!</a:t>
            </a:r>
          </a:p>
          <a:p>
            <a:r>
              <a:rPr lang="pt-BR" sz="2400" b="1" dirty="0">
                <a:solidFill>
                  <a:schemeClr val="tx1"/>
                </a:solidFill>
              </a:rPr>
              <a:t>Nós hoje aqui</a:t>
            </a:r>
          </a:p>
          <a:p>
            <a:r>
              <a:rPr lang="pt-BR" sz="2400" b="1" dirty="0">
                <a:solidFill>
                  <a:schemeClr val="tx1"/>
                </a:solidFill>
              </a:rPr>
              <a:t>Louvamos nosso Deus.</a:t>
            </a: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p:txBody>
      </p:sp>
      <p:pic>
        <p:nvPicPr>
          <p:cNvPr id="5" name="Gráfico 4" descr="Clave de sol com preenchimento sólido">
            <a:hlinkClick r:id="rId4" action="ppaction://hlinkfile"/>
            <a:extLst>
              <a:ext uri="{FF2B5EF4-FFF2-40B4-BE49-F238E27FC236}">
                <a16:creationId xmlns:a16="http://schemas.microsoft.com/office/drawing/2014/main" id="{53E944FF-2D72-C248-44DC-8BF935C9720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19200"/>
            <a:ext cx="914400" cy="914400"/>
          </a:xfrm>
          <a:prstGeom prst="rect">
            <a:avLst/>
          </a:prstGeom>
        </p:spPr>
      </p:pic>
      <p:sp>
        <p:nvSpPr>
          <p:cNvPr id="6" name="Chave Direita 5">
            <a:extLst>
              <a:ext uri="{FF2B5EF4-FFF2-40B4-BE49-F238E27FC236}">
                <a16:creationId xmlns:a16="http://schemas.microsoft.com/office/drawing/2014/main" id="{B4DDD12B-47CC-0070-48F1-391FDA5C21E6}"/>
              </a:ext>
            </a:extLst>
          </p:cNvPr>
          <p:cNvSpPr/>
          <p:nvPr/>
        </p:nvSpPr>
        <p:spPr>
          <a:xfrm>
            <a:off x="5062793" y="1808820"/>
            <a:ext cx="432048" cy="2772308"/>
          </a:xfrm>
          <a:prstGeom prst="rightBrace">
            <a:avLst>
              <a:gd name="adj1" fmla="val 8333"/>
              <a:gd name="adj2" fmla="val 4469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31822876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98C793-5577-2D8C-8725-0846C7799059}"/>
            </a:ext>
          </a:extLst>
        </p:cNvPr>
        <p:cNvGrpSpPr/>
        <p:nvPr/>
      </p:nvGrpSpPr>
      <p:grpSpPr>
        <a:xfrm>
          <a:off x="0" y="0"/>
          <a:ext cx="0" cy="0"/>
          <a:chOff x="0" y="0"/>
          <a:chExt cx="0" cy="0"/>
        </a:xfrm>
      </p:grpSpPr>
      <p:sp>
        <p:nvSpPr>
          <p:cNvPr id="2" name="Retângulo 1">
            <a:hlinkClick r:id="rId3" action="ppaction://hlinkfile"/>
            <a:extLst>
              <a:ext uri="{FF2B5EF4-FFF2-40B4-BE49-F238E27FC236}">
                <a16:creationId xmlns:a16="http://schemas.microsoft.com/office/drawing/2014/main" id="{4BD95F18-05A7-1F41-98DD-E964DEFD74D3}"/>
              </a:ext>
            </a:extLst>
          </p:cNvPr>
          <p:cNvSpPr/>
          <p:nvPr/>
        </p:nvSpPr>
        <p:spPr>
          <a:xfrm>
            <a:off x="2340000" y="980728"/>
            <a:ext cx="3816176"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9. Farei o meu melhor</a:t>
            </a:r>
          </a:p>
        </p:txBody>
      </p:sp>
      <p:sp>
        <p:nvSpPr>
          <p:cNvPr id="4" name="Retângulo 3">
            <a:extLst>
              <a:ext uri="{FF2B5EF4-FFF2-40B4-BE49-F238E27FC236}">
                <a16:creationId xmlns:a16="http://schemas.microsoft.com/office/drawing/2014/main" id="{2810DF92-0C32-5881-8ED0-2BD9AB307F52}"/>
              </a:ext>
            </a:extLst>
          </p:cNvPr>
          <p:cNvSpPr/>
          <p:nvPr/>
        </p:nvSpPr>
        <p:spPr>
          <a:xfrm>
            <a:off x="1564290" y="1628801"/>
            <a:ext cx="6248070" cy="273630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É maravilhoso</a:t>
            </a:r>
          </a:p>
          <a:p>
            <a:r>
              <a:rPr lang="pt-BR" sz="2400" b="1" dirty="0">
                <a:solidFill>
                  <a:schemeClr val="tx1"/>
                </a:solidFill>
              </a:rPr>
              <a:t>Acho mesmo incrível                          4X</a:t>
            </a:r>
          </a:p>
          <a:p>
            <a:r>
              <a:rPr lang="pt-BR" sz="2400" b="1" dirty="0">
                <a:solidFill>
                  <a:schemeClr val="tx1"/>
                </a:solidFill>
              </a:rPr>
              <a:t>Que o Deus do céu me ame </a:t>
            </a:r>
          </a:p>
          <a:p>
            <a:r>
              <a:rPr lang="pt-BR" sz="2400" b="1" dirty="0">
                <a:solidFill>
                  <a:schemeClr val="tx1"/>
                </a:solidFill>
              </a:rPr>
              <a:t>E ame tanto assim</a:t>
            </a:r>
          </a:p>
          <a:p>
            <a:endParaRPr lang="pt-BR" sz="2400" b="1" dirty="0">
              <a:solidFill>
                <a:schemeClr val="tx1"/>
              </a:solidFill>
            </a:endParaRPr>
          </a:p>
          <a:p>
            <a:r>
              <a:rPr lang="pt-BR" sz="2400" b="1" dirty="0">
                <a:solidFill>
                  <a:schemeClr val="tx1"/>
                </a:solidFill>
              </a:rPr>
              <a:t>Que o Deus do céu me ame </a:t>
            </a:r>
          </a:p>
          <a:p>
            <a:r>
              <a:rPr lang="pt-BR" sz="2400" b="1" dirty="0">
                <a:solidFill>
                  <a:schemeClr val="tx1"/>
                </a:solidFill>
              </a:rPr>
              <a:t>E ame tanto assim</a:t>
            </a:r>
          </a:p>
          <a:p>
            <a:endParaRPr lang="pt-BR" sz="2400" b="1" dirty="0">
              <a:solidFill>
                <a:schemeClr val="tx1"/>
              </a:solidFill>
            </a:endParaRPr>
          </a:p>
        </p:txBody>
      </p:sp>
      <p:pic>
        <p:nvPicPr>
          <p:cNvPr id="5" name="Gráfico 4" descr="Clave de sol com preenchimento sólido">
            <a:hlinkClick r:id="rId3" action="ppaction://hlinkfile"/>
            <a:extLst>
              <a:ext uri="{FF2B5EF4-FFF2-40B4-BE49-F238E27FC236}">
                <a16:creationId xmlns:a16="http://schemas.microsoft.com/office/drawing/2014/main" id="{AA306BBE-43EF-355D-D6E1-C019F4AC09F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31640" y="619200"/>
            <a:ext cx="914400" cy="914400"/>
          </a:xfrm>
          <a:prstGeom prst="rect">
            <a:avLst/>
          </a:prstGeom>
        </p:spPr>
      </p:pic>
      <p:sp>
        <p:nvSpPr>
          <p:cNvPr id="6" name="Chave Direita 5">
            <a:extLst>
              <a:ext uri="{FF2B5EF4-FFF2-40B4-BE49-F238E27FC236}">
                <a16:creationId xmlns:a16="http://schemas.microsoft.com/office/drawing/2014/main" id="{0C17773A-F5B5-A6AD-FBC3-582FE6E13699}"/>
              </a:ext>
            </a:extLst>
          </p:cNvPr>
          <p:cNvSpPr/>
          <p:nvPr/>
        </p:nvSpPr>
        <p:spPr>
          <a:xfrm>
            <a:off x="5292080" y="1671780"/>
            <a:ext cx="432048" cy="1541196"/>
          </a:xfrm>
          <a:prstGeom prst="rightBrace">
            <a:avLst>
              <a:gd name="adj1" fmla="val 8333"/>
              <a:gd name="adj2" fmla="val 3869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1217959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5CADC-14BF-BD1E-3499-834D2B30EB08}"/>
            </a:ext>
          </a:extLst>
        </p:cNvPr>
        <p:cNvGrpSpPr/>
        <p:nvPr/>
      </p:nvGrpSpPr>
      <p:grpSpPr>
        <a:xfrm>
          <a:off x="0" y="0"/>
          <a:ext cx="0" cy="0"/>
          <a:chOff x="0" y="0"/>
          <a:chExt cx="0" cy="0"/>
        </a:xfrm>
      </p:grpSpPr>
      <p:sp>
        <p:nvSpPr>
          <p:cNvPr id="3" name="Retângulo: Cantos Arredondados 2">
            <a:extLst>
              <a:ext uri="{FF2B5EF4-FFF2-40B4-BE49-F238E27FC236}">
                <a16:creationId xmlns:a16="http://schemas.microsoft.com/office/drawing/2014/main" id="{9277BEF0-C360-C22B-DE76-7493B90BC393}"/>
              </a:ext>
            </a:extLst>
          </p:cNvPr>
          <p:cNvSpPr/>
          <p:nvPr/>
        </p:nvSpPr>
        <p:spPr>
          <a:xfrm>
            <a:off x="1547664" y="4797152"/>
            <a:ext cx="4392488" cy="1728192"/>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2400" b="1" dirty="0">
                <a:solidFill>
                  <a:sysClr val="windowText" lastClr="000000"/>
                </a:solidFill>
              </a:rPr>
              <a:t>Podemos colocar nossos fardos  em nossas orações pedindo a Jesus que nos ajude, pois Ele nos ouve</a:t>
            </a:r>
          </a:p>
        </p:txBody>
      </p:sp>
    </p:spTree>
    <p:extLst>
      <p:ext uri="{BB962C8B-B14F-4D97-AF65-F5344CB8AC3E}">
        <p14:creationId xmlns:p14="http://schemas.microsoft.com/office/powerpoint/2010/main" val="6463164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793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B13F0-21AF-EC57-E366-574507132B85}"/>
            </a:ext>
          </a:extLst>
        </p:cNvPr>
        <p:cNvGrpSpPr/>
        <p:nvPr/>
      </p:nvGrpSpPr>
      <p:grpSpPr>
        <a:xfrm>
          <a:off x="0" y="0"/>
          <a:ext cx="0" cy="0"/>
          <a:chOff x="0" y="0"/>
          <a:chExt cx="0" cy="0"/>
        </a:xfrm>
      </p:grpSpPr>
      <p:sp>
        <p:nvSpPr>
          <p:cNvPr id="15" name="Retângulo 14">
            <a:extLst>
              <a:ext uri="{FF2B5EF4-FFF2-40B4-BE49-F238E27FC236}">
                <a16:creationId xmlns:a16="http://schemas.microsoft.com/office/drawing/2014/main" id="{75DB743D-1650-134D-0572-4B478B633DD1}"/>
              </a:ext>
            </a:extLst>
          </p:cNvPr>
          <p:cNvSpPr/>
          <p:nvPr/>
        </p:nvSpPr>
        <p:spPr>
          <a:xfrm>
            <a:off x="52122" y="6134076"/>
            <a:ext cx="1224136" cy="648072"/>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dirty="0">
                <a:solidFill>
                  <a:srgbClr val="FFFF00"/>
                </a:solidFill>
              </a:rPr>
              <a:t>Falta link Youtube</a:t>
            </a:r>
          </a:p>
        </p:txBody>
      </p:sp>
      <p:sp>
        <p:nvSpPr>
          <p:cNvPr id="2" name="Retângulo 1">
            <a:hlinkClick r:id="rId3"/>
            <a:extLst>
              <a:ext uri="{FF2B5EF4-FFF2-40B4-BE49-F238E27FC236}">
                <a16:creationId xmlns:a16="http://schemas.microsoft.com/office/drawing/2014/main" id="{3373BC3A-FAA5-1F30-C053-FE1B48ED8FFF}"/>
              </a:ext>
            </a:extLst>
          </p:cNvPr>
          <p:cNvSpPr/>
          <p:nvPr/>
        </p:nvSpPr>
        <p:spPr>
          <a:xfrm>
            <a:off x="2340000" y="980728"/>
            <a:ext cx="482428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10. Graças Dou, Pai</a:t>
            </a:r>
          </a:p>
        </p:txBody>
      </p:sp>
      <p:sp>
        <p:nvSpPr>
          <p:cNvPr id="3" name="Retângulo 2">
            <a:extLst>
              <a:ext uri="{FF2B5EF4-FFF2-40B4-BE49-F238E27FC236}">
                <a16:creationId xmlns:a16="http://schemas.microsoft.com/office/drawing/2014/main" id="{6A90F454-617D-F6B8-A1EF-B4CC4455DA57}"/>
              </a:ext>
            </a:extLst>
          </p:cNvPr>
          <p:cNvSpPr/>
          <p:nvPr/>
        </p:nvSpPr>
        <p:spPr>
          <a:xfrm>
            <a:off x="1547912" y="1700807"/>
            <a:ext cx="6912520" cy="2592289"/>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Graças dou, Pai </a:t>
            </a:r>
          </a:p>
          <a:p>
            <a:r>
              <a:rPr lang="pt-BR" sz="2400" b="1" dirty="0">
                <a:solidFill>
                  <a:schemeClr val="tx1"/>
                </a:solidFill>
              </a:rPr>
              <a:t>Pelas bençãos de Tuas mãos</a:t>
            </a:r>
          </a:p>
          <a:p>
            <a:r>
              <a:rPr lang="pt-BR" sz="2400" b="1" dirty="0">
                <a:solidFill>
                  <a:schemeClr val="tx1"/>
                </a:solidFill>
              </a:rPr>
              <a:t>Eu te devolvo, um pouco só</a:t>
            </a:r>
          </a:p>
          <a:p>
            <a:r>
              <a:rPr lang="pt-BR" sz="2400" b="1" dirty="0">
                <a:solidFill>
                  <a:schemeClr val="tx1"/>
                </a:solidFill>
              </a:rPr>
              <a:t>Do muito que me dás                                                  2X</a:t>
            </a:r>
          </a:p>
          <a:p>
            <a:r>
              <a:rPr lang="pt-BR" sz="2400" b="1" dirty="0">
                <a:solidFill>
                  <a:schemeClr val="tx1"/>
                </a:solidFill>
              </a:rPr>
              <a:t>Que esta oferta seja abençoada, enfim</a:t>
            </a:r>
          </a:p>
          <a:p>
            <a:r>
              <a:rPr lang="pt-BR" sz="2400" b="1" dirty="0">
                <a:solidFill>
                  <a:schemeClr val="tx1"/>
                </a:solidFill>
              </a:rPr>
              <a:t>Traga auxílio e ajuda</a:t>
            </a:r>
          </a:p>
          <a:p>
            <a:r>
              <a:rPr lang="pt-BR" sz="2400" b="1" dirty="0">
                <a:solidFill>
                  <a:schemeClr val="tx1"/>
                </a:solidFill>
              </a:rPr>
              <a:t>Para quem necessitar</a:t>
            </a:r>
          </a:p>
        </p:txBody>
      </p:sp>
      <p:pic>
        <p:nvPicPr>
          <p:cNvPr id="4" name="Gráfico 3" descr="Clave de sol com preenchimento sólido">
            <a:hlinkClick r:id="rId4" action="ppaction://hlinkfile"/>
            <a:extLst>
              <a:ext uri="{FF2B5EF4-FFF2-40B4-BE49-F238E27FC236}">
                <a16:creationId xmlns:a16="http://schemas.microsoft.com/office/drawing/2014/main" id="{455483D1-B06E-A3E3-1B2C-25FC4B156D4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
        <p:nvSpPr>
          <p:cNvPr id="6" name="Chave Direita 5">
            <a:extLst>
              <a:ext uri="{FF2B5EF4-FFF2-40B4-BE49-F238E27FC236}">
                <a16:creationId xmlns:a16="http://schemas.microsoft.com/office/drawing/2014/main" id="{A3B1AFB2-83CB-E572-63AC-71DB4828EE5E}"/>
              </a:ext>
            </a:extLst>
          </p:cNvPr>
          <p:cNvSpPr/>
          <p:nvPr/>
        </p:nvSpPr>
        <p:spPr>
          <a:xfrm>
            <a:off x="7248506" y="1750943"/>
            <a:ext cx="378042" cy="2484277"/>
          </a:xfrm>
          <a:prstGeom prst="rightBrace">
            <a:avLst>
              <a:gd name="adj1" fmla="val 8333"/>
              <a:gd name="adj2" fmla="val 49166"/>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20428055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6AF5B-9F80-F933-F31B-562A1AF534F1}"/>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D8C5D160-C3CD-1B89-764B-C789D7AA6F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91200"/>
            <a:ext cx="9144000" cy="6195600"/>
          </a:xfrm>
          <a:prstGeom prst="rect">
            <a:avLst/>
          </a:prstGeom>
        </p:spPr>
      </p:pic>
      <p:pic>
        <p:nvPicPr>
          <p:cNvPr id="14" name="Imagem 13">
            <a:extLst>
              <a:ext uri="{FF2B5EF4-FFF2-40B4-BE49-F238E27FC236}">
                <a16:creationId xmlns:a16="http://schemas.microsoft.com/office/drawing/2014/main" id="{9A276AC2-B957-BD1C-8B11-9596379517CE}"/>
              </a:ext>
            </a:extLst>
          </p:cNvPr>
          <p:cNvPicPr>
            <a:picLocks noChangeAspect="1"/>
          </p:cNvPicPr>
          <p:nvPr/>
        </p:nvPicPr>
        <p:blipFill>
          <a:blip r:embed="rId4">
            <a:extLst>
              <a:ext uri="{28A0092B-C50C-407E-A947-70E740481C1C}">
                <a14:useLocalDpi xmlns:a14="http://schemas.microsoft.com/office/drawing/2010/main" val="0"/>
              </a:ext>
            </a:extLst>
          </a:blip>
          <a:srcRect l="28252" r="-1"/>
          <a:stretch>
            <a:fillRect/>
          </a:stretch>
        </p:blipFill>
        <p:spPr>
          <a:xfrm>
            <a:off x="2555776" y="691200"/>
            <a:ext cx="6560574" cy="6194800"/>
          </a:xfrm>
          <a:prstGeom prst="rect">
            <a:avLst/>
          </a:prstGeom>
        </p:spPr>
      </p:pic>
      <p:pic>
        <p:nvPicPr>
          <p:cNvPr id="6" name="Imagem 5">
            <a:extLst>
              <a:ext uri="{FF2B5EF4-FFF2-40B4-BE49-F238E27FC236}">
                <a16:creationId xmlns:a16="http://schemas.microsoft.com/office/drawing/2014/main" id="{32D3C4DB-59EC-5678-1AD5-E05F9EF4006B}"/>
              </a:ext>
            </a:extLst>
          </p:cNvPr>
          <p:cNvPicPr>
            <a:picLocks noChangeAspect="1"/>
          </p:cNvPicPr>
          <p:nvPr/>
        </p:nvPicPr>
        <p:blipFill>
          <a:blip r:embed="rId4">
            <a:extLst>
              <a:ext uri="{28A0092B-C50C-407E-A947-70E740481C1C}">
                <a14:useLocalDpi xmlns:a14="http://schemas.microsoft.com/office/drawing/2010/main" val="0"/>
              </a:ext>
            </a:extLst>
          </a:blip>
          <a:srcRect l="16926"/>
          <a:stretch>
            <a:fillRect/>
          </a:stretch>
        </p:blipFill>
        <p:spPr>
          <a:xfrm>
            <a:off x="1547664" y="692696"/>
            <a:ext cx="7596336" cy="6194800"/>
          </a:xfrm>
          <a:prstGeom prst="rect">
            <a:avLst/>
          </a:prstGeom>
        </p:spPr>
      </p:pic>
      <p:sp>
        <p:nvSpPr>
          <p:cNvPr id="8" name="Elipse 7">
            <a:extLst>
              <a:ext uri="{FF2B5EF4-FFF2-40B4-BE49-F238E27FC236}">
                <a16:creationId xmlns:a16="http://schemas.microsoft.com/office/drawing/2014/main" id="{25073D33-636A-51BD-D4B4-9E4731D6D53B}"/>
              </a:ext>
            </a:extLst>
          </p:cNvPr>
          <p:cNvSpPr/>
          <p:nvPr/>
        </p:nvSpPr>
        <p:spPr>
          <a:xfrm>
            <a:off x="1432430"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02</a:t>
            </a:r>
            <a:endParaRPr lang="pt-BR" dirty="0">
              <a:solidFill>
                <a:schemeClr val="tx1"/>
              </a:solidFill>
            </a:endParaRPr>
          </a:p>
        </p:txBody>
      </p:sp>
      <p:sp>
        <p:nvSpPr>
          <p:cNvPr id="9" name="Elipse 8">
            <a:extLst>
              <a:ext uri="{FF2B5EF4-FFF2-40B4-BE49-F238E27FC236}">
                <a16:creationId xmlns:a16="http://schemas.microsoft.com/office/drawing/2014/main" id="{BE6D71E6-CEC0-2233-44A6-B158DCDAECB8}"/>
              </a:ext>
            </a:extLst>
          </p:cNvPr>
          <p:cNvSpPr/>
          <p:nvPr/>
        </p:nvSpPr>
        <p:spPr>
          <a:xfrm>
            <a:off x="2728574"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03</a:t>
            </a:r>
            <a:endParaRPr lang="pt-BR" dirty="0">
              <a:solidFill>
                <a:schemeClr val="tx1"/>
              </a:solidFill>
            </a:endParaRPr>
          </a:p>
        </p:txBody>
      </p:sp>
      <p:sp>
        <p:nvSpPr>
          <p:cNvPr id="10" name="Elipse 9">
            <a:extLst>
              <a:ext uri="{FF2B5EF4-FFF2-40B4-BE49-F238E27FC236}">
                <a16:creationId xmlns:a16="http://schemas.microsoft.com/office/drawing/2014/main" id="{5508AFAA-A9AD-F801-FFAD-2BA3A1D4805D}"/>
              </a:ext>
            </a:extLst>
          </p:cNvPr>
          <p:cNvSpPr/>
          <p:nvPr/>
        </p:nvSpPr>
        <p:spPr>
          <a:xfrm>
            <a:off x="4139952"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04</a:t>
            </a:r>
            <a:endParaRPr lang="pt-BR" dirty="0">
              <a:solidFill>
                <a:schemeClr val="tx1"/>
              </a:solidFill>
            </a:endParaRPr>
          </a:p>
        </p:txBody>
      </p:sp>
      <p:sp>
        <p:nvSpPr>
          <p:cNvPr id="11" name="Elipse 10">
            <a:extLst>
              <a:ext uri="{FF2B5EF4-FFF2-40B4-BE49-F238E27FC236}">
                <a16:creationId xmlns:a16="http://schemas.microsoft.com/office/drawing/2014/main" id="{9036142F-C4C5-CCE4-A8A2-B93E3529B854}"/>
              </a:ext>
            </a:extLst>
          </p:cNvPr>
          <p:cNvSpPr/>
          <p:nvPr/>
        </p:nvSpPr>
        <p:spPr>
          <a:xfrm>
            <a:off x="5371575"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05</a:t>
            </a:r>
            <a:endParaRPr lang="pt-BR" dirty="0">
              <a:solidFill>
                <a:schemeClr val="tx1"/>
              </a:solidFill>
            </a:endParaRPr>
          </a:p>
        </p:txBody>
      </p:sp>
      <p:sp>
        <p:nvSpPr>
          <p:cNvPr id="12" name="Elipse 11">
            <a:extLst>
              <a:ext uri="{FF2B5EF4-FFF2-40B4-BE49-F238E27FC236}">
                <a16:creationId xmlns:a16="http://schemas.microsoft.com/office/drawing/2014/main" id="{D544070C-6DE9-973A-209A-BC2CACB67DA8}"/>
              </a:ext>
            </a:extLst>
          </p:cNvPr>
          <p:cNvSpPr/>
          <p:nvPr/>
        </p:nvSpPr>
        <p:spPr>
          <a:xfrm>
            <a:off x="6449002"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06</a:t>
            </a:r>
            <a:endParaRPr lang="pt-BR" dirty="0">
              <a:solidFill>
                <a:schemeClr val="tx1"/>
              </a:solidFill>
            </a:endParaRPr>
          </a:p>
        </p:txBody>
      </p:sp>
      <p:sp>
        <p:nvSpPr>
          <p:cNvPr id="13" name="Elipse 12">
            <a:extLst>
              <a:ext uri="{FF2B5EF4-FFF2-40B4-BE49-F238E27FC236}">
                <a16:creationId xmlns:a16="http://schemas.microsoft.com/office/drawing/2014/main" id="{8FB5618D-23E8-CFBD-6146-F63544B1080E}"/>
              </a:ext>
            </a:extLst>
          </p:cNvPr>
          <p:cNvSpPr/>
          <p:nvPr/>
        </p:nvSpPr>
        <p:spPr>
          <a:xfrm>
            <a:off x="7680625"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07</a:t>
            </a:r>
            <a:endParaRPr lang="pt-BR" dirty="0">
              <a:solidFill>
                <a:schemeClr val="tx1"/>
              </a:solidFill>
            </a:endParaRPr>
          </a:p>
        </p:txBody>
      </p:sp>
    </p:spTree>
    <p:extLst>
      <p:ext uri="{BB962C8B-B14F-4D97-AF65-F5344CB8AC3E}">
        <p14:creationId xmlns:p14="http://schemas.microsoft.com/office/powerpoint/2010/main" val="1436022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B39A4-4DA1-9CA0-19AB-D77B4C09F2D1}"/>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2FE0E97B-3825-111A-E67B-D5AC95101C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72617"/>
            <a:ext cx="9144000" cy="6140929"/>
          </a:xfrm>
          <a:prstGeom prst="rect">
            <a:avLst/>
          </a:prstGeom>
        </p:spPr>
      </p:pic>
      <p:pic>
        <p:nvPicPr>
          <p:cNvPr id="7" name="Imagem 6">
            <a:extLst>
              <a:ext uri="{FF2B5EF4-FFF2-40B4-BE49-F238E27FC236}">
                <a16:creationId xmlns:a16="http://schemas.microsoft.com/office/drawing/2014/main" id="{60B13EE0-0F27-74FB-C133-9B038F5FA1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89" y="692696"/>
            <a:ext cx="9144000" cy="6179672"/>
          </a:xfrm>
          <a:prstGeom prst="rect">
            <a:avLst/>
          </a:prstGeom>
        </p:spPr>
      </p:pic>
      <p:sp>
        <p:nvSpPr>
          <p:cNvPr id="13" name="Elipse 12">
            <a:extLst>
              <a:ext uri="{FF2B5EF4-FFF2-40B4-BE49-F238E27FC236}">
                <a16:creationId xmlns:a16="http://schemas.microsoft.com/office/drawing/2014/main" id="{50A1AA1B-EE7C-6337-F28D-6A563FA55874}"/>
              </a:ext>
            </a:extLst>
          </p:cNvPr>
          <p:cNvSpPr/>
          <p:nvPr/>
        </p:nvSpPr>
        <p:spPr>
          <a:xfrm>
            <a:off x="7308304"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13</a:t>
            </a:r>
            <a:endParaRPr lang="pt-BR" dirty="0">
              <a:solidFill>
                <a:schemeClr val="tx1"/>
              </a:solidFill>
            </a:endParaRPr>
          </a:p>
        </p:txBody>
      </p:sp>
      <p:sp>
        <p:nvSpPr>
          <p:cNvPr id="8" name="Elipse 7">
            <a:extLst>
              <a:ext uri="{FF2B5EF4-FFF2-40B4-BE49-F238E27FC236}">
                <a16:creationId xmlns:a16="http://schemas.microsoft.com/office/drawing/2014/main" id="{8EFDAA11-E7B2-21C0-AE5D-A3976D51A95A}"/>
              </a:ext>
            </a:extLst>
          </p:cNvPr>
          <p:cNvSpPr/>
          <p:nvPr/>
        </p:nvSpPr>
        <p:spPr>
          <a:xfrm>
            <a:off x="5652120"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12</a:t>
            </a:r>
            <a:endParaRPr lang="pt-BR" dirty="0">
              <a:solidFill>
                <a:schemeClr val="tx1"/>
              </a:solidFill>
            </a:endParaRPr>
          </a:p>
        </p:txBody>
      </p:sp>
      <p:sp>
        <p:nvSpPr>
          <p:cNvPr id="9" name="Elipse 8">
            <a:extLst>
              <a:ext uri="{FF2B5EF4-FFF2-40B4-BE49-F238E27FC236}">
                <a16:creationId xmlns:a16="http://schemas.microsoft.com/office/drawing/2014/main" id="{7513D3BD-369E-3D92-899C-BD780D682E66}"/>
              </a:ext>
            </a:extLst>
          </p:cNvPr>
          <p:cNvSpPr/>
          <p:nvPr/>
        </p:nvSpPr>
        <p:spPr>
          <a:xfrm>
            <a:off x="4582689"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11</a:t>
            </a:r>
            <a:endParaRPr lang="pt-BR" dirty="0">
              <a:solidFill>
                <a:schemeClr val="tx1"/>
              </a:solidFill>
            </a:endParaRPr>
          </a:p>
        </p:txBody>
      </p:sp>
      <p:sp>
        <p:nvSpPr>
          <p:cNvPr id="10" name="Elipse 9">
            <a:extLst>
              <a:ext uri="{FF2B5EF4-FFF2-40B4-BE49-F238E27FC236}">
                <a16:creationId xmlns:a16="http://schemas.microsoft.com/office/drawing/2014/main" id="{0909716A-2AB4-F8C9-85AB-C6748FC5F888}"/>
              </a:ext>
            </a:extLst>
          </p:cNvPr>
          <p:cNvSpPr/>
          <p:nvPr/>
        </p:nvSpPr>
        <p:spPr>
          <a:xfrm>
            <a:off x="3308249"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10</a:t>
            </a:r>
            <a:endParaRPr lang="pt-BR" dirty="0">
              <a:solidFill>
                <a:schemeClr val="tx1"/>
              </a:solidFill>
            </a:endParaRPr>
          </a:p>
        </p:txBody>
      </p:sp>
      <p:sp>
        <p:nvSpPr>
          <p:cNvPr id="11" name="Elipse 10">
            <a:extLst>
              <a:ext uri="{FF2B5EF4-FFF2-40B4-BE49-F238E27FC236}">
                <a16:creationId xmlns:a16="http://schemas.microsoft.com/office/drawing/2014/main" id="{4F461BE2-B305-6BE6-8939-8D95569783F7}"/>
              </a:ext>
            </a:extLst>
          </p:cNvPr>
          <p:cNvSpPr/>
          <p:nvPr/>
        </p:nvSpPr>
        <p:spPr>
          <a:xfrm>
            <a:off x="1832085"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09</a:t>
            </a:r>
            <a:endParaRPr lang="pt-BR" dirty="0">
              <a:solidFill>
                <a:schemeClr val="tx1"/>
              </a:solidFill>
            </a:endParaRPr>
          </a:p>
        </p:txBody>
      </p:sp>
      <p:sp>
        <p:nvSpPr>
          <p:cNvPr id="12" name="Elipse 11">
            <a:extLst>
              <a:ext uri="{FF2B5EF4-FFF2-40B4-BE49-F238E27FC236}">
                <a16:creationId xmlns:a16="http://schemas.microsoft.com/office/drawing/2014/main" id="{2EE9AC17-F360-098C-98ED-528510F4F7A3}"/>
              </a:ext>
            </a:extLst>
          </p:cNvPr>
          <p:cNvSpPr/>
          <p:nvPr/>
        </p:nvSpPr>
        <p:spPr>
          <a:xfrm>
            <a:off x="136286"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08</a:t>
            </a:r>
            <a:endParaRPr lang="pt-BR" dirty="0">
              <a:solidFill>
                <a:schemeClr val="tx1"/>
              </a:solidFill>
            </a:endParaRPr>
          </a:p>
        </p:txBody>
      </p:sp>
    </p:spTree>
    <p:extLst>
      <p:ext uri="{BB962C8B-B14F-4D97-AF65-F5344CB8AC3E}">
        <p14:creationId xmlns:p14="http://schemas.microsoft.com/office/powerpoint/2010/main" val="1395244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ço Reservado para Texto 12">
            <a:extLst>
              <a:ext uri="{FF2B5EF4-FFF2-40B4-BE49-F238E27FC236}">
                <a16:creationId xmlns:a16="http://schemas.microsoft.com/office/drawing/2014/main" id="{D18DC2C4-9EB5-2BBF-4D3D-3912D20666DF}"/>
              </a:ext>
            </a:extLst>
          </p:cNvPr>
          <p:cNvSpPr>
            <a:spLocks noGrp="1"/>
          </p:cNvSpPr>
          <p:nvPr>
            <p:ph type="body" sz="quarter" idx="10"/>
          </p:nvPr>
        </p:nvSpPr>
        <p:spPr>
          <a:xfrm>
            <a:off x="71996" y="679578"/>
            <a:ext cx="2915828" cy="6120000"/>
          </a:xfrm>
        </p:spPr>
        <p:txBody>
          <a:bodyPr/>
          <a:lstStyle/>
          <a:p>
            <a:r>
              <a:rPr lang="pt-BR" dirty="0"/>
              <a:t>Na Dinamarca, as reuniões da igreja costumam ser informais, e as pessoas se vestem de modo simples e confortável. Elas se reúnem em templos simples e acolhedores (há cerca de 40 igrejas no país), e costumam cantar músicas mais recentes em vez de hinos tradicionais. Uma dessas igrejas é chamada de </a:t>
            </a:r>
            <a:r>
              <a:rPr lang="pt-BR" i="1" dirty="0"/>
              <a:t>Café </a:t>
            </a:r>
            <a:r>
              <a:rPr lang="pt-BR" i="1" dirty="0" err="1"/>
              <a:t>Church</a:t>
            </a:r>
            <a:r>
              <a:rPr lang="pt-BR" dirty="0"/>
              <a:t>. Nela, famílias e jovens se sentam ao redor de mesas com bebidas quentes, participam do culto e conversam sobre a mensagem apresentada no sermão. Todos os anos, essa igreja organiza uma viagem para esquiar, com cultos especiais. Muitos jovens decidem ser batizados após essa viagem.</a:t>
            </a:r>
          </a:p>
        </p:txBody>
      </p:sp>
      <p:sp>
        <p:nvSpPr>
          <p:cNvPr id="9" name="Espaço Reservado para Texto 14">
            <a:extLst>
              <a:ext uri="{FF2B5EF4-FFF2-40B4-BE49-F238E27FC236}">
                <a16:creationId xmlns:a16="http://schemas.microsoft.com/office/drawing/2014/main" id="{7C8987AE-547E-C648-4158-D8C552B9E1F8}"/>
              </a:ext>
            </a:extLst>
          </p:cNvPr>
          <p:cNvSpPr>
            <a:spLocks noGrp="1"/>
          </p:cNvSpPr>
          <p:nvPr>
            <p:ph type="body" sz="quarter" idx="12"/>
          </p:nvPr>
        </p:nvSpPr>
        <p:spPr>
          <a:xfrm>
            <a:off x="34924" y="116631"/>
            <a:ext cx="864667" cy="491697"/>
          </a:xfrm>
        </p:spPr>
        <p:txBody>
          <a:bodyPr/>
          <a:lstStyle/>
          <a:p>
            <a:r>
              <a:rPr lang="pt-BR" dirty="0"/>
              <a:t>S02</a:t>
            </a:r>
          </a:p>
        </p:txBody>
      </p:sp>
      <p:pic>
        <p:nvPicPr>
          <p:cNvPr id="10" name="Imagem 9" descr="First Café Church Opens In New York City">
            <a:extLst>
              <a:ext uri="{FF2B5EF4-FFF2-40B4-BE49-F238E27FC236}">
                <a16:creationId xmlns:a16="http://schemas.microsoft.com/office/drawing/2014/main" id="{AA961AE5-AEB2-3535-1EAE-A239B5E5AA4B}"/>
              </a:ext>
            </a:extLst>
          </p:cNvPr>
          <p:cNvPicPr>
            <a:picLocks noChangeAspect="1"/>
          </p:cNvPicPr>
          <p:nvPr/>
        </p:nvPicPr>
        <p:blipFill>
          <a:blip r:embed="rId3"/>
          <a:stretch>
            <a:fillRect/>
          </a:stretch>
        </p:blipFill>
        <p:spPr>
          <a:xfrm>
            <a:off x="3059832" y="679578"/>
            <a:ext cx="4754259" cy="2674271"/>
          </a:xfrm>
          <a:prstGeom prst="rect">
            <a:avLst/>
          </a:prstGeom>
        </p:spPr>
      </p:pic>
      <p:sp>
        <p:nvSpPr>
          <p:cNvPr id="11" name="CaixaDeTexto 10">
            <a:extLst>
              <a:ext uri="{FF2B5EF4-FFF2-40B4-BE49-F238E27FC236}">
                <a16:creationId xmlns:a16="http://schemas.microsoft.com/office/drawing/2014/main" id="{A7063C96-2EB4-41CE-1F03-B62283070AC6}"/>
              </a:ext>
            </a:extLst>
          </p:cNvPr>
          <p:cNvSpPr txBox="1"/>
          <p:nvPr/>
        </p:nvSpPr>
        <p:spPr>
          <a:xfrm>
            <a:off x="4427984" y="679578"/>
            <a:ext cx="1326517" cy="369332"/>
          </a:xfrm>
          <a:prstGeom prst="rect">
            <a:avLst/>
          </a:prstGeom>
          <a:noFill/>
        </p:spPr>
        <p:txBody>
          <a:bodyPr wrap="none" rtlCol="0">
            <a:spAutoFit/>
          </a:bodyPr>
          <a:lstStyle/>
          <a:p>
            <a:r>
              <a:rPr lang="pt-BR" b="1" i="1" dirty="0">
                <a:solidFill>
                  <a:schemeClr val="bg1"/>
                </a:solidFill>
              </a:rPr>
              <a:t>Café </a:t>
            </a:r>
            <a:r>
              <a:rPr lang="pt-BR" b="1" i="1" dirty="0" err="1">
                <a:solidFill>
                  <a:schemeClr val="bg1"/>
                </a:solidFill>
              </a:rPr>
              <a:t>Church</a:t>
            </a:r>
            <a:endParaRPr lang="pt-BR" b="1" dirty="0">
              <a:solidFill>
                <a:schemeClr val="bg1"/>
              </a:solidFill>
            </a:endParaRPr>
          </a:p>
        </p:txBody>
      </p:sp>
      <p:pic>
        <p:nvPicPr>
          <p:cNvPr id="12" name="Imagem 11">
            <a:extLst>
              <a:ext uri="{FF2B5EF4-FFF2-40B4-BE49-F238E27FC236}">
                <a16:creationId xmlns:a16="http://schemas.microsoft.com/office/drawing/2014/main" id="{39930D06-EE2D-B298-4448-DB23CA6A5C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31580" y="4405414"/>
            <a:ext cx="2192471" cy="1660497"/>
          </a:xfrm>
          <a:prstGeom prst="rect">
            <a:avLst/>
          </a:prstGeom>
          <a:ln w="12700">
            <a:solidFill>
              <a:schemeClr val="accent1"/>
            </a:solidFill>
          </a:ln>
        </p:spPr>
      </p:pic>
      <p:sp>
        <p:nvSpPr>
          <p:cNvPr id="13" name="CaixaDeTexto 12">
            <a:extLst>
              <a:ext uri="{FF2B5EF4-FFF2-40B4-BE49-F238E27FC236}">
                <a16:creationId xmlns:a16="http://schemas.microsoft.com/office/drawing/2014/main" id="{DDBED6DE-8F5E-C1EA-D36B-2359B7C92F94}"/>
              </a:ext>
            </a:extLst>
          </p:cNvPr>
          <p:cNvSpPr txBox="1"/>
          <p:nvPr/>
        </p:nvSpPr>
        <p:spPr>
          <a:xfrm>
            <a:off x="3331580" y="4005748"/>
            <a:ext cx="2192471" cy="369332"/>
          </a:xfrm>
          <a:prstGeom prst="rect">
            <a:avLst/>
          </a:prstGeom>
          <a:noFill/>
        </p:spPr>
        <p:txBody>
          <a:bodyPr wrap="square">
            <a:spAutoFit/>
          </a:bodyPr>
          <a:lstStyle/>
          <a:p>
            <a:pPr algn="ctr"/>
            <a:r>
              <a:rPr lang="pt-BR" sz="1800" b="1" dirty="0"/>
              <a:t>Dinamarca</a:t>
            </a:r>
            <a:endParaRPr lang="pt-BR" b="1" dirty="0"/>
          </a:p>
        </p:txBody>
      </p:sp>
      <p:pic>
        <p:nvPicPr>
          <p:cNvPr id="14" name="Imagem 13">
            <a:extLst>
              <a:ext uri="{FF2B5EF4-FFF2-40B4-BE49-F238E27FC236}">
                <a16:creationId xmlns:a16="http://schemas.microsoft.com/office/drawing/2014/main" id="{C00538DC-7E4C-F3CE-94FE-A4BF70AC61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77831" y="3429000"/>
            <a:ext cx="2190750" cy="3352800"/>
          </a:xfrm>
          <a:prstGeom prst="rect">
            <a:avLst/>
          </a:prstGeom>
        </p:spPr>
      </p:pic>
    </p:spTree>
    <p:extLst>
      <p:ext uri="{BB962C8B-B14F-4D97-AF65-F5344CB8AC3E}">
        <p14:creationId xmlns:p14="http://schemas.microsoft.com/office/powerpoint/2010/main" val="11092801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5" name="Espaço Reservado para Texto 1">
            <a:extLst>
              <a:ext uri="{FF2B5EF4-FFF2-40B4-BE49-F238E27FC236}">
                <a16:creationId xmlns:a16="http://schemas.microsoft.com/office/drawing/2014/main" id="{7C84D6CF-4F9E-4B3C-8A7E-40C4560F2A6A}"/>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68911D34-DA5E-46E4-8610-884DBE1AABDE}" type="datetime1">
              <a:rPr lang="pt-BR" altLang="pt-BR" sz="5400" b="0" smtClean="0"/>
              <a:pPr algn="ctr" eaLnBrk="1" hangingPunct="1"/>
              <a:t>05/10/2026</a:t>
            </a:fld>
            <a:endParaRPr lang="pt-BR" altLang="pt-BR" sz="5400" b="0"/>
          </a:p>
        </p:txBody>
      </p:sp>
      <p:sp>
        <p:nvSpPr>
          <p:cNvPr id="7" name="Espaço Reservado para Texto 6">
            <a:extLst>
              <a:ext uri="{FF2B5EF4-FFF2-40B4-BE49-F238E27FC236}">
                <a16:creationId xmlns:a16="http://schemas.microsoft.com/office/drawing/2014/main" id="{E34B78F4-D45D-FE48-D0AA-C4802F61802C}"/>
              </a:ext>
            </a:extLst>
          </p:cNvPr>
          <p:cNvSpPr>
            <a:spLocks noGrp="1"/>
          </p:cNvSpPr>
          <p:nvPr>
            <p:ph type="body" sz="quarter" idx="11"/>
          </p:nvPr>
        </p:nvSpPr>
        <p:spPr/>
        <p:txBody>
          <a:bodyPr/>
          <a:lstStyle/>
          <a:p>
            <a:pPr algn="ctr"/>
            <a:r>
              <a:rPr lang="pt-BR" dirty="0"/>
              <a:t>O Oficial e Seu Filho</a:t>
            </a:r>
          </a:p>
        </p:txBody>
      </p:sp>
      <p:pic>
        <p:nvPicPr>
          <p:cNvPr id="3" name="Imagem 2">
            <a:hlinkClick r:id="rId3" action="ppaction://hlinksldjump"/>
            <a:extLst>
              <a:ext uri="{FF2B5EF4-FFF2-40B4-BE49-F238E27FC236}">
                <a16:creationId xmlns:a16="http://schemas.microsoft.com/office/drawing/2014/main" id="{9AC9C0B8-BAD0-B868-F042-166FEA0A6998}"/>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3195" y="4620747"/>
            <a:ext cx="1357745" cy="1341120"/>
          </a:xfrm>
          <a:prstGeom prst="rect">
            <a:avLst/>
          </a:prstGeom>
        </p:spPr>
      </p:pic>
      <p:pic>
        <p:nvPicPr>
          <p:cNvPr id="5" name="Imagem 4">
            <a:hlinkClick r:id="rId5" action="ppaction://hlinksldjump"/>
            <a:extLst>
              <a:ext uri="{FF2B5EF4-FFF2-40B4-BE49-F238E27FC236}">
                <a16:creationId xmlns:a16="http://schemas.microsoft.com/office/drawing/2014/main" id="{10B75E9F-4A63-C7A7-1647-6660F49F1CCE}"/>
              </a:ext>
            </a:extLst>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38241" y="3165443"/>
            <a:ext cx="947651" cy="91162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F0A64C-0B0C-22E0-3BD3-44B4238478E0}"/>
            </a:ext>
          </a:extLst>
        </p:cNvPr>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66FC5FF8-0E03-65DC-1D7E-1C46EB98CC9A}"/>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3646D5CD-70DC-AC3B-FAA0-6867FA10CF05}"/>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55E582BA-2540-94A3-83C3-FD29CA9DDABF}"/>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Zaqueu</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Cura à distância</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Jesus acalma a tempestade</a:t>
            </a:r>
          </a:p>
        </p:txBody>
      </p:sp>
    </p:spTree>
    <p:extLst>
      <p:ext uri="{BB962C8B-B14F-4D97-AF65-F5344CB8AC3E}">
        <p14:creationId xmlns:p14="http://schemas.microsoft.com/office/powerpoint/2010/main" val="27748617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E52B-3D9E-4C60-FBC5-0E72E717DB96}"/>
            </a:ext>
          </a:extLst>
        </p:cNvPr>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0490C487-E37D-4D8E-48B0-FC2809BBA15C}"/>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35BB6B69-96B6-0026-E734-FC985EDB4BD1}"/>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Jesus vê potencial para o bem em todos.</a:t>
            </a:r>
          </a:p>
          <a:p>
            <a:r>
              <a:rPr lang="pt-BR" dirty="0"/>
              <a:t>Quando estou com medo, posso confiar em Jesus para me acalmar e me dar paz.</a:t>
            </a:r>
          </a:p>
          <a:p>
            <a:r>
              <a:rPr lang="pt-BR" dirty="0"/>
              <a:t>Posso levar minhas preocupações e dúvidas a Jesus, porque Ele cuida de mim.</a:t>
            </a:r>
            <a:endParaRPr lang="pt-BR" dirty="0">
              <a:effectLst>
                <a:outerShdw blurRad="38100" dist="38100" dir="2700000" algn="tl">
                  <a:srgbClr val="000000">
                    <a:alpha val="43137"/>
                  </a:srgbClr>
                </a:outerShdw>
              </a:effectLst>
            </a:endParaRPr>
          </a:p>
        </p:txBody>
      </p:sp>
      <p:sp>
        <p:nvSpPr>
          <p:cNvPr id="62468" name="Espaço Reservado para Texto 1">
            <a:extLst>
              <a:ext uri="{FF2B5EF4-FFF2-40B4-BE49-F238E27FC236}">
                <a16:creationId xmlns:a16="http://schemas.microsoft.com/office/drawing/2014/main" id="{18621258-A89B-6AF4-01A7-91E0AE8D80C7}"/>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extLst>
      <p:ext uri="{BB962C8B-B14F-4D97-AF65-F5344CB8AC3E}">
        <p14:creationId xmlns:p14="http://schemas.microsoft.com/office/powerpoint/2010/main" val="2345816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7DC5E-9381-B0BD-F80B-8549448CD5EF}"/>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5F6499E0-6B65-4F16-42F8-CB9BE0B1A3DF}"/>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D87EAA1B-0A89-334B-DD6F-EE27FBC18FF8}"/>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14:27</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Lucas 19:10</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1 Pedro 5:7</a:t>
            </a:r>
          </a:p>
        </p:txBody>
      </p:sp>
      <p:sp>
        <p:nvSpPr>
          <p:cNvPr id="63492" name="Espaço Reservado para Texto 1">
            <a:extLst>
              <a:ext uri="{FF2B5EF4-FFF2-40B4-BE49-F238E27FC236}">
                <a16:creationId xmlns:a16="http://schemas.microsoft.com/office/drawing/2014/main" id="{622591EE-8B96-4636-26F0-891EF7A8D76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Tree>
    <p:extLst>
      <p:ext uri="{BB962C8B-B14F-4D97-AF65-F5344CB8AC3E}">
        <p14:creationId xmlns:p14="http://schemas.microsoft.com/office/powerpoint/2010/main" val="39085331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E7739-19D6-8147-E07F-BC02053E60F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DBC0AF70-693A-2ED1-E03C-C706BFDB558C}"/>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latin typeface="Arial" panose="020B0604020202020204" pitchFamily="34" charset="0"/>
                <a:cs typeface="Arial" panose="020B0604020202020204" pitchFamily="34" charset="0"/>
              </a:rPr>
              <a:t>Onde morava o oficial que foi à procura de Jesus para curar seu filho?</a:t>
            </a:r>
          </a:p>
        </p:txBody>
      </p:sp>
      <p:sp>
        <p:nvSpPr>
          <p:cNvPr id="3" name="Espaço Reservado para Texto 2">
            <a:extLst>
              <a:ext uri="{FF2B5EF4-FFF2-40B4-BE49-F238E27FC236}">
                <a16:creationId xmlns:a16="http://schemas.microsoft.com/office/drawing/2014/main" id="{09441422-5D50-D396-7C0A-46685D798888}"/>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pPr>
            <a:r>
              <a:rPr lang="pt-BR" altLang="pt-BR" dirty="0">
                <a:effectLst>
                  <a:outerShdw blurRad="38100" dist="38100" dir="2700000" algn="tl">
                    <a:srgbClr val="000000">
                      <a:alpha val="43137"/>
                    </a:srgbClr>
                  </a:outerShdw>
                </a:effectLst>
              </a:rPr>
              <a:t>Cafarnaum</a:t>
            </a:r>
          </a:p>
          <a:p>
            <a:pPr eaLnBrk="1" hangingPunct="1">
              <a:buFont typeface="Arial" charset="0"/>
              <a:buAutoNum type="alphaLcPeriod"/>
            </a:pPr>
            <a:r>
              <a:rPr lang="pt-BR" altLang="pt-BR" dirty="0">
                <a:effectLst>
                  <a:outerShdw blurRad="38100" dist="38100" dir="2700000" algn="tl">
                    <a:srgbClr val="000000">
                      <a:alpha val="43137"/>
                    </a:srgbClr>
                  </a:outerShdw>
                </a:effectLst>
              </a:rPr>
              <a:t>Caná</a:t>
            </a:r>
          </a:p>
          <a:p>
            <a:pPr eaLnBrk="1" hangingPunct="1">
              <a:buFont typeface="Arial" charset="0"/>
              <a:buAutoNum type="alphaLcPeriod"/>
            </a:pPr>
            <a:r>
              <a:rPr lang="pt-BR" dirty="0">
                <a:effectLst>
                  <a:outerShdw blurRad="38100" dist="38100" dir="2700000" algn="tl">
                    <a:srgbClr val="000000">
                      <a:alpha val="43137"/>
                    </a:srgbClr>
                  </a:outerShdw>
                </a:effectLst>
              </a:rPr>
              <a:t>Jerusalém</a:t>
            </a:r>
            <a:endParaRPr lang="pt-BR" altLang="pt-BR" dirty="0">
              <a:effectLst>
                <a:outerShdw blurRad="38100" dist="38100" dir="2700000" algn="tl">
                  <a:srgbClr val="000000">
                    <a:alpha val="43137"/>
                  </a:srgbClr>
                </a:outerShdw>
              </a:effectLst>
            </a:endParaRPr>
          </a:p>
        </p:txBody>
      </p:sp>
      <p:sp>
        <p:nvSpPr>
          <p:cNvPr id="63492" name="Espaço Reservado para Texto 1">
            <a:extLst>
              <a:ext uri="{FF2B5EF4-FFF2-40B4-BE49-F238E27FC236}">
                <a16:creationId xmlns:a16="http://schemas.microsoft.com/office/drawing/2014/main" id="{CA8B13DF-E7BF-1194-3F1B-AC2BC4A0C5A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27782026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8E9B3-FE64-78F8-1A43-ED1C8A3B03CC}"/>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5A5A468F-81A6-D9C7-D996-DC8B1A5F4E62}"/>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O que Jesus disse para o oficial?</a:t>
            </a:r>
          </a:p>
        </p:txBody>
      </p:sp>
      <p:sp>
        <p:nvSpPr>
          <p:cNvPr id="63492" name="Espaço Reservado para Texto 1">
            <a:extLst>
              <a:ext uri="{FF2B5EF4-FFF2-40B4-BE49-F238E27FC236}">
                <a16:creationId xmlns:a16="http://schemas.microsoft.com/office/drawing/2014/main" id="{6327FA4D-5E83-7E7A-57AA-C98DA15E1E9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
        <p:nvSpPr>
          <p:cNvPr id="2" name="Espaço Reservado para Texto 2">
            <a:extLst>
              <a:ext uri="{FF2B5EF4-FFF2-40B4-BE49-F238E27FC236}">
                <a16:creationId xmlns:a16="http://schemas.microsoft.com/office/drawing/2014/main" id="{CFC53315-F877-3151-FFBE-924E3274ED50}"/>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eaLnBrk="1" hangingPunct="1">
              <a:spcBef>
                <a:spcPct val="20000"/>
              </a:spcBef>
              <a:buFont typeface="Arial" charset="0"/>
              <a:buAutoNum type="alphaLcPeriod"/>
              <a:defRPr sz="3200" b="1">
                <a:effectLst>
                  <a:outerShdw blurRad="38100" dist="38100" dir="2700000" algn="tl">
                    <a:srgbClr val="000000">
                      <a:alpha val="43137"/>
                    </a:srgbClr>
                  </a:outerShdw>
                </a:effectLst>
              </a:defRPr>
            </a:lvl1pPr>
            <a:lvl2pPr marL="742950" indent="-285750">
              <a:spcBef>
                <a:spcPct val="20000"/>
              </a:spcBef>
              <a:buFont typeface="Arial" panose="020B0604020202020204" pitchFamily="34" charset="0"/>
              <a:buChar char="–"/>
              <a:defRPr sz="2800">
                <a:latin typeface="+mn-lt"/>
                <a:cs typeface="+mn-cs"/>
              </a:defRPr>
            </a:lvl2pPr>
            <a:lvl3pPr marL="1143000" indent="-228600">
              <a:spcBef>
                <a:spcPct val="20000"/>
              </a:spcBef>
              <a:buFont typeface="Arial" panose="020B0604020202020204" pitchFamily="34" charset="0"/>
              <a:buChar char="•"/>
              <a:defRPr sz="2400">
                <a:latin typeface="+mn-lt"/>
                <a:cs typeface="+mn-cs"/>
              </a:defRPr>
            </a:lvl3pPr>
            <a:lvl4pPr marL="1600200" indent="-228600">
              <a:spcBef>
                <a:spcPct val="20000"/>
              </a:spcBef>
              <a:buFont typeface="Arial" panose="020B0604020202020204" pitchFamily="34" charset="0"/>
              <a:buChar char="–"/>
              <a:defRPr sz="2000">
                <a:latin typeface="+mn-lt"/>
                <a:cs typeface="+mn-cs"/>
              </a:defRPr>
            </a:lvl4pPr>
            <a:lvl5pPr marL="2057400" indent="-228600">
              <a:spcBef>
                <a:spcPct val="20000"/>
              </a:spcBef>
              <a:buFont typeface="Arial" panose="020B0604020202020204" pitchFamily="34" charset="0"/>
              <a:buChar char="»"/>
              <a:defRPr sz="2000">
                <a:latin typeface="+mn-lt"/>
                <a:cs typeface="+mn-cs"/>
              </a:defRPr>
            </a:lvl5pPr>
            <a:lvl6pPr marL="2514600" indent="-228600">
              <a:spcBef>
                <a:spcPct val="20000"/>
              </a:spcBef>
              <a:buFont typeface="Arial" pitchFamily="34" charset="0"/>
              <a:buChar char="•"/>
              <a:defRPr sz="2000">
                <a:latin typeface="+mn-lt"/>
                <a:cs typeface="+mn-cs"/>
              </a:defRPr>
            </a:lvl6pPr>
            <a:lvl7pPr marL="2971800" indent="-228600">
              <a:spcBef>
                <a:spcPct val="20000"/>
              </a:spcBef>
              <a:buFont typeface="Arial" pitchFamily="34" charset="0"/>
              <a:buChar char="•"/>
              <a:defRPr sz="2000">
                <a:latin typeface="+mn-lt"/>
                <a:cs typeface="+mn-cs"/>
              </a:defRPr>
            </a:lvl7pPr>
            <a:lvl8pPr marL="3429000" indent="-228600">
              <a:spcBef>
                <a:spcPct val="20000"/>
              </a:spcBef>
              <a:buFont typeface="Arial" pitchFamily="34" charset="0"/>
              <a:buChar char="•"/>
              <a:defRPr sz="2000">
                <a:latin typeface="+mn-lt"/>
                <a:cs typeface="+mn-cs"/>
              </a:defRPr>
            </a:lvl8pPr>
            <a:lvl9pPr marL="3886200" indent="-228600">
              <a:spcBef>
                <a:spcPct val="20000"/>
              </a:spcBef>
              <a:buFont typeface="Arial" pitchFamily="34" charset="0"/>
              <a:buChar char="•"/>
              <a:defRPr sz="2000">
                <a:latin typeface="+mn-lt"/>
                <a:cs typeface="+mn-cs"/>
              </a:defRPr>
            </a:lvl9pPr>
          </a:lstStyle>
          <a:p>
            <a:r>
              <a:rPr lang="pt-BR" altLang="pt-BR" dirty="0"/>
              <a:t>“Volte! Seu filho viverá”</a:t>
            </a:r>
          </a:p>
          <a:p>
            <a:r>
              <a:rPr lang="pt-BR" altLang="pt-BR" dirty="0"/>
              <a:t>“Traga seu filho aqui”</a:t>
            </a:r>
          </a:p>
          <a:p>
            <a:r>
              <a:rPr lang="pt-BR" altLang="pt-BR" dirty="0"/>
              <a:t>“Eu vou à sua casa curar seu filho”</a:t>
            </a:r>
          </a:p>
        </p:txBody>
      </p:sp>
    </p:spTree>
    <p:extLst>
      <p:ext uri="{BB962C8B-B14F-4D97-AF65-F5344CB8AC3E}">
        <p14:creationId xmlns:p14="http://schemas.microsoft.com/office/powerpoint/2010/main" val="41681113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4BDAA-0627-CCF3-F3DD-76E3A79D9741}"/>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D4FB0F01-FD61-AB26-437D-0283277AD22C}"/>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O que Jesus falou para o oficial?</a:t>
            </a:r>
          </a:p>
        </p:txBody>
      </p:sp>
      <p:sp>
        <p:nvSpPr>
          <p:cNvPr id="3" name="Espaço Reservado para Texto 2">
            <a:extLst>
              <a:ext uri="{FF2B5EF4-FFF2-40B4-BE49-F238E27FC236}">
                <a16:creationId xmlns:a16="http://schemas.microsoft.com/office/drawing/2014/main" id="{3534530A-136E-6AD2-AF5C-6FE389D3EF5A}"/>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“Tenha fé”</a:t>
            </a:r>
          </a:p>
          <a:p>
            <a:pPr eaLnBrk="1" hangingPunct="1">
              <a:buFont typeface="Arial" charset="0"/>
              <a:buAutoNum type="alphaLcPeriod"/>
              <a:defRPr/>
            </a:pPr>
            <a:r>
              <a:rPr lang="pt-BR" altLang="pt-BR" dirty="0"/>
              <a:t>“Seu filho viverá”</a:t>
            </a:r>
          </a:p>
          <a:p>
            <a:pPr eaLnBrk="1" hangingPunct="1">
              <a:buFont typeface="Arial" charset="0"/>
              <a:buAutoNum type="alphaLcPeriod"/>
              <a:defRPr/>
            </a:pPr>
            <a:r>
              <a:rPr lang="pt-BR" altLang="pt-BR" dirty="0"/>
              <a:t>“Espere até amanhã”</a:t>
            </a:r>
          </a:p>
        </p:txBody>
      </p:sp>
      <p:sp>
        <p:nvSpPr>
          <p:cNvPr id="63492" name="Espaço Reservado para Texto 1">
            <a:extLst>
              <a:ext uri="{FF2B5EF4-FFF2-40B4-BE49-F238E27FC236}">
                <a16:creationId xmlns:a16="http://schemas.microsoft.com/office/drawing/2014/main" id="{87B92708-5EBD-6AA5-11BA-A9553101791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6603673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2B0F2-6CFE-CA92-BDAF-CB37834ED38F}"/>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380BE9B-780E-0D47-25AF-5C8001D0B253}"/>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just" eaLnBrk="1" hangingPunct="1"/>
            <a:r>
              <a:rPr lang="pt-BR" altLang="pt-BR" dirty="0">
                <a:cs typeface="Arial" panose="020B0604020202020204" pitchFamily="34" charset="0"/>
              </a:rPr>
              <a:t>A que hora os servos disseram que o filho do oficial tinha melhorado?</a:t>
            </a:r>
          </a:p>
        </p:txBody>
      </p:sp>
      <p:sp>
        <p:nvSpPr>
          <p:cNvPr id="63492" name="Espaço Reservado para Texto 1">
            <a:extLst>
              <a:ext uri="{FF2B5EF4-FFF2-40B4-BE49-F238E27FC236}">
                <a16:creationId xmlns:a16="http://schemas.microsoft.com/office/drawing/2014/main" id="{E51950B9-E8CF-A66F-0006-301B8BCB0BFC}"/>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
        <p:nvSpPr>
          <p:cNvPr id="4" name="Espaço Reservado para Texto 2">
            <a:extLst>
              <a:ext uri="{FF2B5EF4-FFF2-40B4-BE49-F238E27FC236}">
                <a16:creationId xmlns:a16="http://schemas.microsoft.com/office/drawing/2014/main" id="{C84FDC4A-663E-96BA-676D-C98F4F07DC69}"/>
              </a:ext>
            </a:extLst>
          </p:cNvPr>
          <p:cNvSpPr>
            <a:spLocks noGrp="1"/>
          </p:cNvSpPr>
          <p:nvPr>
            <p:ph type="body" sz="quarter" idx="11"/>
          </p:nvPr>
        </p:nvSpPr>
        <p:spPr bwMode="auto">
          <a:xfrm>
            <a:off x="1475656" y="1988840"/>
            <a:ext cx="7488957" cy="482453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pPr>
            <a:r>
              <a:rPr lang="pt-BR" altLang="pt-BR" dirty="0">
                <a:effectLst>
                  <a:outerShdw blurRad="38100" dist="38100" dir="2700000" algn="tl">
                    <a:srgbClr val="000000">
                      <a:alpha val="43137"/>
                    </a:srgbClr>
                  </a:outerShdw>
                </a:effectLst>
              </a:rPr>
              <a:t>À terceira hora</a:t>
            </a:r>
          </a:p>
          <a:p>
            <a:pPr eaLnBrk="1" hangingPunct="1">
              <a:buFont typeface="Arial" charset="0"/>
              <a:buAutoNum type="alphaLcPeriod"/>
            </a:pPr>
            <a:r>
              <a:rPr lang="pt-BR" altLang="pt-BR" dirty="0">
                <a:effectLst>
                  <a:outerShdw blurRad="38100" dist="38100" dir="2700000" algn="tl">
                    <a:srgbClr val="000000">
                      <a:alpha val="43137"/>
                    </a:srgbClr>
                  </a:outerShdw>
                </a:effectLst>
              </a:rPr>
              <a:t>À sétima hora</a:t>
            </a:r>
          </a:p>
          <a:p>
            <a:pPr eaLnBrk="1" hangingPunct="1">
              <a:buFont typeface="Arial" charset="0"/>
            </a:pPr>
            <a:r>
              <a:rPr lang="pt-BR" altLang="pt-BR" dirty="0">
                <a:effectLst>
                  <a:outerShdw blurRad="38100" dist="38100" dir="2700000" algn="tl">
                    <a:srgbClr val="000000">
                      <a:alpha val="43137"/>
                    </a:srgbClr>
                  </a:outerShdw>
                </a:effectLst>
              </a:rPr>
              <a:t>À décima segunda hora</a:t>
            </a:r>
          </a:p>
        </p:txBody>
      </p:sp>
    </p:spTree>
    <p:extLst>
      <p:ext uri="{BB962C8B-B14F-4D97-AF65-F5344CB8AC3E}">
        <p14:creationId xmlns:p14="http://schemas.microsoft.com/office/powerpoint/2010/main" val="8656843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Espaço Reservado para Texto 1">
            <a:extLst>
              <a:ext uri="{FF2B5EF4-FFF2-40B4-BE49-F238E27FC236}">
                <a16:creationId xmlns:a16="http://schemas.microsoft.com/office/drawing/2014/main" id="{A5EFB5C6-9826-423B-AEBF-F298E0AAFAF8}"/>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A593FCA2-D814-46E1-BB47-6146F6377671}" type="datetime1">
              <a:rPr lang="pt-BR" altLang="pt-BR" sz="5400" b="0" smtClean="0"/>
              <a:pPr algn="ctr" eaLnBrk="1" hangingPunct="1"/>
              <a:t>05/10/2026</a:t>
            </a:fld>
            <a:endParaRPr lang="pt-BR" altLang="pt-BR" sz="5400" b="0"/>
          </a:p>
        </p:txBody>
      </p:sp>
      <p:sp>
        <p:nvSpPr>
          <p:cNvPr id="2" name="Espaço Reservado para Texto 1">
            <a:extLst>
              <a:ext uri="{FF2B5EF4-FFF2-40B4-BE49-F238E27FC236}">
                <a16:creationId xmlns:a16="http://schemas.microsoft.com/office/drawing/2014/main" id="{523FE927-8155-25B6-E20B-BCE53B2558FA}"/>
              </a:ext>
            </a:extLst>
          </p:cNvPr>
          <p:cNvSpPr>
            <a:spLocks noGrp="1"/>
          </p:cNvSpPr>
          <p:nvPr>
            <p:ph type="body" sz="quarter" idx="11"/>
          </p:nvPr>
        </p:nvSpPr>
        <p:spPr/>
        <p:txBody>
          <a:bodyPr/>
          <a:lstStyle/>
          <a:p>
            <a:endParaRPr lang="pt-BR"/>
          </a:p>
        </p:txBody>
      </p:sp>
      <p:sp>
        <p:nvSpPr>
          <p:cNvPr id="60420" name="CaixaDeTexto 2">
            <a:extLst>
              <a:ext uri="{FF2B5EF4-FFF2-40B4-BE49-F238E27FC236}">
                <a16:creationId xmlns:a16="http://schemas.microsoft.com/office/drawing/2014/main" id="{F9707BB5-3803-4977-AB23-FE841916A559}"/>
              </a:ext>
            </a:extLst>
          </p:cNvPr>
          <p:cNvSpPr txBox="1">
            <a:spLocks noChangeArrowheads="1"/>
          </p:cNvSpPr>
          <p:nvPr/>
        </p:nvSpPr>
        <p:spPr bwMode="auto">
          <a:xfrm>
            <a:off x="1338306" y="6294438"/>
            <a:ext cx="7758414" cy="5238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sz="2800" b="1">
                <a:solidFill>
                  <a:schemeClr val="bg1"/>
                </a:solidFill>
                <a:latin typeface="Calibri" panose="020F0502020204030204" pitchFamily="34" charset="0"/>
              </a:rPr>
              <a:t>Entregue suas respostas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6D323BD6-D9C0-45B7-8C37-EDFF694E3C8B}"/>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E65ABD8F-C9AE-4C6D-BA4C-28422162C68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BFDD3A67-938A-D053-8311-800950FD1FB6}"/>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Zaqueu</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Cura à distância</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Jesus acalma a tempestade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1" end="1"/>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A96EC1BE-540C-4637-9E0B-DE524AC90CF3}"/>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F78F86EE-FD49-4FA0-9BAD-2F7A76816264}"/>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Jesus vê potencial para o bem em todos.</a:t>
            </a:r>
          </a:p>
          <a:p>
            <a:r>
              <a:rPr lang="pt-BR" dirty="0"/>
              <a:t>Quando estou com medo, posso confiar em Jesus para me acalmar e me dar paz.</a:t>
            </a:r>
          </a:p>
          <a:p>
            <a:r>
              <a:rPr lang="pt-BR" dirty="0"/>
              <a:t>Posso levar minhas preocupações e dúvidas a Jesus, porque Ele cuida de mim.</a:t>
            </a:r>
            <a:endParaRPr lang="pt-BR" dirty="0">
              <a:effectLst>
                <a:outerShdw blurRad="38100" dist="38100" dir="2700000" algn="tl">
                  <a:srgbClr val="000000">
                    <a:alpha val="43137"/>
                  </a:srgbClr>
                </a:outerShdw>
              </a:effectLst>
            </a:endParaRPr>
          </a:p>
        </p:txBody>
      </p:sp>
      <p:sp>
        <p:nvSpPr>
          <p:cNvPr id="62468" name="Espaço Reservado para Texto 1">
            <a:extLst>
              <a:ext uri="{FF2B5EF4-FFF2-40B4-BE49-F238E27FC236}">
                <a16:creationId xmlns:a16="http://schemas.microsoft.com/office/drawing/2014/main" id="{C54E8390-5704-472B-81C6-E1E27449659A}"/>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2" end="2"/>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0DB2A9F4-07A1-418D-AD6B-E7AF7D113081}"/>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FCAA9491-E175-45DB-8A8F-C7E927EEFAE1}"/>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14:27</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Lucas 19:10</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1 Pedro 5:7</a:t>
            </a:r>
          </a:p>
        </p:txBody>
      </p:sp>
      <p:sp>
        <p:nvSpPr>
          <p:cNvPr id="63492" name="Espaço Reservado para Texto 1">
            <a:extLst>
              <a:ext uri="{FF2B5EF4-FFF2-40B4-BE49-F238E27FC236}">
                <a16:creationId xmlns:a16="http://schemas.microsoft.com/office/drawing/2014/main" id="{5376B9FD-7091-48B8-B8D6-B9A341AEC4D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
        <p:nvSpPr>
          <p:cNvPr id="8" name="Retângulo 7">
            <a:extLst>
              <a:ext uri="{FF2B5EF4-FFF2-40B4-BE49-F238E27FC236}">
                <a16:creationId xmlns:a16="http://schemas.microsoft.com/office/drawing/2014/main" id="{150F2D0B-AAC2-47E4-974A-795F5688C859}"/>
              </a:ext>
            </a:extLst>
          </p:cNvPr>
          <p:cNvSpPr/>
          <p:nvPr/>
        </p:nvSpPr>
        <p:spPr>
          <a:xfrm>
            <a:off x="1273141" y="3970799"/>
            <a:ext cx="7834167" cy="1569660"/>
          </a:xfrm>
          <a:prstGeom prst="rect">
            <a:avLst/>
          </a:prstGeom>
        </p:spPr>
        <p:txBody>
          <a:bodyPr wrap="square">
            <a:spAutoFit/>
          </a:bodyPr>
          <a:lstStyle/>
          <a:p>
            <a:pPr algn="ctr"/>
            <a:r>
              <a:rPr lang="pt-BR" sz="3200" b="1" dirty="0">
                <a:ln w="10541" cmpd="sng">
                  <a:solidFill>
                    <a:schemeClr val="tx1"/>
                  </a:solidFill>
                  <a:prstDash val="solid"/>
                </a:ln>
                <a:solidFill>
                  <a:srgbClr val="FF0000"/>
                </a:solidFill>
                <a:latin typeface="Arial" charset="0"/>
              </a:rPr>
              <a:t>“Entreguem-Lhe todas as suas  ansiedades, pois Ele cuida de vocês.”</a:t>
            </a:r>
          </a:p>
          <a:p>
            <a:pPr algn="r"/>
            <a:r>
              <a:rPr lang="pt-BR" sz="3200" b="1" dirty="0">
                <a:ln w="10541" cmpd="sng">
                  <a:solidFill>
                    <a:schemeClr val="tx1"/>
                  </a:solidFill>
                  <a:prstDash val="solid"/>
                </a:ln>
                <a:solidFill>
                  <a:srgbClr val="FF0000"/>
                </a:solidFill>
                <a:latin typeface="Arial" charset="0"/>
              </a:rPr>
              <a:t>1 Pedro 5:7</a:t>
            </a:r>
            <a:endParaRPr lang="pt-BR" sz="2400" b="1" dirty="0">
              <a:ln w="10541" cmpd="sng">
                <a:solidFill>
                  <a:schemeClr val="tx1"/>
                </a:solidFill>
                <a:prstDash val="solid"/>
              </a:ln>
              <a:solidFill>
                <a:srgbClr val="FF0000"/>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2" end="2"/>
                                            </p:txEl>
                                          </p:spTgt>
                                        </p:tgtEl>
                                        <p:attrNameLst>
                                          <p:attrName>style.color</p:attrName>
                                        </p:attrNameLst>
                                      </p:cBhvr>
                                      <p:to>
                                        <a:schemeClr val="accent2"/>
                                      </p:to>
                                    </p:animClr>
                                    <p:animClr clrSpc="rgb" dir="cw">
                                      <p:cBhvr>
                                        <p:cTn id="9" dur="2000" fill="hold"/>
                                        <p:tgtEl>
                                          <p:spTgt spid="3">
                                            <p:txEl>
                                              <p:pRg st="2" end="2"/>
                                            </p:txEl>
                                          </p:spTgt>
                                        </p:tgtEl>
                                        <p:attrNameLst>
                                          <p:attrName>fillcolor</p:attrName>
                                        </p:attrNameLst>
                                      </p:cBhvr>
                                      <p:to>
                                        <a:schemeClr val="accent2"/>
                                      </p:to>
                                    </p:animClr>
                                    <p:set>
                                      <p:cBhvr>
                                        <p:cTn id="10" dur="2000" fill="hold"/>
                                        <p:tgtEl>
                                          <p:spTgt spid="3">
                                            <p:txEl>
                                              <p:pRg st="2" end="2"/>
                                            </p:txEl>
                                          </p:spTgt>
                                        </p:tgtEl>
                                        <p:attrNameLst>
                                          <p:attrName>fill.type</p:attrName>
                                        </p:attrNameLst>
                                      </p:cBhvr>
                                      <p:to>
                                        <p:strVal val="solid"/>
                                      </p:to>
                                    </p:set>
                                    <p:set>
                                      <p:cBhvr>
                                        <p:cTn id="11" dur="2000" fill="hold"/>
                                        <p:tgtEl>
                                          <p:spTgt spid="3">
                                            <p:txEl>
                                              <p:pRg st="2" end="2"/>
                                            </p:txEl>
                                          </p:spTgt>
                                        </p:tgtEl>
                                        <p:attrNameLst>
                                          <p:attrName>fill.on</p:attrName>
                                        </p:attrNameLst>
                                      </p:cBhvr>
                                      <p:to>
                                        <p:strVal val="true"/>
                                      </p:to>
                                    </p:set>
                                  </p:childTnLst>
                                </p:cTn>
                              </p:par>
                              <p:par>
                                <p:cTn id="12" presetID="2" presetClass="entr" presetSubtype="9"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28F8B-CA07-9D6C-19F8-3DEBE4E72F6D}"/>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796BB1F-B9E4-22CF-0352-BE78DD66959E}"/>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latin typeface="Arial" panose="020B0604020202020204" pitchFamily="34" charset="0"/>
                <a:cs typeface="Arial" panose="020B0604020202020204" pitchFamily="34" charset="0"/>
              </a:rPr>
              <a:t>Onde morava o oficial que foi à procura de Jesus para curar seu filho?</a:t>
            </a:r>
          </a:p>
        </p:txBody>
      </p:sp>
      <p:sp>
        <p:nvSpPr>
          <p:cNvPr id="3" name="Espaço Reservado para Texto 2">
            <a:extLst>
              <a:ext uri="{FF2B5EF4-FFF2-40B4-BE49-F238E27FC236}">
                <a16:creationId xmlns:a16="http://schemas.microsoft.com/office/drawing/2014/main" id="{9DE0A138-C7AB-EF4B-D6D5-A1E3CC2031AD}"/>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pPr>
            <a:r>
              <a:rPr lang="pt-BR" altLang="pt-BR" dirty="0">
                <a:effectLst>
                  <a:outerShdw blurRad="38100" dist="38100" dir="2700000" algn="tl">
                    <a:srgbClr val="000000">
                      <a:alpha val="43137"/>
                    </a:srgbClr>
                  </a:outerShdw>
                </a:effectLst>
              </a:rPr>
              <a:t>Cafarnaum</a:t>
            </a:r>
          </a:p>
          <a:p>
            <a:pPr eaLnBrk="1" hangingPunct="1">
              <a:buFont typeface="Arial" charset="0"/>
              <a:buAutoNum type="alphaLcPeriod"/>
            </a:pPr>
            <a:r>
              <a:rPr lang="pt-BR" altLang="pt-BR" dirty="0">
                <a:effectLst>
                  <a:outerShdw blurRad="38100" dist="38100" dir="2700000" algn="tl">
                    <a:srgbClr val="000000">
                      <a:alpha val="43137"/>
                    </a:srgbClr>
                  </a:outerShdw>
                </a:effectLst>
              </a:rPr>
              <a:t>Caná</a:t>
            </a:r>
          </a:p>
          <a:p>
            <a:pPr eaLnBrk="1" hangingPunct="1">
              <a:buFont typeface="Arial" charset="0"/>
              <a:buAutoNum type="alphaLcPeriod"/>
            </a:pPr>
            <a:r>
              <a:rPr lang="pt-BR" dirty="0">
                <a:effectLst>
                  <a:outerShdw blurRad="38100" dist="38100" dir="2700000" algn="tl">
                    <a:srgbClr val="000000">
                      <a:alpha val="43137"/>
                    </a:srgbClr>
                  </a:outerShdw>
                </a:effectLst>
              </a:rPr>
              <a:t>Jerusalém</a:t>
            </a:r>
            <a:endParaRPr lang="pt-BR" altLang="pt-BR" dirty="0">
              <a:effectLst>
                <a:outerShdw blurRad="38100" dist="38100" dir="2700000" algn="tl">
                  <a:srgbClr val="000000">
                    <a:alpha val="43137"/>
                  </a:srgbClr>
                </a:outerShdw>
              </a:effectLst>
            </a:endParaRPr>
          </a:p>
        </p:txBody>
      </p:sp>
      <p:sp>
        <p:nvSpPr>
          <p:cNvPr id="63492" name="Espaço Reservado para Texto 1">
            <a:extLst>
              <a:ext uri="{FF2B5EF4-FFF2-40B4-BE49-F238E27FC236}">
                <a16:creationId xmlns:a16="http://schemas.microsoft.com/office/drawing/2014/main" id="{8C945E6C-436B-92BC-3648-037C37A7DD4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291841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0" end="0"/>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0" end="0"/>
                                            </p:txEl>
                                          </p:spTgt>
                                        </p:tgtEl>
                                        <p:attrNameLst>
                                          <p:attrName>style.color</p:attrName>
                                        </p:attrNameLst>
                                      </p:cBhvr>
                                      <p:to>
                                        <a:schemeClr val="accent2"/>
                                      </p:to>
                                    </p:animClr>
                                    <p:animClr clrSpc="rgb" dir="cw">
                                      <p:cBhvr>
                                        <p:cTn id="9" dur="2000" fill="hold"/>
                                        <p:tgtEl>
                                          <p:spTgt spid="3">
                                            <p:txEl>
                                              <p:pRg st="0" end="0"/>
                                            </p:txEl>
                                          </p:spTgt>
                                        </p:tgtEl>
                                        <p:attrNameLst>
                                          <p:attrName>fillcolor</p:attrName>
                                        </p:attrNameLst>
                                      </p:cBhvr>
                                      <p:to>
                                        <a:schemeClr val="accent2"/>
                                      </p:to>
                                    </p:animClr>
                                    <p:set>
                                      <p:cBhvr>
                                        <p:cTn id="10" dur="2000" fill="hold"/>
                                        <p:tgtEl>
                                          <p:spTgt spid="3">
                                            <p:txEl>
                                              <p:pRg st="0" end="0"/>
                                            </p:txEl>
                                          </p:spTgt>
                                        </p:tgtEl>
                                        <p:attrNameLst>
                                          <p:attrName>fill.type</p:attrName>
                                        </p:attrNameLst>
                                      </p:cBhvr>
                                      <p:to>
                                        <p:strVal val="solid"/>
                                      </p:to>
                                    </p:set>
                                    <p:set>
                                      <p:cBhvr>
                                        <p:cTn id="11" dur="2000"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3BDF2-8C23-19BB-F115-52E8E2FF1DA1}"/>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50A7E667-1A63-7E26-3886-75C5222FBB4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O que Jesus disse para o oficial?</a:t>
            </a:r>
          </a:p>
        </p:txBody>
      </p:sp>
      <p:sp>
        <p:nvSpPr>
          <p:cNvPr id="63492" name="Espaço Reservado para Texto 1">
            <a:extLst>
              <a:ext uri="{FF2B5EF4-FFF2-40B4-BE49-F238E27FC236}">
                <a16:creationId xmlns:a16="http://schemas.microsoft.com/office/drawing/2014/main" id="{B64C461E-4060-5481-EE0C-B9F76DD9D480}"/>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
        <p:nvSpPr>
          <p:cNvPr id="2" name="Espaço Reservado para Texto 2">
            <a:extLst>
              <a:ext uri="{FF2B5EF4-FFF2-40B4-BE49-F238E27FC236}">
                <a16:creationId xmlns:a16="http://schemas.microsoft.com/office/drawing/2014/main" id="{AAE19F96-2BC2-7982-9326-FF6ADD27C1FA}"/>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eaLnBrk="1" hangingPunct="1">
              <a:spcBef>
                <a:spcPct val="20000"/>
              </a:spcBef>
              <a:buFont typeface="Arial" charset="0"/>
              <a:buAutoNum type="alphaLcPeriod"/>
              <a:defRPr sz="3200" b="1">
                <a:effectLst>
                  <a:outerShdw blurRad="38100" dist="38100" dir="2700000" algn="tl">
                    <a:srgbClr val="000000">
                      <a:alpha val="43137"/>
                    </a:srgbClr>
                  </a:outerShdw>
                </a:effectLst>
              </a:defRPr>
            </a:lvl1pPr>
            <a:lvl2pPr marL="742950" indent="-285750">
              <a:spcBef>
                <a:spcPct val="20000"/>
              </a:spcBef>
              <a:buFont typeface="Arial" panose="020B0604020202020204" pitchFamily="34" charset="0"/>
              <a:buChar char="–"/>
              <a:defRPr sz="2800">
                <a:latin typeface="+mn-lt"/>
                <a:cs typeface="+mn-cs"/>
              </a:defRPr>
            </a:lvl2pPr>
            <a:lvl3pPr marL="1143000" indent="-228600">
              <a:spcBef>
                <a:spcPct val="20000"/>
              </a:spcBef>
              <a:buFont typeface="Arial" panose="020B0604020202020204" pitchFamily="34" charset="0"/>
              <a:buChar char="•"/>
              <a:defRPr sz="2400">
                <a:latin typeface="+mn-lt"/>
                <a:cs typeface="+mn-cs"/>
              </a:defRPr>
            </a:lvl3pPr>
            <a:lvl4pPr marL="1600200" indent="-228600">
              <a:spcBef>
                <a:spcPct val="20000"/>
              </a:spcBef>
              <a:buFont typeface="Arial" panose="020B0604020202020204" pitchFamily="34" charset="0"/>
              <a:buChar char="–"/>
              <a:defRPr sz="2000">
                <a:latin typeface="+mn-lt"/>
                <a:cs typeface="+mn-cs"/>
              </a:defRPr>
            </a:lvl4pPr>
            <a:lvl5pPr marL="2057400" indent="-228600">
              <a:spcBef>
                <a:spcPct val="20000"/>
              </a:spcBef>
              <a:buFont typeface="Arial" panose="020B0604020202020204" pitchFamily="34" charset="0"/>
              <a:buChar char="»"/>
              <a:defRPr sz="2000">
                <a:latin typeface="+mn-lt"/>
                <a:cs typeface="+mn-cs"/>
              </a:defRPr>
            </a:lvl5pPr>
            <a:lvl6pPr marL="2514600" indent="-228600">
              <a:spcBef>
                <a:spcPct val="20000"/>
              </a:spcBef>
              <a:buFont typeface="Arial" pitchFamily="34" charset="0"/>
              <a:buChar char="•"/>
              <a:defRPr sz="2000">
                <a:latin typeface="+mn-lt"/>
                <a:cs typeface="+mn-cs"/>
              </a:defRPr>
            </a:lvl6pPr>
            <a:lvl7pPr marL="2971800" indent="-228600">
              <a:spcBef>
                <a:spcPct val="20000"/>
              </a:spcBef>
              <a:buFont typeface="Arial" pitchFamily="34" charset="0"/>
              <a:buChar char="•"/>
              <a:defRPr sz="2000">
                <a:latin typeface="+mn-lt"/>
                <a:cs typeface="+mn-cs"/>
              </a:defRPr>
            </a:lvl7pPr>
            <a:lvl8pPr marL="3429000" indent="-228600">
              <a:spcBef>
                <a:spcPct val="20000"/>
              </a:spcBef>
              <a:buFont typeface="Arial" pitchFamily="34" charset="0"/>
              <a:buChar char="•"/>
              <a:defRPr sz="2000">
                <a:latin typeface="+mn-lt"/>
                <a:cs typeface="+mn-cs"/>
              </a:defRPr>
            </a:lvl8pPr>
            <a:lvl9pPr marL="3886200" indent="-228600">
              <a:spcBef>
                <a:spcPct val="20000"/>
              </a:spcBef>
              <a:buFont typeface="Arial" pitchFamily="34" charset="0"/>
              <a:buChar char="•"/>
              <a:defRPr sz="2000">
                <a:latin typeface="+mn-lt"/>
                <a:cs typeface="+mn-cs"/>
              </a:defRPr>
            </a:lvl9pPr>
          </a:lstStyle>
          <a:p>
            <a:r>
              <a:rPr lang="pt-BR" altLang="pt-BR" dirty="0"/>
              <a:t>“Volte! Seu filho viverá”</a:t>
            </a:r>
          </a:p>
          <a:p>
            <a:r>
              <a:rPr lang="pt-BR" altLang="pt-BR" dirty="0"/>
              <a:t>“Traga seu filho aqui”</a:t>
            </a:r>
          </a:p>
          <a:p>
            <a:r>
              <a:rPr lang="pt-BR" altLang="pt-BR" dirty="0"/>
              <a:t>“Eu vou à sua casa curar seu filho”</a:t>
            </a:r>
          </a:p>
        </p:txBody>
      </p:sp>
    </p:spTree>
    <p:extLst>
      <p:ext uri="{BB962C8B-B14F-4D97-AF65-F5344CB8AC3E}">
        <p14:creationId xmlns:p14="http://schemas.microsoft.com/office/powerpoint/2010/main" val="1762839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xEl>
                                              <p:pRg st="0" end="0"/>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2">
                                            <p:txEl>
                                              <p:pRg st="0" end="0"/>
                                            </p:txEl>
                                          </p:spTgt>
                                        </p:tgtEl>
                                        <p:attrNameLst>
                                          <p:attrName>style.color</p:attrName>
                                        </p:attrNameLst>
                                      </p:cBhvr>
                                      <p:to>
                                        <a:schemeClr val="accent2"/>
                                      </p:to>
                                    </p:animClr>
                                    <p:animClr clrSpc="rgb" dir="cw">
                                      <p:cBhvr>
                                        <p:cTn id="9" dur="2000" fill="hold"/>
                                        <p:tgtEl>
                                          <p:spTgt spid="2">
                                            <p:txEl>
                                              <p:pRg st="0" end="0"/>
                                            </p:txEl>
                                          </p:spTgt>
                                        </p:tgtEl>
                                        <p:attrNameLst>
                                          <p:attrName>fillcolor</p:attrName>
                                        </p:attrNameLst>
                                      </p:cBhvr>
                                      <p:to>
                                        <a:schemeClr val="accent2"/>
                                      </p:to>
                                    </p:animClr>
                                    <p:set>
                                      <p:cBhvr>
                                        <p:cTn id="10" dur="2000" fill="hold"/>
                                        <p:tgtEl>
                                          <p:spTgt spid="2">
                                            <p:txEl>
                                              <p:pRg st="0" end="0"/>
                                            </p:txEl>
                                          </p:spTgt>
                                        </p:tgtEl>
                                        <p:attrNameLst>
                                          <p:attrName>fill.type</p:attrName>
                                        </p:attrNameLst>
                                      </p:cBhvr>
                                      <p:to>
                                        <p:strVal val="solid"/>
                                      </p:to>
                                    </p:set>
                                    <p:set>
                                      <p:cBhvr>
                                        <p:cTn id="11" dur="2000" fill="hold"/>
                                        <p:tgtEl>
                                          <p:spTgt spid="2">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6BC3D-43D7-2259-8557-C22807D82993}"/>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AC8F6654-3D4E-F0A6-1537-FB8FBA18BFB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O que Jesus falou para o oficial?</a:t>
            </a:r>
          </a:p>
        </p:txBody>
      </p:sp>
      <p:sp>
        <p:nvSpPr>
          <p:cNvPr id="3" name="Espaço Reservado para Texto 2">
            <a:extLst>
              <a:ext uri="{FF2B5EF4-FFF2-40B4-BE49-F238E27FC236}">
                <a16:creationId xmlns:a16="http://schemas.microsoft.com/office/drawing/2014/main" id="{0011CAE1-BFC2-2E70-6376-1BA128EB4183}"/>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“Tenha fé”</a:t>
            </a:r>
          </a:p>
          <a:p>
            <a:pPr eaLnBrk="1" hangingPunct="1">
              <a:buFont typeface="Arial" charset="0"/>
              <a:buAutoNum type="alphaLcPeriod"/>
              <a:defRPr/>
            </a:pPr>
            <a:r>
              <a:rPr lang="pt-BR" altLang="pt-BR" dirty="0"/>
              <a:t>“Seu filho viverá”</a:t>
            </a:r>
          </a:p>
          <a:p>
            <a:pPr eaLnBrk="1" hangingPunct="1">
              <a:buFont typeface="Arial" charset="0"/>
              <a:buAutoNum type="alphaLcPeriod"/>
              <a:defRPr/>
            </a:pPr>
            <a:r>
              <a:rPr lang="pt-BR" altLang="pt-BR" dirty="0"/>
              <a:t>“Espere até amanhã”</a:t>
            </a:r>
          </a:p>
        </p:txBody>
      </p:sp>
      <p:sp>
        <p:nvSpPr>
          <p:cNvPr id="63492" name="Espaço Reservado para Texto 1">
            <a:extLst>
              <a:ext uri="{FF2B5EF4-FFF2-40B4-BE49-F238E27FC236}">
                <a16:creationId xmlns:a16="http://schemas.microsoft.com/office/drawing/2014/main" id="{EFD43750-3956-85D7-F80B-6D83159A077F}"/>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301154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D01F8-087E-3283-7E51-1C127F25A77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3BEF7CC-3F7B-D060-F106-093FE7F9AD07}"/>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just" eaLnBrk="1" hangingPunct="1"/>
            <a:r>
              <a:rPr lang="pt-BR" altLang="pt-BR" dirty="0">
                <a:cs typeface="Arial" panose="020B0604020202020204" pitchFamily="34" charset="0"/>
              </a:rPr>
              <a:t>A que hora os servos disseram que o filho do oficial tinha melhorado?</a:t>
            </a:r>
          </a:p>
        </p:txBody>
      </p:sp>
      <p:sp>
        <p:nvSpPr>
          <p:cNvPr id="63492" name="Espaço Reservado para Texto 1">
            <a:extLst>
              <a:ext uri="{FF2B5EF4-FFF2-40B4-BE49-F238E27FC236}">
                <a16:creationId xmlns:a16="http://schemas.microsoft.com/office/drawing/2014/main" id="{1B3C796F-F555-3B55-E654-09A0D3285F4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
        <p:nvSpPr>
          <p:cNvPr id="4" name="Espaço Reservado para Texto 2">
            <a:extLst>
              <a:ext uri="{FF2B5EF4-FFF2-40B4-BE49-F238E27FC236}">
                <a16:creationId xmlns:a16="http://schemas.microsoft.com/office/drawing/2014/main" id="{723B9B84-FE40-C0F1-BB1C-EFC245852C2F}"/>
              </a:ext>
            </a:extLst>
          </p:cNvPr>
          <p:cNvSpPr>
            <a:spLocks noGrp="1"/>
          </p:cNvSpPr>
          <p:nvPr>
            <p:ph type="body" sz="quarter" idx="11"/>
          </p:nvPr>
        </p:nvSpPr>
        <p:spPr bwMode="auto">
          <a:xfrm>
            <a:off x="1475656" y="1988840"/>
            <a:ext cx="7488957" cy="482453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pPr>
            <a:r>
              <a:rPr lang="pt-BR" altLang="pt-BR" dirty="0">
                <a:effectLst>
                  <a:outerShdw blurRad="38100" dist="38100" dir="2700000" algn="tl">
                    <a:srgbClr val="000000">
                      <a:alpha val="43137"/>
                    </a:srgbClr>
                  </a:outerShdw>
                </a:effectLst>
              </a:rPr>
              <a:t>À terceira hora</a:t>
            </a:r>
          </a:p>
          <a:p>
            <a:pPr eaLnBrk="1" hangingPunct="1">
              <a:buFont typeface="Arial" charset="0"/>
              <a:buAutoNum type="alphaLcPeriod"/>
            </a:pPr>
            <a:r>
              <a:rPr lang="pt-BR" altLang="pt-BR" dirty="0">
                <a:effectLst>
                  <a:outerShdw blurRad="38100" dist="38100" dir="2700000" algn="tl">
                    <a:srgbClr val="000000">
                      <a:alpha val="43137"/>
                    </a:srgbClr>
                  </a:outerShdw>
                </a:effectLst>
              </a:rPr>
              <a:t>À sétima hora</a:t>
            </a:r>
          </a:p>
          <a:p>
            <a:pPr eaLnBrk="1" hangingPunct="1">
              <a:buFont typeface="Arial" charset="0"/>
            </a:pPr>
            <a:r>
              <a:rPr lang="pt-BR" altLang="pt-BR" dirty="0">
                <a:effectLst>
                  <a:outerShdw blurRad="38100" dist="38100" dir="2700000" algn="tl">
                    <a:srgbClr val="000000">
                      <a:alpha val="43137"/>
                    </a:srgbClr>
                  </a:outerShdw>
                </a:effectLst>
              </a:rPr>
              <a:t>À décima segunda hora</a:t>
            </a:r>
          </a:p>
        </p:txBody>
      </p:sp>
      <p:sp>
        <p:nvSpPr>
          <p:cNvPr id="6" name="Retângulo 5">
            <a:extLst>
              <a:ext uri="{FF2B5EF4-FFF2-40B4-BE49-F238E27FC236}">
                <a16:creationId xmlns:a16="http://schemas.microsoft.com/office/drawing/2014/main" id="{4A656EC0-A134-286C-518A-537626869F5B}"/>
              </a:ext>
            </a:extLst>
          </p:cNvPr>
          <p:cNvSpPr/>
          <p:nvPr/>
        </p:nvSpPr>
        <p:spPr>
          <a:xfrm>
            <a:off x="1599804" y="3947773"/>
            <a:ext cx="7259299" cy="2246769"/>
          </a:xfrm>
          <a:prstGeom prst="rect">
            <a:avLst/>
          </a:prstGeom>
        </p:spPr>
        <p:txBody>
          <a:bodyPr wrap="square">
            <a:spAutoFit/>
          </a:bodyPr>
          <a:lstStyle/>
          <a:p>
            <a:pPr algn="ctr"/>
            <a:r>
              <a:rPr lang="pt-BR" sz="2800" b="1" dirty="0">
                <a:ln w="10541" cmpd="sng">
                  <a:solidFill>
                    <a:schemeClr val="tx1"/>
                  </a:solidFill>
                  <a:prstDash val="solid"/>
                </a:ln>
                <a:solidFill>
                  <a:srgbClr val="FF0000"/>
                </a:solidFill>
                <a:latin typeface="Arial" charset="0"/>
              </a:rPr>
              <a:t>A expressão “à sétima hora” corresponde aproximadamente às 13 horas (uma da tarde), pela contagem judaica, que começava ao nascer do sol, por volta das 6h.</a:t>
            </a:r>
            <a:endParaRPr lang="pt-BR" sz="2000" b="1" dirty="0">
              <a:ln w="10541" cmpd="sng">
                <a:solidFill>
                  <a:schemeClr val="tx1"/>
                </a:solidFill>
                <a:prstDash val="solid"/>
              </a:ln>
              <a:solidFill>
                <a:srgbClr val="FF0000"/>
              </a:solidFill>
              <a:latin typeface="Arial" charset="0"/>
            </a:endParaRPr>
          </a:p>
        </p:txBody>
      </p:sp>
    </p:spTree>
    <p:extLst>
      <p:ext uri="{BB962C8B-B14F-4D97-AF65-F5344CB8AC3E}">
        <p14:creationId xmlns:p14="http://schemas.microsoft.com/office/powerpoint/2010/main" val="84085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4">
                                            <p:txEl>
                                              <p:pRg st="1" end="1"/>
                                            </p:txEl>
                                          </p:spTgt>
                                        </p:tgtEl>
                                        <p:attrNameLst>
                                          <p:attrName>style.color</p:attrName>
                                        </p:attrNameLst>
                                      </p:cBhvr>
                                      <p:to>
                                        <a:schemeClr val="accent2"/>
                                      </p:to>
                                    </p:animClr>
                                    <p:animClr clrSpc="rgb" dir="cw">
                                      <p:cBhvr>
                                        <p:cTn id="9" dur="2000" fill="hold"/>
                                        <p:tgtEl>
                                          <p:spTgt spid="4">
                                            <p:txEl>
                                              <p:pRg st="1" end="1"/>
                                            </p:txEl>
                                          </p:spTgt>
                                        </p:tgtEl>
                                        <p:attrNameLst>
                                          <p:attrName>fillcolor</p:attrName>
                                        </p:attrNameLst>
                                      </p:cBhvr>
                                      <p:to>
                                        <a:schemeClr val="accent2"/>
                                      </p:to>
                                    </p:animClr>
                                    <p:set>
                                      <p:cBhvr>
                                        <p:cTn id="10" dur="2000" fill="hold"/>
                                        <p:tgtEl>
                                          <p:spTgt spid="4">
                                            <p:txEl>
                                              <p:pRg st="1" end="1"/>
                                            </p:txEl>
                                          </p:spTgt>
                                        </p:tgtEl>
                                        <p:attrNameLst>
                                          <p:attrName>fill.type</p:attrName>
                                        </p:attrNameLst>
                                      </p:cBhvr>
                                      <p:to>
                                        <p:strVal val="solid"/>
                                      </p:to>
                                    </p:set>
                                    <p:set>
                                      <p:cBhvr>
                                        <p:cTn id="11" dur="2000" fill="hold"/>
                                        <p:tgtEl>
                                          <p:spTgt spid="4">
                                            <p:txEl>
                                              <p:pRg st="1" end="1"/>
                                            </p:txEl>
                                          </p:spTgt>
                                        </p:tgtEl>
                                        <p:attrNameLst>
                                          <p:attrName>fill.on</p:attrName>
                                        </p:attrNameLst>
                                      </p:cBhvr>
                                      <p:to>
                                        <p:strVal val="true"/>
                                      </p:to>
                                    </p:set>
                                  </p:childTnLst>
                                </p:cTn>
                              </p:par>
                              <p:par>
                                <p:cTn id="12" presetID="2" presetClass="entr" presetSubtype="9"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1">
            <a:extLst>
              <a:ext uri="{FF2B5EF4-FFF2-40B4-BE49-F238E27FC236}">
                <a16:creationId xmlns:a16="http://schemas.microsoft.com/office/drawing/2014/main" id="{24F7F569-8966-7D19-B3F0-0A7480BECF7B}"/>
              </a:ext>
            </a:extLst>
          </p:cNvPr>
          <p:cNvSpPr txBox="1">
            <a:spLocks/>
          </p:cNvSpPr>
          <p:nvPr/>
        </p:nvSpPr>
        <p:spPr>
          <a:xfrm>
            <a:off x="1763713" y="203200"/>
            <a:ext cx="7380287" cy="417513"/>
          </a:xfrm>
          <a:prstGeom prst="rect">
            <a:avLst/>
          </a:prstGeom>
        </p:spPr>
        <p:txBody>
          <a:bodyPr>
            <a:normAutofit fontScale="97500" lnSpcReduction="10000"/>
          </a:bodyPr>
          <a:lstStyle/>
          <a:p>
            <a:pPr algn="ctr" fontAlgn="auto">
              <a:spcAft>
                <a:spcPts val="0"/>
              </a:spcAft>
              <a:defRPr/>
            </a:pPr>
            <a:endParaRPr lang="pt-BR" sz="2400" b="1" dirty="0">
              <a:solidFill>
                <a:schemeClr val="bg1"/>
              </a:solidFill>
              <a:ea typeface="+mj-ea"/>
            </a:endParaRPr>
          </a:p>
        </p:txBody>
      </p:sp>
      <p:sp>
        <p:nvSpPr>
          <p:cNvPr id="29" name="Espaço Reservado para Texto 1">
            <a:extLst>
              <a:ext uri="{FF2B5EF4-FFF2-40B4-BE49-F238E27FC236}">
                <a16:creationId xmlns:a16="http://schemas.microsoft.com/office/drawing/2014/main" id="{C458C7E6-5720-E921-67CC-F3A9E12E6F9B}"/>
              </a:ext>
            </a:extLst>
          </p:cNvPr>
          <p:cNvSpPr txBox="1">
            <a:spLocks/>
          </p:cNvSpPr>
          <p:nvPr/>
        </p:nvSpPr>
        <p:spPr bwMode="auto">
          <a:xfrm>
            <a:off x="3964648" y="0"/>
            <a:ext cx="1151582" cy="6206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2900" indent="-342900" algn="ctr" rtl="0" eaLnBrk="0" fontAlgn="base" hangingPunct="0">
              <a:spcBef>
                <a:spcPct val="20000"/>
              </a:spcBef>
              <a:spcAft>
                <a:spcPct val="0"/>
              </a:spcAft>
              <a:buFont typeface="Arial" panose="020B0604020202020204" pitchFamily="34" charset="0"/>
              <a:buNone/>
              <a:defRPr sz="2800" kern="1200" baseline="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pt-BR" sz="3600" b="1" dirty="0">
                <a:ln w="10541" cmpd="sng">
                  <a:solidFill>
                    <a:schemeClr val="tx1"/>
                  </a:solidFill>
                  <a:prstDash val="solid"/>
                </a:ln>
                <a:solidFill>
                  <a:schemeClr val="bg1">
                    <a:lumMod val="95000"/>
                  </a:schemeClr>
                </a:solidFill>
              </a:rPr>
              <a:t>02</a:t>
            </a:r>
          </a:p>
        </p:txBody>
      </p:sp>
      <p:sp>
        <p:nvSpPr>
          <p:cNvPr id="5" name="Título 1">
            <a:extLst>
              <a:ext uri="{FF2B5EF4-FFF2-40B4-BE49-F238E27FC236}">
                <a16:creationId xmlns:a16="http://schemas.microsoft.com/office/drawing/2014/main" id="{38D6A23C-BAE4-A16D-A01A-4E34CB5F2F1C}"/>
              </a:ext>
            </a:extLst>
          </p:cNvPr>
          <p:cNvSpPr txBox="1">
            <a:spLocks/>
          </p:cNvSpPr>
          <p:nvPr/>
        </p:nvSpPr>
        <p:spPr>
          <a:xfrm>
            <a:off x="1763713" y="203200"/>
            <a:ext cx="7380287" cy="417513"/>
          </a:xfrm>
          <a:prstGeom prst="rect">
            <a:avLst/>
          </a:prstGeom>
        </p:spPr>
        <p:txBody>
          <a:bodyPr>
            <a:normAutofit fontScale="97500" lnSpcReduction="10000"/>
          </a:bodyPr>
          <a:lstStyle/>
          <a:p>
            <a:pPr algn="ctr" fontAlgn="auto">
              <a:spcAft>
                <a:spcPts val="0"/>
              </a:spcAft>
              <a:defRPr/>
            </a:pPr>
            <a:endParaRPr lang="pt-BR" sz="2400" b="1" dirty="0">
              <a:solidFill>
                <a:schemeClr val="bg1"/>
              </a:solidFill>
              <a:ea typeface="+mj-ea"/>
            </a:endParaRPr>
          </a:p>
        </p:txBody>
      </p:sp>
      <p:sp>
        <p:nvSpPr>
          <p:cNvPr id="2" name="Título 1">
            <a:extLst>
              <a:ext uri="{FF2B5EF4-FFF2-40B4-BE49-F238E27FC236}">
                <a16:creationId xmlns:a16="http://schemas.microsoft.com/office/drawing/2014/main" id="{598238B6-1657-20A5-031B-D6AA3797E7A2}"/>
              </a:ext>
            </a:extLst>
          </p:cNvPr>
          <p:cNvSpPr txBox="1">
            <a:spLocks/>
          </p:cNvSpPr>
          <p:nvPr/>
        </p:nvSpPr>
        <p:spPr>
          <a:xfrm>
            <a:off x="1727066" y="208026"/>
            <a:ext cx="7380287" cy="417513"/>
          </a:xfrm>
          <a:prstGeom prst="rect">
            <a:avLst/>
          </a:prstGeom>
        </p:spPr>
        <p:txBody>
          <a:bodyPr>
            <a:normAutofit fontScale="97500" lnSpcReduction="10000"/>
          </a:bodyPr>
          <a:lstStyle/>
          <a:p>
            <a:pPr algn="ctr" fontAlgn="auto">
              <a:spcAft>
                <a:spcPts val="0"/>
              </a:spcAft>
              <a:defRPr/>
            </a:pPr>
            <a:endParaRPr lang="pt-BR" sz="2400" b="1" dirty="0">
              <a:solidFill>
                <a:schemeClr val="bg1"/>
              </a:solidFill>
              <a:ea typeface="+mj-ea"/>
            </a:endParaRPr>
          </a:p>
        </p:txBody>
      </p:sp>
      <p:sp>
        <p:nvSpPr>
          <p:cNvPr id="4" name="Título 1">
            <a:extLst>
              <a:ext uri="{FF2B5EF4-FFF2-40B4-BE49-F238E27FC236}">
                <a16:creationId xmlns:a16="http://schemas.microsoft.com/office/drawing/2014/main" id="{D5AF11F8-0395-4585-0FE4-2FE15BEC63AB}"/>
              </a:ext>
            </a:extLst>
          </p:cNvPr>
          <p:cNvSpPr txBox="1">
            <a:spLocks/>
          </p:cNvSpPr>
          <p:nvPr/>
        </p:nvSpPr>
        <p:spPr>
          <a:xfrm>
            <a:off x="1727066" y="208026"/>
            <a:ext cx="7380287" cy="417513"/>
          </a:xfrm>
          <a:prstGeom prst="rect">
            <a:avLst/>
          </a:prstGeom>
        </p:spPr>
        <p:txBody>
          <a:bodyPr>
            <a:normAutofit fontScale="97500" lnSpcReduction="10000"/>
          </a:bodyPr>
          <a:lstStyle/>
          <a:p>
            <a:pPr algn="ctr" fontAlgn="auto">
              <a:spcAft>
                <a:spcPts val="0"/>
              </a:spcAft>
              <a:defRPr/>
            </a:pPr>
            <a:endParaRPr lang="pt-BR" sz="2400" b="1" dirty="0">
              <a:solidFill>
                <a:schemeClr val="bg1"/>
              </a:solidFill>
              <a:ea typeface="+mj-ea"/>
            </a:endParaRPr>
          </a:p>
        </p:txBody>
      </p:sp>
      <p:pic>
        <p:nvPicPr>
          <p:cNvPr id="7" name="Imagem 6" descr="Portal EBD - Lição 2 - Jesus cura o filho de um oficial">
            <a:extLst>
              <a:ext uri="{FF2B5EF4-FFF2-40B4-BE49-F238E27FC236}">
                <a16:creationId xmlns:a16="http://schemas.microsoft.com/office/drawing/2014/main" id="{E8E3C1D6-215F-B118-7972-D3F1D8EE154D}"/>
              </a:ext>
            </a:extLst>
          </p:cNvPr>
          <p:cNvPicPr>
            <a:picLocks noChangeAspect="1"/>
          </p:cNvPicPr>
          <p:nvPr/>
        </p:nvPicPr>
        <p:blipFill>
          <a:blip r:embed="rId2"/>
          <a:stretch>
            <a:fillRect/>
          </a:stretch>
        </p:blipFill>
        <p:spPr>
          <a:xfrm>
            <a:off x="4684360" y="772033"/>
            <a:ext cx="4333275" cy="5914929"/>
          </a:xfrm>
          <a:prstGeom prst="rect">
            <a:avLst/>
          </a:prstGeom>
        </p:spPr>
      </p:pic>
      <p:sp>
        <p:nvSpPr>
          <p:cNvPr id="10" name="Elipse 9">
            <a:extLst>
              <a:ext uri="{FF2B5EF4-FFF2-40B4-BE49-F238E27FC236}">
                <a16:creationId xmlns:a16="http://schemas.microsoft.com/office/drawing/2014/main" id="{93A07EFA-01C4-83BA-CAAA-6BD60725F347}"/>
              </a:ext>
            </a:extLst>
          </p:cNvPr>
          <p:cNvSpPr/>
          <p:nvPr/>
        </p:nvSpPr>
        <p:spPr>
          <a:xfrm>
            <a:off x="4896832" y="4246247"/>
            <a:ext cx="305600" cy="40029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7</a:t>
            </a:r>
          </a:p>
        </p:txBody>
      </p:sp>
      <p:sp>
        <p:nvSpPr>
          <p:cNvPr id="11" name="Elipse 10">
            <a:extLst>
              <a:ext uri="{FF2B5EF4-FFF2-40B4-BE49-F238E27FC236}">
                <a16:creationId xmlns:a16="http://schemas.microsoft.com/office/drawing/2014/main" id="{85D6DEC0-F4EB-24D1-F99B-E5CFEDDD62E0}"/>
              </a:ext>
            </a:extLst>
          </p:cNvPr>
          <p:cNvSpPr/>
          <p:nvPr/>
        </p:nvSpPr>
        <p:spPr>
          <a:xfrm>
            <a:off x="4684361" y="3990063"/>
            <a:ext cx="305600" cy="58579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6</a:t>
            </a:r>
          </a:p>
        </p:txBody>
      </p:sp>
      <p:sp>
        <p:nvSpPr>
          <p:cNvPr id="12" name="Elipse 11">
            <a:extLst>
              <a:ext uri="{FF2B5EF4-FFF2-40B4-BE49-F238E27FC236}">
                <a16:creationId xmlns:a16="http://schemas.microsoft.com/office/drawing/2014/main" id="{5C001E64-3D8D-F112-6CC6-9E979C18E10D}"/>
              </a:ext>
            </a:extLst>
          </p:cNvPr>
          <p:cNvSpPr/>
          <p:nvPr/>
        </p:nvSpPr>
        <p:spPr>
          <a:xfrm>
            <a:off x="5580112" y="4833197"/>
            <a:ext cx="152480" cy="30559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5</a:t>
            </a:r>
          </a:p>
        </p:txBody>
      </p:sp>
      <p:sp>
        <p:nvSpPr>
          <p:cNvPr id="13" name="Elipse 12">
            <a:extLst>
              <a:ext uri="{FF2B5EF4-FFF2-40B4-BE49-F238E27FC236}">
                <a16:creationId xmlns:a16="http://schemas.microsoft.com/office/drawing/2014/main" id="{2BB1A5FF-55C8-83E7-3937-F906A796BA44}"/>
              </a:ext>
            </a:extLst>
          </p:cNvPr>
          <p:cNvSpPr/>
          <p:nvPr/>
        </p:nvSpPr>
        <p:spPr>
          <a:xfrm>
            <a:off x="6701977" y="4949137"/>
            <a:ext cx="432049" cy="41751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4</a:t>
            </a:r>
          </a:p>
        </p:txBody>
      </p:sp>
      <p:sp>
        <p:nvSpPr>
          <p:cNvPr id="14" name="Elipse 13">
            <a:extLst>
              <a:ext uri="{FF2B5EF4-FFF2-40B4-BE49-F238E27FC236}">
                <a16:creationId xmlns:a16="http://schemas.microsoft.com/office/drawing/2014/main" id="{4EBCCFFE-2E84-21C6-B99C-719B9821461E}"/>
              </a:ext>
            </a:extLst>
          </p:cNvPr>
          <p:cNvSpPr/>
          <p:nvPr/>
        </p:nvSpPr>
        <p:spPr>
          <a:xfrm>
            <a:off x="6372200" y="2709684"/>
            <a:ext cx="432048" cy="71931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3</a:t>
            </a:r>
          </a:p>
        </p:txBody>
      </p:sp>
      <p:sp>
        <p:nvSpPr>
          <p:cNvPr id="15" name="Elipse 14">
            <a:extLst>
              <a:ext uri="{FF2B5EF4-FFF2-40B4-BE49-F238E27FC236}">
                <a16:creationId xmlns:a16="http://schemas.microsoft.com/office/drawing/2014/main" id="{D52FDF2B-E968-AE4C-4E06-25E94A3513F7}"/>
              </a:ext>
            </a:extLst>
          </p:cNvPr>
          <p:cNvSpPr/>
          <p:nvPr/>
        </p:nvSpPr>
        <p:spPr>
          <a:xfrm rot="1403604">
            <a:off x="8624792" y="6234669"/>
            <a:ext cx="431800" cy="4412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2</a:t>
            </a:r>
          </a:p>
        </p:txBody>
      </p:sp>
      <p:sp>
        <p:nvSpPr>
          <p:cNvPr id="16" name="Elipse 15">
            <a:extLst>
              <a:ext uri="{FF2B5EF4-FFF2-40B4-BE49-F238E27FC236}">
                <a16:creationId xmlns:a16="http://schemas.microsoft.com/office/drawing/2014/main" id="{95AB9CF7-E7AC-6944-3948-B857E1A99FAF}"/>
              </a:ext>
            </a:extLst>
          </p:cNvPr>
          <p:cNvSpPr/>
          <p:nvPr/>
        </p:nvSpPr>
        <p:spPr>
          <a:xfrm>
            <a:off x="6506936" y="6043613"/>
            <a:ext cx="945384" cy="48173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1</a:t>
            </a:r>
          </a:p>
        </p:txBody>
      </p:sp>
      <p:sp>
        <p:nvSpPr>
          <p:cNvPr id="17" name="CaixaDeTexto 16">
            <a:extLst>
              <a:ext uri="{FF2B5EF4-FFF2-40B4-BE49-F238E27FC236}">
                <a16:creationId xmlns:a16="http://schemas.microsoft.com/office/drawing/2014/main" id="{770CC3F8-5745-C814-1273-FD14A9B424B0}"/>
              </a:ext>
            </a:extLst>
          </p:cNvPr>
          <p:cNvSpPr txBox="1">
            <a:spLocks noChangeArrowheads="1"/>
          </p:cNvSpPr>
          <p:nvPr/>
        </p:nvSpPr>
        <p:spPr bwMode="auto">
          <a:xfrm>
            <a:off x="1365250" y="836613"/>
            <a:ext cx="362471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 typeface="Wingdings" panose="05000000000000000000" pitchFamily="2" charset="2"/>
              <a:buChar char="Ø"/>
            </a:pPr>
            <a:r>
              <a:rPr lang="pt-BR" altLang="pt-BR" dirty="0"/>
              <a:t>1. Grama perto de Jesus</a:t>
            </a:r>
          </a:p>
          <a:p>
            <a:pPr eaLnBrk="1" hangingPunct="1">
              <a:buFont typeface="Wingdings" panose="05000000000000000000" pitchFamily="2" charset="2"/>
              <a:buChar char="Ø"/>
            </a:pPr>
            <a:r>
              <a:rPr lang="pt-BR" altLang="pt-BR" dirty="0"/>
              <a:t>2. Pé do homem atrás de Jesus</a:t>
            </a:r>
          </a:p>
          <a:p>
            <a:pPr eaLnBrk="1" hangingPunct="1">
              <a:buFont typeface="Wingdings" panose="05000000000000000000" pitchFamily="2" charset="2"/>
              <a:buChar char="Ø"/>
            </a:pPr>
            <a:r>
              <a:rPr lang="pt-BR" altLang="pt-BR" dirty="0"/>
              <a:t>3. Janela</a:t>
            </a:r>
          </a:p>
          <a:p>
            <a:pPr eaLnBrk="1" hangingPunct="1">
              <a:buFont typeface="Wingdings" panose="05000000000000000000" pitchFamily="2" charset="2"/>
              <a:buChar char="Ø"/>
            </a:pPr>
            <a:r>
              <a:rPr lang="pt-BR" altLang="pt-BR" dirty="0"/>
              <a:t>4. Último degrau</a:t>
            </a:r>
          </a:p>
          <a:p>
            <a:pPr eaLnBrk="1" hangingPunct="1">
              <a:buFont typeface="Wingdings" panose="05000000000000000000" pitchFamily="2" charset="2"/>
              <a:buChar char="Ø"/>
            </a:pPr>
            <a:r>
              <a:rPr lang="pt-BR" altLang="pt-BR" dirty="0"/>
              <a:t>5. Botão</a:t>
            </a:r>
          </a:p>
          <a:p>
            <a:pPr eaLnBrk="1" hangingPunct="1">
              <a:buFont typeface="Wingdings" panose="05000000000000000000" pitchFamily="2" charset="2"/>
              <a:buChar char="Ø"/>
            </a:pPr>
            <a:r>
              <a:rPr lang="pt-BR" altLang="pt-BR" dirty="0"/>
              <a:t>6. Gola do menino</a:t>
            </a:r>
          </a:p>
          <a:p>
            <a:pPr eaLnBrk="1" hangingPunct="1">
              <a:buFont typeface="Wingdings" panose="05000000000000000000" pitchFamily="2" charset="2"/>
              <a:buChar char="Ø"/>
            </a:pPr>
            <a:r>
              <a:rPr lang="pt-BR" altLang="pt-BR" dirty="0"/>
              <a:t>7. Espada do Oficial</a:t>
            </a:r>
          </a:p>
        </p:txBody>
      </p:sp>
    </p:spTree>
    <p:extLst>
      <p:ext uri="{BB962C8B-B14F-4D97-AF65-F5344CB8AC3E}">
        <p14:creationId xmlns:p14="http://schemas.microsoft.com/office/powerpoint/2010/main" val="419745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2000" fill="hold"/>
                                        <p:tgtEl>
                                          <p:spTgt spid="10"/>
                                        </p:tgtEl>
                                        <p:attrNameLst>
                                          <p:attrName>ppt_x</p:attrName>
                                        </p:attrNameLst>
                                      </p:cBhvr>
                                      <p:tavLst>
                                        <p:tav tm="0">
                                          <p:val>
                                            <p:strVal val="1+#ppt_w/2"/>
                                          </p:val>
                                        </p:tav>
                                        <p:tav tm="100000">
                                          <p:val>
                                            <p:strVal val="#ppt_x"/>
                                          </p:val>
                                        </p:tav>
                                      </p:tavLst>
                                    </p:anim>
                                    <p:anim calcmode="lin" valueType="num">
                                      <p:cBhvr additive="base">
                                        <p:cTn id="8" dur="20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000" fill="hold"/>
                                        <p:tgtEl>
                                          <p:spTgt spid="11"/>
                                        </p:tgtEl>
                                        <p:attrNameLst>
                                          <p:attrName>ppt_x</p:attrName>
                                        </p:attrNameLst>
                                      </p:cBhvr>
                                      <p:tavLst>
                                        <p:tav tm="0">
                                          <p:val>
                                            <p:strVal val="0-#ppt_w/2"/>
                                          </p:val>
                                        </p:tav>
                                        <p:tav tm="100000">
                                          <p:val>
                                            <p:strVal val="#ppt_x"/>
                                          </p:val>
                                        </p:tav>
                                      </p:tavLst>
                                    </p:anim>
                                    <p:anim calcmode="lin" valueType="num">
                                      <p:cBhvr additive="base">
                                        <p:cTn id="12" dur="1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2000" fill="hold"/>
                                        <p:tgtEl>
                                          <p:spTgt spid="13"/>
                                        </p:tgtEl>
                                        <p:attrNameLst>
                                          <p:attrName>ppt_x</p:attrName>
                                        </p:attrNameLst>
                                      </p:cBhvr>
                                      <p:tavLst>
                                        <p:tav tm="0">
                                          <p:val>
                                            <p:strVal val="1+#ppt_w/2"/>
                                          </p:val>
                                        </p:tav>
                                        <p:tav tm="100000">
                                          <p:val>
                                            <p:strVal val="#ppt_x"/>
                                          </p:val>
                                        </p:tav>
                                      </p:tavLst>
                                    </p:anim>
                                    <p:anim calcmode="lin" valueType="num">
                                      <p:cBhvr additive="base">
                                        <p:cTn id="20" dur="2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1000" fill="hold"/>
                                        <p:tgtEl>
                                          <p:spTgt spid="14"/>
                                        </p:tgtEl>
                                        <p:attrNameLst>
                                          <p:attrName>ppt_x</p:attrName>
                                        </p:attrNameLst>
                                      </p:cBhvr>
                                      <p:tavLst>
                                        <p:tav tm="0">
                                          <p:val>
                                            <p:strVal val="0-#ppt_w/2"/>
                                          </p:val>
                                        </p:tav>
                                        <p:tav tm="100000">
                                          <p:val>
                                            <p:strVal val="#ppt_x"/>
                                          </p:val>
                                        </p:tav>
                                      </p:tavLst>
                                    </p:anim>
                                    <p:anim calcmode="lin" valueType="num">
                                      <p:cBhvr additive="base">
                                        <p:cTn id="24" dur="10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2000" fill="hold"/>
                                        <p:tgtEl>
                                          <p:spTgt spid="15"/>
                                        </p:tgtEl>
                                        <p:attrNameLst>
                                          <p:attrName>ppt_x</p:attrName>
                                        </p:attrNameLst>
                                      </p:cBhvr>
                                      <p:tavLst>
                                        <p:tav tm="0">
                                          <p:val>
                                            <p:strVal val="1+#ppt_w/2"/>
                                          </p:val>
                                        </p:tav>
                                        <p:tav tm="100000">
                                          <p:val>
                                            <p:strVal val="#ppt_x"/>
                                          </p:val>
                                        </p:tav>
                                      </p:tavLst>
                                    </p:anim>
                                    <p:anim calcmode="lin" valueType="num">
                                      <p:cBhvr additive="base">
                                        <p:cTn id="28" dur="2000" fill="hold"/>
                                        <p:tgtEl>
                                          <p:spTgt spid="15"/>
                                        </p:tgtEl>
                                        <p:attrNameLst>
                                          <p:attrName>ppt_y</p:attrName>
                                        </p:attrNameLst>
                                      </p:cBhvr>
                                      <p:tavLst>
                                        <p:tav tm="0">
                                          <p:val>
                                            <p:strVal val="0-#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03491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BAFA3-43D3-ABF0-B5BC-570B64CF8069}"/>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29DDBBF7-CFAD-89D0-533E-6F456836E7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04236"/>
          </a:xfrm>
          <a:prstGeom prst="rect">
            <a:avLst/>
          </a:prstGeom>
        </p:spPr>
      </p:pic>
      <p:sp>
        <p:nvSpPr>
          <p:cNvPr id="5" name="Espaço Reservado para Texto 4">
            <a:extLst>
              <a:ext uri="{FF2B5EF4-FFF2-40B4-BE49-F238E27FC236}">
                <a16:creationId xmlns:a16="http://schemas.microsoft.com/office/drawing/2014/main" id="{E90172AA-05BA-F98F-9228-4BD2C4C938B0}"/>
              </a:ext>
            </a:extLst>
          </p:cNvPr>
          <p:cNvSpPr>
            <a:spLocks noGrp="1"/>
          </p:cNvSpPr>
          <p:nvPr>
            <p:ph type="body" sz="quarter" idx="12"/>
          </p:nvPr>
        </p:nvSpPr>
        <p:spPr>
          <a:xfrm>
            <a:off x="4017555" y="99513"/>
            <a:ext cx="1152128" cy="538609"/>
          </a:xfrm>
          <a:noFill/>
        </p:spPr>
        <p:txBody>
          <a:bodyPr/>
          <a:lstStyle/>
          <a:p>
            <a:r>
              <a:rPr lang="pt-BR" dirty="0"/>
              <a:t>01</a:t>
            </a:r>
          </a:p>
        </p:txBody>
      </p:sp>
      <p:sp>
        <p:nvSpPr>
          <p:cNvPr id="23" name="TextBox 3">
            <a:extLst>
              <a:ext uri="{FF2B5EF4-FFF2-40B4-BE49-F238E27FC236}">
                <a16:creationId xmlns:a16="http://schemas.microsoft.com/office/drawing/2014/main" id="{5369374C-3B73-420C-F554-06596AF49A40}"/>
              </a:ext>
            </a:extLst>
          </p:cNvPr>
          <p:cNvSpPr txBox="1"/>
          <p:nvPr/>
        </p:nvSpPr>
        <p:spPr>
          <a:xfrm>
            <a:off x="43238" y="3789040"/>
            <a:ext cx="9057524" cy="2739211"/>
          </a:xfrm>
          <a:prstGeom prst="rect">
            <a:avLst/>
          </a:prstGeom>
          <a:noFill/>
        </p:spPr>
        <p:txBody>
          <a:bodyPr wrap="square">
            <a:spAutoFit/>
          </a:bodyPr>
          <a:lstStyle/>
          <a:p>
            <a:pPr algn="ctr"/>
            <a:r>
              <a:rPr lang="pt-BR" sz="3600" b="1" dirty="0">
                <a:ln>
                  <a:solidFill>
                    <a:schemeClr val="tx1"/>
                  </a:solidFill>
                </a:ln>
                <a:solidFill>
                  <a:schemeClr val="bg1"/>
                </a:solidFill>
                <a:latin typeface="+mn-lt"/>
                <a:cs typeface="+mn-cs"/>
              </a:rPr>
              <a:t>“Eu lhes deixo um presente, a Minha plena paz. E essa paz que Eu lhes dou é um presente que o mundo não pode dar. Portanto, não se aflijam nem tenham medo.” </a:t>
            </a:r>
          </a:p>
          <a:p>
            <a:pPr algn="r"/>
            <a:r>
              <a:rPr lang="pt-BR" sz="2800" b="1" dirty="0">
                <a:ln>
                  <a:solidFill>
                    <a:schemeClr val="tx1"/>
                  </a:solidFill>
                </a:ln>
                <a:solidFill>
                  <a:schemeClr val="bg1"/>
                </a:solidFill>
                <a:latin typeface="+mn-lt"/>
                <a:cs typeface="+mn-cs"/>
              </a:rPr>
              <a:t>João 14:27</a:t>
            </a:r>
          </a:p>
        </p:txBody>
      </p:sp>
    </p:spTree>
    <p:extLst>
      <p:ext uri="{BB962C8B-B14F-4D97-AF65-F5344CB8AC3E}">
        <p14:creationId xmlns:p14="http://schemas.microsoft.com/office/powerpoint/2010/main" val="29949029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9049D-C5DA-9273-017A-252EE813548F}"/>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B7DAAC9E-48F6-1C91-8B17-423BDB8A10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42" y="638122"/>
            <a:ext cx="9144000" cy="6219878"/>
          </a:xfrm>
          <a:prstGeom prst="rect">
            <a:avLst/>
          </a:prstGeom>
        </p:spPr>
      </p:pic>
      <p:sp>
        <p:nvSpPr>
          <p:cNvPr id="5" name="Espaço Reservado para Texto 4">
            <a:extLst>
              <a:ext uri="{FF2B5EF4-FFF2-40B4-BE49-F238E27FC236}">
                <a16:creationId xmlns:a16="http://schemas.microsoft.com/office/drawing/2014/main" id="{67EC3537-1EB0-BC3E-92FB-5350A541BA6E}"/>
              </a:ext>
            </a:extLst>
          </p:cNvPr>
          <p:cNvSpPr>
            <a:spLocks noGrp="1"/>
          </p:cNvSpPr>
          <p:nvPr>
            <p:ph type="body" sz="quarter" idx="12"/>
          </p:nvPr>
        </p:nvSpPr>
        <p:spPr>
          <a:xfrm>
            <a:off x="4017555" y="99513"/>
            <a:ext cx="1152128" cy="538609"/>
          </a:xfrm>
          <a:noFill/>
        </p:spPr>
        <p:txBody>
          <a:bodyPr/>
          <a:lstStyle/>
          <a:p>
            <a:r>
              <a:rPr lang="pt-BR" dirty="0"/>
              <a:t>02</a:t>
            </a:r>
          </a:p>
        </p:txBody>
      </p:sp>
      <p:sp>
        <p:nvSpPr>
          <p:cNvPr id="8" name="CaixaDeTexto 7">
            <a:extLst>
              <a:ext uri="{FF2B5EF4-FFF2-40B4-BE49-F238E27FC236}">
                <a16:creationId xmlns:a16="http://schemas.microsoft.com/office/drawing/2014/main" id="{BD20CE6C-DBE3-BE00-0E93-7E962E15D16C}"/>
              </a:ext>
            </a:extLst>
          </p:cNvPr>
          <p:cNvSpPr txBox="1"/>
          <p:nvPr/>
        </p:nvSpPr>
        <p:spPr>
          <a:xfrm>
            <a:off x="36342" y="4627002"/>
            <a:ext cx="9144000" cy="1754326"/>
          </a:xfrm>
          <a:prstGeom prst="rect">
            <a:avLst/>
          </a:prstGeom>
          <a:noFill/>
        </p:spPr>
        <p:txBody>
          <a:bodyPr wrap="square">
            <a:spAutoFit/>
          </a:bodyPr>
          <a:lstStyle>
            <a:defPPr>
              <a:defRPr lang="pt-BR"/>
            </a:defPPr>
            <a:lvl1pPr algn="ctr">
              <a:defRPr sz="3600" b="1">
                <a:ln>
                  <a:solidFill>
                    <a:schemeClr val="tx1"/>
                  </a:solidFill>
                </a:ln>
                <a:solidFill>
                  <a:schemeClr val="bg1"/>
                </a:solidFill>
                <a:latin typeface="+mn-lt"/>
                <a:cs typeface="+mn-cs"/>
              </a:defRPr>
            </a:lvl1pPr>
          </a:lstStyle>
          <a:p>
            <a:r>
              <a:rPr lang="pt-BR" dirty="0"/>
              <a:t>“Entreguem-Lhe todas as suas ansiedades,                 pois Ele cuida de vocês.” </a:t>
            </a:r>
          </a:p>
          <a:p>
            <a:pPr algn="r"/>
            <a:r>
              <a:rPr lang="pt-BR" dirty="0"/>
              <a:t>1 Pedro 5:7</a:t>
            </a:r>
          </a:p>
        </p:txBody>
      </p:sp>
    </p:spTree>
    <p:extLst>
      <p:ext uri="{BB962C8B-B14F-4D97-AF65-F5344CB8AC3E}">
        <p14:creationId xmlns:p14="http://schemas.microsoft.com/office/powerpoint/2010/main" val="15661955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spaço Reservado para Imagem 7">
            <a:extLst>
              <a:ext uri="{FF2B5EF4-FFF2-40B4-BE49-F238E27FC236}">
                <a16:creationId xmlns:a16="http://schemas.microsoft.com/office/drawing/2014/main" id="{8C111319-BA01-3898-0275-1FDA1721CC7F}"/>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8536" r="8536"/>
          <a:stretch>
            <a:fillRect/>
          </a:stretch>
        </p:blipFill>
        <p:spPr>
          <a:xfrm>
            <a:off x="2411760" y="690563"/>
            <a:ext cx="5597525" cy="6167437"/>
          </a:xfrm>
          <a:prstGeom prst="rect">
            <a:avLst/>
          </a:prstGeom>
        </p:spPr>
      </p:pic>
      <p:sp>
        <p:nvSpPr>
          <p:cNvPr id="3" name="Espaço Reservado para Texto 2">
            <a:extLst>
              <a:ext uri="{FF2B5EF4-FFF2-40B4-BE49-F238E27FC236}">
                <a16:creationId xmlns:a16="http://schemas.microsoft.com/office/drawing/2014/main" id="{4A627041-94B5-E6B2-0DD0-DF9D05BD4DEE}"/>
              </a:ext>
            </a:extLst>
          </p:cNvPr>
          <p:cNvSpPr>
            <a:spLocks noGrp="1"/>
          </p:cNvSpPr>
          <p:nvPr>
            <p:ph type="body" sz="quarter" idx="16"/>
          </p:nvPr>
        </p:nvSpPr>
        <p:spPr>
          <a:xfrm>
            <a:off x="1332000" y="691200"/>
            <a:ext cx="7761600" cy="6166800"/>
          </a:xfrm>
        </p:spPr>
        <p:txBody>
          <a:bodyPr/>
          <a:lstStyle/>
          <a:p>
            <a:pPr marL="0" indent="342900">
              <a:spcBef>
                <a:spcPts val="0"/>
              </a:spcBef>
            </a:pPr>
            <a:r>
              <a:rPr lang="pt-BR" b="0" i="1" dirty="0"/>
              <a:t>Na vida, às vezes temos coisas que nos sobrecarregam e são pesadas demais para levar, como preocupações, dúvidas e problemas. </a:t>
            </a:r>
          </a:p>
          <a:p>
            <a:pPr marL="0" indent="342900">
              <a:spcBef>
                <a:spcPts val="0"/>
              </a:spcBef>
            </a:pPr>
            <a:r>
              <a:rPr lang="pt-BR" b="0" i="1" dirty="0"/>
              <a:t>Enfrentamos esses desafios porque vivemos em um mundo de pecado, onde há uma guerra entre o bem e o mal, entre Jesus e Satanás.</a:t>
            </a:r>
          </a:p>
          <a:p>
            <a:pPr marL="0" indent="342900">
              <a:spcBef>
                <a:spcPts val="0"/>
              </a:spcBef>
            </a:pPr>
            <a:r>
              <a:rPr lang="pt-BR" i="1" dirty="0"/>
              <a:t>• Que problema ou preocupação pode causar um sentimento de peso no coração?</a:t>
            </a:r>
          </a:p>
          <a:p>
            <a:pPr marL="0" indent="342900">
              <a:spcBef>
                <a:spcPts val="0"/>
              </a:spcBef>
            </a:pPr>
            <a:r>
              <a:rPr lang="pt-BR" i="1" dirty="0"/>
              <a:t>• A quem podemos recorrer quando enfrentamos problemas?</a:t>
            </a:r>
          </a:p>
          <a:p>
            <a:pPr marL="0" indent="342900">
              <a:spcBef>
                <a:spcPts val="0"/>
              </a:spcBef>
            </a:pPr>
            <a:r>
              <a:rPr lang="pt-BR" i="1" dirty="0"/>
              <a:t>• Como Jesus nos ajuda com nossos problemas?</a:t>
            </a:r>
          </a:p>
        </p:txBody>
      </p:sp>
      <p:sp>
        <p:nvSpPr>
          <p:cNvPr id="4" name="Espaço Reservado para Texto 3">
            <a:extLst>
              <a:ext uri="{FF2B5EF4-FFF2-40B4-BE49-F238E27FC236}">
                <a16:creationId xmlns:a16="http://schemas.microsoft.com/office/drawing/2014/main" id="{B22CF5CD-3DAD-4CFE-F3FA-BE9E88C670F8}"/>
              </a:ext>
            </a:extLst>
          </p:cNvPr>
          <p:cNvSpPr>
            <a:spLocks noGrp="1"/>
          </p:cNvSpPr>
          <p:nvPr>
            <p:ph type="body" sz="quarter" idx="15"/>
          </p:nvPr>
        </p:nvSpPr>
        <p:spPr/>
        <p:txBody>
          <a:bodyPr/>
          <a:lstStyle/>
          <a:p>
            <a:r>
              <a:rPr lang="pt-BR" dirty="0"/>
              <a:t>Faça</a:t>
            </a:r>
          </a:p>
        </p:txBody>
      </p:sp>
    </p:spTree>
    <p:extLst>
      <p:ext uri="{BB962C8B-B14F-4D97-AF65-F5344CB8AC3E}">
        <p14:creationId xmlns:p14="http://schemas.microsoft.com/office/powerpoint/2010/main" val="2306346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49938-4E68-4A4E-A42C-5CB5F23CC2BD}"/>
            </a:ext>
          </a:extLst>
        </p:cNvPr>
        <p:cNvGrpSpPr/>
        <p:nvPr/>
      </p:nvGrpSpPr>
      <p:grpSpPr>
        <a:xfrm>
          <a:off x="0" y="0"/>
          <a:ext cx="0" cy="0"/>
          <a:chOff x="0" y="0"/>
          <a:chExt cx="0" cy="0"/>
        </a:xfrm>
      </p:grpSpPr>
    </p:spTree>
    <p:extLst>
      <p:ext uri="{BB962C8B-B14F-4D97-AF65-F5344CB8AC3E}">
        <p14:creationId xmlns:p14="http://schemas.microsoft.com/office/powerpoint/2010/main" val="28074466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41018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546583"/>
        </a:solidFill>
        <a:effectLst/>
      </p:bgPr>
    </p:bg>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F625455D-3711-E596-6E84-F085712910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242816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56A65-2C5D-9EBC-D505-D27EFAD2B77B}"/>
            </a:ext>
          </a:extLst>
        </p:cNvPr>
        <p:cNvGrpSpPr/>
        <p:nvPr/>
      </p:nvGrpSpPr>
      <p:grpSpPr>
        <a:xfrm>
          <a:off x="0" y="0"/>
          <a:ext cx="0" cy="0"/>
          <a:chOff x="0" y="0"/>
          <a:chExt cx="0" cy="0"/>
        </a:xfrm>
      </p:grpSpPr>
      <p:pic>
        <p:nvPicPr>
          <p:cNvPr id="7" name="Espaço Reservado para Imagem 6">
            <a:extLst>
              <a:ext uri="{FF2B5EF4-FFF2-40B4-BE49-F238E27FC236}">
                <a16:creationId xmlns:a16="http://schemas.microsoft.com/office/drawing/2014/main" id="{FC83B6D4-2BB6-3303-68CB-1F30A8652818}"/>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263" r="14263"/>
          <a:stretch>
            <a:fillRect/>
          </a:stretch>
        </p:blipFill>
        <p:spPr>
          <a:prstGeom prst="rect">
            <a:avLst/>
          </a:prstGeom>
        </p:spPr>
      </p:pic>
      <p:sp>
        <p:nvSpPr>
          <p:cNvPr id="2" name="CaixaDeTexto 1">
            <a:extLst>
              <a:ext uri="{FF2B5EF4-FFF2-40B4-BE49-F238E27FC236}">
                <a16:creationId xmlns:a16="http://schemas.microsoft.com/office/drawing/2014/main" id="{1C22867C-2519-FFF3-B6A7-66CAAE0D043A}"/>
              </a:ext>
            </a:extLst>
          </p:cNvPr>
          <p:cNvSpPr txBox="1">
            <a:spLocks noChangeAspect="1"/>
          </p:cNvSpPr>
          <p:nvPr/>
        </p:nvSpPr>
        <p:spPr>
          <a:xfrm>
            <a:off x="1368711" y="692696"/>
            <a:ext cx="7704905" cy="6165304"/>
          </a:xfrm>
          <a:prstGeom prst="rect">
            <a:avLst/>
          </a:prstGeom>
          <a:solidFill>
            <a:schemeClr val="bg1">
              <a:alpha val="50000"/>
            </a:schemeClr>
          </a:solidFill>
          <a:ln>
            <a:noFill/>
          </a:ln>
        </p:spPr>
        <p:txBody>
          <a:bodyPr wrap="square">
            <a:noAutofit/>
          </a:bodyPr>
          <a:lstStyle/>
          <a:p>
            <a:pPr algn="ctr"/>
            <a:endParaRPr lang="pt-BR" sz="2400" b="1" dirty="0"/>
          </a:p>
          <a:p>
            <a:pPr algn="ctr"/>
            <a:r>
              <a:rPr lang="pt-BR" sz="2400" b="1" dirty="0"/>
              <a:t>João 4:46</a:t>
            </a:r>
          </a:p>
          <a:p>
            <a:pPr algn="ctr"/>
            <a:endParaRPr lang="pt-BR" sz="2400" b="1" dirty="0"/>
          </a:p>
          <a:p>
            <a:pPr algn="ctr"/>
            <a:endParaRPr lang="pt-BR" sz="2400" b="1" dirty="0"/>
          </a:p>
          <a:p>
            <a:r>
              <a:rPr lang="pt-BR" sz="2400" b="1" dirty="0"/>
              <a:t>⁴⁶ Segunda vez foi Jesus a Caná da Galileia, onde da água fizera vinho. E havia ali um oficial do rei, cujo filho estava enfermo em Cafarnaum.</a:t>
            </a:r>
          </a:p>
        </p:txBody>
      </p:sp>
    </p:spTree>
    <p:extLst>
      <p:ext uri="{BB962C8B-B14F-4D97-AF65-F5344CB8AC3E}">
        <p14:creationId xmlns:p14="http://schemas.microsoft.com/office/powerpoint/2010/main" val="1895266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allAtOnce"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781D9-C352-BF16-243B-351E59F6A332}"/>
            </a:ext>
          </a:extLst>
        </p:cNvPr>
        <p:cNvGrpSpPr/>
        <p:nvPr/>
      </p:nvGrpSpPr>
      <p:grpSpPr>
        <a:xfrm>
          <a:off x="0" y="0"/>
          <a:ext cx="0" cy="0"/>
          <a:chOff x="0" y="0"/>
          <a:chExt cx="0" cy="0"/>
        </a:xfrm>
      </p:grpSpPr>
      <p:pic>
        <p:nvPicPr>
          <p:cNvPr id="12" name="Espaço Reservado para Imagem 11">
            <a:extLst>
              <a:ext uri="{FF2B5EF4-FFF2-40B4-BE49-F238E27FC236}">
                <a16:creationId xmlns:a16="http://schemas.microsoft.com/office/drawing/2014/main" id="{AD67B878-4801-1980-73B7-D3AB9673FFC3}"/>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14503" b="14503"/>
          <a:stretch>
            <a:fillRect/>
          </a:stretch>
        </p:blipFill>
        <p:spPr>
          <a:xfrm>
            <a:off x="4787900" y="712788"/>
            <a:ext cx="4305300" cy="6094412"/>
          </a:xfrm>
          <a:prstGeom prst="rect">
            <a:avLst/>
          </a:prstGeom>
        </p:spPr>
      </p:pic>
      <p:sp>
        <p:nvSpPr>
          <p:cNvPr id="4" name="CaixaDeTexto 3">
            <a:extLst>
              <a:ext uri="{FF2B5EF4-FFF2-40B4-BE49-F238E27FC236}">
                <a16:creationId xmlns:a16="http://schemas.microsoft.com/office/drawing/2014/main" id="{99911AAC-8181-DE2E-DD49-1A89F2B778B7}"/>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r>
              <a:rPr lang="pt-BR" sz="2400" b="1" dirty="0"/>
              <a:t>João 4:47</a:t>
            </a:r>
          </a:p>
          <a:p>
            <a:endParaRPr lang="pt-BR" sz="3200" b="1" dirty="0"/>
          </a:p>
          <a:p>
            <a:r>
              <a:rPr lang="pt-BR" sz="2400" b="1" dirty="0"/>
              <a:t>⁴⁷ Ouvindo este que Jesus vinha da Judeia para a Galileia, foi ter com ele, e rogou-lhe que descesse, e curasse o seu filho, porque já estava à morte.</a:t>
            </a:r>
          </a:p>
        </p:txBody>
      </p:sp>
    </p:spTree>
    <p:extLst>
      <p:ext uri="{BB962C8B-B14F-4D97-AF65-F5344CB8AC3E}">
        <p14:creationId xmlns:p14="http://schemas.microsoft.com/office/powerpoint/2010/main" val="1129375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12340-FA43-0E2B-E338-094F01BE3CAE}"/>
            </a:ext>
          </a:extLst>
        </p:cNvPr>
        <p:cNvGrpSpPr/>
        <p:nvPr/>
      </p:nvGrpSpPr>
      <p:grpSpPr>
        <a:xfrm>
          <a:off x="0" y="0"/>
          <a:ext cx="0" cy="0"/>
          <a:chOff x="0" y="0"/>
          <a:chExt cx="0" cy="0"/>
        </a:xfrm>
      </p:grpSpPr>
      <p:pic>
        <p:nvPicPr>
          <p:cNvPr id="8" name="Espaço Reservado para Imagem 7">
            <a:extLst>
              <a:ext uri="{FF2B5EF4-FFF2-40B4-BE49-F238E27FC236}">
                <a16:creationId xmlns:a16="http://schemas.microsoft.com/office/drawing/2014/main" id="{338759E8-D48C-3606-01D3-C3AA66172F64}"/>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652" r="14652"/>
          <a:stretch>
            <a:fillRect/>
          </a:stretch>
        </p:blipFill>
        <p:spPr>
          <a:prstGeom prst="rect">
            <a:avLst/>
          </a:prstGeom>
        </p:spPr>
      </p:pic>
      <p:sp>
        <p:nvSpPr>
          <p:cNvPr id="4" name="CaixaDeTexto 3">
            <a:extLst>
              <a:ext uri="{FF2B5EF4-FFF2-40B4-BE49-F238E27FC236}">
                <a16:creationId xmlns:a16="http://schemas.microsoft.com/office/drawing/2014/main" id="{2E80C59D-6E7D-904C-2453-3ED4A7800EF1}"/>
              </a:ext>
            </a:extLst>
          </p:cNvPr>
          <p:cNvSpPr txBox="1">
            <a:spLocks noChangeAspect="1"/>
          </p:cNvSpPr>
          <p:nvPr/>
        </p:nvSpPr>
        <p:spPr>
          <a:xfrm>
            <a:off x="1335987" y="680400"/>
            <a:ext cx="7772356" cy="6177600"/>
          </a:xfrm>
          <a:prstGeom prst="rect">
            <a:avLst/>
          </a:prstGeom>
          <a:solidFill>
            <a:schemeClr val="bg1">
              <a:alpha val="51000"/>
            </a:schemeClr>
          </a:solidFill>
          <a:ln>
            <a:noFill/>
          </a:ln>
        </p:spPr>
        <p:txBody>
          <a:bodyPr wrap="square">
            <a:noAutofit/>
          </a:bodyPr>
          <a:lstStyle/>
          <a:p>
            <a:pPr algn="ctr"/>
            <a:endParaRPr lang="pt-BR" sz="2300" b="1" dirty="0"/>
          </a:p>
          <a:p>
            <a:pPr algn="ctr"/>
            <a:r>
              <a:rPr lang="pt-BR" sz="2300" b="1" dirty="0"/>
              <a:t>João 4:49 e 50</a:t>
            </a:r>
          </a:p>
          <a:p>
            <a:pPr algn="ctr"/>
            <a:endParaRPr lang="pt-BR" sz="2300" b="1" dirty="0"/>
          </a:p>
          <a:p>
            <a:r>
              <a:rPr lang="pt-BR" sz="2300" b="1" dirty="0"/>
              <a:t>⁴⁹ Disse-lhe o oficial: Senhor, desce, antes que meu filho morra.</a:t>
            </a:r>
          </a:p>
          <a:p>
            <a:r>
              <a:rPr lang="pt-BR" sz="2300" b="1" dirty="0"/>
              <a:t>⁵⁰ Disse-lhe Jesus: Vai, o teu filho vive. E o homem creu na palavra que Jesus lhe disse, e partiu.</a:t>
            </a:r>
          </a:p>
          <a:p>
            <a:endParaRPr lang="pt-BR" sz="2300" b="1" dirty="0"/>
          </a:p>
        </p:txBody>
      </p:sp>
    </p:spTree>
    <p:extLst>
      <p:ext uri="{BB962C8B-B14F-4D97-AF65-F5344CB8AC3E}">
        <p14:creationId xmlns:p14="http://schemas.microsoft.com/office/powerpoint/2010/main" val="24566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uiExpand="1" build="allAtOnce"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537E0-6164-0EB9-BAD9-52B903CD3EA5}"/>
            </a:ext>
          </a:extLst>
        </p:cNvPr>
        <p:cNvGrpSpPr/>
        <p:nvPr/>
      </p:nvGrpSpPr>
      <p:grpSpPr>
        <a:xfrm>
          <a:off x="0" y="0"/>
          <a:ext cx="0" cy="0"/>
          <a:chOff x="0" y="0"/>
          <a:chExt cx="0" cy="0"/>
        </a:xfrm>
      </p:grpSpPr>
      <p:sp>
        <p:nvSpPr>
          <p:cNvPr id="12" name="Retângulo 11">
            <a:extLst>
              <a:ext uri="{FF2B5EF4-FFF2-40B4-BE49-F238E27FC236}">
                <a16:creationId xmlns:a16="http://schemas.microsoft.com/office/drawing/2014/main" id="{1503F489-E7E8-CB35-CD97-4D6F564F973C}"/>
              </a:ext>
            </a:extLst>
          </p:cNvPr>
          <p:cNvSpPr/>
          <p:nvPr/>
        </p:nvSpPr>
        <p:spPr>
          <a:xfrm>
            <a:off x="1332000" y="692820"/>
            <a:ext cx="7812000" cy="616518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CaixaDeTexto 7">
            <a:extLst>
              <a:ext uri="{FF2B5EF4-FFF2-40B4-BE49-F238E27FC236}">
                <a16:creationId xmlns:a16="http://schemas.microsoft.com/office/drawing/2014/main" id="{06FF6D27-8792-DDCD-3B8A-83D73508C4ED}"/>
              </a:ext>
            </a:extLst>
          </p:cNvPr>
          <p:cNvSpPr txBox="1">
            <a:spLocks noChangeAspect="1"/>
          </p:cNvSpPr>
          <p:nvPr/>
        </p:nvSpPr>
        <p:spPr>
          <a:xfrm>
            <a:off x="1332000" y="692820"/>
            <a:ext cx="7812000" cy="3231654"/>
          </a:xfrm>
          <a:prstGeom prst="rect">
            <a:avLst/>
          </a:prstGeom>
          <a:noFill/>
        </p:spPr>
        <p:txBody>
          <a:bodyPr wrap="square">
            <a:spAutoFit/>
          </a:bodyPr>
          <a:lstStyle/>
          <a:p>
            <a:r>
              <a:rPr lang="pt-BR" sz="5400" b="1" dirty="0">
                <a:solidFill>
                  <a:srgbClr val="000000"/>
                </a:solidFill>
                <a:latin typeface="Century Gothic" panose="020B0502020202020204" pitchFamily="34" charset="0"/>
              </a:rPr>
              <a:t> </a:t>
            </a:r>
            <a:endParaRPr lang="pt-BR" dirty="0"/>
          </a:p>
          <a:p>
            <a:r>
              <a:rPr lang="pt-BR" sz="5400" b="1" dirty="0">
                <a:solidFill>
                  <a:srgbClr val="000000"/>
                </a:solidFill>
                <a:latin typeface="Century Gothic" panose="020B0502020202020204" pitchFamily="34" charset="0"/>
              </a:rPr>
              <a:t>Convencido: </a:t>
            </a:r>
          </a:p>
          <a:p>
            <a:endParaRPr lang="pt-BR" sz="2400" b="1" dirty="0">
              <a:solidFill>
                <a:srgbClr val="000000"/>
              </a:solidFill>
              <a:latin typeface="Century Gothic" panose="020B0502020202020204" pitchFamily="34" charset="0"/>
            </a:endParaRPr>
          </a:p>
          <a:p>
            <a:endParaRPr lang="pt-BR" sz="2400" b="1" dirty="0">
              <a:solidFill>
                <a:srgbClr val="000000"/>
              </a:solidFill>
              <a:latin typeface="Century Gothic" panose="020B0502020202020204" pitchFamily="34" charset="0"/>
            </a:endParaRPr>
          </a:p>
          <a:p>
            <a:r>
              <a:rPr lang="pt-BR" sz="2400" b="1" dirty="0">
                <a:solidFill>
                  <a:srgbClr val="000000"/>
                </a:solidFill>
                <a:latin typeface="Century Gothic" panose="020B0502020202020204" pitchFamily="34" charset="0"/>
              </a:rPr>
              <a:t>Estar convencido de algo é acreditar, sem dúvidas, que aquilo é verdadeiro ou correto.</a:t>
            </a:r>
          </a:p>
        </p:txBody>
      </p:sp>
      <p:sp>
        <p:nvSpPr>
          <p:cNvPr id="7" name="Espaço Reservado para Texto 6">
            <a:extLst>
              <a:ext uri="{FF2B5EF4-FFF2-40B4-BE49-F238E27FC236}">
                <a16:creationId xmlns:a16="http://schemas.microsoft.com/office/drawing/2014/main" id="{51082C3C-B084-C5E3-3BB5-1604512D3689}"/>
              </a:ext>
            </a:extLst>
          </p:cNvPr>
          <p:cNvSpPr>
            <a:spLocks noGrp="1"/>
          </p:cNvSpPr>
          <p:nvPr>
            <p:ph type="body" sz="quarter" idx="15"/>
          </p:nvPr>
        </p:nvSpPr>
        <p:spPr/>
        <p:txBody>
          <a:bodyPr/>
          <a:lstStyle/>
          <a:p>
            <a:r>
              <a:rPr lang="pt-BR" dirty="0"/>
              <a:t>Palavra da Semana</a:t>
            </a:r>
          </a:p>
        </p:txBody>
      </p:sp>
    </p:spTree>
    <p:extLst>
      <p:ext uri="{BB962C8B-B14F-4D97-AF65-F5344CB8AC3E}">
        <p14:creationId xmlns:p14="http://schemas.microsoft.com/office/powerpoint/2010/main" val="37840310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4C6A0-C5D0-E0CE-B4EF-3B839ABE5429}"/>
            </a:ext>
          </a:extLst>
        </p:cNvPr>
        <p:cNvGrpSpPr/>
        <p:nvPr/>
      </p:nvGrpSpPr>
      <p:grpSpPr>
        <a:xfrm>
          <a:off x="0" y="0"/>
          <a:ext cx="0" cy="0"/>
          <a:chOff x="0" y="0"/>
          <a:chExt cx="0" cy="0"/>
        </a:xfrm>
      </p:grpSpPr>
      <p:pic>
        <p:nvPicPr>
          <p:cNvPr id="8" name="Espaço Reservado para Imagem 7">
            <a:extLst>
              <a:ext uri="{FF2B5EF4-FFF2-40B4-BE49-F238E27FC236}">
                <a16:creationId xmlns:a16="http://schemas.microsoft.com/office/drawing/2014/main" id="{74674381-08D4-CE5C-4F0E-BCCFAD3C8299}"/>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652" r="14652"/>
          <a:stretch>
            <a:fillRect/>
          </a:stretch>
        </p:blipFill>
        <p:spPr>
          <a:prstGeom prst="rect">
            <a:avLst/>
          </a:prstGeom>
        </p:spPr>
      </p:pic>
      <p:sp>
        <p:nvSpPr>
          <p:cNvPr id="4" name="CaixaDeTexto 3">
            <a:extLst>
              <a:ext uri="{FF2B5EF4-FFF2-40B4-BE49-F238E27FC236}">
                <a16:creationId xmlns:a16="http://schemas.microsoft.com/office/drawing/2014/main" id="{54F3DBE8-74B6-4E2D-5981-96CC8DD2DBF9}"/>
              </a:ext>
            </a:extLst>
          </p:cNvPr>
          <p:cNvSpPr txBox="1">
            <a:spLocks noChangeAspect="1"/>
          </p:cNvSpPr>
          <p:nvPr/>
        </p:nvSpPr>
        <p:spPr>
          <a:xfrm>
            <a:off x="1335987" y="680400"/>
            <a:ext cx="7772356" cy="6177600"/>
          </a:xfrm>
          <a:prstGeom prst="rect">
            <a:avLst/>
          </a:prstGeom>
          <a:solidFill>
            <a:schemeClr val="bg1">
              <a:alpha val="51000"/>
            </a:schemeClr>
          </a:solidFill>
          <a:ln>
            <a:noFill/>
          </a:ln>
        </p:spPr>
        <p:txBody>
          <a:bodyPr wrap="square">
            <a:noAutofit/>
          </a:bodyPr>
          <a:lstStyle/>
          <a:p>
            <a:endParaRPr lang="pt-BR" sz="2300" b="1" dirty="0"/>
          </a:p>
          <a:p>
            <a:pPr algn="ctr"/>
            <a:r>
              <a:rPr lang="pt-BR" sz="2300" b="1" dirty="0"/>
              <a:t>Hebreus 11:1</a:t>
            </a:r>
          </a:p>
          <a:p>
            <a:endParaRPr lang="pt-BR" sz="2300" b="1" dirty="0"/>
          </a:p>
          <a:p>
            <a:r>
              <a:rPr lang="pt-BR" sz="2300" b="1" dirty="0"/>
              <a:t>¹ Ora, a fé é o firme fundamento das coisas que se esperam, e a prova das coisas que não se veem.</a:t>
            </a:r>
          </a:p>
        </p:txBody>
      </p:sp>
    </p:spTree>
    <p:extLst>
      <p:ext uri="{BB962C8B-B14F-4D97-AF65-F5344CB8AC3E}">
        <p14:creationId xmlns:p14="http://schemas.microsoft.com/office/powerpoint/2010/main" val="73509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16BA2-E8D3-7F00-E9FC-3647E9811C13}"/>
            </a:ext>
          </a:extLst>
        </p:cNvPr>
        <p:cNvGrpSpPr/>
        <p:nvPr/>
      </p:nvGrpSpPr>
      <p:grpSpPr>
        <a:xfrm>
          <a:off x="0" y="0"/>
          <a:ext cx="0" cy="0"/>
          <a:chOff x="0" y="0"/>
          <a:chExt cx="0" cy="0"/>
        </a:xfrm>
      </p:grpSpPr>
      <p:pic>
        <p:nvPicPr>
          <p:cNvPr id="9" name="Espaço Reservado para Imagem 8">
            <a:extLst>
              <a:ext uri="{FF2B5EF4-FFF2-40B4-BE49-F238E27FC236}">
                <a16:creationId xmlns:a16="http://schemas.microsoft.com/office/drawing/2014/main" id="{F58FAFF7-F7EA-C953-03BF-57CDCB60ABB6}"/>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263" r="14263"/>
          <a:stretch>
            <a:fillRect/>
          </a:stretch>
        </p:blipFill>
        <p:spPr>
          <a:prstGeom prst="rect">
            <a:avLst/>
          </a:prstGeom>
        </p:spPr>
      </p:pic>
      <p:sp>
        <p:nvSpPr>
          <p:cNvPr id="4" name="CaixaDeTexto 3">
            <a:extLst>
              <a:ext uri="{FF2B5EF4-FFF2-40B4-BE49-F238E27FC236}">
                <a16:creationId xmlns:a16="http://schemas.microsoft.com/office/drawing/2014/main" id="{559CD25D-0053-1267-4577-EDC99ABC9D4C}"/>
              </a:ext>
            </a:extLst>
          </p:cNvPr>
          <p:cNvSpPr txBox="1">
            <a:spLocks noChangeAspect="1"/>
          </p:cNvSpPr>
          <p:nvPr/>
        </p:nvSpPr>
        <p:spPr>
          <a:xfrm>
            <a:off x="1335987" y="680400"/>
            <a:ext cx="7772356" cy="6177600"/>
          </a:xfrm>
          <a:prstGeom prst="rect">
            <a:avLst/>
          </a:prstGeom>
          <a:solidFill>
            <a:schemeClr val="bg1">
              <a:alpha val="51000"/>
            </a:schemeClr>
          </a:solidFill>
          <a:ln>
            <a:noFill/>
          </a:ln>
        </p:spPr>
        <p:txBody>
          <a:bodyPr wrap="square">
            <a:noAutofit/>
          </a:bodyPr>
          <a:lstStyle/>
          <a:p>
            <a:pPr algn="ctr"/>
            <a:endParaRPr lang="pt-BR" sz="2300" b="1" dirty="0"/>
          </a:p>
          <a:p>
            <a:pPr algn="ctr"/>
            <a:endParaRPr lang="pt-BR" sz="2300" b="1" dirty="0"/>
          </a:p>
          <a:p>
            <a:pPr algn="ctr"/>
            <a:endParaRPr lang="pt-BR" sz="2300" b="1" dirty="0"/>
          </a:p>
          <a:p>
            <a:pPr algn="ctr"/>
            <a:endParaRPr lang="pt-BR" sz="2300" b="1" dirty="0"/>
          </a:p>
          <a:p>
            <a:pPr algn="ctr"/>
            <a:endParaRPr lang="pt-BR" sz="2300" b="1" dirty="0"/>
          </a:p>
          <a:p>
            <a:pPr algn="ctr"/>
            <a:endParaRPr lang="pt-BR" sz="2300" b="1" dirty="0"/>
          </a:p>
          <a:p>
            <a:pPr algn="ctr"/>
            <a:r>
              <a:rPr lang="pt-BR" sz="2300" b="1" dirty="0"/>
              <a:t>João 4:51 e 52</a:t>
            </a:r>
            <a:r>
              <a:rPr lang="pt-BR" sz="2300" b="1" dirty="0">
                <a:solidFill>
                  <a:srgbClr val="9FA5A9"/>
                </a:solidFill>
              </a:rPr>
              <a:t>.</a:t>
            </a:r>
          </a:p>
          <a:p>
            <a:pPr algn="ctr"/>
            <a:endParaRPr lang="pt-BR" sz="2300" b="1" dirty="0"/>
          </a:p>
          <a:p>
            <a:r>
              <a:rPr lang="pt-BR" sz="2300" b="1" dirty="0"/>
              <a:t>⁵¹ E descendo ele logo, saíram-lhe ao encontro os seus servos, e lhe anunciaram, dizendo: O teu filho vive.</a:t>
            </a:r>
          </a:p>
          <a:p>
            <a:r>
              <a:rPr lang="pt-BR" sz="2300" b="1" dirty="0"/>
              <a:t>⁵² Perguntou-lhes, pois, a que hora se achara melhor. E disseram-lhe: Ontem às sete horas a febre o deixou.</a:t>
            </a:r>
          </a:p>
        </p:txBody>
      </p:sp>
    </p:spTree>
    <p:extLst>
      <p:ext uri="{BB962C8B-B14F-4D97-AF65-F5344CB8AC3E}">
        <p14:creationId xmlns:p14="http://schemas.microsoft.com/office/powerpoint/2010/main" val="241958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8" end="8"/>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C6351-E750-3B25-72D4-941E5B15191F}"/>
            </a:ext>
          </a:extLst>
        </p:cNvPr>
        <p:cNvGrpSpPr/>
        <p:nvPr/>
      </p:nvGrpSpPr>
      <p:grpSpPr>
        <a:xfrm>
          <a:off x="0" y="0"/>
          <a:ext cx="0" cy="0"/>
          <a:chOff x="0" y="0"/>
          <a:chExt cx="0" cy="0"/>
        </a:xfrm>
      </p:grpSpPr>
      <p:pic>
        <p:nvPicPr>
          <p:cNvPr id="7" name="Espaço Reservado para Imagem 6">
            <a:extLst>
              <a:ext uri="{FF2B5EF4-FFF2-40B4-BE49-F238E27FC236}">
                <a16:creationId xmlns:a16="http://schemas.microsoft.com/office/drawing/2014/main" id="{BE07B467-B4B2-7D8E-53E0-9B99D5152013}"/>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6525" r="6525"/>
          <a:stretch>
            <a:fillRect/>
          </a:stretch>
        </p:blipFill>
        <p:spPr>
          <a:prstGeom prst="rect">
            <a:avLst/>
          </a:prstGeom>
        </p:spPr>
      </p:pic>
      <p:sp>
        <p:nvSpPr>
          <p:cNvPr id="4" name="CaixaDeTexto 3">
            <a:extLst>
              <a:ext uri="{FF2B5EF4-FFF2-40B4-BE49-F238E27FC236}">
                <a16:creationId xmlns:a16="http://schemas.microsoft.com/office/drawing/2014/main" id="{BB6692C0-6903-4612-8EF0-CA4B12AB824C}"/>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endParaRPr lang="pt-BR" sz="2400" b="1" dirty="0"/>
          </a:p>
          <a:p>
            <a:pPr algn="ctr"/>
            <a:endParaRPr lang="pt-BR" sz="2400" b="1" dirty="0"/>
          </a:p>
          <a:p>
            <a:pPr algn="ctr"/>
            <a:endParaRPr lang="pt-BR" sz="2400" b="1" dirty="0"/>
          </a:p>
          <a:p>
            <a:pPr algn="ctr"/>
            <a:endParaRPr lang="pt-BR" sz="2400" b="1" dirty="0"/>
          </a:p>
          <a:p>
            <a:pPr algn="ctr"/>
            <a:endParaRPr lang="pt-BR" sz="2400" b="1" dirty="0"/>
          </a:p>
          <a:p>
            <a:r>
              <a:rPr lang="pt-BR" sz="2400" b="1" dirty="0"/>
              <a:t>                 João 4:53</a:t>
            </a:r>
          </a:p>
          <a:p>
            <a:r>
              <a:rPr lang="pt-BR" sz="2400" b="1" dirty="0"/>
              <a:t>      </a:t>
            </a:r>
          </a:p>
          <a:p>
            <a:r>
              <a:rPr lang="pt-BR" sz="2400" b="1" dirty="0"/>
              <a:t>⁵³ Entendeu, pois, o pai que era aquela hora a mesma em que Jesus lhe disse: O teu filho vive; e </a:t>
            </a:r>
            <a:r>
              <a:rPr lang="pt-BR" sz="2800" b="1" dirty="0">
                <a:solidFill>
                  <a:srgbClr val="FF0000"/>
                </a:solidFill>
              </a:rPr>
              <a:t>creu ele, e toda a sua casa</a:t>
            </a:r>
            <a:r>
              <a:rPr lang="pt-BR" sz="2400" b="1" dirty="0"/>
              <a:t>.</a:t>
            </a:r>
          </a:p>
        </p:txBody>
      </p:sp>
    </p:spTree>
    <p:extLst>
      <p:ext uri="{BB962C8B-B14F-4D97-AF65-F5344CB8AC3E}">
        <p14:creationId xmlns:p14="http://schemas.microsoft.com/office/powerpoint/2010/main" val="31841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uiExpand="1" build="allAtOnce"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4503305F-05E3-56F0-1895-2BE924B70041}"/>
              </a:ext>
            </a:extLst>
          </p:cNvPr>
          <p:cNvSpPr>
            <a:spLocks noGrp="1"/>
          </p:cNvSpPr>
          <p:nvPr>
            <p:ph type="body" sz="quarter" idx="16"/>
          </p:nvPr>
        </p:nvSpPr>
        <p:spPr/>
        <p:txBody>
          <a:bodyPr/>
          <a:lstStyle/>
          <a:p>
            <a:pPr marL="0" indent="342900">
              <a:spcBef>
                <a:spcPts val="0"/>
              </a:spcBef>
            </a:pPr>
            <a:r>
              <a:rPr lang="pt-BR" b="0" i="1" dirty="0"/>
              <a:t>A preocupação e a tristeza levaram o oficial a buscar a ajuda de Jesus. Às vezes, também carregamos preocupações e angústias. Imaginem estar carregando uma pedra com o braço estendido.</a:t>
            </a:r>
          </a:p>
          <a:p>
            <a:pPr marL="0" indent="342900">
              <a:spcBef>
                <a:spcPts val="0"/>
              </a:spcBef>
            </a:pPr>
            <a:r>
              <a:rPr lang="pt-BR" i="1" dirty="0"/>
              <a:t>• Pensem em algo que preocupou vocês ultimamente (não digam em voz alta). É um pouco como essa pedra.</a:t>
            </a:r>
          </a:p>
          <a:p>
            <a:pPr marL="0" indent="342900">
              <a:spcBef>
                <a:spcPts val="0"/>
              </a:spcBef>
            </a:pPr>
            <a:r>
              <a:rPr lang="pt-BR" i="1" dirty="0"/>
              <a:t>Se carregassem a pedra o dia todo, com o braço estendido, vocês se sentiriam cansados. Com o tempo, mesmo pequenas preocupações podem se tornar um fardo pesado.</a:t>
            </a:r>
            <a:endParaRPr lang="pt-BR" dirty="0"/>
          </a:p>
        </p:txBody>
      </p:sp>
      <p:sp>
        <p:nvSpPr>
          <p:cNvPr id="4" name="Espaço Reservado para Texto 3">
            <a:extLst>
              <a:ext uri="{FF2B5EF4-FFF2-40B4-BE49-F238E27FC236}">
                <a16:creationId xmlns:a16="http://schemas.microsoft.com/office/drawing/2014/main" id="{E6E90478-3E60-7E12-11A1-E517B9AE28B2}"/>
              </a:ext>
            </a:extLst>
          </p:cNvPr>
          <p:cNvSpPr>
            <a:spLocks noGrp="1"/>
          </p:cNvSpPr>
          <p:nvPr>
            <p:ph type="body" sz="quarter" idx="15"/>
          </p:nvPr>
        </p:nvSpPr>
        <p:spPr/>
        <p:txBody>
          <a:bodyPr/>
          <a:lstStyle/>
          <a:p>
            <a:r>
              <a:rPr lang="pt-BR" dirty="0"/>
              <a:t>Trocando Ideias</a:t>
            </a:r>
          </a:p>
        </p:txBody>
      </p:sp>
    </p:spTree>
    <p:extLst>
      <p:ext uri="{BB962C8B-B14F-4D97-AF65-F5344CB8AC3E}">
        <p14:creationId xmlns:p14="http://schemas.microsoft.com/office/powerpoint/2010/main" val="1615705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7FDB28-3E7B-B847-0419-905E3D446CF4}"/>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BCE14710-E940-1D60-1D0C-3EEAF0BAE157}"/>
              </a:ext>
            </a:extLst>
          </p:cNvPr>
          <p:cNvSpPr>
            <a:spLocks noGrp="1"/>
          </p:cNvSpPr>
          <p:nvPr>
            <p:ph type="body" sz="quarter" idx="16"/>
          </p:nvPr>
        </p:nvSpPr>
        <p:spPr>
          <a:xfrm>
            <a:off x="1332000" y="692696"/>
            <a:ext cx="4752168" cy="6165304"/>
          </a:xfrm>
        </p:spPr>
        <p:txBody>
          <a:bodyPr/>
          <a:lstStyle/>
          <a:p>
            <a:pPr marL="0" indent="342900">
              <a:spcBef>
                <a:spcPts val="0"/>
              </a:spcBef>
            </a:pPr>
            <a:r>
              <a:rPr lang="pt-BR" i="1" dirty="0"/>
              <a:t>• Vocês já duvidaram de que Jesus pudesse ajudá-los com suas preocupações?</a:t>
            </a:r>
          </a:p>
          <a:p>
            <a:pPr marL="0" indent="342900">
              <a:spcBef>
                <a:spcPts val="0"/>
              </a:spcBef>
            </a:pPr>
            <a:r>
              <a:rPr lang="pt-BR" i="1" dirty="0"/>
              <a:t>• O que Jesus quer que façamos quando nos sentimos assim? </a:t>
            </a:r>
            <a:endParaRPr lang="pt-BR" b="0" dirty="0"/>
          </a:p>
          <a:p>
            <a:pPr marL="0" indent="342900">
              <a:spcBef>
                <a:spcPts val="0"/>
              </a:spcBef>
            </a:pPr>
            <a:r>
              <a:rPr lang="pt-BR" b="0" dirty="0"/>
              <a:t>Agora cada um faça uma oração silenciosa entregando suas preocupações a Deus.</a:t>
            </a:r>
          </a:p>
        </p:txBody>
      </p:sp>
      <p:sp>
        <p:nvSpPr>
          <p:cNvPr id="4" name="Espaço Reservado para Texto 3">
            <a:extLst>
              <a:ext uri="{FF2B5EF4-FFF2-40B4-BE49-F238E27FC236}">
                <a16:creationId xmlns:a16="http://schemas.microsoft.com/office/drawing/2014/main" id="{9ECFAFF1-CAAD-4365-732F-F506D9C04FA8}"/>
              </a:ext>
            </a:extLst>
          </p:cNvPr>
          <p:cNvSpPr>
            <a:spLocks noGrp="1"/>
          </p:cNvSpPr>
          <p:nvPr>
            <p:ph type="body" sz="quarter" idx="15"/>
          </p:nvPr>
        </p:nvSpPr>
        <p:spPr/>
        <p:txBody>
          <a:bodyPr/>
          <a:lstStyle/>
          <a:p>
            <a:r>
              <a:rPr lang="pt-BR" dirty="0"/>
              <a:t>Trocando Ideias</a:t>
            </a:r>
          </a:p>
        </p:txBody>
      </p:sp>
      <p:pic>
        <p:nvPicPr>
          <p:cNvPr id="8" name="Imagem 7">
            <a:extLst>
              <a:ext uri="{FF2B5EF4-FFF2-40B4-BE49-F238E27FC236}">
                <a16:creationId xmlns:a16="http://schemas.microsoft.com/office/drawing/2014/main" id="{281D2007-1BF8-B352-F686-FC55CC06395B}"/>
              </a:ext>
            </a:extLst>
          </p:cNvPr>
          <p:cNvPicPr>
            <a:picLocks noChangeAspect="1"/>
          </p:cNvPicPr>
          <p:nvPr/>
        </p:nvPicPr>
        <p:blipFill>
          <a:blip r:embed="rId2">
            <a:extLst>
              <a:ext uri="{28A0092B-C50C-407E-A947-70E740481C1C}">
                <a14:useLocalDpi xmlns:a14="http://schemas.microsoft.com/office/drawing/2010/main" val="0"/>
              </a:ext>
            </a:extLst>
          </a:blip>
          <a:srcRect r="54966"/>
          <a:stretch>
            <a:fillRect/>
          </a:stretch>
        </p:blipFill>
        <p:spPr>
          <a:xfrm>
            <a:off x="6491854" y="1556792"/>
            <a:ext cx="2640291" cy="3297824"/>
          </a:xfrm>
          <a:prstGeom prst="rect">
            <a:avLst/>
          </a:prstGeom>
        </p:spPr>
      </p:pic>
    </p:spTree>
    <p:extLst>
      <p:ext uri="{BB962C8B-B14F-4D97-AF65-F5344CB8AC3E}">
        <p14:creationId xmlns:p14="http://schemas.microsoft.com/office/powerpoint/2010/main" val="3883348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63A5153F-1923-64F4-420C-177C64F6D0E7}"/>
              </a:ext>
            </a:extLst>
          </p:cNvPr>
          <p:cNvSpPr>
            <a:spLocks noGrp="1"/>
          </p:cNvSpPr>
          <p:nvPr>
            <p:ph type="body" sz="quarter" idx="16"/>
          </p:nvPr>
        </p:nvSpPr>
        <p:spPr>
          <a:solidFill>
            <a:schemeClr val="bg1">
              <a:alpha val="66000"/>
            </a:schemeClr>
          </a:solidFill>
        </p:spPr>
        <p:txBody>
          <a:bodyPr/>
          <a:lstStyle/>
          <a:p>
            <a:pPr marL="0" indent="342900">
              <a:spcBef>
                <a:spcPts val="0"/>
              </a:spcBef>
            </a:pPr>
            <a:r>
              <a:rPr lang="pt-BR" sz="4000" i="1" dirty="0"/>
              <a:t>Jesus quer que nos aproximemos Dele com todas as nossas dúvidas e preocupações. </a:t>
            </a:r>
          </a:p>
          <a:p>
            <a:pPr marL="0" indent="342900">
              <a:spcBef>
                <a:spcPts val="0"/>
              </a:spcBef>
            </a:pPr>
            <a:r>
              <a:rPr lang="pt-BR" sz="4000" i="1" dirty="0"/>
              <a:t>Na Bíblia, Ele nos diz para não nos preocuparmos, mas orarmos a Ele e contarmos tudo o que precisamos (Filipenses 4:6).</a:t>
            </a:r>
          </a:p>
        </p:txBody>
      </p:sp>
      <p:sp>
        <p:nvSpPr>
          <p:cNvPr id="5" name="Espaço Reservado para Texto 4">
            <a:extLst>
              <a:ext uri="{FF2B5EF4-FFF2-40B4-BE49-F238E27FC236}">
                <a16:creationId xmlns:a16="http://schemas.microsoft.com/office/drawing/2014/main" id="{11FB1E6D-17F0-45BC-A550-151C001AD142}"/>
              </a:ext>
            </a:extLst>
          </p:cNvPr>
          <p:cNvSpPr>
            <a:spLocks noGrp="1"/>
          </p:cNvSpPr>
          <p:nvPr>
            <p:ph type="body" sz="quarter" idx="15"/>
          </p:nvPr>
        </p:nvSpPr>
        <p:spPr/>
        <p:txBody>
          <a:bodyPr/>
          <a:lstStyle/>
          <a:p>
            <a:r>
              <a:rPr lang="pt-BR" dirty="0"/>
              <a:t>Ponto de Ensino</a:t>
            </a:r>
          </a:p>
        </p:txBody>
      </p:sp>
    </p:spTree>
    <p:extLst>
      <p:ext uri="{BB962C8B-B14F-4D97-AF65-F5344CB8AC3E}">
        <p14:creationId xmlns:p14="http://schemas.microsoft.com/office/powerpoint/2010/main" val="11111371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F8A5B-A75D-77D6-4775-ADACA8A738E2}"/>
            </a:ext>
          </a:extLst>
        </p:cNvPr>
        <p:cNvGrpSpPr/>
        <p:nvPr/>
      </p:nvGrpSpPr>
      <p:grpSpPr>
        <a:xfrm>
          <a:off x="0" y="0"/>
          <a:ext cx="0" cy="0"/>
          <a:chOff x="0" y="0"/>
          <a:chExt cx="0" cy="0"/>
        </a:xfrm>
      </p:grpSpPr>
      <p:sp>
        <p:nvSpPr>
          <p:cNvPr id="57347" name="Espaço Reservado para Texto 1">
            <a:extLst>
              <a:ext uri="{FF2B5EF4-FFF2-40B4-BE49-F238E27FC236}">
                <a16:creationId xmlns:a16="http://schemas.microsoft.com/office/drawing/2014/main" id="{0BB4A8C1-FF47-E448-0803-C87E20DE5850}"/>
              </a:ext>
            </a:extLst>
          </p:cNvPr>
          <p:cNvSpPr>
            <a:spLocks noGrp="1"/>
          </p:cNvSpPr>
          <p:nvPr>
            <p:ph type="body" sz="quarter" idx="4294967295"/>
          </p:nvPr>
        </p:nvSpPr>
        <p:spPr bwMode="auto">
          <a:xfrm>
            <a:off x="0" y="92075"/>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ctr">
              <a:defRPr/>
            </a:pPr>
            <a:r>
              <a:rPr lang="pt-BR" sz="3600" dirty="0">
                <a:ln w="10541" cmpd="sng">
                  <a:solidFill>
                    <a:schemeClr val="tx1"/>
                  </a:solidFill>
                  <a:prstDash val="solid"/>
                </a:ln>
              </a:rPr>
              <a:t>01</a:t>
            </a:r>
            <a:endParaRPr lang="pt-BR" dirty="0">
              <a:ln w="10541" cmpd="sng">
                <a:solidFill>
                  <a:schemeClr val="tx1"/>
                </a:solidFill>
                <a:prstDash val="solid"/>
              </a:ln>
            </a:endParaRPr>
          </a:p>
        </p:txBody>
      </p:sp>
      <p:pic>
        <p:nvPicPr>
          <p:cNvPr id="8" name="Espaço Reservado para Imagem 7">
            <a:extLst>
              <a:ext uri="{FF2B5EF4-FFF2-40B4-BE49-F238E27FC236}">
                <a16:creationId xmlns:a16="http://schemas.microsoft.com/office/drawing/2014/main" id="{0C197B31-18BE-494F-8585-019EEAB6FC1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983" r="983"/>
          <a:stretch>
            <a:fillRect/>
          </a:stretch>
        </p:blipFill>
        <p:spPr>
          <a:prstGeom prst="rect">
            <a:avLst/>
          </a:prstGeom>
        </p:spPr>
      </p:pic>
    </p:spTree>
    <p:extLst>
      <p:ext uri="{BB962C8B-B14F-4D97-AF65-F5344CB8AC3E}">
        <p14:creationId xmlns:p14="http://schemas.microsoft.com/office/powerpoint/2010/main" val="15698682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3B373-717F-0555-E085-1A03FC8BBEBE}"/>
            </a:ext>
          </a:extLst>
        </p:cNvPr>
        <p:cNvGrpSpPr/>
        <p:nvPr/>
      </p:nvGrpSpPr>
      <p:grpSpPr>
        <a:xfrm>
          <a:off x="0" y="0"/>
          <a:ext cx="0" cy="0"/>
          <a:chOff x="0" y="0"/>
          <a:chExt cx="0" cy="0"/>
        </a:xfrm>
      </p:grpSpPr>
      <p:sp>
        <p:nvSpPr>
          <p:cNvPr id="57347" name="Espaço Reservado para Texto 1">
            <a:extLst>
              <a:ext uri="{FF2B5EF4-FFF2-40B4-BE49-F238E27FC236}">
                <a16:creationId xmlns:a16="http://schemas.microsoft.com/office/drawing/2014/main" id="{67F9BAB7-0EAD-70E3-C794-F592A9E83643}"/>
              </a:ext>
            </a:extLst>
          </p:cNvPr>
          <p:cNvSpPr>
            <a:spLocks noGrp="1"/>
          </p:cNvSpPr>
          <p:nvPr>
            <p:ph type="body" sz="quarter" idx="4294967295"/>
          </p:nvPr>
        </p:nvSpPr>
        <p:spPr bwMode="auto">
          <a:xfrm>
            <a:off x="0" y="92075"/>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ctr">
              <a:defRPr/>
            </a:pPr>
            <a:r>
              <a:rPr lang="pt-BR" sz="3600" dirty="0">
                <a:ln w="10541" cmpd="sng">
                  <a:solidFill>
                    <a:schemeClr val="tx1"/>
                  </a:solidFill>
                  <a:prstDash val="solid"/>
                </a:ln>
              </a:rPr>
              <a:t>01</a:t>
            </a:r>
            <a:endParaRPr lang="pt-BR" dirty="0">
              <a:ln w="10541" cmpd="sng">
                <a:solidFill>
                  <a:schemeClr val="tx1"/>
                </a:solidFill>
                <a:prstDash val="solid"/>
              </a:ln>
            </a:endParaRPr>
          </a:p>
        </p:txBody>
      </p:sp>
      <p:sp>
        <p:nvSpPr>
          <p:cNvPr id="5" name="Retângulo 4">
            <a:extLst>
              <a:ext uri="{FF2B5EF4-FFF2-40B4-BE49-F238E27FC236}">
                <a16:creationId xmlns:a16="http://schemas.microsoft.com/office/drawing/2014/main" id="{63E0EA0A-D29D-A5A0-BDA3-B7FAE4D2CD0C}"/>
              </a:ext>
            </a:extLst>
          </p:cNvPr>
          <p:cNvSpPr/>
          <p:nvPr/>
        </p:nvSpPr>
        <p:spPr>
          <a:xfrm>
            <a:off x="1441450" y="1268760"/>
            <a:ext cx="7523038" cy="50405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pt-BR" sz="2400" b="1" dirty="0">
                <a:solidFill>
                  <a:srgbClr val="FF0000"/>
                </a:solidFill>
              </a:rPr>
              <a:t>• </a:t>
            </a:r>
            <a:r>
              <a:rPr lang="pt-BR" sz="2400" b="1" i="1" dirty="0">
                <a:solidFill>
                  <a:srgbClr val="FF0000"/>
                </a:solidFill>
              </a:rPr>
              <a:t>O que significa entregar nossas ansiedades a Jesus? </a:t>
            </a:r>
          </a:p>
          <a:p>
            <a:endParaRPr lang="pt-BR" sz="2400" b="1" dirty="0">
              <a:solidFill>
                <a:srgbClr val="FF0000"/>
              </a:solidFill>
            </a:endParaRPr>
          </a:p>
          <a:p>
            <a:r>
              <a:rPr lang="pt-BR" sz="2400" b="1" i="1" dirty="0">
                <a:solidFill>
                  <a:srgbClr val="FF0000"/>
                </a:solidFill>
              </a:rPr>
              <a:t>• O que “cuidar” pode significar nesse verso? </a:t>
            </a:r>
            <a:endParaRPr lang="pt-BR" sz="2400" b="1" dirty="0">
              <a:solidFill>
                <a:srgbClr val="FF0000"/>
              </a:solidFill>
            </a:endParaRPr>
          </a:p>
          <a:p>
            <a:endParaRPr lang="pt-BR" sz="2400" b="1" i="1" dirty="0">
              <a:solidFill>
                <a:srgbClr val="FF0000"/>
              </a:solidFill>
            </a:endParaRPr>
          </a:p>
          <a:p>
            <a:r>
              <a:rPr lang="pt-BR" sz="2400" b="1" i="1" dirty="0">
                <a:solidFill>
                  <a:srgbClr val="FF0000"/>
                </a:solidFill>
              </a:rPr>
              <a:t>• Como esse verso faz vocês se sentirem?</a:t>
            </a:r>
          </a:p>
        </p:txBody>
      </p:sp>
    </p:spTree>
    <p:extLst>
      <p:ext uri="{BB962C8B-B14F-4D97-AF65-F5344CB8AC3E}">
        <p14:creationId xmlns:p14="http://schemas.microsoft.com/office/powerpoint/2010/main" val="14944011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93744-F68F-9C35-42D6-5B647FEBFA47}"/>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305EEA1D-4244-90BD-8E47-232341B84AF6}"/>
              </a:ext>
            </a:extLst>
          </p:cNvPr>
          <p:cNvSpPr>
            <a:spLocks noGrp="1"/>
          </p:cNvSpPr>
          <p:nvPr>
            <p:ph type="body" sz="quarter" idx="4294967295"/>
          </p:nvPr>
        </p:nvSpPr>
        <p:spPr>
          <a:xfrm>
            <a:off x="106363" y="679450"/>
            <a:ext cx="4969693" cy="6119813"/>
          </a:xfrm>
          <a:prstGeom prst="rect">
            <a:avLst/>
          </a:prstGeom>
        </p:spPr>
        <p:txBody>
          <a:bodyPr/>
          <a:lstStyle/>
          <a:p>
            <a:pPr marL="0" indent="0">
              <a:buNone/>
            </a:pPr>
            <a:r>
              <a:rPr lang="pt-BR" sz="3600" b="1" dirty="0">
                <a:solidFill>
                  <a:srgbClr val="F79646"/>
                </a:solidFill>
              </a:rPr>
              <a:t>O Filhote de Cervo</a:t>
            </a:r>
          </a:p>
          <a:p>
            <a:pPr marL="0" indent="0">
              <a:buNone/>
            </a:pPr>
            <a:r>
              <a:rPr lang="pt-BR" sz="2400" b="1" dirty="0"/>
              <a:t>Foco: </a:t>
            </a:r>
            <a:r>
              <a:rPr lang="pt-BR" sz="2400" dirty="0"/>
              <a:t>Um filhote de cervo confia em sua mãe em todas as situações, em todos os momentos.</a:t>
            </a:r>
          </a:p>
        </p:txBody>
      </p:sp>
      <p:sp>
        <p:nvSpPr>
          <p:cNvPr id="7" name="CaixaDeTexto 6">
            <a:extLst>
              <a:ext uri="{FF2B5EF4-FFF2-40B4-BE49-F238E27FC236}">
                <a16:creationId xmlns:a16="http://schemas.microsoft.com/office/drawing/2014/main" id="{1C9FE1AC-FED5-DCE9-F997-75C1B74E3B21}"/>
              </a:ext>
            </a:extLst>
          </p:cNvPr>
          <p:cNvSpPr txBox="1"/>
          <p:nvPr/>
        </p:nvSpPr>
        <p:spPr>
          <a:xfrm>
            <a:off x="106363" y="2420888"/>
            <a:ext cx="3817565" cy="3785652"/>
          </a:xfrm>
          <a:prstGeom prst="rect">
            <a:avLst/>
          </a:prstGeom>
          <a:noFill/>
        </p:spPr>
        <p:txBody>
          <a:bodyPr wrap="square">
            <a:spAutoFit/>
          </a:bodyPr>
          <a:lstStyle/>
          <a:p>
            <a:pPr marL="0" indent="457200">
              <a:buNone/>
            </a:pPr>
            <a:r>
              <a:rPr lang="pt-BR" sz="2400" b="1" dirty="0">
                <a:solidFill>
                  <a:srgbClr val="FF0000"/>
                </a:solidFill>
              </a:rPr>
              <a:t>A mãe cervo conhece os perigos da natureza: predadores à espreita, tempestades repentinas e muitas outras coisas. Mas o filhote não tem medo, porque confia plenamente em sua mãe. Quando ela se move, ele a segue.</a:t>
            </a:r>
            <a:endParaRPr lang="pt-BR" sz="4000" b="1" dirty="0">
              <a:solidFill>
                <a:srgbClr val="FF0000"/>
              </a:solidFill>
            </a:endParaRPr>
          </a:p>
        </p:txBody>
      </p:sp>
    </p:spTree>
    <p:extLst>
      <p:ext uri="{BB962C8B-B14F-4D97-AF65-F5344CB8AC3E}">
        <p14:creationId xmlns:p14="http://schemas.microsoft.com/office/powerpoint/2010/main" val="342791045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EFBFD1-409C-0F16-E51A-D85CA76B1E56}"/>
            </a:ext>
          </a:extLst>
        </p:cNvPr>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992A3F30-565B-5FDF-3FEA-768A453FC950}"/>
              </a:ext>
            </a:extLst>
          </p:cNvPr>
          <p:cNvSpPr>
            <a:spLocks noGrp="1"/>
          </p:cNvSpPr>
          <p:nvPr>
            <p:ph type="body" sz="quarter" idx="10"/>
          </p:nvPr>
        </p:nvSpPr>
        <p:spPr>
          <a:xfrm>
            <a:off x="4281512" y="671287"/>
            <a:ext cx="4862488" cy="6120000"/>
          </a:xfrm>
        </p:spPr>
        <p:txBody>
          <a:bodyPr/>
          <a:lstStyle/>
          <a:p>
            <a:pPr indent="457200"/>
            <a:r>
              <a:rPr lang="pt-BR" dirty="0"/>
              <a:t>Quando ela para, ele fica imóvel. Quando o perigo se aproxima, ele se esconde perto dela, sabendo que ela sempre o protegerá.</a:t>
            </a:r>
          </a:p>
          <a:p>
            <a:pPr indent="457200"/>
            <a:r>
              <a:rPr lang="pt-BR" dirty="0"/>
              <a:t>Mesmo quando a mãe salta por entre arbustos densos ou atravessa riachos volumosos, o filhote não duvida.</a:t>
            </a:r>
          </a:p>
          <a:p>
            <a:pPr indent="457200"/>
            <a:r>
              <a:rPr lang="pt-BR" dirty="0"/>
              <a:t>Ele obedece imediatamente e a segue, não porque entende o caminho, mas porque confia em quem o guia.</a:t>
            </a:r>
          </a:p>
          <a:p>
            <a:endParaRPr lang="pt-BR" dirty="0"/>
          </a:p>
        </p:txBody>
      </p:sp>
      <p:pic>
        <p:nvPicPr>
          <p:cNvPr id="15" name="Espaço Reservado para Imagem 14">
            <a:extLst>
              <a:ext uri="{FF2B5EF4-FFF2-40B4-BE49-F238E27FC236}">
                <a16:creationId xmlns:a16="http://schemas.microsoft.com/office/drawing/2014/main" id="{B8CFB26B-F009-A629-0FED-7F9EEE548E95}"/>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3486" r="3486"/>
          <a:stretch>
            <a:fillRect/>
          </a:stretch>
        </p:blipFill>
        <p:spPr>
          <a:xfrm>
            <a:off x="33362" y="673100"/>
            <a:ext cx="4248150" cy="6119813"/>
          </a:xfrm>
          <a:prstGeom prst="rect">
            <a:avLst/>
          </a:prstGeom>
        </p:spPr>
      </p:pic>
    </p:spTree>
    <p:extLst>
      <p:ext uri="{BB962C8B-B14F-4D97-AF65-F5344CB8AC3E}">
        <p14:creationId xmlns:p14="http://schemas.microsoft.com/office/powerpoint/2010/main" val="28880447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E5019-3F4B-5CBD-3109-16F7D077A605}"/>
            </a:ext>
          </a:extLst>
        </p:cNvPr>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0851AD15-08E8-94A9-A092-42CE17D1ADC5}"/>
              </a:ext>
            </a:extLst>
          </p:cNvPr>
          <p:cNvSpPr>
            <a:spLocks noGrp="1"/>
          </p:cNvSpPr>
          <p:nvPr>
            <p:ph type="body" sz="quarter" idx="10"/>
          </p:nvPr>
        </p:nvSpPr>
        <p:spPr>
          <a:xfrm>
            <a:off x="4281512" y="671287"/>
            <a:ext cx="4862488" cy="6120000"/>
          </a:xfrm>
        </p:spPr>
        <p:txBody>
          <a:bodyPr/>
          <a:lstStyle/>
          <a:p>
            <a:pPr indent="457200"/>
            <a:r>
              <a:rPr lang="pt-BR" dirty="0"/>
              <a:t>Assim como o oficial estava convencido das palavras e ações de Jesus, o jovem filhote está convencido de que pode confiar nos sons e nas ações de sua mãe. Ele ouve e segue, mesmo sem entender ou saber como será o caminho.</a:t>
            </a:r>
          </a:p>
          <a:p>
            <a:pPr indent="457200"/>
            <a:endParaRPr lang="pt-BR" dirty="0"/>
          </a:p>
          <a:p>
            <a:pPr indent="457200"/>
            <a:r>
              <a:rPr lang="pt-BR" dirty="0">
                <a:solidFill>
                  <a:schemeClr val="tx1"/>
                </a:solidFill>
              </a:rPr>
              <a:t>• Que palavras você usaria para descrever o filhote de cervo?</a:t>
            </a:r>
          </a:p>
          <a:p>
            <a:pPr indent="457200"/>
            <a:r>
              <a:rPr lang="pt-BR" dirty="0">
                <a:solidFill>
                  <a:schemeClr val="tx1"/>
                </a:solidFill>
              </a:rPr>
              <a:t>• Que palavras você usaria para descrever o oficial romano?</a:t>
            </a:r>
          </a:p>
          <a:p>
            <a:pPr indent="457200"/>
            <a:r>
              <a:rPr lang="pt-BR" dirty="0">
                <a:solidFill>
                  <a:schemeClr val="tx1"/>
                </a:solidFill>
              </a:rPr>
              <a:t>• Ao pensar em sua amizade com Jesus, que palavras você usaria para descrevê-la</a:t>
            </a:r>
            <a:r>
              <a:rPr lang="pt-BR" sz="3200" dirty="0">
                <a:solidFill>
                  <a:schemeClr val="tx1"/>
                </a:solidFill>
              </a:rPr>
              <a:t>?</a:t>
            </a:r>
            <a:endParaRPr lang="pt-BR" sz="4000" dirty="0">
              <a:solidFill>
                <a:schemeClr val="tx1"/>
              </a:solidFill>
            </a:endParaRPr>
          </a:p>
        </p:txBody>
      </p:sp>
      <p:pic>
        <p:nvPicPr>
          <p:cNvPr id="15" name="Espaço Reservado para Imagem 14">
            <a:extLst>
              <a:ext uri="{FF2B5EF4-FFF2-40B4-BE49-F238E27FC236}">
                <a16:creationId xmlns:a16="http://schemas.microsoft.com/office/drawing/2014/main" id="{E9EFD9BD-7516-8F2A-BA1B-06E27A07C0DF}"/>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3486" r="3486"/>
          <a:stretch>
            <a:fillRect/>
          </a:stretch>
        </p:blipFill>
        <p:spPr>
          <a:xfrm flipH="1">
            <a:off x="33362" y="671287"/>
            <a:ext cx="4248150" cy="6161999"/>
          </a:xfrm>
          <a:prstGeom prst="rect">
            <a:avLst/>
          </a:prstGeom>
        </p:spPr>
      </p:pic>
    </p:spTree>
    <p:extLst>
      <p:ext uri="{BB962C8B-B14F-4D97-AF65-F5344CB8AC3E}">
        <p14:creationId xmlns:p14="http://schemas.microsoft.com/office/powerpoint/2010/main" val="3578734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311034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391BA-82DB-B487-F17B-02E16BDD99CE}"/>
            </a:ext>
          </a:extLst>
        </p:cNvPr>
        <p:cNvGrpSpPr/>
        <p:nvPr/>
      </p:nvGrpSpPr>
      <p:grpSpPr>
        <a:xfrm>
          <a:off x="0" y="0"/>
          <a:ext cx="0" cy="0"/>
          <a:chOff x="0" y="0"/>
          <a:chExt cx="0" cy="0"/>
        </a:xfrm>
      </p:grpSpPr>
      <p:sp>
        <p:nvSpPr>
          <p:cNvPr id="7" name="CaixaDeTexto 6">
            <a:extLst>
              <a:ext uri="{FF2B5EF4-FFF2-40B4-BE49-F238E27FC236}">
                <a16:creationId xmlns:a16="http://schemas.microsoft.com/office/drawing/2014/main" id="{D095B7A5-8C5D-6D1D-7EA8-2F8E68B633FD}"/>
              </a:ext>
            </a:extLst>
          </p:cNvPr>
          <p:cNvSpPr txBox="1"/>
          <p:nvPr/>
        </p:nvSpPr>
        <p:spPr>
          <a:xfrm>
            <a:off x="1331640" y="980728"/>
            <a:ext cx="7812360" cy="3416320"/>
          </a:xfrm>
          <a:prstGeom prst="rect">
            <a:avLst/>
          </a:prstGeom>
          <a:noFill/>
        </p:spPr>
        <p:txBody>
          <a:bodyPr wrap="square">
            <a:spAutoFit/>
          </a:bodyPr>
          <a:lstStyle/>
          <a:p>
            <a:r>
              <a:rPr lang="pt-BR" b="1" dirty="0"/>
              <a:t>Materiais:</a:t>
            </a:r>
          </a:p>
          <a:p>
            <a:r>
              <a:rPr lang="pt-BR" dirty="0"/>
              <a:t>Molde da Arte da Semana 2, lápis de cor, tesoura sem ponta, cola e pedaços de feltro. (1)</a:t>
            </a:r>
          </a:p>
          <a:p>
            <a:r>
              <a:rPr lang="pt-BR" b="1" dirty="0"/>
              <a:t>Instruções:</a:t>
            </a:r>
          </a:p>
          <a:p>
            <a:r>
              <a:rPr lang="pt-BR" dirty="0"/>
              <a:t>1. Pinte o molde e corte as peças. (2)</a:t>
            </a:r>
          </a:p>
          <a:p>
            <a:r>
              <a:rPr lang="pt-BR" dirty="0"/>
              <a:t>2. Dobre ao longo da linha acima das mãos e cole-as no menino. Em seguida, dobre o menino ao meio e cole a metade inferior na cama. (3)</a:t>
            </a:r>
          </a:p>
          <a:p>
            <a:r>
              <a:rPr lang="pt-BR" dirty="0"/>
              <a:t>3. Dobre ao longo das linhas da cama para que ela fique em pé. Prepare um “travesseiro” e um “cobertor” com pedaços de feltro. Cole o travesseiro e cubra a cama com o cobertor. (4)</a:t>
            </a:r>
          </a:p>
          <a:p>
            <a:r>
              <a:rPr lang="pt-BR" dirty="0"/>
              <a:t>4. Puxe as mãos para fazer o menino se sentar, como se ele tivesse sido curado. (5)</a:t>
            </a:r>
          </a:p>
        </p:txBody>
      </p:sp>
      <p:sp>
        <p:nvSpPr>
          <p:cNvPr id="3" name="CaixaDeTexto 2">
            <a:extLst>
              <a:ext uri="{FF2B5EF4-FFF2-40B4-BE49-F238E27FC236}">
                <a16:creationId xmlns:a16="http://schemas.microsoft.com/office/drawing/2014/main" id="{2161A297-A8DC-A8E0-81A6-32E3AE32705A}"/>
              </a:ext>
            </a:extLst>
          </p:cNvPr>
          <p:cNvSpPr txBox="1"/>
          <p:nvPr/>
        </p:nvSpPr>
        <p:spPr>
          <a:xfrm>
            <a:off x="1331640" y="594616"/>
            <a:ext cx="7739113" cy="584775"/>
          </a:xfrm>
          <a:prstGeom prst="rect">
            <a:avLst/>
          </a:prstGeom>
          <a:noFill/>
        </p:spPr>
        <p:txBody>
          <a:bodyPr wrap="square">
            <a:spAutoFit/>
          </a:bodyPr>
          <a:lstStyle>
            <a:defPPr>
              <a:defRPr lang="pt-BR"/>
            </a:defPPr>
            <a:lvl1pPr>
              <a:defRPr sz="3200" b="1">
                <a:solidFill>
                  <a:srgbClr val="59B1E3"/>
                </a:solidFill>
                <a:latin typeface="CenturyGothic-Bold"/>
              </a:defRPr>
            </a:lvl1pPr>
          </a:lstStyle>
          <a:p>
            <a:r>
              <a:rPr lang="pt-BR" dirty="0"/>
              <a:t>O Filho do Oficial</a:t>
            </a:r>
          </a:p>
        </p:txBody>
      </p:sp>
      <p:pic>
        <p:nvPicPr>
          <p:cNvPr id="6" name="Imagem 5">
            <a:extLst>
              <a:ext uri="{FF2B5EF4-FFF2-40B4-BE49-F238E27FC236}">
                <a16:creationId xmlns:a16="http://schemas.microsoft.com/office/drawing/2014/main" id="{91DAB82A-0258-C5BF-D38C-B58F8C889D2B}"/>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275856" y="4072340"/>
            <a:ext cx="5675231" cy="2770952"/>
          </a:xfrm>
          <a:prstGeom prst="rect">
            <a:avLst/>
          </a:prstGeom>
        </p:spPr>
      </p:pic>
    </p:spTree>
    <p:extLst>
      <p:ext uri="{BB962C8B-B14F-4D97-AF65-F5344CB8AC3E}">
        <p14:creationId xmlns:p14="http://schemas.microsoft.com/office/powerpoint/2010/main" val="419478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98984553-32F6-09E1-A312-4C6A8A2BF7FC}"/>
              </a:ext>
            </a:extLst>
          </p:cNvPr>
          <p:cNvSpPr>
            <a:spLocks noGrp="1"/>
          </p:cNvSpPr>
          <p:nvPr>
            <p:ph type="body" sz="quarter" idx="10"/>
          </p:nvPr>
        </p:nvSpPr>
        <p:spPr>
          <a:xfrm>
            <a:off x="4359222" y="764704"/>
            <a:ext cx="4677274" cy="5808663"/>
          </a:xfrm>
        </p:spPr>
        <p:txBody>
          <a:bodyPr/>
          <a:lstStyle/>
          <a:p>
            <a:pPr marL="0" indent="457200">
              <a:spcBef>
                <a:spcPts val="0"/>
              </a:spcBef>
            </a:pPr>
            <a:r>
              <a:rPr lang="pt-BR" sz="2400" i="1" dirty="0"/>
              <a:t>Podemos ser como o oficial que contou para toda a sua família sobre Jesus. O Desafio Missionário desta semana é: </a:t>
            </a:r>
          </a:p>
          <a:p>
            <a:pPr marL="0" indent="457200">
              <a:spcBef>
                <a:spcPts val="0"/>
              </a:spcBef>
            </a:pPr>
            <a:endParaRPr lang="pt-BR" sz="2400" b="1" i="1" dirty="0"/>
          </a:p>
          <a:p>
            <a:pPr marL="0" indent="457200">
              <a:spcBef>
                <a:spcPts val="0"/>
              </a:spcBef>
            </a:pPr>
            <a:r>
              <a:rPr lang="pt-BR" sz="2400" b="1" i="1" dirty="0"/>
              <a:t>Compartilhe com um amigo alguma música que você canta na Escola Sabatina.</a:t>
            </a:r>
            <a:endParaRPr lang="pt-BR" sz="2400" dirty="0"/>
          </a:p>
        </p:txBody>
      </p:sp>
    </p:spTree>
    <p:extLst>
      <p:ext uri="{BB962C8B-B14F-4D97-AF65-F5344CB8AC3E}">
        <p14:creationId xmlns:p14="http://schemas.microsoft.com/office/powerpoint/2010/main" val="222922701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Texto 5">
            <a:extLst>
              <a:ext uri="{FF2B5EF4-FFF2-40B4-BE49-F238E27FC236}">
                <a16:creationId xmlns:a16="http://schemas.microsoft.com/office/drawing/2014/main" id="{4D9676F0-3B7E-2E09-9C85-04B899F94C5A}"/>
              </a:ext>
            </a:extLst>
          </p:cNvPr>
          <p:cNvSpPr>
            <a:spLocks noGrp="1"/>
          </p:cNvSpPr>
          <p:nvPr>
            <p:ph type="body" sz="quarter" idx="16"/>
          </p:nvPr>
        </p:nvSpPr>
        <p:spPr/>
        <p:txBody>
          <a:bodyPr/>
          <a:lstStyle/>
          <a:p>
            <a:pPr marL="0" indent="0">
              <a:buNone/>
            </a:pPr>
            <a:r>
              <a:rPr lang="pt-BR" i="1" dirty="0">
                <a:latin typeface="CenturyGothic-BoldItalic"/>
              </a:rPr>
              <a:t>• O que a história de hoje nos lembra de fazer? </a:t>
            </a:r>
          </a:p>
          <a:p>
            <a:pPr marL="0" indent="0">
              <a:buNone/>
            </a:pPr>
            <a:endParaRPr lang="pt-BR" b="0" i="1" dirty="0">
              <a:latin typeface="CenturyGothic-BoldItalic"/>
            </a:endParaRPr>
          </a:p>
          <a:p>
            <a:pPr marL="0" indent="0">
              <a:buNone/>
            </a:pPr>
            <a:r>
              <a:rPr lang="pt-BR" b="0" i="1" dirty="0">
                <a:latin typeface="CenturyGothic-Italic"/>
              </a:rPr>
              <a:t>Podemos nos lembrar de levar nossas preocupações e dúvidas a Jesus durante a semana que vai começar, sabendo que Ele Se importa muito com cada um de nós. </a:t>
            </a:r>
            <a:endParaRPr lang="pt-BR" dirty="0"/>
          </a:p>
        </p:txBody>
      </p:sp>
      <p:sp>
        <p:nvSpPr>
          <p:cNvPr id="5" name="Espaço Reservado para Texto 4">
            <a:extLst>
              <a:ext uri="{FF2B5EF4-FFF2-40B4-BE49-F238E27FC236}">
                <a16:creationId xmlns:a16="http://schemas.microsoft.com/office/drawing/2014/main" id="{AF09FF85-DD88-1FF4-A4F5-832A15B889F4}"/>
              </a:ext>
            </a:extLst>
          </p:cNvPr>
          <p:cNvSpPr>
            <a:spLocks noGrp="1"/>
          </p:cNvSpPr>
          <p:nvPr>
            <p:ph type="body" sz="quarter" idx="15"/>
          </p:nvPr>
        </p:nvSpPr>
        <p:spPr/>
        <p:txBody>
          <a:bodyPr/>
          <a:lstStyle/>
          <a:p>
            <a:r>
              <a:rPr lang="pt-BR" dirty="0"/>
              <a:t>Revisando</a:t>
            </a:r>
          </a:p>
        </p:txBody>
      </p:sp>
    </p:spTree>
    <p:extLst>
      <p:ext uri="{BB962C8B-B14F-4D97-AF65-F5344CB8AC3E}">
        <p14:creationId xmlns:p14="http://schemas.microsoft.com/office/powerpoint/2010/main" val="417085869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6B6F8-54F8-A933-6860-8A9FE2BF54F3}"/>
            </a:ext>
          </a:extLst>
        </p:cNvPr>
        <p:cNvGrpSpPr/>
        <p:nvPr/>
      </p:nvGrpSpPr>
      <p:grpSpPr>
        <a:xfrm>
          <a:off x="0" y="0"/>
          <a:ext cx="0" cy="0"/>
          <a:chOff x="0" y="0"/>
          <a:chExt cx="0" cy="0"/>
        </a:xfrm>
      </p:grpSpPr>
    </p:spTree>
    <p:extLst>
      <p:ext uri="{BB962C8B-B14F-4D97-AF65-F5344CB8AC3E}">
        <p14:creationId xmlns:p14="http://schemas.microsoft.com/office/powerpoint/2010/main" val="290715974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a:hlinkClick r:id="rId2"/>
            <a:extLst>
              <a:ext uri="{FF2B5EF4-FFF2-40B4-BE49-F238E27FC236}">
                <a16:creationId xmlns:a16="http://schemas.microsoft.com/office/drawing/2014/main" id="{AD9AAF2C-0226-BE6A-5AFA-C36DA3C5F7D6}"/>
              </a:ext>
            </a:extLst>
          </p:cNvPr>
          <p:cNvSpPr/>
          <p:nvPr/>
        </p:nvSpPr>
        <p:spPr>
          <a:xfrm>
            <a:off x="2246040" y="980728"/>
            <a:ext cx="5854352"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16. Que o Bom Deus nos Acompanhe</a:t>
            </a:r>
          </a:p>
        </p:txBody>
      </p:sp>
      <p:pic>
        <p:nvPicPr>
          <p:cNvPr id="3" name="Gráfico 2" descr="Clave de sol com preenchimento sólido">
            <a:hlinkClick r:id="rId3" action="ppaction://hlinkfile"/>
            <a:extLst>
              <a:ext uri="{FF2B5EF4-FFF2-40B4-BE49-F238E27FC236}">
                <a16:creationId xmlns:a16="http://schemas.microsoft.com/office/drawing/2014/main" id="{C506CE20-0C2F-BD2C-BE73-1F9830D6D22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31640" y="619200"/>
            <a:ext cx="914400" cy="914400"/>
          </a:xfrm>
          <a:prstGeom prst="rect">
            <a:avLst/>
          </a:prstGeom>
        </p:spPr>
      </p:pic>
      <p:sp>
        <p:nvSpPr>
          <p:cNvPr id="4" name="Retângulo 3">
            <a:extLst>
              <a:ext uri="{FF2B5EF4-FFF2-40B4-BE49-F238E27FC236}">
                <a16:creationId xmlns:a16="http://schemas.microsoft.com/office/drawing/2014/main" id="{09623E9F-3777-0AFB-5CA6-BDD5B20F547B}"/>
              </a:ext>
            </a:extLst>
          </p:cNvPr>
          <p:cNvSpPr/>
          <p:nvPr/>
        </p:nvSpPr>
        <p:spPr>
          <a:xfrm>
            <a:off x="1564290" y="1628799"/>
            <a:ext cx="6536102" cy="338437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Já findou a nossa escola aqui.</a:t>
            </a:r>
          </a:p>
          <a:p>
            <a:r>
              <a:rPr lang="pt-BR" sz="2400" b="1" dirty="0">
                <a:solidFill>
                  <a:schemeClr val="tx1"/>
                </a:solidFill>
              </a:rPr>
              <a:t>E então nós vamos nos despedir.</a:t>
            </a:r>
          </a:p>
          <a:p>
            <a:r>
              <a:rPr lang="pt-BR" sz="2400" b="1" dirty="0">
                <a:solidFill>
                  <a:schemeClr val="tx1"/>
                </a:solidFill>
              </a:rPr>
              <a:t>Já findou a nossa escola aqui.</a:t>
            </a:r>
          </a:p>
          <a:p>
            <a:r>
              <a:rPr lang="pt-BR" sz="2400" b="1" dirty="0">
                <a:solidFill>
                  <a:schemeClr val="tx1"/>
                </a:solidFill>
              </a:rPr>
              <a:t>E então nós vamos nos despedir.</a:t>
            </a:r>
          </a:p>
          <a:p>
            <a:r>
              <a:rPr lang="pt-BR" sz="2400" b="1" dirty="0">
                <a:solidFill>
                  <a:schemeClr val="tx1"/>
                </a:solidFill>
              </a:rPr>
              <a:t>Que o Bom Deus nos acompanhe, então.</a:t>
            </a:r>
          </a:p>
          <a:p>
            <a:r>
              <a:rPr lang="pt-BR" sz="2400" b="1" dirty="0">
                <a:solidFill>
                  <a:schemeClr val="tx1"/>
                </a:solidFill>
              </a:rPr>
              <a:t>Até logo, amigos.</a:t>
            </a:r>
          </a:p>
          <a:p>
            <a:r>
              <a:rPr lang="pt-BR" sz="2400" b="1" dirty="0">
                <a:solidFill>
                  <a:schemeClr val="tx1"/>
                </a:solidFill>
              </a:rPr>
              <a:t>Que o Bom Deus nos acompanhe, então.</a:t>
            </a:r>
          </a:p>
          <a:p>
            <a:r>
              <a:rPr lang="pt-BR" sz="2400" b="1" dirty="0">
                <a:solidFill>
                  <a:schemeClr val="tx1"/>
                </a:solidFill>
              </a:rPr>
              <a:t>Até logo, amigos.</a:t>
            </a:r>
          </a:p>
        </p:txBody>
      </p:sp>
      <p:sp>
        <p:nvSpPr>
          <p:cNvPr id="6" name="Seta: Curva para a Esquerda 5">
            <a:hlinkClick r:id="rId5" action="ppaction://hlinksldjump"/>
            <a:extLst>
              <a:ext uri="{FF2B5EF4-FFF2-40B4-BE49-F238E27FC236}">
                <a16:creationId xmlns:a16="http://schemas.microsoft.com/office/drawing/2014/main" id="{E72FE684-0500-7296-1916-668897564586}"/>
              </a:ext>
            </a:extLst>
          </p:cNvPr>
          <p:cNvSpPr/>
          <p:nvPr/>
        </p:nvSpPr>
        <p:spPr>
          <a:xfrm>
            <a:off x="8604448" y="6348414"/>
            <a:ext cx="432048" cy="432048"/>
          </a:xfrm>
          <a:prstGeom prst="curved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spTree>
    <p:extLst>
      <p:ext uri="{BB962C8B-B14F-4D97-AF65-F5344CB8AC3E}">
        <p14:creationId xmlns:p14="http://schemas.microsoft.com/office/powerpoint/2010/main" val="225949293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102D2-C570-8B11-4F51-D05A07A0A682}"/>
            </a:ext>
          </a:extLst>
        </p:cNvPr>
        <p:cNvGrpSpPr/>
        <p:nvPr/>
      </p:nvGrpSpPr>
      <p:grpSpPr>
        <a:xfrm>
          <a:off x="0" y="0"/>
          <a:ext cx="0" cy="0"/>
          <a:chOff x="0" y="0"/>
          <a:chExt cx="0" cy="0"/>
        </a:xfrm>
      </p:grpSpPr>
    </p:spTree>
    <p:extLst>
      <p:ext uri="{BB962C8B-B14F-4D97-AF65-F5344CB8AC3E}">
        <p14:creationId xmlns:p14="http://schemas.microsoft.com/office/powerpoint/2010/main" val="370586890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B1506-E351-8F0F-A41B-312A88B434E1}"/>
            </a:ext>
          </a:extLst>
        </p:cNvPr>
        <p:cNvGrpSpPr/>
        <p:nvPr/>
      </p:nvGrpSpPr>
      <p:grpSpPr>
        <a:xfrm>
          <a:off x="0" y="0"/>
          <a:ext cx="0" cy="0"/>
          <a:chOff x="0" y="0"/>
          <a:chExt cx="0" cy="0"/>
        </a:xfrm>
      </p:grpSpPr>
      <p:sp>
        <p:nvSpPr>
          <p:cNvPr id="8" name="Espaço Reservado para Texto 7">
            <a:extLst>
              <a:ext uri="{FF2B5EF4-FFF2-40B4-BE49-F238E27FC236}">
                <a16:creationId xmlns:a16="http://schemas.microsoft.com/office/drawing/2014/main" id="{2B827B70-F753-A76E-2DCA-24C36A9B5113}"/>
              </a:ext>
            </a:extLst>
          </p:cNvPr>
          <p:cNvSpPr>
            <a:spLocks noGrp="1"/>
          </p:cNvSpPr>
          <p:nvPr>
            <p:ph type="body" sz="quarter" idx="13"/>
          </p:nvPr>
        </p:nvSpPr>
        <p:spPr>
          <a:xfrm>
            <a:off x="1403350" y="748224"/>
            <a:ext cx="7561263" cy="6021288"/>
          </a:xfrm>
        </p:spPr>
        <p:txBody>
          <a:bodyPr/>
          <a:lstStyle/>
          <a:p>
            <a:r>
              <a:rPr lang="pt-BR" sz="2000" b="1" dirty="0"/>
              <a:t>Olá Professores</a:t>
            </a:r>
          </a:p>
          <a:p>
            <a:r>
              <a:rPr lang="pt-BR" sz="2000" b="1" dirty="0">
                <a:solidFill>
                  <a:srgbClr val="FF0000"/>
                </a:solidFill>
              </a:rPr>
              <a:t>Alguns áudios não foram ainda disponibilizados</a:t>
            </a:r>
          </a:p>
          <a:p>
            <a:endParaRPr lang="pt-BR" sz="2000"/>
          </a:p>
          <a:p>
            <a:r>
              <a:rPr lang="pt-BR" sz="2000"/>
              <a:t>Não </a:t>
            </a:r>
            <a:r>
              <a:rPr lang="pt-BR" sz="2000" dirty="0"/>
              <a:t>esqueça de fazer a arte da semana antes de levar à classe...</a:t>
            </a:r>
            <a:br>
              <a:rPr lang="pt-BR" sz="2000" dirty="0"/>
            </a:br>
            <a:r>
              <a:rPr lang="pt-BR" sz="2000" dirty="0"/>
              <a:t>Assim você poderá ajudar melhor os alunos a realizarem a tarefa.</a:t>
            </a:r>
          </a:p>
          <a:p>
            <a:r>
              <a:rPr lang="pt-BR" sz="2000" dirty="0"/>
              <a:t>O arquivo “Caça Palavras” com um caça palavras do verso bíblico é para ajudar os alunos que não tem lição a terem algum material para estudar. É sempre distribuído no sábado anterior para que o aluno possa estudar durante a semana. </a:t>
            </a:r>
          </a:p>
          <a:p>
            <a:endParaRPr lang="pt-BR" sz="2000" dirty="0"/>
          </a:p>
          <a:p>
            <a:r>
              <a:rPr lang="pt-BR" sz="2000" dirty="0"/>
              <a:t>Se quiserem colaborar com ideias utilize o meu e-mail:</a:t>
            </a:r>
          </a:p>
          <a:p>
            <a:r>
              <a:rPr lang="pt-BR" sz="2000" dirty="0"/>
              <a:t> </a:t>
            </a:r>
            <a:r>
              <a:rPr lang="pt-BR" sz="2000" dirty="0">
                <a:hlinkClick r:id="rId2"/>
              </a:rPr>
              <a:t>ruy.ernesto.virtual@gmail.com</a:t>
            </a:r>
            <a:endParaRPr lang="pt-BR" sz="2000" dirty="0"/>
          </a:p>
          <a:p>
            <a:endParaRPr lang="pt-BR" sz="2000" dirty="0"/>
          </a:p>
          <a:p>
            <a:pPr algn="r"/>
            <a:r>
              <a:rPr lang="pt-BR" sz="2000" dirty="0"/>
              <a:t>Ruy Ernesto N Schwantes</a:t>
            </a:r>
          </a:p>
        </p:txBody>
      </p:sp>
    </p:spTree>
    <p:extLst>
      <p:ext uri="{BB962C8B-B14F-4D97-AF65-F5344CB8AC3E}">
        <p14:creationId xmlns:p14="http://schemas.microsoft.com/office/powerpoint/2010/main" val="20376436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AC5D988-EB4B-1809-E9D3-AC9A8461E9BB}"/>
            </a:ext>
          </a:extLst>
        </p:cNvPr>
        <p:cNvGrpSpPr/>
        <p:nvPr/>
      </p:nvGrpSpPr>
      <p:grpSpPr>
        <a:xfrm>
          <a:off x="0" y="0"/>
          <a:ext cx="0" cy="0"/>
          <a:chOff x="0" y="0"/>
          <a:chExt cx="0" cy="0"/>
        </a:xfrm>
      </p:grpSpPr>
      <p:sp>
        <p:nvSpPr>
          <p:cNvPr id="2" name="Espaço Reservado para Imagem 1">
            <a:extLst>
              <a:ext uri="{FF2B5EF4-FFF2-40B4-BE49-F238E27FC236}">
                <a16:creationId xmlns:a16="http://schemas.microsoft.com/office/drawing/2014/main" id="{D8D1C07C-1081-E629-48F0-9F9937D082E5}"/>
              </a:ext>
            </a:extLst>
          </p:cNvPr>
          <p:cNvSpPr>
            <a:spLocks noGrp="1"/>
          </p:cNvSpPr>
          <p:nvPr>
            <p:ph type="pic" sz="quarter" idx="4294967295"/>
          </p:nvPr>
        </p:nvSpPr>
        <p:spPr>
          <a:xfrm>
            <a:off x="1361480" y="561932"/>
            <a:ext cx="7761600" cy="6062400"/>
          </a:xfrm>
          <a:prstGeom prst="rect">
            <a:avLst/>
          </a:prstGeom>
        </p:spPr>
        <p:txBody>
          <a:bodyPr/>
          <a:lstStyle/>
          <a:p>
            <a:endParaRPr lang="pt-BR"/>
          </a:p>
        </p:txBody>
      </p:sp>
      <p:sp>
        <p:nvSpPr>
          <p:cNvPr id="4" name="Espaço Reservado para Texto 3">
            <a:extLst>
              <a:ext uri="{FF2B5EF4-FFF2-40B4-BE49-F238E27FC236}">
                <a16:creationId xmlns:a16="http://schemas.microsoft.com/office/drawing/2014/main" id="{7A7E28A9-A74D-EFF1-A000-C680CB65F583}"/>
              </a:ext>
            </a:extLst>
          </p:cNvPr>
          <p:cNvSpPr>
            <a:spLocks noGrp="1"/>
          </p:cNvSpPr>
          <p:nvPr>
            <p:ph type="body" sz="quarter" idx="4294967295"/>
          </p:nvPr>
        </p:nvSpPr>
        <p:spPr>
          <a:xfrm>
            <a:off x="107504" y="67944"/>
            <a:ext cx="9036496" cy="431800"/>
          </a:xfrm>
          <a:prstGeom prst="rect">
            <a:avLst/>
          </a:prstGeom>
        </p:spPr>
        <p:txBody>
          <a:bodyPr/>
          <a:lstStyle/>
          <a:p>
            <a:pPr marL="0" indent="0" algn="r">
              <a:buNone/>
            </a:pPr>
            <a:r>
              <a:rPr lang="pt-BR" altLang="pt-BR" b="1" dirty="0"/>
              <a:t>Um Momento Tranquilo...</a:t>
            </a:r>
          </a:p>
        </p:txBody>
      </p:sp>
      <p:sp>
        <p:nvSpPr>
          <p:cNvPr id="6" name="Espaço Reservado para Texto 5">
            <a:extLst>
              <a:ext uri="{FF2B5EF4-FFF2-40B4-BE49-F238E27FC236}">
                <a16:creationId xmlns:a16="http://schemas.microsoft.com/office/drawing/2014/main" id="{EEE61DCC-F897-2043-2EB2-D4C124846870}"/>
              </a:ext>
            </a:extLst>
          </p:cNvPr>
          <p:cNvSpPr>
            <a:spLocks noGrp="1"/>
          </p:cNvSpPr>
          <p:nvPr>
            <p:ph type="body" sz="quarter" idx="4294967295"/>
          </p:nvPr>
        </p:nvSpPr>
        <p:spPr>
          <a:xfrm>
            <a:off x="1314668" y="546484"/>
            <a:ext cx="7829332" cy="6243571"/>
          </a:xfrm>
          <a:prstGeom prst="rect">
            <a:avLst/>
          </a:prstGeom>
          <a:solidFill>
            <a:schemeClr val="bg1"/>
          </a:solidFill>
        </p:spPr>
        <p:txBody>
          <a:bodyPr/>
          <a:lstStyle/>
          <a:p>
            <a:pPr marL="0" indent="0">
              <a:buNone/>
            </a:pPr>
            <a:r>
              <a:rPr lang="pt-BR" dirty="0">
                <a:solidFill>
                  <a:srgbClr val="00B050"/>
                </a:solidFill>
                <a:latin typeface="CenturyGothic-Bold"/>
              </a:rPr>
              <a:t>Querido professor da Escola Sabatina,</a:t>
            </a:r>
            <a:endParaRPr lang="pt-BR" sz="1800" dirty="0">
              <a:latin typeface="CenturyGothic"/>
              <a:cs typeface="Arial" panose="020B0604020202020204" pitchFamily="34" charset="0"/>
            </a:endParaRPr>
          </a:p>
          <a:p>
            <a:pPr marL="0" indent="457200">
              <a:lnSpc>
                <a:spcPts val="2000"/>
              </a:lnSpc>
              <a:spcBef>
                <a:spcPts val="0"/>
              </a:spcBef>
              <a:buNone/>
            </a:pPr>
            <a:r>
              <a:rPr lang="pt-BR" sz="1600" dirty="0">
                <a:latin typeface="CenturyGothic"/>
                <a:cs typeface="Arial" panose="020B0604020202020204" pitchFamily="34" charset="0"/>
              </a:rPr>
              <a:t>A dúvida e a preocupação podem facilmente se infiltrar em nossa vida e nos sobrecarregar. A dúvida é paralisante e nos faz questionar o alicerce sobre o qual nos apoiamos. A preocupação pode consumir nossos pensamentos e roubar nossa paz. Certa vez, alguém disse: “A preocupação é como uma cadeira de balanço. Ela dá a você algo para fazer, mas não o leva a lugar nenhum.” Tanto a dúvida quanto a preocupação nos fazem querer resolver as coisas sozinhos. Mas Jesus nunca quis que caminhássemos sós.</a:t>
            </a:r>
          </a:p>
          <a:p>
            <a:pPr marL="0" indent="457200">
              <a:lnSpc>
                <a:spcPts val="2000"/>
              </a:lnSpc>
              <a:spcBef>
                <a:spcPts val="0"/>
              </a:spcBef>
              <a:buNone/>
            </a:pPr>
            <a:r>
              <a:rPr lang="pt-BR" sz="1600" dirty="0">
                <a:latin typeface="CenturyGothic"/>
                <a:cs typeface="Arial" panose="020B0604020202020204" pitchFamily="34" charset="0"/>
              </a:rPr>
              <a:t>Somos instruídos de modo muito claro: “Entreguem-Lhe todas as suas ansiedades, pois Ele cuida de vocês” (1 Pedro 5:7). Lançar significa entregar de todo o coração, completamente. É isso que Jesus quer que façamos, de maneira semelhante a uma criança que entrega sua mochila pesada a um dos pais para que a carregue em uma longa jornada. Nosso fardo pode ser fácil e leve quando caminhamos ao lado de Jesus. “A ansiedade é cega e não consegue discernir o futuro, mas Jesus vê o fim desde o começo. Em toda dificuldade, Ele tem um meio preparado para trazer alívio. Nosso Pai celestial tem mil maneiras de prover aquilo de que necessitamos, maneiras sobre as quais nada sabemos. Aqueles que aceitam como único princípio tornar o serviço e a honra de Deus seu principal objetivo verão desaparecer as dificuldades, e uma estrada plana surgirá diante deles” (Ellen G. White, O Desejado de Todas as Nações, p. 259).</a:t>
            </a:r>
          </a:p>
          <a:p>
            <a:pPr marL="0" indent="457200">
              <a:lnSpc>
                <a:spcPts val="2000"/>
              </a:lnSpc>
              <a:spcBef>
                <a:spcPts val="0"/>
              </a:spcBef>
              <a:buNone/>
            </a:pPr>
            <a:r>
              <a:rPr lang="pt-BR" sz="1600" dirty="0">
                <a:latin typeface="CenturyGothic"/>
                <a:cs typeface="Arial" panose="020B0604020202020204" pitchFamily="34" charset="0"/>
              </a:rPr>
              <a:t>Hoje, venha a Jesus e entregue a Ele suas preocupações. À medida que Ele as acolhe e carrega  seus fardos, você descobrirá que sua fé também se fortalecerá.</a:t>
            </a:r>
          </a:p>
          <a:p>
            <a:pPr marL="0" indent="457200">
              <a:lnSpc>
                <a:spcPts val="2000"/>
              </a:lnSpc>
              <a:spcBef>
                <a:spcPts val="0"/>
              </a:spcBef>
              <a:buNone/>
            </a:pPr>
            <a:r>
              <a:rPr lang="pt-BR" sz="1600" dirty="0">
                <a:latin typeface="CenturyGothic"/>
                <a:cs typeface="Arial" panose="020B0604020202020204" pitchFamily="34" charset="0"/>
              </a:rPr>
              <a:t>Que você e as crianças encontrem conforto e alegria ao explorar a história desta semana. Jesus quer ajudá-los quando tiverem preocupações, grandes ou pequenas, pois Ele Se importa com vocês.</a:t>
            </a:r>
          </a:p>
          <a:p>
            <a:pPr marL="0" indent="457200">
              <a:lnSpc>
                <a:spcPts val="2000"/>
              </a:lnSpc>
              <a:spcBef>
                <a:spcPts val="0"/>
              </a:spcBef>
              <a:buNone/>
            </a:pPr>
            <a:endParaRPr lang="pt-BR" sz="1800" dirty="0">
              <a:latin typeface="CenturyGothic"/>
              <a:cs typeface="Arial" panose="020B0604020202020204" pitchFamily="34" charset="0"/>
            </a:endParaRPr>
          </a:p>
          <a:p>
            <a:pPr marL="0" indent="457200">
              <a:lnSpc>
                <a:spcPts val="2000"/>
              </a:lnSpc>
              <a:spcBef>
                <a:spcPts val="0"/>
              </a:spcBef>
              <a:buNone/>
            </a:pPr>
            <a:endParaRPr lang="pt-BR" sz="1800" dirty="0">
              <a:latin typeface="CenturyGothic"/>
              <a:cs typeface="Arial" panose="020B0604020202020204" pitchFamily="34" charset="0"/>
            </a:endParaRPr>
          </a:p>
        </p:txBody>
      </p:sp>
    </p:spTree>
    <p:extLst>
      <p:ext uri="{BB962C8B-B14F-4D97-AF65-F5344CB8AC3E}">
        <p14:creationId xmlns:p14="http://schemas.microsoft.com/office/powerpoint/2010/main" val="305871701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AAF97F6C-1017-43D0-909C-24D9EB3844BB}"/>
              </a:ext>
            </a:extLst>
          </p:cNvPr>
          <p:cNvSpPr>
            <a:spLocks noGrp="1"/>
          </p:cNvSpPr>
          <p:nvPr>
            <p:ph type="body" sz="quarter" idx="18"/>
          </p:nvPr>
        </p:nvSpPr>
        <p:spPr/>
        <p:txBody>
          <a:bodyPr/>
          <a:lstStyle/>
          <a:p>
            <a:pPr algn="ctr"/>
            <a:r>
              <a:rPr lang="pt-BR" dirty="0"/>
              <a:t>“Entreguem-Lhe todas as suas ansiedades, </a:t>
            </a:r>
          </a:p>
          <a:p>
            <a:pPr algn="ctr"/>
            <a:r>
              <a:rPr lang="pt-BR" dirty="0"/>
              <a:t>pois Ele cuida de vocês.” </a:t>
            </a:r>
          </a:p>
          <a:p>
            <a:pPr algn="r"/>
            <a:r>
              <a:rPr lang="pt-BR" dirty="0"/>
              <a:t>1 Pedro 5:7</a:t>
            </a:r>
          </a:p>
        </p:txBody>
      </p:sp>
      <p:sp>
        <p:nvSpPr>
          <p:cNvPr id="13" name="Espaço Reservado para Texto 12">
            <a:extLst>
              <a:ext uri="{FF2B5EF4-FFF2-40B4-BE49-F238E27FC236}">
                <a16:creationId xmlns:a16="http://schemas.microsoft.com/office/drawing/2014/main" id="{671AF2D2-6821-4C6F-A2DF-BCC6263271C4}"/>
              </a:ext>
            </a:extLst>
          </p:cNvPr>
          <p:cNvSpPr>
            <a:spLocks noGrp="1"/>
          </p:cNvSpPr>
          <p:nvPr>
            <p:ph type="body" sz="quarter" idx="19"/>
          </p:nvPr>
        </p:nvSpPr>
        <p:spPr/>
        <p:txBody>
          <a:bodyPr/>
          <a:lstStyle/>
          <a:p>
            <a:r>
              <a:rPr lang="pt-BR" b="1" dirty="0">
                <a:solidFill>
                  <a:srgbClr val="FF0000"/>
                </a:solidFill>
              </a:rPr>
              <a:t>Saber</a:t>
            </a:r>
            <a:r>
              <a:rPr lang="pt-BR" b="1" dirty="0"/>
              <a:t> </a:t>
            </a:r>
            <a:r>
              <a:rPr lang="pt-BR" dirty="0"/>
              <a:t>que Jesus quer afastar nossas dúvidas e preocupações e fortalecer nossa fé.</a:t>
            </a:r>
          </a:p>
          <a:p>
            <a:r>
              <a:rPr lang="pt-BR" b="1" dirty="0">
                <a:solidFill>
                  <a:srgbClr val="FF0000"/>
                </a:solidFill>
              </a:rPr>
              <a:t>Sentir</a:t>
            </a:r>
            <a:r>
              <a:rPr lang="pt-BR" b="1" dirty="0"/>
              <a:t> </a:t>
            </a:r>
            <a:r>
              <a:rPr lang="pt-BR" dirty="0"/>
              <a:t>que sempre podemos recorrer a Jesus, porque Ele cuida de nós.</a:t>
            </a:r>
          </a:p>
          <a:p>
            <a:r>
              <a:rPr lang="pt-BR" b="1" dirty="0">
                <a:solidFill>
                  <a:srgbClr val="FF0000"/>
                </a:solidFill>
              </a:rPr>
              <a:t>Responder </a:t>
            </a:r>
            <a:r>
              <a:rPr lang="pt-BR" dirty="0"/>
              <a:t>entregando a Ele suas dúvidas e preocupações.</a:t>
            </a:r>
          </a:p>
          <a:p>
            <a:endParaRPr lang="pt-BR" dirty="0"/>
          </a:p>
        </p:txBody>
      </p:sp>
      <p:sp>
        <p:nvSpPr>
          <p:cNvPr id="40" name="Espaço Reservado para Texto 2">
            <a:extLst>
              <a:ext uri="{FF2B5EF4-FFF2-40B4-BE49-F238E27FC236}">
                <a16:creationId xmlns:a16="http://schemas.microsoft.com/office/drawing/2014/main" id="{19FFE4D2-A768-4CDA-9022-361DDB2A5224}"/>
              </a:ext>
            </a:extLst>
          </p:cNvPr>
          <p:cNvSpPr txBox="1">
            <a:spLocks/>
          </p:cNvSpPr>
          <p:nvPr/>
        </p:nvSpPr>
        <p:spPr>
          <a:xfrm>
            <a:off x="1517650" y="5466208"/>
            <a:ext cx="7750175" cy="1080000"/>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pt-BR" sz="2800" dirty="0"/>
          </a:p>
        </p:txBody>
      </p:sp>
      <p:sp>
        <p:nvSpPr>
          <p:cNvPr id="4" name="Espaço Reservado para Texto 3">
            <a:extLst>
              <a:ext uri="{FF2B5EF4-FFF2-40B4-BE49-F238E27FC236}">
                <a16:creationId xmlns:a16="http://schemas.microsoft.com/office/drawing/2014/main" id="{2A86CDC6-349E-4566-F1F6-3EF2E0C58F00}"/>
              </a:ext>
            </a:extLst>
          </p:cNvPr>
          <p:cNvSpPr>
            <a:spLocks noGrp="1"/>
          </p:cNvSpPr>
          <p:nvPr>
            <p:ph type="body" sz="quarter" idx="12"/>
          </p:nvPr>
        </p:nvSpPr>
        <p:spPr/>
        <p:txBody>
          <a:bodyPr/>
          <a:lstStyle/>
          <a:p>
            <a:r>
              <a:rPr lang="pt-BR" dirty="0"/>
              <a:t>2. Cura à Distância</a:t>
            </a:r>
            <a:endParaRPr lang="pt-BR" b="0" dirty="0"/>
          </a:p>
        </p:txBody>
      </p:sp>
      <p:sp>
        <p:nvSpPr>
          <p:cNvPr id="7" name="Espaço Reservado para Texto 4">
            <a:extLst>
              <a:ext uri="{FF2B5EF4-FFF2-40B4-BE49-F238E27FC236}">
                <a16:creationId xmlns:a16="http://schemas.microsoft.com/office/drawing/2014/main" id="{E513E3D9-BA59-F544-8C79-6531EC12FC64}"/>
              </a:ext>
            </a:extLst>
          </p:cNvPr>
          <p:cNvSpPr>
            <a:spLocks noGrp="1"/>
          </p:cNvSpPr>
          <p:nvPr>
            <p:ph type="body" sz="quarter" idx="20"/>
          </p:nvPr>
        </p:nvSpPr>
        <p:spPr>
          <a:xfrm>
            <a:off x="1363936" y="6076678"/>
            <a:ext cx="7727949" cy="781322"/>
          </a:xfrm>
        </p:spPr>
        <p:txBody>
          <a:bodyPr anchor="ctr"/>
          <a:lstStyle/>
          <a:p>
            <a:pPr algn="ctr"/>
            <a:r>
              <a:rPr lang="pt-BR" sz="1800" dirty="0"/>
              <a:t>Posso levar minhas preocupações e dúvidas a Jesus, </a:t>
            </a:r>
          </a:p>
          <a:p>
            <a:pPr algn="ctr"/>
            <a:r>
              <a:rPr lang="pt-BR" sz="1800" dirty="0"/>
              <a:t>porque Ele cuida de mim.</a:t>
            </a:r>
          </a:p>
        </p:txBody>
      </p:sp>
    </p:spTree>
    <p:extLst>
      <p:ext uri="{BB962C8B-B14F-4D97-AF65-F5344CB8AC3E}">
        <p14:creationId xmlns:p14="http://schemas.microsoft.com/office/powerpoint/2010/main" val="256104378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Espaço Reservado para Texto 10">
            <a:extLst>
              <a:ext uri="{FF2B5EF4-FFF2-40B4-BE49-F238E27FC236}">
                <a16:creationId xmlns:a16="http://schemas.microsoft.com/office/drawing/2014/main" id="{487E2083-2762-497A-B2AF-CA99BBD64645}"/>
              </a:ext>
            </a:extLst>
          </p:cNvPr>
          <p:cNvSpPr>
            <a:spLocks noGrp="1"/>
          </p:cNvSpPr>
          <p:nvPr>
            <p:ph type="body" sz="quarter" idx="12"/>
          </p:nvPr>
        </p:nvSpPr>
        <p:spPr/>
        <p:txBody>
          <a:bodyPr/>
          <a:lstStyle/>
          <a:p>
            <a:r>
              <a:rPr lang="pt-BR" dirty="0"/>
              <a:t>2. Cura à Distância</a:t>
            </a:r>
            <a:endParaRPr lang="pt-BR" b="0" dirty="0"/>
          </a:p>
        </p:txBody>
      </p:sp>
      <p:sp>
        <p:nvSpPr>
          <p:cNvPr id="8" name="Espaço Reservado para Texto 7">
            <a:extLst>
              <a:ext uri="{FF2B5EF4-FFF2-40B4-BE49-F238E27FC236}">
                <a16:creationId xmlns:a16="http://schemas.microsoft.com/office/drawing/2014/main" id="{DC25CCBC-7D55-46E9-AE0B-28114B117977}"/>
              </a:ext>
            </a:extLst>
          </p:cNvPr>
          <p:cNvSpPr>
            <a:spLocks noGrp="1"/>
          </p:cNvSpPr>
          <p:nvPr>
            <p:ph type="body" sz="quarter" idx="21"/>
          </p:nvPr>
        </p:nvSpPr>
        <p:spPr/>
        <p:txBody>
          <a:bodyPr/>
          <a:lstStyle/>
          <a:p>
            <a:r>
              <a:rPr lang="pt-BR" b="0" dirty="0"/>
              <a:t>4. O Filho</a:t>
            </a:r>
          </a:p>
          <a:p>
            <a:r>
              <a:rPr lang="pt-BR" b="0" dirty="0"/>
              <a:t>7. A Natureza da Humanidade</a:t>
            </a:r>
          </a:p>
          <a:p>
            <a:r>
              <a:rPr lang="pt-BR" b="0" dirty="0"/>
              <a:t>8. O Grande Conflito</a:t>
            </a:r>
          </a:p>
        </p:txBody>
      </p:sp>
      <p:sp>
        <p:nvSpPr>
          <p:cNvPr id="9" name="Espaço Reservado para Texto 8">
            <a:extLst>
              <a:ext uri="{FF2B5EF4-FFF2-40B4-BE49-F238E27FC236}">
                <a16:creationId xmlns:a16="http://schemas.microsoft.com/office/drawing/2014/main" id="{11E4463E-31B0-462B-A99C-CC16987555E5}"/>
              </a:ext>
            </a:extLst>
          </p:cNvPr>
          <p:cNvSpPr>
            <a:spLocks noGrp="1"/>
          </p:cNvSpPr>
          <p:nvPr>
            <p:ph type="body" sz="quarter" idx="22"/>
          </p:nvPr>
        </p:nvSpPr>
        <p:spPr/>
        <p:txBody>
          <a:bodyPr/>
          <a:lstStyle/>
          <a:p>
            <a:endParaRPr lang="pt-BR" b="0" dirty="0"/>
          </a:p>
          <a:p>
            <a:endParaRPr lang="pt-BR" b="0" dirty="0"/>
          </a:p>
        </p:txBody>
      </p:sp>
      <p:sp>
        <p:nvSpPr>
          <p:cNvPr id="16" name="Espaço Reservado para Texto 15">
            <a:extLst>
              <a:ext uri="{FF2B5EF4-FFF2-40B4-BE49-F238E27FC236}">
                <a16:creationId xmlns:a16="http://schemas.microsoft.com/office/drawing/2014/main" id="{794C5EFF-420B-44C0-A015-1770E52878D8}"/>
              </a:ext>
            </a:extLst>
          </p:cNvPr>
          <p:cNvSpPr>
            <a:spLocks noGrp="1"/>
          </p:cNvSpPr>
          <p:nvPr>
            <p:ph type="body" sz="quarter" idx="23"/>
          </p:nvPr>
        </p:nvSpPr>
        <p:spPr>
          <a:xfrm>
            <a:off x="1331847" y="3308065"/>
            <a:ext cx="7776657" cy="2422235"/>
          </a:xfrm>
        </p:spPr>
        <p:txBody>
          <a:bodyPr/>
          <a:lstStyle/>
          <a:p>
            <a:pPr>
              <a:spcBef>
                <a:spcPts val="0"/>
              </a:spcBef>
            </a:pPr>
            <a:r>
              <a:rPr lang="pt-BR" sz="1800" dirty="0">
                <a:latin typeface="CenturyGothic"/>
              </a:rPr>
              <a:t>Um oficial romano, cujo filho estava gravemente doente, decidiu ir até Jesus para pedir que Ele o curasse. O homem decidiu que acreditaria em Jesus se Ele realizasse um milagre. Jesus revelou que conhecia suas dúvidas e o que estava em seu coração. Percebendo que Jesus era verdadeiramente o Messias, o oficial entregou a Ele todas as suas preocupações. Ele pediu com fé que Jesus curasse seu filho. Então Jesus lhe disse que o menino estava curado. Com fé, o homem não teve pressa para voltar para casa. Mais tarde, ele descobriu que seu filho havia sido curado no momento exato em que Jesus tinha falado. O oficial contou para toda a sua família sobre Jesus, o Messias, que cuida de nós.</a:t>
            </a:r>
          </a:p>
        </p:txBody>
      </p:sp>
      <p:sp>
        <p:nvSpPr>
          <p:cNvPr id="2" name="Espaço Reservado para Texto 7">
            <a:extLst>
              <a:ext uri="{FF2B5EF4-FFF2-40B4-BE49-F238E27FC236}">
                <a16:creationId xmlns:a16="http://schemas.microsoft.com/office/drawing/2014/main" id="{D8EE77C8-ADF7-4198-3333-302EC8722540}"/>
              </a:ext>
            </a:extLst>
          </p:cNvPr>
          <p:cNvSpPr txBox="1">
            <a:spLocks/>
          </p:cNvSpPr>
          <p:nvPr/>
        </p:nvSpPr>
        <p:spPr>
          <a:xfrm>
            <a:off x="4283968" y="1873860"/>
            <a:ext cx="3888224" cy="1271110"/>
          </a:xfrm>
          <a:prstGeom prst="rect">
            <a:avLst/>
          </a:prstGeom>
        </p:spPr>
        <p:txBody>
          <a:bodyPr/>
          <a:lstStyle>
            <a:lvl1pPr marL="0" indent="0" algn="l" rtl="0" eaLnBrk="0" fontAlgn="base" hangingPunct="0">
              <a:spcBef>
                <a:spcPct val="20000"/>
              </a:spcBef>
              <a:spcAft>
                <a:spcPct val="0"/>
              </a:spcAft>
              <a:buFont typeface="Arial" panose="020B0604020202020204" pitchFamily="34" charset="0"/>
              <a:buNone/>
              <a:defRPr sz="16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pt-BR" b="0" dirty="0"/>
              <a:t>9. Vida, Morte e Ressurreição de Cristo</a:t>
            </a:r>
          </a:p>
          <a:p>
            <a:r>
              <a:rPr lang="pt-BR" b="0" dirty="0"/>
              <a:t>11. Crescimento em Cristo</a:t>
            </a:r>
          </a:p>
        </p:txBody>
      </p:sp>
      <p:sp>
        <p:nvSpPr>
          <p:cNvPr id="10" name="Espaço Reservado para Texto 4">
            <a:extLst>
              <a:ext uri="{FF2B5EF4-FFF2-40B4-BE49-F238E27FC236}">
                <a16:creationId xmlns:a16="http://schemas.microsoft.com/office/drawing/2014/main" id="{C20E552C-5BDE-5FD2-908A-1B049BFF9F76}"/>
              </a:ext>
            </a:extLst>
          </p:cNvPr>
          <p:cNvSpPr>
            <a:spLocks noGrp="1"/>
          </p:cNvSpPr>
          <p:nvPr>
            <p:ph type="body" sz="quarter" idx="20"/>
          </p:nvPr>
        </p:nvSpPr>
        <p:spPr>
          <a:xfrm>
            <a:off x="1363936" y="6076678"/>
            <a:ext cx="7727949" cy="781322"/>
          </a:xfrm>
        </p:spPr>
        <p:txBody>
          <a:bodyPr anchor="ctr"/>
          <a:lstStyle/>
          <a:p>
            <a:pPr algn="ctr"/>
            <a:r>
              <a:rPr lang="pt-BR" dirty="0"/>
              <a:t>Posso levar minhas preocupações e dúvidas a Jesus, </a:t>
            </a:r>
          </a:p>
          <a:p>
            <a:pPr algn="ctr"/>
            <a:r>
              <a:rPr lang="pt-BR" dirty="0"/>
              <a:t>porque Ele cuida de mim.</a:t>
            </a:r>
            <a:endParaRPr lang="pt-BR" sz="1800" b="0" dirty="0"/>
          </a:p>
        </p:txBody>
      </p:sp>
    </p:spTree>
    <p:extLst>
      <p:ext uri="{BB962C8B-B14F-4D97-AF65-F5344CB8AC3E}">
        <p14:creationId xmlns:p14="http://schemas.microsoft.com/office/powerpoint/2010/main" val="1849000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id="{8AD63DA3-1D11-4849-A46D-BDE348B9EFF3}"/>
              </a:ext>
            </a:extLst>
          </p:cNvPr>
          <p:cNvSpPr txBox="1"/>
          <p:nvPr/>
        </p:nvSpPr>
        <p:spPr>
          <a:xfrm>
            <a:off x="1403648" y="2395487"/>
            <a:ext cx="4643966" cy="353943"/>
          </a:xfrm>
          <a:prstGeom prst="rect">
            <a:avLst/>
          </a:prstGeom>
          <a:noFill/>
        </p:spPr>
        <p:txBody>
          <a:bodyPr wrap="square">
            <a:spAutoFit/>
          </a:bodyPr>
          <a:lstStyle/>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p:txBody>
      </p:sp>
    </p:spTree>
    <p:extLst>
      <p:ext uri="{BB962C8B-B14F-4D97-AF65-F5344CB8AC3E}">
        <p14:creationId xmlns:p14="http://schemas.microsoft.com/office/powerpoint/2010/main" val="347268093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8A627F23-3B27-BF35-8C98-2C81B806CFEF}"/>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56376" y="4005064"/>
            <a:ext cx="1079004" cy="1279995"/>
          </a:xfrm>
          <a:prstGeom prst="rect">
            <a:avLst/>
          </a:prstGeom>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BB18C2-F55A-4489-613A-458DE3BB1B36}"/>
            </a:ext>
          </a:extLst>
        </p:cNvPr>
        <p:cNvGrpSpPr/>
        <p:nvPr/>
      </p:nvGrpSpPr>
      <p:grpSpPr>
        <a:xfrm>
          <a:off x="0" y="0"/>
          <a:ext cx="0" cy="0"/>
          <a:chOff x="0" y="0"/>
          <a:chExt cx="0" cy="0"/>
        </a:xfrm>
      </p:grpSpPr>
      <p:sp>
        <p:nvSpPr>
          <p:cNvPr id="4" name="Espaço Reservado para Texto 1">
            <a:extLst>
              <a:ext uri="{FF2B5EF4-FFF2-40B4-BE49-F238E27FC236}">
                <a16:creationId xmlns:a16="http://schemas.microsoft.com/office/drawing/2014/main" id="{0C1D9E15-D4B3-7FA0-2FF3-82BBDEC2CF0D}"/>
              </a:ext>
            </a:extLst>
          </p:cNvPr>
          <p:cNvSpPr txBox="1">
            <a:spLocks/>
          </p:cNvSpPr>
          <p:nvPr/>
        </p:nvSpPr>
        <p:spPr bwMode="auto">
          <a:xfrm>
            <a:off x="3851275" y="91693"/>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marL="342900" indent="-342900" algn="ctr" rtl="0" eaLnBrk="0" fontAlgn="base" hangingPunct="0">
              <a:spcBef>
                <a:spcPct val="20000"/>
              </a:spcBef>
              <a:spcAft>
                <a:spcPct val="0"/>
              </a:spcAft>
              <a:buFont typeface="Arial" panose="020B0604020202020204" pitchFamily="34" charset="0"/>
              <a:buNone/>
              <a:defRPr sz="3600" b="1" kern="1200" baseline="0">
                <a:ln>
                  <a:solidFill>
                    <a:schemeClr val="tx1"/>
                  </a:solidFill>
                </a:ln>
                <a:solidFill>
                  <a:schemeClr val="bg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pt-BR">
                <a:ln w="10541" cmpd="sng">
                  <a:solidFill>
                    <a:schemeClr val="tx1"/>
                  </a:solidFill>
                  <a:prstDash val="solid"/>
                </a:ln>
              </a:rPr>
              <a:t>02</a:t>
            </a:r>
            <a:endParaRPr lang="pt-BR" dirty="0">
              <a:ln w="10541" cmpd="sng">
                <a:solidFill>
                  <a:schemeClr val="tx1"/>
                </a:solidFill>
                <a:prstDash val="solid"/>
              </a:ln>
            </a:endParaRPr>
          </a:p>
        </p:txBody>
      </p:sp>
      <p:sp>
        <p:nvSpPr>
          <p:cNvPr id="5" name="Espaço Reservado para Texto 3">
            <a:extLst>
              <a:ext uri="{FF2B5EF4-FFF2-40B4-BE49-F238E27FC236}">
                <a16:creationId xmlns:a16="http://schemas.microsoft.com/office/drawing/2014/main" id="{F7D83EC9-26F6-E5D7-BCE4-F4241D6D4E04}"/>
              </a:ext>
            </a:extLst>
          </p:cNvPr>
          <p:cNvSpPr>
            <a:spLocks noGrp="1"/>
          </p:cNvSpPr>
          <p:nvPr>
            <p:ph type="body" sz="quarter" idx="10"/>
          </p:nvPr>
        </p:nvSpPr>
        <p:spPr bwMode="auto">
          <a:xfrm>
            <a:off x="1475656" y="1484784"/>
            <a:ext cx="7488858" cy="2448272"/>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dirty="0"/>
              <a:t>“Entreguem-Lhe todas as suas ansiedades, pois Ele cuida de vocês.”</a:t>
            </a:r>
          </a:p>
          <a:p>
            <a:pPr algn="r"/>
            <a:r>
              <a:rPr lang="pt-BR" sz="2800" dirty="0"/>
              <a:t> 1 Pedro 5:7</a:t>
            </a:r>
            <a:endParaRPr lang="pt-BR" sz="1800" dirty="0"/>
          </a:p>
        </p:txBody>
      </p:sp>
      <p:sp>
        <p:nvSpPr>
          <p:cNvPr id="6" name="Espaço Reservado para Texto 5">
            <a:extLst>
              <a:ext uri="{FF2B5EF4-FFF2-40B4-BE49-F238E27FC236}">
                <a16:creationId xmlns:a16="http://schemas.microsoft.com/office/drawing/2014/main" id="{63BFDED3-B1CE-056F-9326-5081254997B2}"/>
              </a:ext>
            </a:extLst>
          </p:cNvPr>
          <p:cNvSpPr txBox="1">
            <a:spLocks/>
          </p:cNvSpPr>
          <p:nvPr/>
        </p:nvSpPr>
        <p:spPr>
          <a:xfrm>
            <a:off x="1979712" y="4509120"/>
            <a:ext cx="6984802" cy="2159965"/>
          </a:xfrm>
          <a:prstGeom prst="rect">
            <a:avLst/>
          </a:prstGeom>
        </p:spPr>
        <p:txBody>
          <a:bodyPr anchor="t" anchorCtr="1"/>
          <a:lstStyle>
            <a:lvl1pPr marL="342900" indent="-342900" algn="ctr" rtl="0" eaLnBrk="1" fontAlgn="base" hangingPunct="1">
              <a:spcBef>
                <a:spcPct val="20000"/>
              </a:spcBef>
              <a:spcAft>
                <a:spcPct val="0"/>
              </a:spcAft>
              <a:buFont typeface="Arial" charset="0"/>
              <a:buNone/>
              <a:defRPr sz="2400" b="1" kern="1200">
                <a:ln>
                  <a:solidFill>
                    <a:schemeClr val="tx1"/>
                  </a:solidFill>
                </a:ln>
                <a:solidFill>
                  <a:srgbClr val="FF0000"/>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pPr>
            <a:r>
              <a:rPr lang="pt-BR" sz="2800" dirty="0"/>
              <a:t>XXX</a:t>
            </a:r>
          </a:p>
          <a:p>
            <a:pPr algn="r"/>
            <a:r>
              <a:rPr lang="pt-BR" sz="2800" dirty="0"/>
              <a:t> 1 Pedro 5:7</a:t>
            </a:r>
            <a:endParaRPr lang="pt-BR" sz="1800" dirty="0"/>
          </a:p>
        </p:txBody>
      </p:sp>
      <p:sp>
        <p:nvSpPr>
          <p:cNvPr id="7" name="Retângulo 6">
            <a:extLst>
              <a:ext uri="{FF2B5EF4-FFF2-40B4-BE49-F238E27FC236}">
                <a16:creationId xmlns:a16="http://schemas.microsoft.com/office/drawing/2014/main" id="{FE22BDF3-9DE1-F85A-DE92-E8C8C6038710}"/>
              </a:ext>
            </a:extLst>
          </p:cNvPr>
          <p:cNvSpPr/>
          <p:nvPr/>
        </p:nvSpPr>
        <p:spPr>
          <a:xfrm>
            <a:off x="2340000" y="953134"/>
            <a:ext cx="3672408" cy="43204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 Pedro 5:7</a:t>
            </a:r>
          </a:p>
        </p:txBody>
      </p:sp>
      <p:pic>
        <p:nvPicPr>
          <p:cNvPr id="8" name="Gráfico 7" descr="Clave de sol com preenchimento sólido">
            <a:extLst>
              <a:ext uri="{FF2B5EF4-FFF2-40B4-BE49-F238E27FC236}">
                <a16:creationId xmlns:a16="http://schemas.microsoft.com/office/drawing/2014/main" id="{393B06AF-DB94-F333-C44D-37EFA93A9FF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259632" y="4427537"/>
            <a:ext cx="914400" cy="914400"/>
          </a:xfrm>
          <a:prstGeom prst="rect">
            <a:avLst/>
          </a:prstGeom>
        </p:spPr>
      </p:pic>
    </p:spTree>
    <p:extLst>
      <p:ext uri="{BB962C8B-B14F-4D97-AF65-F5344CB8AC3E}">
        <p14:creationId xmlns:p14="http://schemas.microsoft.com/office/powerpoint/2010/main" val="2916047834"/>
      </p:ext>
    </p:extLst>
  </p:cSld>
  <p:clrMapOvr>
    <a:masterClrMapping/>
  </p:clrMapOvr>
</p:sld>
</file>

<file path=ppt/theme/theme1.xml><?xml version="1.0" encoding="utf-8"?>
<a:theme xmlns:a="http://schemas.openxmlformats.org/drawingml/2006/main" name="Amarel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zul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Vermelho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Verd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a:noFill/>
        </a:ln>
      </a:spPr>
      <a:bodyPr anchor="ctr"/>
      <a:lstStyle>
        <a:defPPr algn="ctr" fontAlgn="auto">
          <a:spcBef>
            <a:spcPts val="0"/>
          </a:spcBef>
          <a:spcAft>
            <a:spcPts val="0"/>
          </a:spcAf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5.xml><?xml version="1.0" encoding="utf-8"?>
<a:theme xmlns:a="http://schemas.openxmlformats.org/drawingml/2006/main" name="Salma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22985</TotalTime>
  <Words>2840</Words>
  <Application>Microsoft Office PowerPoint</Application>
  <PresentationFormat>Apresentação na tela (4:3)</PresentationFormat>
  <Paragraphs>336</Paragraphs>
  <Slides>68</Slides>
  <Notes>19</Notes>
  <HiddenSlides>0</HiddenSlides>
  <MMClips>0</MMClips>
  <ScaleCrop>false</ScaleCrop>
  <HeadingPairs>
    <vt:vector size="6" baseType="variant">
      <vt:variant>
        <vt:lpstr>Fontes usadas</vt:lpstr>
      </vt:variant>
      <vt:variant>
        <vt:i4>10</vt:i4>
      </vt:variant>
      <vt:variant>
        <vt:lpstr>Tema</vt:lpstr>
      </vt:variant>
      <vt:variant>
        <vt:i4>5</vt:i4>
      </vt:variant>
      <vt:variant>
        <vt:lpstr>Títulos de slides</vt:lpstr>
      </vt:variant>
      <vt:variant>
        <vt:i4>68</vt:i4>
      </vt:variant>
    </vt:vector>
  </HeadingPairs>
  <TitlesOfParts>
    <vt:vector size="83" baseType="lpstr">
      <vt:lpstr>Arial</vt:lpstr>
      <vt:lpstr>Calibri</vt:lpstr>
      <vt:lpstr>Century Gothic</vt:lpstr>
      <vt:lpstr>CenturyGothic</vt:lpstr>
      <vt:lpstr>CenturyGothic-Bold</vt:lpstr>
      <vt:lpstr>CenturyGothic-BoldItalic</vt:lpstr>
      <vt:lpstr>CenturyGothic-Italic</vt:lpstr>
      <vt:lpstr>Comic Sans MS</vt:lpstr>
      <vt:lpstr>Times New Roman</vt:lpstr>
      <vt:lpstr>Wingdings</vt:lpstr>
      <vt:lpstr>Amarelo</vt:lpstr>
      <vt:lpstr>Azul </vt:lpstr>
      <vt:lpstr>Vermelho </vt:lpstr>
      <vt:lpstr>Verde</vt:lpstr>
      <vt:lpstr>Salmao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Ruy Ernesto Nobrega Schwantes</dc:creator>
  <cp:lastModifiedBy>Ruy Ernesto Nobrega Schwantes</cp:lastModifiedBy>
  <cp:revision>1809</cp:revision>
  <cp:lastPrinted>2026-08-24T19:23:13Z</cp:lastPrinted>
  <dcterms:created xsi:type="dcterms:W3CDTF">2020-09-23T20:21:33Z</dcterms:created>
  <dcterms:modified xsi:type="dcterms:W3CDTF">2026-10-05T23:35:00Z</dcterms:modified>
</cp:coreProperties>
</file>