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15"/>
  </p:notesMasterIdLst>
  <p:handoutMasterIdLst>
    <p:handoutMasterId r:id="rId16"/>
  </p:handoutMasterIdLst>
  <p:sldIdLst>
    <p:sldId id="280" r:id="rId2"/>
    <p:sldId id="281" r:id="rId3"/>
    <p:sldId id="288" r:id="rId4"/>
    <p:sldId id="282" r:id="rId5"/>
    <p:sldId id="283" r:id="rId6"/>
    <p:sldId id="289" r:id="rId7"/>
    <p:sldId id="284" r:id="rId8"/>
    <p:sldId id="290" r:id="rId9"/>
    <p:sldId id="285" r:id="rId10"/>
    <p:sldId id="291" r:id="rId11"/>
    <p:sldId id="286" r:id="rId12"/>
    <p:sldId id="292" r:id="rId13"/>
    <p:sldId id="293" r:id="rId14"/>
  </p:sldIdLst>
  <p:sldSz cx="9161463" cy="5153025"/>
  <p:notesSz cx="6858000" cy="9144000"/>
  <p:embeddedFontLst>
    <p:embeddedFont>
      <p:font typeface="Arial Black" panose="020B0A04020102020204" pitchFamily="34" charset="0"/>
      <p:regular r:id="rId17"/>
      <p:bold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3" userDrawn="1">
          <p15:clr>
            <a:srgbClr val="A4A3A4"/>
          </p15:clr>
        </p15:guide>
        <p15:guide id="2" pos="288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54D"/>
    <a:srgbClr val="000099"/>
    <a:srgbClr val="F36139"/>
    <a:srgbClr val="CC0066"/>
    <a:srgbClr val="99CCFF"/>
    <a:srgbClr val="FFFF66"/>
    <a:srgbClr val="FF9797"/>
    <a:srgbClr val="57FF57"/>
    <a:srgbClr val="FFE9A3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A17434-D0B5-454E-BBBC-BB9ABBAB2EE4}" v="64" dt="2026-07-21T20:00:42.4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76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075" y="62"/>
      </p:cViewPr>
      <p:guideLst>
        <p:guide orient="horz" pos="1623"/>
        <p:guide pos="288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0" d="100"/>
          <a:sy n="70" d="100"/>
        </p:scale>
        <p:origin x="276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emias Informatica Lima" userId="b77af7bd85500281" providerId="LiveId" clId="{7D1CC9F5-6E0A-41F8-B5B9-DE5264088EBB}"/>
    <pc:docChg chg="undo custSel delSld modSld">
      <pc:chgData name="Neemias Informatica Lima" userId="b77af7bd85500281" providerId="LiveId" clId="{7D1CC9F5-6E0A-41F8-B5B9-DE5264088EBB}" dt="2026-07-21T20:41:29.978" v="678" actId="47"/>
      <pc:docMkLst>
        <pc:docMk/>
      </pc:docMkLst>
      <pc:sldChg chg="addSp delSp modSp mod">
        <pc:chgData name="Neemias Informatica Lima" userId="b77af7bd85500281" providerId="LiveId" clId="{7D1CC9F5-6E0A-41F8-B5B9-DE5264088EBB}" dt="2026-07-21T19:42:50.493" v="494"/>
        <pc:sldMkLst>
          <pc:docMk/>
          <pc:sldMk cId="2232331225" sldId="280"/>
        </pc:sldMkLst>
        <pc:spChg chg="mod">
          <ac:chgData name="Neemias Informatica Lima" userId="b77af7bd85500281" providerId="LiveId" clId="{7D1CC9F5-6E0A-41F8-B5B9-DE5264088EBB}" dt="2026-07-21T19:39:40.102" v="468" actId="20577"/>
          <ac:spMkLst>
            <pc:docMk/>
            <pc:sldMk cId="2232331225" sldId="280"/>
            <ac:spMk id="6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7-21T19:40:06.304" v="479" actId="6549"/>
          <ac:spMkLst>
            <pc:docMk/>
            <pc:sldMk cId="2232331225" sldId="280"/>
            <ac:spMk id="9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7-21T19:40:23.199" v="482"/>
          <ac:spMkLst>
            <pc:docMk/>
            <pc:sldMk cId="2232331225" sldId="280"/>
            <ac:spMk id="16" creationId="{00000000-0000-0000-0000-000000000000}"/>
          </ac:spMkLst>
        </pc:spChg>
        <pc:picChg chg="add mod">
          <ac:chgData name="Neemias Informatica Lima" userId="b77af7bd85500281" providerId="LiveId" clId="{7D1CC9F5-6E0A-41F8-B5B9-DE5264088EBB}" dt="2026-07-21T19:36:54.094" v="447" actId="1440"/>
          <ac:picMkLst>
            <pc:docMk/>
            <pc:sldMk cId="2232331225" sldId="280"/>
            <ac:picMk id="3" creationId="{20C50DEF-B7A2-D5E4-307B-1995A4DBF079}"/>
          </ac:picMkLst>
        </pc:picChg>
        <pc:picChg chg="del">
          <ac:chgData name="Neemias Informatica Lima" userId="b77af7bd85500281" providerId="LiveId" clId="{7D1CC9F5-6E0A-41F8-B5B9-DE5264088EBB}" dt="2026-07-21T19:36:47.695" v="445" actId="478"/>
          <ac:picMkLst>
            <pc:docMk/>
            <pc:sldMk cId="2232331225" sldId="280"/>
            <ac:picMk id="4" creationId="{ECE19AA9-FBCA-DD15-FA28-792ACEF955F0}"/>
          </ac:picMkLst>
        </pc:picChg>
        <pc:picChg chg="del">
          <ac:chgData name="Neemias Informatica Lima" userId="b77af7bd85500281" providerId="LiveId" clId="{7D1CC9F5-6E0A-41F8-B5B9-DE5264088EBB}" dt="2026-07-21T19:41:10.153" v="483" actId="478"/>
          <ac:picMkLst>
            <pc:docMk/>
            <pc:sldMk cId="2232331225" sldId="280"/>
            <ac:picMk id="13" creationId="{9A38BFB1-E00A-E892-ED1E-0F510D521B5E}"/>
          </ac:picMkLst>
        </pc:picChg>
        <pc:picChg chg="add mod">
          <ac:chgData name="Neemias Informatica Lima" userId="b77af7bd85500281" providerId="LiveId" clId="{7D1CC9F5-6E0A-41F8-B5B9-DE5264088EBB}" dt="2026-07-21T19:42:50.493" v="494"/>
          <ac:picMkLst>
            <pc:docMk/>
            <pc:sldMk cId="2232331225" sldId="280"/>
            <ac:picMk id="14" creationId="{E732901E-350E-EB75-9BBA-3EC2DDD5810A}"/>
          </ac:picMkLst>
        </pc:picChg>
      </pc:sldChg>
      <pc:sldChg chg="addSp delSp modSp mod">
        <pc:chgData name="Neemias Informatica Lima" userId="b77af7bd85500281" providerId="LiveId" clId="{7D1CC9F5-6E0A-41F8-B5B9-DE5264088EBB}" dt="2026-07-21T19:47:50.256" v="560" actId="6549"/>
        <pc:sldMkLst>
          <pc:docMk/>
          <pc:sldMk cId="2103443556" sldId="281"/>
        </pc:sldMkLst>
        <pc:spChg chg="mod">
          <ac:chgData name="Neemias Informatica Lima" userId="b77af7bd85500281" providerId="LiveId" clId="{7D1CC9F5-6E0A-41F8-B5B9-DE5264088EBB}" dt="2026-07-21T19:47:50.256" v="560" actId="6549"/>
          <ac:spMkLst>
            <pc:docMk/>
            <pc:sldMk cId="2103443556" sldId="281"/>
            <ac:spMk id="8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7-21T19:43:24.501" v="501" actId="1076"/>
          <ac:spMkLst>
            <pc:docMk/>
            <pc:sldMk cId="2103443556" sldId="281"/>
            <ac:spMk id="11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7-21T19:43:41.115" v="502"/>
          <ac:spMkLst>
            <pc:docMk/>
            <pc:sldMk cId="2103443556" sldId="281"/>
            <ac:spMk id="18" creationId="{00000000-0000-0000-0000-000000000000}"/>
          </ac:spMkLst>
        </pc:spChg>
        <pc:picChg chg="add mod">
          <ac:chgData name="Neemias Informatica Lima" userId="b77af7bd85500281" providerId="LiveId" clId="{7D1CC9F5-6E0A-41F8-B5B9-DE5264088EBB}" dt="2026-07-21T19:38:58.785" v="454" actId="1076"/>
          <ac:picMkLst>
            <pc:docMk/>
            <pc:sldMk cId="2103443556" sldId="281"/>
            <ac:picMk id="3" creationId="{F8A52F1F-4C23-70A6-FAA7-D8A7F024AD3B}"/>
          </ac:picMkLst>
        </pc:picChg>
        <pc:picChg chg="del">
          <ac:chgData name="Neemias Informatica Lima" userId="b77af7bd85500281" providerId="LiveId" clId="{7D1CC9F5-6E0A-41F8-B5B9-DE5264088EBB}" dt="2026-07-21T19:43:11.058" v="495" actId="478"/>
          <ac:picMkLst>
            <pc:docMk/>
            <pc:sldMk cId="2103443556" sldId="281"/>
            <ac:picMk id="4" creationId="{F1194F81-B2FB-55BF-7C2E-DF06112CF2A5}"/>
          </ac:picMkLst>
        </pc:picChg>
        <pc:picChg chg="del">
          <ac:chgData name="Neemias Informatica Lima" userId="b77af7bd85500281" providerId="LiveId" clId="{7D1CC9F5-6E0A-41F8-B5B9-DE5264088EBB}" dt="2026-07-21T19:38:41.876" v="448" actId="478"/>
          <ac:picMkLst>
            <pc:docMk/>
            <pc:sldMk cId="2103443556" sldId="281"/>
            <ac:picMk id="5" creationId="{ECE19AA9-FBCA-DD15-FA28-792ACEF955F0}"/>
          </ac:picMkLst>
        </pc:picChg>
        <pc:picChg chg="add mod">
          <ac:chgData name="Neemias Informatica Lima" userId="b77af7bd85500281" providerId="LiveId" clId="{7D1CC9F5-6E0A-41F8-B5B9-DE5264088EBB}" dt="2026-07-21T19:43:24.115" v="500" actId="14100"/>
          <ac:picMkLst>
            <pc:docMk/>
            <pc:sldMk cId="2103443556" sldId="281"/>
            <ac:picMk id="7" creationId="{731EC0F1-5A91-42E2-2417-7200300E4090}"/>
          </ac:picMkLst>
        </pc:picChg>
      </pc:sldChg>
      <pc:sldChg chg="addSp delSp modSp mod">
        <pc:chgData name="Neemias Informatica Lima" userId="b77af7bd85500281" providerId="LiveId" clId="{7D1CC9F5-6E0A-41F8-B5B9-DE5264088EBB}" dt="2026-07-21T19:50:48.608" v="574" actId="313"/>
        <pc:sldMkLst>
          <pc:docMk/>
          <pc:sldMk cId="3683219421" sldId="282"/>
        </pc:sldMkLst>
        <pc:spChg chg="add">
          <ac:chgData name="Neemias Informatica Lima" userId="b77af7bd85500281" providerId="LiveId" clId="{7D1CC9F5-6E0A-41F8-B5B9-DE5264088EBB}" dt="2026-07-21T19:44:55.607" v="506" actId="22"/>
          <ac:spMkLst>
            <pc:docMk/>
            <pc:sldMk cId="3683219421" sldId="282"/>
            <ac:spMk id="4" creationId="{E1BC2C20-95EF-A579-451E-CD470FF52C96}"/>
          </ac:spMkLst>
        </pc:spChg>
        <pc:spChg chg="del">
          <ac:chgData name="Neemias Informatica Lima" userId="b77af7bd85500281" providerId="LiveId" clId="{7D1CC9F5-6E0A-41F8-B5B9-DE5264088EBB}" dt="2026-07-21T19:44:55.173" v="505" actId="478"/>
          <ac:spMkLst>
            <pc:docMk/>
            <pc:sldMk cId="3683219421" sldId="282"/>
            <ac:spMk id="8" creationId="{FF7BF5B1-9DF6-928A-A52A-DFD78A75BA80}"/>
          </ac:spMkLst>
        </pc:spChg>
        <pc:spChg chg="mod">
          <ac:chgData name="Neemias Informatica Lima" userId="b77af7bd85500281" providerId="LiveId" clId="{7D1CC9F5-6E0A-41F8-B5B9-DE5264088EBB}" dt="2026-07-21T19:50:48.608" v="574" actId="313"/>
          <ac:spMkLst>
            <pc:docMk/>
            <pc:sldMk cId="3683219421" sldId="282"/>
            <ac:spMk id="12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7-21T19:48:34.098" v="564"/>
          <ac:spMkLst>
            <pc:docMk/>
            <pc:sldMk cId="3683219421" sldId="282"/>
            <ac:spMk id="14" creationId="{00000000-0000-0000-0000-000000000000}"/>
          </ac:spMkLst>
        </pc:spChg>
        <pc:picChg chg="add">
          <ac:chgData name="Neemias Informatica Lima" userId="b77af7bd85500281" providerId="LiveId" clId="{7D1CC9F5-6E0A-41F8-B5B9-DE5264088EBB}" dt="2026-07-21T19:44:55.607" v="506" actId="22"/>
          <ac:picMkLst>
            <pc:docMk/>
            <pc:sldMk cId="3683219421" sldId="282"/>
            <ac:picMk id="7" creationId="{E9DC4490-469B-073B-366E-27E5C8F4701F}"/>
          </ac:picMkLst>
        </pc:picChg>
        <pc:picChg chg="del">
          <ac:chgData name="Neemias Informatica Lima" userId="b77af7bd85500281" providerId="LiveId" clId="{7D1CC9F5-6E0A-41F8-B5B9-DE5264088EBB}" dt="2026-07-21T19:44:55.173" v="505" actId="478"/>
          <ac:picMkLst>
            <pc:docMk/>
            <pc:sldMk cId="3683219421" sldId="282"/>
            <ac:picMk id="9" creationId="{017A7196-66DF-EB50-3E96-B1C5AC466186}"/>
          </ac:picMkLst>
        </pc:picChg>
        <pc:picChg chg="del">
          <ac:chgData name="Neemias Informatica Lima" userId="b77af7bd85500281" providerId="LiveId" clId="{7D1CC9F5-6E0A-41F8-B5B9-DE5264088EBB}" dt="2026-07-21T19:44:55.173" v="505" actId="478"/>
          <ac:picMkLst>
            <pc:docMk/>
            <pc:sldMk cId="3683219421" sldId="282"/>
            <ac:picMk id="11" creationId="{28198B4F-7D9A-764B-A7D3-74006F140DD1}"/>
          </ac:picMkLst>
        </pc:picChg>
        <pc:picChg chg="add">
          <ac:chgData name="Neemias Informatica Lima" userId="b77af7bd85500281" providerId="LiveId" clId="{7D1CC9F5-6E0A-41F8-B5B9-DE5264088EBB}" dt="2026-07-21T19:44:55.607" v="506" actId="22"/>
          <ac:picMkLst>
            <pc:docMk/>
            <pc:sldMk cId="3683219421" sldId="282"/>
            <ac:picMk id="15" creationId="{63281533-5E4A-440B-5ED0-4BF91146A0A8}"/>
          </ac:picMkLst>
        </pc:picChg>
      </pc:sldChg>
      <pc:sldChg chg="addSp delSp modSp mod">
        <pc:chgData name="Neemias Informatica Lima" userId="b77af7bd85500281" providerId="LiveId" clId="{7D1CC9F5-6E0A-41F8-B5B9-DE5264088EBB}" dt="2026-07-21T19:51:42.051" v="594" actId="20577"/>
        <pc:sldMkLst>
          <pc:docMk/>
          <pc:sldMk cId="3902406419" sldId="283"/>
        </pc:sldMkLst>
        <pc:spChg chg="add">
          <ac:chgData name="Neemias Informatica Lima" userId="b77af7bd85500281" providerId="LiveId" clId="{7D1CC9F5-6E0A-41F8-B5B9-DE5264088EBB}" dt="2026-07-21T19:45:05.331" v="508" actId="22"/>
          <ac:spMkLst>
            <pc:docMk/>
            <pc:sldMk cId="3902406419" sldId="283"/>
            <ac:spMk id="3" creationId="{024C1FD3-A90B-F562-649C-89E67F136FBF}"/>
          </ac:spMkLst>
        </pc:spChg>
        <pc:spChg chg="del">
          <ac:chgData name="Neemias Informatica Lima" userId="b77af7bd85500281" providerId="LiveId" clId="{7D1CC9F5-6E0A-41F8-B5B9-DE5264088EBB}" dt="2026-07-21T19:45:04.965" v="507" actId="478"/>
          <ac:spMkLst>
            <pc:docMk/>
            <pc:sldMk cId="3902406419" sldId="283"/>
            <ac:spMk id="7" creationId="{85E81AB5-130D-5AEC-3D2E-AE86BAF2DAB3}"/>
          </ac:spMkLst>
        </pc:spChg>
        <pc:spChg chg="mod">
          <ac:chgData name="Neemias Informatica Lima" userId="b77af7bd85500281" providerId="LiveId" clId="{7D1CC9F5-6E0A-41F8-B5B9-DE5264088EBB}" dt="2026-07-21T19:51:09.752" v="576"/>
          <ac:spMkLst>
            <pc:docMk/>
            <pc:sldMk cId="3902406419" sldId="283"/>
            <ac:spMk id="14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7-21T19:51:42.051" v="594" actId="20577"/>
          <ac:spMkLst>
            <pc:docMk/>
            <pc:sldMk cId="3902406419" sldId="283"/>
            <ac:spMk id="15" creationId="{D5C09FDA-172B-4732-BD2E-A9BBEF8B191B}"/>
          </ac:spMkLst>
        </pc:spChg>
        <pc:picChg chg="add">
          <ac:chgData name="Neemias Informatica Lima" userId="b77af7bd85500281" providerId="LiveId" clId="{7D1CC9F5-6E0A-41F8-B5B9-DE5264088EBB}" dt="2026-07-21T19:45:05.331" v="508" actId="22"/>
          <ac:picMkLst>
            <pc:docMk/>
            <pc:sldMk cId="3902406419" sldId="283"/>
            <ac:picMk id="6" creationId="{E0D5EFF2-79AC-5E3C-6175-28DC9DBFEBAF}"/>
          </ac:picMkLst>
        </pc:picChg>
        <pc:picChg chg="del">
          <ac:chgData name="Neemias Informatica Lima" userId="b77af7bd85500281" providerId="LiveId" clId="{7D1CC9F5-6E0A-41F8-B5B9-DE5264088EBB}" dt="2026-07-21T19:45:04.965" v="507" actId="478"/>
          <ac:picMkLst>
            <pc:docMk/>
            <pc:sldMk cId="3902406419" sldId="283"/>
            <ac:picMk id="8" creationId="{A5C28F8B-5006-118C-D5EC-741951380330}"/>
          </ac:picMkLst>
        </pc:picChg>
        <pc:picChg chg="del">
          <ac:chgData name="Neemias Informatica Lima" userId="b77af7bd85500281" providerId="LiveId" clId="{7D1CC9F5-6E0A-41F8-B5B9-DE5264088EBB}" dt="2026-07-21T19:45:04.965" v="507" actId="478"/>
          <ac:picMkLst>
            <pc:docMk/>
            <pc:sldMk cId="3902406419" sldId="283"/>
            <ac:picMk id="9" creationId="{53D5DDE0-0F45-93B6-F2F9-BB842811A9F7}"/>
          </ac:picMkLst>
        </pc:picChg>
        <pc:picChg chg="add">
          <ac:chgData name="Neemias Informatica Lima" userId="b77af7bd85500281" providerId="LiveId" clId="{7D1CC9F5-6E0A-41F8-B5B9-DE5264088EBB}" dt="2026-07-21T19:45:05.331" v="508" actId="22"/>
          <ac:picMkLst>
            <pc:docMk/>
            <pc:sldMk cId="3902406419" sldId="283"/>
            <ac:picMk id="12" creationId="{BD67AF76-A447-D894-859D-91CEA28DCA6D}"/>
          </ac:picMkLst>
        </pc:picChg>
      </pc:sldChg>
      <pc:sldChg chg="addSp delSp modSp mod">
        <pc:chgData name="Neemias Informatica Lima" userId="b77af7bd85500281" providerId="LiveId" clId="{7D1CC9F5-6E0A-41F8-B5B9-DE5264088EBB}" dt="2026-07-21T19:52:56.838" v="608" actId="6549"/>
        <pc:sldMkLst>
          <pc:docMk/>
          <pc:sldMk cId="2424059023" sldId="284"/>
        </pc:sldMkLst>
        <pc:spChg chg="add">
          <ac:chgData name="Neemias Informatica Lima" userId="b77af7bd85500281" providerId="LiveId" clId="{7D1CC9F5-6E0A-41F8-B5B9-DE5264088EBB}" dt="2026-07-21T19:45:24.561" v="512" actId="22"/>
          <ac:spMkLst>
            <pc:docMk/>
            <pc:sldMk cId="2424059023" sldId="284"/>
            <ac:spMk id="3" creationId="{B3CB8276-8E2C-CC77-39E9-47C088D10DFE}"/>
          </ac:spMkLst>
        </pc:spChg>
        <pc:spChg chg="del">
          <ac:chgData name="Neemias Informatica Lima" userId="b77af7bd85500281" providerId="LiveId" clId="{7D1CC9F5-6E0A-41F8-B5B9-DE5264088EBB}" dt="2026-07-21T19:45:24.215" v="511" actId="478"/>
          <ac:spMkLst>
            <pc:docMk/>
            <pc:sldMk cId="2424059023" sldId="284"/>
            <ac:spMk id="7" creationId="{D3161410-7B4B-48C1-B130-12BB75F39A75}"/>
          </ac:spMkLst>
        </pc:spChg>
        <pc:spChg chg="mod">
          <ac:chgData name="Neemias Informatica Lima" userId="b77af7bd85500281" providerId="LiveId" clId="{7D1CC9F5-6E0A-41F8-B5B9-DE5264088EBB}" dt="2026-07-21T19:52:25.618" v="600"/>
          <ac:spMkLst>
            <pc:docMk/>
            <pc:sldMk cId="2424059023" sldId="284"/>
            <ac:spMk id="14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7-21T19:52:56.838" v="608" actId="6549"/>
          <ac:spMkLst>
            <pc:docMk/>
            <pc:sldMk cId="2424059023" sldId="284"/>
            <ac:spMk id="15" creationId="{C3A1BEFC-B9B8-4142-B09F-1F5B330F4265}"/>
          </ac:spMkLst>
        </pc:spChg>
        <pc:picChg chg="add">
          <ac:chgData name="Neemias Informatica Lima" userId="b77af7bd85500281" providerId="LiveId" clId="{7D1CC9F5-6E0A-41F8-B5B9-DE5264088EBB}" dt="2026-07-21T19:45:24.561" v="512" actId="22"/>
          <ac:picMkLst>
            <pc:docMk/>
            <pc:sldMk cId="2424059023" sldId="284"/>
            <ac:picMk id="6" creationId="{6A0D72BF-E42A-6A1C-BA3E-0F1599D59AB9}"/>
          </ac:picMkLst>
        </pc:picChg>
        <pc:picChg chg="del">
          <ac:chgData name="Neemias Informatica Lima" userId="b77af7bd85500281" providerId="LiveId" clId="{7D1CC9F5-6E0A-41F8-B5B9-DE5264088EBB}" dt="2026-07-21T19:45:24.215" v="511" actId="478"/>
          <ac:picMkLst>
            <pc:docMk/>
            <pc:sldMk cId="2424059023" sldId="284"/>
            <ac:picMk id="8" creationId="{01C7CF6A-9503-7C85-063C-E0BCCC73C695}"/>
          </ac:picMkLst>
        </pc:picChg>
        <pc:picChg chg="del">
          <ac:chgData name="Neemias Informatica Lima" userId="b77af7bd85500281" providerId="LiveId" clId="{7D1CC9F5-6E0A-41F8-B5B9-DE5264088EBB}" dt="2026-07-21T19:45:24.215" v="511" actId="478"/>
          <ac:picMkLst>
            <pc:docMk/>
            <pc:sldMk cId="2424059023" sldId="284"/>
            <ac:picMk id="9" creationId="{6780FCF5-5717-4108-FA78-9425C2E0A326}"/>
          </ac:picMkLst>
        </pc:picChg>
        <pc:picChg chg="add">
          <ac:chgData name="Neemias Informatica Lima" userId="b77af7bd85500281" providerId="LiveId" clId="{7D1CC9F5-6E0A-41F8-B5B9-DE5264088EBB}" dt="2026-07-21T19:45:24.561" v="512" actId="22"/>
          <ac:picMkLst>
            <pc:docMk/>
            <pc:sldMk cId="2424059023" sldId="284"/>
            <ac:picMk id="12" creationId="{952A95BA-DAE6-6016-6BB9-428BBEA10110}"/>
          </ac:picMkLst>
        </pc:picChg>
      </pc:sldChg>
      <pc:sldChg chg="addSp delSp modSp mod">
        <pc:chgData name="Neemias Informatica Lima" userId="b77af7bd85500281" providerId="LiveId" clId="{7D1CC9F5-6E0A-41F8-B5B9-DE5264088EBB}" dt="2026-07-21T19:56:29.759" v="625" actId="20577"/>
        <pc:sldMkLst>
          <pc:docMk/>
          <pc:sldMk cId="2241968852" sldId="285"/>
        </pc:sldMkLst>
        <pc:spChg chg="add">
          <ac:chgData name="Neemias Informatica Lima" userId="b77af7bd85500281" providerId="LiveId" clId="{7D1CC9F5-6E0A-41F8-B5B9-DE5264088EBB}" dt="2026-07-21T19:45:39.551" v="516" actId="22"/>
          <ac:spMkLst>
            <pc:docMk/>
            <pc:sldMk cId="2241968852" sldId="285"/>
            <ac:spMk id="3" creationId="{289224A8-87EB-527E-CBCA-237841CDBB4B}"/>
          </ac:spMkLst>
        </pc:spChg>
        <pc:spChg chg="del">
          <ac:chgData name="Neemias Informatica Lima" userId="b77af7bd85500281" providerId="LiveId" clId="{7D1CC9F5-6E0A-41F8-B5B9-DE5264088EBB}" dt="2026-07-21T19:45:39.076" v="515" actId="478"/>
          <ac:spMkLst>
            <pc:docMk/>
            <pc:sldMk cId="2241968852" sldId="285"/>
            <ac:spMk id="7" creationId="{26EFA55B-6BD4-80A0-39A7-8B937C14EAA9}"/>
          </ac:spMkLst>
        </pc:spChg>
        <pc:spChg chg="mod">
          <ac:chgData name="Neemias Informatica Lima" userId="b77af7bd85500281" providerId="LiveId" clId="{7D1CC9F5-6E0A-41F8-B5B9-DE5264088EBB}" dt="2026-07-21T19:55:55.154" v="613"/>
          <ac:spMkLst>
            <pc:docMk/>
            <pc:sldMk cId="2241968852" sldId="285"/>
            <ac:spMk id="14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7-21T19:56:29.759" v="625" actId="20577"/>
          <ac:spMkLst>
            <pc:docMk/>
            <pc:sldMk cId="2241968852" sldId="285"/>
            <ac:spMk id="15" creationId="{0F091E13-8EAD-4FFB-9473-BC74E5ABDC64}"/>
          </ac:spMkLst>
        </pc:spChg>
        <pc:picChg chg="add">
          <ac:chgData name="Neemias Informatica Lima" userId="b77af7bd85500281" providerId="LiveId" clId="{7D1CC9F5-6E0A-41F8-B5B9-DE5264088EBB}" dt="2026-07-21T19:45:39.551" v="516" actId="22"/>
          <ac:picMkLst>
            <pc:docMk/>
            <pc:sldMk cId="2241968852" sldId="285"/>
            <ac:picMk id="6" creationId="{1DB92B8F-F3DC-78C1-7266-4D3D38AF2E45}"/>
          </ac:picMkLst>
        </pc:picChg>
        <pc:picChg chg="del">
          <ac:chgData name="Neemias Informatica Lima" userId="b77af7bd85500281" providerId="LiveId" clId="{7D1CC9F5-6E0A-41F8-B5B9-DE5264088EBB}" dt="2026-07-21T19:45:39.076" v="515" actId="478"/>
          <ac:picMkLst>
            <pc:docMk/>
            <pc:sldMk cId="2241968852" sldId="285"/>
            <ac:picMk id="8" creationId="{FEDAE9B5-8698-212A-5312-D4319E030C98}"/>
          </ac:picMkLst>
        </pc:picChg>
        <pc:picChg chg="del">
          <ac:chgData name="Neemias Informatica Lima" userId="b77af7bd85500281" providerId="LiveId" clId="{7D1CC9F5-6E0A-41F8-B5B9-DE5264088EBB}" dt="2026-07-21T19:45:39.076" v="515" actId="478"/>
          <ac:picMkLst>
            <pc:docMk/>
            <pc:sldMk cId="2241968852" sldId="285"/>
            <ac:picMk id="9" creationId="{40642919-35BE-5496-358C-59DCD7EC52FE}"/>
          </ac:picMkLst>
        </pc:picChg>
        <pc:picChg chg="add">
          <ac:chgData name="Neemias Informatica Lima" userId="b77af7bd85500281" providerId="LiveId" clId="{7D1CC9F5-6E0A-41F8-B5B9-DE5264088EBB}" dt="2026-07-21T19:45:39.551" v="516" actId="22"/>
          <ac:picMkLst>
            <pc:docMk/>
            <pc:sldMk cId="2241968852" sldId="285"/>
            <ac:picMk id="12" creationId="{A928D260-962A-493E-0605-1DD9E6EA8C0E}"/>
          </ac:picMkLst>
        </pc:picChg>
      </pc:sldChg>
      <pc:sldChg chg="addSp delSp modSp mod">
        <pc:chgData name="Neemias Informatica Lima" userId="b77af7bd85500281" providerId="LiveId" clId="{7D1CC9F5-6E0A-41F8-B5B9-DE5264088EBB}" dt="2026-07-21T19:58:10.517" v="647" actId="20577"/>
        <pc:sldMkLst>
          <pc:docMk/>
          <pc:sldMk cId="1959249856" sldId="286"/>
        </pc:sldMkLst>
        <pc:spChg chg="add">
          <ac:chgData name="Neemias Informatica Lima" userId="b77af7bd85500281" providerId="LiveId" clId="{7D1CC9F5-6E0A-41F8-B5B9-DE5264088EBB}" dt="2026-07-21T19:45:54.245" v="520" actId="22"/>
          <ac:spMkLst>
            <pc:docMk/>
            <pc:sldMk cId="1959249856" sldId="286"/>
            <ac:spMk id="3" creationId="{33EDF41B-EFE2-ACC6-840B-979ECEB51166}"/>
          </ac:spMkLst>
        </pc:spChg>
        <pc:spChg chg="del">
          <ac:chgData name="Neemias Informatica Lima" userId="b77af7bd85500281" providerId="LiveId" clId="{7D1CC9F5-6E0A-41F8-B5B9-DE5264088EBB}" dt="2026-07-21T19:45:53.919" v="519" actId="478"/>
          <ac:spMkLst>
            <pc:docMk/>
            <pc:sldMk cId="1959249856" sldId="286"/>
            <ac:spMk id="7" creationId="{4992E96D-5D00-3A09-B6F6-BDFBDBC07F16}"/>
          </ac:spMkLst>
        </pc:spChg>
        <pc:spChg chg="mod">
          <ac:chgData name="Neemias Informatica Lima" userId="b77af7bd85500281" providerId="LiveId" clId="{7D1CC9F5-6E0A-41F8-B5B9-DE5264088EBB}" dt="2026-07-21T19:57:20.845" v="630"/>
          <ac:spMkLst>
            <pc:docMk/>
            <pc:sldMk cId="1959249856" sldId="286"/>
            <ac:spMk id="14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7-21T19:58:10.517" v="647" actId="20577"/>
          <ac:spMkLst>
            <pc:docMk/>
            <pc:sldMk cId="1959249856" sldId="286"/>
            <ac:spMk id="15" creationId="{863BB09B-C8C1-4354-BC51-D930C951E507}"/>
          </ac:spMkLst>
        </pc:spChg>
        <pc:picChg chg="add">
          <ac:chgData name="Neemias Informatica Lima" userId="b77af7bd85500281" providerId="LiveId" clId="{7D1CC9F5-6E0A-41F8-B5B9-DE5264088EBB}" dt="2026-07-21T19:45:54.245" v="520" actId="22"/>
          <ac:picMkLst>
            <pc:docMk/>
            <pc:sldMk cId="1959249856" sldId="286"/>
            <ac:picMk id="6" creationId="{DBE9DD90-B9DB-C7F6-265E-B116D44741C8}"/>
          </ac:picMkLst>
        </pc:picChg>
        <pc:picChg chg="del">
          <ac:chgData name="Neemias Informatica Lima" userId="b77af7bd85500281" providerId="LiveId" clId="{7D1CC9F5-6E0A-41F8-B5B9-DE5264088EBB}" dt="2026-07-21T19:45:53.919" v="519" actId="478"/>
          <ac:picMkLst>
            <pc:docMk/>
            <pc:sldMk cId="1959249856" sldId="286"/>
            <ac:picMk id="8" creationId="{BF940810-E371-6125-97DB-5C97BF18CB2D}"/>
          </ac:picMkLst>
        </pc:picChg>
        <pc:picChg chg="del">
          <ac:chgData name="Neemias Informatica Lima" userId="b77af7bd85500281" providerId="LiveId" clId="{7D1CC9F5-6E0A-41F8-B5B9-DE5264088EBB}" dt="2026-07-21T19:45:53.919" v="519" actId="478"/>
          <ac:picMkLst>
            <pc:docMk/>
            <pc:sldMk cId="1959249856" sldId="286"/>
            <ac:picMk id="9" creationId="{7F13A979-2379-F09A-B01C-EA8E2B46BF61}"/>
          </ac:picMkLst>
        </pc:picChg>
        <pc:picChg chg="add">
          <ac:chgData name="Neemias Informatica Lima" userId="b77af7bd85500281" providerId="LiveId" clId="{7D1CC9F5-6E0A-41F8-B5B9-DE5264088EBB}" dt="2026-07-21T19:45:54.245" v="520" actId="22"/>
          <ac:picMkLst>
            <pc:docMk/>
            <pc:sldMk cId="1959249856" sldId="286"/>
            <ac:picMk id="12" creationId="{DC66AAC9-F406-FF4E-9524-D9BA5BDA5BE3}"/>
          </ac:picMkLst>
        </pc:picChg>
      </pc:sldChg>
      <pc:sldChg chg="addSp delSp modSp del mod">
        <pc:chgData name="Neemias Informatica Lima" userId="b77af7bd85500281" providerId="LiveId" clId="{7D1CC9F5-6E0A-41F8-B5B9-DE5264088EBB}" dt="2026-07-21T20:41:29.978" v="678" actId="47"/>
        <pc:sldMkLst>
          <pc:docMk/>
          <pc:sldMk cId="2857006406" sldId="287"/>
        </pc:sldMkLst>
        <pc:spChg chg="add">
          <ac:chgData name="Neemias Informatica Lima" userId="b77af7bd85500281" providerId="LiveId" clId="{7D1CC9F5-6E0A-41F8-B5B9-DE5264088EBB}" dt="2026-07-21T19:46:10.766" v="526" actId="22"/>
          <ac:spMkLst>
            <pc:docMk/>
            <pc:sldMk cId="2857006406" sldId="287"/>
            <ac:spMk id="3" creationId="{42A9EA15-D033-AC09-7C80-A5EC6EF290B4}"/>
          </ac:spMkLst>
        </pc:spChg>
        <pc:spChg chg="del">
          <ac:chgData name="Neemias Informatica Lima" userId="b77af7bd85500281" providerId="LiveId" clId="{7D1CC9F5-6E0A-41F8-B5B9-DE5264088EBB}" dt="2026-07-21T19:46:10.470" v="525" actId="478"/>
          <ac:spMkLst>
            <pc:docMk/>
            <pc:sldMk cId="2857006406" sldId="287"/>
            <ac:spMk id="7" creationId="{A19FCC38-419F-5118-7ACA-101187397924}"/>
          </ac:spMkLst>
        </pc:spChg>
        <pc:spChg chg="mod">
          <ac:chgData name="Neemias Informatica Lima" userId="b77af7bd85500281" providerId="LiveId" clId="{7D1CC9F5-6E0A-41F8-B5B9-DE5264088EBB}" dt="2026-07-21T20:02:08.865" v="676" actId="20577"/>
          <ac:spMkLst>
            <pc:docMk/>
            <pc:sldMk cId="2857006406" sldId="287"/>
            <ac:spMk id="16" creationId="{28D68641-D640-4BD7-9D5B-B3803DCCF9B3}"/>
          </ac:spMkLst>
        </pc:spChg>
        <pc:picChg chg="add">
          <ac:chgData name="Neemias Informatica Lima" userId="b77af7bd85500281" providerId="LiveId" clId="{7D1CC9F5-6E0A-41F8-B5B9-DE5264088EBB}" dt="2026-07-21T19:46:10.766" v="526" actId="22"/>
          <ac:picMkLst>
            <pc:docMk/>
            <pc:sldMk cId="2857006406" sldId="287"/>
            <ac:picMk id="6" creationId="{A1D8587F-54A5-60D6-9D5E-AF8DF798D99D}"/>
          </ac:picMkLst>
        </pc:picChg>
        <pc:picChg chg="del">
          <ac:chgData name="Neemias Informatica Lima" userId="b77af7bd85500281" providerId="LiveId" clId="{7D1CC9F5-6E0A-41F8-B5B9-DE5264088EBB}" dt="2026-07-21T19:46:10.470" v="525" actId="478"/>
          <ac:picMkLst>
            <pc:docMk/>
            <pc:sldMk cId="2857006406" sldId="287"/>
            <ac:picMk id="8" creationId="{EB4A7D29-33AC-65A2-4A13-7F840F63CC86}"/>
          </ac:picMkLst>
        </pc:picChg>
        <pc:picChg chg="del">
          <ac:chgData name="Neemias Informatica Lima" userId="b77af7bd85500281" providerId="LiveId" clId="{7D1CC9F5-6E0A-41F8-B5B9-DE5264088EBB}" dt="2026-07-21T19:46:10.470" v="525" actId="478"/>
          <ac:picMkLst>
            <pc:docMk/>
            <pc:sldMk cId="2857006406" sldId="287"/>
            <ac:picMk id="9" creationId="{02B42883-4E09-7C05-A73A-456A105E7B1C}"/>
          </ac:picMkLst>
        </pc:picChg>
        <pc:picChg chg="add">
          <ac:chgData name="Neemias Informatica Lima" userId="b77af7bd85500281" providerId="LiveId" clId="{7D1CC9F5-6E0A-41F8-B5B9-DE5264088EBB}" dt="2026-07-21T19:46:10.766" v="526" actId="22"/>
          <ac:picMkLst>
            <pc:docMk/>
            <pc:sldMk cId="2857006406" sldId="287"/>
            <ac:picMk id="12" creationId="{C2B00DBB-58B0-F7DE-DC5C-B20BA161347A}"/>
          </ac:picMkLst>
        </pc:picChg>
      </pc:sldChg>
      <pc:sldChg chg="addSp delSp modSp mod">
        <pc:chgData name="Neemias Informatica Lima" userId="b77af7bd85500281" providerId="LiveId" clId="{7D1CC9F5-6E0A-41F8-B5B9-DE5264088EBB}" dt="2026-07-21T19:49:33.927" v="570"/>
        <pc:sldMkLst>
          <pc:docMk/>
          <pc:sldMk cId="2630436816" sldId="288"/>
        </pc:sldMkLst>
        <pc:spChg chg="add">
          <ac:chgData name="Neemias Informatica Lima" userId="b77af7bd85500281" providerId="LiveId" clId="{7D1CC9F5-6E0A-41F8-B5B9-DE5264088EBB}" dt="2026-07-21T19:44:46.822" v="504" actId="22"/>
          <ac:spMkLst>
            <pc:docMk/>
            <pc:sldMk cId="2630436816" sldId="288"/>
            <ac:spMk id="3" creationId="{D13CD8BF-FDB4-5910-8255-805BF47DA497}"/>
          </ac:spMkLst>
        </pc:spChg>
        <pc:spChg chg="del">
          <ac:chgData name="Neemias Informatica Lima" userId="b77af7bd85500281" providerId="LiveId" clId="{7D1CC9F5-6E0A-41F8-B5B9-DE5264088EBB}" dt="2026-07-21T19:44:46.457" v="503" actId="478"/>
          <ac:spMkLst>
            <pc:docMk/>
            <pc:sldMk cId="2630436816" sldId="288"/>
            <ac:spMk id="7" creationId="{3B0CD16A-909C-26EF-8358-DE72F3FD2CA2}"/>
          </ac:spMkLst>
        </pc:spChg>
        <pc:spChg chg="mod">
          <ac:chgData name="Neemias Informatica Lima" userId="b77af7bd85500281" providerId="LiveId" clId="{7D1CC9F5-6E0A-41F8-B5B9-DE5264088EBB}" dt="2026-07-21T19:49:33.927" v="570"/>
          <ac:spMkLst>
            <pc:docMk/>
            <pc:sldMk cId="2630436816" sldId="288"/>
            <ac:spMk id="13" creationId="{00000000-0000-0000-0000-000000000000}"/>
          </ac:spMkLst>
        </pc:spChg>
        <pc:spChg chg="mod">
          <ac:chgData name="Neemias Informatica Lima" userId="b77af7bd85500281" providerId="LiveId" clId="{7D1CC9F5-6E0A-41F8-B5B9-DE5264088EBB}" dt="2026-07-21T19:48:26.300" v="562"/>
          <ac:spMkLst>
            <pc:docMk/>
            <pc:sldMk cId="2630436816" sldId="288"/>
            <ac:spMk id="14" creationId="{00000000-0000-0000-0000-000000000000}"/>
          </ac:spMkLst>
        </pc:spChg>
        <pc:picChg chg="add">
          <ac:chgData name="Neemias Informatica Lima" userId="b77af7bd85500281" providerId="LiveId" clId="{7D1CC9F5-6E0A-41F8-B5B9-DE5264088EBB}" dt="2026-07-21T19:44:46.822" v="504" actId="22"/>
          <ac:picMkLst>
            <pc:docMk/>
            <pc:sldMk cId="2630436816" sldId="288"/>
            <ac:picMk id="6" creationId="{255DE34A-02BF-6839-A262-91E7795544E3}"/>
          </ac:picMkLst>
        </pc:picChg>
        <pc:picChg chg="del">
          <ac:chgData name="Neemias Informatica Lima" userId="b77af7bd85500281" providerId="LiveId" clId="{7D1CC9F5-6E0A-41F8-B5B9-DE5264088EBB}" dt="2026-07-21T19:44:46.457" v="503" actId="478"/>
          <ac:picMkLst>
            <pc:docMk/>
            <pc:sldMk cId="2630436816" sldId="288"/>
            <ac:picMk id="8" creationId="{9CCEDEC5-FF85-DEDE-DA41-7C620A3755B1}"/>
          </ac:picMkLst>
        </pc:picChg>
        <pc:picChg chg="del">
          <ac:chgData name="Neemias Informatica Lima" userId="b77af7bd85500281" providerId="LiveId" clId="{7D1CC9F5-6E0A-41F8-B5B9-DE5264088EBB}" dt="2026-07-21T19:44:46.457" v="503" actId="478"/>
          <ac:picMkLst>
            <pc:docMk/>
            <pc:sldMk cId="2630436816" sldId="288"/>
            <ac:picMk id="9" creationId="{D6E19EEB-85A9-AAE7-7478-BEE67E5F4BBA}"/>
          </ac:picMkLst>
        </pc:picChg>
        <pc:picChg chg="add">
          <ac:chgData name="Neemias Informatica Lima" userId="b77af7bd85500281" providerId="LiveId" clId="{7D1CC9F5-6E0A-41F8-B5B9-DE5264088EBB}" dt="2026-07-21T19:44:46.822" v="504" actId="22"/>
          <ac:picMkLst>
            <pc:docMk/>
            <pc:sldMk cId="2630436816" sldId="288"/>
            <ac:picMk id="12" creationId="{951A3278-B011-BA22-B1A4-E5AADC4CA2F8}"/>
          </ac:picMkLst>
        </pc:picChg>
      </pc:sldChg>
      <pc:sldChg chg="addSp delSp modSp mod">
        <pc:chgData name="Neemias Informatica Lima" userId="b77af7bd85500281" providerId="LiveId" clId="{7D1CC9F5-6E0A-41F8-B5B9-DE5264088EBB}" dt="2026-07-21T19:52:10.294" v="598" actId="6549"/>
        <pc:sldMkLst>
          <pc:docMk/>
          <pc:sldMk cId="3032827026" sldId="289"/>
        </pc:sldMkLst>
        <pc:spChg chg="add">
          <ac:chgData name="Neemias Informatica Lima" userId="b77af7bd85500281" providerId="LiveId" clId="{7D1CC9F5-6E0A-41F8-B5B9-DE5264088EBB}" dt="2026-07-21T19:45:12.890" v="510" actId="22"/>
          <ac:spMkLst>
            <pc:docMk/>
            <pc:sldMk cId="3032827026" sldId="289"/>
            <ac:spMk id="3" creationId="{08EDB78C-8E6B-3DE5-6B70-21000A6891D9}"/>
          </ac:spMkLst>
        </pc:spChg>
        <pc:spChg chg="del">
          <ac:chgData name="Neemias Informatica Lima" userId="b77af7bd85500281" providerId="LiveId" clId="{7D1CC9F5-6E0A-41F8-B5B9-DE5264088EBB}" dt="2026-07-21T19:45:12.515" v="509" actId="478"/>
          <ac:spMkLst>
            <pc:docMk/>
            <pc:sldMk cId="3032827026" sldId="289"/>
            <ac:spMk id="7" creationId="{E25AF0B0-8134-9C7C-8826-034A27D34AA1}"/>
          </ac:spMkLst>
        </pc:spChg>
        <pc:spChg chg="mod">
          <ac:chgData name="Neemias Informatica Lima" userId="b77af7bd85500281" providerId="LiveId" clId="{7D1CC9F5-6E0A-41F8-B5B9-DE5264088EBB}" dt="2026-07-21T19:52:10.294" v="598" actId="6549"/>
          <ac:spMkLst>
            <pc:docMk/>
            <pc:sldMk cId="3032827026" sldId="289"/>
            <ac:spMk id="12" creationId="{A64B78EF-EDA8-421A-88C9-45544BBCA9D1}"/>
          </ac:spMkLst>
        </pc:spChg>
        <pc:spChg chg="mod">
          <ac:chgData name="Neemias Informatica Lima" userId="b77af7bd85500281" providerId="LiveId" clId="{7D1CC9F5-6E0A-41F8-B5B9-DE5264088EBB}" dt="2026-07-21T19:51:14.794" v="578"/>
          <ac:spMkLst>
            <pc:docMk/>
            <pc:sldMk cId="3032827026" sldId="289"/>
            <ac:spMk id="14" creationId="{00000000-0000-0000-0000-000000000000}"/>
          </ac:spMkLst>
        </pc:spChg>
        <pc:picChg chg="add">
          <ac:chgData name="Neemias Informatica Lima" userId="b77af7bd85500281" providerId="LiveId" clId="{7D1CC9F5-6E0A-41F8-B5B9-DE5264088EBB}" dt="2026-07-21T19:45:12.890" v="510" actId="22"/>
          <ac:picMkLst>
            <pc:docMk/>
            <pc:sldMk cId="3032827026" sldId="289"/>
            <ac:picMk id="6" creationId="{E1B09539-6056-900E-3C16-A11AB4D12D9B}"/>
          </ac:picMkLst>
        </pc:picChg>
        <pc:picChg chg="del">
          <ac:chgData name="Neemias Informatica Lima" userId="b77af7bd85500281" providerId="LiveId" clId="{7D1CC9F5-6E0A-41F8-B5B9-DE5264088EBB}" dt="2026-07-21T19:45:12.515" v="509" actId="478"/>
          <ac:picMkLst>
            <pc:docMk/>
            <pc:sldMk cId="3032827026" sldId="289"/>
            <ac:picMk id="8" creationId="{773BF668-6748-7D6D-E796-B24A892A9CD2}"/>
          </ac:picMkLst>
        </pc:picChg>
        <pc:picChg chg="del">
          <ac:chgData name="Neemias Informatica Lima" userId="b77af7bd85500281" providerId="LiveId" clId="{7D1CC9F5-6E0A-41F8-B5B9-DE5264088EBB}" dt="2026-07-21T19:45:12.515" v="509" actId="478"/>
          <ac:picMkLst>
            <pc:docMk/>
            <pc:sldMk cId="3032827026" sldId="289"/>
            <ac:picMk id="9" creationId="{1D36273E-27FC-3A7D-A3CE-F445520B63A8}"/>
          </ac:picMkLst>
        </pc:picChg>
        <pc:picChg chg="add">
          <ac:chgData name="Neemias Informatica Lima" userId="b77af7bd85500281" providerId="LiveId" clId="{7D1CC9F5-6E0A-41F8-B5B9-DE5264088EBB}" dt="2026-07-21T19:45:12.890" v="510" actId="22"/>
          <ac:picMkLst>
            <pc:docMk/>
            <pc:sldMk cId="3032827026" sldId="289"/>
            <ac:picMk id="15" creationId="{5916412E-7179-30A9-5C71-9FD3DF33B556}"/>
          </ac:picMkLst>
        </pc:picChg>
      </pc:sldChg>
      <pc:sldChg chg="addSp delSp modSp mod">
        <pc:chgData name="Neemias Informatica Lima" userId="b77af7bd85500281" providerId="LiveId" clId="{7D1CC9F5-6E0A-41F8-B5B9-DE5264088EBB}" dt="2026-07-21T19:55:35.495" v="611"/>
        <pc:sldMkLst>
          <pc:docMk/>
          <pc:sldMk cId="3772032319" sldId="290"/>
        </pc:sldMkLst>
        <pc:spChg chg="add">
          <ac:chgData name="Neemias Informatica Lima" userId="b77af7bd85500281" providerId="LiveId" clId="{7D1CC9F5-6E0A-41F8-B5B9-DE5264088EBB}" dt="2026-07-21T19:45:33.268" v="514" actId="22"/>
          <ac:spMkLst>
            <pc:docMk/>
            <pc:sldMk cId="3772032319" sldId="290"/>
            <ac:spMk id="3" creationId="{F13DEF2B-0170-3F21-60F0-A108AFD61C18}"/>
          </ac:spMkLst>
        </pc:spChg>
        <pc:spChg chg="del">
          <ac:chgData name="Neemias Informatica Lima" userId="b77af7bd85500281" providerId="LiveId" clId="{7D1CC9F5-6E0A-41F8-B5B9-DE5264088EBB}" dt="2026-07-21T19:45:32.889" v="513" actId="478"/>
          <ac:spMkLst>
            <pc:docMk/>
            <pc:sldMk cId="3772032319" sldId="290"/>
            <ac:spMk id="7" creationId="{540A25DB-1321-8A25-AB1E-D132B502D2AE}"/>
          </ac:spMkLst>
        </pc:spChg>
        <pc:spChg chg="mod">
          <ac:chgData name="Neemias Informatica Lima" userId="b77af7bd85500281" providerId="LiveId" clId="{7D1CC9F5-6E0A-41F8-B5B9-DE5264088EBB}" dt="2026-07-21T19:55:35.495" v="611"/>
          <ac:spMkLst>
            <pc:docMk/>
            <pc:sldMk cId="3772032319" sldId="290"/>
            <ac:spMk id="12" creationId="{8D5A143D-15FB-4DFE-B0EC-FEEB77A92B2C}"/>
          </ac:spMkLst>
        </pc:spChg>
        <pc:spChg chg="mod">
          <ac:chgData name="Neemias Informatica Lima" userId="b77af7bd85500281" providerId="LiveId" clId="{7D1CC9F5-6E0A-41F8-B5B9-DE5264088EBB}" dt="2026-07-21T19:52:34.368" v="602"/>
          <ac:spMkLst>
            <pc:docMk/>
            <pc:sldMk cId="3772032319" sldId="290"/>
            <ac:spMk id="14" creationId="{00000000-0000-0000-0000-000000000000}"/>
          </ac:spMkLst>
        </pc:spChg>
        <pc:picChg chg="add">
          <ac:chgData name="Neemias Informatica Lima" userId="b77af7bd85500281" providerId="LiveId" clId="{7D1CC9F5-6E0A-41F8-B5B9-DE5264088EBB}" dt="2026-07-21T19:45:33.268" v="514" actId="22"/>
          <ac:picMkLst>
            <pc:docMk/>
            <pc:sldMk cId="3772032319" sldId="290"/>
            <ac:picMk id="6" creationId="{AA3CA9A9-5041-6E2C-4055-A6FCD627A021}"/>
          </ac:picMkLst>
        </pc:picChg>
        <pc:picChg chg="del">
          <ac:chgData name="Neemias Informatica Lima" userId="b77af7bd85500281" providerId="LiveId" clId="{7D1CC9F5-6E0A-41F8-B5B9-DE5264088EBB}" dt="2026-07-21T19:45:32.889" v="513" actId="478"/>
          <ac:picMkLst>
            <pc:docMk/>
            <pc:sldMk cId="3772032319" sldId="290"/>
            <ac:picMk id="8" creationId="{C77EE773-5540-0D9A-1EB3-650E43C0FE88}"/>
          </ac:picMkLst>
        </pc:picChg>
        <pc:picChg chg="del">
          <ac:chgData name="Neemias Informatica Lima" userId="b77af7bd85500281" providerId="LiveId" clId="{7D1CC9F5-6E0A-41F8-B5B9-DE5264088EBB}" dt="2026-07-21T19:45:32.889" v="513" actId="478"/>
          <ac:picMkLst>
            <pc:docMk/>
            <pc:sldMk cId="3772032319" sldId="290"/>
            <ac:picMk id="9" creationId="{44CB4A53-1C2C-80B0-F073-0FBA909CDEF7}"/>
          </ac:picMkLst>
        </pc:picChg>
        <pc:picChg chg="add">
          <ac:chgData name="Neemias Informatica Lima" userId="b77af7bd85500281" providerId="LiveId" clId="{7D1CC9F5-6E0A-41F8-B5B9-DE5264088EBB}" dt="2026-07-21T19:45:33.268" v="514" actId="22"/>
          <ac:picMkLst>
            <pc:docMk/>
            <pc:sldMk cId="3772032319" sldId="290"/>
            <ac:picMk id="15" creationId="{BD6F85C6-104D-A030-E487-C56549C4A62D}"/>
          </ac:picMkLst>
        </pc:picChg>
      </pc:sldChg>
      <pc:sldChg chg="addSp delSp modSp mod">
        <pc:chgData name="Neemias Informatica Lima" userId="b77af7bd85500281" providerId="LiveId" clId="{7D1CC9F5-6E0A-41F8-B5B9-DE5264088EBB}" dt="2026-07-21T20:02:25.405" v="677" actId="313"/>
        <pc:sldMkLst>
          <pc:docMk/>
          <pc:sldMk cId="1768216317" sldId="291"/>
        </pc:sldMkLst>
        <pc:spChg chg="add">
          <ac:chgData name="Neemias Informatica Lima" userId="b77af7bd85500281" providerId="LiveId" clId="{7D1CC9F5-6E0A-41F8-B5B9-DE5264088EBB}" dt="2026-07-21T19:45:49.771" v="518" actId="22"/>
          <ac:spMkLst>
            <pc:docMk/>
            <pc:sldMk cId="1768216317" sldId="291"/>
            <ac:spMk id="3" creationId="{59232C95-0460-4C0D-283C-996A0ADD8ACE}"/>
          </ac:spMkLst>
        </pc:spChg>
        <pc:spChg chg="del">
          <ac:chgData name="Neemias Informatica Lima" userId="b77af7bd85500281" providerId="LiveId" clId="{7D1CC9F5-6E0A-41F8-B5B9-DE5264088EBB}" dt="2026-07-21T19:45:49.399" v="517" actId="478"/>
          <ac:spMkLst>
            <pc:docMk/>
            <pc:sldMk cId="1768216317" sldId="291"/>
            <ac:spMk id="7" creationId="{5E95AFEC-4E4D-CB12-4BC5-FF7DF0C957A0}"/>
          </ac:spMkLst>
        </pc:spChg>
        <pc:spChg chg="mod">
          <ac:chgData name="Neemias Informatica Lima" userId="b77af7bd85500281" providerId="LiveId" clId="{7D1CC9F5-6E0A-41F8-B5B9-DE5264088EBB}" dt="2026-07-21T20:02:25.405" v="677" actId="313"/>
          <ac:spMkLst>
            <pc:docMk/>
            <pc:sldMk cId="1768216317" sldId="291"/>
            <ac:spMk id="12" creationId="{FD5EC092-AC81-4728-9A45-4C4BB5B95C65}"/>
          </ac:spMkLst>
        </pc:spChg>
        <pc:spChg chg="mod">
          <ac:chgData name="Neemias Informatica Lima" userId="b77af7bd85500281" providerId="LiveId" clId="{7D1CC9F5-6E0A-41F8-B5B9-DE5264088EBB}" dt="2026-07-21T19:56:00.297" v="615"/>
          <ac:spMkLst>
            <pc:docMk/>
            <pc:sldMk cId="1768216317" sldId="291"/>
            <ac:spMk id="14" creationId="{00000000-0000-0000-0000-000000000000}"/>
          </ac:spMkLst>
        </pc:spChg>
        <pc:picChg chg="add">
          <ac:chgData name="Neemias Informatica Lima" userId="b77af7bd85500281" providerId="LiveId" clId="{7D1CC9F5-6E0A-41F8-B5B9-DE5264088EBB}" dt="2026-07-21T19:45:49.771" v="518" actId="22"/>
          <ac:picMkLst>
            <pc:docMk/>
            <pc:sldMk cId="1768216317" sldId="291"/>
            <ac:picMk id="5" creationId="{D3833C70-4015-3785-8A40-DCA5B25407A6}"/>
          </ac:picMkLst>
        </pc:picChg>
        <pc:picChg chg="del">
          <ac:chgData name="Neemias Informatica Lima" userId="b77af7bd85500281" providerId="LiveId" clId="{7D1CC9F5-6E0A-41F8-B5B9-DE5264088EBB}" dt="2026-07-21T19:45:49.399" v="517" actId="478"/>
          <ac:picMkLst>
            <pc:docMk/>
            <pc:sldMk cId="1768216317" sldId="291"/>
            <ac:picMk id="8" creationId="{03BBFCEA-20FD-79C4-B983-95C388CF25BE}"/>
          </ac:picMkLst>
        </pc:picChg>
        <pc:picChg chg="del">
          <ac:chgData name="Neemias Informatica Lima" userId="b77af7bd85500281" providerId="LiveId" clId="{7D1CC9F5-6E0A-41F8-B5B9-DE5264088EBB}" dt="2026-07-21T19:45:49.399" v="517" actId="478"/>
          <ac:picMkLst>
            <pc:docMk/>
            <pc:sldMk cId="1768216317" sldId="291"/>
            <ac:picMk id="9" creationId="{6BAC86DA-EF07-A496-18A4-92900847B3CE}"/>
          </ac:picMkLst>
        </pc:picChg>
        <pc:picChg chg="add">
          <ac:chgData name="Neemias Informatica Lima" userId="b77af7bd85500281" providerId="LiveId" clId="{7D1CC9F5-6E0A-41F8-B5B9-DE5264088EBB}" dt="2026-07-21T19:45:49.771" v="518" actId="22"/>
          <ac:picMkLst>
            <pc:docMk/>
            <pc:sldMk cId="1768216317" sldId="291"/>
            <ac:picMk id="15" creationId="{E0D2A18E-8693-AF63-0C05-5193E1FFDA96}"/>
          </ac:picMkLst>
        </pc:picChg>
      </pc:sldChg>
      <pc:sldChg chg="addSp delSp modSp mod">
        <pc:chgData name="Neemias Informatica Lima" userId="b77af7bd85500281" providerId="LiveId" clId="{7D1CC9F5-6E0A-41F8-B5B9-DE5264088EBB}" dt="2026-07-21T20:00:17.359" v="659"/>
        <pc:sldMkLst>
          <pc:docMk/>
          <pc:sldMk cId="3757265641" sldId="292"/>
        </pc:sldMkLst>
        <pc:spChg chg="add">
          <ac:chgData name="Neemias Informatica Lima" userId="b77af7bd85500281" providerId="LiveId" clId="{7D1CC9F5-6E0A-41F8-B5B9-DE5264088EBB}" dt="2026-07-21T19:45:59.217" v="522" actId="22"/>
          <ac:spMkLst>
            <pc:docMk/>
            <pc:sldMk cId="3757265641" sldId="292"/>
            <ac:spMk id="3" creationId="{C6411DCD-4FE6-AC51-D025-48166ECE6AB5}"/>
          </ac:spMkLst>
        </pc:spChg>
        <pc:spChg chg="del">
          <ac:chgData name="Neemias Informatica Lima" userId="b77af7bd85500281" providerId="LiveId" clId="{7D1CC9F5-6E0A-41F8-B5B9-DE5264088EBB}" dt="2026-07-21T19:45:58.893" v="521" actId="478"/>
          <ac:spMkLst>
            <pc:docMk/>
            <pc:sldMk cId="3757265641" sldId="292"/>
            <ac:spMk id="7" creationId="{42E1BA84-0B94-A7BE-2FEC-8F78766F8C66}"/>
          </ac:spMkLst>
        </pc:spChg>
        <pc:spChg chg="mod">
          <ac:chgData name="Neemias Informatica Lima" userId="b77af7bd85500281" providerId="LiveId" clId="{7D1CC9F5-6E0A-41F8-B5B9-DE5264088EBB}" dt="2026-07-21T20:00:17.359" v="659"/>
          <ac:spMkLst>
            <pc:docMk/>
            <pc:sldMk cId="3757265641" sldId="292"/>
            <ac:spMk id="12" creationId="{1EC42BAA-B890-43DD-B4F0-9AB5685AF2FE}"/>
          </ac:spMkLst>
        </pc:spChg>
        <pc:spChg chg="mod">
          <ac:chgData name="Neemias Informatica Lima" userId="b77af7bd85500281" providerId="LiveId" clId="{7D1CC9F5-6E0A-41F8-B5B9-DE5264088EBB}" dt="2026-07-21T19:57:25.557" v="632"/>
          <ac:spMkLst>
            <pc:docMk/>
            <pc:sldMk cId="3757265641" sldId="292"/>
            <ac:spMk id="14" creationId="{00000000-0000-0000-0000-000000000000}"/>
          </ac:spMkLst>
        </pc:spChg>
        <pc:picChg chg="add">
          <ac:chgData name="Neemias Informatica Lima" userId="b77af7bd85500281" providerId="LiveId" clId="{7D1CC9F5-6E0A-41F8-B5B9-DE5264088EBB}" dt="2026-07-21T19:45:59.217" v="522" actId="22"/>
          <ac:picMkLst>
            <pc:docMk/>
            <pc:sldMk cId="3757265641" sldId="292"/>
            <ac:picMk id="5" creationId="{AC396C49-3C10-3B85-BBE0-B7FB57A62799}"/>
          </ac:picMkLst>
        </pc:picChg>
        <pc:picChg chg="del">
          <ac:chgData name="Neemias Informatica Lima" userId="b77af7bd85500281" providerId="LiveId" clId="{7D1CC9F5-6E0A-41F8-B5B9-DE5264088EBB}" dt="2026-07-21T19:45:58.893" v="521" actId="478"/>
          <ac:picMkLst>
            <pc:docMk/>
            <pc:sldMk cId="3757265641" sldId="292"/>
            <ac:picMk id="8" creationId="{5038D286-ECC1-A638-FA31-C2A16B2D0934}"/>
          </ac:picMkLst>
        </pc:picChg>
        <pc:picChg chg="del">
          <ac:chgData name="Neemias Informatica Lima" userId="b77af7bd85500281" providerId="LiveId" clId="{7D1CC9F5-6E0A-41F8-B5B9-DE5264088EBB}" dt="2026-07-21T19:45:58.893" v="521" actId="478"/>
          <ac:picMkLst>
            <pc:docMk/>
            <pc:sldMk cId="3757265641" sldId="292"/>
            <ac:picMk id="9" creationId="{AD361222-E696-A6F5-B770-3AB14853ABD1}"/>
          </ac:picMkLst>
        </pc:picChg>
        <pc:picChg chg="add">
          <ac:chgData name="Neemias Informatica Lima" userId="b77af7bd85500281" providerId="LiveId" clId="{7D1CC9F5-6E0A-41F8-B5B9-DE5264088EBB}" dt="2026-07-21T19:45:59.217" v="522" actId="22"/>
          <ac:picMkLst>
            <pc:docMk/>
            <pc:sldMk cId="3757265641" sldId="292"/>
            <ac:picMk id="15" creationId="{A40B9882-0CB0-88AF-AC80-44CC886B5568}"/>
          </ac:picMkLst>
        </pc:picChg>
      </pc:sldChg>
      <pc:sldChg chg="addSp delSp modSp mod">
        <pc:chgData name="Neemias Informatica Lima" userId="b77af7bd85500281" providerId="LiveId" clId="{7D1CC9F5-6E0A-41F8-B5B9-DE5264088EBB}" dt="2026-07-21T20:00:59.557" v="663" actId="6549"/>
        <pc:sldMkLst>
          <pc:docMk/>
          <pc:sldMk cId="3114938747" sldId="293"/>
        </pc:sldMkLst>
        <pc:spChg chg="add">
          <ac:chgData name="Neemias Informatica Lima" userId="b77af7bd85500281" providerId="LiveId" clId="{7D1CC9F5-6E0A-41F8-B5B9-DE5264088EBB}" dt="2026-07-21T19:46:06.134" v="524" actId="22"/>
          <ac:spMkLst>
            <pc:docMk/>
            <pc:sldMk cId="3114938747" sldId="293"/>
            <ac:spMk id="3" creationId="{4A27C407-6081-DF8C-7D10-7684C3F7D56D}"/>
          </ac:spMkLst>
        </pc:spChg>
        <pc:spChg chg="del">
          <ac:chgData name="Neemias Informatica Lima" userId="b77af7bd85500281" providerId="LiveId" clId="{7D1CC9F5-6E0A-41F8-B5B9-DE5264088EBB}" dt="2026-07-21T19:46:05.800" v="523" actId="478"/>
          <ac:spMkLst>
            <pc:docMk/>
            <pc:sldMk cId="3114938747" sldId="293"/>
            <ac:spMk id="7" creationId="{6179A7D9-2FED-219E-EA25-158BAEDC99C6}"/>
          </ac:spMkLst>
        </pc:spChg>
        <pc:spChg chg="mod">
          <ac:chgData name="Neemias Informatica Lima" userId="b77af7bd85500281" providerId="LiveId" clId="{7D1CC9F5-6E0A-41F8-B5B9-DE5264088EBB}" dt="2026-07-21T20:00:59.557" v="663" actId="6549"/>
          <ac:spMkLst>
            <pc:docMk/>
            <pc:sldMk cId="3114938747" sldId="293"/>
            <ac:spMk id="16" creationId="{CFC8B9D9-C6ED-4706-A104-65D118A5B7F9}"/>
          </ac:spMkLst>
        </pc:spChg>
        <pc:picChg chg="add">
          <ac:chgData name="Neemias Informatica Lima" userId="b77af7bd85500281" providerId="LiveId" clId="{7D1CC9F5-6E0A-41F8-B5B9-DE5264088EBB}" dt="2026-07-21T19:46:06.134" v="524" actId="22"/>
          <ac:picMkLst>
            <pc:docMk/>
            <pc:sldMk cId="3114938747" sldId="293"/>
            <ac:picMk id="6" creationId="{E4C524B5-D532-BADC-B46F-BD38EB363867}"/>
          </ac:picMkLst>
        </pc:picChg>
        <pc:picChg chg="del">
          <ac:chgData name="Neemias Informatica Lima" userId="b77af7bd85500281" providerId="LiveId" clId="{7D1CC9F5-6E0A-41F8-B5B9-DE5264088EBB}" dt="2026-07-21T19:46:05.800" v="523" actId="478"/>
          <ac:picMkLst>
            <pc:docMk/>
            <pc:sldMk cId="3114938747" sldId="293"/>
            <ac:picMk id="8" creationId="{BDA3B048-B6E5-80F1-1B90-093B34F37FCF}"/>
          </ac:picMkLst>
        </pc:picChg>
        <pc:picChg chg="del">
          <ac:chgData name="Neemias Informatica Lima" userId="b77af7bd85500281" providerId="LiveId" clId="{7D1CC9F5-6E0A-41F8-B5B9-DE5264088EBB}" dt="2026-07-21T19:46:05.800" v="523" actId="478"/>
          <ac:picMkLst>
            <pc:docMk/>
            <pc:sldMk cId="3114938747" sldId="293"/>
            <ac:picMk id="9" creationId="{0839AB79-9429-EE64-4CAC-6FA68587F84C}"/>
          </ac:picMkLst>
        </pc:picChg>
        <pc:picChg chg="add">
          <ac:chgData name="Neemias Informatica Lima" userId="b77af7bd85500281" providerId="LiveId" clId="{7D1CC9F5-6E0A-41F8-B5B9-DE5264088EBB}" dt="2026-07-21T19:46:06.134" v="524" actId="22"/>
          <ac:picMkLst>
            <pc:docMk/>
            <pc:sldMk cId="3114938747" sldId="293"/>
            <ac:picMk id="12" creationId="{E5CFEC23-72DD-9930-C695-FD7765667728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66959F-D557-4AD2-8488-6D988692D220}" type="datetimeFigureOut">
              <a:rPr lang="pt-BR" smtClean="0"/>
              <a:t>21/07/2026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E72852-4DE7-44D3-8A7F-56C27570EA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44537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C4D8A3-0553-4624-98E0-EE1E1EA2DF94}" type="datetimeFigureOut">
              <a:rPr lang="pt-BR" smtClean="0"/>
              <a:t>21/07/2026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DDDF94-5BF5-43EC-9ABE-4C4ADD27920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7722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7669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52631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65696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74455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2372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66495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DDF94-5BF5-43EC-9ABE-4C4ADD279200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9430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6" y="4809490"/>
            <a:ext cx="9159077" cy="3435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9535"/>
            <a:ext cx="9159077" cy="48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4532" y="570268"/>
            <a:ext cx="7558207" cy="2679573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11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6614" y="3347903"/>
            <a:ext cx="7558207" cy="858838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3" cap="all" spc="150" baseline="0">
                <a:solidFill>
                  <a:schemeClr val="tx2"/>
                </a:solidFill>
                <a:latin typeface="+mj-lt"/>
              </a:defRPr>
            </a:lvl1pPr>
            <a:lvl2pPr marL="343540" indent="0" algn="ctr">
              <a:buNone/>
              <a:defRPr sz="1803"/>
            </a:lvl2pPr>
            <a:lvl3pPr marL="687080" indent="0" algn="ctr">
              <a:buNone/>
              <a:defRPr sz="1803"/>
            </a:lvl3pPr>
            <a:lvl4pPr marL="1030620" indent="0" algn="ctr">
              <a:buNone/>
              <a:defRPr sz="1503"/>
            </a:lvl4pPr>
            <a:lvl5pPr marL="1374160" indent="0" algn="ctr">
              <a:buNone/>
              <a:defRPr sz="1503"/>
            </a:lvl5pPr>
            <a:lvl6pPr marL="1717700" indent="0" algn="ctr">
              <a:buNone/>
              <a:defRPr sz="1503"/>
            </a:lvl6pPr>
            <a:lvl7pPr marL="2061240" indent="0" algn="ctr">
              <a:buNone/>
              <a:defRPr sz="1503"/>
            </a:lvl7pPr>
            <a:lvl8pPr marL="2404781" indent="0" algn="ctr">
              <a:buNone/>
              <a:defRPr sz="1503"/>
            </a:lvl8pPr>
            <a:lvl9pPr marL="2748321" indent="0" algn="ctr">
              <a:buNone/>
              <a:defRPr sz="1503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7/21/2026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7473" y="3263583"/>
            <a:ext cx="742078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9699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7/21/2026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489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6" y="4809490"/>
            <a:ext cx="9159077" cy="3435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9535"/>
            <a:ext cx="9159077" cy="48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532" y="570268"/>
            <a:ext cx="7558207" cy="2679573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11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532" y="3346031"/>
            <a:ext cx="7558207" cy="858838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3" cap="all" spc="150" baseline="0">
                <a:solidFill>
                  <a:schemeClr val="tx2"/>
                </a:solidFill>
                <a:latin typeface="+mj-lt"/>
              </a:defRPr>
            </a:lvl1pPr>
            <a:lvl2pPr marL="343540" indent="0">
              <a:buNone/>
              <a:defRPr sz="1353">
                <a:solidFill>
                  <a:schemeClr val="tx1">
                    <a:tint val="75000"/>
                  </a:schemeClr>
                </a:solidFill>
              </a:defRPr>
            </a:lvl2pPr>
            <a:lvl3pPr marL="687080" indent="0">
              <a:buNone/>
              <a:defRPr sz="1202">
                <a:solidFill>
                  <a:schemeClr val="tx1">
                    <a:tint val="75000"/>
                  </a:schemeClr>
                </a:solidFill>
              </a:defRPr>
            </a:lvl3pPr>
            <a:lvl4pPr marL="1030620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4pPr>
            <a:lvl5pPr marL="1374160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5pPr>
            <a:lvl6pPr marL="1717700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6pPr>
            <a:lvl7pPr marL="2061240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7pPr>
            <a:lvl8pPr marL="2404781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8pPr>
            <a:lvl9pPr marL="2748321" indent="0">
              <a:buNone/>
              <a:defRPr sz="105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7/21/2026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7473" y="3263583"/>
            <a:ext cx="7420785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2678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4532" y="215351"/>
            <a:ext cx="7558207" cy="109008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4531" y="1386864"/>
            <a:ext cx="3710393" cy="302310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346" y="1386865"/>
            <a:ext cx="3710393" cy="302310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7/21/2026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252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4532" y="215351"/>
            <a:ext cx="7558207" cy="109008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531" y="1387103"/>
            <a:ext cx="3710393" cy="553234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3" b="0" cap="all" baseline="0">
                <a:solidFill>
                  <a:schemeClr val="tx2"/>
                </a:solidFill>
              </a:defRPr>
            </a:lvl1pPr>
            <a:lvl2pPr marL="343540" indent="0">
              <a:buNone/>
              <a:defRPr sz="1503" b="1"/>
            </a:lvl2pPr>
            <a:lvl3pPr marL="687080" indent="0">
              <a:buNone/>
              <a:defRPr sz="1353" b="1"/>
            </a:lvl3pPr>
            <a:lvl4pPr marL="1030620" indent="0">
              <a:buNone/>
              <a:defRPr sz="1202" b="1"/>
            </a:lvl4pPr>
            <a:lvl5pPr marL="1374160" indent="0">
              <a:buNone/>
              <a:defRPr sz="1202" b="1"/>
            </a:lvl5pPr>
            <a:lvl6pPr marL="1717700" indent="0">
              <a:buNone/>
              <a:defRPr sz="1202" b="1"/>
            </a:lvl6pPr>
            <a:lvl7pPr marL="2061240" indent="0">
              <a:buNone/>
              <a:defRPr sz="1202" b="1"/>
            </a:lvl7pPr>
            <a:lvl8pPr marL="2404781" indent="0">
              <a:buNone/>
              <a:defRPr sz="1202" b="1"/>
            </a:lvl8pPr>
            <a:lvl9pPr marL="2748321" indent="0">
              <a:buNone/>
              <a:defRPr sz="1202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4531" y="1940337"/>
            <a:ext cx="3710393" cy="253834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2346" y="1387103"/>
            <a:ext cx="3710393" cy="553234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3" b="0" cap="all" baseline="0">
                <a:solidFill>
                  <a:schemeClr val="tx2"/>
                </a:solidFill>
              </a:defRPr>
            </a:lvl1pPr>
            <a:lvl2pPr marL="343540" indent="0">
              <a:buNone/>
              <a:defRPr sz="1503" b="1"/>
            </a:lvl2pPr>
            <a:lvl3pPr marL="687080" indent="0">
              <a:buNone/>
              <a:defRPr sz="1353" b="1"/>
            </a:lvl3pPr>
            <a:lvl4pPr marL="1030620" indent="0">
              <a:buNone/>
              <a:defRPr sz="1202" b="1"/>
            </a:lvl4pPr>
            <a:lvl5pPr marL="1374160" indent="0">
              <a:buNone/>
              <a:defRPr sz="1202" b="1"/>
            </a:lvl5pPr>
            <a:lvl6pPr marL="1717700" indent="0">
              <a:buNone/>
              <a:defRPr sz="1202" b="1"/>
            </a:lvl6pPr>
            <a:lvl7pPr marL="2061240" indent="0">
              <a:buNone/>
              <a:defRPr sz="1202" b="1"/>
            </a:lvl7pPr>
            <a:lvl8pPr marL="2404781" indent="0">
              <a:buNone/>
              <a:defRPr sz="1202" b="1"/>
            </a:lvl8pPr>
            <a:lvl9pPr marL="2748321" indent="0">
              <a:buNone/>
              <a:defRPr sz="1202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72346" y="1940337"/>
            <a:ext cx="3710393" cy="253834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7/21/2026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399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7/21/2026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963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6" y="4809490"/>
            <a:ext cx="9159077" cy="3435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4759535"/>
            <a:ext cx="9159077" cy="48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7/21/2026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449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43895" cy="51530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5840" y="0"/>
            <a:ext cx="48098" cy="51530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555" y="446595"/>
            <a:ext cx="2404884" cy="1717675"/>
          </a:xfrm>
        </p:spPr>
        <p:txBody>
          <a:bodyPr anchor="b">
            <a:normAutofit/>
          </a:bodyPr>
          <a:lstStyle>
            <a:lvl1pPr>
              <a:defRPr sz="2705" b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7326" y="549656"/>
            <a:ext cx="4878479" cy="3950653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3555" y="2198624"/>
            <a:ext cx="2404884" cy="2539036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127">
                <a:solidFill>
                  <a:srgbClr val="FFFFFF"/>
                </a:solidFill>
              </a:defRPr>
            </a:lvl1pPr>
            <a:lvl2pPr marL="343540" indent="0">
              <a:buNone/>
              <a:defRPr sz="902"/>
            </a:lvl2pPr>
            <a:lvl3pPr marL="687080" indent="0">
              <a:buNone/>
              <a:defRPr sz="751"/>
            </a:lvl3pPr>
            <a:lvl4pPr marL="1030620" indent="0">
              <a:buNone/>
              <a:defRPr sz="676"/>
            </a:lvl4pPr>
            <a:lvl5pPr marL="1374160" indent="0">
              <a:buNone/>
              <a:defRPr sz="676"/>
            </a:lvl5pPr>
            <a:lvl6pPr marL="1717700" indent="0">
              <a:buNone/>
              <a:defRPr sz="676"/>
            </a:lvl6pPr>
            <a:lvl7pPr marL="2061240" indent="0">
              <a:buNone/>
              <a:defRPr sz="676"/>
            </a:lvl7pPr>
            <a:lvl8pPr marL="2404781" indent="0">
              <a:buNone/>
              <a:defRPr sz="676"/>
            </a:lvl8pPr>
            <a:lvl9pPr marL="2748321" indent="0">
              <a:buNone/>
              <a:defRPr sz="676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801" y="4853811"/>
            <a:ext cx="1967633" cy="274351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7/21/2026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7326" y="4853811"/>
            <a:ext cx="3492808" cy="274351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1852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721629"/>
            <a:ext cx="9159077" cy="143139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3693133"/>
            <a:ext cx="9159077" cy="48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531" y="3813239"/>
            <a:ext cx="7599434" cy="618363"/>
          </a:xfrm>
        </p:spPr>
        <p:txBody>
          <a:bodyPr lIns="91440" tIns="0" rIns="91440" bIns="0" anchor="b">
            <a:noAutofit/>
          </a:bodyPr>
          <a:lstStyle>
            <a:lvl1pPr>
              <a:defRPr sz="2705" b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61452" cy="3693133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2404">
                <a:solidFill>
                  <a:schemeClr val="bg1"/>
                </a:solidFill>
              </a:defRPr>
            </a:lvl1pPr>
            <a:lvl2pPr marL="343540" indent="0">
              <a:buNone/>
              <a:defRPr sz="2104"/>
            </a:lvl2pPr>
            <a:lvl3pPr marL="687080" indent="0">
              <a:buNone/>
              <a:defRPr sz="1803"/>
            </a:lvl3pPr>
            <a:lvl4pPr marL="1030620" indent="0">
              <a:buNone/>
              <a:defRPr sz="1503"/>
            </a:lvl4pPr>
            <a:lvl5pPr marL="1374160" indent="0">
              <a:buNone/>
              <a:defRPr sz="1503"/>
            </a:lvl5pPr>
            <a:lvl6pPr marL="1717700" indent="0">
              <a:buNone/>
              <a:defRPr sz="1503"/>
            </a:lvl6pPr>
            <a:lvl7pPr marL="2061240" indent="0">
              <a:buNone/>
              <a:defRPr sz="1503"/>
            </a:lvl7pPr>
            <a:lvl8pPr marL="2404781" indent="0">
              <a:buNone/>
              <a:defRPr sz="1503"/>
            </a:lvl8pPr>
            <a:lvl9pPr marL="2748321" indent="0">
              <a:buNone/>
              <a:defRPr sz="1503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4531" y="4438471"/>
            <a:ext cx="7599434" cy="446596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451"/>
              </a:spcAft>
              <a:buNone/>
              <a:defRPr sz="1127">
                <a:solidFill>
                  <a:srgbClr val="FFFFFF"/>
                </a:solidFill>
              </a:defRPr>
            </a:lvl1pPr>
            <a:lvl2pPr marL="343540" indent="0">
              <a:buNone/>
              <a:defRPr sz="902"/>
            </a:lvl2pPr>
            <a:lvl3pPr marL="687080" indent="0">
              <a:buNone/>
              <a:defRPr sz="751"/>
            </a:lvl3pPr>
            <a:lvl4pPr marL="1030620" indent="0">
              <a:buNone/>
              <a:defRPr sz="676"/>
            </a:lvl4pPr>
            <a:lvl5pPr marL="1374160" indent="0">
              <a:buNone/>
              <a:defRPr sz="676"/>
            </a:lvl5pPr>
            <a:lvl6pPr marL="1717700" indent="0">
              <a:buNone/>
              <a:defRPr sz="676"/>
            </a:lvl6pPr>
            <a:lvl7pPr marL="2061240" indent="0">
              <a:buNone/>
              <a:defRPr sz="676"/>
            </a:lvl7pPr>
            <a:lvl8pPr marL="2404781" indent="0">
              <a:buNone/>
              <a:defRPr sz="676"/>
            </a:lvl8pPr>
            <a:lvl9pPr marL="2748321" indent="0">
              <a:buNone/>
              <a:defRPr sz="676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7/21/2026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029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7/21/2026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439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6" y="4809490"/>
            <a:ext cx="9159077" cy="3435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4759535"/>
            <a:ext cx="9159077" cy="480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6172" y="311660"/>
            <a:ext cx="1975440" cy="4326062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9851" y="311660"/>
            <a:ext cx="5811803" cy="4326063"/>
          </a:xfrm>
        </p:spPr>
        <p:txBody>
          <a:bodyPr vert="eaVert" lIns="45720" tIns="0" rIns="45720" bIns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7/21/2026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287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ítulo 1"/>
          <p:cNvSpPr>
            <a:spLocks noGrp="1"/>
          </p:cNvSpPr>
          <p:nvPr>
            <p:ph type="title" hasCustomPrompt="1"/>
          </p:nvPr>
        </p:nvSpPr>
        <p:spPr>
          <a:xfrm>
            <a:off x="2340525" y="0"/>
            <a:ext cx="6820938" cy="14963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5333" b="1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pt-BR" dirty="0"/>
              <a:t>título mestre</a:t>
            </a:r>
          </a:p>
        </p:txBody>
      </p:sp>
      <p:sp>
        <p:nvSpPr>
          <p:cNvPr id="3" name="Espaço Reservado para Imagem 5"/>
          <p:cNvSpPr>
            <a:spLocks noGrp="1"/>
          </p:cNvSpPr>
          <p:nvPr>
            <p:ph type="pic" sz="quarter" idx="11"/>
          </p:nvPr>
        </p:nvSpPr>
        <p:spPr>
          <a:xfrm>
            <a:off x="0" y="1496393"/>
            <a:ext cx="9161463" cy="3656633"/>
          </a:xfrm>
          <a:ln>
            <a:noFill/>
          </a:ln>
        </p:spPr>
        <p:txBody>
          <a:bodyPr/>
          <a:lstStyle/>
          <a:p>
            <a:endParaRPr lang="pt-BR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0"/>
            <a:ext cx="2336800" cy="1465943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pt-BR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85283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4809490"/>
            <a:ext cx="9161463" cy="34353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9" name="Rectangle 8"/>
          <p:cNvSpPr/>
          <p:nvPr/>
        </p:nvSpPr>
        <p:spPr>
          <a:xfrm>
            <a:off x="0" y="4759535"/>
            <a:ext cx="9161464" cy="495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t-B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4532" y="215351"/>
            <a:ext cx="7558207" cy="109008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532" y="1386864"/>
            <a:ext cx="7558207" cy="302310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4532" y="4853811"/>
            <a:ext cx="1857744" cy="2743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6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7/21/2026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9919" y="4853811"/>
            <a:ext cx="3624011" cy="2743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6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39525" y="4853811"/>
            <a:ext cx="985898" cy="27435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9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358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687080" rtl="0" eaLnBrk="1" latinLnBrk="0" hangingPunct="1">
        <a:lnSpc>
          <a:spcPct val="85000"/>
        </a:lnSpc>
        <a:spcBef>
          <a:spcPct val="0"/>
        </a:spcBef>
        <a:buNone/>
        <a:defRPr sz="3607" kern="1200" spc="-38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68708" indent="-68708" algn="l" defTabSz="687080" rtl="0" eaLnBrk="1" latinLnBrk="0" hangingPunct="1">
        <a:lnSpc>
          <a:spcPct val="90000"/>
        </a:lnSpc>
        <a:spcBef>
          <a:spcPts val="902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288574" indent="-137416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35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425990" indent="-137416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563406" indent="-137416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700822" indent="-137416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826540" indent="-171770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6820" indent="-171770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7100" indent="-171770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7380" indent="-171770" algn="l" defTabSz="687080" rtl="0" eaLnBrk="1" latinLnBrk="0" hangingPunct="1">
        <a:lnSpc>
          <a:spcPct val="90000"/>
        </a:lnSpc>
        <a:spcBef>
          <a:spcPts val="150"/>
        </a:spcBef>
        <a:spcAft>
          <a:spcPts val="301"/>
        </a:spcAft>
        <a:buClr>
          <a:schemeClr val="accent1"/>
        </a:buClr>
        <a:buFont typeface="Calibri" pitchFamily="34" charset="0"/>
        <a:buChar char="◦"/>
        <a:defRPr sz="105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1pPr>
      <a:lvl2pPr marL="34354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2pPr>
      <a:lvl3pPr marL="68708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3pPr>
      <a:lvl4pPr marL="103062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4pPr>
      <a:lvl5pPr marL="137416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5pPr>
      <a:lvl6pPr marL="171770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6pPr>
      <a:lvl7pPr marL="2061240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7pPr>
      <a:lvl8pPr marL="2404781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8pPr>
      <a:lvl9pPr marL="2748321" algn="l" defTabSz="687080" rtl="0" eaLnBrk="1" latinLnBrk="0" hangingPunct="1">
        <a:defRPr sz="13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50000">
              <a:srgbClr val="334E2F">
                <a:tint val="44500"/>
                <a:satMod val="160000"/>
              </a:srgbClr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-1" y="4896247"/>
            <a:ext cx="9161463" cy="303609"/>
          </a:xfrm>
          <a:prstGeom prst="rect">
            <a:avLst/>
          </a:prstGeom>
          <a:gradFill flip="none" rotWithShape="1">
            <a:gsLst>
              <a:gs pos="0">
                <a:srgbClr val="452643"/>
              </a:gs>
              <a:gs pos="50000">
                <a:srgbClr val="334E2F">
                  <a:tint val="44500"/>
                  <a:satMod val="160000"/>
                </a:srgbClr>
              </a:gs>
              <a:gs pos="100000">
                <a:srgbClr val="334E2F">
                  <a:tint val="23500"/>
                  <a:satMod val="160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sz="1020">
              <a:gradFill flip="none" rotWithShape="1">
                <a:gsLst>
                  <a:gs pos="0">
                    <a:srgbClr val="344F2E">
                      <a:tint val="66000"/>
                      <a:satMod val="160000"/>
                    </a:srgbClr>
                  </a:gs>
                  <a:gs pos="50000">
                    <a:srgbClr val="344F2E">
                      <a:tint val="44500"/>
                      <a:satMod val="160000"/>
                    </a:srgbClr>
                  </a:gs>
                  <a:gs pos="100000">
                    <a:srgbClr val="344F2E">
                      <a:tint val="23500"/>
                      <a:satMod val="160000"/>
                    </a:srgbClr>
                  </a:gs>
                </a:gsLst>
                <a:path path="circle">
                  <a:fillToRect l="100000" b="100000"/>
                </a:path>
                <a:tileRect t="-100000" r="-100000"/>
              </a:gradFill>
            </a:endParaRPr>
          </a:p>
        </p:txBody>
      </p:sp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1461082" y="14389"/>
            <a:ext cx="770038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  <a:defRPr/>
            </a:pPr>
            <a:r>
              <a:rPr lang="pt-BR" altLang="pt-BR" dirty="0">
                <a:ln w="0"/>
                <a:solidFill>
                  <a:srgbClr val="01354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O CRIADOR FALA</a:t>
            </a:r>
          </a:p>
        </p:txBody>
      </p:sp>
      <p:sp>
        <p:nvSpPr>
          <p:cNvPr id="7" name="Lágrima 6"/>
          <p:cNvSpPr/>
          <p:nvPr/>
        </p:nvSpPr>
        <p:spPr>
          <a:xfrm>
            <a:off x="116660" y="3820923"/>
            <a:ext cx="1200767" cy="1066698"/>
          </a:xfrm>
          <a:prstGeom prst="teardrop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rgbClr val="452643"/>
              </a:gs>
            </a:gsLst>
          </a:gradFill>
          <a:ln w="3175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BR" sz="3600" dirty="0">
                <a:solidFill>
                  <a:srgbClr val="452643"/>
                </a:solidFill>
                <a:latin typeface="Arial Black" panose="020B0A04020102020204" pitchFamily="34" charset="0"/>
              </a:rPr>
              <a:t>01</a:t>
            </a:r>
            <a:endParaRPr lang="pt-BR" sz="1020" dirty="0">
              <a:solidFill>
                <a:srgbClr val="452643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Retângulo 8"/>
          <p:cNvSpPr>
            <a:spLocks noChangeArrowheads="1"/>
          </p:cNvSpPr>
          <p:nvPr/>
        </p:nvSpPr>
        <p:spPr bwMode="auto">
          <a:xfrm>
            <a:off x="1461082" y="3382866"/>
            <a:ext cx="7644148" cy="83099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334E2F">
                  <a:tint val="44500"/>
                  <a:satMod val="160000"/>
                </a:srgbClr>
              </a:gs>
              <a:gs pos="100000">
                <a:srgbClr val="808080"/>
              </a:gs>
            </a:gsLst>
            <a:lin ang="2700000" scaled="1"/>
            <a:tileRect/>
          </a:gradFill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rgbClr val="00009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VERSO PARA MEMORIZAR: </a:t>
            </a:r>
            <a:br>
              <a:rPr lang="pt-BR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</a:br>
            <a:r>
              <a:rPr lang="pt-BR" altLang="pt-BR" sz="1200" i="1" dirty="0">
                <a:latin typeface="Arial Black" panose="020B0A04020102020204" pitchFamily="34" charset="0"/>
                <a:cs typeface="Arial" panose="020B0604020202020204" pitchFamily="34" charset="0"/>
              </a:rPr>
              <a:t>“Antigamente, Deus falou, muitas vezes e de muitas maneiras, aos pais, pelos profetas, mas, nestes últimos dias, nos falou pelo Filho, a quem constituiu herdeiro de todas as coisas e pelo qual também fez o Universo” (</a:t>
            </a:r>
            <a:r>
              <a:rPr lang="pt-BR" altLang="pt-BR" sz="12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Hb</a:t>
            </a:r>
            <a:r>
              <a:rPr lang="pt-BR" altLang="pt-BR" sz="1200" i="1" dirty="0">
                <a:latin typeface="Arial Black" panose="020B0A04020102020204" pitchFamily="34" charset="0"/>
                <a:cs typeface="Arial" panose="020B0604020202020204" pitchFamily="34" charset="0"/>
              </a:rPr>
              <a:t> 1:1, 2).</a:t>
            </a:r>
            <a:endParaRPr lang="pt-BR" altLang="pt-BR" sz="12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7643004" y="4998104"/>
            <a:ext cx="1397478" cy="1172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r>
              <a:rPr lang="pt-BR" sz="900" b="1" dirty="0">
                <a:solidFill>
                  <a:srgbClr val="D4FF7D"/>
                </a:solidFill>
              </a:rPr>
              <a:t>design Neemias Lima</a:t>
            </a:r>
          </a:p>
        </p:txBody>
      </p:sp>
      <p:pic>
        <p:nvPicPr>
          <p:cNvPr id="12" name="Picture 13" descr="Imagem relacionad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62" y="2556259"/>
            <a:ext cx="1089329" cy="1089329"/>
          </a:xfrm>
          <a:prstGeom prst="rect">
            <a:avLst/>
          </a:prstGeom>
          <a:noFill/>
          <a:effectLst>
            <a:glow rad="635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6"/>
          <p:cNvSpPr txBox="1">
            <a:spLocks noChangeArrowheads="1"/>
          </p:cNvSpPr>
          <p:nvPr/>
        </p:nvSpPr>
        <p:spPr bwMode="auto">
          <a:xfrm>
            <a:off x="3388752" y="2851020"/>
            <a:ext cx="415885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  <a:defRPr/>
            </a:pPr>
            <a:r>
              <a:rPr lang="pt-BR" altLang="pt-BR" sz="28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LIÇÃO 01</a:t>
            </a:r>
          </a:p>
        </p:txBody>
      </p:sp>
      <p:sp>
        <p:nvSpPr>
          <p:cNvPr id="16" name="Retângulo 15"/>
          <p:cNvSpPr>
            <a:spLocks noChangeArrowheads="1"/>
          </p:cNvSpPr>
          <p:nvPr/>
        </p:nvSpPr>
        <p:spPr bwMode="auto">
          <a:xfrm>
            <a:off x="1404851" y="4400870"/>
            <a:ext cx="7756611" cy="461665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334E2F">
                  <a:tint val="44500"/>
                  <a:satMod val="160000"/>
                </a:srgbClr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Gn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1:27, 28; 3:1-8; Lc 15:11-32;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Gn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3:14-24;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Êx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19:16-22; Jo 10:27-30</a:t>
            </a:r>
            <a:endParaRPr lang="pt-BR" altLang="pt-BR" sz="12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0C50DEF-B7A2-D5E4-307B-1995A4DBF0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532904" cy="23836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E732901E-350E-EB75-9BBA-3EC2DDD5810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55076" y="701021"/>
            <a:ext cx="5226204" cy="19809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32331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85000"/>
              </a:schemeClr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10"/>
          <p:cNvSpPr txBox="1">
            <a:spLocks noChangeArrowheads="1"/>
          </p:cNvSpPr>
          <p:nvPr/>
        </p:nvSpPr>
        <p:spPr bwMode="auto">
          <a:xfrm>
            <a:off x="63380" y="1019579"/>
            <a:ext cx="8175940" cy="364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50" dirty="0">
                <a:latin typeface="Arial Black" panose="020B0A04020102020204" pitchFamily="34" charset="0"/>
                <a:cs typeface="Arial" panose="020B0604020202020204" pitchFamily="34" charset="0"/>
              </a:rPr>
              <a:t>A tecnologia permite a muitos de nós manter contato com amigos e familiares distantes. Isso é muito bom. Mas, ainda assim, nada se compara a encontrar alguém pessoalmente. O pecado, porém, destruiu essa conexão íntima. A fim de restaurar a comunicação com Suas criaturas amadas, Deus providenciou meios para falar conosco. A forma mais conhecida dessa comunicação divina com a humanidade ocorre por meio de porta-vozes cuidadosamente escolhidos, os profetas, que transmitem as mensagens de Deus. Alguns deles tiveram seus escritos preservados na Bíblia; outros, porém, não. O propósito final de Deus é restaurar em nós Sua imagem, que o pecado desfigurou. Uma restauração que será completa quando Deus criar “novos céus e nova Terra, nos quais habita a justiça” (2Pe 3:13). Até lá, o Senhor continua a falar conosco e a usar Seus profetas para isso.</a:t>
            </a:r>
          </a:p>
        </p:txBody>
      </p:sp>
      <p:sp>
        <p:nvSpPr>
          <p:cNvPr id="10" name="Arredondar Retângulo em um Canto Diagonal 9"/>
          <p:cNvSpPr/>
          <p:nvPr/>
        </p:nvSpPr>
        <p:spPr>
          <a:xfrm>
            <a:off x="64294" y="220380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D0E2D3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Sábado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7738689" y="739460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01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172635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D0E2D3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tx1"/>
                </a:solidFill>
                <a:latin typeface="Arial Black" panose="020B0A04020102020204" pitchFamily="34" charset="0"/>
              </a:rPr>
              <a:t>INTRODUÇÃO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8" name="Retângulo 17"/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Gn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1:27, 28; 3:1-8; Lc 15:11-32;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Gn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3:14-24;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Êx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19:16-22; Jo 10:27-30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8A52F1F-4C23-70A6-FAA7-D8A7F024AD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320" y="3503312"/>
            <a:ext cx="923292" cy="1435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731EC0F1-5A91-42E2-2417-7200300E409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8351" y="0"/>
            <a:ext cx="1753111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03443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FFFF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59995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B3F1FF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002060"/>
                </a:solidFill>
                <a:latin typeface="Arial Black" panose="020B0A04020102020204" pitchFamily="34" charset="0"/>
              </a:rPr>
              <a:t>Domingo</a:t>
            </a:r>
            <a:endParaRPr lang="pt-BR" dirty="0">
              <a:solidFill>
                <a:srgbClr val="002060"/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103625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B3F1FF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Comunicação no Éden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3" name="CaixaDeTexto 15"/>
          <p:cNvSpPr txBox="1">
            <a:spLocks noChangeArrowheads="1"/>
          </p:cNvSpPr>
          <p:nvPr/>
        </p:nvSpPr>
        <p:spPr bwMode="auto">
          <a:xfrm>
            <a:off x="33430" y="1268189"/>
            <a:ext cx="8244542" cy="35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1. Leia Gênesis 1:27,28; 2:15-17; e 3:9. Que tipo de comunicação existia entre Deus e os seres humanos no jardim do Éden?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00009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É difícil para nós, hoje, imaginar como era a vida antes do pecado. Ainda assim, mesmo agora, de que maneira 0 mundo natural aponta para a criação original de Deus?</a:t>
            </a:r>
          </a:p>
        </p:txBody>
      </p:sp>
      <p:sp>
        <p:nvSpPr>
          <p:cNvPr id="15" name="Texto Explicativo: Seta para Baixo 14">
            <a:extLst>
              <a:ext uri="{FF2B5EF4-FFF2-40B4-BE49-F238E27FC236}">
                <a16:creationId xmlns:a16="http://schemas.microsoft.com/office/drawing/2014/main" id="{9EF323A3-E3B5-474A-8077-D78C396E1C05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50000">
                <a:schemeClr val="bg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PERGUNTAS: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8B6FBED-BE34-5D78-C09E-27B4496A2742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01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13CD8BF-FDB4-5910-8255-805BF47DA4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Gn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1:27, 28; 3:1-8; Lc 15:11-32;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Gn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3:14-24;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Êx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19:16-22; Jo 10:27-30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55DE34A-02BF-6839-A262-91E7795544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320" y="3503312"/>
            <a:ext cx="923292" cy="1435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951A3278-B011-BA22-B1A4-E5AADC4CA2F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8351" y="0"/>
            <a:ext cx="1753111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30436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FFFF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59995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B3F1FF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002060"/>
                </a:solidFill>
                <a:latin typeface="Arial Black" panose="020B0A04020102020204" pitchFamily="34" charset="0"/>
              </a:rPr>
              <a:t>Domingo</a:t>
            </a:r>
            <a:endParaRPr lang="pt-BR" dirty="0">
              <a:solidFill>
                <a:srgbClr val="002060"/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103625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B3F1FF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Comunicação no Éden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2" name="CaixaDeTexto 10"/>
          <p:cNvSpPr txBox="1">
            <a:spLocks noChangeArrowheads="1"/>
          </p:cNvSpPr>
          <p:nvPr/>
        </p:nvSpPr>
        <p:spPr bwMode="auto">
          <a:xfrm>
            <a:off x="24368" y="1131002"/>
            <a:ext cx="8253604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Gênesis 1 e 2 apresentam o relato da criação. Deus criou um mundo belo e colocou nele Adão e Eva, o ponto alto de Sua obra criadora. Os seres humanos se diferenciavam de todas as outras criaturas da Terra porque foram feitos “à imagem de Deus”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Gn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1:27) - algo dito apenas a respeito deles, e não, por exemplo, das aves ou de outros animais. Como portadores dessa imagem, deveriam viver de maneira plena em todas as dimensões da existência, experimentar 0 amor em suas diversas formas e andar em comunhão com 0 próprio Deus.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Além disso, lemos em Gênesis 2:18 a 23 que Deus criou Eva como companheira de Adão porque “não é bom que o homem esteja só"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Gn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2:18). Desde 0 princípio, a humanidade foi criada com uma natureza social. Hoje, os sociólogos reconhecem que a interação humana traz inúmeros benefícios para a saúde física e emocional, enquanto a solidão pode ser mortal.</a:t>
            </a:r>
          </a:p>
        </p:txBody>
      </p:sp>
      <p:sp>
        <p:nvSpPr>
          <p:cNvPr id="3" name="Texto Explicativo: Seta para Baixo 2">
            <a:extLst>
              <a:ext uri="{FF2B5EF4-FFF2-40B4-BE49-F238E27FC236}">
                <a16:creationId xmlns:a16="http://schemas.microsoft.com/office/drawing/2014/main" id="{F514AFE6-CB97-49B3-AF4A-9109ED6B83CE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COMENTÁRIOS: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6EDA02D-8FE2-BB39-4841-A531FC0130EA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01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1BC2C20-95EF-A579-451E-CD470FF52C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Gn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1:27, 28; 3:1-8; Lc 15:11-32;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Gn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3:14-24;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Êx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19:16-22; Jo 10:27-30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9DC4490-469B-073B-366E-27E5C8F470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320" y="3503312"/>
            <a:ext cx="923292" cy="1435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63281533-5E4A-440B-5ED0-4BF91146A0A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8351" y="0"/>
            <a:ext cx="1753111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83219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FF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FFB9B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Segunda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FFB9B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Escondendo-se de Deus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5" name="CaixaDeTexto 15">
            <a:extLst>
              <a:ext uri="{FF2B5EF4-FFF2-40B4-BE49-F238E27FC236}">
                <a16:creationId xmlns:a16="http://schemas.microsoft.com/office/drawing/2014/main" id="{D5C09FDA-172B-4732-BD2E-A9BBEF8B19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30" y="1208029"/>
            <a:ext cx="8140991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4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2. Por que Adão e Eva tentaram se esconder do Criador depois de desobedecer-Lhe? </a:t>
            </a:r>
            <a:r>
              <a:rPr lang="pt-BR" altLang="pt-BR" sz="1400" dirty="0" err="1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Gn</a:t>
            </a:r>
            <a:r>
              <a:rPr lang="pt-BR" altLang="pt-BR" sz="14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3:1-8 (compare com Jr 23:24; </a:t>
            </a:r>
            <a:r>
              <a:rPr lang="pt-BR" altLang="pt-BR" sz="1400" dirty="0" err="1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Hb</a:t>
            </a:r>
            <a:r>
              <a:rPr lang="pt-BR" altLang="pt-BR" sz="14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4:13)</a:t>
            </a: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400" dirty="0"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400" dirty="0">
                <a:solidFill>
                  <a:srgbClr val="00009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Qual tem sido sua experiência com a vergonha e a tentativa de se esconder de Deus após pecar?</a:t>
            </a:r>
          </a:p>
        </p:txBody>
      </p:sp>
      <p:sp>
        <p:nvSpPr>
          <p:cNvPr id="22" name="Texto Explicativo: Seta para Baixo 21">
            <a:extLst>
              <a:ext uri="{FF2B5EF4-FFF2-40B4-BE49-F238E27FC236}">
                <a16:creationId xmlns:a16="http://schemas.microsoft.com/office/drawing/2014/main" id="{BDD13C62-4DCC-4E38-8F64-0DE6F4ED90DE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50000">
                <a:schemeClr val="bg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PERGUNTAS: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9DA2D34-2311-59B9-3F19-67AEF0FEB051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01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24C1FD3-A90B-F562-649C-89E67F136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Gn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1:27, 28; 3:1-8; Lc 15:11-32;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Gn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3:14-24;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Êx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19:16-22; Jo 10:27-30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0D5EFF2-79AC-5E3C-6175-28DC9DBFEB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320" y="3503312"/>
            <a:ext cx="923292" cy="1435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BD67AF76-A447-D894-859D-91CEA28DCA6D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8351" y="0"/>
            <a:ext cx="1753111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02406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CCFF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FFB9B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Segunda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FFB9B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Escondendo-se de Deus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2" name="CaixaDeTexto 10">
            <a:extLst>
              <a:ext uri="{FF2B5EF4-FFF2-40B4-BE49-F238E27FC236}">
                <a16:creationId xmlns:a16="http://schemas.microsoft.com/office/drawing/2014/main" id="{A64B78EF-EDA8-421A-88C9-45544BBCA9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8" y="1132745"/>
            <a:ext cx="8197349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Gênesis 3 descreve a queda de Adão e Eva. Depois do diálogo entre a serpente (Satanás) e Eva, nossos primeiros pais foram tentados a comer da árvore proibida. O tentador usou 0 poder das palavras, das emoções e de seduções aprazíveis para convencer Eva - e, por meio dela, Adão - a ir contra a ordem de Deus. Ela percebeu que a árvore era “boa para se comer”, “agradável aos olhos” e “desejável para dar entendimento”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Gn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3:6). A promessa de Satanás de que seriam “como Deus, conhecedores do bem e do mal" soou irresistível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Gn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3:5, NVI).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O discurso enganoso de Satanás ocultou do primeiro casal as consequências da sua desobediência. Quando desobedeceram, seus olhos imediatamente “se abriram”, e perceberam que “estavam nus”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Gn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3:7). O “manto” de Deus, de luz e glória (S1104:1, 2), que refletia a “imagem” divina, havia desaparecido. Não é de admirar que Adão e Eva tenham se escondido do Criador - como se fosse realmente possível esconder-se de Deus. </a:t>
            </a:r>
            <a:endParaRPr lang="pt-BR" altLang="pt-BR" sz="1600" dirty="0">
              <a:solidFill>
                <a:srgbClr val="000099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o Explicativo: Seta para Baixo 12">
            <a:extLst>
              <a:ext uri="{FF2B5EF4-FFF2-40B4-BE49-F238E27FC236}">
                <a16:creationId xmlns:a16="http://schemas.microsoft.com/office/drawing/2014/main" id="{0D166226-26B4-450D-9EDE-E579CA78EEF8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COMENTÁRIOS: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6A73800-B8AE-6366-6AE0-F804EFCB16E9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01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8EDB78C-8E6B-3DE5-6B70-21000A6891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Gn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1:27, 28; 3:1-8; Lc 15:11-32;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Gn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3:14-24;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Êx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19:16-22; Jo 10:27-30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1B09539-6056-900E-3C16-A11AB4D12D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320" y="3503312"/>
            <a:ext cx="923292" cy="1435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5916412E-7179-30A9-5C71-9FD3DF33B55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8351" y="0"/>
            <a:ext cx="1753111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32827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9A3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Terça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Deus busca a humanidade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5" name="CaixaDeTexto 15">
            <a:extLst>
              <a:ext uri="{FF2B5EF4-FFF2-40B4-BE49-F238E27FC236}">
                <a16:creationId xmlns:a16="http://schemas.microsoft.com/office/drawing/2014/main" id="{C3A1BEFC-B9B8-4142-B09F-1F5B330F4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30" y="1208029"/>
            <a:ext cx="8244542" cy="216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3. Leia Lucas 15:11-32. De que maneira essa parábola reflete 0 que aconteceu em Gênesis 3:9,10?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o Explicativo: Seta para Baixo 21">
            <a:extLst>
              <a:ext uri="{FF2B5EF4-FFF2-40B4-BE49-F238E27FC236}">
                <a16:creationId xmlns:a16="http://schemas.microsoft.com/office/drawing/2014/main" id="{8BEA5E99-E373-4CFD-85F3-CA3E79AA58FA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50000">
                <a:schemeClr val="bg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PERGUNTAS: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BBB747F-E189-C82D-2A0F-7A4217FFC6D8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01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B3CB8276-8E2C-CC77-39E9-47C088D10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Gn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1:27, 28; 3:1-8; Lc 15:11-32;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Gn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3:14-24;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Êx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19:16-22; Jo 10:27-30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A0D72BF-E42A-6A1C-BA3E-0F1599D59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320" y="3503312"/>
            <a:ext cx="923292" cy="1435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952A95BA-DAE6-6016-6BB9-428BBEA1011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8351" y="0"/>
            <a:ext cx="1753111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24059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9A3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Terça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Deus busca a humanidade</a:t>
            </a:r>
          </a:p>
        </p:txBody>
      </p:sp>
      <p:sp>
        <p:nvSpPr>
          <p:cNvPr id="12" name="CaixaDeTexto 10">
            <a:extLst>
              <a:ext uri="{FF2B5EF4-FFF2-40B4-BE49-F238E27FC236}">
                <a16:creationId xmlns:a16="http://schemas.microsoft.com/office/drawing/2014/main" id="{8D5A143D-15FB-4DFE-B0EC-FEEB77A92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8" y="1146378"/>
            <a:ext cx="8233263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Após o pecado de Adão e Eva, Deus demonstrou Seu amor incondicional ao buscá-los e desejar restaurar a comunhão com eles, assim como fez com Pedro após sua negação. O pecado rompeu os relacionamentos e levou Adão e Eva a culparem outros em vez de assumirem sua responsabilidade. Essa tendência continua presente na humanidade, como descreve Paulo em Romanos 7, ao mostrar a luta entre querer fazer o bem e praticar o mal. A única esperança de libertação do pecado é Jesus Cristo, e por isso Deus continua buscando cada pessoa para restaurá-la e conduzi-la à salvação.</a:t>
            </a:r>
          </a:p>
        </p:txBody>
      </p:sp>
      <p:sp>
        <p:nvSpPr>
          <p:cNvPr id="13" name="Texto Explicativo: Seta para Baixo 12">
            <a:extLst>
              <a:ext uri="{FF2B5EF4-FFF2-40B4-BE49-F238E27FC236}">
                <a16:creationId xmlns:a16="http://schemas.microsoft.com/office/drawing/2014/main" id="{A584AFCD-A7C5-4294-814D-F53BEF238F5B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COMENTÁRIOS: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C9D5F58-3D34-26EF-5C4F-BE7157C6E24C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01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13DEF2B-0170-3F21-60F0-A108AFD61C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Gn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1:27, 28; 3:1-8; Lc 15:11-32;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Gn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3:14-24;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Êx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19:16-22; Jo 10:27-30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A3CA9A9-5041-6E2C-4055-A6FCD627A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320" y="3503312"/>
            <a:ext cx="923292" cy="1435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BD6F85C6-104D-A030-E487-C56549C4A62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8351" y="0"/>
            <a:ext cx="1753111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72032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66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E8FB7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Quarta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E8FB7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Expulsos do jardim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5" name="CaixaDeTexto 15">
            <a:extLst>
              <a:ext uri="{FF2B5EF4-FFF2-40B4-BE49-F238E27FC236}">
                <a16:creationId xmlns:a16="http://schemas.microsoft.com/office/drawing/2014/main" id="{0F091E13-8EAD-4FFB-9473-BC74E5ABD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29" y="1208029"/>
            <a:ext cx="8224593" cy="35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4. Leia Êxodo 19:16-22. Como o pecado alterou nossa comunicação com Deus?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00009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 que você sentiu ao errar? Culpa? Vergonha? Desprezo próprio? Quais foram as consequências? De que maneira sua fé em Deus e na promessa do evangelho 0 impediram de desistir?</a:t>
            </a:r>
          </a:p>
        </p:txBody>
      </p:sp>
      <p:sp>
        <p:nvSpPr>
          <p:cNvPr id="22" name="Texto Explicativo: Seta para Baixo 21">
            <a:extLst>
              <a:ext uri="{FF2B5EF4-FFF2-40B4-BE49-F238E27FC236}">
                <a16:creationId xmlns:a16="http://schemas.microsoft.com/office/drawing/2014/main" id="{5F0C11AF-133D-4271-81DD-D9F8BAF7AF95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50000">
                <a:schemeClr val="bg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PERGUNTAS: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C9674AD9-ADF0-BD4A-B3A1-562D065F5C1F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01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89224A8-87EB-527E-CBCA-237841CDBB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Gn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1:27, 28; 3:1-8; Lc 15:11-32;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Gn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3:14-24;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Êx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19:16-22; Jo 10:27-30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DB92B8F-F3DC-78C1-7266-4D3D38AF2E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320" y="3503312"/>
            <a:ext cx="923292" cy="1435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A928D260-962A-493E-0605-1DD9E6EA8C0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8351" y="0"/>
            <a:ext cx="1753111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41968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66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E8FB7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Quarta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E8FB79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Expulsos do jardim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2" name="CaixaDeTexto 10">
            <a:extLst>
              <a:ext uri="{FF2B5EF4-FFF2-40B4-BE49-F238E27FC236}">
                <a16:creationId xmlns:a16="http://schemas.microsoft.com/office/drawing/2014/main" id="{FD5EC092-AC81-4728-9A45-4C4BB5B95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8" y="1204807"/>
            <a:ext cx="8262473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O pecado transformou a vida humana de inúmeras maneiras (veja 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Gn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3:14-24), em aspectos que nem conseguimos imaginar, pois tudo 0 que conhecemos é um mundo de pecado. Por causa da queda, a terra foi amaldiçoada e produziria “espinhos e ervas daninhas”. Os seres humanos agora vivenciariam a dor, trabalhariam arduamente para obter 0 sustento, até que, por fim, morressem e voltassem ao pó - a morte é a mais contundente lembrança do pecado.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Ainda assim, Adão e Eva receberam a promessa de uma solução para enfrentar os danos do pecado. Embora nossos primeiros pais já não pudessem ver Deus nem falar com Ele diretamente, deixaram o Éden com esperança, para o presente e para o futuro. Deus tomou a iniciativa e lhes revelou Seu plano de resgate.</a:t>
            </a:r>
          </a:p>
        </p:txBody>
      </p:sp>
      <p:sp>
        <p:nvSpPr>
          <p:cNvPr id="13" name="Texto Explicativo: Seta para Baixo 12">
            <a:extLst>
              <a:ext uri="{FF2B5EF4-FFF2-40B4-BE49-F238E27FC236}">
                <a16:creationId xmlns:a16="http://schemas.microsoft.com/office/drawing/2014/main" id="{8F9DEEC4-F272-4BE4-ADE9-AC33A0C6738C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COMENTÁRIOS</a:t>
            </a:r>
            <a:r>
              <a:rPr lang="pt-BR" altLang="pt-BR" dirty="0">
                <a:solidFill>
                  <a:srgbClr val="80008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AB0B740-10E8-7E9D-3D1D-722A35C5F61E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01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59232C95-0460-4C0D-283C-996A0ADD8A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Gn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1:27, 28; 3:1-8; Lc 15:11-32;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Gn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3:14-24;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Êx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19:16-22; Jo 10:27-30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3833C70-4015-3785-8A40-DCA5B25407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320" y="3503312"/>
            <a:ext cx="923292" cy="1435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E0D2A18E-8693-AF63-0C05-5193E1FFDA9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8351" y="0"/>
            <a:ext cx="1753111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68216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7FF57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Quinta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Porta-vozes de Deus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5" name="CaixaDeTexto 15">
            <a:extLst>
              <a:ext uri="{FF2B5EF4-FFF2-40B4-BE49-F238E27FC236}">
                <a16:creationId xmlns:a16="http://schemas.microsoft.com/office/drawing/2014/main" id="{863BB09B-C8C1-4354-BC51-D930C951E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29" y="1208029"/>
            <a:ext cx="8148873" cy="3554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5. O que os textos a seguir revelam sobre a maneira como Deus tem falado à humanidade depois da entrada do pecado? </a:t>
            </a:r>
            <a:r>
              <a:rPr lang="pt-BR" altLang="pt-BR" sz="1500" dirty="0" err="1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Hb</a:t>
            </a: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1:1,2; </a:t>
            </a:r>
            <a:r>
              <a:rPr lang="pt-BR" altLang="pt-BR" sz="1500" dirty="0" err="1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Rm</a:t>
            </a: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1:19,20; </a:t>
            </a:r>
            <a:r>
              <a:rPr lang="pt-BR" altLang="pt-BR" sz="1500" dirty="0" err="1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Nm</a:t>
            </a: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12:6; 2Tm 3:16,17; </a:t>
            </a:r>
            <a:r>
              <a:rPr lang="pt-BR" altLang="pt-BR" sz="1500" dirty="0" err="1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Jo</a:t>
            </a:r>
            <a:r>
              <a:rPr lang="pt-BR" altLang="pt-BR" sz="1500" dirty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14:7-9; 10:27-30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endParaRPr lang="pt-BR" altLang="pt-BR" sz="1500" dirty="0">
              <a:solidFill>
                <a:srgbClr val="C00000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500" dirty="0">
                <a:solidFill>
                  <a:srgbClr val="000099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Quanto consolo você encontra ao saber que Jesus - Seu amor, Seu caráter e Seu sacrifício - revela quem o Pai realmente é?</a:t>
            </a:r>
          </a:p>
        </p:txBody>
      </p:sp>
      <p:sp>
        <p:nvSpPr>
          <p:cNvPr id="22" name="Texto Explicativo: Seta para Baixo 21">
            <a:extLst>
              <a:ext uri="{FF2B5EF4-FFF2-40B4-BE49-F238E27FC236}">
                <a16:creationId xmlns:a16="http://schemas.microsoft.com/office/drawing/2014/main" id="{64174D21-4722-4ED0-8E26-BF7FE60A20B4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50000">
                <a:schemeClr val="bg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PERGUNTAS: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01754D8-21E6-9345-92FB-B249AC8392C5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01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3EDF41B-EFE2-ACC6-840B-979ECEB511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Gn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1:27, 28; 3:1-8; Lc 15:11-32;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Gn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3:14-24;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Êx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19:16-22; Jo 10:27-30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BE9DD90-B9DB-C7F6-265E-B116D44741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320" y="3503312"/>
            <a:ext cx="923292" cy="1435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DC66AAC9-F406-FF4E-9524-D9BA5BDA5BE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8351" y="0"/>
            <a:ext cx="1753111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59249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7FF57"/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C00000"/>
                </a:solidFill>
                <a:latin typeface="Arial Black" panose="020B0A04020102020204" pitchFamily="34" charset="0"/>
              </a:rPr>
              <a:t>Quinta</a:t>
            </a:r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FFD5AB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Porta-vozes de Deus</a:t>
            </a:r>
            <a:endParaRPr lang="pt-BR" sz="2000" dirty="0">
              <a:solidFill>
                <a:schemeClr val="tx1"/>
              </a:solidFill>
            </a:endParaRPr>
          </a:p>
        </p:txBody>
      </p:sp>
      <p:sp>
        <p:nvSpPr>
          <p:cNvPr id="12" name="CaixaDeTexto 10">
            <a:extLst>
              <a:ext uri="{FF2B5EF4-FFF2-40B4-BE49-F238E27FC236}">
                <a16:creationId xmlns:a16="http://schemas.microsoft.com/office/drawing/2014/main" id="{1EC42BAA-B890-43DD-B4F0-9AB5685AF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8" y="1217872"/>
            <a:ext cx="8197349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Apesar do pecado, Deus encontrou muitas formas de Se comunicar com os seres humanos decaídos. Uma delas é a criação. A natureza revela de modo poderoso as obras maravilhosas de Deus. Cientistas se impressionam com as maravilhas do Universo e com a complexidade até mesmo das formas de vida mais “simples”. Ao mesmo tempo, a própria natureza expõe as consequências da queda, sendo a morte de todos os seres vivos o lembrete mais contundente. «Além disso, é por meio da Bíblia que compreendemos quem somos, de onde viemos e para onde estamos indo. Nela encontramos o propósito de Deus para nossa vida. Depois da ascensão de Jesus ao Céu, 0 Espírito Santo continua a nos guiar “em toda a verdade” e a nos falar sobre as “coisas que estão para acontecer” (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Jo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16:13).</a:t>
            </a:r>
          </a:p>
        </p:txBody>
      </p:sp>
      <p:sp>
        <p:nvSpPr>
          <p:cNvPr id="13" name="Texto Explicativo: Seta para Baixo 12">
            <a:extLst>
              <a:ext uri="{FF2B5EF4-FFF2-40B4-BE49-F238E27FC236}">
                <a16:creationId xmlns:a16="http://schemas.microsoft.com/office/drawing/2014/main" id="{5A2D000F-51B5-40E7-85F2-B3B1E407E184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COMENTÁRIOS: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68C753B-4D63-C69B-B690-B7FDFE219AE4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01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C6411DCD-4FE6-AC51-D025-48166ECE6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Gn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1:27, 28; 3:1-8; Lc 15:11-32;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Gn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3:14-24;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Êx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19:16-22; Jo 10:27-30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C396C49-3C10-3B85-BBE0-B7FB57A627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320" y="3503312"/>
            <a:ext cx="923292" cy="1435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A40B9882-0CB0-88AF-AC80-44CC886B556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8351" y="0"/>
            <a:ext cx="1753111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57265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lumMod val="90000"/>
              </a:schemeClr>
            </a:gs>
            <a:gs pos="50000">
              <a:schemeClr val="bg1"/>
            </a:gs>
            <a:gs pos="100000">
              <a:schemeClr val="bg1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rredondar Retângulo em um Canto Diagonal 9"/>
          <p:cNvSpPr/>
          <p:nvPr/>
        </p:nvSpPr>
        <p:spPr>
          <a:xfrm>
            <a:off x="64294" y="108239"/>
            <a:ext cx="1489166" cy="444137"/>
          </a:xfrm>
          <a:prstGeom prst="round2DiagRect">
            <a:avLst>
              <a:gd name="adj1" fmla="val 16667"/>
              <a:gd name="adj2" fmla="val 33333"/>
            </a:avLst>
          </a:prstGeom>
          <a:gradFill>
            <a:gsLst>
              <a:gs pos="0">
                <a:srgbClr val="B0B0B0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</a:rPr>
              <a:t>Sexta</a:t>
            </a:r>
            <a:endParaRPr lang="pt-BR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Pentágono 13"/>
          <p:cNvSpPr/>
          <p:nvPr/>
        </p:nvSpPr>
        <p:spPr>
          <a:xfrm>
            <a:off x="1688022" y="69121"/>
            <a:ext cx="5597118" cy="566825"/>
          </a:xfrm>
          <a:prstGeom prst="homePlate">
            <a:avLst>
              <a:gd name="adj" fmla="val 22345"/>
            </a:avLst>
          </a:prstGeom>
          <a:gradFill>
            <a:gsLst>
              <a:gs pos="0">
                <a:srgbClr val="B0B0B0"/>
              </a:gs>
              <a:gs pos="50000">
                <a:schemeClr val="bg1"/>
              </a:gs>
              <a:gs pos="100000">
                <a:schemeClr val="bg1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chemeClr val="tx1"/>
                </a:solidFill>
                <a:latin typeface="Arial Black" panose="020B0A04020102020204" pitchFamily="34" charset="0"/>
              </a:rPr>
              <a:t>Estudo adicional</a:t>
            </a:r>
          </a:p>
        </p:txBody>
      </p:sp>
      <p:sp>
        <p:nvSpPr>
          <p:cNvPr id="16" name="CaixaDeTexto 10">
            <a:extLst>
              <a:ext uri="{FF2B5EF4-FFF2-40B4-BE49-F238E27FC236}">
                <a16:creationId xmlns:a16="http://schemas.microsoft.com/office/drawing/2014/main" id="{CFC8B9D9-C6ED-4706-A104-65D118A5B7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68" y="1272606"/>
            <a:ext cx="8253604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Ellen Gould Harmon e sua irmã gêmea, Elizabeth, nasceram em 26 de novembro de 1827, em 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Gorham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, Maine, nos Estados Unidos. Eram as caçulas entre oito filhos de Eunice e Robert Harmon. Alguns anos depois, a família se mudou para Portland, Maine. Aos 9 anos, Ellen sofreu um trauma que a afetou física, emocional e socialmente. Em um parque perto de casa, uma colega de escola, em um acesso de raiva, atirou uma pedra que atingiu seu rosto e a deixou semiconsciente por várias semanas. Esse acidente interrompeu abruptamente sua educação formal e trouxe desafios de saúde que a acompanhariam por toda a vida, além de afetar sua autoestima e o convívio social.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Nesse contexto de dor e incerteza, a jovem Ellen passou a pensar em seu destino eterno. Ela tinha medo de Deus e se sentia indigna do Céu. Esses temores se intensificaram quando a família Harmon aceitou a mensagem </a:t>
            </a:r>
            <a:r>
              <a:rPr lang="pt-BR" altLang="pt-BR" sz="1600" dirty="0" err="1">
                <a:latin typeface="Arial Black" panose="020B0A04020102020204" pitchFamily="34" charset="0"/>
                <a:cs typeface="Arial" panose="020B0604020202020204" pitchFamily="34" charset="0"/>
              </a:rPr>
              <a:t>milerita</a:t>
            </a:r>
            <a:r>
              <a:rPr lang="pt-BR" altLang="pt-BR" sz="1600" dirty="0">
                <a:latin typeface="Arial Black" panose="020B0A04020102020204" pitchFamily="34" charset="0"/>
                <a:cs typeface="Arial" panose="020B0604020202020204" pitchFamily="34" charset="0"/>
              </a:rPr>
              <a:t> da breve volta de Jesus. </a:t>
            </a:r>
          </a:p>
        </p:txBody>
      </p:sp>
      <p:sp>
        <p:nvSpPr>
          <p:cNvPr id="17" name="Texto Explicativo: Seta para Baixo 16">
            <a:extLst>
              <a:ext uri="{FF2B5EF4-FFF2-40B4-BE49-F238E27FC236}">
                <a16:creationId xmlns:a16="http://schemas.microsoft.com/office/drawing/2014/main" id="{D14EECB8-05F1-4A74-9BB3-16EDDC2598FA}"/>
              </a:ext>
            </a:extLst>
          </p:cNvPr>
          <p:cNvSpPr/>
          <p:nvPr/>
        </p:nvSpPr>
        <p:spPr>
          <a:xfrm>
            <a:off x="73026" y="717939"/>
            <a:ext cx="7075032" cy="532868"/>
          </a:xfrm>
          <a:prstGeom prst="downArrowCallout">
            <a:avLst>
              <a:gd name="adj1" fmla="val 11453"/>
              <a:gd name="adj2" fmla="val 25000"/>
              <a:gd name="adj3" fmla="val 25000"/>
              <a:gd name="adj4" fmla="val 64977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altLang="pt-BR" dirty="0">
                <a:solidFill>
                  <a:schemeClr val="bg2">
                    <a:lumMod val="2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COMENTÁRIOS</a:t>
            </a:r>
            <a:r>
              <a:rPr lang="pt-BR" altLang="pt-BR" dirty="0">
                <a:solidFill>
                  <a:srgbClr val="80008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3F2FE35-8C58-1547-BB77-FEC56A1DB0B9}"/>
              </a:ext>
            </a:extLst>
          </p:cNvPr>
          <p:cNvSpPr/>
          <p:nvPr/>
        </p:nvSpPr>
        <p:spPr>
          <a:xfrm>
            <a:off x="7725133" y="743021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solidFill>
                  <a:srgbClr val="452643"/>
                </a:solidFill>
                <a:latin typeface="Arial Black" panose="020B0A04020102020204" pitchFamily="34" charset="0"/>
              </a:rPr>
              <a:t>LIÇÃO 01</a:t>
            </a:r>
            <a:endParaRPr lang="pt-BR" dirty="0">
              <a:solidFill>
                <a:srgbClr val="452643"/>
              </a:solidFill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4A27C407-6081-DF8C-7D10-7684C3F7D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" y="4845704"/>
            <a:ext cx="8639958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pt-BR" altLang="pt-BR" sz="1200" dirty="0">
                <a:solidFill>
                  <a:schemeClr val="accent6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LEITURAS DA SEMANA: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Gn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1:27, 28; 3:1-8; Lc 15:11-32;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Gn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3:14-24; </a:t>
            </a:r>
            <a:r>
              <a:rPr lang="en-US" altLang="pt-BR" sz="1200" dirty="0" err="1">
                <a:latin typeface="Arial Black" panose="020B0A04020102020204" pitchFamily="34" charset="0"/>
                <a:cs typeface="Arial" panose="020B0604020202020204" pitchFamily="34" charset="0"/>
              </a:rPr>
              <a:t>Êx</a:t>
            </a:r>
            <a:r>
              <a:rPr lang="en-US" altLang="pt-BR" sz="1200" dirty="0">
                <a:latin typeface="Arial Black" panose="020B0A04020102020204" pitchFamily="34" charset="0"/>
                <a:cs typeface="Arial" panose="020B0604020202020204" pitchFamily="34" charset="0"/>
              </a:rPr>
              <a:t> 19:16-22; Jo 10:27-30</a:t>
            </a:r>
            <a:endParaRPr lang="pt-BR" altLang="pt-BR" sz="1200" dirty="0">
              <a:solidFill>
                <a:schemeClr val="accent6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4C524B5-D532-BADC-B46F-BD38EB3638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320" y="3503312"/>
            <a:ext cx="923292" cy="14357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E5CFEC23-72DD-9930-C695-FD776566772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08351" y="0"/>
            <a:ext cx="1753111" cy="7394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1493874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iva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Retrospectiva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4572</TotalTime>
  <Words>1832</Words>
  <Application>Microsoft Office PowerPoint</Application>
  <PresentationFormat>Personalizar</PresentationFormat>
  <Paragraphs>139</Paragraphs>
  <Slides>13</Slides>
  <Notes>7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7" baseType="lpstr">
      <vt:lpstr>Calibri</vt:lpstr>
      <vt:lpstr>Calibri Light</vt:lpstr>
      <vt:lpstr>Arial Black</vt:lpstr>
      <vt:lpstr>Retrospectiva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marcos</dc:creator>
  <cp:lastModifiedBy>Neemias Informatica Lima</cp:lastModifiedBy>
  <cp:revision>241</cp:revision>
  <dcterms:created xsi:type="dcterms:W3CDTF">2014-05-23T17:49:12Z</dcterms:created>
  <dcterms:modified xsi:type="dcterms:W3CDTF">2026-07-21T20:41:35Z</dcterms:modified>
</cp:coreProperties>
</file>