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284" r:id="rId12"/>
    <p:sldId id="301" r:id="rId13"/>
    <p:sldId id="311" r:id="rId14"/>
    <p:sldId id="356" r:id="rId15"/>
    <p:sldId id="308" r:id="rId16"/>
    <p:sldId id="330" r:id="rId17"/>
    <p:sldId id="352" r:id="rId18"/>
    <p:sldId id="353" r:id="rId19"/>
    <p:sldId id="327" r:id="rId20"/>
    <p:sldId id="350" r:id="rId21"/>
    <p:sldId id="332" r:id="rId22"/>
    <p:sldId id="354" r:id="rId2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24548B-AAC4-4567-964A-0E2B45650451}" v="8" dt="2026-09-20T20:32:05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26/09/2026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03%20OUTUBR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1.pptx" TargetMode="External"/><Relationship Id="rId10" Type="http://schemas.openxmlformats.org/officeDocument/2006/relationships/image" Target="../media/image19.jp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FE3E1FB-2840-6802-D409-15941F7983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" t="2901"/>
          <a:stretch>
            <a:fillRect/>
          </a:stretch>
        </p:blipFill>
        <p:spPr>
          <a:xfrm>
            <a:off x="-1" y="803612"/>
            <a:ext cx="9162659" cy="605438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TRANSEUROPEIA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0" y="5085184"/>
            <a:ext cx="9144000" cy="177281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1. Programa de apoio à saúde mental para crianças e jovens na Inglaterra.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2. Construção da igreja de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Prilaz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Zagreb, Croácia.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3. Expansão da Escola Adventista de Ensino Fundamental em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Podkowa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Leśna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Polônia.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4. Centro de missão da família em Helsinque, Finlândia.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17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TRANSEUROPEIA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6" name="Imagem 5">
            <a:hlinkClick r:id="rId3" action="ppaction://hlinkfile"/>
            <a:extLst>
              <a:ext uri="{FF2B5EF4-FFF2-40B4-BE49-F238E27FC236}">
                <a16:creationId xmlns:a16="http://schemas.microsoft.com/office/drawing/2014/main" id="{2C239A5B-40D1-319E-DD95-EBC22E48EC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904240"/>
            <a:ext cx="5580112" cy="34054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BA901439-B82A-817E-3843-870C6C7AB59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67744" y="3344935"/>
            <a:ext cx="5259077" cy="3134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A9B983C-D57A-8CE4-7BEB-BD639A6186A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7" y="850664"/>
            <a:ext cx="2015719" cy="31344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4º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9446</TotalTime>
  <Words>495</Words>
  <Application>Microsoft Office PowerPoint</Application>
  <PresentationFormat>Apresentação na tela (4:3)</PresentationFormat>
  <Paragraphs>174</Paragraphs>
  <Slides>22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1409</cp:revision>
  <cp:lastPrinted>2011-06-03T17:39:40Z</cp:lastPrinted>
  <dcterms:created xsi:type="dcterms:W3CDTF">2009-12-22T10:11:50Z</dcterms:created>
  <dcterms:modified xsi:type="dcterms:W3CDTF">2026-09-26T22:44:21Z</dcterms:modified>
</cp:coreProperties>
</file>