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5" r:id="rId1"/>
    <p:sldMasterId id="2147483711" r:id="rId2"/>
  </p:sldMasterIdLst>
  <p:notesMasterIdLst>
    <p:notesMasterId r:id="rId19"/>
  </p:notesMasterIdLst>
  <p:sldIdLst>
    <p:sldId id="727" r:id="rId3"/>
    <p:sldId id="1002" r:id="rId4"/>
    <p:sldId id="902" r:id="rId5"/>
    <p:sldId id="958" r:id="rId6"/>
    <p:sldId id="1194" r:id="rId7"/>
    <p:sldId id="1383" r:id="rId8"/>
    <p:sldId id="1384" r:id="rId9"/>
    <p:sldId id="1385" r:id="rId10"/>
    <p:sldId id="1386" r:id="rId11"/>
    <p:sldId id="1387" r:id="rId12"/>
    <p:sldId id="1018" r:id="rId13"/>
    <p:sldId id="1380" r:id="rId14"/>
    <p:sldId id="814" r:id="rId15"/>
    <p:sldId id="1367" r:id="rId16"/>
    <p:sldId id="1072" r:id="rId17"/>
    <p:sldId id="936" r:id="rId18"/>
  </p:sldIdLst>
  <p:sldSz cx="9144000" cy="6858000" type="screen4x3"/>
  <p:notesSz cx="6858000" cy="9144000"/>
  <p:defaultTextStyle>
    <a:defPPr>
      <a:defRPr lang="pt-B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3929" userDrawn="1">
          <p15:clr>
            <a:srgbClr val="A4A3A4"/>
          </p15:clr>
        </p15:guide>
        <p15:guide id="2" pos="288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Ruy Ernesto Nobrega Schwantes" initials="RENS" lastIdx="2" clrIdx="0">
    <p:extLst>
      <p:ext uri="{19B8F6BF-5375-455C-9EA6-DF929625EA0E}">
        <p15:presenceInfo xmlns:p15="http://schemas.microsoft.com/office/powerpoint/2012/main" userId="2159a553c4c1304b"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0000"/>
    <a:srgbClr val="0000FF"/>
    <a:srgbClr val="63331C"/>
    <a:srgbClr val="C82C4E"/>
    <a:srgbClr val="EBF1DE"/>
    <a:srgbClr val="2B351C"/>
    <a:srgbClr val="75D4E8"/>
    <a:srgbClr val="5BC9D4"/>
    <a:srgbClr val="9BBED3"/>
    <a:srgbClr val="00206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Estilo Médio 2 - Ênfase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6584" autoAdjust="0"/>
    <p:restoredTop sz="94434" autoAdjust="0"/>
  </p:normalViewPr>
  <p:slideViewPr>
    <p:cSldViewPr>
      <p:cViewPr varScale="1">
        <p:scale>
          <a:sx n="111" d="100"/>
          <a:sy n="111" d="100"/>
        </p:scale>
        <p:origin x="1560" y="96"/>
      </p:cViewPr>
      <p:guideLst>
        <p:guide orient="horz" pos="3929"/>
        <p:guide pos="2880"/>
      </p:guideLst>
    </p:cSldViewPr>
  </p:slideViewPr>
  <p:notesTextViewPr>
    <p:cViewPr>
      <p:scale>
        <a:sx n="3" d="2"/>
        <a:sy n="3" d="2"/>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3" Type="http://schemas.openxmlformats.org/officeDocument/2006/relationships/slide" Target="slides/slide1.xml"/><Relationship Id="rId21" Type="http://schemas.openxmlformats.org/officeDocument/2006/relationships/presProps" Target="pres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commentAuthors" Target="commentAuthor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tableStyles" Target="tableStyle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theme" Target="theme/theme1.xml"/><Relationship Id="rId10" Type="http://schemas.openxmlformats.org/officeDocument/2006/relationships/slide" Target="slides/slide8.xml"/><Relationship Id="rId19" Type="http://schemas.openxmlformats.org/officeDocument/2006/relationships/notesMaster" Target="notesMasters/notesMaster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ço Reservado para Cabeçalho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pt-BR"/>
          </a:p>
        </p:txBody>
      </p:sp>
      <p:sp>
        <p:nvSpPr>
          <p:cNvPr id="3" name="Espaço Reservado para Data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BB916FD-12B9-4956-BC5B-247E394B5456}" type="datetimeFigureOut">
              <a:rPr lang="pt-BR" smtClean="0"/>
              <a:t>23/09/2026</a:t>
            </a:fld>
            <a:endParaRPr lang="pt-BR"/>
          </a:p>
        </p:txBody>
      </p:sp>
      <p:sp>
        <p:nvSpPr>
          <p:cNvPr id="4" name="Espaço Reservado para Imagem de Slide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pt-BR"/>
          </a:p>
        </p:txBody>
      </p:sp>
      <p:sp>
        <p:nvSpPr>
          <p:cNvPr id="5" name="Espaço Reservado para Anotaçõ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pt-BR"/>
              <a:t>Clique para editar o texto mestre</a:t>
            </a:r>
          </a:p>
          <a:p>
            <a:pPr lvl="1"/>
            <a:r>
              <a:rPr lang="pt-BR"/>
              <a:t>Segundo nível</a:t>
            </a:r>
          </a:p>
          <a:p>
            <a:pPr lvl="2"/>
            <a:r>
              <a:rPr lang="pt-BR"/>
              <a:t>Terceiro nível</a:t>
            </a:r>
          </a:p>
          <a:p>
            <a:pPr lvl="3"/>
            <a:r>
              <a:rPr lang="pt-BR"/>
              <a:t>Quarto nível</a:t>
            </a:r>
          </a:p>
          <a:p>
            <a:pPr lvl="4"/>
            <a:r>
              <a:rPr lang="pt-BR"/>
              <a:t>Quinto nível</a:t>
            </a:r>
          </a:p>
        </p:txBody>
      </p:sp>
      <p:sp>
        <p:nvSpPr>
          <p:cNvPr id="6" name="Espaço Reservado para Rodapé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pt-BR"/>
          </a:p>
        </p:txBody>
      </p:sp>
      <p:sp>
        <p:nvSpPr>
          <p:cNvPr id="7" name="Espaço Reservado para Número de Slid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DFAE884-63DC-4790-85F0-B80EAB01F3D8}" type="slidenum">
              <a:rPr lang="pt-BR" smtClean="0"/>
              <a:t>‹nº›</a:t>
            </a:fld>
            <a:endParaRPr lang="pt-BR"/>
          </a:p>
        </p:txBody>
      </p:sp>
    </p:spTree>
    <p:extLst>
      <p:ext uri="{BB962C8B-B14F-4D97-AF65-F5344CB8AC3E}">
        <p14:creationId xmlns:p14="http://schemas.microsoft.com/office/powerpoint/2010/main" val="76865912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sp>
      <p:sp>
        <p:nvSpPr>
          <p:cNvPr id="3" name="Espaço Reservado para Anotações 2"/>
          <p:cNvSpPr>
            <a:spLocks noGrp="1"/>
          </p:cNvSpPr>
          <p:nvPr>
            <p:ph type="body" idx="1"/>
          </p:nvPr>
        </p:nvSpPr>
        <p:spPr/>
        <p:txBody>
          <a:bodyPr/>
          <a:lstStyle/>
          <a:p>
            <a:endParaRPr lang="pt-BR" dirty="0"/>
          </a:p>
        </p:txBody>
      </p:sp>
      <p:sp>
        <p:nvSpPr>
          <p:cNvPr id="4" name="Espaço Reservado para Número de Slide 3"/>
          <p:cNvSpPr>
            <a:spLocks noGrp="1"/>
          </p:cNvSpPr>
          <p:nvPr>
            <p:ph type="sldNum" sz="quarter" idx="10"/>
          </p:nvPr>
        </p:nvSpPr>
        <p:spPr/>
        <p:txBody>
          <a:bodyPr/>
          <a:lstStyle/>
          <a:p>
            <a:fld id="{ADFAE884-63DC-4790-85F0-B80EAB01F3D8}" type="slidenum">
              <a:rPr lang="pt-BR" smtClean="0"/>
              <a:t>4</a:t>
            </a:fld>
            <a:endParaRPr lang="pt-BR"/>
          </a:p>
        </p:txBody>
      </p:sp>
    </p:spTree>
    <p:extLst>
      <p:ext uri="{BB962C8B-B14F-4D97-AF65-F5344CB8AC3E}">
        <p14:creationId xmlns:p14="http://schemas.microsoft.com/office/powerpoint/2010/main" val="31727641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Espaço Reservado para Imagem de Slide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87043" name="Espaço Reservado para Anotaçõe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pt-BR" altLang="pt-BR"/>
          </a:p>
        </p:txBody>
      </p:sp>
      <p:sp>
        <p:nvSpPr>
          <p:cNvPr id="87044" name="Espaço Reservado para Número de Slide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itchFamily="34" charset="0"/>
              </a:defRPr>
            </a:lvl1pPr>
            <a:lvl2pPr marL="742950" indent="-285750">
              <a:spcBef>
                <a:spcPct val="30000"/>
              </a:spcBef>
              <a:defRPr sz="1200">
                <a:solidFill>
                  <a:schemeClr val="tx1"/>
                </a:solidFill>
                <a:latin typeface="Calibri" pitchFamily="34" charset="0"/>
              </a:defRPr>
            </a:lvl2pPr>
            <a:lvl3pPr marL="1143000" indent="-228600">
              <a:spcBef>
                <a:spcPct val="30000"/>
              </a:spcBef>
              <a:defRPr sz="1200">
                <a:solidFill>
                  <a:schemeClr val="tx1"/>
                </a:solidFill>
                <a:latin typeface="Calibri" pitchFamily="34" charset="0"/>
              </a:defRPr>
            </a:lvl3pPr>
            <a:lvl4pPr marL="1600200" indent="-228600">
              <a:spcBef>
                <a:spcPct val="30000"/>
              </a:spcBef>
              <a:defRPr sz="1200">
                <a:solidFill>
                  <a:schemeClr val="tx1"/>
                </a:solidFill>
                <a:latin typeface="Calibri" pitchFamily="34" charset="0"/>
              </a:defRPr>
            </a:lvl4pPr>
            <a:lvl5pPr marL="2057400" indent="-228600">
              <a:spcBef>
                <a:spcPct val="30000"/>
              </a:spcBef>
              <a:defRPr sz="1200">
                <a:solidFill>
                  <a:schemeClr val="tx1"/>
                </a:solidFill>
                <a:latin typeface="Calibri" pitchFamily="34" charset="0"/>
              </a:defRPr>
            </a:lvl5pPr>
            <a:lvl6pPr marL="2514600" indent="-228600" eaLnBrk="0" fontAlgn="base" hangingPunct="0">
              <a:spcBef>
                <a:spcPct val="30000"/>
              </a:spcBef>
              <a:spcAft>
                <a:spcPct val="0"/>
              </a:spcAft>
              <a:defRPr sz="1200">
                <a:solidFill>
                  <a:schemeClr val="tx1"/>
                </a:solidFill>
                <a:latin typeface="Calibri" pitchFamily="34" charset="0"/>
              </a:defRPr>
            </a:lvl6pPr>
            <a:lvl7pPr marL="2971800" indent="-228600" eaLnBrk="0" fontAlgn="base" hangingPunct="0">
              <a:spcBef>
                <a:spcPct val="30000"/>
              </a:spcBef>
              <a:spcAft>
                <a:spcPct val="0"/>
              </a:spcAft>
              <a:defRPr sz="1200">
                <a:solidFill>
                  <a:schemeClr val="tx1"/>
                </a:solidFill>
                <a:latin typeface="Calibri" pitchFamily="34" charset="0"/>
              </a:defRPr>
            </a:lvl7pPr>
            <a:lvl8pPr marL="3429000" indent="-228600" eaLnBrk="0" fontAlgn="base" hangingPunct="0">
              <a:spcBef>
                <a:spcPct val="30000"/>
              </a:spcBef>
              <a:spcAft>
                <a:spcPct val="0"/>
              </a:spcAft>
              <a:defRPr sz="1200">
                <a:solidFill>
                  <a:schemeClr val="tx1"/>
                </a:solidFill>
                <a:latin typeface="Calibri" pitchFamily="34" charset="0"/>
              </a:defRPr>
            </a:lvl8pPr>
            <a:lvl9pPr marL="3886200" indent="-228600" eaLnBrk="0" fontAlgn="base" hangingPunct="0">
              <a:spcBef>
                <a:spcPct val="30000"/>
              </a:spcBef>
              <a:spcAft>
                <a:spcPct val="0"/>
              </a:spcAft>
              <a:defRPr sz="1200">
                <a:solidFill>
                  <a:schemeClr val="tx1"/>
                </a:solidFill>
                <a:latin typeface="Calibri" pitchFamily="34" charset="0"/>
              </a:defRPr>
            </a:lvl9pPr>
          </a:lstStyle>
          <a:p>
            <a:pPr>
              <a:spcBef>
                <a:spcPct val="0"/>
              </a:spcBef>
            </a:pPr>
            <a:fld id="{75F5B90A-FA3C-4E9E-8D1C-F7BB4EE37AF9}" type="slidenum">
              <a:rPr lang="pt-BR" altLang="pt-BR" smtClean="0">
                <a:latin typeface="Arial" charset="0"/>
                <a:cs typeface="Arial" charset="0"/>
              </a:rPr>
              <a:pPr>
                <a:spcBef>
                  <a:spcPct val="0"/>
                </a:spcBef>
              </a:pPr>
              <a:t>14</a:t>
            </a:fld>
            <a:endParaRPr lang="pt-BR" altLang="pt-BR">
              <a:latin typeface="Arial" charset="0"/>
              <a:cs typeface="Arial" charset="0"/>
            </a:endParaRPr>
          </a:p>
        </p:txBody>
      </p:sp>
    </p:spTree>
    <p:extLst>
      <p:ext uri="{BB962C8B-B14F-4D97-AF65-F5344CB8AC3E}">
        <p14:creationId xmlns:p14="http://schemas.microsoft.com/office/powerpoint/2010/main" val="2857503522"/>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png"/><Relationship Id="rId1" Type="http://schemas.openxmlformats.org/officeDocument/2006/relationships/slideMaster" Target="../slideMasters/slideMaster1.xml"/><Relationship Id="rId5" Type="http://schemas.openxmlformats.org/officeDocument/2006/relationships/image" Target="../media/image6.jpeg"/><Relationship Id="rId4" Type="http://schemas.openxmlformats.org/officeDocument/2006/relationships/image" Target="../media/image5.jpe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8" Type="http://schemas.openxmlformats.org/officeDocument/2006/relationships/image" Target="../media/image15.jpg"/><Relationship Id="rId13" Type="http://schemas.openxmlformats.org/officeDocument/2006/relationships/image" Target="../media/image20.jpeg"/><Relationship Id="rId3" Type="http://schemas.openxmlformats.org/officeDocument/2006/relationships/image" Target="../media/image10.jpg"/><Relationship Id="rId7" Type="http://schemas.openxmlformats.org/officeDocument/2006/relationships/image" Target="../media/image14.jpg"/><Relationship Id="rId12" Type="http://schemas.openxmlformats.org/officeDocument/2006/relationships/image" Target="../media/image19.jpg"/><Relationship Id="rId2" Type="http://schemas.openxmlformats.org/officeDocument/2006/relationships/image" Target="../media/image9.jpeg"/><Relationship Id="rId1" Type="http://schemas.openxmlformats.org/officeDocument/2006/relationships/slideMaster" Target="../slideMasters/slideMaster1.xml"/><Relationship Id="rId6" Type="http://schemas.openxmlformats.org/officeDocument/2006/relationships/image" Target="../media/image13.jpg"/><Relationship Id="rId11" Type="http://schemas.openxmlformats.org/officeDocument/2006/relationships/image" Target="../media/image18.jpg"/><Relationship Id="rId5" Type="http://schemas.openxmlformats.org/officeDocument/2006/relationships/image" Target="../media/image12.jpeg"/><Relationship Id="rId10" Type="http://schemas.openxmlformats.org/officeDocument/2006/relationships/image" Target="../media/image17.jpeg"/><Relationship Id="rId4" Type="http://schemas.openxmlformats.org/officeDocument/2006/relationships/image" Target="../media/image11.jpg"/><Relationship Id="rId9" Type="http://schemas.openxmlformats.org/officeDocument/2006/relationships/image" Target="../media/image16.jpeg"/></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png"/><Relationship Id="rId1" Type="http://schemas.openxmlformats.org/officeDocument/2006/relationships/slideMaster" Target="../slideMasters/slideMaster2.xml"/><Relationship Id="rId6" Type="http://schemas.openxmlformats.org/officeDocument/2006/relationships/image" Target="../media/image2.png"/><Relationship Id="rId5" Type="http://schemas.openxmlformats.org/officeDocument/2006/relationships/image" Target="../media/image6.jpeg"/><Relationship Id="rId4" Type="http://schemas.openxmlformats.org/officeDocument/2006/relationships/image" Target="../media/image5.jpeg"/></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APA Semanal">
    <p:spTree>
      <p:nvGrpSpPr>
        <p:cNvPr id="1" name=""/>
        <p:cNvGrpSpPr/>
        <p:nvPr/>
      </p:nvGrpSpPr>
      <p:grpSpPr>
        <a:xfrm>
          <a:off x="0" y="0"/>
          <a:ext cx="0" cy="0"/>
          <a:chOff x="0" y="0"/>
          <a:chExt cx="0" cy="0"/>
        </a:xfrm>
      </p:grpSpPr>
      <p:sp>
        <p:nvSpPr>
          <p:cNvPr id="6" name="Retângulo 5">
            <a:extLst>
              <a:ext uri="{FF2B5EF4-FFF2-40B4-BE49-F238E27FC236}">
                <a16:creationId xmlns:a16="http://schemas.microsoft.com/office/drawing/2014/main" id="{929C4F9F-7164-4A88-8186-F2EC86C7B03B}"/>
              </a:ext>
            </a:extLst>
          </p:cNvPr>
          <p:cNvSpPr/>
          <p:nvPr userDrawn="1"/>
        </p:nvSpPr>
        <p:spPr>
          <a:xfrm>
            <a:off x="7824788" y="0"/>
            <a:ext cx="1306512" cy="6858000"/>
          </a:xfrm>
          <a:prstGeom prst="rect">
            <a:avLst/>
          </a:prstGeom>
          <a:gradFill>
            <a:gsLst>
              <a:gs pos="0">
                <a:schemeClr val="accent3">
                  <a:lumMod val="40000"/>
                  <a:lumOff val="60000"/>
                </a:schemeClr>
              </a:gs>
              <a:gs pos="35000">
                <a:schemeClr val="accent3">
                  <a:lumMod val="40000"/>
                  <a:lumOff val="60000"/>
                </a:schemeClr>
              </a:gs>
              <a:gs pos="69000">
                <a:schemeClr val="accent3">
                  <a:lumMod val="20000"/>
                  <a:lumOff val="80000"/>
                </a:schemeClr>
              </a:gs>
              <a:gs pos="100000">
                <a:schemeClr val="bg1">
                  <a:lumMod val="95000"/>
                </a:schemeClr>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a:p>
        </p:txBody>
      </p:sp>
      <p:sp>
        <p:nvSpPr>
          <p:cNvPr id="8" name="Retângulo 7">
            <a:extLst>
              <a:ext uri="{FF2B5EF4-FFF2-40B4-BE49-F238E27FC236}">
                <a16:creationId xmlns:a16="http://schemas.microsoft.com/office/drawing/2014/main" id="{87D53788-D976-41CE-802E-EB4B8F1547D9}"/>
              </a:ext>
            </a:extLst>
          </p:cNvPr>
          <p:cNvSpPr/>
          <p:nvPr userDrawn="1"/>
        </p:nvSpPr>
        <p:spPr>
          <a:xfrm>
            <a:off x="1303338" y="0"/>
            <a:ext cx="1308100" cy="6858000"/>
          </a:xfrm>
          <a:prstGeom prst="rect">
            <a:avLst/>
          </a:prstGeom>
          <a:gradFill>
            <a:gsLst>
              <a:gs pos="0">
                <a:schemeClr val="bg2">
                  <a:lumMod val="25000"/>
                </a:schemeClr>
              </a:gs>
              <a:gs pos="35000">
                <a:schemeClr val="accent3">
                  <a:lumMod val="50000"/>
                </a:schemeClr>
              </a:gs>
              <a:gs pos="69000">
                <a:schemeClr val="accent3">
                  <a:lumMod val="75000"/>
                </a:schemeClr>
              </a:gs>
              <a:gs pos="100000">
                <a:schemeClr val="accent3">
                  <a:lumMod val="75000"/>
                </a:schemeClr>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p:txBody>
      </p:sp>
      <p:sp>
        <p:nvSpPr>
          <p:cNvPr id="9" name="Retângulo 8">
            <a:extLst>
              <a:ext uri="{FF2B5EF4-FFF2-40B4-BE49-F238E27FC236}">
                <a16:creationId xmlns:a16="http://schemas.microsoft.com/office/drawing/2014/main" id="{F18B633A-5599-49C4-9110-6CDC02E04815}"/>
              </a:ext>
            </a:extLst>
          </p:cNvPr>
          <p:cNvSpPr/>
          <p:nvPr userDrawn="1"/>
        </p:nvSpPr>
        <p:spPr>
          <a:xfrm>
            <a:off x="2606675" y="0"/>
            <a:ext cx="1306513" cy="6858000"/>
          </a:xfrm>
          <a:prstGeom prst="rect">
            <a:avLst/>
          </a:prstGeom>
          <a:gradFill>
            <a:gsLst>
              <a:gs pos="0">
                <a:schemeClr val="accent3">
                  <a:lumMod val="50000"/>
                </a:schemeClr>
              </a:gs>
              <a:gs pos="35000">
                <a:schemeClr val="accent3">
                  <a:lumMod val="75000"/>
                </a:schemeClr>
              </a:gs>
              <a:gs pos="69000">
                <a:schemeClr val="accent3">
                  <a:lumMod val="60000"/>
                  <a:lumOff val="40000"/>
                </a:schemeClr>
              </a:gs>
              <a:gs pos="100000">
                <a:schemeClr val="accent3">
                  <a:lumMod val="40000"/>
                  <a:lumOff val="60000"/>
                </a:schemeClr>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a:p>
        </p:txBody>
      </p:sp>
      <p:sp>
        <p:nvSpPr>
          <p:cNvPr id="10" name="Retângulo 9">
            <a:extLst>
              <a:ext uri="{FF2B5EF4-FFF2-40B4-BE49-F238E27FC236}">
                <a16:creationId xmlns:a16="http://schemas.microsoft.com/office/drawing/2014/main" id="{AD9D429E-CB15-4015-B86F-76F9FB74F8BF}"/>
              </a:ext>
            </a:extLst>
          </p:cNvPr>
          <p:cNvSpPr/>
          <p:nvPr userDrawn="1"/>
        </p:nvSpPr>
        <p:spPr>
          <a:xfrm>
            <a:off x="3911600" y="0"/>
            <a:ext cx="1308100" cy="6858000"/>
          </a:xfrm>
          <a:prstGeom prst="rect">
            <a:avLst/>
          </a:prstGeom>
          <a:gradFill>
            <a:gsLst>
              <a:gs pos="0">
                <a:schemeClr val="accent3">
                  <a:lumMod val="75000"/>
                </a:schemeClr>
              </a:gs>
              <a:gs pos="35000">
                <a:schemeClr val="accent3">
                  <a:lumMod val="60000"/>
                  <a:lumOff val="40000"/>
                </a:schemeClr>
              </a:gs>
              <a:gs pos="69000">
                <a:schemeClr val="accent3">
                  <a:lumMod val="40000"/>
                  <a:lumOff val="60000"/>
                </a:schemeClr>
              </a:gs>
              <a:gs pos="100000">
                <a:schemeClr val="accent3">
                  <a:lumMod val="20000"/>
                  <a:lumOff val="80000"/>
                </a:schemeClr>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a:p>
        </p:txBody>
      </p:sp>
      <p:sp>
        <p:nvSpPr>
          <p:cNvPr id="11" name="Retângulo 10">
            <a:extLst>
              <a:ext uri="{FF2B5EF4-FFF2-40B4-BE49-F238E27FC236}">
                <a16:creationId xmlns:a16="http://schemas.microsoft.com/office/drawing/2014/main" id="{BB4757FE-40FD-4D22-A6FB-5F1A6A3ACE55}"/>
              </a:ext>
            </a:extLst>
          </p:cNvPr>
          <p:cNvSpPr/>
          <p:nvPr userDrawn="1"/>
        </p:nvSpPr>
        <p:spPr>
          <a:xfrm>
            <a:off x="5216525" y="0"/>
            <a:ext cx="1306513" cy="6858000"/>
          </a:xfrm>
          <a:prstGeom prst="rect">
            <a:avLst/>
          </a:prstGeom>
          <a:gradFill>
            <a:gsLst>
              <a:gs pos="0">
                <a:schemeClr val="accent3">
                  <a:lumMod val="60000"/>
                  <a:lumOff val="40000"/>
                </a:schemeClr>
              </a:gs>
              <a:gs pos="35000">
                <a:schemeClr val="accent3">
                  <a:lumMod val="40000"/>
                  <a:lumOff val="60000"/>
                </a:schemeClr>
              </a:gs>
              <a:gs pos="69000">
                <a:schemeClr val="accent3">
                  <a:lumMod val="40000"/>
                  <a:lumOff val="60000"/>
                </a:schemeClr>
              </a:gs>
              <a:gs pos="100000">
                <a:schemeClr val="accent3">
                  <a:lumMod val="20000"/>
                  <a:lumOff val="80000"/>
                </a:schemeClr>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a:p>
        </p:txBody>
      </p:sp>
      <p:sp>
        <p:nvSpPr>
          <p:cNvPr id="12" name="Retângulo 11">
            <a:extLst>
              <a:ext uri="{FF2B5EF4-FFF2-40B4-BE49-F238E27FC236}">
                <a16:creationId xmlns:a16="http://schemas.microsoft.com/office/drawing/2014/main" id="{20A24CF0-7EA8-4C2F-B85C-F557DC02C7D1}"/>
              </a:ext>
            </a:extLst>
          </p:cNvPr>
          <p:cNvSpPr/>
          <p:nvPr userDrawn="1"/>
        </p:nvSpPr>
        <p:spPr>
          <a:xfrm>
            <a:off x="6519863" y="0"/>
            <a:ext cx="1308100" cy="6858000"/>
          </a:xfrm>
          <a:prstGeom prst="rect">
            <a:avLst/>
          </a:prstGeom>
          <a:gradFill>
            <a:gsLst>
              <a:gs pos="0">
                <a:schemeClr val="accent3">
                  <a:lumMod val="60000"/>
                  <a:lumOff val="40000"/>
                </a:schemeClr>
              </a:gs>
              <a:gs pos="35000">
                <a:schemeClr val="accent3">
                  <a:lumMod val="40000"/>
                  <a:lumOff val="60000"/>
                </a:schemeClr>
              </a:gs>
              <a:gs pos="69000">
                <a:schemeClr val="accent3">
                  <a:lumMod val="20000"/>
                  <a:lumOff val="80000"/>
                </a:schemeClr>
              </a:gs>
              <a:gs pos="100000">
                <a:schemeClr val="bg1">
                  <a:lumMod val="95000"/>
                </a:schemeClr>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a:p>
        </p:txBody>
      </p:sp>
      <p:sp>
        <p:nvSpPr>
          <p:cNvPr id="21" name="CaixaDeTexto 18">
            <a:extLst>
              <a:ext uri="{FF2B5EF4-FFF2-40B4-BE49-F238E27FC236}">
                <a16:creationId xmlns:a16="http://schemas.microsoft.com/office/drawing/2014/main" id="{1E811989-F229-4558-A06D-EC63EFF9D44C}"/>
              </a:ext>
            </a:extLst>
          </p:cNvPr>
          <p:cNvSpPr txBox="1">
            <a:spLocks noChangeArrowheads="1"/>
          </p:cNvSpPr>
          <p:nvPr userDrawn="1"/>
        </p:nvSpPr>
        <p:spPr bwMode="auto">
          <a:xfrm>
            <a:off x="12700" y="1243013"/>
            <a:ext cx="1322388"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a:defRPr/>
            </a:pPr>
            <a:r>
              <a:rPr lang="pt-BR" altLang="pt-BR" sz="1200" dirty="0">
                <a:solidFill>
                  <a:schemeClr val="bg1"/>
                </a:solidFill>
              </a:rPr>
              <a:t>HISTÓRIAS</a:t>
            </a:r>
          </a:p>
          <a:p>
            <a:pPr algn="ctr">
              <a:defRPr/>
            </a:pPr>
            <a:r>
              <a:rPr lang="pt-BR" altLang="pt-BR" sz="1200" dirty="0">
                <a:solidFill>
                  <a:schemeClr val="bg1"/>
                </a:solidFill>
              </a:rPr>
              <a:t>DOS CAMPOS</a:t>
            </a:r>
          </a:p>
          <a:p>
            <a:pPr algn="ctr">
              <a:defRPr/>
            </a:pPr>
            <a:r>
              <a:rPr lang="pt-BR" altLang="pt-BR" sz="1200" dirty="0">
                <a:solidFill>
                  <a:schemeClr val="bg1"/>
                </a:solidFill>
              </a:rPr>
              <a:t>MISSIONÁRIOS</a:t>
            </a:r>
          </a:p>
        </p:txBody>
      </p:sp>
      <p:sp>
        <p:nvSpPr>
          <p:cNvPr id="23" name="Retângulo 22">
            <a:extLst>
              <a:ext uri="{FF2B5EF4-FFF2-40B4-BE49-F238E27FC236}">
                <a16:creationId xmlns:a16="http://schemas.microsoft.com/office/drawing/2014/main" id="{3B87E281-8C6B-4F06-86F2-32D2DD4F0B4B}"/>
              </a:ext>
            </a:extLst>
          </p:cNvPr>
          <p:cNvSpPr>
            <a:spLocks noChangeArrowheads="1"/>
          </p:cNvSpPr>
          <p:nvPr userDrawn="1"/>
        </p:nvSpPr>
        <p:spPr bwMode="auto">
          <a:xfrm>
            <a:off x="1369194" y="610612"/>
            <a:ext cx="423863" cy="35394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algn="ctr">
              <a:defRPr/>
            </a:pPr>
            <a:r>
              <a:rPr lang="pt-BR" altLang="pt-BR" sz="2800" b="1" dirty="0">
                <a:solidFill>
                  <a:schemeClr val="bg1"/>
                </a:solidFill>
                <a:cs typeface="+mn-cs"/>
              </a:rPr>
              <a:t>REPÓRTER </a:t>
            </a:r>
            <a:endParaRPr lang="pt-BR" altLang="pt-BR" sz="2800" b="1" dirty="0">
              <a:cs typeface="+mn-cs"/>
            </a:endParaRPr>
          </a:p>
        </p:txBody>
      </p:sp>
      <p:sp>
        <p:nvSpPr>
          <p:cNvPr id="25" name="CaixaDeTexto 24">
            <a:extLst>
              <a:ext uri="{FF2B5EF4-FFF2-40B4-BE49-F238E27FC236}">
                <a16:creationId xmlns:a16="http://schemas.microsoft.com/office/drawing/2014/main" id="{C53F16FD-8A4E-4357-BC73-A688F80EEFE2}"/>
              </a:ext>
            </a:extLst>
          </p:cNvPr>
          <p:cNvSpPr txBox="1">
            <a:spLocks noChangeArrowheads="1"/>
          </p:cNvSpPr>
          <p:nvPr userDrawn="1"/>
        </p:nvSpPr>
        <p:spPr bwMode="auto">
          <a:xfrm>
            <a:off x="2569903" y="4576544"/>
            <a:ext cx="1268412"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algn="ctr">
              <a:defRPr/>
            </a:pPr>
            <a:r>
              <a:rPr lang="pt-BR" altLang="pt-BR" dirty="0">
                <a:cs typeface="+mn-cs"/>
              </a:rPr>
              <a:t>TRIMESTRE</a:t>
            </a:r>
          </a:p>
          <a:p>
            <a:pPr algn="ctr">
              <a:defRPr/>
            </a:pPr>
            <a:r>
              <a:rPr lang="pt-BR" altLang="pt-BR" b="1" dirty="0">
                <a:cs typeface="+mn-cs"/>
              </a:rPr>
              <a:t>2026</a:t>
            </a:r>
          </a:p>
        </p:txBody>
      </p:sp>
      <p:sp>
        <p:nvSpPr>
          <p:cNvPr id="26" name="CaixaDeTexto 25">
            <a:extLst>
              <a:ext uri="{FF2B5EF4-FFF2-40B4-BE49-F238E27FC236}">
                <a16:creationId xmlns:a16="http://schemas.microsoft.com/office/drawing/2014/main" id="{70E871F9-C59B-4534-AF03-EB9B6618371B}"/>
              </a:ext>
            </a:extLst>
          </p:cNvPr>
          <p:cNvSpPr txBox="1">
            <a:spLocks noChangeArrowheads="1"/>
          </p:cNvSpPr>
          <p:nvPr userDrawn="1"/>
        </p:nvSpPr>
        <p:spPr bwMode="auto">
          <a:xfrm>
            <a:off x="3930650" y="5222875"/>
            <a:ext cx="1268413"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algn="ctr">
              <a:defRPr/>
            </a:pPr>
            <a:r>
              <a:rPr lang="pt-BR" altLang="pt-BR">
                <a:cs typeface="+mn-cs"/>
              </a:rPr>
              <a:t>Sábado</a:t>
            </a:r>
          </a:p>
        </p:txBody>
      </p:sp>
      <p:sp>
        <p:nvSpPr>
          <p:cNvPr id="30" name="Espaço Reservado para Texto 29"/>
          <p:cNvSpPr>
            <a:spLocks noGrp="1"/>
          </p:cNvSpPr>
          <p:nvPr>
            <p:ph type="body" sz="quarter" idx="10" hasCustomPrompt="1"/>
          </p:nvPr>
        </p:nvSpPr>
        <p:spPr>
          <a:xfrm>
            <a:off x="2632076" y="3933825"/>
            <a:ext cx="1257299" cy="647700"/>
          </a:xfrm>
          <a:prstGeom prst="rect">
            <a:avLst/>
          </a:prstGeom>
        </p:spPr>
        <p:txBody>
          <a:bodyPr/>
          <a:lstStyle>
            <a:lvl1pPr marL="0" indent="0" algn="ctr">
              <a:buNone/>
              <a:defRPr/>
            </a:lvl1pPr>
          </a:lstStyle>
          <a:p>
            <a:pPr lvl="0"/>
            <a:r>
              <a:rPr lang="pt-BR" dirty="0"/>
              <a:t>Editar</a:t>
            </a:r>
          </a:p>
        </p:txBody>
      </p:sp>
      <p:sp>
        <p:nvSpPr>
          <p:cNvPr id="22" name="Espaço Reservado para Texto 21"/>
          <p:cNvSpPr>
            <a:spLocks noGrp="1"/>
          </p:cNvSpPr>
          <p:nvPr>
            <p:ph type="body" sz="quarter" idx="11" hasCustomPrompt="1"/>
          </p:nvPr>
        </p:nvSpPr>
        <p:spPr>
          <a:xfrm>
            <a:off x="3930650" y="5592763"/>
            <a:ext cx="1306513" cy="284162"/>
          </a:xfrm>
          <a:prstGeom prst="rect">
            <a:avLst/>
          </a:prstGeom>
        </p:spPr>
        <p:txBody>
          <a:bodyPr anchor="ctr" anchorCtr="1"/>
          <a:lstStyle>
            <a:lvl1pPr marL="0" indent="0" algn="ctr">
              <a:buNone/>
              <a:defRPr sz="2400" b="1"/>
            </a:lvl1pPr>
            <a:lvl2pPr marL="457200" indent="0" algn="ctr">
              <a:buNone/>
              <a:defRPr sz="2000" b="1"/>
            </a:lvl2pPr>
            <a:lvl3pPr marL="914400" indent="0" algn="ctr">
              <a:buNone/>
              <a:defRPr sz="2000" b="1"/>
            </a:lvl3pPr>
            <a:lvl4pPr marL="1371600" indent="0" algn="ctr">
              <a:buNone/>
              <a:defRPr sz="2000" b="1"/>
            </a:lvl4pPr>
            <a:lvl5pPr marL="1828800" indent="0" algn="ctr">
              <a:buNone/>
              <a:defRPr sz="2000" b="1"/>
            </a:lvl5pPr>
          </a:lstStyle>
          <a:p>
            <a:pPr lvl="0"/>
            <a:r>
              <a:rPr lang="pt-BR" dirty="0"/>
              <a:t>Editar</a:t>
            </a:r>
          </a:p>
        </p:txBody>
      </p:sp>
      <p:sp>
        <p:nvSpPr>
          <p:cNvPr id="24" name="Espaço Reservado para Texto 23"/>
          <p:cNvSpPr>
            <a:spLocks noGrp="1"/>
          </p:cNvSpPr>
          <p:nvPr>
            <p:ph type="body" sz="quarter" idx="12" hasCustomPrompt="1"/>
          </p:nvPr>
        </p:nvSpPr>
        <p:spPr>
          <a:xfrm>
            <a:off x="5076056" y="5876925"/>
            <a:ext cx="1584176" cy="360363"/>
          </a:xfrm>
          <a:prstGeom prst="rect">
            <a:avLst/>
          </a:prstGeom>
        </p:spPr>
        <p:txBody>
          <a:bodyPr anchor="ctr" anchorCtr="1"/>
          <a:lstStyle>
            <a:lvl1pPr marL="0" indent="0" algn="ctr">
              <a:buNone/>
              <a:defRPr sz="2000" b="1"/>
            </a:lvl1pPr>
            <a:lvl2pPr marL="457200" indent="0">
              <a:buNone/>
              <a:defRPr/>
            </a:lvl2pPr>
            <a:lvl3pPr marL="914400" indent="0">
              <a:buNone/>
              <a:defRPr/>
            </a:lvl3pPr>
            <a:lvl4pPr marL="1371600" indent="0">
              <a:buNone/>
              <a:defRPr/>
            </a:lvl4pPr>
            <a:lvl5pPr marL="1828800" indent="0">
              <a:buNone/>
              <a:defRPr/>
            </a:lvl5pPr>
          </a:lstStyle>
          <a:p>
            <a:pPr lvl="0"/>
            <a:r>
              <a:rPr lang="pt-BR" dirty="0"/>
              <a:t>Editar DATA</a:t>
            </a:r>
          </a:p>
        </p:txBody>
      </p:sp>
      <p:pic>
        <p:nvPicPr>
          <p:cNvPr id="27" name="Imagem 2">
            <a:extLst>
              <a:ext uri="{FF2B5EF4-FFF2-40B4-BE49-F238E27FC236}">
                <a16:creationId xmlns:a16="http://schemas.microsoft.com/office/drawing/2014/main" id="{EC744A77-C2D0-4BCF-93F7-481B5803878B}"/>
              </a:ext>
            </a:extLst>
          </p:cNvPr>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7921625" y="5584825"/>
            <a:ext cx="1157288" cy="1157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8" name="Retângulo 27">
            <a:extLst>
              <a:ext uri="{FF2B5EF4-FFF2-40B4-BE49-F238E27FC236}">
                <a16:creationId xmlns:a16="http://schemas.microsoft.com/office/drawing/2014/main" id="{B75F1D5F-DDD2-4265-9327-E298AFAF9702}"/>
              </a:ext>
            </a:extLst>
          </p:cNvPr>
          <p:cNvSpPr>
            <a:spLocks noChangeArrowheads="1"/>
          </p:cNvSpPr>
          <p:nvPr userDrawn="1"/>
        </p:nvSpPr>
        <p:spPr bwMode="auto">
          <a:xfrm>
            <a:off x="1927634" y="2078543"/>
            <a:ext cx="423863" cy="39703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algn="ctr">
              <a:defRPr/>
            </a:pPr>
            <a:r>
              <a:rPr lang="pt-BR" altLang="pt-BR" sz="2000" b="1" dirty="0">
                <a:solidFill>
                  <a:schemeClr val="bg1"/>
                </a:solidFill>
                <a:cs typeface="+mn-cs"/>
              </a:rPr>
              <a:t>da</a:t>
            </a:r>
          </a:p>
          <a:p>
            <a:pPr algn="ctr">
              <a:defRPr/>
            </a:pPr>
            <a:r>
              <a:rPr lang="pt-BR" altLang="pt-BR" sz="2000" b="1" dirty="0">
                <a:solidFill>
                  <a:schemeClr val="bg1"/>
                </a:solidFill>
                <a:cs typeface="+mn-cs"/>
              </a:rPr>
              <a:t>s</a:t>
            </a:r>
          </a:p>
          <a:p>
            <a:pPr algn="ctr">
              <a:defRPr/>
            </a:pPr>
            <a:r>
              <a:rPr lang="pt-BR" altLang="pt-BR" sz="2400" b="1" dirty="0">
                <a:solidFill>
                  <a:schemeClr val="bg1"/>
                </a:solidFill>
                <a:cs typeface="+mn-cs"/>
              </a:rPr>
              <a:t> </a:t>
            </a:r>
          </a:p>
          <a:p>
            <a:pPr algn="ctr">
              <a:defRPr/>
            </a:pPr>
            <a:r>
              <a:rPr lang="pt-BR" altLang="pt-BR" sz="2400" b="1" dirty="0">
                <a:solidFill>
                  <a:schemeClr val="bg1"/>
                </a:solidFill>
                <a:cs typeface="+mn-cs"/>
              </a:rPr>
              <a:t>MI</a:t>
            </a:r>
          </a:p>
          <a:p>
            <a:pPr algn="ctr">
              <a:defRPr/>
            </a:pPr>
            <a:r>
              <a:rPr lang="pt-BR" altLang="pt-BR" sz="2400" b="1" dirty="0">
                <a:solidFill>
                  <a:schemeClr val="bg1"/>
                </a:solidFill>
                <a:cs typeface="+mn-cs"/>
              </a:rPr>
              <a:t>SSÕES</a:t>
            </a:r>
            <a:endParaRPr lang="pt-BR" altLang="pt-BR" sz="2400" b="1" dirty="0">
              <a:cs typeface="+mn-cs"/>
            </a:endParaRPr>
          </a:p>
        </p:txBody>
      </p:sp>
      <p:sp>
        <p:nvSpPr>
          <p:cNvPr id="29" name="Retângulo 28">
            <a:extLst>
              <a:ext uri="{FF2B5EF4-FFF2-40B4-BE49-F238E27FC236}">
                <a16:creationId xmlns:a16="http://schemas.microsoft.com/office/drawing/2014/main" id="{2D198F86-10FB-4DF7-8569-7E12A342F9AA}"/>
              </a:ext>
            </a:extLst>
          </p:cNvPr>
          <p:cNvSpPr/>
          <p:nvPr userDrawn="1"/>
        </p:nvSpPr>
        <p:spPr>
          <a:xfrm>
            <a:off x="3911600" y="1556792"/>
            <a:ext cx="1301750" cy="864121"/>
          </a:xfrm>
          <a:prstGeom prst="rect">
            <a:avLst/>
          </a:prstGeom>
          <a:solidFill>
            <a:schemeClr val="bg1"/>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BR" sz="2400" b="1" cap="none" spc="0" dirty="0">
                <a:ln w="0"/>
                <a:solidFill>
                  <a:schemeClr val="tx1"/>
                </a:solidFill>
                <a:effectLst>
                  <a:outerShdw blurRad="38100" dist="19050" dir="2700000" algn="tl" rotWithShape="0">
                    <a:schemeClr val="dk1">
                      <a:alpha val="40000"/>
                    </a:schemeClr>
                  </a:outerShdw>
                </a:effectLst>
              </a:rPr>
              <a:t>Graça</a:t>
            </a:r>
          </a:p>
          <a:p>
            <a:pPr algn="ctr"/>
            <a:endParaRPr lang="pt-BR" sz="2400" b="1" cap="none" spc="0" dirty="0">
              <a:ln w="0"/>
              <a:solidFill>
                <a:schemeClr val="tx1"/>
              </a:solidFill>
              <a:effectLst>
                <a:outerShdw blurRad="38100" dist="19050" dir="2700000" algn="tl" rotWithShape="0">
                  <a:schemeClr val="dk1">
                    <a:alpha val="40000"/>
                  </a:schemeClr>
                </a:outerShdw>
              </a:effectLst>
            </a:endParaRPr>
          </a:p>
        </p:txBody>
      </p:sp>
      <p:sp>
        <p:nvSpPr>
          <p:cNvPr id="31" name="Retângulo 30">
            <a:extLst>
              <a:ext uri="{FF2B5EF4-FFF2-40B4-BE49-F238E27FC236}">
                <a16:creationId xmlns:a16="http://schemas.microsoft.com/office/drawing/2014/main" id="{5A5010E1-7033-49C2-AF67-B57FA0DC7461}"/>
              </a:ext>
            </a:extLst>
          </p:cNvPr>
          <p:cNvSpPr/>
          <p:nvPr userDrawn="1"/>
        </p:nvSpPr>
        <p:spPr>
          <a:xfrm>
            <a:off x="5224463" y="2425483"/>
            <a:ext cx="1301750" cy="864121"/>
          </a:xfrm>
          <a:prstGeom prst="rect">
            <a:avLst/>
          </a:prstGeom>
          <a:solidFill>
            <a:schemeClr val="bg1"/>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BR" sz="2400" b="1" cap="none" spc="0" dirty="0">
                <a:ln w="0"/>
                <a:solidFill>
                  <a:schemeClr val="tx1"/>
                </a:solidFill>
                <a:effectLst>
                  <a:outerShdw blurRad="38100" dist="19050" dir="2700000" algn="tl" rotWithShape="0">
                    <a:schemeClr val="dk1">
                      <a:alpha val="40000"/>
                    </a:schemeClr>
                  </a:outerShdw>
                </a:effectLst>
              </a:rPr>
              <a:t>Caráter</a:t>
            </a:r>
          </a:p>
          <a:p>
            <a:pPr algn="ctr"/>
            <a:endParaRPr lang="pt-BR" sz="2400" b="1" cap="none" spc="0" dirty="0">
              <a:ln w="0"/>
              <a:solidFill>
                <a:schemeClr val="tx1"/>
              </a:solidFill>
              <a:effectLst>
                <a:outerShdw blurRad="38100" dist="19050" dir="2700000" algn="tl" rotWithShape="0">
                  <a:schemeClr val="dk1">
                    <a:alpha val="40000"/>
                  </a:schemeClr>
                </a:outerShdw>
              </a:effectLst>
            </a:endParaRPr>
          </a:p>
        </p:txBody>
      </p:sp>
      <p:sp>
        <p:nvSpPr>
          <p:cNvPr id="32" name="Retângulo 31">
            <a:extLst>
              <a:ext uri="{FF2B5EF4-FFF2-40B4-BE49-F238E27FC236}">
                <a16:creationId xmlns:a16="http://schemas.microsoft.com/office/drawing/2014/main" id="{CB89F22E-4746-4333-9859-8382A0FA38AE}"/>
              </a:ext>
            </a:extLst>
          </p:cNvPr>
          <p:cNvSpPr/>
          <p:nvPr userDrawn="1"/>
        </p:nvSpPr>
        <p:spPr>
          <a:xfrm>
            <a:off x="6521450" y="3313005"/>
            <a:ext cx="1301750" cy="864121"/>
          </a:xfrm>
          <a:prstGeom prst="rect">
            <a:avLst/>
          </a:prstGeom>
          <a:solidFill>
            <a:schemeClr val="bg1"/>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BR" sz="2400" b="1" cap="none" spc="0" dirty="0">
                <a:ln w="0"/>
                <a:solidFill>
                  <a:schemeClr val="tx1"/>
                </a:solidFill>
                <a:effectLst>
                  <a:outerShdw blurRad="38100" dist="19050" dir="2700000" algn="tl" rotWithShape="0">
                    <a:schemeClr val="dk1">
                      <a:alpha val="40000"/>
                    </a:schemeClr>
                  </a:outerShdw>
                </a:effectLst>
              </a:rPr>
              <a:t>Missão</a:t>
            </a:r>
          </a:p>
          <a:p>
            <a:pPr algn="ctr"/>
            <a:endParaRPr lang="pt-BR" sz="2400" b="1" cap="none" spc="0" dirty="0">
              <a:ln w="0"/>
              <a:solidFill>
                <a:schemeClr val="tx1"/>
              </a:solidFill>
              <a:effectLst>
                <a:outerShdw blurRad="38100" dist="19050" dir="2700000" algn="tl" rotWithShape="0">
                  <a:schemeClr val="dk1">
                    <a:alpha val="40000"/>
                  </a:schemeClr>
                </a:outerShdw>
              </a:effectLst>
            </a:endParaRPr>
          </a:p>
        </p:txBody>
      </p:sp>
      <p:pic>
        <p:nvPicPr>
          <p:cNvPr id="33" name="Imagem 32">
            <a:extLst>
              <a:ext uri="{FF2B5EF4-FFF2-40B4-BE49-F238E27FC236}">
                <a16:creationId xmlns:a16="http://schemas.microsoft.com/office/drawing/2014/main" id="{8CB4F9F8-ECE6-49DF-925E-F8D9004CDA50}"/>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4344543" y="1934210"/>
            <a:ext cx="435864" cy="472440"/>
          </a:xfrm>
          <a:prstGeom prst="rect">
            <a:avLst/>
          </a:prstGeom>
        </p:spPr>
      </p:pic>
      <p:pic>
        <p:nvPicPr>
          <p:cNvPr id="34" name="Imagem 33">
            <a:extLst>
              <a:ext uri="{FF2B5EF4-FFF2-40B4-BE49-F238E27FC236}">
                <a16:creationId xmlns:a16="http://schemas.microsoft.com/office/drawing/2014/main" id="{F8DC2B54-498A-4359-BA10-15995AC30401}"/>
              </a:ext>
            </a:extLst>
          </p:cNvPr>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5631498" y="2797135"/>
            <a:ext cx="487680" cy="463296"/>
          </a:xfrm>
          <a:prstGeom prst="rect">
            <a:avLst/>
          </a:prstGeom>
        </p:spPr>
      </p:pic>
      <p:pic>
        <p:nvPicPr>
          <p:cNvPr id="35" name="Imagem 34">
            <a:extLst>
              <a:ext uri="{FF2B5EF4-FFF2-40B4-BE49-F238E27FC236}">
                <a16:creationId xmlns:a16="http://schemas.microsoft.com/office/drawing/2014/main" id="{89358444-260B-495A-BE00-C03C2D7F63CA}"/>
              </a:ext>
            </a:extLst>
          </p:cNvPr>
          <p:cNvPicPr>
            <a:picLocks noChangeAspect="1"/>
          </p:cNvPicPr>
          <p:nvPr userDrawn="1"/>
        </p:nvPicPr>
        <p:blipFill>
          <a:blip r:embed="rId5" cstate="print">
            <a:extLst>
              <a:ext uri="{28A0092B-C50C-407E-A947-70E740481C1C}">
                <a14:useLocalDpi xmlns:a14="http://schemas.microsoft.com/office/drawing/2010/main" val="0"/>
              </a:ext>
            </a:extLst>
          </a:blip>
          <a:stretch>
            <a:fillRect/>
          </a:stretch>
        </p:blipFill>
        <p:spPr>
          <a:xfrm>
            <a:off x="6971157" y="3751178"/>
            <a:ext cx="402336" cy="402336"/>
          </a:xfrm>
          <a:prstGeom prst="rect">
            <a:avLst/>
          </a:prstGeom>
        </p:spPr>
      </p:pic>
    </p:spTree>
    <p:extLst>
      <p:ext uri="{BB962C8B-B14F-4D97-AF65-F5344CB8AC3E}">
        <p14:creationId xmlns:p14="http://schemas.microsoft.com/office/powerpoint/2010/main" val="369494973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Foto de Capa trimestral">
    <p:spTree>
      <p:nvGrpSpPr>
        <p:cNvPr id="1" name=""/>
        <p:cNvGrpSpPr/>
        <p:nvPr/>
      </p:nvGrpSpPr>
      <p:grpSpPr>
        <a:xfrm>
          <a:off x="0" y="0"/>
          <a:ext cx="0" cy="0"/>
          <a:chOff x="0" y="0"/>
          <a:chExt cx="0" cy="0"/>
        </a:xfrm>
      </p:grpSpPr>
      <p:sp>
        <p:nvSpPr>
          <p:cNvPr id="7" name="Espaço Reservado para Imagem 16">
            <a:extLst>
              <a:ext uri="{FF2B5EF4-FFF2-40B4-BE49-F238E27FC236}">
                <a16:creationId xmlns:a16="http://schemas.microsoft.com/office/drawing/2014/main" id="{41C20A4C-11B9-4FCB-B613-60F3AB27E97F}"/>
              </a:ext>
            </a:extLst>
          </p:cNvPr>
          <p:cNvSpPr>
            <a:spLocks noGrp="1"/>
          </p:cNvSpPr>
          <p:nvPr>
            <p:ph type="pic" sz="quarter" idx="11"/>
          </p:nvPr>
        </p:nvSpPr>
        <p:spPr>
          <a:xfrm>
            <a:off x="1368233" y="1573110"/>
            <a:ext cx="7740352" cy="5252761"/>
          </a:xfrm>
          <a:prstGeom prst="rect">
            <a:avLst/>
          </a:prstGeom>
        </p:spPr>
        <p:txBody>
          <a:bodyPr/>
          <a:lstStyle/>
          <a:p>
            <a:pPr lvl="0"/>
            <a:r>
              <a:rPr lang="pt-BR" noProof="0" dirty="0"/>
              <a:t>Clique no ícone para adicionar uma imagem</a:t>
            </a:r>
          </a:p>
        </p:txBody>
      </p:sp>
      <p:sp>
        <p:nvSpPr>
          <p:cNvPr id="8" name="CaixaDeTexto 7">
            <a:extLst>
              <a:ext uri="{FF2B5EF4-FFF2-40B4-BE49-F238E27FC236}">
                <a16:creationId xmlns:a16="http://schemas.microsoft.com/office/drawing/2014/main" id="{3F56075D-7B84-4128-84E2-846FD22BB2BB}"/>
              </a:ext>
            </a:extLst>
          </p:cNvPr>
          <p:cNvSpPr txBox="1"/>
          <p:nvPr userDrawn="1"/>
        </p:nvSpPr>
        <p:spPr>
          <a:xfrm>
            <a:off x="6623639" y="66724"/>
            <a:ext cx="2520361" cy="461665"/>
          </a:xfrm>
          <a:prstGeom prst="rect">
            <a:avLst/>
          </a:prstGeom>
          <a:noFill/>
        </p:spPr>
        <p:txBody>
          <a:bodyPr wrap="square" rtlCol="0">
            <a:spAutoFit/>
          </a:bodyPr>
          <a:lstStyle/>
          <a:p>
            <a:pPr algn="r"/>
            <a:r>
              <a:rPr lang="pt-BR" sz="2400" b="1" dirty="0">
                <a:latin typeface="Arial" panose="020B0604020202020204" pitchFamily="34" charset="0"/>
                <a:cs typeface="Arial" panose="020B0604020202020204" pitchFamily="34" charset="0"/>
              </a:rPr>
              <a:t>Para Menores</a:t>
            </a:r>
          </a:p>
        </p:txBody>
      </p:sp>
      <p:sp>
        <p:nvSpPr>
          <p:cNvPr id="9" name="CaixaDeTexto 8">
            <a:extLst>
              <a:ext uri="{FF2B5EF4-FFF2-40B4-BE49-F238E27FC236}">
                <a16:creationId xmlns:a16="http://schemas.microsoft.com/office/drawing/2014/main" id="{8F4BBF32-6CAF-48AC-92B8-1C95FB761396}"/>
              </a:ext>
            </a:extLst>
          </p:cNvPr>
          <p:cNvSpPr txBox="1"/>
          <p:nvPr userDrawn="1"/>
        </p:nvSpPr>
        <p:spPr>
          <a:xfrm>
            <a:off x="1332000" y="583110"/>
            <a:ext cx="7812000" cy="990000"/>
          </a:xfrm>
          <a:prstGeom prst="rect">
            <a:avLst/>
          </a:prstGeom>
          <a:solidFill>
            <a:srgbClr val="00B050"/>
          </a:solidFill>
        </p:spPr>
        <p:txBody>
          <a:bodyPr/>
          <a:lstStyle>
            <a:lvl1pPr indent="0" algn="ctr" eaLnBrk="0" fontAlgn="base" hangingPunct="0">
              <a:spcBef>
                <a:spcPct val="20000"/>
              </a:spcBef>
              <a:spcAft>
                <a:spcPct val="0"/>
              </a:spcAft>
              <a:buFont typeface="Arial" panose="020B0604020202020204" pitchFamily="34" charset="0"/>
              <a:buNone/>
              <a:defRPr sz="6600">
                <a:solidFill>
                  <a:schemeClr val="bg1"/>
                </a:solidFill>
              </a:defRPr>
            </a:lvl1pPr>
            <a:lvl2pPr marL="742950" indent="-285750" eaLnBrk="0" fontAlgn="base" hangingPunct="0">
              <a:spcBef>
                <a:spcPct val="20000"/>
              </a:spcBef>
              <a:spcAft>
                <a:spcPct val="0"/>
              </a:spcAft>
              <a:buFont typeface="Arial" panose="020B0604020202020204" pitchFamily="34" charset="0"/>
              <a:buChar char="–"/>
              <a:defRPr sz="2800"/>
            </a:lvl2pPr>
            <a:lvl3pPr marL="1143000" indent="-228600" eaLnBrk="0" fontAlgn="base" hangingPunct="0">
              <a:spcBef>
                <a:spcPct val="20000"/>
              </a:spcBef>
              <a:spcAft>
                <a:spcPct val="0"/>
              </a:spcAft>
              <a:buFont typeface="Arial" panose="020B0604020202020204" pitchFamily="34" charset="0"/>
              <a:buChar char="•"/>
              <a:defRPr sz="2400"/>
            </a:lvl3pPr>
            <a:lvl4pPr marL="1600200" indent="-228600" eaLnBrk="0" fontAlgn="base" hangingPunct="0">
              <a:spcBef>
                <a:spcPct val="20000"/>
              </a:spcBef>
              <a:spcAft>
                <a:spcPct val="0"/>
              </a:spcAft>
              <a:buFont typeface="Arial" panose="020B0604020202020204" pitchFamily="34" charset="0"/>
              <a:buChar char="–"/>
              <a:defRPr sz="2000"/>
            </a:lvl4pPr>
            <a:lvl5pPr marL="2057400" indent="-228600" eaLnBrk="0" fontAlgn="base" hangingPunct="0">
              <a:spcBef>
                <a:spcPct val="20000"/>
              </a:spcBef>
              <a:spcAft>
                <a:spcPct val="0"/>
              </a:spcAft>
              <a:buFont typeface="Arial" panose="020B0604020202020204" pitchFamily="34" charset="0"/>
              <a:buChar char="»"/>
              <a:defRPr sz="2000"/>
            </a:lvl5pPr>
            <a:lvl6pPr marL="2514600" indent="-228600">
              <a:spcBef>
                <a:spcPct val="20000"/>
              </a:spcBef>
              <a:buFont typeface="Arial" pitchFamily="34" charset="0"/>
              <a:buChar char="•"/>
              <a:defRPr sz="2000"/>
            </a:lvl6pPr>
            <a:lvl7pPr marL="2971800" indent="-228600">
              <a:spcBef>
                <a:spcPct val="20000"/>
              </a:spcBef>
              <a:buFont typeface="Arial" pitchFamily="34" charset="0"/>
              <a:buChar char="•"/>
              <a:defRPr sz="2000"/>
            </a:lvl7pPr>
            <a:lvl8pPr marL="3429000" indent="-228600">
              <a:spcBef>
                <a:spcPct val="20000"/>
              </a:spcBef>
              <a:buFont typeface="Arial" pitchFamily="34" charset="0"/>
              <a:buChar char="•"/>
              <a:defRPr sz="2000"/>
            </a:lvl8pPr>
            <a:lvl9pPr marL="3886200" indent="-228600">
              <a:spcBef>
                <a:spcPct val="20000"/>
              </a:spcBef>
              <a:buFont typeface="Arial" pitchFamily="34" charset="0"/>
              <a:buChar char="•"/>
              <a:defRPr sz="2000"/>
            </a:lvl9pPr>
          </a:lstStyle>
          <a:p>
            <a:pPr lvl="0"/>
            <a:r>
              <a:rPr lang="pt-BR" dirty="0"/>
              <a:t>Informativo</a:t>
            </a:r>
            <a:r>
              <a:rPr lang="pt-BR" sz="2800" dirty="0"/>
              <a:t>   Mundial das Missões</a:t>
            </a:r>
            <a:r>
              <a:rPr lang="pt-BR" dirty="0"/>
              <a:t> </a:t>
            </a:r>
          </a:p>
        </p:txBody>
      </p:sp>
      <p:sp>
        <p:nvSpPr>
          <p:cNvPr id="10" name="Espaço Reservado para Conteúdo 2">
            <a:extLst>
              <a:ext uri="{FF2B5EF4-FFF2-40B4-BE49-F238E27FC236}">
                <a16:creationId xmlns:a16="http://schemas.microsoft.com/office/drawing/2014/main" id="{B506F599-9803-417B-A7CC-51831489ACBA}"/>
              </a:ext>
            </a:extLst>
          </p:cNvPr>
          <p:cNvSpPr>
            <a:spLocks noGrp="1"/>
          </p:cNvSpPr>
          <p:nvPr>
            <p:ph sz="quarter" idx="14" hasCustomPrompt="1"/>
          </p:nvPr>
        </p:nvSpPr>
        <p:spPr>
          <a:xfrm>
            <a:off x="7163899" y="1674845"/>
            <a:ext cx="1944687" cy="988841"/>
          </a:xfrm>
          <a:prstGeom prst="rect">
            <a:avLst/>
          </a:prstGeom>
        </p:spPr>
        <p:txBody>
          <a:bodyPr/>
          <a:lstStyle>
            <a:lvl1pPr marL="0" indent="0" algn="ctr">
              <a:buNone/>
              <a:defRPr b="1"/>
            </a:lvl1pPr>
          </a:lstStyle>
          <a:p>
            <a:pPr lvl="0"/>
            <a:r>
              <a:rPr lang="pt-BR" dirty="0"/>
              <a:t>4° </a:t>
            </a:r>
            <a:r>
              <a:rPr lang="pt-BR" dirty="0" err="1"/>
              <a:t>trim</a:t>
            </a:r>
            <a:r>
              <a:rPr lang="pt-BR" dirty="0"/>
              <a:t> 2026</a:t>
            </a:r>
          </a:p>
        </p:txBody>
      </p:sp>
    </p:spTree>
    <p:extLst>
      <p:ext uri="{BB962C8B-B14F-4D97-AF65-F5344CB8AC3E}">
        <p14:creationId xmlns:p14="http://schemas.microsoft.com/office/powerpoint/2010/main" val="395730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Destino das Ofertas">
    <p:spTree>
      <p:nvGrpSpPr>
        <p:cNvPr id="1" name=""/>
        <p:cNvGrpSpPr/>
        <p:nvPr/>
      </p:nvGrpSpPr>
      <p:grpSpPr>
        <a:xfrm>
          <a:off x="0" y="0"/>
          <a:ext cx="0" cy="0"/>
          <a:chOff x="0" y="0"/>
          <a:chExt cx="0" cy="0"/>
        </a:xfrm>
      </p:grpSpPr>
      <p:sp>
        <p:nvSpPr>
          <p:cNvPr id="5" name="Retângulo 4">
            <a:extLst>
              <a:ext uri="{FF2B5EF4-FFF2-40B4-BE49-F238E27FC236}">
                <a16:creationId xmlns:a16="http://schemas.microsoft.com/office/drawing/2014/main" id="{E3320E01-01AA-705A-3CDE-1DC570CB22CC}"/>
              </a:ext>
            </a:extLst>
          </p:cNvPr>
          <p:cNvSpPr/>
          <p:nvPr userDrawn="1"/>
        </p:nvSpPr>
        <p:spPr>
          <a:xfrm>
            <a:off x="15875" y="0"/>
            <a:ext cx="9144000" cy="666750"/>
          </a:xfrm>
          <a:prstGeom prst="rect">
            <a:avLst/>
          </a:prstGeom>
          <a:gradFill flip="none" rotWithShape="1">
            <a:gsLst>
              <a:gs pos="0">
                <a:srgbClr val="000000"/>
              </a:gs>
              <a:gs pos="17000">
                <a:srgbClr val="4A452A"/>
              </a:gs>
              <a:gs pos="37000">
                <a:srgbClr val="4F6228"/>
              </a:gs>
              <a:gs pos="54000">
                <a:srgbClr val="77933C"/>
              </a:gs>
              <a:gs pos="72000">
                <a:srgbClr val="C3D69B"/>
              </a:gs>
              <a:gs pos="87000">
                <a:srgbClr val="C8E0AF"/>
              </a:gs>
              <a:gs pos="100000">
                <a:srgbClr val="D7E4BD"/>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solidFill>
                <a:schemeClr val="tx1"/>
              </a:solidFill>
            </a:endParaRPr>
          </a:p>
        </p:txBody>
      </p:sp>
      <p:sp>
        <p:nvSpPr>
          <p:cNvPr id="6" name="CaixaDeTexto 5">
            <a:extLst>
              <a:ext uri="{FF2B5EF4-FFF2-40B4-BE49-F238E27FC236}">
                <a16:creationId xmlns:a16="http://schemas.microsoft.com/office/drawing/2014/main" id="{4C7BA17B-6EE9-0A83-D7C5-4FB87B525919}"/>
              </a:ext>
            </a:extLst>
          </p:cNvPr>
          <p:cNvSpPr txBox="1"/>
          <p:nvPr userDrawn="1"/>
        </p:nvSpPr>
        <p:spPr>
          <a:xfrm>
            <a:off x="5180" y="25192"/>
            <a:ext cx="9074150"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pt-BR" sz="2000" b="1" dirty="0">
                <a:ln>
                  <a:solidFill>
                    <a:schemeClr val="tx1"/>
                  </a:solidFill>
                </a:ln>
                <a:solidFill>
                  <a:srgbClr val="FFFF00"/>
                </a:solidFill>
              </a:rPr>
              <a:t>DESTINO DAS OFERTAS </a:t>
            </a:r>
            <a:r>
              <a:rPr lang="pt-BR" sz="2800" b="1" dirty="0">
                <a:ln>
                  <a:solidFill>
                    <a:schemeClr val="tx1"/>
                  </a:solidFill>
                </a:ln>
                <a:solidFill>
                  <a:srgbClr val="FFFF00"/>
                </a:solidFill>
              </a:rPr>
              <a:t>– </a:t>
            </a:r>
            <a:r>
              <a:rPr lang="pt-BR" sz="2800" b="1" kern="1200" dirty="0">
                <a:ln>
                  <a:solidFill>
                    <a:schemeClr val="tx1"/>
                  </a:solidFill>
                </a:ln>
                <a:solidFill>
                  <a:srgbClr val="FFFF00"/>
                </a:solidFill>
                <a:latin typeface="+mn-lt"/>
                <a:ea typeface="+mn-ea"/>
                <a:cs typeface="+mn-cs"/>
              </a:rPr>
              <a:t>Divisão</a:t>
            </a:r>
            <a:r>
              <a:rPr lang="pt-BR" sz="2800" b="1" kern="1200" dirty="0">
                <a:ln>
                  <a:solidFill>
                    <a:schemeClr val="tx1"/>
                  </a:solidFill>
                </a:ln>
                <a:solidFill>
                  <a:srgbClr val="FF0000"/>
                </a:solidFill>
                <a:latin typeface="+mn-lt"/>
                <a:ea typeface="+mn-ea"/>
                <a:cs typeface="+mn-cs"/>
              </a:rPr>
              <a:t> Transeuropeia</a:t>
            </a:r>
            <a:endParaRPr lang="pt-BR" sz="2800" b="1" dirty="0">
              <a:ln>
                <a:solidFill>
                  <a:schemeClr val="tx1"/>
                </a:solidFill>
              </a:ln>
              <a:solidFill>
                <a:srgbClr val="FF0000"/>
              </a:solidFill>
            </a:endParaRPr>
          </a:p>
        </p:txBody>
      </p:sp>
      <p:pic>
        <p:nvPicPr>
          <p:cNvPr id="3" name="Imagem 2">
            <a:extLst>
              <a:ext uri="{FF2B5EF4-FFF2-40B4-BE49-F238E27FC236}">
                <a16:creationId xmlns:a16="http://schemas.microsoft.com/office/drawing/2014/main" id="{964AFFF2-DB31-C8BB-5AA7-8289CD6A8C05}"/>
              </a:ext>
            </a:extLst>
          </p:cNvPr>
          <p:cNvPicPr>
            <a:picLocks noChangeAspect="1"/>
          </p:cNvPicPr>
          <p:nvPr userDrawn="1"/>
        </p:nvPicPr>
        <p:blipFill>
          <a:blip r:embed="rId2" cstate="print">
            <a:extLst>
              <a:ext uri="{28A0092B-C50C-407E-A947-70E740481C1C}">
                <a14:useLocalDpi xmlns:a14="http://schemas.microsoft.com/office/drawing/2010/main" val="0"/>
              </a:ext>
            </a:extLst>
          </a:blip>
          <a:srcRect t="1429"/>
          <a:stretch>
            <a:fillRect/>
          </a:stretch>
        </p:blipFill>
        <p:spPr>
          <a:xfrm>
            <a:off x="9525" y="666750"/>
            <a:ext cx="9144000" cy="6175201"/>
          </a:xfrm>
          <a:prstGeom prst="rect">
            <a:avLst/>
          </a:prstGeom>
        </p:spPr>
      </p:pic>
    </p:spTree>
    <p:extLst>
      <p:ext uri="{BB962C8B-B14F-4D97-AF65-F5344CB8AC3E}">
        <p14:creationId xmlns:p14="http://schemas.microsoft.com/office/powerpoint/2010/main" val="378914499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História">
    <p:spTree>
      <p:nvGrpSpPr>
        <p:cNvPr id="1" name=""/>
        <p:cNvGrpSpPr/>
        <p:nvPr/>
      </p:nvGrpSpPr>
      <p:grpSpPr>
        <a:xfrm>
          <a:off x="0" y="0"/>
          <a:ext cx="0" cy="0"/>
          <a:chOff x="0" y="0"/>
          <a:chExt cx="0" cy="0"/>
        </a:xfrm>
      </p:grpSpPr>
      <p:sp>
        <p:nvSpPr>
          <p:cNvPr id="2" name="Retângulo 1">
            <a:extLst>
              <a:ext uri="{FF2B5EF4-FFF2-40B4-BE49-F238E27FC236}">
                <a16:creationId xmlns:a16="http://schemas.microsoft.com/office/drawing/2014/main" id="{78075ED5-61AE-B8B5-CD70-08C705658053}"/>
              </a:ext>
            </a:extLst>
          </p:cNvPr>
          <p:cNvSpPr/>
          <p:nvPr userDrawn="1"/>
        </p:nvSpPr>
        <p:spPr>
          <a:xfrm>
            <a:off x="9248" y="692876"/>
            <a:ext cx="9173369" cy="6165124"/>
          </a:xfrm>
          <a:prstGeom prst="rect">
            <a:avLst/>
          </a:prstGeom>
          <a:solidFill>
            <a:schemeClr val="accent3">
              <a:lumMod val="40000"/>
              <a:lumOff val="60000"/>
            </a:schemeClr>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indent="0" algn="ctr" fontAlgn="auto">
              <a:spcBef>
                <a:spcPts val="0"/>
              </a:spcBef>
              <a:spcAft>
                <a:spcPts val="0"/>
              </a:spcAft>
              <a:buAutoNum type="arabicPeriod"/>
            </a:pPr>
            <a:endParaRPr lang="pt-BR" sz="1200" b="1" dirty="0">
              <a:solidFill>
                <a:schemeClr val="tx1"/>
              </a:solidFill>
            </a:endParaRPr>
          </a:p>
          <a:p>
            <a:pPr marL="0" indent="0" algn="ctr" fontAlgn="auto">
              <a:spcBef>
                <a:spcPts val="0"/>
              </a:spcBef>
              <a:spcAft>
                <a:spcPts val="0"/>
              </a:spcAft>
              <a:buAutoNum type="arabicPeriod"/>
            </a:pPr>
            <a:endParaRPr lang="pt-BR" sz="1200" b="1" dirty="0">
              <a:solidFill>
                <a:schemeClr val="tx1"/>
              </a:solidFill>
            </a:endParaRPr>
          </a:p>
        </p:txBody>
      </p:sp>
      <p:sp>
        <p:nvSpPr>
          <p:cNvPr id="3" name="Retângulo 2">
            <a:extLst>
              <a:ext uri="{FF2B5EF4-FFF2-40B4-BE49-F238E27FC236}">
                <a16:creationId xmlns:a16="http://schemas.microsoft.com/office/drawing/2014/main" id="{F4DFDFCF-B9E8-7114-9926-76A181EC7A1C}"/>
              </a:ext>
            </a:extLst>
          </p:cNvPr>
          <p:cNvSpPr/>
          <p:nvPr userDrawn="1"/>
        </p:nvSpPr>
        <p:spPr>
          <a:xfrm>
            <a:off x="0" y="666750"/>
            <a:ext cx="9173369" cy="6191250"/>
          </a:xfrm>
          <a:prstGeom prst="rect">
            <a:avLst/>
          </a:prstGeom>
          <a:solidFill>
            <a:schemeClr val="accent3">
              <a:lumMod val="40000"/>
              <a:lumOff val="60000"/>
            </a:schemeClr>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t-BR" dirty="0"/>
          </a:p>
        </p:txBody>
      </p:sp>
      <p:pic>
        <p:nvPicPr>
          <p:cNvPr id="4" name="Imagem 3">
            <a:extLst>
              <a:ext uri="{FF2B5EF4-FFF2-40B4-BE49-F238E27FC236}">
                <a16:creationId xmlns:a16="http://schemas.microsoft.com/office/drawing/2014/main" id="{15B13997-1E20-B501-75AE-C253FA3FD6C3}"/>
              </a:ext>
            </a:extLst>
          </p:cNvPr>
          <p:cNvPicPr>
            <a:picLocks noChangeAspect="1"/>
          </p:cNvPicPr>
          <p:nvPr userDrawn="1"/>
        </p:nvPicPr>
        <p:blipFill>
          <a:blip r:embed="rId2" cstate="print">
            <a:extLst>
              <a:ext uri="{28A0092B-C50C-407E-A947-70E740481C1C}">
                <a14:useLocalDpi xmlns:a14="http://schemas.microsoft.com/office/drawing/2010/main" val="0"/>
              </a:ext>
            </a:extLst>
          </a:blip>
          <a:srcRect t="1590"/>
          <a:stretch>
            <a:fillRect/>
          </a:stretch>
        </p:blipFill>
        <p:spPr>
          <a:xfrm>
            <a:off x="4067566" y="1955712"/>
            <a:ext cx="4987040" cy="3370810"/>
          </a:xfrm>
          <a:prstGeom prst="rect">
            <a:avLst/>
          </a:prstGeom>
          <a:ln w="25400">
            <a:solidFill>
              <a:srgbClr val="00B050"/>
            </a:solidFill>
          </a:ln>
        </p:spPr>
      </p:pic>
      <p:sp>
        <p:nvSpPr>
          <p:cNvPr id="5" name="Retângulo 4">
            <a:extLst>
              <a:ext uri="{FF2B5EF4-FFF2-40B4-BE49-F238E27FC236}">
                <a16:creationId xmlns:a16="http://schemas.microsoft.com/office/drawing/2014/main" id="{32884FF2-E814-347B-5016-B85362CDC4D9}"/>
              </a:ext>
            </a:extLst>
          </p:cNvPr>
          <p:cNvSpPr/>
          <p:nvPr userDrawn="1"/>
        </p:nvSpPr>
        <p:spPr>
          <a:xfrm>
            <a:off x="15875" y="0"/>
            <a:ext cx="9144000" cy="666750"/>
          </a:xfrm>
          <a:prstGeom prst="rect">
            <a:avLst/>
          </a:prstGeom>
          <a:gradFill flip="none" rotWithShape="1">
            <a:gsLst>
              <a:gs pos="0">
                <a:srgbClr val="000000"/>
              </a:gs>
              <a:gs pos="17000">
                <a:srgbClr val="4A452A"/>
              </a:gs>
              <a:gs pos="37000">
                <a:srgbClr val="4F6228"/>
              </a:gs>
              <a:gs pos="54000">
                <a:srgbClr val="77933C"/>
              </a:gs>
              <a:gs pos="72000">
                <a:srgbClr val="C3D69B"/>
              </a:gs>
              <a:gs pos="87000">
                <a:srgbClr val="C8E0AF"/>
              </a:gs>
              <a:gs pos="100000">
                <a:srgbClr val="D7E4BD"/>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sp>
        <p:nvSpPr>
          <p:cNvPr id="6" name="Espaço Reservado para Texto 8">
            <a:extLst>
              <a:ext uri="{FF2B5EF4-FFF2-40B4-BE49-F238E27FC236}">
                <a16:creationId xmlns:a16="http://schemas.microsoft.com/office/drawing/2014/main" id="{5D9ACEBF-783C-40DB-011A-20D88F21005A}"/>
              </a:ext>
            </a:extLst>
          </p:cNvPr>
          <p:cNvSpPr>
            <a:spLocks noGrp="1"/>
          </p:cNvSpPr>
          <p:nvPr>
            <p:ph type="body" sz="quarter" idx="11" hasCustomPrompt="1"/>
          </p:nvPr>
        </p:nvSpPr>
        <p:spPr>
          <a:xfrm>
            <a:off x="15875" y="0"/>
            <a:ext cx="9109075" cy="666750"/>
          </a:xfrm>
          <a:prstGeom prst="rect">
            <a:avLst/>
          </a:prstGeom>
        </p:spPr>
        <p:txBody>
          <a:bodyPr/>
          <a:lstStyle>
            <a:lvl1pPr marL="0" indent="0" algn="ctr">
              <a:buNone/>
              <a:defRPr sz="4000" b="1">
                <a:ln>
                  <a:solidFill>
                    <a:schemeClr val="tx1"/>
                  </a:solidFill>
                </a:ln>
                <a:solidFill>
                  <a:srgbClr val="FFFF00"/>
                </a:solidFill>
              </a:defRPr>
            </a:lvl1pPr>
            <a:lvl2pPr marL="457200" indent="0">
              <a:buNone/>
              <a:defRPr b="1">
                <a:solidFill>
                  <a:srgbClr val="FFFF00"/>
                </a:solidFill>
              </a:defRPr>
            </a:lvl2pPr>
            <a:lvl3pPr marL="914400" indent="0">
              <a:buNone/>
              <a:defRPr b="1">
                <a:solidFill>
                  <a:srgbClr val="FFFF00"/>
                </a:solidFill>
              </a:defRPr>
            </a:lvl3pPr>
            <a:lvl4pPr marL="1371600" indent="0">
              <a:buNone/>
              <a:defRPr b="1">
                <a:solidFill>
                  <a:srgbClr val="FFFF00"/>
                </a:solidFill>
              </a:defRPr>
            </a:lvl4pPr>
            <a:lvl5pPr marL="1828800" indent="0">
              <a:buNone/>
              <a:defRPr b="1">
                <a:solidFill>
                  <a:srgbClr val="FFFF00"/>
                </a:solidFill>
              </a:defRPr>
            </a:lvl5pPr>
          </a:lstStyle>
          <a:p>
            <a:pPr lvl="0"/>
            <a:r>
              <a:rPr lang="pt-BR" dirty="0"/>
              <a:t>S99 – Missões – 9 de </a:t>
            </a:r>
            <a:r>
              <a:rPr lang="pt-BR" dirty="0" err="1"/>
              <a:t>xxx</a:t>
            </a:r>
            <a:endParaRPr lang="pt-BR" dirty="0"/>
          </a:p>
        </p:txBody>
      </p:sp>
      <p:sp>
        <p:nvSpPr>
          <p:cNvPr id="7" name="Espaço Reservado para Texto 2">
            <a:extLst>
              <a:ext uri="{FF2B5EF4-FFF2-40B4-BE49-F238E27FC236}">
                <a16:creationId xmlns:a16="http://schemas.microsoft.com/office/drawing/2014/main" id="{7D01577C-8C03-20DE-7CB4-7B3240B99239}"/>
              </a:ext>
            </a:extLst>
          </p:cNvPr>
          <p:cNvSpPr>
            <a:spLocks noGrp="1"/>
          </p:cNvSpPr>
          <p:nvPr>
            <p:ph type="body" sz="quarter" idx="12" hasCustomPrompt="1"/>
          </p:nvPr>
        </p:nvSpPr>
        <p:spPr>
          <a:xfrm>
            <a:off x="179017" y="774700"/>
            <a:ext cx="8875589" cy="806769"/>
          </a:xfrm>
          <a:prstGeom prst="rect">
            <a:avLst/>
          </a:prstGeom>
        </p:spPr>
        <p:txBody>
          <a:bodyPr/>
          <a:lstStyle>
            <a:lvl1pPr marL="0" indent="0" algn="ctr" defTabSz="914400" rtl="0" eaLnBrk="1" latinLnBrk="0" hangingPunct="1">
              <a:buNone/>
              <a:defRPr lang="pt-BR" sz="4000" b="1" i="1" kern="1200" dirty="0">
                <a:ln w="11430">
                  <a:solidFill>
                    <a:srgbClr val="FF0000"/>
                  </a:solidFill>
                </a:ln>
                <a:solidFill>
                  <a:srgbClr val="FFFF00"/>
                </a:solidFill>
                <a:effectLst>
                  <a:outerShdw blurRad="38100" dist="38100" dir="2700000" algn="tl">
                    <a:srgbClr val="000000">
                      <a:alpha val="43137"/>
                    </a:srgbClr>
                  </a:outerShdw>
                </a:effectLst>
                <a:latin typeface="Comic Sans MS" pitchFamily="66" charset="0"/>
                <a:ea typeface="+mn-ea"/>
                <a:cs typeface="Arial" charset="0"/>
              </a:defRPr>
            </a:lvl1pPr>
          </a:lstStyle>
          <a:p>
            <a:pPr lvl="0"/>
            <a:r>
              <a:rPr lang="pt-BR" dirty="0"/>
              <a:t>Editar Título</a:t>
            </a:r>
          </a:p>
        </p:txBody>
      </p:sp>
      <p:sp>
        <p:nvSpPr>
          <p:cNvPr id="8" name="Espaço Reservado para Imagem 17">
            <a:extLst>
              <a:ext uri="{FF2B5EF4-FFF2-40B4-BE49-F238E27FC236}">
                <a16:creationId xmlns:a16="http://schemas.microsoft.com/office/drawing/2014/main" id="{43E5466A-90D2-D0D1-94BC-15C82BF4D782}"/>
              </a:ext>
            </a:extLst>
          </p:cNvPr>
          <p:cNvSpPr>
            <a:spLocks noGrp="1"/>
          </p:cNvSpPr>
          <p:nvPr>
            <p:ph type="pic" sz="quarter" idx="13" hasCustomPrompt="1"/>
          </p:nvPr>
        </p:nvSpPr>
        <p:spPr>
          <a:xfrm>
            <a:off x="4067566" y="5777366"/>
            <a:ext cx="1866911" cy="1028965"/>
          </a:xfrm>
          <a:prstGeom prst="rect">
            <a:avLst/>
          </a:prstGeom>
          <a:ln w="6350">
            <a:solidFill>
              <a:schemeClr val="tx1"/>
            </a:solidFill>
          </a:ln>
        </p:spPr>
        <p:txBody>
          <a:bodyPr/>
          <a:lstStyle>
            <a:lvl1pPr marL="0" indent="0">
              <a:buNone/>
              <a:defRPr sz="2000"/>
            </a:lvl1pPr>
          </a:lstStyle>
          <a:p>
            <a:r>
              <a:rPr lang="pt-BR" dirty="0"/>
              <a:t>Imagem Bandeira</a:t>
            </a:r>
          </a:p>
        </p:txBody>
      </p:sp>
      <p:sp>
        <p:nvSpPr>
          <p:cNvPr id="9" name="Espaço Reservado para Imagem 19">
            <a:extLst>
              <a:ext uri="{FF2B5EF4-FFF2-40B4-BE49-F238E27FC236}">
                <a16:creationId xmlns:a16="http://schemas.microsoft.com/office/drawing/2014/main" id="{B6514F19-A020-1FB8-521E-E91B7D8C4073}"/>
              </a:ext>
            </a:extLst>
          </p:cNvPr>
          <p:cNvSpPr>
            <a:spLocks noGrp="1"/>
          </p:cNvSpPr>
          <p:nvPr>
            <p:ph type="pic" sz="quarter" idx="14" hasCustomPrompt="1"/>
          </p:nvPr>
        </p:nvSpPr>
        <p:spPr>
          <a:xfrm>
            <a:off x="179017" y="1607595"/>
            <a:ext cx="3816919" cy="4108833"/>
          </a:xfrm>
          <a:prstGeom prst="rect">
            <a:avLst/>
          </a:prstGeom>
          <a:ln w="12700">
            <a:solidFill>
              <a:schemeClr val="tx1"/>
            </a:solidFill>
          </a:ln>
        </p:spPr>
        <p:txBody>
          <a:bodyPr/>
          <a:lstStyle>
            <a:lvl1pPr marL="0" indent="0">
              <a:buNone/>
              <a:defRPr sz="2000"/>
            </a:lvl1pPr>
          </a:lstStyle>
          <a:p>
            <a:r>
              <a:rPr lang="pt-BR" dirty="0"/>
              <a:t>Imagem Pessoa</a:t>
            </a:r>
          </a:p>
        </p:txBody>
      </p:sp>
      <p:sp>
        <p:nvSpPr>
          <p:cNvPr id="10" name="Espaço Reservado para Texto 21">
            <a:extLst>
              <a:ext uri="{FF2B5EF4-FFF2-40B4-BE49-F238E27FC236}">
                <a16:creationId xmlns:a16="http://schemas.microsoft.com/office/drawing/2014/main" id="{680D24D4-BA6B-A0FD-8F21-7E565A53BC44}"/>
              </a:ext>
            </a:extLst>
          </p:cNvPr>
          <p:cNvSpPr>
            <a:spLocks noGrp="1"/>
          </p:cNvSpPr>
          <p:nvPr>
            <p:ph type="body" sz="quarter" idx="15" hasCustomPrompt="1"/>
          </p:nvPr>
        </p:nvSpPr>
        <p:spPr>
          <a:xfrm>
            <a:off x="179017" y="5743071"/>
            <a:ext cx="3816919" cy="536078"/>
          </a:xfrm>
          <a:prstGeom prst="rect">
            <a:avLst/>
          </a:prstGeom>
        </p:spPr>
        <p:txBody>
          <a:bodyPr/>
          <a:lstStyle>
            <a:lvl1pPr marL="0" indent="0" algn="ctr">
              <a:buNone/>
              <a:defRPr sz="2800" b="1"/>
            </a:lvl1pPr>
            <a:lvl2pPr>
              <a:defRPr sz="1800" b="1"/>
            </a:lvl2pPr>
            <a:lvl3pPr>
              <a:defRPr sz="1800" b="1"/>
            </a:lvl3pPr>
            <a:lvl4pPr>
              <a:defRPr sz="1800" b="1"/>
            </a:lvl4pPr>
            <a:lvl5pPr>
              <a:defRPr sz="1800" b="1"/>
            </a:lvl5pPr>
          </a:lstStyle>
          <a:p>
            <a:pPr lvl="0"/>
            <a:r>
              <a:rPr lang="pt-BR" dirty="0"/>
              <a:t>Editar nome</a:t>
            </a:r>
          </a:p>
        </p:txBody>
      </p:sp>
      <p:sp>
        <p:nvSpPr>
          <p:cNvPr id="11" name="Espaço Reservado para Texto 23">
            <a:extLst>
              <a:ext uri="{FF2B5EF4-FFF2-40B4-BE49-F238E27FC236}">
                <a16:creationId xmlns:a16="http://schemas.microsoft.com/office/drawing/2014/main" id="{930AB40B-646A-3A23-EDEC-1BFCDD5A4280}"/>
              </a:ext>
            </a:extLst>
          </p:cNvPr>
          <p:cNvSpPr>
            <a:spLocks noGrp="1"/>
          </p:cNvSpPr>
          <p:nvPr>
            <p:ph type="body" sz="quarter" idx="16" hasCustomPrompt="1"/>
          </p:nvPr>
        </p:nvSpPr>
        <p:spPr>
          <a:xfrm>
            <a:off x="5943725" y="6279149"/>
            <a:ext cx="3006259" cy="459601"/>
          </a:xfrm>
          <a:prstGeom prst="rect">
            <a:avLst/>
          </a:prstGeom>
        </p:spPr>
        <p:txBody>
          <a:bodyPr wrap="none" lIns="90000" anchor="ctr" anchorCtr="0">
            <a:noAutofit/>
          </a:bodyPr>
          <a:lstStyle>
            <a:lvl1pPr marL="0" indent="0" algn="l">
              <a:buNone/>
              <a:defRPr sz="2400" b="1"/>
            </a:lvl1pPr>
          </a:lstStyle>
          <a:p>
            <a:pPr lvl="0"/>
            <a:r>
              <a:rPr lang="pt-BR" dirty="0"/>
              <a:t>Editar País</a:t>
            </a:r>
          </a:p>
        </p:txBody>
      </p:sp>
      <p:sp>
        <p:nvSpPr>
          <p:cNvPr id="12" name="CaixaDeTexto 11">
            <a:extLst>
              <a:ext uri="{FF2B5EF4-FFF2-40B4-BE49-F238E27FC236}">
                <a16:creationId xmlns:a16="http://schemas.microsoft.com/office/drawing/2014/main" id="{5DADF89A-DD62-AF35-36AB-7ECCF115F89F}"/>
              </a:ext>
            </a:extLst>
          </p:cNvPr>
          <p:cNvSpPr txBox="1"/>
          <p:nvPr userDrawn="1"/>
        </p:nvSpPr>
        <p:spPr>
          <a:xfrm>
            <a:off x="4068000" y="1610994"/>
            <a:ext cx="5004000" cy="338554"/>
          </a:xfrm>
          <a:prstGeom prst="rect">
            <a:avLst/>
          </a:prstGeom>
          <a:solidFill>
            <a:schemeClr val="bg1">
              <a:alpha val="50000"/>
            </a:schemeClr>
          </a:solidFill>
          <a:ln w="38100">
            <a:solidFill>
              <a:srgbClr val="00B050"/>
            </a:solidFill>
          </a:ln>
        </p:spPr>
        <p:txBody>
          <a:bodyPr wrap="square">
            <a:spAutoFit/>
          </a:bodyPr>
          <a:lstStyle/>
          <a:p>
            <a:pPr algn="ctr" fontAlgn="auto">
              <a:spcBef>
                <a:spcPts val="0"/>
              </a:spcBef>
              <a:spcAft>
                <a:spcPts val="0"/>
              </a:spcAft>
            </a:pPr>
            <a:r>
              <a:rPr lang="pt-BR" sz="1600" b="1" dirty="0">
                <a:solidFill>
                  <a:schemeClr val="tx1"/>
                </a:solidFill>
              </a:rPr>
              <a:t>4° trimestre 2026</a:t>
            </a:r>
            <a:endParaRPr lang="pt-BR" sz="1200" b="1" dirty="0">
              <a:solidFill>
                <a:schemeClr val="tx1"/>
              </a:solidFill>
            </a:endParaRPr>
          </a:p>
        </p:txBody>
      </p:sp>
      <p:sp>
        <p:nvSpPr>
          <p:cNvPr id="13" name="CaixaDeTexto 12">
            <a:extLst>
              <a:ext uri="{FF2B5EF4-FFF2-40B4-BE49-F238E27FC236}">
                <a16:creationId xmlns:a16="http://schemas.microsoft.com/office/drawing/2014/main" id="{AC46F45A-4FED-410E-8F74-290E4B3ECB89}"/>
              </a:ext>
            </a:extLst>
          </p:cNvPr>
          <p:cNvSpPr txBox="1"/>
          <p:nvPr userDrawn="1"/>
        </p:nvSpPr>
        <p:spPr>
          <a:xfrm>
            <a:off x="4068000" y="5331339"/>
            <a:ext cx="5004000" cy="400110"/>
          </a:xfrm>
          <a:prstGeom prst="rect">
            <a:avLst/>
          </a:prstGeom>
          <a:solidFill>
            <a:schemeClr val="bg1">
              <a:alpha val="50000"/>
            </a:schemeClr>
          </a:solidFill>
          <a:ln w="38100">
            <a:solidFill>
              <a:srgbClr val="00B050"/>
            </a:solidFill>
          </a:ln>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pt-BR" sz="2000" b="1" kern="1200" dirty="0">
                <a:solidFill>
                  <a:schemeClr val="tx1"/>
                </a:solidFill>
                <a:latin typeface="Noto Serif Light"/>
                <a:ea typeface="+mn-ea"/>
                <a:cs typeface="+mn-cs"/>
              </a:rPr>
              <a:t>Divisão Transeuropeia</a:t>
            </a:r>
            <a:endParaRPr lang="pt-BR" sz="1200" b="1" dirty="0">
              <a:solidFill>
                <a:schemeClr val="tx1"/>
              </a:solidFill>
            </a:endParaRPr>
          </a:p>
        </p:txBody>
      </p:sp>
    </p:spTree>
    <p:extLst>
      <p:ext uri="{BB962C8B-B14F-4D97-AF65-F5344CB8AC3E}">
        <p14:creationId xmlns:p14="http://schemas.microsoft.com/office/powerpoint/2010/main" val="271897378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Curiosidade Missionária">
    <p:spTree>
      <p:nvGrpSpPr>
        <p:cNvPr id="1" name=""/>
        <p:cNvGrpSpPr/>
        <p:nvPr/>
      </p:nvGrpSpPr>
      <p:grpSpPr>
        <a:xfrm>
          <a:off x="0" y="0"/>
          <a:ext cx="0" cy="0"/>
          <a:chOff x="0" y="0"/>
          <a:chExt cx="0" cy="0"/>
        </a:xfrm>
      </p:grpSpPr>
      <p:sp>
        <p:nvSpPr>
          <p:cNvPr id="2" name="Retângulo 1">
            <a:extLst>
              <a:ext uri="{FF2B5EF4-FFF2-40B4-BE49-F238E27FC236}">
                <a16:creationId xmlns:a16="http://schemas.microsoft.com/office/drawing/2014/main" id="{0544DF9D-2730-E7F2-64D7-6E8369854E06}"/>
              </a:ext>
            </a:extLst>
          </p:cNvPr>
          <p:cNvSpPr/>
          <p:nvPr userDrawn="1"/>
        </p:nvSpPr>
        <p:spPr>
          <a:xfrm>
            <a:off x="34925" y="666750"/>
            <a:ext cx="9109075" cy="6191250"/>
          </a:xfrm>
          <a:prstGeom prst="rect">
            <a:avLst/>
          </a:prstGeom>
          <a:solidFill>
            <a:schemeClr val="accent3">
              <a:lumMod val="40000"/>
              <a:lumOff val="60000"/>
            </a:schemeClr>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285750" indent="-285750" algn="ctr" eaLnBrk="1" fontAlgn="auto" hangingPunct="1">
              <a:spcBef>
                <a:spcPts val="0"/>
              </a:spcBef>
              <a:spcAft>
                <a:spcPts val="0"/>
              </a:spcAft>
              <a:buFont typeface="Arial" panose="020B0604020202020204" pitchFamily="34" charset="0"/>
              <a:buChar char="•"/>
              <a:defRPr/>
            </a:pPr>
            <a:endParaRPr lang="pt-BR" dirty="0"/>
          </a:p>
        </p:txBody>
      </p:sp>
      <p:sp>
        <p:nvSpPr>
          <p:cNvPr id="5" name="Espaço Reservado para Texto 2">
            <a:extLst>
              <a:ext uri="{FF2B5EF4-FFF2-40B4-BE49-F238E27FC236}">
                <a16:creationId xmlns:a16="http://schemas.microsoft.com/office/drawing/2014/main" id="{8142857A-FABD-CBAB-0FC9-525AE8121A84}"/>
              </a:ext>
            </a:extLst>
          </p:cNvPr>
          <p:cNvSpPr>
            <a:spLocks noGrp="1"/>
          </p:cNvSpPr>
          <p:nvPr>
            <p:ph type="body" sz="quarter" idx="10" hasCustomPrompt="1"/>
          </p:nvPr>
        </p:nvSpPr>
        <p:spPr>
          <a:xfrm>
            <a:off x="71996" y="679578"/>
            <a:ext cx="2959200" cy="6120000"/>
          </a:xfrm>
          <a:prstGeom prst="rect">
            <a:avLst/>
          </a:prstGeom>
          <a:solidFill>
            <a:srgbClr val="FFFF00"/>
          </a:solidFill>
        </p:spPr>
        <p:txBody>
          <a:bodyPr/>
          <a:lstStyle>
            <a:lvl1pPr marL="0" indent="0">
              <a:lnSpc>
                <a:spcPct val="90000"/>
              </a:lnSpc>
              <a:spcBef>
                <a:spcPts val="0"/>
              </a:spcBef>
              <a:buFont typeface="Arial" panose="020B0604020202020204" pitchFamily="34" charset="0"/>
              <a:buNone/>
              <a:defRPr sz="1800" b="1">
                <a:latin typeface="+mn-lt"/>
              </a:defRPr>
            </a:lvl1pPr>
            <a:lvl2pPr>
              <a:defRPr sz="1800"/>
            </a:lvl2pPr>
            <a:lvl3pPr>
              <a:defRPr sz="1800"/>
            </a:lvl3pPr>
            <a:lvl4pPr>
              <a:defRPr sz="1800"/>
            </a:lvl4pPr>
            <a:lvl5pPr>
              <a:defRPr sz="1800"/>
            </a:lvl5pPr>
          </a:lstStyle>
          <a:p>
            <a:pPr lvl="0"/>
            <a:r>
              <a:rPr lang="pt-BR" dirty="0"/>
              <a:t>Texto sobre Curiosidade ...</a:t>
            </a:r>
          </a:p>
        </p:txBody>
      </p:sp>
      <p:sp>
        <p:nvSpPr>
          <p:cNvPr id="7" name="Retângulo 6">
            <a:extLst>
              <a:ext uri="{FF2B5EF4-FFF2-40B4-BE49-F238E27FC236}">
                <a16:creationId xmlns:a16="http://schemas.microsoft.com/office/drawing/2014/main" id="{E35B0148-C836-2A96-D597-74D9C17FCC77}"/>
              </a:ext>
            </a:extLst>
          </p:cNvPr>
          <p:cNvSpPr/>
          <p:nvPr userDrawn="1"/>
        </p:nvSpPr>
        <p:spPr>
          <a:xfrm>
            <a:off x="755576" y="12828"/>
            <a:ext cx="8422485" cy="653922"/>
          </a:xfrm>
          <a:prstGeom prst="rect">
            <a:avLst/>
          </a:prstGeom>
          <a:gradFill flip="none" rotWithShape="1">
            <a:gsLst>
              <a:gs pos="0">
                <a:srgbClr val="000000"/>
              </a:gs>
              <a:gs pos="17000">
                <a:srgbClr val="4A452A"/>
              </a:gs>
              <a:gs pos="37000">
                <a:srgbClr val="4F6228"/>
              </a:gs>
              <a:gs pos="54000">
                <a:srgbClr val="77933C"/>
              </a:gs>
              <a:gs pos="72000">
                <a:srgbClr val="C3D69B"/>
              </a:gs>
              <a:gs pos="87000">
                <a:srgbClr val="C8E0AF"/>
              </a:gs>
              <a:gs pos="100000">
                <a:srgbClr val="D7E4BD"/>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685800" rtl="0" eaLnBrk="1" fontAlgn="auto" latinLnBrk="0" hangingPunct="1">
              <a:lnSpc>
                <a:spcPct val="100000"/>
              </a:lnSpc>
              <a:spcBef>
                <a:spcPts val="0"/>
              </a:spcBef>
              <a:spcAft>
                <a:spcPts val="0"/>
              </a:spcAft>
              <a:buClrTx/>
              <a:buSzTx/>
              <a:buFontTx/>
              <a:buNone/>
              <a:tabLst/>
              <a:defRPr/>
            </a:pPr>
            <a:r>
              <a:rPr lang="pt-BR" sz="2400" b="1" kern="1200" dirty="0">
                <a:ln>
                  <a:solidFill>
                    <a:schemeClr val="tx1"/>
                  </a:solidFill>
                </a:ln>
                <a:solidFill>
                  <a:srgbClr val="FFFF00"/>
                </a:solidFill>
                <a:latin typeface="+mn-lt"/>
                <a:ea typeface="+mn-ea"/>
                <a:cs typeface="+mn-cs"/>
              </a:rPr>
              <a:t>- Curiosidade Missionária</a:t>
            </a:r>
            <a:r>
              <a:rPr lang="pt-BR" sz="3200" b="1" kern="1200" dirty="0">
                <a:ln>
                  <a:solidFill>
                    <a:schemeClr val="tx1"/>
                  </a:solidFill>
                </a:ln>
                <a:solidFill>
                  <a:srgbClr val="FFFF00"/>
                </a:solidFill>
                <a:latin typeface="+mn-lt"/>
                <a:ea typeface="+mn-ea"/>
                <a:cs typeface="+mn-cs"/>
              </a:rPr>
              <a:t> - </a:t>
            </a:r>
            <a:r>
              <a:rPr lang="pt-BR" sz="3200" b="1" kern="1200" dirty="0">
                <a:ln>
                  <a:solidFill>
                    <a:schemeClr val="tx1"/>
                  </a:solidFill>
                </a:ln>
                <a:solidFill>
                  <a:srgbClr val="FF0000"/>
                </a:solidFill>
                <a:latin typeface="+mn-lt"/>
                <a:ea typeface="+mn-ea"/>
                <a:cs typeface="+mn-cs"/>
              </a:rPr>
              <a:t>Divisão </a:t>
            </a:r>
            <a:r>
              <a:rPr lang="pt-BR" sz="3200" b="1" kern="1200" dirty="0" err="1">
                <a:ln>
                  <a:solidFill>
                    <a:schemeClr val="tx1"/>
                  </a:solidFill>
                </a:ln>
                <a:solidFill>
                  <a:srgbClr val="FF0000"/>
                </a:solidFill>
                <a:latin typeface="+mn-lt"/>
                <a:ea typeface="+mn-ea"/>
                <a:cs typeface="+mn-cs"/>
              </a:rPr>
              <a:t>Transereuropeia</a:t>
            </a:r>
            <a:endParaRPr lang="pt-BR" sz="3200" b="1" dirty="0">
              <a:ln>
                <a:solidFill>
                  <a:schemeClr val="tx1"/>
                </a:solidFill>
              </a:ln>
              <a:solidFill>
                <a:srgbClr val="FFFF00"/>
              </a:solidFill>
            </a:endParaRPr>
          </a:p>
        </p:txBody>
      </p:sp>
      <p:sp>
        <p:nvSpPr>
          <p:cNvPr id="8" name="Espaço Reservado para Texto 29">
            <a:extLst>
              <a:ext uri="{FF2B5EF4-FFF2-40B4-BE49-F238E27FC236}">
                <a16:creationId xmlns:a16="http://schemas.microsoft.com/office/drawing/2014/main" id="{A4206D21-D727-5A05-8ED0-3AD9B8EB939B}"/>
              </a:ext>
            </a:extLst>
          </p:cNvPr>
          <p:cNvSpPr>
            <a:spLocks noGrp="1"/>
          </p:cNvSpPr>
          <p:nvPr>
            <p:ph type="body" sz="quarter" idx="12" hasCustomPrompt="1"/>
          </p:nvPr>
        </p:nvSpPr>
        <p:spPr>
          <a:xfrm>
            <a:off x="34924" y="116631"/>
            <a:ext cx="864667" cy="491697"/>
          </a:xfrm>
          <a:prstGeom prst="rect">
            <a:avLst/>
          </a:prstGeom>
        </p:spPr>
        <p:txBody>
          <a:bodyPr/>
          <a:lstStyle>
            <a:lvl1pPr marL="0" marR="0" indent="0" algn="ctr" defTabSz="914400" rtl="0" eaLnBrk="0" fontAlgn="base" latinLnBrk="0" hangingPunct="0">
              <a:lnSpc>
                <a:spcPct val="100000"/>
              </a:lnSpc>
              <a:spcBef>
                <a:spcPct val="20000"/>
              </a:spcBef>
              <a:spcAft>
                <a:spcPct val="0"/>
              </a:spcAft>
              <a:buClrTx/>
              <a:buSzTx/>
              <a:buFont typeface="Arial" panose="020B0604020202020204" pitchFamily="34" charset="0"/>
              <a:buNone/>
              <a:tabLst/>
              <a:defRPr lang="pt-BR" sz="2800" b="1" kern="1200" dirty="0" smtClean="0">
                <a:ln>
                  <a:solidFill>
                    <a:schemeClr val="tx1"/>
                  </a:solidFill>
                </a:ln>
                <a:solidFill>
                  <a:srgbClr val="FFFF00"/>
                </a:solidFill>
                <a:latin typeface="+mn-lt"/>
                <a:ea typeface="+mn-ea"/>
                <a:cs typeface="+mn-cs"/>
              </a:defRPr>
            </a:lvl1pPr>
          </a:lstStyle>
          <a:p>
            <a:pPr marL="342900" marR="0" lvl="0" indent="-342900" algn="ctr" defTabSz="914400" rtl="0" eaLnBrk="0" fontAlgn="base" latinLnBrk="0" hangingPunct="0">
              <a:lnSpc>
                <a:spcPct val="100000"/>
              </a:lnSpc>
              <a:spcBef>
                <a:spcPct val="20000"/>
              </a:spcBef>
              <a:spcAft>
                <a:spcPct val="0"/>
              </a:spcAft>
              <a:buClrTx/>
              <a:buSzTx/>
              <a:buFont typeface="Arial" panose="020B0604020202020204" pitchFamily="34" charset="0"/>
              <a:buNone/>
              <a:tabLst/>
              <a:defRPr/>
            </a:pPr>
            <a:r>
              <a:rPr lang="pt-BR" dirty="0"/>
              <a:t>S99</a:t>
            </a:r>
          </a:p>
        </p:txBody>
      </p:sp>
    </p:spTree>
    <p:extLst>
      <p:ext uri="{BB962C8B-B14F-4D97-AF65-F5344CB8AC3E}">
        <p14:creationId xmlns:p14="http://schemas.microsoft.com/office/powerpoint/2010/main" val="37904137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1_Curiosidades">
    <p:spTree>
      <p:nvGrpSpPr>
        <p:cNvPr id="1" name=""/>
        <p:cNvGrpSpPr/>
        <p:nvPr/>
      </p:nvGrpSpPr>
      <p:grpSpPr>
        <a:xfrm>
          <a:off x="0" y="0"/>
          <a:ext cx="0" cy="0"/>
          <a:chOff x="0" y="0"/>
          <a:chExt cx="0" cy="0"/>
        </a:xfrm>
      </p:grpSpPr>
      <p:sp>
        <p:nvSpPr>
          <p:cNvPr id="4" name="Retângulo 3">
            <a:extLst>
              <a:ext uri="{FF2B5EF4-FFF2-40B4-BE49-F238E27FC236}">
                <a16:creationId xmlns:a16="http://schemas.microsoft.com/office/drawing/2014/main" id="{963C5A78-36AC-4DC3-91E9-B1168153FE1C}"/>
              </a:ext>
            </a:extLst>
          </p:cNvPr>
          <p:cNvSpPr/>
          <p:nvPr userDrawn="1"/>
        </p:nvSpPr>
        <p:spPr>
          <a:xfrm>
            <a:off x="34925" y="666750"/>
            <a:ext cx="9109075" cy="6191250"/>
          </a:xfrm>
          <a:prstGeom prst="rect">
            <a:avLst/>
          </a:prstGeom>
          <a:solidFill>
            <a:schemeClr val="accent3">
              <a:lumMod val="40000"/>
              <a:lumOff val="60000"/>
            </a:schemeClr>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285750" indent="-285750" algn="ctr" eaLnBrk="1" fontAlgn="auto" hangingPunct="1">
              <a:spcBef>
                <a:spcPts val="0"/>
              </a:spcBef>
              <a:spcAft>
                <a:spcPts val="0"/>
              </a:spcAft>
              <a:buFont typeface="Arial" panose="020B0604020202020204" pitchFamily="34" charset="0"/>
              <a:buChar char="•"/>
              <a:defRPr/>
            </a:pPr>
            <a:endParaRPr lang="pt-BR" dirty="0"/>
          </a:p>
        </p:txBody>
      </p:sp>
      <p:sp>
        <p:nvSpPr>
          <p:cNvPr id="3" name="Espaço Reservado para Texto 2">
            <a:extLst>
              <a:ext uri="{FF2B5EF4-FFF2-40B4-BE49-F238E27FC236}">
                <a16:creationId xmlns:a16="http://schemas.microsoft.com/office/drawing/2014/main" id="{41BD80D8-3761-4900-B3A7-1F0AC121B4FB}"/>
              </a:ext>
            </a:extLst>
          </p:cNvPr>
          <p:cNvSpPr>
            <a:spLocks noGrp="1"/>
          </p:cNvSpPr>
          <p:nvPr>
            <p:ph type="body" sz="quarter" idx="10" hasCustomPrompt="1"/>
          </p:nvPr>
        </p:nvSpPr>
        <p:spPr>
          <a:xfrm>
            <a:off x="71996" y="679578"/>
            <a:ext cx="2959200" cy="6120000"/>
          </a:xfrm>
          <a:prstGeom prst="rect">
            <a:avLst/>
          </a:prstGeom>
          <a:solidFill>
            <a:srgbClr val="FFFF00"/>
          </a:solidFill>
        </p:spPr>
        <p:txBody>
          <a:bodyPr/>
          <a:lstStyle>
            <a:lvl1pPr marL="0" indent="0">
              <a:lnSpc>
                <a:spcPct val="90000"/>
              </a:lnSpc>
              <a:spcBef>
                <a:spcPts val="0"/>
              </a:spcBef>
              <a:buFont typeface="Arial" panose="020B0604020202020204" pitchFamily="34" charset="0"/>
              <a:buNone/>
              <a:defRPr sz="1800" b="1">
                <a:latin typeface="+mn-lt"/>
              </a:defRPr>
            </a:lvl1pPr>
            <a:lvl2pPr>
              <a:defRPr sz="1800"/>
            </a:lvl2pPr>
            <a:lvl3pPr>
              <a:defRPr sz="1800"/>
            </a:lvl3pPr>
            <a:lvl4pPr>
              <a:defRPr sz="1800"/>
            </a:lvl4pPr>
            <a:lvl5pPr>
              <a:defRPr sz="1800"/>
            </a:lvl5pPr>
          </a:lstStyle>
          <a:p>
            <a:pPr lvl="0"/>
            <a:r>
              <a:rPr lang="pt-BR" dirty="0"/>
              <a:t>Texto sobre Curiosidade ...</a:t>
            </a:r>
          </a:p>
        </p:txBody>
      </p:sp>
      <p:sp>
        <p:nvSpPr>
          <p:cNvPr id="6" name="Retângulo 5">
            <a:extLst>
              <a:ext uri="{FF2B5EF4-FFF2-40B4-BE49-F238E27FC236}">
                <a16:creationId xmlns:a16="http://schemas.microsoft.com/office/drawing/2014/main" id="{CADEA7F4-A15E-4148-A2A1-B288C4F38054}"/>
              </a:ext>
            </a:extLst>
          </p:cNvPr>
          <p:cNvSpPr/>
          <p:nvPr userDrawn="1"/>
        </p:nvSpPr>
        <p:spPr>
          <a:xfrm>
            <a:off x="34061" y="12828"/>
            <a:ext cx="9144000" cy="666750"/>
          </a:xfrm>
          <a:prstGeom prst="rect">
            <a:avLst/>
          </a:prstGeom>
          <a:gradFill flip="none" rotWithShape="1">
            <a:gsLst>
              <a:gs pos="0">
                <a:srgbClr val="000000"/>
              </a:gs>
              <a:gs pos="17000">
                <a:srgbClr val="4A452A"/>
              </a:gs>
              <a:gs pos="37000">
                <a:srgbClr val="4F6228"/>
              </a:gs>
              <a:gs pos="54000">
                <a:srgbClr val="77933C"/>
              </a:gs>
              <a:gs pos="72000">
                <a:srgbClr val="C3D69B"/>
              </a:gs>
              <a:gs pos="87000">
                <a:srgbClr val="C8E0AF"/>
              </a:gs>
              <a:gs pos="100000">
                <a:srgbClr val="D7E4BD"/>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685800" rtl="0" eaLnBrk="1" fontAlgn="auto" latinLnBrk="0" hangingPunct="1">
              <a:lnSpc>
                <a:spcPct val="100000"/>
              </a:lnSpc>
              <a:spcBef>
                <a:spcPts val="0"/>
              </a:spcBef>
              <a:spcAft>
                <a:spcPts val="0"/>
              </a:spcAft>
              <a:buClrTx/>
              <a:buSzTx/>
              <a:buFontTx/>
              <a:buNone/>
              <a:tabLst/>
              <a:defRPr/>
            </a:pPr>
            <a:r>
              <a:rPr lang="pt-BR" sz="3600" b="1" kern="1200" dirty="0">
                <a:ln>
                  <a:solidFill>
                    <a:schemeClr val="tx1"/>
                  </a:solidFill>
                </a:ln>
                <a:solidFill>
                  <a:srgbClr val="FFFF00"/>
                </a:solidFill>
                <a:latin typeface="+mn-lt"/>
                <a:ea typeface="+mn-ea"/>
                <a:cs typeface="+mn-cs"/>
              </a:rPr>
              <a:t>Curiosidades da </a:t>
            </a:r>
            <a:r>
              <a:rPr lang="pt-BR" sz="3600" b="1" kern="1200" dirty="0">
                <a:ln>
                  <a:solidFill>
                    <a:schemeClr val="tx1"/>
                  </a:solidFill>
                </a:ln>
                <a:solidFill>
                  <a:srgbClr val="FF0000"/>
                </a:solidFill>
                <a:latin typeface="+mn-lt"/>
                <a:ea typeface="+mn-ea"/>
                <a:cs typeface="+mn-cs"/>
              </a:rPr>
              <a:t>Divisão Transeuropeia</a:t>
            </a:r>
            <a:endParaRPr lang="pt-BR" sz="3600" b="1" dirty="0">
              <a:ln>
                <a:solidFill>
                  <a:schemeClr val="tx1"/>
                </a:solidFill>
              </a:ln>
              <a:solidFill>
                <a:srgbClr val="FF0000"/>
              </a:solidFill>
            </a:endParaRPr>
          </a:p>
        </p:txBody>
      </p:sp>
    </p:spTree>
    <p:extLst>
      <p:ext uri="{BB962C8B-B14F-4D97-AF65-F5344CB8AC3E}">
        <p14:creationId xmlns:p14="http://schemas.microsoft.com/office/powerpoint/2010/main" val="31033333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Curiosidades Animais">
    <p:spTree>
      <p:nvGrpSpPr>
        <p:cNvPr id="1" name=""/>
        <p:cNvGrpSpPr/>
        <p:nvPr/>
      </p:nvGrpSpPr>
      <p:grpSpPr>
        <a:xfrm>
          <a:off x="0" y="0"/>
          <a:ext cx="0" cy="0"/>
          <a:chOff x="0" y="0"/>
          <a:chExt cx="0" cy="0"/>
        </a:xfrm>
      </p:grpSpPr>
      <p:sp>
        <p:nvSpPr>
          <p:cNvPr id="4" name="Retângulo 3">
            <a:extLst>
              <a:ext uri="{FF2B5EF4-FFF2-40B4-BE49-F238E27FC236}">
                <a16:creationId xmlns:a16="http://schemas.microsoft.com/office/drawing/2014/main" id="{963C5A78-36AC-4DC3-91E9-B1168153FE1C}"/>
              </a:ext>
            </a:extLst>
          </p:cNvPr>
          <p:cNvSpPr/>
          <p:nvPr userDrawn="1"/>
        </p:nvSpPr>
        <p:spPr>
          <a:xfrm>
            <a:off x="34925" y="666750"/>
            <a:ext cx="9109075" cy="6191250"/>
          </a:xfrm>
          <a:prstGeom prst="rect">
            <a:avLst/>
          </a:prstGeom>
          <a:solidFill>
            <a:schemeClr val="accent3">
              <a:lumMod val="40000"/>
              <a:lumOff val="60000"/>
            </a:schemeClr>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285750" indent="-285750" algn="ctr" eaLnBrk="1" fontAlgn="auto" hangingPunct="1">
              <a:spcBef>
                <a:spcPts val="0"/>
              </a:spcBef>
              <a:spcAft>
                <a:spcPts val="0"/>
              </a:spcAft>
              <a:buFont typeface="Arial" panose="020B0604020202020204" pitchFamily="34" charset="0"/>
              <a:buChar char="•"/>
              <a:defRPr/>
            </a:pPr>
            <a:endParaRPr lang="pt-BR" dirty="0"/>
          </a:p>
        </p:txBody>
      </p:sp>
      <p:sp>
        <p:nvSpPr>
          <p:cNvPr id="5" name="Retângulo 4">
            <a:extLst>
              <a:ext uri="{FF2B5EF4-FFF2-40B4-BE49-F238E27FC236}">
                <a16:creationId xmlns:a16="http://schemas.microsoft.com/office/drawing/2014/main" id="{C3690757-2233-41B7-B19F-57929FBC3A8B}"/>
              </a:ext>
            </a:extLst>
          </p:cNvPr>
          <p:cNvSpPr/>
          <p:nvPr userDrawn="1"/>
        </p:nvSpPr>
        <p:spPr>
          <a:xfrm>
            <a:off x="34061" y="12828"/>
            <a:ext cx="9144000" cy="666750"/>
          </a:xfrm>
          <a:prstGeom prst="rect">
            <a:avLst/>
          </a:prstGeom>
          <a:gradFill flip="none" rotWithShape="1">
            <a:gsLst>
              <a:gs pos="0">
                <a:srgbClr val="000000"/>
              </a:gs>
              <a:gs pos="17000">
                <a:srgbClr val="4A452A"/>
              </a:gs>
              <a:gs pos="37000">
                <a:srgbClr val="4F6228"/>
              </a:gs>
              <a:gs pos="54000">
                <a:srgbClr val="77933C"/>
              </a:gs>
              <a:gs pos="72000">
                <a:srgbClr val="C3D69B"/>
              </a:gs>
              <a:gs pos="87000">
                <a:srgbClr val="C8E0AF"/>
              </a:gs>
              <a:gs pos="100000">
                <a:srgbClr val="D7E4BD"/>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685800" rtl="0" eaLnBrk="1" fontAlgn="auto" latinLnBrk="0" hangingPunct="1">
              <a:lnSpc>
                <a:spcPct val="100000"/>
              </a:lnSpc>
              <a:spcBef>
                <a:spcPts val="0"/>
              </a:spcBef>
              <a:spcAft>
                <a:spcPts val="0"/>
              </a:spcAft>
              <a:buClrTx/>
              <a:buSzTx/>
              <a:buFontTx/>
              <a:buNone/>
              <a:tabLst/>
              <a:defRPr/>
            </a:pPr>
            <a:r>
              <a:rPr lang="pt-BR" sz="3600" b="1" kern="1200" dirty="0">
                <a:ln>
                  <a:solidFill>
                    <a:schemeClr val="tx1"/>
                  </a:solidFill>
                </a:ln>
                <a:solidFill>
                  <a:srgbClr val="FFFF00"/>
                </a:solidFill>
                <a:latin typeface="+mn-lt"/>
                <a:ea typeface="+mn-ea"/>
                <a:cs typeface="+mn-cs"/>
              </a:rPr>
              <a:t>Curiosidades Animais - </a:t>
            </a:r>
            <a:r>
              <a:rPr lang="pt-BR" sz="3600" b="1" kern="1200" dirty="0">
                <a:ln>
                  <a:solidFill>
                    <a:schemeClr val="tx1"/>
                  </a:solidFill>
                </a:ln>
                <a:solidFill>
                  <a:srgbClr val="FF0000"/>
                </a:solidFill>
                <a:latin typeface="+mn-lt"/>
                <a:ea typeface="+mn-ea"/>
                <a:cs typeface="+mn-cs"/>
              </a:rPr>
              <a:t>Divisão Transeuropeia</a:t>
            </a:r>
            <a:endParaRPr lang="pt-BR" sz="3600" b="1" dirty="0">
              <a:ln>
                <a:solidFill>
                  <a:schemeClr val="tx1"/>
                </a:solidFill>
              </a:ln>
              <a:solidFill>
                <a:srgbClr val="FF0000"/>
              </a:solidFill>
            </a:endParaRPr>
          </a:p>
        </p:txBody>
      </p:sp>
      <p:sp>
        <p:nvSpPr>
          <p:cNvPr id="6" name="Espaço Reservado para Texto 2">
            <a:extLst>
              <a:ext uri="{FF2B5EF4-FFF2-40B4-BE49-F238E27FC236}">
                <a16:creationId xmlns:a16="http://schemas.microsoft.com/office/drawing/2014/main" id="{A15B693B-9305-49AD-BC5A-A438EE330DB7}"/>
              </a:ext>
            </a:extLst>
          </p:cNvPr>
          <p:cNvSpPr>
            <a:spLocks noGrp="1"/>
          </p:cNvSpPr>
          <p:nvPr>
            <p:ph type="body" sz="quarter" idx="10" hasCustomPrompt="1"/>
          </p:nvPr>
        </p:nvSpPr>
        <p:spPr>
          <a:xfrm>
            <a:off x="71996" y="679578"/>
            <a:ext cx="2959200" cy="6120000"/>
          </a:xfrm>
          <a:prstGeom prst="rect">
            <a:avLst/>
          </a:prstGeom>
          <a:solidFill>
            <a:srgbClr val="FFFF00"/>
          </a:solidFill>
        </p:spPr>
        <p:txBody>
          <a:bodyPr/>
          <a:lstStyle>
            <a:lvl1pPr marL="0" indent="0">
              <a:lnSpc>
                <a:spcPct val="90000"/>
              </a:lnSpc>
              <a:spcBef>
                <a:spcPts val="0"/>
              </a:spcBef>
              <a:buFont typeface="Arial" panose="020B0604020202020204" pitchFamily="34" charset="0"/>
              <a:buNone/>
              <a:defRPr sz="1800" b="1">
                <a:latin typeface="+mn-lt"/>
              </a:defRPr>
            </a:lvl1pPr>
            <a:lvl2pPr>
              <a:defRPr sz="1800"/>
            </a:lvl2pPr>
            <a:lvl3pPr>
              <a:defRPr sz="1800"/>
            </a:lvl3pPr>
            <a:lvl4pPr>
              <a:defRPr sz="1800"/>
            </a:lvl4pPr>
            <a:lvl5pPr>
              <a:defRPr sz="1800"/>
            </a:lvl5pPr>
          </a:lstStyle>
          <a:p>
            <a:pPr lvl="0"/>
            <a:r>
              <a:rPr lang="pt-BR" dirty="0"/>
              <a:t>Texto sobre Animais</a:t>
            </a:r>
          </a:p>
        </p:txBody>
      </p:sp>
    </p:spTree>
    <p:extLst>
      <p:ext uri="{BB962C8B-B14F-4D97-AF65-F5344CB8AC3E}">
        <p14:creationId xmlns:p14="http://schemas.microsoft.com/office/powerpoint/2010/main" val="61090811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Curiosidades_Geral">
    <p:spTree>
      <p:nvGrpSpPr>
        <p:cNvPr id="1" name=""/>
        <p:cNvGrpSpPr/>
        <p:nvPr/>
      </p:nvGrpSpPr>
      <p:grpSpPr>
        <a:xfrm>
          <a:off x="0" y="0"/>
          <a:ext cx="0" cy="0"/>
          <a:chOff x="0" y="0"/>
          <a:chExt cx="0" cy="0"/>
        </a:xfrm>
      </p:grpSpPr>
      <p:sp>
        <p:nvSpPr>
          <p:cNvPr id="6" name="Retângulo 5">
            <a:extLst>
              <a:ext uri="{FF2B5EF4-FFF2-40B4-BE49-F238E27FC236}">
                <a16:creationId xmlns:a16="http://schemas.microsoft.com/office/drawing/2014/main" id="{3C4A120E-C910-A691-61DD-DF65F55E082E}"/>
              </a:ext>
            </a:extLst>
          </p:cNvPr>
          <p:cNvSpPr/>
          <p:nvPr userDrawn="1"/>
        </p:nvSpPr>
        <p:spPr>
          <a:xfrm>
            <a:off x="34925" y="666750"/>
            <a:ext cx="9109075" cy="6191250"/>
          </a:xfrm>
          <a:prstGeom prst="rect">
            <a:avLst/>
          </a:prstGeom>
          <a:solidFill>
            <a:schemeClr val="accent3">
              <a:lumMod val="40000"/>
              <a:lumOff val="60000"/>
            </a:schemeClr>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285750" indent="-285750" algn="ctr" eaLnBrk="1" fontAlgn="auto" hangingPunct="1">
              <a:spcBef>
                <a:spcPts val="0"/>
              </a:spcBef>
              <a:spcAft>
                <a:spcPts val="0"/>
              </a:spcAft>
              <a:buFont typeface="Arial" panose="020B0604020202020204" pitchFamily="34" charset="0"/>
              <a:buChar char="•"/>
              <a:defRPr/>
            </a:pPr>
            <a:endParaRPr lang="pt-BR" dirty="0"/>
          </a:p>
        </p:txBody>
      </p:sp>
      <p:sp>
        <p:nvSpPr>
          <p:cNvPr id="8" name="Retângulo 7">
            <a:extLst>
              <a:ext uri="{FF2B5EF4-FFF2-40B4-BE49-F238E27FC236}">
                <a16:creationId xmlns:a16="http://schemas.microsoft.com/office/drawing/2014/main" id="{11D32D1C-BFBB-6C52-9C72-9746765377EF}"/>
              </a:ext>
            </a:extLst>
          </p:cNvPr>
          <p:cNvSpPr/>
          <p:nvPr userDrawn="1"/>
        </p:nvSpPr>
        <p:spPr>
          <a:xfrm>
            <a:off x="34061" y="12828"/>
            <a:ext cx="9144000" cy="666750"/>
          </a:xfrm>
          <a:prstGeom prst="rect">
            <a:avLst/>
          </a:prstGeom>
          <a:gradFill flip="none" rotWithShape="1">
            <a:gsLst>
              <a:gs pos="0">
                <a:srgbClr val="000000"/>
              </a:gs>
              <a:gs pos="17000">
                <a:srgbClr val="4A452A"/>
              </a:gs>
              <a:gs pos="37000">
                <a:srgbClr val="4F6228"/>
              </a:gs>
              <a:gs pos="54000">
                <a:srgbClr val="77933C"/>
              </a:gs>
              <a:gs pos="72000">
                <a:srgbClr val="C3D69B"/>
              </a:gs>
              <a:gs pos="87000">
                <a:srgbClr val="C8E0AF"/>
              </a:gs>
              <a:gs pos="100000">
                <a:srgbClr val="D7E4BD"/>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685800" rtl="0" eaLnBrk="1" fontAlgn="auto" latinLnBrk="0" hangingPunct="1">
              <a:lnSpc>
                <a:spcPct val="100000"/>
              </a:lnSpc>
              <a:spcBef>
                <a:spcPts val="0"/>
              </a:spcBef>
              <a:spcAft>
                <a:spcPts val="0"/>
              </a:spcAft>
              <a:buClrTx/>
              <a:buSzTx/>
              <a:buFontTx/>
              <a:buNone/>
              <a:tabLst/>
              <a:defRPr/>
            </a:pPr>
            <a:r>
              <a:rPr lang="pt-BR" sz="3600" b="1" kern="1200" dirty="0">
                <a:ln>
                  <a:solidFill>
                    <a:schemeClr val="tx1"/>
                  </a:solidFill>
                </a:ln>
                <a:solidFill>
                  <a:srgbClr val="FFFF00"/>
                </a:solidFill>
                <a:latin typeface="+mn-lt"/>
                <a:ea typeface="+mn-ea"/>
                <a:cs typeface="+mn-cs"/>
              </a:rPr>
              <a:t>Divisão</a:t>
            </a:r>
            <a:r>
              <a:rPr lang="pt-BR" sz="3600" b="1" kern="1200" dirty="0">
                <a:ln>
                  <a:solidFill>
                    <a:schemeClr val="tx1"/>
                  </a:solidFill>
                </a:ln>
                <a:solidFill>
                  <a:srgbClr val="FF0000"/>
                </a:solidFill>
                <a:latin typeface="+mn-lt"/>
                <a:ea typeface="+mn-ea"/>
                <a:cs typeface="+mn-cs"/>
              </a:rPr>
              <a:t> Transeuropeia</a:t>
            </a:r>
            <a:endParaRPr lang="pt-BR" sz="3600" b="1" dirty="0">
              <a:ln>
                <a:solidFill>
                  <a:schemeClr val="tx1"/>
                </a:solidFill>
              </a:ln>
              <a:solidFill>
                <a:srgbClr val="FF0000"/>
              </a:solidFill>
            </a:endParaRPr>
          </a:p>
        </p:txBody>
      </p:sp>
    </p:spTree>
    <p:extLst>
      <p:ext uri="{BB962C8B-B14F-4D97-AF65-F5344CB8AC3E}">
        <p14:creationId xmlns:p14="http://schemas.microsoft.com/office/powerpoint/2010/main" val="132780590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Curiosidades_3">
    <p:spTree>
      <p:nvGrpSpPr>
        <p:cNvPr id="1" name=""/>
        <p:cNvGrpSpPr/>
        <p:nvPr/>
      </p:nvGrpSpPr>
      <p:grpSpPr>
        <a:xfrm>
          <a:off x="0" y="0"/>
          <a:ext cx="0" cy="0"/>
          <a:chOff x="0" y="0"/>
          <a:chExt cx="0" cy="0"/>
        </a:xfrm>
      </p:grpSpPr>
      <p:sp>
        <p:nvSpPr>
          <p:cNvPr id="6" name="Retângulo 5">
            <a:extLst>
              <a:ext uri="{FF2B5EF4-FFF2-40B4-BE49-F238E27FC236}">
                <a16:creationId xmlns:a16="http://schemas.microsoft.com/office/drawing/2014/main" id="{99158B74-7AAA-A97F-99E4-6FE3B2A6D134}"/>
              </a:ext>
            </a:extLst>
          </p:cNvPr>
          <p:cNvSpPr/>
          <p:nvPr userDrawn="1"/>
        </p:nvSpPr>
        <p:spPr>
          <a:xfrm>
            <a:off x="1984" y="666750"/>
            <a:ext cx="9109075" cy="6191250"/>
          </a:xfrm>
          <a:prstGeom prst="rect">
            <a:avLst/>
          </a:prstGeom>
          <a:solidFill>
            <a:schemeClr val="accent3">
              <a:lumMod val="40000"/>
              <a:lumOff val="60000"/>
            </a:schemeClr>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pt-BR" sz="1600"/>
          </a:p>
        </p:txBody>
      </p:sp>
      <p:sp>
        <p:nvSpPr>
          <p:cNvPr id="7" name="Retângulo 6">
            <a:extLst>
              <a:ext uri="{FF2B5EF4-FFF2-40B4-BE49-F238E27FC236}">
                <a16:creationId xmlns:a16="http://schemas.microsoft.com/office/drawing/2014/main" id="{0BD78AEC-BEBF-630A-E233-74AB9D06FD51}"/>
              </a:ext>
            </a:extLst>
          </p:cNvPr>
          <p:cNvSpPr/>
          <p:nvPr userDrawn="1"/>
        </p:nvSpPr>
        <p:spPr>
          <a:xfrm>
            <a:off x="7924" y="0"/>
            <a:ext cx="9144000" cy="666750"/>
          </a:xfrm>
          <a:prstGeom prst="rect">
            <a:avLst/>
          </a:prstGeom>
          <a:gradFill flip="none" rotWithShape="1">
            <a:gsLst>
              <a:gs pos="0">
                <a:srgbClr val="000000"/>
              </a:gs>
              <a:gs pos="17000">
                <a:srgbClr val="4A452A"/>
              </a:gs>
              <a:gs pos="37000">
                <a:srgbClr val="4F6228"/>
              </a:gs>
              <a:gs pos="54000">
                <a:srgbClr val="77933C"/>
              </a:gs>
              <a:gs pos="72000">
                <a:srgbClr val="C3D69B"/>
              </a:gs>
              <a:gs pos="87000">
                <a:srgbClr val="C8E0AF"/>
              </a:gs>
              <a:gs pos="100000">
                <a:srgbClr val="D7E4BD"/>
              </a:gs>
            </a:gsLst>
            <a:lin ang="0" scaled="1"/>
            <a:tileRect/>
          </a:gradFill>
          <a:ln w="25400">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685800" rtl="0" eaLnBrk="1" fontAlgn="auto" latinLnBrk="0" hangingPunct="1">
              <a:lnSpc>
                <a:spcPct val="100000"/>
              </a:lnSpc>
              <a:spcBef>
                <a:spcPts val="0"/>
              </a:spcBef>
              <a:spcAft>
                <a:spcPts val="0"/>
              </a:spcAft>
              <a:buClrTx/>
              <a:buSzTx/>
              <a:buFontTx/>
              <a:buNone/>
              <a:tabLst/>
              <a:defRPr/>
            </a:pPr>
            <a:r>
              <a:rPr lang="pt-BR" sz="3600" b="1" kern="1200" dirty="0">
                <a:ln>
                  <a:solidFill>
                    <a:schemeClr val="tx1"/>
                  </a:solidFill>
                </a:ln>
                <a:solidFill>
                  <a:srgbClr val="FFFF00"/>
                </a:solidFill>
                <a:latin typeface="+mn-lt"/>
                <a:ea typeface="+mn-ea"/>
                <a:cs typeface="+mn-cs"/>
              </a:rPr>
              <a:t>Divisão</a:t>
            </a:r>
            <a:r>
              <a:rPr lang="pt-BR" sz="3600" b="1" kern="1200" dirty="0">
                <a:ln>
                  <a:solidFill>
                    <a:schemeClr val="tx1"/>
                  </a:solidFill>
                </a:ln>
                <a:solidFill>
                  <a:srgbClr val="FF0000"/>
                </a:solidFill>
                <a:latin typeface="+mn-lt"/>
                <a:ea typeface="+mn-ea"/>
                <a:cs typeface="+mn-cs"/>
              </a:rPr>
              <a:t> Transeuropeia</a:t>
            </a:r>
            <a:endParaRPr lang="pt-BR" sz="3600" b="1" dirty="0">
              <a:ln>
                <a:solidFill>
                  <a:schemeClr val="tx1"/>
                </a:solidFill>
              </a:ln>
              <a:solidFill>
                <a:srgbClr val="FF0000"/>
              </a:solidFill>
            </a:endParaRPr>
          </a:p>
        </p:txBody>
      </p:sp>
      <p:sp>
        <p:nvSpPr>
          <p:cNvPr id="8" name="Retângulo 7">
            <a:extLst>
              <a:ext uri="{FF2B5EF4-FFF2-40B4-BE49-F238E27FC236}">
                <a16:creationId xmlns:a16="http://schemas.microsoft.com/office/drawing/2014/main" id="{2BB12539-14F7-F9E8-850D-56DC732E6CF2}"/>
              </a:ext>
            </a:extLst>
          </p:cNvPr>
          <p:cNvSpPr/>
          <p:nvPr userDrawn="1"/>
        </p:nvSpPr>
        <p:spPr>
          <a:xfrm>
            <a:off x="111987" y="3068960"/>
            <a:ext cx="9068525" cy="432000"/>
          </a:xfrm>
          <a:prstGeom prst="rect">
            <a:avLst/>
          </a:prstGeom>
        </p:spPr>
        <p:txBody>
          <a:bodyPr/>
          <a:lstStyle/>
          <a:p>
            <a:pPr lvl="0" indent="0" algn="ctr" defTabSz="685800" fontAlgn="base">
              <a:spcBef>
                <a:spcPct val="20000"/>
              </a:spcBef>
              <a:spcAft>
                <a:spcPct val="0"/>
              </a:spcAft>
              <a:buFont typeface="Arial" panose="020B0604020202020204" pitchFamily="34" charset="0"/>
              <a:buNone/>
            </a:pPr>
            <a:r>
              <a:rPr lang="pt-BR" sz="2800" b="1" i="1" dirty="0">
                <a:ln w="11430">
                  <a:solidFill>
                    <a:srgbClr val="FF0000"/>
                  </a:solidFill>
                </a:ln>
                <a:solidFill>
                  <a:srgbClr val="FFFF00"/>
                </a:solidFill>
                <a:effectLst>
                  <a:outerShdw blurRad="38100" dist="38100" dir="2700000" algn="tl">
                    <a:srgbClr val="000000">
                      <a:alpha val="43137"/>
                    </a:srgbClr>
                  </a:outerShdw>
                </a:effectLst>
                <a:latin typeface="Comic Sans MS" pitchFamily="66" charset="0"/>
                <a:cs typeface="Arial" charset="0"/>
              </a:rPr>
              <a:t>Alguns outros países da Divisão Transeuropeia</a:t>
            </a:r>
          </a:p>
        </p:txBody>
      </p:sp>
      <p:sp>
        <p:nvSpPr>
          <p:cNvPr id="9" name="Retângulo 8">
            <a:extLst>
              <a:ext uri="{FF2B5EF4-FFF2-40B4-BE49-F238E27FC236}">
                <a16:creationId xmlns:a16="http://schemas.microsoft.com/office/drawing/2014/main" id="{DF9BCC4E-9417-553A-40C8-B98009EDD6E9}"/>
              </a:ext>
            </a:extLst>
          </p:cNvPr>
          <p:cNvSpPr/>
          <p:nvPr userDrawn="1"/>
        </p:nvSpPr>
        <p:spPr>
          <a:xfrm>
            <a:off x="56211" y="764704"/>
            <a:ext cx="9050052" cy="432000"/>
          </a:xfrm>
          <a:prstGeom prst="rect">
            <a:avLst/>
          </a:prstGeom>
        </p:spPr>
        <p:txBody>
          <a:bodyPr/>
          <a:lstStyle/>
          <a:p>
            <a:pPr lvl="0" indent="0" algn="ctr" defTabSz="685800" fontAlgn="base">
              <a:spcBef>
                <a:spcPct val="20000"/>
              </a:spcBef>
              <a:spcAft>
                <a:spcPct val="0"/>
              </a:spcAft>
              <a:buFont typeface="Arial" panose="020B0604020202020204" pitchFamily="34" charset="0"/>
              <a:buNone/>
            </a:pPr>
            <a:r>
              <a:rPr lang="pt-BR" sz="2800" b="1" i="1" dirty="0">
                <a:ln w="11430">
                  <a:solidFill>
                    <a:srgbClr val="FF0000"/>
                  </a:solidFill>
                </a:ln>
                <a:solidFill>
                  <a:srgbClr val="FFFF00"/>
                </a:solidFill>
                <a:effectLst>
                  <a:outerShdw blurRad="38100" dist="38100" dir="2700000" algn="tl">
                    <a:srgbClr val="000000">
                      <a:alpha val="43137"/>
                    </a:srgbClr>
                  </a:outerShdw>
                </a:effectLst>
                <a:latin typeface="Comic Sans MS" pitchFamily="66" charset="0"/>
                <a:cs typeface="Arial" charset="0"/>
              </a:rPr>
              <a:t>As ofertas deste 13° sábado vão para</a:t>
            </a:r>
          </a:p>
        </p:txBody>
      </p:sp>
      <p:sp>
        <p:nvSpPr>
          <p:cNvPr id="10" name="CaixaDeTexto 3">
            <a:extLst>
              <a:ext uri="{FF2B5EF4-FFF2-40B4-BE49-F238E27FC236}">
                <a16:creationId xmlns:a16="http://schemas.microsoft.com/office/drawing/2014/main" id="{01261D17-4828-7C16-C910-7ADBA2279A16}"/>
              </a:ext>
            </a:extLst>
          </p:cNvPr>
          <p:cNvSpPr txBox="1">
            <a:spLocks noChangeArrowheads="1"/>
          </p:cNvSpPr>
          <p:nvPr userDrawn="1"/>
        </p:nvSpPr>
        <p:spPr bwMode="auto">
          <a:xfrm>
            <a:off x="2333162" y="1331339"/>
            <a:ext cx="2278800" cy="400110"/>
          </a:xfrm>
          <a:prstGeom prst="rect">
            <a:avLst/>
          </a:prstGeom>
          <a:solidFill>
            <a:srgbClr val="FFFF00"/>
          </a:solidFill>
          <a:ln w="12700">
            <a:solidFill>
              <a:schemeClr val="tx1"/>
            </a:solidFill>
            <a:miter lim="800000"/>
            <a:headEnd/>
            <a:tailEnd/>
          </a:ln>
        </p:spPr>
        <p:txBody>
          <a:bodyPr wrap="square">
            <a:spAutoFit/>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algn="ctr" eaLnBrk="1" hangingPunct="1">
              <a:spcBef>
                <a:spcPct val="0"/>
              </a:spcBef>
              <a:buNone/>
            </a:pPr>
            <a:r>
              <a:rPr lang="pt-BR" altLang="pt-BR" sz="2000" b="1" dirty="0">
                <a:solidFill>
                  <a:srgbClr val="FF0000"/>
                </a:solidFill>
              </a:rPr>
              <a:t>Reino Unido</a:t>
            </a:r>
          </a:p>
        </p:txBody>
      </p:sp>
      <p:sp>
        <p:nvSpPr>
          <p:cNvPr id="11" name="CaixaDeTexto 3">
            <a:extLst>
              <a:ext uri="{FF2B5EF4-FFF2-40B4-BE49-F238E27FC236}">
                <a16:creationId xmlns:a16="http://schemas.microsoft.com/office/drawing/2014/main" id="{3814FC48-848C-4716-0B5A-BC42B4C1BA0D}"/>
              </a:ext>
            </a:extLst>
          </p:cNvPr>
          <p:cNvSpPr txBox="1">
            <a:spLocks noChangeArrowheads="1"/>
          </p:cNvSpPr>
          <p:nvPr userDrawn="1"/>
        </p:nvSpPr>
        <p:spPr bwMode="auto">
          <a:xfrm>
            <a:off x="15776" y="1331339"/>
            <a:ext cx="2330324" cy="400110"/>
          </a:xfrm>
          <a:prstGeom prst="rect">
            <a:avLst/>
          </a:prstGeom>
          <a:solidFill>
            <a:srgbClr val="FFFF00"/>
          </a:solidFill>
          <a:ln w="12700">
            <a:solidFill>
              <a:schemeClr val="tx1"/>
            </a:solidFill>
            <a:miter lim="800000"/>
            <a:headEnd/>
            <a:tailEnd/>
          </a:ln>
        </p:spPr>
        <p:txBody>
          <a:bodyPr wrap="square">
            <a:spAutoFit/>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algn="ctr" eaLnBrk="1" hangingPunct="1">
              <a:spcBef>
                <a:spcPct val="0"/>
              </a:spcBef>
              <a:buNone/>
            </a:pPr>
            <a:r>
              <a:rPr lang="pt-BR" altLang="pt-BR" sz="2000" b="1" dirty="0">
                <a:solidFill>
                  <a:srgbClr val="FF0000"/>
                </a:solidFill>
              </a:rPr>
              <a:t>Finlândia</a:t>
            </a:r>
          </a:p>
        </p:txBody>
      </p:sp>
      <p:sp>
        <p:nvSpPr>
          <p:cNvPr id="12" name="CaixaDeTexto 3">
            <a:extLst>
              <a:ext uri="{FF2B5EF4-FFF2-40B4-BE49-F238E27FC236}">
                <a16:creationId xmlns:a16="http://schemas.microsoft.com/office/drawing/2014/main" id="{0F202824-1CFD-99AA-CD01-DC2802564B88}"/>
              </a:ext>
            </a:extLst>
          </p:cNvPr>
          <p:cNvSpPr txBox="1">
            <a:spLocks noChangeArrowheads="1"/>
          </p:cNvSpPr>
          <p:nvPr userDrawn="1"/>
        </p:nvSpPr>
        <p:spPr bwMode="auto">
          <a:xfrm>
            <a:off x="6839561" y="1331339"/>
            <a:ext cx="2278800" cy="400110"/>
          </a:xfrm>
          <a:prstGeom prst="rect">
            <a:avLst/>
          </a:prstGeom>
          <a:solidFill>
            <a:srgbClr val="FFFF00"/>
          </a:solidFill>
          <a:ln w="12700">
            <a:solidFill>
              <a:schemeClr val="tx1"/>
            </a:solidFill>
            <a:miter lim="800000"/>
            <a:headEnd/>
            <a:tailEnd/>
          </a:ln>
        </p:spPr>
        <p:txBody>
          <a:bodyPr wrap="square">
            <a:spAutoFit/>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lvl="0" algn="ctr">
              <a:buNone/>
            </a:pPr>
            <a:r>
              <a:rPr lang="pt-BR" sz="2000" b="1" dirty="0">
                <a:solidFill>
                  <a:srgbClr val="FF0000"/>
                </a:solidFill>
              </a:rPr>
              <a:t>Croácia</a:t>
            </a:r>
            <a:endParaRPr lang="pt-BR" altLang="pt-BR" sz="2000" b="1" dirty="0">
              <a:solidFill>
                <a:srgbClr val="FF0000"/>
              </a:solidFill>
            </a:endParaRPr>
          </a:p>
        </p:txBody>
      </p:sp>
      <p:sp>
        <p:nvSpPr>
          <p:cNvPr id="13" name="CaixaDeTexto 3">
            <a:extLst>
              <a:ext uri="{FF2B5EF4-FFF2-40B4-BE49-F238E27FC236}">
                <a16:creationId xmlns:a16="http://schemas.microsoft.com/office/drawing/2014/main" id="{F38F3130-82F2-FF84-2A88-D591E1B4346B}"/>
              </a:ext>
            </a:extLst>
          </p:cNvPr>
          <p:cNvSpPr txBox="1">
            <a:spLocks noChangeAspect="1" noChangeArrowheads="1"/>
          </p:cNvSpPr>
          <p:nvPr userDrawn="1"/>
        </p:nvSpPr>
        <p:spPr bwMode="auto">
          <a:xfrm>
            <a:off x="4573699" y="1333863"/>
            <a:ext cx="2278800" cy="400110"/>
          </a:xfrm>
          <a:prstGeom prst="rect">
            <a:avLst/>
          </a:prstGeom>
          <a:solidFill>
            <a:srgbClr val="FFFF00"/>
          </a:solidFill>
          <a:ln w="12700">
            <a:solidFill>
              <a:schemeClr val="tx1"/>
            </a:solidFill>
            <a:miter lim="800000"/>
            <a:headEnd/>
            <a:tailEnd/>
          </a:ln>
        </p:spPr>
        <p:txBody>
          <a:bodyPr wrap="square" anchor="ctr">
            <a:spAutoFit/>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marL="0" algn="ctr" defTabSz="914400" rtl="0" eaLnBrk="1" latinLnBrk="0" hangingPunct="1">
              <a:spcBef>
                <a:spcPct val="0"/>
              </a:spcBef>
              <a:buFont typeface="Arial" charset="0"/>
              <a:buNone/>
            </a:pPr>
            <a:r>
              <a:rPr lang="pt-BR" altLang="pt-BR" sz="2000" b="1" kern="1200" dirty="0">
                <a:solidFill>
                  <a:srgbClr val="FF0000"/>
                </a:solidFill>
                <a:latin typeface="Calibri" pitchFamily="34" charset="0"/>
                <a:ea typeface="+mn-ea"/>
                <a:cs typeface="+mn-cs"/>
              </a:rPr>
              <a:t>Polônia</a:t>
            </a:r>
          </a:p>
        </p:txBody>
      </p:sp>
      <p:sp>
        <p:nvSpPr>
          <p:cNvPr id="18" name="CaixaDeTexto 3">
            <a:extLst>
              <a:ext uri="{FF2B5EF4-FFF2-40B4-BE49-F238E27FC236}">
                <a16:creationId xmlns:a16="http://schemas.microsoft.com/office/drawing/2014/main" id="{B316340F-021E-7597-B82D-52BE030CC547}"/>
              </a:ext>
            </a:extLst>
          </p:cNvPr>
          <p:cNvSpPr txBox="1">
            <a:spLocks noChangeArrowheads="1"/>
          </p:cNvSpPr>
          <p:nvPr userDrawn="1"/>
        </p:nvSpPr>
        <p:spPr bwMode="auto">
          <a:xfrm>
            <a:off x="2281638" y="3558790"/>
            <a:ext cx="2278800" cy="400110"/>
          </a:xfrm>
          <a:prstGeom prst="rect">
            <a:avLst/>
          </a:prstGeom>
          <a:solidFill>
            <a:srgbClr val="FFFF00"/>
          </a:solidFill>
          <a:ln w="12700">
            <a:solidFill>
              <a:schemeClr val="tx1"/>
            </a:solidFill>
            <a:miter lim="800000"/>
            <a:headEnd/>
            <a:tailEnd/>
          </a:ln>
        </p:spPr>
        <p:txBody>
          <a:bodyPr wrap="square">
            <a:spAutoFit/>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algn="ctr" eaLnBrk="1" hangingPunct="1">
              <a:spcBef>
                <a:spcPct val="0"/>
              </a:spcBef>
              <a:buNone/>
            </a:pPr>
            <a:r>
              <a:rPr lang="pt-BR" altLang="pt-BR" sz="2000" b="1" dirty="0">
                <a:solidFill>
                  <a:srgbClr val="FF0000"/>
                </a:solidFill>
              </a:rPr>
              <a:t>Suécia</a:t>
            </a:r>
          </a:p>
        </p:txBody>
      </p:sp>
      <p:sp>
        <p:nvSpPr>
          <p:cNvPr id="19" name="CaixaDeTexto 3">
            <a:extLst>
              <a:ext uri="{FF2B5EF4-FFF2-40B4-BE49-F238E27FC236}">
                <a16:creationId xmlns:a16="http://schemas.microsoft.com/office/drawing/2014/main" id="{103A89C2-F088-0D44-A3B6-7AF72F921DE8}"/>
              </a:ext>
            </a:extLst>
          </p:cNvPr>
          <p:cNvSpPr txBox="1">
            <a:spLocks noChangeArrowheads="1"/>
          </p:cNvSpPr>
          <p:nvPr userDrawn="1"/>
        </p:nvSpPr>
        <p:spPr bwMode="auto">
          <a:xfrm>
            <a:off x="15776" y="3558790"/>
            <a:ext cx="2278800" cy="400110"/>
          </a:xfrm>
          <a:prstGeom prst="rect">
            <a:avLst/>
          </a:prstGeom>
          <a:solidFill>
            <a:srgbClr val="FFFF00"/>
          </a:solidFill>
          <a:ln w="12700">
            <a:solidFill>
              <a:schemeClr val="tx1"/>
            </a:solidFill>
            <a:miter lim="800000"/>
            <a:headEnd/>
            <a:tailEnd/>
          </a:ln>
        </p:spPr>
        <p:txBody>
          <a:bodyPr wrap="square">
            <a:spAutoFit/>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algn="ctr" eaLnBrk="1" hangingPunct="1">
              <a:spcBef>
                <a:spcPct val="0"/>
              </a:spcBef>
              <a:buNone/>
            </a:pPr>
            <a:r>
              <a:rPr lang="pt-BR" altLang="pt-BR" sz="2000" b="1" dirty="0">
                <a:solidFill>
                  <a:srgbClr val="FF0000"/>
                </a:solidFill>
              </a:rPr>
              <a:t>Noruega</a:t>
            </a:r>
          </a:p>
        </p:txBody>
      </p:sp>
      <p:sp>
        <p:nvSpPr>
          <p:cNvPr id="20" name="CaixaDeTexto 3">
            <a:extLst>
              <a:ext uri="{FF2B5EF4-FFF2-40B4-BE49-F238E27FC236}">
                <a16:creationId xmlns:a16="http://schemas.microsoft.com/office/drawing/2014/main" id="{B976BA6B-768F-C466-3BCE-762F7ABD6558}"/>
              </a:ext>
            </a:extLst>
          </p:cNvPr>
          <p:cNvSpPr txBox="1">
            <a:spLocks noChangeArrowheads="1"/>
          </p:cNvSpPr>
          <p:nvPr userDrawn="1"/>
        </p:nvSpPr>
        <p:spPr bwMode="auto">
          <a:xfrm>
            <a:off x="6788037" y="3558790"/>
            <a:ext cx="2278800" cy="400110"/>
          </a:xfrm>
          <a:prstGeom prst="rect">
            <a:avLst/>
          </a:prstGeom>
          <a:solidFill>
            <a:srgbClr val="FFFF00"/>
          </a:solidFill>
          <a:ln w="12700">
            <a:solidFill>
              <a:schemeClr val="tx1"/>
            </a:solidFill>
            <a:miter lim="800000"/>
            <a:headEnd/>
            <a:tailEnd/>
          </a:ln>
        </p:spPr>
        <p:txBody>
          <a:bodyPr wrap="square">
            <a:spAutoFit/>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lvl="0" algn="ctr">
              <a:buNone/>
            </a:pPr>
            <a:r>
              <a:rPr lang="pt-BR" altLang="pt-BR" sz="2000" b="1" dirty="0">
                <a:solidFill>
                  <a:srgbClr val="FF0000"/>
                </a:solidFill>
              </a:rPr>
              <a:t>Países</a:t>
            </a:r>
            <a:r>
              <a:rPr lang="pt-BR" altLang="pt-BR" sz="2000" b="1" baseline="0" dirty="0">
                <a:solidFill>
                  <a:srgbClr val="FF0000"/>
                </a:solidFill>
              </a:rPr>
              <a:t> Baixos</a:t>
            </a:r>
            <a:endParaRPr lang="pt-BR" altLang="pt-BR" sz="2000" b="1" dirty="0">
              <a:solidFill>
                <a:srgbClr val="FF0000"/>
              </a:solidFill>
            </a:endParaRPr>
          </a:p>
        </p:txBody>
      </p:sp>
      <p:sp>
        <p:nvSpPr>
          <p:cNvPr id="38" name="CaixaDeTexto 3">
            <a:extLst>
              <a:ext uri="{FF2B5EF4-FFF2-40B4-BE49-F238E27FC236}">
                <a16:creationId xmlns:a16="http://schemas.microsoft.com/office/drawing/2014/main" id="{C306C7F7-002A-A726-3EB1-16DC2451DC00}"/>
              </a:ext>
            </a:extLst>
          </p:cNvPr>
          <p:cNvSpPr txBox="1">
            <a:spLocks noChangeArrowheads="1"/>
          </p:cNvSpPr>
          <p:nvPr userDrawn="1"/>
        </p:nvSpPr>
        <p:spPr bwMode="auto">
          <a:xfrm>
            <a:off x="4522175" y="3558790"/>
            <a:ext cx="2278800" cy="400110"/>
          </a:xfrm>
          <a:prstGeom prst="rect">
            <a:avLst/>
          </a:prstGeom>
          <a:solidFill>
            <a:srgbClr val="FFFF00"/>
          </a:solidFill>
          <a:ln w="12700">
            <a:solidFill>
              <a:schemeClr val="tx1"/>
            </a:solidFill>
            <a:miter lim="800000"/>
            <a:headEnd/>
            <a:tailEnd/>
          </a:ln>
        </p:spPr>
        <p:txBody>
          <a:bodyPr wrap="square">
            <a:spAutoFit/>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algn="ctr" eaLnBrk="1" hangingPunct="1">
              <a:spcBef>
                <a:spcPct val="0"/>
              </a:spcBef>
              <a:buNone/>
            </a:pPr>
            <a:r>
              <a:rPr lang="pt-BR" altLang="pt-BR" sz="2000" b="1" dirty="0">
                <a:solidFill>
                  <a:srgbClr val="FF0000"/>
                </a:solidFill>
              </a:rPr>
              <a:t>Hungria</a:t>
            </a:r>
          </a:p>
        </p:txBody>
      </p:sp>
      <p:sp>
        <p:nvSpPr>
          <p:cNvPr id="39" name="CaixaDeTexto 3">
            <a:extLst>
              <a:ext uri="{FF2B5EF4-FFF2-40B4-BE49-F238E27FC236}">
                <a16:creationId xmlns:a16="http://schemas.microsoft.com/office/drawing/2014/main" id="{4BA5AB3D-367E-3856-6C31-B5DF9AF60104}"/>
              </a:ext>
            </a:extLst>
          </p:cNvPr>
          <p:cNvSpPr txBox="1">
            <a:spLocks noChangeArrowheads="1"/>
          </p:cNvSpPr>
          <p:nvPr userDrawn="1"/>
        </p:nvSpPr>
        <p:spPr bwMode="auto">
          <a:xfrm>
            <a:off x="2281638" y="5180956"/>
            <a:ext cx="2278800" cy="400110"/>
          </a:xfrm>
          <a:prstGeom prst="rect">
            <a:avLst/>
          </a:prstGeom>
          <a:solidFill>
            <a:srgbClr val="FFFF00"/>
          </a:solidFill>
          <a:ln w="12700">
            <a:solidFill>
              <a:schemeClr val="tx1"/>
            </a:solidFill>
            <a:miter lim="800000"/>
            <a:headEnd/>
            <a:tailEnd/>
          </a:ln>
        </p:spPr>
        <p:txBody>
          <a:bodyPr wrap="square">
            <a:spAutoFit/>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algn="ctr" eaLnBrk="1" hangingPunct="1">
              <a:spcBef>
                <a:spcPct val="0"/>
              </a:spcBef>
              <a:buNone/>
            </a:pPr>
            <a:r>
              <a:rPr lang="pt-BR" altLang="pt-BR" sz="2000" b="1" dirty="0">
                <a:solidFill>
                  <a:srgbClr val="FF0000"/>
                </a:solidFill>
              </a:rPr>
              <a:t>Letônia</a:t>
            </a:r>
          </a:p>
        </p:txBody>
      </p:sp>
      <p:sp>
        <p:nvSpPr>
          <p:cNvPr id="40" name="CaixaDeTexto 3">
            <a:extLst>
              <a:ext uri="{FF2B5EF4-FFF2-40B4-BE49-F238E27FC236}">
                <a16:creationId xmlns:a16="http://schemas.microsoft.com/office/drawing/2014/main" id="{7E195266-9DDB-2515-83BD-AA5398EC88B2}"/>
              </a:ext>
            </a:extLst>
          </p:cNvPr>
          <p:cNvSpPr txBox="1">
            <a:spLocks noChangeArrowheads="1"/>
          </p:cNvSpPr>
          <p:nvPr userDrawn="1"/>
        </p:nvSpPr>
        <p:spPr bwMode="auto">
          <a:xfrm>
            <a:off x="15776" y="5180956"/>
            <a:ext cx="2278800" cy="400110"/>
          </a:xfrm>
          <a:prstGeom prst="rect">
            <a:avLst/>
          </a:prstGeom>
          <a:solidFill>
            <a:srgbClr val="FFFF00"/>
          </a:solidFill>
          <a:ln w="12700">
            <a:solidFill>
              <a:schemeClr val="tx1"/>
            </a:solidFill>
            <a:miter lim="800000"/>
            <a:headEnd/>
            <a:tailEnd/>
          </a:ln>
        </p:spPr>
        <p:txBody>
          <a:bodyPr wrap="square">
            <a:spAutoFit/>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algn="ctr" eaLnBrk="1" hangingPunct="1">
              <a:spcBef>
                <a:spcPct val="0"/>
              </a:spcBef>
              <a:buNone/>
            </a:pPr>
            <a:r>
              <a:rPr lang="pt-BR" altLang="pt-BR" sz="2000" b="1" dirty="0">
                <a:solidFill>
                  <a:srgbClr val="FF0000"/>
                </a:solidFill>
              </a:rPr>
              <a:t>Dinamarca</a:t>
            </a:r>
          </a:p>
        </p:txBody>
      </p:sp>
      <p:sp>
        <p:nvSpPr>
          <p:cNvPr id="41" name="CaixaDeTexto 3">
            <a:extLst>
              <a:ext uri="{FF2B5EF4-FFF2-40B4-BE49-F238E27FC236}">
                <a16:creationId xmlns:a16="http://schemas.microsoft.com/office/drawing/2014/main" id="{E491C591-8DF9-3AB7-DEC2-BD96E2A4F0AF}"/>
              </a:ext>
            </a:extLst>
          </p:cNvPr>
          <p:cNvSpPr txBox="1">
            <a:spLocks noChangeArrowheads="1"/>
          </p:cNvSpPr>
          <p:nvPr userDrawn="1"/>
        </p:nvSpPr>
        <p:spPr bwMode="auto">
          <a:xfrm>
            <a:off x="6788037" y="5180956"/>
            <a:ext cx="2278800" cy="400110"/>
          </a:xfrm>
          <a:prstGeom prst="rect">
            <a:avLst/>
          </a:prstGeom>
          <a:solidFill>
            <a:srgbClr val="FFFF00"/>
          </a:solidFill>
          <a:ln w="12700">
            <a:solidFill>
              <a:schemeClr val="tx1"/>
            </a:solidFill>
            <a:miter lim="800000"/>
            <a:headEnd/>
            <a:tailEnd/>
          </a:ln>
        </p:spPr>
        <p:txBody>
          <a:bodyPr wrap="square">
            <a:spAutoFit/>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marL="0" lvl="0" algn="ctr" defTabSz="914400" rtl="0" eaLnBrk="0" latinLnBrk="0" hangingPunct="0">
              <a:spcBef>
                <a:spcPct val="20000"/>
              </a:spcBef>
              <a:buFont typeface="Arial" charset="0"/>
              <a:buNone/>
            </a:pPr>
            <a:r>
              <a:rPr lang="pt-BR" sz="2000" b="1" kern="1200" dirty="0">
                <a:solidFill>
                  <a:srgbClr val="FF0000"/>
                </a:solidFill>
                <a:latin typeface="Calibri" pitchFamily="34" charset="0"/>
                <a:ea typeface="+mn-ea"/>
                <a:cs typeface="+mn-cs"/>
              </a:rPr>
              <a:t>Albânia</a:t>
            </a:r>
            <a:endParaRPr lang="pt-BR" altLang="pt-BR" sz="2000" b="1" kern="1200" dirty="0">
              <a:solidFill>
                <a:srgbClr val="FF0000"/>
              </a:solidFill>
              <a:latin typeface="Calibri" pitchFamily="34" charset="0"/>
              <a:ea typeface="+mn-ea"/>
              <a:cs typeface="+mn-cs"/>
            </a:endParaRPr>
          </a:p>
        </p:txBody>
      </p:sp>
      <p:sp>
        <p:nvSpPr>
          <p:cNvPr id="42" name="CaixaDeTexto 3">
            <a:extLst>
              <a:ext uri="{FF2B5EF4-FFF2-40B4-BE49-F238E27FC236}">
                <a16:creationId xmlns:a16="http://schemas.microsoft.com/office/drawing/2014/main" id="{ED8D8F55-BD49-15CE-C697-DD4A858CCA49}"/>
              </a:ext>
            </a:extLst>
          </p:cNvPr>
          <p:cNvSpPr txBox="1">
            <a:spLocks noChangeArrowheads="1"/>
          </p:cNvSpPr>
          <p:nvPr userDrawn="1"/>
        </p:nvSpPr>
        <p:spPr bwMode="auto">
          <a:xfrm>
            <a:off x="4522175" y="5180956"/>
            <a:ext cx="2278800" cy="400110"/>
          </a:xfrm>
          <a:prstGeom prst="rect">
            <a:avLst/>
          </a:prstGeom>
          <a:solidFill>
            <a:srgbClr val="FFFF00"/>
          </a:solidFill>
          <a:ln w="12700">
            <a:solidFill>
              <a:schemeClr val="tx1"/>
            </a:solidFill>
            <a:miter lim="800000"/>
            <a:headEnd/>
            <a:tailEnd/>
          </a:ln>
        </p:spPr>
        <p:txBody>
          <a:bodyPr wrap="square">
            <a:spAutoFit/>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algn="ctr" eaLnBrk="1" hangingPunct="1">
              <a:spcBef>
                <a:spcPct val="0"/>
              </a:spcBef>
              <a:buNone/>
            </a:pPr>
            <a:r>
              <a:rPr lang="pt-BR" altLang="pt-BR" sz="2000" b="1" dirty="0">
                <a:solidFill>
                  <a:srgbClr val="FF0000"/>
                </a:solidFill>
              </a:rPr>
              <a:t>Grécia</a:t>
            </a:r>
          </a:p>
        </p:txBody>
      </p:sp>
      <p:pic>
        <p:nvPicPr>
          <p:cNvPr id="43" name="Imagem 42">
            <a:extLst>
              <a:ext uri="{FF2B5EF4-FFF2-40B4-BE49-F238E27FC236}">
                <a16:creationId xmlns:a16="http://schemas.microsoft.com/office/drawing/2014/main" id="{2C9A8C88-D06A-A19C-AD85-1F5B64E8E353}"/>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503780" y="1876467"/>
            <a:ext cx="1440000" cy="1080000"/>
          </a:xfrm>
          <a:prstGeom prst="rect">
            <a:avLst/>
          </a:prstGeom>
        </p:spPr>
      </p:pic>
      <p:pic>
        <p:nvPicPr>
          <p:cNvPr id="44" name="Imagem 43">
            <a:extLst>
              <a:ext uri="{FF2B5EF4-FFF2-40B4-BE49-F238E27FC236}">
                <a16:creationId xmlns:a16="http://schemas.microsoft.com/office/drawing/2014/main" id="{92E39A49-9477-720F-D9BE-891C6AA39DF7}"/>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2701403" y="1876467"/>
            <a:ext cx="1440000" cy="1080000"/>
          </a:xfrm>
          <a:prstGeom prst="rect">
            <a:avLst/>
          </a:prstGeom>
        </p:spPr>
      </p:pic>
      <p:pic>
        <p:nvPicPr>
          <p:cNvPr id="45" name="Imagem 44">
            <a:extLst>
              <a:ext uri="{FF2B5EF4-FFF2-40B4-BE49-F238E27FC236}">
                <a16:creationId xmlns:a16="http://schemas.microsoft.com/office/drawing/2014/main" id="{B788B726-30F5-9288-75B9-1723F01ADF57}"/>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4957856" y="1876467"/>
            <a:ext cx="1440000" cy="1080000"/>
          </a:xfrm>
          <a:prstGeom prst="rect">
            <a:avLst/>
          </a:prstGeom>
        </p:spPr>
      </p:pic>
      <p:pic>
        <p:nvPicPr>
          <p:cNvPr id="49" name="Imagem 48">
            <a:extLst>
              <a:ext uri="{FF2B5EF4-FFF2-40B4-BE49-F238E27FC236}">
                <a16:creationId xmlns:a16="http://schemas.microsoft.com/office/drawing/2014/main" id="{B29C8175-AF53-2239-DA23-F6FAFAD74346}"/>
              </a:ext>
            </a:extLst>
          </p:cNvPr>
          <p:cNvPicPr>
            <a:picLocks noChangeAspect="1"/>
          </p:cNvPicPr>
          <p:nvPr userDrawn="1"/>
        </p:nvPicPr>
        <p:blipFill>
          <a:blip r:embed="rId5" cstate="print">
            <a:extLst>
              <a:ext uri="{28A0092B-C50C-407E-A947-70E740481C1C}">
                <a14:useLocalDpi xmlns:a14="http://schemas.microsoft.com/office/drawing/2010/main" val="0"/>
              </a:ext>
            </a:extLst>
          </a:blip>
          <a:stretch>
            <a:fillRect/>
          </a:stretch>
        </p:blipFill>
        <p:spPr>
          <a:xfrm>
            <a:off x="7253898" y="1876467"/>
            <a:ext cx="1440000" cy="1080000"/>
          </a:xfrm>
          <a:prstGeom prst="rect">
            <a:avLst/>
          </a:prstGeom>
        </p:spPr>
      </p:pic>
      <p:pic>
        <p:nvPicPr>
          <p:cNvPr id="50" name="Imagem 49">
            <a:extLst>
              <a:ext uri="{FF2B5EF4-FFF2-40B4-BE49-F238E27FC236}">
                <a16:creationId xmlns:a16="http://schemas.microsoft.com/office/drawing/2014/main" id="{1A5EBA73-4B41-713D-368D-83772088DA74}"/>
              </a:ext>
            </a:extLst>
          </p:cNvPr>
          <p:cNvPicPr>
            <a:picLocks noChangeAspect="1"/>
          </p:cNvPicPr>
          <p:nvPr userDrawn="1"/>
        </p:nvPicPr>
        <p:blipFill>
          <a:blip r:embed="rId6">
            <a:extLst>
              <a:ext uri="{28A0092B-C50C-407E-A947-70E740481C1C}">
                <a14:useLocalDpi xmlns:a14="http://schemas.microsoft.com/office/drawing/2010/main" val="0"/>
              </a:ext>
            </a:extLst>
          </a:blip>
          <a:stretch>
            <a:fillRect/>
          </a:stretch>
        </p:blipFill>
        <p:spPr>
          <a:xfrm>
            <a:off x="503780" y="4024764"/>
            <a:ext cx="1440000" cy="1080000"/>
          </a:xfrm>
          <a:prstGeom prst="rect">
            <a:avLst/>
          </a:prstGeom>
        </p:spPr>
      </p:pic>
      <p:pic>
        <p:nvPicPr>
          <p:cNvPr id="51" name="Imagem 50">
            <a:extLst>
              <a:ext uri="{FF2B5EF4-FFF2-40B4-BE49-F238E27FC236}">
                <a16:creationId xmlns:a16="http://schemas.microsoft.com/office/drawing/2014/main" id="{FA5AF3EA-5DF2-973C-F9E7-95C87C81A021}"/>
              </a:ext>
            </a:extLst>
          </p:cNvPr>
          <p:cNvPicPr preferRelativeResize="0">
            <a:picLocks/>
          </p:cNvPicPr>
          <p:nvPr userDrawn="1"/>
        </p:nvPicPr>
        <p:blipFill>
          <a:blip r:embed="rId7">
            <a:extLst>
              <a:ext uri="{28A0092B-C50C-407E-A947-70E740481C1C}">
                <a14:useLocalDpi xmlns:a14="http://schemas.microsoft.com/office/drawing/2010/main" val="0"/>
              </a:ext>
            </a:extLst>
          </a:blip>
          <a:stretch>
            <a:fillRect/>
          </a:stretch>
        </p:blipFill>
        <p:spPr>
          <a:xfrm>
            <a:off x="2701403" y="4024764"/>
            <a:ext cx="1440000" cy="1080000"/>
          </a:xfrm>
          <a:prstGeom prst="rect">
            <a:avLst/>
          </a:prstGeom>
        </p:spPr>
      </p:pic>
      <p:pic>
        <p:nvPicPr>
          <p:cNvPr id="52" name="Imagem 51">
            <a:extLst>
              <a:ext uri="{FF2B5EF4-FFF2-40B4-BE49-F238E27FC236}">
                <a16:creationId xmlns:a16="http://schemas.microsoft.com/office/drawing/2014/main" id="{AF0C1574-DA8E-403A-A90D-3E4F0C7BD070}"/>
              </a:ext>
            </a:extLst>
          </p:cNvPr>
          <p:cNvPicPr>
            <a:picLocks noChangeAspect="1"/>
          </p:cNvPicPr>
          <p:nvPr userDrawn="1"/>
        </p:nvPicPr>
        <p:blipFill>
          <a:blip r:embed="rId8">
            <a:extLst>
              <a:ext uri="{28A0092B-C50C-407E-A947-70E740481C1C}">
                <a14:useLocalDpi xmlns:a14="http://schemas.microsoft.com/office/drawing/2010/main" val="0"/>
              </a:ext>
            </a:extLst>
          </a:blip>
          <a:stretch>
            <a:fillRect/>
          </a:stretch>
        </p:blipFill>
        <p:spPr>
          <a:xfrm>
            <a:off x="4957856" y="4024764"/>
            <a:ext cx="1440000" cy="1080000"/>
          </a:xfrm>
          <a:prstGeom prst="rect">
            <a:avLst/>
          </a:prstGeom>
        </p:spPr>
      </p:pic>
      <p:pic>
        <p:nvPicPr>
          <p:cNvPr id="53" name="Imagem 52">
            <a:extLst>
              <a:ext uri="{FF2B5EF4-FFF2-40B4-BE49-F238E27FC236}">
                <a16:creationId xmlns:a16="http://schemas.microsoft.com/office/drawing/2014/main" id="{5E6ED463-C4D3-D006-79F1-1BD76E1DC5C2}"/>
              </a:ext>
            </a:extLst>
          </p:cNvPr>
          <p:cNvPicPr preferRelativeResize="0">
            <a:picLocks/>
          </p:cNvPicPr>
          <p:nvPr userDrawn="1"/>
        </p:nvPicPr>
        <p:blipFill>
          <a:blip r:embed="rId9" cstate="print">
            <a:extLst>
              <a:ext uri="{28A0092B-C50C-407E-A947-70E740481C1C}">
                <a14:useLocalDpi xmlns:a14="http://schemas.microsoft.com/office/drawing/2010/main" val="0"/>
              </a:ext>
            </a:extLst>
          </a:blip>
          <a:stretch>
            <a:fillRect/>
          </a:stretch>
        </p:blipFill>
        <p:spPr>
          <a:xfrm>
            <a:off x="7253898" y="4024764"/>
            <a:ext cx="1440000" cy="1080000"/>
          </a:xfrm>
          <a:prstGeom prst="rect">
            <a:avLst/>
          </a:prstGeom>
        </p:spPr>
      </p:pic>
      <p:pic>
        <p:nvPicPr>
          <p:cNvPr id="54" name="Imagem 53">
            <a:extLst>
              <a:ext uri="{FF2B5EF4-FFF2-40B4-BE49-F238E27FC236}">
                <a16:creationId xmlns:a16="http://schemas.microsoft.com/office/drawing/2014/main" id="{90C549FB-6187-E067-3439-A8285546E198}"/>
              </a:ext>
            </a:extLst>
          </p:cNvPr>
          <p:cNvPicPr preferRelativeResize="0">
            <a:picLocks/>
          </p:cNvPicPr>
          <p:nvPr userDrawn="1"/>
        </p:nvPicPr>
        <p:blipFill>
          <a:blip r:embed="rId10" cstate="print">
            <a:extLst>
              <a:ext uri="{28A0092B-C50C-407E-A947-70E740481C1C}">
                <a14:useLocalDpi xmlns:a14="http://schemas.microsoft.com/office/drawing/2010/main" val="0"/>
              </a:ext>
            </a:extLst>
          </a:blip>
          <a:stretch>
            <a:fillRect/>
          </a:stretch>
        </p:blipFill>
        <p:spPr>
          <a:xfrm>
            <a:off x="503780" y="5690575"/>
            <a:ext cx="1440000" cy="1080000"/>
          </a:xfrm>
          <a:prstGeom prst="rect">
            <a:avLst/>
          </a:prstGeom>
        </p:spPr>
      </p:pic>
      <p:pic>
        <p:nvPicPr>
          <p:cNvPr id="55" name="Imagem 54">
            <a:extLst>
              <a:ext uri="{FF2B5EF4-FFF2-40B4-BE49-F238E27FC236}">
                <a16:creationId xmlns:a16="http://schemas.microsoft.com/office/drawing/2014/main" id="{02BCE6E1-5203-6B5D-5D06-63CE112AECA8}"/>
              </a:ext>
            </a:extLst>
          </p:cNvPr>
          <p:cNvPicPr>
            <a:picLocks noChangeAspect="1"/>
          </p:cNvPicPr>
          <p:nvPr userDrawn="1"/>
        </p:nvPicPr>
        <p:blipFill>
          <a:blip r:embed="rId11">
            <a:extLst>
              <a:ext uri="{28A0092B-C50C-407E-A947-70E740481C1C}">
                <a14:useLocalDpi xmlns:a14="http://schemas.microsoft.com/office/drawing/2010/main" val="0"/>
              </a:ext>
            </a:extLst>
          </a:blip>
          <a:stretch>
            <a:fillRect/>
          </a:stretch>
        </p:blipFill>
        <p:spPr>
          <a:xfrm>
            <a:off x="2701403" y="5690575"/>
            <a:ext cx="1440000" cy="1080000"/>
          </a:xfrm>
          <a:prstGeom prst="rect">
            <a:avLst/>
          </a:prstGeom>
        </p:spPr>
      </p:pic>
      <p:pic>
        <p:nvPicPr>
          <p:cNvPr id="56" name="Imagem 55">
            <a:extLst>
              <a:ext uri="{FF2B5EF4-FFF2-40B4-BE49-F238E27FC236}">
                <a16:creationId xmlns:a16="http://schemas.microsoft.com/office/drawing/2014/main" id="{7E28C6EF-E2C8-E8CF-5DCD-E556A6243DB0}"/>
              </a:ext>
            </a:extLst>
          </p:cNvPr>
          <p:cNvPicPr>
            <a:picLocks noChangeAspect="1"/>
          </p:cNvPicPr>
          <p:nvPr userDrawn="1"/>
        </p:nvPicPr>
        <p:blipFill>
          <a:blip r:embed="rId12">
            <a:extLst>
              <a:ext uri="{28A0092B-C50C-407E-A947-70E740481C1C}">
                <a14:useLocalDpi xmlns:a14="http://schemas.microsoft.com/office/drawing/2010/main" val="0"/>
              </a:ext>
            </a:extLst>
          </a:blip>
          <a:stretch>
            <a:fillRect/>
          </a:stretch>
        </p:blipFill>
        <p:spPr>
          <a:xfrm>
            <a:off x="4957856" y="5690575"/>
            <a:ext cx="1440000" cy="1080000"/>
          </a:xfrm>
          <a:prstGeom prst="rect">
            <a:avLst/>
          </a:prstGeom>
        </p:spPr>
      </p:pic>
      <p:pic>
        <p:nvPicPr>
          <p:cNvPr id="57" name="Imagem 56">
            <a:extLst>
              <a:ext uri="{FF2B5EF4-FFF2-40B4-BE49-F238E27FC236}">
                <a16:creationId xmlns:a16="http://schemas.microsoft.com/office/drawing/2014/main" id="{C19E0BFB-0CCF-89F3-3695-037F1BBCC556}"/>
              </a:ext>
            </a:extLst>
          </p:cNvPr>
          <p:cNvPicPr>
            <a:picLocks noChangeAspect="1"/>
          </p:cNvPicPr>
          <p:nvPr userDrawn="1"/>
        </p:nvPicPr>
        <p:blipFill>
          <a:blip r:embed="rId13" cstate="print">
            <a:extLst>
              <a:ext uri="{28A0092B-C50C-407E-A947-70E740481C1C}">
                <a14:useLocalDpi xmlns:a14="http://schemas.microsoft.com/office/drawing/2010/main" val="0"/>
              </a:ext>
            </a:extLst>
          </a:blip>
          <a:stretch>
            <a:fillRect/>
          </a:stretch>
        </p:blipFill>
        <p:spPr>
          <a:xfrm>
            <a:off x="7253898" y="5690575"/>
            <a:ext cx="1440000" cy="1080000"/>
          </a:xfrm>
          <a:prstGeom prst="rect">
            <a:avLst/>
          </a:prstGeom>
        </p:spPr>
      </p:pic>
    </p:spTree>
    <p:extLst>
      <p:ext uri="{BB962C8B-B14F-4D97-AF65-F5344CB8AC3E}">
        <p14:creationId xmlns:p14="http://schemas.microsoft.com/office/powerpoint/2010/main" val="33001286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5" presetClass="entr" presetSubtype="0"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1100"/>
                                        <p:tgtEl>
                                          <p:spTgt spid="10"/>
                                        </p:tgtEl>
                                      </p:cBhvr>
                                    </p:animEffect>
                                    <p:anim calcmode="lin" valueType="num">
                                      <p:cBhvr>
                                        <p:cTn id="8" dur="1100" fill="hold"/>
                                        <p:tgtEl>
                                          <p:spTgt spid="10"/>
                                        </p:tgtEl>
                                        <p:attrNameLst>
                                          <p:attrName>style.rotation</p:attrName>
                                        </p:attrNameLst>
                                      </p:cBhvr>
                                      <p:tavLst>
                                        <p:tav tm="0">
                                          <p:val>
                                            <p:fltVal val="720"/>
                                          </p:val>
                                        </p:tav>
                                        <p:tav tm="100000">
                                          <p:val>
                                            <p:fltVal val="0"/>
                                          </p:val>
                                        </p:tav>
                                      </p:tavLst>
                                    </p:anim>
                                    <p:anim calcmode="lin" valueType="num">
                                      <p:cBhvr>
                                        <p:cTn id="9" dur="1100" fill="hold"/>
                                        <p:tgtEl>
                                          <p:spTgt spid="10"/>
                                        </p:tgtEl>
                                        <p:attrNameLst>
                                          <p:attrName>ppt_h</p:attrName>
                                        </p:attrNameLst>
                                      </p:cBhvr>
                                      <p:tavLst>
                                        <p:tav tm="0">
                                          <p:val>
                                            <p:fltVal val="0"/>
                                          </p:val>
                                        </p:tav>
                                        <p:tav tm="100000">
                                          <p:val>
                                            <p:strVal val="#ppt_h"/>
                                          </p:val>
                                        </p:tav>
                                      </p:tavLst>
                                    </p:anim>
                                    <p:anim calcmode="lin" valueType="num">
                                      <p:cBhvr>
                                        <p:cTn id="10" dur="1100" fill="hold"/>
                                        <p:tgtEl>
                                          <p:spTgt spid="10"/>
                                        </p:tgtEl>
                                        <p:attrNameLst>
                                          <p:attrName>ppt_w</p:attrName>
                                        </p:attrNameLst>
                                      </p:cBhvr>
                                      <p:tavLst>
                                        <p:tav tm="0">
                                          <p:val>
                                            <p:fltVal val="0"/>
                                          </p:val>
                                        </p:tav>
                                        <p:tav tm="100000">
                                          <p:val>
                                            <p:strVal val="#ppt_w"/>
                                          </p:val>
                                        </p:tav>
                                      </p:tavLst>
                                    </p:anim>
                                  </p:childTnLst>
                                </p:cTn>
                              </p:par>
                              <p:par>
                                <p:cTn id="11" presetID="35" presetClass="entr" presetSubtype="0" fill="hold" grpId="0" nodeType="withEffect">
                                  <p:stCondLst>
                                    <p:cond delay="0"/>
                                  </p:stCondLst>
                                  <p:childTnLst>
                                    <p:set>
                                      <p:cBhvr>
                                        <p:cTn id="12" dur="1" fill="hold">
                                          <p:stCondLst>
                                            <p:cond delay="0"/>
                                          </p:stCondLst>
                                        </p:cTn>
                                        <p:tgtEl>
                                          <p:spTgt spid="11"/>
                                        </p:tgtEl>
                                        <p:attrNameLst>
                                          <p:attrName>style.visibility</p:attrName>
                                        </p:attrNameLst>
                                      </p:cBhvr>
                                      <p:to>
                                        <p:strVal val="visible"/>
                                      </p:to>
                                    </p:set>
                                    <p:animEffect transition="in" filter="fade">
                                      <p:cBhvr>
                                        <p:cTn id="13" dur="1100"/>
                                        <p:tgtEl>
                                          <p:spTgt spid="11"/>
                                        </p:tgtEl>
                                      </p:cBhvr>
                                    </p:animEffect>
                                    <p:anim calcmode="lin" valueType="num">
                                      <p:cBhvr>
                                        <p:cTn id="14" dur="1100" fill="hold"/>
                                        <p:tgtEl>
                                          <p:spTgt spid="11"/>
                                        </p:tgtEl>
                                        <p:attrNameLst>
                                          <p:attrName>style.rotation</p:attrName>
                                        </p:attrNameLst>
                                      </p:cBhvr>
                                      <p:tavLst>
                                        <p:tav tm="0">
                                          <p:val>
                                            <p:fltVal val="720"/>
                                          </p:val>
                                        </p:tav>
                                        <p:tav tm="100000">
                                          <p:val>
                                            <p:fltVal val="0"/>
                                          </p:val>
                                        </p:tav>
                                      </p:tavLst>
                                    </p:anim>
                                    <p:anim calcmode="lin" valueType="num">
                                      <p:cBhvr>
                                        <p:cTn id="15" dur="1100" fill="hold"/>
                                        <p:tgtEl>
                                          <p:spTgt spid="11"/>
                                        </p:tgtEl>
                                        <p:attrNameLst>
                                          <p:attrName>ppt_h</p:attrName>
                                        </p:attrNameLst>
                                      </p:cBhvr>
                                      <p:tavLst>
                                        <p:tav tm="0">
                                          <p:val>
                                            <p:fltVal val="0"/>
                                          </p:val>
                                        </p:tav>
                                        <p:tav tm="100000">
                                          <p:val>
                                            <p:strVal val="#ppt_h"/>
                                          </p:val>
                                        </p:tav>
                                      </p:tavLst>
                                    </p:anim>
                                    <p:anim calcmode="lin" valueType="num">
                                      <p:cBhvr>
                                        <p:cTn id="16" dur="1100" fill="hold"/>
                                        <p:tgtEl>
                                          <p:spTgt spid="11"/>
                                        </p:tgtEl>
                                        <p:attrNameLst>
                                          <p:attrName>ppt_w</p:attrName>
                                        </p:attrNameLst>
                                      </p:cBhvr>
                                      <p:tavLst>
                                        <p:tav tm="0">
                                          <p:val>
                                            <p:fltVal val="0"/>
                                          </p:val>
                                        </p:tav>
                                        <p:tav tm="100000">
                                          <p:val>
                                            <p:strVal val="#ppt_w"/>
                                          </p:val>
                                        </p:tav>
                                      </p:tavLst>
                                    </p:anim>
                                  </p:childTnLst>
                                </p:cTn>
                              </p:par>
                              <p:par>
                                <p:cTn id="17" presetID="35" presetClass="entr" presetSubtype="0" fill="hold" grpId="0" nodeType="withEffect">
                                  <p:stCondLst>
                                    <p:cond delay="0"/>
                                  </p:stCondLst>
                                  <p:childTnLst>
                                    <p:set>
                                      <p:cBhvr>
                                        <p:cTn id="18" dur="1" fill="hold">
                                          <p:stCondLst>
                                            <p:cond delay="0"/>
                                          </p:stCondLst>
                                        </p:cTn>
                                        <p:tgtEl>
                                          <p:spTgt spid="12"/>
                                        </p:tgtEl>
                                        <p:attrNameLst>
                                          <p:attrName>style.visibility</p:attrName>
                                        </p:attrNameLst>
                                      </p:cBhvr>
                                      <p:to>
                                        <p:strVal val="visible"/>
                                      </p:to>
                                    </p:set>
                                    <p:animEffect transition="in" filter="fade">
                                      <p:cBhvr>
                                        <p:cTn id="19" dur="1100"/>
                                        <p:tgtEl>
                                          <p:spTgt spid="12"/>
                                        </p:tgtEl>
                                      </p:cBhvr>
                                    </p:animEffect>
                                    <p:anim calcmode="lin" valueType="num">
                                      <p:cBhvr>
                                        <p:cTn id="20" dur="1100" fill="hold"/>
                                        <p:tgtEl>
                                          <p:spTgt spid="12"/>
                                        </p:tgtEl>
                                        <p:attrNameLst>
                                          <p:attrName>style.rotation</p:attrName>
                                        </p:attrNameLst>
                                      </p:cBhvr>
                                      <p:tavLst>
                                        <p:tav tm="0">
                                          <p:val>
                                            <p:fltVal val="720"/>
                                          </p:val>
                                        </p:tav>
                                        <p:tav tm="100000">
                                          <p:val>
                                            <p:fltVal val="0"/>
                                          </p:val>
                                        </p:tav>
                                      </p:tavLst>
                                    </p:anim>
                                    <p:anim calcmode="lin" valueType="num">
                                      <p:cBhvr>
                                        <p:cTn id="21" dur="1100" fill="hold"/>
                                        <p:tgtEl>
                                          <p:spTgt spid="12"/>
                                        </p:tgtEl>
                                        <p:attrNameLst>
                                          <p:attrName>ppt_h</p:attrName>
                                        </p:attrNameLst>
                                      </p:cBhvr>
                                      <p:tavLst>
                                        <p:tav tm="0">
                                          <p:val>
                                            <p:fltVal val="0"/>
                                          </p:val>
                                        </p:tav>
                                        <p:tav tm="100000">
                                          <p:val>
                                            <p:strVal val="#ppt_h"/>
                                          </p:val>
                                        </p:tav>
                                      </p:tavLst>
                                    </p:anim>
                                    <p:anim calcmode="lin" valueType="num">
                                      <p:cBhvr>
                                        <p:cTn id="22" dur="1100" fill="hold"/>
                                        <p:tgtEl>
                                          <p:spTgt spid="12"/>
                                        </p:tgtEl>
                                        <p:attrNameLst>
                                          <p:attrName>ppt_w</p:attrName>
                                        </p:attrNameLst>
                                      </p:cBhvr>
                                      <p:tavLst>
                                        <p:tav tm="0">
                                          <p:val>
                                            <p:fltVal val="0"/>
                                          </p:val>
                                        </p:tav>
                                        <p:tav tm="100000">
                                          <p:val>
                                            <p:strVal val="#ppt_w"/>
                                          </p:val>
                                        </p:tav>
                                      </p:tavLst>
                                    </p:anim>
                                  </p:childTnLst>
                                </p:cTn>
                              </p:par>
                              <p:par>
                                <p:cTn id="23" presetID="35" presetClass="entr" presetSubtype="0" fill="hold" grpId="0" nodeType="withEffect">
                                  <p:stCondLst>
                                    <p:cond delay="0"/>
                                  </p:stCondLst>
                                  <p:childTnLst>
                                    <p:set>
                                      <p:cBhvr>
                                        <p:cTn id="24" dur="1" fill="hold">
                                          <p:stCondLst>
                                            <p:cond delay="0"/>
                                          </p:stCondLst>
                                        </p:cTn>
                                        <p:tgtEl>
                                          <p:spTgt spid="13"/>
                                        </p:tgtEl>
                                        <p:attrNameLst>
                                          <p:attrName>style.visibility</p:attrName>
                                        </p:attrNameLst>
                                      </p:cBhvr>
                                      <p:to>
                                        <p:strVal val="visible"/>
                                      </p:to>
                                    </p:set>
                                    <p:animEffect transition="in" filter="fade">
                                      <p:cBhvr>
                                        <p:cTn id="25" dur="1100"/>
                                        <p:tgtEl>
                                          <p:spTgt spid="13"/>
                                        </p:tgtEl>
                                      </p:cBhvr>
                                    </p:animEffect>
                                    <p:anim calcmode="lin" valueType="num">
                                      <p:cBhvr>
                                        <p:cTn id="26" dur="1100" fill="hold"/>
                                        <p:tgtEl>
                                          <p:spTgt spid="13"/>
                                        </p:tgtEl>
                                        <p:attrNameLst>
                                          <p:attrName>style.rotation</p:attrName>
                                        </p:attrNameLst>
                                      </p:cBhvr>
                                      <p:tavLst>
                                        <p:tav tm="0">
                                          <p:val>
                                            <p:fltVal val="720"/>
                                          </p:val>
                                        </p:tav>
                                        <p:tav tm="100000">
                                          <p:val>
                                            <p:fltVal val="0"/>
                                          </p:val>
                                        </p:tav>
                                      </p:tavLst>
                                    </p:anim>
                                    <p:anim calcmode="lin" valueType="num">
                                      <p:cBhvr>
                                        <p:cTn id="27" dur="1100" fill="hold"/>
                                        <p:tgtEl>
                                          <p:spTgt spid="13"/>
                                        </p:tgtEl>
                                        <p:attrNameLst>
                                          <p:attrName>ppt_h</p:attrName>
                                        </p:attrNameLst>
                                      </p:cBhvr>
                                      <p:tavLst>
                                        <p:tav tm="0">
                                          <p:val>
                                            <p:fltVal val="0"/>
                                          </p:val>
                                        </p:tav>
                                        <p:tav tm="100000">
                                          <p:val>
                                            <p:strVal val="#ppt_h"/>
                                          </p:val>
                                        </p:tav>
                                      </p:tavLst>
                                    </p:anim>
                                    <p:anim calcmode="lin" valueType="num">
                                      <p:cBhvr>
                                        <p:cTn id="28" dur="1100" fill="hold"/>
                                        <p:tgtEl>
                                          <p:spTgt spid="13"/>
                                        </p:tgtEl>
                                        <p:attrNameLst>
                                          <p:attrName>ppt_w</p:attrName>
                                        </p:attrNameLst>
                                      </p:cBhvr>
                                      <p:tavLst>
                                        <p:tav tm="0">
                                          <p:val>
                                            <p:fltVal val="0"/>
                                          </p:val>
                                        </p:tav>
                                        <p:tav tm="100000">
                                          <p:val>
                                            <p:strVal val="#ppt_w"/>
                                          </p:val>
                                        </p:tav>
                                      </p:tavLst>
                                    </p:anim>
                                  </p:childTnLst>
                                </p:cTn>
                              </p:par>
                              <p:par>
                                <p:cTn id="29" presetID="35" presetClass="entr" presetSubtype="0" fill="hold" grpId="0" nodeType="withEffect">
                                  <p:stCondLst>
                                    <p:cond delay="0"/>
                                  </p:stCondLst>
                                  <p:childTnLst>
                                    <p:set>
                                      <p:cBhvr>
                                        <p:cTn id="30" dur="1" fill="hold">
                                          <p:stCondLst>
                                            <p:cond delay="0"/>
                                          </p:stCondLst>
                                        </p:cTn>
                                        <p:tgtEl>
                                          <p:spTgt spid="18"/>
                                        </p:tgtEl>
                                        <p:attrNameLst>
                                          <p:attrName>style.visibility</p:attrName>
                                        </p:attrNameLst>
                                      </p:cBhvr>
                                      <p:to>
                                        <p:strVal val="visible"/>
                                      </p:to>
                                    </p:set>
                                    <p:animEffect transition="in" filter="fade">
                                      <p:cBhvr>
                                        <p:cTn id="31" dur="1100"/>
                                        <p:tgtEl>
                                          <p:spTgt spid="18"/>
                                        </p:tgtEl>
                                      </p:cBhvr>
                                    </p:animEffect>
                                    <p:anim calcmode="lin" valueType="num">
                                      <p:cBhvr>
                                        <p:cTn id="32" dur="1100" fill="hold"/>
                                        <p:tgtEl>
                                          <p:spTgt spid="18"/>
                                        </p:tgtEl>
                                        <p:attrNameLst>
                                          <p:attrName>style.rotation</p:attrName>
                                        </p:attrNameLst>
                                      </p:cBhvr>
                                      <p:tavLst>
                                        <p:tav tm="0">
                                          <p:val>
                                            <p:fltVal val="720"/>
                                          </p:val>
                                        </p:tav>
                                        <p:tav tm="100000">
                                          <p:val>
                                            <p:fltVal val="0"/>
                                          </p:val>
                                        </p:tav>
                                      </p:tavLst>
                                    </p:anim>
                                    <p:anim calcmode="lin" valueType="num">
                                      <p:cBhvr>
                                        <p:cTn id="33" dur="1100" fill="hold"/>
                                        <p:tgtEl>
                                          <p:spTgt spid="18"/>
                                        </p:tgtEl>
                                        <p:attrNameLst>
                                          <p:attrName>ppt_h</p:attrName>
                                        </p:attrNameLst>
                                      </p:cBhvr>
                                      <p:tavLst>
                                        <p:tav tm="0">
                                          <p:val>
                                            <p:fltVal val="0"/>
                                          </p:val>
                                        </p:tav>
                                        <p:tav tm="100000">
                                          <p:val>
                                            <p:strVal val="#ppt_h"/>
                                          </p:val>
                                        </p:tav>
                                      </p:tavLst>
                                    </p:anim>
                                    <p:anim calcmode="lin" valueType="num">
                                      <p:cBhvr>
                                        <p:cTn id="34" dur="1100" fill="hold"/>
                                        <p:tgtEl>
                                          <p:spTgt spid="18"/>
                                        </p:tgtEl>
                                        <p:attrNameLst>
                                          <p:attrName>ppt_w</p:attrName>
                                        </p:attrNameLst>
                                      </p:cBhvr>
                                      <p:tavLst>
                                        <p:tav tm="0">
                                          <p:val>
                                            <p:fltVal val="0"/>
                                          </p:val>
                                        </p:tav>
                                        <p:tav tm="100000">
                                          <p:val>
                                            <p:strVal val="#ppt_w"/>
                                          </p:val>
                                        </p:tav>
                                      </p:tavLst>
                                    </p:anim>
                                  </p:childTnLst>
                                </p:cTn>
                              </p:par>
                              <p:par>
                                <p:cTn id="35" presetID="35" presetClass="entr" presetSubtype="0" fill="hold" grpId="0" nodeType="withEffect">
                                  <p:stCondLst>
                                    <p:cond delay="0"/>
                                  </p:stCondLst>
                                  <p:childTnLst>
                                    <p:set>
                                      <p:cBhvr>
                                        <p:cTn id="36" dur="1" fill="hold">
                                          <p:stCondLst>
                                            <p:cond delay="0"/>
                                          </p:stCondLst>
                                        </p:cTn>
                                        <p:tgtEl>
                                          <p:spTgt spid="19"/>
                                        </p:tgtEl>
                                        <p:attrNameLst>
                                          <p:attrName>style.visibility</p:attrName>
                                        </p:attrNameLst>
                                      </p:cBhvr>
                                      <p:to>
                                        <p:strVal val="visible"/>
                                      </p:to>
                                    </p:set>
                                    <p:animEffect transition="in" filter="fade">
                                      <p:cBhvr>
                                        <p:cTn id="37" dur="1100"/>
                                        <p:tgtEl>
                                          <p:spTgt spid="19"/>
                                        </p:tgtEl>
                                      </p:cBhvr>
                                    </p:animEffect>
                                    <p:anim calcmode="lin" valueType="num">
                                      <p:cBhvr>
                                        <p:cTn id="38" dur="1100" fill="hold"/>
                                        <p:tgtEl>
                                          <p:spTgt spid="19"/>
                                        </p:tgtEl>
                                        <p:attrNameLst>
                                          <p:attrName>style.rotation</p:attrName>
                                        </p:attrNameLst>
                                      </p:cBhvr>
                                      <p:tavLst>
                                        <p:tav tm="0">
                                          <p:val>
                                            <p:fltVal val="720"/>
                                          </p:val>
                                        </p:tav>
                                        <p:tav tm="100000">
                                          <p:val>
                                            <p:fltVal val="0"/>
                                          </p:val>
                                        </p:tav>
                                      </p:tavLst>
                                    </p:anim>
                                    <p:anim calcmode="lin" valueType="num">
                                      <p:cBhvr>
                                        <p:cTn id="39" dur="1100" fill="hold"/>
                                        <p:tgtEl>
                                          <p:spTgt spid="19"/>
                                        </p:tgtEl>
                                        <p:attrNameLst>
                                          <p:attrName>ppt_h</p:attrName>
                                        </p:attrNameLst>
                                      </p:cBhvr>
                                      <p:tavLst>
                                        <p:tav tm="0">
                                          <p:val>
                                            <p:fltVal val="0"/>
                                          </p:val>
                                        </p:tav>
                                        <p:tav tm="100000">
                                          <p:val>
                                            <p:strVal val="#ppt_h"/>
                                          </p:val>
                                        </p:tav>
                                      </p:tavLst>
                                    </p:anim>
                                    <p:anim calcmode="lin" valueType="num">
                                      <p:cBhvr>
                                        <p:cTn id="40" dur="1100" fill="hold"/>
                                        <p:tgtEl>
                                          <p:spTgt spid="19"/>
                                        </p:tgtEl>
                                        <p:attrNameLst>
                                          <p:attrName>ppt_w</p:attrName>
                                        </p:attrNameLst>
                                      </p:cBhvr>
                                      <p:tavLst>
                                        <p:tav tm="0">
                                          <p:val>
                                            <p:fltVal val="0"/>
                                          </p:val>
                                        </p:tav>
                                        <p:tav tm="100000">
                                          <p:val>
                                            <p:strVal val="#ppt_w"/>
                                          </p:val>
                                        </p:tav>
                                      </p:tavLst>
                                    </p:anim>
                                  </p:childTnLst>
                                </p:cTn>
                              </p:par>
                              <p:par>
                                <p:cTn id="41" presetID="35" presetClass="entr" presetSubtype="0" fill="hold" grpId="0" nodeType="withEffect">
                                  <p:stCondLst>
                                    <p:cond delay="0"/>
                                  </p:stCondLst>
                                  <p:childTnLst>
                                    <p:set>
                                      <p:cBhvr>
                                        <p:cTn id="42" dur="1" fill="hold">
                                          <p:stCondLst>
                                            <p:cond delay="0"/>
                                          </p:stCondLst>
                                        </p:cTn>
                                        <p:tgtEl>
                                          <p:spTgt spid="20"/>
                                        </p:tgtEl>
                                        <p:attrNameLst>
                                          <p:attrName>style.visibility</p:attrName>
                                        </p:attrNameLst>
                                      </p:cBhvr>
                                      <p:to>
                                        <p:strVal val="visible"/>
                                      </p:to>
                                    </p:set>
                                    <p:animEffect transition="in" filter="fade">
                                      <p:cBhvr>
                                        <p:cTn id="43" dur="1100"/>
                                        <p:tgtEl>
                                          <p:spTgt spid="20"/>
                                        </p:tgtEl>
                                      </p:cBhvr>
                                    </p:animEffect>
                                    <p:anim calcmode="lin" valueType="num">
                                      <p:cBhvr>
                                        <p:cTn id="44" dur="1100" fill="hold"/>
                                        <p:tgtEl>
                                          <p:spTgt spid="20"/>
                                        </p:tgtEl>
                                        <p:attrNameLst>
                                          <p:attrName>style.rotation</p:attrName>
                                        </p:attrNameLst>
                                      </p:cBhvr>
                                      <p:tavLst>
                                        <p:tav tm="0">
                                          <p:val>
                                            <p:fltVal val="720"/>
                                          </p:val>
                                        </p:tav>
                                        <p:tav tm="100000">
                                          <p:val>
                                            <p:fltVal val="0"/>
                                          </p:val>
                                        </p:tav>
                                      </p:tavLst>
                                    </p:anim>
                                    <p:anim calcmode="lin" valueType="num">
                                      <p:cBhvr>
                                        <p:cTn id="45" dur="1100" fill="hold"/>
                                        <p:tgtEl>
                                          <p:spTgt spid="20"/>
                                        </p:tgtEl>
                                        <p:attrNameLst>
                                          <p:attrName>ppt_h</p:attrName>
                                        </p:attrNameLst>
                                      </p:cBhvr>
                                      <p:tavLst>
                                        <p:tav tm="0">
                                          <p:val>
                                            <p:fltVal val="0"/>
                                          </p:val>
                                        </p:tav>
                                        <p:tav tm="100000">
                                          <p:val>
                                            <p:strVal val="#ppt_h"/>
                                          </p:val>
                                        </p:tav>
                                      </p:tavLst>
                                    </p:anim>
                                    <p:anim calcmode="lin" valueType="num">
                                      <p:cBhvr>
                                        <p:cTn id="46" dur="1100" fill="hold"/>
                                        <p:tgtEl>
                                          <p:spTgt spid="20"/>
                                        </p:tgtEl>
                                        <p:attrNameLst>
                                          <p:attrName>ppt_w</p:attrName>
                                        </p:attrNameLst>
                                      </p:cBhvr>
                                      <p:tavLst>
                                        <p:tav tm="0">
                                          <p:val>
                                            <p:fltVal val="0"/>
                                          </p:val>
                                        </p:tav>
                                        <p:tav tm="100000">
                                          <p:val>
                                            <p:strVal val="#ppt_w"/>
                                          </p:val>
                                        </p:tav>
                                      </p:tavLst>
                                    </p:anim>
                                  </p:childTnLst>
                                </p:cTn>
                              </p:par>
                              <p:par>
                                <p:cTn id="47" presetID="35" presetClass="entr" presetSubtype="0" fill="hold" grpId="0" nodeType="withEffect">
                                  <p:stCondLst>
                                    <p:cond delay="0"/>
                                  </p:stCondLst>
                                  <p:childTnLst>
                                    <p:set>
                                      <p:cBhvr>
                                        <p:cTn id="48" dur="1" fill="hold">
                                          <p:stCondLst>
                                            <p:cond delay="0"/>
                                          </p:stCondLst>
                                        </p:cTn>
                                        <p:tgtEl>
                                          <p:spTgt spid="38"/>
                                        </p:tgtEl>
                                        <p:attrNameLst>
                                          <p:attrName>style.visibility</p:attrName>
                                        </p:attrNameLst>
                                      </p:cBhvr>
                                      <p:to>
                                        <p:strVal val="visible"/>
                                      </p:to>
                                    </p:set>
                                    <p:animEffect transition="in" filter="fade">
                                      <p:cBhvr>
                                        <p:cTn id="49" dur="1100"/>
                                        <p:tgtEl>
                                          <p:spTgt spid="38"/>
                                        </p:tgtEl>
                                      </p:cBhvr>
                                    </p:animEffect>
                                    <p:anim calcmode="lin" valueType="num">
                                      <p:cBhvr>
                                        <p:cTn id="50" dur="1100" fill="hold"/>
                                        <p:tgtEl>
                                          <p:spTgt spid="38"/>
                                        </p:tgtEl>
                                        <p:attrNameLst>
                                          <p:attrName>style.rotation</p:attrName>
                                        </p:attrNameLst>
                                      </p:cBhvr>
                                      <p:tavLst>
                                        <p:tav tm="0">
                                          <p:val>
                                            <p:fltVal val="720"/>
                                          </p:val>
                                        </p:tav>
                                        <p:tav tm="100000">
                                          <p:val>
                                            <p:fltVal val="0"/>
                                          </p:val>
                                        </p:tav>
                                      </p:tavLst>
                                    </p:anim>
                                    <p:anim calcmode="lin" valueType="num">
                                      <p:cBhvr>
                                        <p:cTn id="51" dur="1100" fill="hold"/>
                                        <p:tgtEl>
                                          <p:spTgt spid="38"/>
                                        </p:tgtEl>
                                        <p:attrNameLst>
                                          <p:attrName>ppt_h</p:attrName>
                                        </p:attrNameLst>
                                      </p:cBhvr>
                                      <p:tavLst>
                                        <p:tav tm="0">
                                          <p:val>
                                            <p:fltVal val="0"/>
                                          </p:val>
                                        </p:tav>
                                        <p:tav tm="100000">
                                          <p:val>
                                            <p:strVal val="#ppt_h"/>
                                          </p:val>
                                        </p:tav>
                                      </p:tavLst>
                                    </p:anim>
                                    <p:anim calcmode="lin" valueType="num">
                                      <p:cBhvr>
                                        <p:cTn id="52" dur="1100" fill="hold"/>
                                        <p:tgtEl>
                                          <p:spTgt spid="38"/>
                                        </p:tgtEl>
                                        <p:attrNameLst>
                                          <p:attrName>ppt_w</p:attrName>
                                        </p:attrNameLst>
                                      </p:cBhvr>
                                      <p:tavLst>
                                        <p:tav tm="0">
                                          <p:val>
                                            <p:fltVal val="0"/>
                                          </p:val>
                                        </p:tav>
                                        <p:tav tm="100000">
                                          <p:val>
                                            <p:strVal val="#ppt_w"/>
                                          </p:val>
                                        </p:tav>
                                      </p:tavLst>
                                    </p:anim>
                                  </p:childTnLst>
                                </p:cTn>
                              </p:par>
                              <p:par>
                                <p:cTn id="53" presetID="35" presetClass="entr" presetSubtype="0" fill="hold" grpId="0" nodeType="withEffect">
                                  <p:stCondLst>
                                    <p:cond delay="0"/>
                                  </p:stCondLst>
                                  <p:childTnLst>
                                    <p:set>
                                      <p:cBhvr>
                                        <p:cTn id="54" dur="1" fill="hold">
                                          <p:stCondLst>
                                            <p:cond delay="0"/>
                                          </p:stCondLst>
                                        </p:cTn>
                                        <p:tgtEl>
                                          <p:spTgt spid="39"/>
                                        </p:tgtEl>
                                        <p:attrNameLst>
                                          <p:attrName>style.visibility</p:attrName>
                                        </p:attrNameLst>
                                      </p:cBhvr>
                                      <p:to>
                                        <p:strVal val="visible"/>
                                      </p:to>
                                    </p:set>
                                    <p:animEffect transition="in" filter="fade">
                                      <p:cBhvr>
                                        <p:cTn id="55" dur="1100"/>
                                        <p:tgtEl>
                                          <p:spTgt spid="39"/>
                                        </p:tgtEl>
                                      </p:cBhvr>
                                    </p:animEffect>
                                    <p:anim calcmode="lin" valueType="num">
                                      <p:cBhvr>
                                        <p:cTn id="56" dur="1100" fill="hold"/>
                                        <p:tgtEl>
                                          <p:spTgt spid="39"/>
                                        </p:tgtEl>
                                        <p:attrNameLst>
                                          <p:attrName>style.rotation</p:attrName>
                                        </p:attrNameLst>
                                      </p:cBhvr>
                                      <p:tavLst>
                                        <p:tav tm="0">
                                          <p:val>
                                            <p:fltVal val="720"/>
                                          </p:val>
                                        </p:tav>
                                        <p:tav tm="100000">
                                          <p:val>
                                            <p:fltVal val="0"/>
                                          </p:val>
                                        </p:tav>
                                      </p:tavLst>
                                    </p:anim>
                                    <p:anim calcmode="lin" valueType="num">
                                      <p:cBhvr>
                                        <p:cTn id="57" dur="1100" fill="hold"/>
                                        <p:tgtEl>
                                          <p:spTgt spid="39"/>
                                        </p:tgtEl>
                                        <p:attrNameLst>
                                          <p:attrName>ppt_h</p:attrName>
                                        </p:attrNameLst>
                                      </p:cBhvr>
                                      <p:tavLst>
                                        <p:tav tm="0">
                                          <p:val>
                                            <p:fltVal val="0"/>
                                          </p:val>
                                        </p:tav>
                                        <p:tav tm="100000">
                                          <p:val>
                                            <p:strVal val="#ppt_h"/>
                                          </p:val>
                                        </p:tav>
                                      </p:tavLst>
                                    </p:anim>
                                    <p:anim calcmode="lin" valueType="num">
                                      <p:cBhvr>
                                        <p:cTn id="58" dur="1100" fill="hold"/>
                                        <p:tgtEl>
                                          <p:spTgt spid="39"/>
                                        </p:tgtEl>
                                        <p:attrNameLst>
                                          <p:attrName>ppt_w</p:attrName>
                                        </p:attrNameLst>
                                      </p:cBhvr>
                                      <p:tavLst>
                                        <p:tav tm="0">
                                          <p:val>
                                            <p:fltVal val="0"/>
                                          </p:val>
                                        </p:tav>
                                        <p:tav tm="100000">
                                          <p:val>
                                            <p:strVal val="#ppt_w"/>
                                          </p:val>
                                        </p:tav>
                                      </p:tavLst>
                                    </p:anim>
                                  </p:childTnLst>
                                </p:cTn>
                              </p:par>
                              <p:par>
                                <p:cTn id="59" presetID="35" presetClass="entr" presetSubtype="0" fill="hold" grpId="0" nodeType="withEffect">
                                  <p:stCondLst>
                                    <p:cond delay="0"/>
                                  </p:stCondLst>
                                  <p:childTnLst>
                                    <p:set>
                                      <p:cBhvr>
                                        <p:cTn id="60" dur="1" fill="hold">
                                          <p:stCondLst>
                                            <p:cond delay="0"/>
                                          </p:stCondLst>
                                        </p:cTn>
                                        <p:tgtEl>
                                          <p:spTgt spid="40"/>
                                        </p:tgtEl>
                                        <p:attrNameLst>
                                          <p:attrName>style.visibility</p:attrName>
                                        </p:attrNameLst>
                                      </p:cBhvr>
                                      <p:to>
                                        <p:strVal val="visible"/>
                                      </p:to>
                                    </p:set>
                                    <p:animEffect transition="in" filter="fade">
                                      <p:cBhvr>
                                        <p:cTn id="61" dur="1100"/>
                                        <p:tgtEl>
                                          <p:spTgt spid="40"/>
                                        </p:tgtEl>
                                      </p:cBhvr>
                                    </p:animEffect>
                                    <p:anim calcmode="lin" valueType="num">
                                      <p:cBhvr>
                                        <p:cTn id="62" dur="1100" fill="hold"/>
                                        <p:tgtEl>
                                          <p:spTgt spid="40"/>
                                        </p:tgtEl>
                                        <p:attrNameLst>
                                          <p:attrName>style.rotation</p:attrName>
                                        </p:attrNameLst>
                                      </p:cBhvr>
                                      <p:tavLst>
                                        <p:tav tm="0">
                                          <p:val>
                                            <p:fltVal val="720"/>
                                          </p:val>
                                        </p:tav>
                                        <p:tav tm="100000">
                                          <p:val>
                                            <p:fltVal val="0"/>
                                          </p:val>
                                        </p:tav>
                                      </p:tavLst>
                                    </p:anim>
                                    <p:anim calcmode="lin" valueType="num">
                                      <p:cBhvr>
                                        <p:cTn id="63" dur="1100" fill="hold"/>
                                        <p:tgtEl>
                                          <p:spTgt spid="40"/>
                                        </p:tgtEl>
                                        <p:attrNameLst>
                                          <p:attrName>ppt_h</p:attrName>
                                        </p:attrNameLst>
                                      </p:cBhvr>
                                      <p:tavLst>
                                        <p:tav tm="0">
                                          <p:val>
                                            <p:fltVal val="0"/>
                                          </p:val>
                                        </p:tav>
                                        <p:tav tm="100000">
                                          <p:val>
                                            <p:strVal val="#ppt_h"/>
                                          </p:val>
                                        </p:tav>
                                      </p:tavLst>
                                    </p:anim>
                                    <p:anim calcmode="lin" valueType="num">
                                      <p:cBhvr>
                                        <p:cTn id="64" dur="1100" fill="hold"/>
                                        <p:tgtEl>
                                          <p:spTgt spid="40"/>
                                        </p:tgtEl>
                                        <p:attrNameLst>
                                          <p:attrName>ppt_w</p:attrName>
                                        </p:attrNameLst>
                                      </p:cBhvr>
                                      <p:tavLst>
                                        <p:tav tm="0">
                                          <p:val>
                                            <p:fltVal val="0"/>
                                          </p:val>
                                        </p:tav>
                                        <p:tav tm="100000">
                                          <p:val>
                                            <p:strVal val="#ppt_w"/>
                                          </p:val>
                                        </p:tav>
                                      </p:tavLst>
                                    </p:anim>
                                  </p:childTnLst>
                                </p:cTn>
                              </p:par>
                              <p:par>
                                <p:cTn id="65" presetID="35" presetClass="entr" presetSubtype="0" fill="hold" grpId="0" nodeType="withEffect">
                                  <p:stCondLst>
                                    <p:cond delay="0"/>
                                  </p:stCondLst>
                                  <p:childTnLst>
                                    <p:set>
                                      <p:cBhvr>
                                        <p:cTn id="66" dur="1" fill="hold">
                                          <p:stCondLst>
                                            <p:cond delay="0"/>
                                          </p:stCondLst>
                                        </p:cTn>
                                        <p:tgtEl>
                                          <p:spTgt spid="41"/>
                                        </p:tgtEl>
                                        <p:attrNameLst>
                                          <p:attrName>style.visibility</p:attrName>
                                        </p:attrNameLst>
                                      </p:cBhvr>
                                      <p:to>
                                        <p:strVal val="visible"/>
                                      </p:to>
                                    </p:set>
                                    <p:animEffect transition="in" filter="fade">
                                      <p:cBhvr>
                                        <p:cTn id="67" dur="1100"/>
                                        <p:tgtEl>
                                          <p:spTgt spid="41"/>
                                        </p:tgtEl>
                                      </p:cBhvr>
                                    </p:animEffect>
                                    <p:anim calcmode="lin" valueType="num">
                                      <p:cBhvr>
                                        <p:cTn id="68" dur="1100" fill="hold"/>
                                        <p:tgtEl>
                                          <p:spTgt spid="41"/>
                                        </p:tgtEl>
                                        <p:attrNameLst>
                                          <p:attrName>style.rotation</p:attrName>
                                        </p:attrNameLst>
                                      </p:cBhvr>
                                      <p:tavLst>
                                        <p:tav tm="0">
                                          <p:val>
                                            <p:fltVal val="720"/>
                                          </p:val>
                                        </p:tav>
                                        <p:tav tm="100000">
                                          <p:val>
                                            <p:fltVal val="0"/>
                                          </p:val>
                                        </p:tav>
                                      </p:tavLst>
                                    </p:anim>
                                    <p:anim calcmode="lin" valueType="num">
                                      <p:cBhvr>
                                        <p:cTn id="69" dur="1100" fill="hold"/>
                                        <p:tgtEl>
                                          <p:spTgt spid="41"/>
                                        </p:tgtEl>
                                        <p:attrNameLst>
                                          <p:attrName>ppt_h</p:attrName>
                                        </p:attrNameLst>
                                      </p:cBhvr>
                                      <p:tavLst>
                                        <p:tav tm="0">
                                          <p:val>
                                            <p:fltVal val="0"/>
                                          </p:val>
                                        </p:tav>
                                        <p:tav tm="100000">
                                          <p:val>
                                            <p:strVal val="#ppt_h"/>
                                          </p:val>
                                        </p:tav>
                                      </p:tavLst>
                                    </p:anim>
                                    <p:anim calcmode="lin" valueType="num">
                                      <p:cBhvr>
                                        <p:cTn id="70" dur="1100" fill="hold"/>
                                        <p:tgtEl>
                                          <p:spTgt spid="41"/>
                                        </p:tgtEl>
                                        <p:attrNameLst>
                                          <p:attrName>ppt_w</p:attrName>
                                        </p:attrNameLst>
                                      </p:cBhvr>
                                      <p:tavLst>
                                        <p:tav tm="0">
                                          <p:val>
                                            <p:fltVal val="0"/>
                                          </p:val>
                                        </p:tav>
                                        <p:tav tm="100000">
                                          <p:val>
                                            <p:strVal val="#ppt_w"/>
                                          </p:val>
                                        </p:tav>
                                      </p:tavLst>
                                    </p:anim>
                                  </p:childTnLst>
                                </p:cTn>
                              </p:par>
                              <p:par>
                                <p:cTn id="71" presetID="35" presetClass="entr" presetSubtype="0" fill="hold" grpId="0" nodeType="withEffect">
                                  <p:stCondLst>
                                    <p:cond delay="0"/>
                                  </p:stCondLst>
                                  <p:childTnLst>
                                    <p:set>
                                      <p:cBhvr>
                                        <p:cTn id="72" dur="1" fill="hold">
                                          <p:stCondLst>
                                            <p:cond delay="0"/>
                                          </p:stCondLst>
                                        </p:cTn>
                                        <p:tgtEl>
                                          <p:spTgt spid="42"/>
                                        </p:tgtEl>
                                        <p:attrNameLst>
                                          <p:attrName>style.visibility</p:attrName>
                                        </p:attrNameLst>
                                      </p:cBhvr>
                                      <p:to>
                                        <p:strVal val="visible"/>
                                      </p:to>
                                    </p:set>
                                    <p:animEffect transition="in" filter="fade">
                                      <p:cBhvr>
                                        <p:cTn id="73" dur="1100"/>
                                        <p:tgtEl>
                                          <p:spTgt spid="42"/>
                                        </p:tgtEl>
                                      </p:cBhvr>
                                    </p:animEffect>
                                    <p:anim calcmode="lin" valueType="num">
                                      <p:cBhvr>
                                        <p:cTn id="74" dur="1100" fill="hold"/>
                                        <p:tgtEl>
                                          <p:spTgt spid="42"/>
                                        </p:tgtEl>
                                        <p:attrNameLst>
                                          <p:attrName>style.rotation</p:attrName>
                                        </p:attrNameLst>
                                      </p:cBhvr>
                                      <p:tavLst>
                                        <p:tav tm="0">
                                          <p:val>
                                            <p:fltVal val="720"/>
                                          </p:val>
                                        </p:tav>
                                        <p:tav tm="100000">
                                          <p:val>
                                            <p:fltVal val="0"/>
                                          </p:val>
                                        </p:tav>
                                      </p:tavLst>
                                    </p:anim>
                                    <p:anim calcmode="lin" valueType="num">
                                      <p:cBhvr>
                                        <p:cTn id="75" dur="1100" fill="hold"/>
                                        <p:tgtEl>
                                          <p:spTgt spid="42"/>
                                        </p:tgtEl>
                                        <p:attrNameLst>
                                          <p:attrName>ppt_h</p:attrName>
                                        </p:attrNameLst>
                                      </p:cBhvr>
                                      <p:tavLst>
                                        <p:tav tm="0">
                                          <p:val>
                                            <p:fltVal val="0"/>
                                          </p:val>
                                        </p:tav>
                                        <p:tav tm="100000">
                                          <p:val>
                                            <p:strVal val="#ppt_h"/>
                                          </p:val>
                                        </p:tav>
                                      </p:tavLst>
                                    </p:anim>
                                    <p:anim calcmode="lin" valueType="num">
                                      <p:cBhvr>
                                        <p:cTn id="76" dur="1100" fill="hold"/>
                                        <p:tgtEl>
                                          <p:spTgt spid="42"/>
                                        </p:tgtEl>
                                        <p:attrNameLst>
                                          <p:attrName>ppt_w</p:attrName>
                                        </p:attrNameLst>
                                      </p:cBhvr>
                                      <p:tavLst>
                                        <p:tav tm="0">
                                          <p:val>
                                            <p:fltVal val="0"/>
                                          </p:val>
                                        </p:tav>
                                        <p:tav tm="100000">
                                          <p:val>
                                            <p:strVal val="#ppt_w"/>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animBg="1"/>
      <p:bldP spid="12" grpId="0" animBg="1"/>
      <p:bldP spid="13" grpId="0" animBg="1"/>
      <p:bldP spid="18" grpId="0" animBg="1"/>
      <p:bldP spid="19" grpId="0" animBg="1"/>
      <p:bldP spid="20" grpId="0" animBg="1"/>
      <p:bldP spid="38" grpId="0" animBg="1"/>
      <p:bldP spid="39" grpId="0" animBg="1"/>
      <p:bldP spid="40" grpId="0" animBg="1"/>
      <p:bldP spid="41" grpId="0" animBg="1"/>
      <p:bldP spid="42" grpId="0" animBg="1"/>
    </p:bld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Historia">
    <p:spTree>
      <p:nvGrpSpPr>
        <p:cNvPr id="1" name=""/>
        <p:cNvGrpSpPr/>
        <p:nvPr/>
      </p:nvGrpSpPr>
      <p:grpSpPr>
        <a:xfrm>
          <a:off x="0" y="0"/>
          <a:ext cx="0" cy="0"/>
          <a:chOff x="0" y="0"/>
          <a:chExt cx="0" cy="0"/>
        </a:xfrm>
      </p:grpSpPr>
      <p:sp>
        <p:nvSpPr>
          <p:cNvPr id="4" name="Espaço Reservado para Texto 3">
            <a:extLst>
              <a:ext uri="{FF2B5EF4-FFF2-40B4-BE49-F238E27FC236}">
                <a16:creationId xmlns:a16="http://schemas.microsoft.com/office/drawing/2014/main" id="{BCE0E049-376B-45B2-A05B-53AE2583660D}"/>
              </a:ext>
            </a:extLst>
          </p:cNvPr>
          <p:cNvSpPr>
            <a:spLocks noGrp="1"/>
          </p:cNvSpPr>
          <p:nvPr>
            <p:ph type="body" sz="quarter" idx="10" hasCustomPrompt="1"/>
          </p:nvPr>
        </p:nvSpPr>
        <p:spPr>
          <a:xfrm>
            <a:off x="1331913" y="38100"/>
            <a:ext cx="7812087" cy="620713"/>
          </a:xfrm>
          <a:prstGeom prst="rect">
            <a:avLst/>
          </a:prstGeom>
        </p:spPr>
        <p:txBody>
          <a:bodyPr/>
          <a:lstStyle>
            <a:lvl1pPr marL="0" indent="0" algn="r">
              <a:buNone/>
              <a:defRPr b="1">
                <a:ln>
                  <a:solidFill>
                    <a:srgbClr val="00B050"/>
                  </a:solidFill>
                </a:ln>
                <a:latin typeface="Arial Black" panose="020B0A04020102020204" pitchFamily="34" charset="0"/>
              </a:defRPr>
            </a:lvl1pPr>
          </a:lstStyle>
          <a:p>
            <a:pPr lvl="0"/>
            <a:r>
              <a:rPr lang="pt-BR" dirty="0"/>
              <a:t>título</a:t>
            </a:r>
          </a:p>
        </p:txBody>
      </p:sp>
      <p:sp>
        <p:nvSpPr>
          <p:cNvPr id="6" name="Espaço Reservado para Texto 5">
            <a:extLst>
              <a:ext uri="{FF2B5EF4-FFF2-40B4-BE49-F238E27FC236}">
                <a16:creationId xmlns:a16="http://schemas.microsoft.com/office/drawing/2014/main" id="{B2FF30B5-F33E-498F-9E63-71B33F828B7D}"/>
              </a:ext>
            </a:extLst>
          </p:cNvPr>
          <p:cNvSpPr>
            <a:spLocks noGrp="1"/>
          </p:cNvSpPr>
          <p:nvPr>
            <p:ph type="body" sz="quarter" idx="11" hasCustomPrompt="1"/>
          </p:nvPr>
        </p:nvSpPr>
        <p:spPr>
          <a:xfrm>
            <a:off x="1304688" y="764705"/>
            <a:ext cx="7812087" cy="6055196"/>
          </a:xfrm>
          <a:prstGeom prst="rect">
            <a:avLst/>
          </a:prstGeom>
        </p:spPr>
        <p:txBody>
          <a:bodyPr/>
          <a:lstStyle>
            <a:lvl1pPr marL="0" indent="180000" algn="l">
              <a:spcBef>
                <a:spcPts val="0"/>
              </a:spcBef>
              <a:buNone/>
              <a:defRPr sz="2400" b="1">
                <a:solidFill>
                  <a:srgbClr val="FF0000"/>
                </a:solidFill>
                <a:latin typeface="Arial" panose="020B0604020202020204" pitchFamily="34" charset="0"/>
                <a:cs typeface="Arial" panose="020B0604020202020204" pitchFamily="34" charset="0"/>
              </a:defRPr>
            </a:lvl1pPr>
            <a:lvl2pPr>
              <a:defRPr sz="2400" b="1">
                <a:latin typeface="Arial" panose="020B0604020202020204" pitchFamily="34" charset="0"/>
                <a:cs typeface="Arial" panose="020B0604020202020204" pitchFamily="34" charset="0"/>
              </a:defRPr>
            </a:lvl2pPr>
            <a:lvl3pPr>
              <a:defRPr sz="2400" b="1">
                <a:latin typeface="Arial" panose="020B0604020202020204" pitchFamily="34" charset="0"/>
                <a:cs typeface="Arial" panose="020B0604020202020204" pitchFamily="34" charset="0"/>
              </a:defRPr>
            </a:lvl3pPr>
            <a:lvl4pPr>
              <a:defRPr sz="2400" b="1">
                <a:latin typeface="Arial" panose="020B0604020202020204" pitchFamily="34" charset="0"/>
                <a:cs typeface="Arial" panose="020B0604020202020204" pitchFamily="34" charset="0"/>
              </a:defRPr>
            </a:lvl4pPr>
            <a:lvl5pPr>
              <a:defRPr sz="2400" b="1">
                <a:latin typeface="Arial" panose="020B0604020202020204" pitchFamily="34" charset="0"/>
                <a:cs typeface="Arial" panose="020B0604020202020204" pitchFamily="34" charset="0"/>
              </a:defRPr>
            </a:lvl5pPr>
          </a:lstStyle>
          <a:p>
            <a:pPr lvl="0"/>
            <a:r>
              <a:rPr lang="pt-BR" dirty="0"/>
              <a:t>Texto da história</a:t>
            </a:r>
          </a:p>
        </p:txBody>
      </p:sp>
    </p:spTree>
    <p:extLst>
      <p:ext uri="{BB962C8B-B14F-4D97-AF65-F5344CB8AC3E}">
        <p14:creationId xmlns:p14="http://schemas.microsoft.com/office/powerpoint/2010/main" val="355837947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Orientações">
    <p:spTree>
      <p:nvGrpSpPr>
        <p:cNvPr id="1" name=""/>
        <p:cNvGrpSpPr/>
        <p:nvPr/>
      </p:nvGrpSpPr>
      <p:grpSpPr>
        <a:xfrm>
          <a:off x="0" y="0"/>
          <a:ext cx="0" cy="0"/>
          <a:chOff x="0" y="0"/>
          <a:chExt cx="0" cy="0"/>
        </a:xfrm>
      </p:grpSpPr>
      <p:sp>
        <p:nvSpPr>
          <p:cNvPr id="5" name="Retângulo 4">
            <a:extLst>
              <a:ext uri="{FF2B5EF4-FFF2-40B4-BE49-F238E27FC236}">
                <a16:creationId xmlns:a16="http://schemas.microsoft.com/office/drawing/2014/main" id="{C8941D70-2293-4C8B-8DFF-1FFBEAF670B9}"/>
              </a:ext>
            </a:extLst>
          </p:cNvPr>
          <p:cNvSpPr/>
          <p:nvPr userDrawn="1"/>
        </p:nvSpPr>
        <p:spPr>
          <a:xfrm>
            <a:off x="34925" y="666750"/>
            <a:ext cx="9109075" cy="6191250"/>
          </a:xfrm>
          <a:prstGeom prst="rect">
            <a:avLst/>
          </a:prstGeom>
          <a:solidFill>
            <a:schemeClr val="accent3">
              <a:lumMod val="40000"/>
              <a:lumOff val="60000"/>
            </a:schemeClr>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pt-BR"/>
          </a:p>
        </p:txBody>
      </p:sp>
      <p:sp>
        <p:nvSpPr>
          <p:cNvPr id="8" name="Retângulo 7">
            <a:extLst>
              <a:ext uri="{FF2B5EF4-FFF2-40B4-BE49-F238E27FC236}">
                <a16:creationId xmlns:a16="http://schemas.microsoft.com/office/drawing/2014/main" id="{4A195395-111C-41F3-8303-87BCF107FB17}"/>
              </a:ext>
            </a:extLst>
          </p:cNvPr>
          <p:cNvSpPr/>
          <p:nvPr userDrawn="1"/>
        </p:nvSpPr>
        <p:spPr>
          <a:xfrm>
            <a:off x="15875" y="0"/>
            <a:ext cx="9144000" cy="666750"/>
          </a:xfrm>
          <a:prstGeom prst="rect">
            <a:avLst/>
          </a:prstGeom>
          <a:gradFill flip="none" rotWithShape="1">
            <a:gsLst>
              <a:gs pos="0">
                <a:srgbClr val="000000"/>
              </a:gs>
              <a:gs pos="17000">
                <a:srgbClr val="4A452A"/>
              </a:gs>
              <a:gs pos="37000">
                <a:srgbClr val="4F6228"/>
              </a:gs>
              <a:gs pos="54000">
                <a:srgbClr val="77933C"/>
              </a:gs>
              <a:gs pos="72000">
                <a:srgbClr val="C3D69B"/>
              </a:gs>
              <a:gs pos="87000">
                <a:srgbClr val="C8E0AF"/>
              </a:gs>
              <a:gs pos="100000">
                <a:srgbClr val="D7E4BD"/>
              </a:gs>
            </a:gsLst>
            <a:lin ang="0" scaled="1"/>
            <a:tileRect/>
          </a:gradFill>
          <a:ln w="254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lang="pt-BR" sz="3600" b="1" dirty="0">
                <a:ln>
                  <a:solidFill>
                    <a:schemeClr val="tx1"/>
                  </a:solidFill>
                </a:ln>
                <a:solidFill>
                  <a:srgbClr val="FFFF00"/>
                </a:solidFill>
              </a:rPr>
              <a:t>Orientação aos Professores</a:t>
            </a:r>
          </a:p>
        </p:txBody>
      </p:sp>
      <p:sp>
        <p:nvSpPr>
          <p:cNvPr id="9" name="CaixaDeTexto 8">
            <a:extLst>
              <a:ext uri="{FF2B5EF4-FFF2-40B4-BE49-F238E27FC236}">
                <a16:creationId xmlns:a16="http://schemas.microsoft.com/office/drawing/2014/main" id="{F24AB6F1-98A3-4436-A928-70BE72486550}"/>
              </a:ext>
            </a:extLst>
          </p:cNvPr>
          <p:cNvSpPr txBox="1"/>
          <p:nvPr userDrawn="1"/>
        </p:nvSpPr>
        <p:spPr>
          <a:xfrm>
            <a:off x="55055" y="666750"/>
            <a:ext cx="9054020" cy="532903"/>
          </a:xfrm>
          <a:prstGeom prst="rect">
            <a:avLst/>
          </a:prstGeom>
          <a:noFill/>
        </p:spPr>
        <p:txBody>
          <a:bodyPr wrap="square">
            <a:spAutoFit/>
          </a:bodyPr>
          <a:lstStyle/>
          <a:p>
            <a:pPr marR="101600" algn="ctr">
              <a:lnSpc>
                <a:spcPct val="107000"/>
              </a:lnSpc>
              <a:spcAft>
                <a:spcPts val="0"/>
              </a:spcAft>
            </a:pPr>
            <a:r>
              <a:rPr lang="pt-BR" sz="2800" b="1" i="1" dirty="0">
                <a:solidFill>
                  <a:srgbClr val="FF0000"/>
                </a:solidFill>
              </a:rPr>
              <a:t>Dicas da história </a:t>
            </a:r>
          </a:p>
        </p:txBody>
      </p:sp>
    </p:spTree>
    <p:extLst>
      <p:ext uri="{BB962C8B-B14F-4D97-AF65-F5344CB8AC3E}">
        <p14:creationId xmlns:p14="http://schemas.microsoft.com/office/powerpoint/2010/main" val="280541277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Divisões no Mundo">
    <p:spTree>
      <p:nvGrpSpPr>
        <p:cNvPr id="1" name=""/>
        <p:cNvGrpSpPr/>
        <p:nvPr/>
      </p:nvGrpSpPr>
      <p:grpSpPr>
        <a:xfrm>
          <a:off x="0" y="0"/>
          <a:ext cx="0" cy="0"/>
          <a:chOff x="0" y="0"/>
          <a:chExt cx="0" cy="0"/>
        </a:xfrm>
      </p:grpSpPr>
      <p:pic>
        <p:nvPicPr>
          <p:cNvPr id="3" name="Imagem 2">
            <a:extLst>
              <a:ext uri="{FF2B5EF4-FFF2-40B4-BE49-F238E27FC236}">
                <a16:creationId xmlns:a16="http://schemas.microsoft.com/office/drawing/2014/main" id="{09F7A317-04DB-406C-AA6E-EB39E08D1A57}"/>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364459" y="711018"/>
            <a:ext cx="7733884" cy="6081667"/>
          </a:xfrm>
          <a:prstGeom prst="rect">
            <a:avLst/>
          </a:prstGeom>
        </p:spPr>
      </p:pic>
      <p:sp>
        <p:nvSpPr>
          <p:cNvPr id="4" name="CaixaDeTexto 3">
            <a:extLst>
              <a:ext uri="{FF2B5EF4-FFF2-40B4-BE49-F238E27FC236}">
                <a16:creationId xmlns:a16="http://schemas.microsoft.com/office/drawing/2014/main" id="{69002AFE-889F-4D14-A8A3-F88B46A73AE4}"/>
              </a:ext>
            </a:extLst>
          </p:cNvPr>
          <p:cNvSpPr txBox="1"/>
          <p:nvPr userDrawn="1"/>
        </p:nvSpPr>
        <p:spPr>
          <a:xfrm>
            <a:off x="1304113" y="55094"/>
            <a:ext cx="7733884" cy="646331"/>
          </a:xfrm>
          <a:prstGeom prst="rect">
            <a:avLst/>
          </a:prstGeom>
          <a:noFill/>
        </p:spPr>
        <p:txBody>
          <a:bodyPr wrap="square" rtlCol="0">
            <a:spAutoFit/>
          </a:bodyPr>
          <a:lstStyle/>
          <a:p>
            <a:r>
              <a:rPr lang="pt-BR" sz="3600" b="1" dirty="0">
                <a:ln>
                  <a:solidFill>
                    <a:schemeClr val="tx1"/>
                  </a:solidFill>
                </a:ln>
                <a:solidFill>
                  <a:schemeClr val="bg1"/>
                </a:solidFill>
              </a:rPr>
              <a:t>Divisões da Igreja Adventista no mundo</a:t>
            </a:r>
          </a:p>
        </p:txBody>
      </p:sp>
      <p:sp>
        <p:nvSpPr>
          <p:cNvPr id="2" name="Retângulo: Cantos Arredondados 1">
            <a:extLst>
              <a:ext uri="{FF2B5EF4-FFF2-40B4-BE49-F238E27FC236}">
                <a16:creationId xmlns:a16="http://schemas.microsoft.com/office/drawing/2014/main" id="{EFD460E0-A66A-4EFF-83B4-D872D91F38A9}"/>
              </a:ext>
            </a:extLst>
          </p:cNvPr>
          <p:cNvSpPr/>
          <p:nvPr userDrawn="1"/>
        </p:nvSpPr>
        <p:spPr>
          <a:xfrm>
            <a:off x="1364459" y="711018"/>
            <a:ext cx="7733884" cy="413726"/>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r>
              <a:rPr lang="pt-BR" sz="1600" b="1" dirty="0">
                <a:solidFill>
                  <a:srgbClr val="FF0000"/>
                </a:solidFill>
              </a:rPr>
              <a:t>Conferência Geral</a:t>
            </a:r>
          </a:p>
        </p:txBody>
      </p:sp>
      <p:sp>
        <p:nvSpPr>
          <p:cNvPr id="5" name="CaixaDeTexto 4">
            <a:extLst>
              <a:ext uri="{FF2B5EF4-FFF2-40B4-BE49-F238E27FC236}">
                <a16:creationId xmlns:a16="http://schemas.microsoft.com/office/drawing/2014/main" id="{1D877F83-E5D6-4F8E-907D-4BA9F142A14E}"/>
              </a:ext>
            </a:extLst>
          </p:cNvPr>
          <p:cNvSpPr txBox="1"/>
          <p:nvPr userDrawn="1"/>
        </p:nvSpPr>
        <p:spPr>
          <a:xfrm>
            <a:off x="1835696" y="5661248"/>
            <a:ext cx="1695144" cy="646331"/>
          </a:xfrm>
          <a:prstGeom prst="rect">
            <a:avLst/>
          </a:prstGeom>
          <a:solidFill>
            <a:schemeClr val="bg1"/>
          </a:solidFill>
        </p:spPr>
        <p:txBody>
          <a:bodyPr wrap="none" rtlCol="0">
            <a:spAutoFit/>
          </a:bodyPr>
          <a:lstStyle/>
          <a:p>
            <a:r>
              <a:rPr lang="pt-BR" sz="1200" b="1" dirty="0"/>
              <a:t>Norte Americana (NAD)</a:t>
            </a:r>
          </a:p>
          <a:p>
            <a:r>
              <a:rPr lang="pt-BR" sz="1200" b="1" dirty="0"/>
              <a:t>Interamericana (IAD)</a:t>
            </a:r>
          </a:p>
          <a:p>
            <a:r>
              <a:rPr lang="pt-BR" sz="1200" b="1" dirty="0"/>
              <a:t>Sul Americana (SAD)</a:t>
            </a:r>
          </a:p>
        </p:txBody>
      </p:sp>
      <p:sp>
        <p:nvSpPr>
          <p:cNvPr id="6" name="CaixaDeTexto 5">
            <a:extLst>
              <a:ext uri="{FF2B5EF4-FFF2-40B4-BE49-F238E27FC236}">
                <a16:creationId xmlns:a16="http://schemas.microsoft.com/office/drawing/2014/main" id="{70B8DD16-7EA1-47D0-BE16-5B35C97E74C4}"/>
              </a:ext>
            </a:extLst>
          </p:cNvPr>
          <p:cNvSpPr txBox="1"/>
          <p:nvPr userDrawn="1"/>
        </p:nvSpPr>
        <p:spPr>
          <a:xfrm>
            <a:off x="4211960" y="5291915"/>
            <a:ext cx="2448272" cy="1384995"/>
          </a:xfrm>
          <a:prstGeom prst="rect">
            <a:avLst/>
          </a:prstGeom>
          <a:solidFill>
            <a:schemeClr val="bg1"/>
          </a:solidFill>
        </p:spPr>
        <p:txBody>
          <a:bodyPr wrap="square" rtlCol="0">
            <a:spAutoFit/>
          </a:bodyPr>
          <a:lstStyle/>
          <a:p>
            <a:r>
              <a:rPr lang="pt-BR" sz="1200" b="1" dirty="0"/>
              <a:t>Transeuropeia (TED) </a:t>
            </a:r>
          </a:p>
          <a:p>
            <a:r>
              <a:rPr lang="pt-BR" sz="1200" b="1" dirty="0"/>
              <a:t>Intereuropeia (EUD)</a:t>
            </a:r>
          </a:p>
          <a:p>
            <a:r>
              <a:rPr lang="pt-BR" sz="1200" b="1" dirty="0"/>
              <a:t>Oriente Médio/Norte África(MENA)</a:t>
            </a:r>
          </a:p>
          <a:p>
            <a:r>
              <a:rPr lang="pt-BR" sz="1200" b="1" dirty="0"/>
              <a:t>Campo de Israel (IF)</a:t>
            </a:r>
          </a:p>
          <a:p>
            <a:r>
              <a:rPr lang="pt-BR" sz="1200" b="1" dirty="0"/>
              <a:t>Centro Oeste Africana (WAD)</a:t>
            </a:r>
          </a:p>
          <a:p>
            <a:r>
              <a:rPr lang="pt-BR" sz="1200" b="1" dirty="0"/>
              <a:t>Centro Leste Africana (ECD)</a:t>
            </a:r>
          </a:p>
          <a:p>
            <a:r>
              <a:rPr lang="pt-BR" sz="1200" b="1" i="0" dirty="0"/>
              <a:t>Sul-Africana Oceano </a:t>
            </a:r>
            <a:r>
              <a:rPr lang="pt-BR" sz="1100" b="1" dirty="0"/>
              <a:t>Índico (SID)</a:t>
            </a:r>
          </a:p>
        </p:txBody>
      </p:sp>
      <p:sp>
        <p:nvSpPr>
          <p:cNvPr id="7" name="CaixaDeTexto 6">
            <a:extLst>
              <a:ext uri="{FF2B5EF4-FFF2-40B4-BE49-F238E27FC236}">
                <a16:creationId xmlns:a16="http://schemas.microsoft.com/office/drawing/2014/main" id="{65AAA76E-B543-4D9E-8A95-B102DC517481}"/>
              </a:ext>
            </a:extLst>
          </p:cNvPr>
          <p:cNvSpPr txBox="1"/>
          <p:nvPr userDrawn="1"/>
        </p:nvSpPr>
        <p:spPr>
          <a:xfrm>
            <a:off x="6866095" y="5278084"/>
            <a:ext cx="2232248" cy="1015663"/>
          </a:xfrm>
          <a:prstGeom prst="rect">
            <a:avLst/>
          </a:prstGeom>
          <a:solidFill>
            <a:schemeClr val="bg1"/>
          </a:solidFill>
        </p:spPr>
        <p:txBody>
          <a:bodyPr wrap="square" rtlCol="0">
            <a:spAutoFit/>
          </a:bodyPr>
          <a:lstStyle/>
          <a:p>
            <a:r>
              <a:rPr lang="pt-BR" sz="1200" b="1" dirty="0"/>
              <a:t>Euroasiática (ESD)</a:t>
            </a:r>
          </a:p>
          <a:p>
            <a:r>
              <a:rPr lang="pt-BR" sz="1200" b="1" dirty="0"/>
              <a:t>Pacífico Norte Asiático (NSD) Pacífico Sul Asiático (SSD) </a:t>
            </a:r>
          </a:p>
          <a:p>
            <a:r>
              <a:rPr lang="pt-BR" sz="1200" b="1" dirty="0"/>
              <a:t>Sul Asiático (SUD)</a:t>
            </a:r>
          </a:p>
          <a:p>
            <a:r>
              <a:rPr lang="pt-BR" sz="1200" b="1" dirty="0"/>
              <a:t>Sul do Pacífico (SPD)</a:t>
            </a:r>
            <a:endParaRPr lang="pt-BR" sz="1100" b="1" dirty="0"/>
          </a:p>
        </p:txBody>
      </p:sp>
    </p:spTree>
    <p:extLst>
      <p:ext uri="{BB962C8B-B14F-4D97-AF65-F5344CB8AC3E}">
        <p14:creationId xmlns:p14="http://schemas.microsoft.com/office/powerpoint/2010/main" val="86452486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Final">
    <p:spTree>
      <p:nvGrpSpPr>
        <p:cNvPr id="1" name=""/>
        <p:cNvGrpSpPr/>
        <p:nvPr/>
      </p:nvGrpSpPr>
      <p:grpSpPr>
        <a:xfrm>
          <a:off x="0" y="0"/>
          <a:ext cx="0" cy="0"/>
          <a:chOff x="0" y="0"/>
          <a:chExt cx="0" cy="0"/>
        </a:xfrm>
      </p:grpSpPr>
      <p:sp>
        <p:nvSpPr>
          <p:cNvPr id="2" name="Retângulo 1">
            <a:extLst>
              <a:ext uri="{FF2B5EF4-FFF2-40B4-BE49-F238E27FC236}">
                <a16:creationId xmlns:a16="http://schemas.microsoft.com/office/drawing/2014/main" id="{3DF195B6-27C1-C8A3-0EA7-C0DD7DC18968}"/>
              </a:ext>
            </a:extLst>
          </p:cNvPr>
          <p:cNvSpPr/>
          <p:nvPr userDrawn="1"/>
        </p:nvSpPr>
        <p:spPr>
          <a:xfrm>
            <a:off x="34925" y="666750"/>
            <a:ext cx="9109075" cy="6191250"/>
          </a:xfrm>
          <a:prstGeom prst="rect">
            <a:avLst/>
          </a:prstGeom>
          <a:solidFill>
            <a:schemeClr val="accent3">
              <a:lumMod val="40000"/>
              <a:lumOff val="60000"/>
            </a:schemeClr>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pt-BR"/>
          </a:p>
        </p:txBody>
      </p:sp>
      <p:sp>
        <p:nvSpPr>
          <p:cNvPr id="3" name="Retângulo 2">
            <a:extLst>
              <a:ext uri="{FF2B5EF4-FFF2-40B4-BE49-F238E27FC236}">
                <a16:creationId xmlns:a16="http://schemas.microsoft.com/office/drawing/2014/main" id="{3D3BB3E5-A813-0A21-5934-68F59B906C28}"/>
              </a:ext>
            </a:extLst>
          </p:cNvPr>
          <p:cNvSpPr/>
          <p:nvPr userDrawn="1"/>
        </p:nvSpPr>
        <p:spPr>
          <a:xfrm>
            <a:off x="15875" y="0"/>
            <a:ext cx="9144000" cy="666750"/>
          </a:xfrm>
          <a:prstGeom prst="rect">
            <a:avLst/>
          </a:prstGeom>
          <a:gradFill flip="none" rotWithShape="1">
            <a:gsLst>
              <a:gs pos="0">
                <a:srgbClr val="000000"/>
              </a:gs>
              <a:gs pos="17000">
                <a:srgbClr val="4A452A"/>
              </a:gs>
              <a:gs pos="37000">
                <a:srgbClr val="4F6228"/>
              </a:gs>
              <a:gs pos="54000">
                <a:srgbClr val="77933C"/>
              </a:gs>
              <a:gs pos="72000">
                <a:srgbClr val="C3D69B"/>
              </a:gs>
              <a:gs pos="87000">
                <a:srgbClr val="C8E0AF"/>
              </a:gs>
              <a:gs pos="100000">
                <a:srgbClr val="D7E4BD"/>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pt-BR"/>
          </a:p>
        </p:txBody>
      </p:sp>
      <p:sp>
        <p:nvSpPr>
          <p:cNvPr id="7" name="Espaço Reservado para Texto 8">
            <a:extLst>
              <a:ext uri="{FF2B5EF4-FFF2-40B4-BE49-F238E27FC236}">
                <a16:creationId xmlns:a16="http://schemas.microsoft.com/office/drawing/2014/main" id="{967F5433-9F4A-4ADB-7EFE-2BAB562E79B7}"/>
              </a:ext>
            </a:extLst>
          </p:cNvPr>
          <p:cNvSpPr>
            <a:spLocks noGrp="1"/>
          </p:cNvSpPr>
          <p:nvPr>
            <p:ph type="body" sz="quarter" idx="11" hasCustomPrompt="1"/>
          </p:nvPr>
        </p:nvSpPr>
        <p:spPr>
          <a:xfrm>
            <a:off x="15875" y="0"/>
            <a:ext cx="9109075" cy="666750"/>
          </a:xfrm>
          <a:prstGeom prst="rect">
            <a:avLst/>
          </a:prstGeom>
        </p:spPr>
        <p:txBody>
          <a:bodyPr/>
          <a:lstStyle>
            <a:lvl1pPr marL="0" indent="0">
              <a:buNone/>
              <a:defRPr b="1">
                <a:solidFill>
                  <a:srgbClr val="FFFF00"/>
                </a:solidFill>
              </a:defRPr>
            </a:lvl1pPr>
            <a:lvl2pPr marL="457200" indent="0">
              <a:buNone/>
              <a:defRPr b="1">
                <a:solidFill>
                  <a:srgbClr val="FFFF00"/>
                </a:solidFill>
              </a:defRPr>
            </a:lvl2pPr>
            <a:lvl3pPr marL="914400" indent="0">
              <a:buNone/>
              <a:defRPr b="1">
                <a:solidFill>
                  <a:srgbClr val="FFFF00"/>
                </a:solidFill>
              </a:defRPr>
            </a:lvl3pPr>
            <a:lvl4pPr marL="1371600" indent="0">
              <a:buNone/>
              <a:defRPr b="1">
                <a:solidFill>
                  <a:srgbClr val="FFFF00"/>
                </a:solidFill>
              </a:defRPr>
            </a:lvl4pPr>
            <a:lvl5pPr marL="1828800" indent="0">
              <a:buNone/>
              <a:defRPr b="1">
                <a:solidFill>
                  <a:srgbClr val="FFFF00"/>
                </a:solidFill>
              </a:defRPr>
            </a:lvl5pPr>
          </a:lstStyle>
          <a:p>
            <a:pPr lvl="0"/>
            <a:r>
              <a:rPr lang="pt-BR" dirty="0"/>
              <a:t> </a:t>
            </a:r>
          </a:p>
        </p:txBody>
      </p:sp>
      <p:sp>
        <p:nvSpPr>
          <p:cNvPr id="8" name="CaixaDeTexto 2">
            <a:extLst>
              <a:ext uri="{FF2B5EF4-FFF2-40B4-BE49-F238E27FC236}">
                <a16:creationId xmlns:a16="http://schemas.microsoft.com/office/drawing/2014/main" id="{CE870186-5762-FD7D-782F-0EDB86D474E8}"/>
              </a:ext>
            </a:extLst>
          </p:cNvPr>
          <p:cNvSpPr txBox="1">
            <a:spLocks noChangeArrowheads="1"/>
          </p:cNvSpPr>
          <p:nvPr userDrawn="1"/>
        </p:nvSpPr>
        <p:spPr bwMode="auto">
          <a:xfrm>
            <a:off x="107950" y="981075"/>
            <a:ext cx="9036050" cy="33547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algn="just" eaLnBrk="1" hangingPunct="1">
              <a:spcAft>
                <a:spcPts val="1200"/>
              </a:spcAft>
            </a:pPr>
            <a:r>
              <a:rPr lang="pt-BR" altLang="pt-BR" sz="2400" b="1" dirty="0"/>
              <a:t>As imagens que temos utilizado aqui são sempre imagens tiradas da internet. Procuramos não utilizar imagens que tenham alguma restrição quanto à direitos autorais.</a:t>
            </a:r>
          </a:p>
          <a:p>
            <a:pPr marL="0" marR="0" lvl="0" indent="0" algn="just" defTabSz="914400" rtl="0" eaLnBrk="1" fontAlgn="auto" latinLnBrk="0" hangingPunct="1">
              <a:lnSpc>
                <a:spcPct val="100000"/>
              </a:lnSpc>
              <a:spcBef>
                <a:spcPts val="0"/>
              </a:spcBef>
              <a:spcAft>
                <a:spcPts val="1200"/>
              </a:spcAft>
              <a:buClrTx/>
              <a:buSzTx/>
              <a:buFontTx/>
              <a:buNone/>
              <a:tabLst/>
              <a:defRPr/>
            </a:pPr>
            <a:r>
              <a:rPr lang="pt-BR" altLang="pt-BR" sz="2400" b="1" dirty="0">
                <a:latin typeface="Calibri" pitchFamily="34" charset="0"/>
              </a:rPr>
              <a:t>Neste trimestre contamos com a colaboração de </a:t>
            </a:r>
            <a:r>
              <a:rPr lang="pt-BR" altLang="pt-BR" sz="2400" b="1" dirty="0">
                <a:solidFill>
                  <a:srgbClr val="FF0000"/>
                </a:solidFill>
                <a:latin typeface="Calibri" pitchFamily="34" charset="0"/>
              </a:rPr>
              <a:t>Eliane Batista </a:t>
            </a:r>
            <a:r>
              <a:rPr lang="pt-BR" altLang="pt-BR" sz="2400" b="1" dirty="0">
                <a:latin typeface="Calibri" pitchFamily="34" charset="0"/>
              </a:rPr>
              <a:t>para a pesquisa dos animais  </a:t>
            </a:r>
            <a:endParaRPr lang="pt-BR" altLang="pt-BR" sz="2400" b="1" dirty="0"/>
          </a:p>
          <a:p>
            <a:pPr algn="just" eaLnBrk="1" hangingPunct="1">
              <a:spcAft>
                <a:spcPts val="1200"/>
              </a:spcAft>
            </a:pPr>
            <a:r>
              <a:rPr lang="pt-BR" altLang="pt-BR" sz="2400" b="1" dirty="0"/>
              <a:t>Se por acaso estivermos utilizando de maneira indevida alguma imagem, por favor me avise que retirarei imediatamente a imagem deste material.</a:t>
            </a:r>
          </a:p>
        </p:txBody>
      </p:sp>
      <p:sp>
        <p:nvSpPr>
          <p:cNvPr id="11" name="Retângulo 3">
            <a:extLst>
              <a:ext uri="{FF2B5EF4-FFF2-40B4-BE49-F238E27FC236}">
                <a16:creationId xmlns:a16="http://schemas.microsoft.com/office/drawing/2014/main" id="{1EABA96F-B81C-9586-8126-EB1EF4C452EB}"/>
              </a:ext>
            </a:extLst>
          </p:cNvPr>
          <p:cNvSpPr>
            <a:spLocks noChangeArrowheads="1"/>
          </p:cNvSpPr>
          <p:nvPr userDrawn="1"/>
        </p:nvSpPr>
        <p:spPr bwMode="auto">
          <a:xfrm>
            <a:off x="107950" y="4751567"/>
            <a:ext cx="9036050"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eaLnBrk="1" hangingPunct="1"/>
            <a:br>
              <a:rPr lang="pt-BR" sz="2400" b="1" dirty="0"/>
            </a:br>
            <a:endParaRPr lang="pt-BR" altLang="pt-BR" sz="2400" b="1" dirty="0">
              <a:solidFill>
                <a:srgbClr val="FF0000"/>
              </a:solidFill>
            </a:endParaRPr>
          </a:p>
        </p:txBody>
      </p:sp>
    </p:spTree>
    <p:extLst>
      <p:ext uri="{BB962C8B-B14F-4D97-AF65-F5344CB8AC3E}">
        <p14:creationId xmlns:p14="http://schemas.microsoft.com/office/powerpoint/2010/main" val="164192074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Geral">
    <p:spTree>
      <p:nvGrpSpPr>
        <p:cNvPr id="1" name=""/>
        <p:cNvGrpSpPr/>
        <p:nvPr/>
      </p:nvGrpSpPr>
      <p:grpSpPr>
        <a:xfrm>
          <a:off x="0" y="0"/>
          <a:ext cx="0" cy="0"/>
          <a:chOff x="0" y="0"/>
          <a:chExt cx="0" cy="0"/>
        </a:xfrm>
      </p:grpSpPr>
      <p:sp>
        <p:nvSpPr>
          <p:cNvPr id="9" name="Espaço Reservado para Imagem 8">
            <a:extLst>
              <a:ext uri="{FF2B5EF4-FFF2-40B4-BE49-F238E27FC236}">
                <a16:creationId xmlns:a16="http://schemas.microsoft.com/office/drawing/2014/main" id="{8130111B-C35D-44E8-AD67-7DAAAB00ADC9}"/>
              </a:ext>
            </a:extLst>
          </p:cNvPr>
          <p:cNvSpPr>
            <a:spLocks noGrp="1"/>
          </p:cNvSpPr>
          <p:nvPr>
            <p:ph type="pic" sz="quarter" idx="11"/>
          </p:nvPr>
        </p:nvSpPr>
        <p:spPr>
          <a:xfrm>
            <a:off x="179388" y="2276475"/>
            <a:ext cx="8785225" cy="4392613"/>
          </a:xfrm>
          <a:prstGeom prst="rect">
            <a:avLst/>
          </a:prstGeom>
        </p:spPr>
        <p:txBody>
          <a:bodyPr/>
          <a:lstStyle/>
          <a:p>
            <a:endParaRPr lang="pt-BR"/>
          </a:p>
        </p:txBody>
      </p:sp>
      <p:sp>
        <p:nvSpPr>
          <p:cNvPr id="2" name="Retângulo 1">
            <a:extLst>
              <a:ext uri="{FF2B5EF4-FFF2-40B4-BE49-F238E27FC236}">
                <a16:creationId xmlns:a16="http://schemas.microsoft.com/office/drawing/2014/main" id="{2156401C-DE18-48C8-8A43-D90D8C472295}"/>
              </a:ext>
            </a:extLst>
          </p:cNvPr>
          <p:cNvSpPr/>
          <p:nvPr userDrawn="1"/>
        </p:nvSpPr>
        <p:spPr>
          <a:xfrm>
            <a:off x="34925" y="0"/>
            <a:ext cx="9109075" cy="6858000"/>
          </a:xfrm>
          <a:prstGeom prst="rect">
            <a:avLst/>
          </a:prstGeom>
          <a:solidFill>
            <a:schemeClr val="accent3">
              <a:lumMod val="40000"/>
              <a:lumOff val="60000"/>
            </a:schemeClr>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pt-BR"/>
          </a:p>
        </p:txBody>
      </p:sp>
      <p:sp>
        <p:nvSpPr>
          <p:cNvPr id="11" name="Espaço Reservado para Imagem 10">
            <a:extLst>
              <a:ext uri="{FF2B5EF4-FFF2-40B4-BE49-F238E27FC236}">
                <a16:creationId xmlns:a16="http://schemas.microsoft.com/office/drawing/2014/main" id="{787A94F3-A9A1-4D03-8C39-2235CC6DAAF3}"/>
              </a:ext>
            </a:extLst>
          </p:cNvPr>
          <p:cNvSpPr>
            <a:spLocks noGrp="1"/>
          </p:cNvSpPr>
          <p:nvPr>
            <p:ph type="pic" sz="quarter" idx="12"/>
          </p:nvPr>
        </p:nvSpPr>
        <p:spPr>
          <a:xfrm>
            <a:off x="228533" y="2222501"/>
            <a:ext cx="8696325" cy="4446587"/>
          </a:xfrm>
          <a:prstGeom prst="rect">
            <a:avLst/>
          </a:prstGeom>
        </p:spPr>
        <p:txBody>
          <a:bodyPr/>
          <a:lstStyle/>
          <a:p>
            <a:endParaRPr lang="pt-BR"/>
          </a:p>
        </p:txBody>
      </p:sp>
      <p:sp>
        <p:nvSpPr>
          <p:cNvPr id="13" name="Espaço Reservado para Texto 12">
            <a:extLst>
              <a:ext uri="{FF2B5EF4-FFF2-40B4-BE49-F238E27FC236}">
                <a16:creationId xmlns:a16="http://schemas.microsoft.com/office/drawing/2014/main" id="{BD4E7FA0-2DA8-422B-B182-67E2C562FB2C}"/>
              </a:ext>
            </a:extLst>
          </p:cNvPr>
          <p:cNvSpPr>
            <a:spLocks noGrp="1"/>
          </p:cNvSpPr>
          <p:nvPr>
            <p:ph type="body" sz="quarter" idx="13"/>
          </p:nvPr>
        </p:nvSpPr>
        <p:spPr>
          <a:xfrm>
            <a:off x="228533" y="87313"/>
            <a:ext cx="8696325" cy="2160588"/>
          </a:xfrm>
          <a:prstGeom prst="rect">
            <a:avLst/>
          </a:prstGeom>
          <a:solidFill>
            <a:srgbClr val="FF0000"/>
          </a:solidFill>
        </p:spPr>
        <p:txBody>
          <a:bodyPr anchor="ctr"/>
          <a:lstStyle>
            <a:lvl1pPr marL="0" indent="0">
              <a:buNone/>
              <a:defRPr sz="2000" b="1">
                <a:solidFill>
                  <a:schemeClr val="bg1"/>
                </a:solidFill>
                <a:latin typeface="Arial" panose="020B0604020202020204" pitchFamily="34" charset="0"/>
                <a:cs typeface="Arial" panose="020B0604020202020204" pitchFamily="34" charset="0"/>
              </a:defRPr>
            </a:lvl1pPr>
            <a:lvl2pPr marL="457200" indent="0">
              <a:buNone/>
              <a:defRPr sz="2000" b="1">
                <a:solidFill>
                  <a:schemeClr val="bg1"/>
                </a:solidFill>
                <a:latin typeface="Arial" panose="020B0604020202020204" pitchFamily="34" charset="0"/>
                <a:cs typeface="Arial" panose="020B0604020202020204" pitchFamily="34" charset="0"/>
              </a:defRPr>
            </a:lvl2pPr>
            <a:lvl3pPr marL="914400" indent="0">
              <a:buNone/>
              <a:defRPr sz="2000" b="1">
                <a:solidFill>
                  <a:schemeClr val="bg1"/>
                </a:solidFill>
                <a:latin typeface="Arial" panose="020B0604020202020204" pitchFamily="34" charset="0"/>
                <a:cs typeface="Arial" panose="020B0604020202020204" pitchFamily="34" charset="0"/>
              </a:defRPr>
            </a:lvl3pPr>
            <a:lvl4pPr marL="1371600" indent="0">
              <a:buNone/>
              <a:defRPr sz="2000" b="1">
                <a:solidFill>
                  <a:schemeClr val="bg1"/>
                </a:solidFill>
                <a:latin typeface="Arial" panose="020B0604020202020204" pitchFamily="34" charset="0"/>
                <a:cs typeface="Arial" panose="020B0604020202020204" pitchFamily="34" charset="0"/>
              </a:defRPr>
            </a:lvl4pPr>
            <a:lvl5pPr marL="1828800" indent="0">
              <a:buNone/>
              <a:defRPr sz="2000" b="1">
                <a:solidFill>
                  <a:schemeClr val="bg1"/>
                </a:solidFill>
                <a:latin typeface="Arial" panose="020B0604020202020204" pitchFamily="34" charset="0"/>
                <a:cs typeface="Arial" panose="020B0604020202020204" pitchFamily="34" charset="0"/>
              </a:defRPr>
            </a:lvl5pPr>
          </a:lstStyle>
          <a:p>
            <a:pPr lvl="0"/>
            <a:r>
              <a:rPr lang="pt-BR" dirty="0"/>
              <a:t>Clique para editar os estilos de texto Mestres</a:t>
            </a:r>
          </a:p>
        </p:txBody>
      </p:sp>
    </p:spTree>
    <p:extLst>
      <p:ext uri="{BB962C8B-B14F-4D97-AF65-F5344CB8AC3E}">
        <p14:creationId xmlns:p14="http://schemas.microsoft.com/office/powerpoint/2010/main" val="400488160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Geral com destaque">
    <p:spTree>
      <p:nvGrpSpPr>
        <p:cNvPr id="1" name=""/>
        <p:cNvGrpSpPr/>
        <p:nvPr/>
      </p:nvGrpSpPr>
      <p:grpSpPr>
        <a:xfrm>
          <a:off x="0" y="0"/>
          <a:ext cx="0" cy="0"/>
          <a:chOff x="0" y="0"/>
          <a:chExt cx="0" cy="0"/>
        </a:xfrm>
      </p:grpSpPr>
      <p:sp>
        <p:nvSpPr>
          <p:cNvPr id="4" name="Retângulo 3">
            <a:extLst>
              <a:ext uri="{FF2B5EF4-FFF2-40B4-BE49-F238E27FC236}">
                <a16:creationId xmlns:a16="http://schemas.microsoft.com/office/drawing/2014/main" id="{C943A4D7-F464-46AA-B306-627A8F22A378}"/>
              </a:ext>
            </a:extLst>
          </p:cNvPr>
          <p:cNvSpPr/>
          <p:nvPr userDrawn="1"/>
        </p:nvSpPr>
        <p:spPr>
          <a:xfrm>
            <a:off x="34925" y="666750"/>
            <a:ext cx="9109075" cy="6191250"/>
          </a:xfrm>
          <a:prstGeom prst="rect">
            <a:avLst/>
          </a:prstGeom>
          <a:solidFill>
            <a:schemeClr val="accent3">
              <a:lumMod val="40000"/>
              <a:lumOff val="60000"/>
            </a:schemeClr>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t-BR"/>
          </a:p>
        </p:txBody>
      </p:sp>
      <p:sp>
        <p:nvSpPr>
          <p:cNvPr id="5" name="Retângulo 4">
            <a:extLst>
              <a:ext uri="{FF2B5EF4-FFF2-40B4-BE49-F238E27FC236}">
                <a16:creationId xmlns:a16="http://schemas.microsoft.com/office/drawing/2014/main" id="{1CFD6F98-CF4C-4DA7-BEC7-012D4060B618}"/>
              </a:ext>
            </a:extLst>
          </p:cNvPr>
          <p:cNvSpPr/>
          <p:nvPr userDrawn="1"/>
        </p:nvSpPr>
        <p:spPr>
          <a:xfrm>
            <a:off x="15875" y="0"/>
            <a:ext cx="9144000" cy="666750"/>
          </a:xfrm>
          <a:prstGeom prst="rect">
            <a:avLst/>
          </a:prstGeom>
          <a:gradFill flip="none" rotWithShape="1">
            <a:gsLst>
              <a:gs pos="0">
                <a:srgbClr val="000000"/>
              </a:gs>
              <a:gs pos="17000">
                <a:srgbClr val="4A452A"/>
              </a:gs>
              <a:gs pos="37000">
                <a:srgbClr val="4F6228"/>
              </a:gs>
              <a:gs pos="54000">
                <a:srgbClr val="77933C"/>
              </a:gs>
              <a:gs pos="72000">
                <a:srgbClr val="C3D69B"/>
              </a:gs>
              <a:gs pos="87000">
                <a:srgbClr val="C8E0AF"/>
              </a:gs>
              <a:gs pos="100000">
                <a:srgbClr val="D7E4BD"/>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sp>
        <p:nvSpPr>
          <p:cNvPr id="9" name="Espaço Reservado para Texto 8">
            <a:extLst>
              <a:ext uri="{FF2B5EF4-FFF2-40B4-BE49-F238E27FC236}">
                <a16:creationId xmlns:a16="http://schemas.microsoft.com/office/drawing/2014/main" id="{D6FA0C53-8B40-4915-9B42-9E61F8719303}"/>
              </a:ext>
            </a:extLst>
          </p:cNvPr>
          <p:cNvSpPr>
            <a:spLocks noGrp="1"/>
          </p:cNvSpPr>
          <p:nvPr>
            <p:ph type="body" sz="quarter" idx="11"/>
          </p:nvPr>
        </p:nvSpPr>
        <p:spPr>
          <a:xfrm>
            <a:off x="15875" y="0"/>
            <a:ext cx="9109075" cy="666750"/>
          </a:xfrm>
          <a:prstGeom prst="rect">
            <a:avLst/>
          </a:prstGeom>
        </p:spPr>
        <p:txBody>
          <a:bodyPr/>
          <a:lstStyle>
            <a:lvl1pPr marL="0" indent="0">
              <a:buNone/>
              <a:defRPr sz="3600" b="1">
                <a:ln>
                  <a:solidFill>
                    <a:schemeClr val="tx1"/>
                  </a:solidFill>
                </a:ln>
                <a:solidFill>
                  <a:srgbClr val="FFFF00"/>
                </a:solidFill>
              </a:defRPr>
            </a:lvl1pPr>
            <a:lvl2pPr marL="457200" indent="0">
              <a:buNone/>
              <a:defRPr b="1">
                <a:solidFill>
                  <a:srgbClr val="FFFF00"/>
                </a:solidFill>
              </a:defRPr>
            </a:lvl2pPr>
            <a:lvl3pPr marL="914400" indent="0">
              <a:buNone/>
              <a:defRPr b="1">
                <a:solidFill>
                  <a:srgbClr val="FFFF00"/>
                </a:solidFill>
              </a:defRPr>
            </a:lvl3pPr>
            <a:lvl4pPr marL="1371600" indent="0">
              <a:buNone/>
              <a:defRPr b="1">
                <a:solidFill>
                  <a:srgbClr val="FFFF00"/>
                </a:solidFill>
              </a:defRPr>
            </a:lvl4pPr>
            <a:lvl5pPr marL="1828800" indent="0">
              <a:buNone/>
              <a:defRPr b="1">
                <a:solidFill>
                  <a:srgbClr val="FFFF00"/>
                </a:solidFill>
              </a:defRPr>
            </a:lvl5pPr>
          </a:lstStyle>
          <a:p>
            <a:pPr lvl="0"/>
            <a:endParaRPr lang="pt-BR" dirty="0"/>
          </a:p>
        </p:txBody>
      </p:sp>
    </p:spTree>
    <p:extLst>
      <p:ext uri="{BB962C8B-B14F-4D97-AF65-F5344CB8AC3E}">
        <p14:creationId xmlns:p14="http://schemas.microsoft.com/office/powerpoint/2010/main" val="423454403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1_Geral">
    <p:spTree>
      <p:nvGrpSpPr>
        <p:cNvPr id="1" name=""/>
        <p:cNvGrpSpPr/>
        <p:nvPr/>
      </p:nvGrpSpPr>
      <p:grpSpPr>
        <a:xfrm>
          <a:off x="0" y="0"/>
          <a:ext cx="0" cy="0"/>
          <a:chOff x="0" y="0"/>
          <a:chExt cx="0" cy="0"/>
        </a:xfrm>
      </p:grpSpPr>
      <p:sp>
        <p:nvSpPr>
          <p:cNvPr id="2" name="Retângulo 1">
            <a:extLst>
              <a:ext uri="{FF2B5EF4-FFF2-40B4-BE49-F238E27FC236}">
                <a16:creationId xmlns:a16="http://schemas.microsoft.com/office/drawing/2014/main" id="{2156401C-DE18-48C8-8A43-D90D8C472295}"/>
              </a:ext>
            </a:extLst>
          </p:cNvPr>
          <p:cNvSpPr/>
          <p:nvPr userDrawn="1"/>
        </p:nvSpPr>
        <p:spPr>
          <a:xfrm>
            <a:off x="34925" y="0"/>
            <a:ext cx="9109075" cy="6858000"/>
          </a:xfrm>
          <a:prstGeom prst="rect">
            <a:avLst/>
          </a:prstGeom>
          <a:solidFill>
            <a:schemeClr val="accent3">
              <a:lumMod val="40000"/>
              <a:lumOff val="60000"/>
            </a:schemeClr>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pt-BR"/>
          </a:p>
        </p:txBody>
      </p:sp>
    </p:spTree>
    <p:extLst>
      <p:ext uri="{BB962C8B-B14F-4D97-AF65-F5344CB8AC3E}">
        <p14:creationId xmlns:p14="http://schemas.microsoft.com/office/powerpoint/2010/main" val="3812638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Layout Personalizado">
    <p:spTree>
      <p:nvGrpSpPr>
        <p:cNvPr id="1" name=""/>
        <p:cNvGrpSpPr/>
        <p:nvPr/>
      </p:nvGrpSpPr>
      <p:grpSpPr>
        <a:xfrm>
          <a:off x="0" y="0"/>
          <a:ext cx="0" cy="0"/>
          <a:chOff x="0" y="0"/>
          <a:chExt cx="0" cy="0"/>
        </a:xfrm>
      </p:grpSpPr>
      <p:sp>
        <p:nvSpPr>
          <p:cNvPr id="3" name="Retângulo 2">
            <a:extLst>
              <a:ext uri="{FF2B5EF4-FFF2-40B4-BE49-F238E27FC236}">
                <a16:creationId xmlns:a16="http://schemas.microsoft.com/office/drawing/2014/main" id="{499750F1-08BE-EA34-2AF0-A32E3B17DA4C}"/>
              </a:ext>
            </a:extLst>
          </p:cNvPr>
          <p:cNvSpPr/>
          <p:nvPr userDrawn="1"/>
        </p:nvSpPr>
        <p:spPr>
          <a:xfrm>
            <a:off x="7824788" y="0"/>
            <a:ext cx="1306512" cy="6858000"/>
          </a:xfrm>
          <a:prstGeom prst="rect">
            <a:avLst/>
          </a:prstGeom>
          <a:gradFill>
            <a:gsLst>
              <a:gs pos="0">
                <a:srgbClr val="FFFF99"/>
              </a:gs>
              <a:gs pos="35000">
                <a:srgbClr val="FFFFCC"/>
              </a:gs>
              <a:gs pos="69000">
                <a:srgbClr val="FFFFFF"/>
              </a:gs>
              <a:gs pos="100000">
                <a:schemeClr val="bg1"/>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dirty="0"/>
          </a:p>
        </p:txBody>
      </p:sp>
      <p:pic>
        <p:nvPicPr>
          <p:cNvPr id="4" name="Imagem 2">
            <a:extLst>
              <a:ext uri="{FF2B5EF4-FFF2-40B4-BE49-F238E27FC236}">
                <a16:creationId xmlns:a16="http://schemas.microsoft.com/office/drawing/2014/main" id="{F97C9BC8-4139-B0C6-7682-2A04AFBB9DD9}"/>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7921625" y="5584825"/>
            <a:ext cx="1157288" cy="1157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tângulo 4">
            <a:extLst>
              <a:ext uri="{FF2B5EF4-FFF2-40B4-BE49-F238E27FC236}">
                <a16:creationId xmlns:a16="http://schemas.microsoft.com/office/drawing/2014/main" id="{8A860479-DF9C-CAAE-A2B0-0EF9FE042F6B}"/>
              </a:ext>
            </a:extLst>
          </p:cNvPr>
          <p:cNvSpPr/>
          <p:nvPr userDrawn="1"/>
        </p:nvSpPr>
        <p:spPr>
          <a:xfrm>
            <a:off x="0" y="0"/>
            <a:ext cx="1306513" cy="6858000"/>
          </a:xfrm>
          <a:prstGeom prst="rect">
            <a:avLst/>
          </a:prstGeom>
          <a:gradFill>
            <a:gsLst>
              <a:gs pos="0">
                <a:schemeClr val="bg2">
                  <a:lumMod val="25000"/>
                </a:schemeClr>
              </a:gs>
              <a:gs pos="35000">
                <a:schemeClr val="bg2">
                  <a:lumMod val="25000"/>
                </a:schemeClr>
              </a:gs>
              <a:gs pos="69000">
                <a:srgbClr val="D6A300"/>
              </a:gs>
              <a:gs pos="100000">
                <a:srgbClr val="FFFF00"/>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p:txBody>
      </p:sp>
      <p:sp>
        <p:nvSpPr>
          <p:cNvPr id="6" name="Retângulo 5">
            <a:extLst>
              <a:ext uri="{FF2B5EF4-FFF2-40B4-BE49-F238E27FC236}">
                <a16:creationId xmlns:a16="http://schemas.microsoft.com/office/drawing/2014/main" id="{7BA2CB16-47AF-40C4-F600-576A558A0AED}"/>
              </a:ext>
            </a:extLst>
          </p:cNvPr>
          <p:cNvSpPr/>
          <p:nvPr userDrawn="1"/>
        </p:nvSpPr>
        <p:spPr>
          <a:xfrm>
            <a:off x="1303338" y="0"/>
            <a:ext cx="1308100" cy="6858000"/>
          </a:xfrm>
          <a:prstGeom prst="rect">
            <a:avLst/>
          </a:prstGeom>
          <a:gradFill>
            <a:gsLst>
              <a:gs pos="0">
                <a:schemeClr val="bg2">
                  <a:lumMod val="25000"/>
                </a:schemeClr>
              </a:gs>
              <a:gs pos="35000">
                <a:srgbClr val="FFC000"/>
              </a:gs>
              <a:gs pos="69000">
                <a:srgbClr val="FFCC00"/>
              </a:gs>
              <a:gs pos="100000">
                <a:srgbClr val="FFFF00"/>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p:txBody>
      </p:sp>
      <p:sp>
        <p:nvSpPr>
          <p:cNvPr id="7" name="Retângulo 6">
            <a:extLst>
              <a:ext uri="{FF2B5EF4-FFF2-40B4-BE49-F238E27FC236}">
                <a16:creationId xmlns:a16="http://schemas.microsoft.com/office/drawing/2014/main" id="{5F51BC0D-E20B-FFA5-4CEA-83D619D492B2}"/>
              </a:ext>
            </a:extLst>
          </p:cNvPr>
          <p:cNvSpPr/>
          <p:nvPr userDrawn="1"/>
        </p:nvSpPr>
        <p:spPr>
          <a:xfrm>
            <a:off x="2606675" y="0"/>
            <a:ext cx="1306513" cy="6858000"/>
          </a:xfrm>
          <a:prstGeom prst="rect">
            <a:avLst/>
          </a:prstGeom>
          <a:gradFill>
            <a:gsLst>
              <a:gs pos="0">
                <a:srgbClr val="FFC000"/>
              </a:gs>
              <a:gs pos="35000">
                <a:srgbClr val="FFCC00"/>
              </a:gs>
              <a:gs pos="69000">
                <a:srgbClr val="FFFF00"/>
              </a:gs>
              <a:gs pos="100000">
                <a:srgbClr val="FFFF66"/>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dirty="0"/>
          </a:p>
        </p:txBody>
      </p:sp>
      <p:sp>
        <p:nvSpPr>
          <p:cNvPr id="8" name="Retângulo 7">
            <a:extLst>
              <a:ext uri="{FF2B5EF4-FFF2-40B4-BE49-F238E27FC236}">
                <a16:creationId xmlns:a16="http://schemas.microsoft.com/office/drawing/2014/main" id="{6FA5EDC5-141E-00DE-6362-34AB25D73905}"/>
              </a:ext>
            </a:extLst>
          </p:cNvPr>
          <p:cNvSpPr/>
          <p:nvPr userDrawn="1"/>
        </p:nvSpPr>
        <p:spPr>
          <a:xfrm>
            <a:off x="3911600" y="0"/>
            <a:ext cx="1308100" cy="6858000"/>
          </a:xfrm>
          <a:prstGeom prst="rect">
            <a:avLst/>
          </a:prstGeom>
          <a:gradFill>
            <a:gsLst>
              <a:gs pos="0">
                <a:srgbClr val="FFCC00"/>
              </a:gs>
              <a:gs pos="35000">
                <a:srgbClr val="FFFF00"/>
              </a:gs>
              <a:gs pos="69000">
                <a:srgbClr val="FFFF99"/>
              </a:gs>
              <a:gs pos="100000">
                <a:srgbClr val="FFFF99"/>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dirty="0"/>
          </a:p>
        </p:txBody>
      </p:sp>
      <p:sp>
        <p:nvSpPr>
          <p:cNvPr id="9" name="Retângulo 8">
            <a:extLst>
              <a:ext uri="{FF2B5EF4-FFF2-40B4-BE49-F238E27FC236}">
                <a16:creationId xmlns:a16="http://schemas.microsoft.com/office/drawing/2014/main" id="{3201DF15-2CCC-37C6-7093-8D015D940BF6}"/>
              </a:ext>
            </a:extLst>
          </p:cNvPr>
          <p:cNvSpPr/>
          <p:nvPr userDrawn="1"/>
        </p:nvSpPr>
        <p:spPr>
          <a:xfrm>
            <a:off x="5216525" y="0"/>
            <a:ext cx="1306513" cy="6858000"/>
          </a:xfrm>
          <a:prstGeom prst="rect">
            <a:avLst/>
          </a:prstGeom>
          <a:gradFill>
            <a:gsLst>
              <a:gs pos="0">
                <a:srgbClr val="FFFF00"/>
              </a:gs>
              <a:gs pos="35000">
                <a:srgbClr val="FFFF66"/>
              </a:gs>
              <a:gs pos="69000">
                <a:srgbClr val="FFFF99"/>
              </a:gs>
              <a:gs pos="100000">
                <a:srgbClr val="FFFFCC"/>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dirty="0"/>
          </a:p>
        </p:txBody>
      </p:sp>
      <p:sp>
        <p:nvSpPr>
          <p:cNvPr id="10" name="Retângulo 9">
            <a:extLst>
              <a:ext uri="{FF2B5EF4-FFF2-40B4-BE49-F238E27FC236}">
                <a16:creationId xmlns:a16="http://schemas.microsoft.com/office/drawing/2014/main" id="{C49DE7DE-B63C-8B10-62D5-158FF96AE1C5}"/>
              </a:ext>
            </a:extLst>
          </p:cNvPr>
          <p:cNvSpPr/>
          <p:nvPr userDrawn="1"/>
        </p:nvSpPr>
        <p:spPr>
          <a:xfrm>
            <a:off x="6519863" y="0"/>
            <a:ext cx="1308100" cy="6858000"/>
          </a:xfrm>
          <a:prstGeom prst="rect">
            <a:avLst/>
          </a:prstGeom>
          <a:gradFill>
            <a:gsLst>
              <a:gs pos="0">
                <a:srgbClr val="FFFF66"/>
              </a:gs>
              <a:gs pos="35000">
                <a:srgbClr val="FFFF99"/>
              </a:gs>
              <a:gs pos="69000">
                <a:srgbClr val="FFFFCC"/>
              </a:gs>
              <a:gs pos="100000">
                <a:srgbClr val="FFFFFF"/>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dirty="0"/>
          </a:p>
        </p:txBody>
      </p:sp>
      <p:sp>
        <p:nvSpPr>
          <p:cNvPr id="11" name="CaixaDeTexto 18">
            <a:extLst>
              <a:ext uri="{FF2B5EF4-FFF2-40B4-BE49-F238E27FC236}">
                <a16:creationId xmlns:a16="http://schemas.microsoft.com/office/drawing/2014/main" id="{FBB55FE3-9C23-D12B-3403-6C3F2DE400F8}"/>
              </a:ext>
            </a:extLst>
          </p:cNvPr>
          <p:cNvSpPr txBox="1">
            <a:spLocks noChangeArrowheads="1"/>
          </p:cNvSpPr>
          <p:nvPr userDrawn="1"/>
        </p:nvSpPr>
        <p:spPr bwMode="auto">
          <a:xfrm>
            <a:off x="12700" y="1243013"/>
            <a:ext cx="1322388"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a:defRPr/>
            </a:pPr>
            <a:r>
              <a:rPr lang="pt-BR" altLang="pt-BR" sz="1200" dirty="0">
                <a:solidFill>
                  <a:schemeClr val="bg1"/>
                </a:solidFill>
              </a:rPr>
              <a:t>HISTÓRIAS</a:t>
            </a:r>
          </a:p>
          <a:p>
            <a:pPr algn="ctr">
              <a:defRPr/>
            </a:pPr>
            <a:r>
              <a:rPr lang="pt-BR" altLang="pt-BR" sz="1200" dirty="0">
                <a:solidFill>
                  <a:schemeClr val="bg1"/>
                </a:solidFill>
              </a:rPr>
              <a:t>DOS CAMPOS</a:t>
            </a:r>
          </a:p>
          <a:p>
            <a:pPr algn="ctr">
              <a:defRPr/>
            </a:pPr>
            <a:r>
              <a:rPr lang="pt-BR" altLang="pt-BR" sz="1200" dirty="0">
                <a:solidFill>
                  <a:schemeClr val="bg1"/>
                </a:solidFill>
              </a:rPr>
              <a:t>MISSIONÁRIOS</a:t>
            </a:r>
          </a:p>
        </p:txBody>
      </p:sp>
      <p:sp>
        <p:nvSpPr>
          <p:cNvPr id="12" name="Retângulo 11">
            <a:extLst>
              <a:ext uri="{FF2B5EF4-FFF2-40B4-BE49-F238E27FC236}">
                <a16:creationId xmlns:a16="http://schemas.microsoft.com/office/drawing/2014/main" id="{4F59EDB6-D6CF-BA46-1D47-3FD575E7D70D}"/>
              </a:ext>
            </a:extLst>
          </p:cNvPr>
          <p:cNvSpPr>
            <a:spLocks noChangeArrowheads="1"/>
          </p:cNvSpPr>
          <p:nvPr userDrawn="1"/>
        </p:nvSpPr>
        <p:spPr bwMode="auto">
          <a:xfrm>
            <a:off x="1421221" y="1292574"/>
            <a:ext cx="423863" cy="35394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algn="ctr">
              <a:defRPr/>
            </a:pPr>
            <a:r>
              <a:rPr lang="pt-BR" altLang="pt-BR" sz="2800" b="1" dirty="0">
                <a:solidFill>
                  <a:schemeClr val="tx1"/>
                </a:solidFill>
                <a:cs typeface="+mn-cs"/>
              </a:rPr>
              <a:t>REPÓRTER </a:t>
            </a:r>
          </a:p>
        </p:txBody>
      </p:sp>
      <p:sp>
        <p:nvSpPr>
          <p:cNvPr id="13" name="CaixaDeTexto 12">
            <a:extLst>
              <a:ext uri="{FF2B5EF4-FFF2-40B4-BE49-F238E27FC236}">
                <a16:creationId xmlns:a16="http://schemas.microsoft.com/office/drawing/2014/main" id="{E2AA8BC6-3496-9AE7-D94E-5F5FD9E0F957}"/>
              </a:ext>
            </a:extLst>
          </p:cNvPr>
          <p:cNvSpPr txBox="1">
            <a:spLocks noChangeArrowheads="1"/>
          </p:cNvSpPr>
          <p:nvPr userDrawn="1"/>
        </p:nvSpPr>
        <p:spPr bwMode="auto">
          <a:xfrm>
            <a:off x="2620963" y="4221163"/>
            <a:ext cx="1268412"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algn="ctr">
              <a:defRPr/>
            </a:pPr>
            <a:endParaRPr lang="pt-BR" altLang="pt-BR" dirty="0">
              <a:cs typeface="+mn-cs"/>
            </a:endParaRPr>
          </a:p>
          <a:p>
            <a:pPr algn="ctr">
              <a:defRPr/>
            </a:pPr>
            <a:r>
              <a:rPr lang="pt-BR" altLang="pt-BR" dirty="0">
                <a:cs typeface="+mn-cs"/>
              </a:rPr>
              <a:t>TRIMESTRE</a:t>
            </a:r>
          </a:p>
          <a:p>
            <a:pPr algn="ctr">
              <a:defRPr/>
            </a:pPr>
            <a:r>
              <a:rPr lang="pt-BR" altLang="pt-BR" b="1" dirty="0">
                <a:cs typeface="+mn-cs"/>
              </a:rPr>
              <a:t>2026</a:t>
            </a:r>
          </a:p>
        </p:txBody>
      </p:sp>
      <p:sp>
        <p:nvSpPr>
          <p:cNvPr id="14" name="CaixaDeTexto 13">
            <a:extLst>
              <a:ext uri="{FF2B5EF4-FFF2-40B4-BE49-F238E27FC236}">
                <a16:creationId xmlns:a16="http://schemas.microsoft.com/office/drawing/2014/main" id="{C0874A33-5CDE-E15D-B27C-89AB0D9B666E}"/>
              </a:ext>
            </a:extLst>
          </p:cNvPr>
          <p:cNvSpPr txBox="1">
            <a:spLocks noChangeArrowheads="1"/>
          </p:cNvSpPr>
          <p:nvPr userDrawn="1"/>
        </p:nvSpPr>
        <p:spPr bwMode="auto">
          <a:xfrm>
            <a:off x="3930650" y="5222875"/>
            <a:ext cx="1268413"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algn="ctr">
              <a:defRPr/>
            </a:pPr>
            <a:r>
              <a:rPr lang="pt-BR" altLang="pt-BR">
                <a:cs typeface="+mn-cs"/>
              </a:rPr>
              <a:t>Sábado</a:t>
            </a:r>
          </a:p>
        </p:txBody>
      </p:sp>
      <p:sp>
        <p:nvSpPr>
          <p:cNvPr id="15" name="Espaço Reservado para Texto 29">
            <a:extLst>
              <a:ext uri="{FF2B5EF4-FFF2-40B4-BE49-F238E27FC236}">
                <a16:creationId xmlns:a16="http://schemas.microsoft.com/office/drawing/2014/main" id="{4B50B2AD-AC8C-1C8C-AB71-A882D814B5E4}"/>
              </a:ext>
            </a:extLst>
          </p:cNvPr>
          <p:cNvSpPr>
            <a:spLocks noGrp="1"/>
          </p:cNvSpPr>
          <p:nvPr>
            <p:ph type="body" sz="quarter" idx="10" hasCustomPrompt="1"/>
          </p:nvPr>
        </p:nvSpPr>
        <p:spPr>
          <a:xfrm>
            <a:off x="2632076" y="3933825"/>
            <a:ext cx="1257299" cy="647700"/>
          </a:xfrm>
          <a:prstGeom prst="rect">
            <a:avLst/>
          </a:prstGeom>
        </p:spPr>
        <p:txBody>
          <a:bodyPr/>
          <a:lstStyle>
            <a:lvl1pPr marL="0" indent="0" algn="ctr">
              <a:buNone/>
              <a:defRPr/>
            </a:lvl1pPr>
          </a:lstStyle>
          <a:p>
            <a:pPr lvl="0"/>
            <a:r>
              <a:rPr lang="pt-BR" dirty="0"/>
              <a:t>Editar</a:t>
            </a:r>
          </a:p>
        </p:txBody>
      </p:sp>
      <p:sp>
        <p:nvSpPr>
          <p:cNvPr id="16" name="Espaço Reservado para Texto 21">
            <a:extLst>
              <a:ext uri="{FF2B5EF4-FFF2-40B4-BE49-F238E27FC236}">
                <a16:creationId xmlns:a16="http://schemas.microsoft.com/office/drawing/2014/main" id="{EB8E0877-C16C-284C-202D-9FF1B1DE96B5}"/>
              </a:ext>
            </a:extLst>
          </p:cNvPr>
          <p:cNvSpPr>
            <a:spLocks noGrp="1"/>
          </p:cNvSpPr>
          <p:nvPr>
            <p:ph type="body" sz="quarter" idx="11" hasCustomPrompt="1"/>
          </p:nvPr>
        </p:nvSpPr>
        <p:spPr>
          <a:xfrm>
            <a:off x="3930650" y="5592763"/>
            <a:ext cx="1306513" cy="284162"/>
          </a:xfrm>
          <a:prstGeom prst="rect">
            <a:avLst/>
          </a:prstGeom>
        </p:spPr>
        <p:txBody>
          <a:bodyPr anchor="ctr" anchorCtr="1"/>
          <a:lstStyle>
            <a:lvl1pPr marL="0" indent="0" algn="ctr">
              <a:buNone/>
              <a:defRPr sz="2400" b="1"/>
            </a:lvl1pPr>
            <a:lvl2pPr marL="457200" indent="0" algn="ctr">
              <a:buNone/>
              <a:defRPr sz="2000" b="1"/>
            </a:lvl2pPr>
            <a:lvl3pPr marL="914400" indent="0" algn="ctr">
              <a:buNone/>
              <a:defRPr sz="2000" b="1"/>
            </a:lvl3pPr>
            <a:lvl4pPr marL="1371600" indent="0" algn="ctr">
              <a:buNone/>
              <a:defRPr sz="2000" b="1"/>
            </a:lvl4pPr>
            <a:lvl5pPr marL="1828800" indent="0" algn="ctr">
              <a:buNone/>
              <a:defRPr sz="2000" b="1"/>
            </a:lvl5pPr>
          </a:lstStyle>
          <a:p>
            <a:pPr lvl="0"/>
            <a:r>
              <a:rPr lang="pt-BR" dirty="0"/>
              <a:t>Editar</a:t>
            </a:r>
          </a:p>
        </p:txBody>
      </p:sp>
      <p:sp>
        <p:nvSpPr>
          <p:cNvPr id="17" name="Espaço Reservado para Texto 23">
            <a:extLst>
              <a:ext uri="{FF2B5EF4-FFF2-40B4-BE49-F238E27FC236}">
                <a16:creationId xmlns:a16="http://schemas.microsoft.com/office/drawing/2014/main" id="{829CC4B0-E168-8C5F-D465-25E8DFF50441}"/>
              </a:ext>
            </a:extLst>
          </p:cNvPr>
          <p:cNvSpPr>
            <a:spLocks noGrp="1"/>
          </p:cNvSpPr>
          <p:nvPr>
            <p:ph type="body" sz="quarter" idx="12" hasCustomPrompt="1"/>
          </p:nvPr>
        </p:nvSpPr>
        <p:spPr>
          <a:xfrm>
            <a:off x="5076056" y="5876925"/>
            <a:ext cx="1584176" cy="360363"/>
          </a:xfrm>
          <a:prstGeom prst="rect">
            <a:avLst/>
          </a:prstGeom>
        </p:spPr>
        <p:txBody>
          <a:bodyPr anchor="ctr" anchorCtr="1"/>
          <a:lstStyle>
            <a:lvl1pPr marL="0" indent="0" algn="ctr">
              <a:buNone/>
              <a:defRPr sz="2000" b="1"/>
            </a:lvl1pPr>
            <a:lvl2pPr marL="457200" indent="0">
              <a:buNone/>
              <a:defRPr/>
            </a:lvl2pPr>
            <a:lvl3pPr marL="914400" indent="0">
              <a:buNone/>
              <a:defRPr/>
            </a:lvl3pPr>
            <a:lvl4pPr marL="1371600" indent="0">
              <a:buNone/>
              <a:defRPr/>
            </a:lvl4pPr>
            <a:lvl5pPr marL="1828800" indent="0">
              <a:buNone/>
              <a:defRPr/>
            </a:lvl5pPr>
          </a:lstStyle>
          <a:p>
            <a:pPr lvl="0"/>
            <a:r>
              <a:rPr lang="pt-BR" dirty="0"/>
              <a:t>Editar DATA</a:t>
            </a:r>
          </a:p>
        </p:txBody>
      </p:sp>
      <p:sp>
        <p:nvSpPr>
          <p:cNvPr id="18" name="Retângulo 17">
            <a:extLst>
              <a:ext uri="{FF2B5EF4-FFF2-40B4-BE49-F238E27FC236}">
                <a16:creationId xmlns:a16="http://schemas.microsoft.com/office/drawing/2014/main" id="{2325B361-13B2-A385-6BF0-4C5FB95E8063}"/>
              </a:ext>
            </a:extLst>
          </p:cNvPr>
          <p:cNvSpPr>
            <a:spLocks noChangeArrowheads="1"/>
          </p:cNvSpPr>
          <p:nvPr userDrawn="1"/>
        </p:nvSpPr>
        <p:spPr bwMode="auto">
          <a:xfrm>
            <a:off x="2015945" y="2719408"/>
            <a:ext cx="423863" cy="39703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algn="ctr">
              <a:defRPr/>
            </a:pPr>
            <a:r>
              <a:rPr lang="pt-BR" altLang="pt-BR" sz="2000" b="1" dirty="0">
                <a:solidFill>
                  <a:schemeClr val="tx1"/>
                </a:solidFill>
                <a:cs typeface="+mn-cs"/>
              </a:rPr>
              <a:t>da</a:t>
            </a:r>
          </a:p>
          <a:p>
            <a:pPr algn="ctr">
              <a:defRPr/>
            </a:pPr>
            <a:r>
              <a:rPr lang="pt-BR" altLang="pt-BR" sz="2000" b="1" dirty="0">
                <a:solidFill>
                  <a:schemeClr val="tx1"/>
                </a:solidFill>
                <a:cs typeface="+mn-cs"/>
              </a:rPr>
              <a:t>s</a:t>
            </a:r>
          </a:p>
          <a:p>
            <a:pPr algn="ctr">
              <a:defRPr/>
            </a:pPr>
            <a:r>
              <a:rPr lang="pt-BR" altLang="pt-BR" sz="2400" b="1" dirty="0">
                <a:solidFill>
                  <a:schemeClr val="tx1"/>
                </a:solidFill>
                <a:cs typeface="+mn-cs"/>
              </a:rPr>
              <a:t> </a:t>
            </a:r>
          </a:p>
          <a:p>
            <a:pPr algn="ctr">
              <a:defRPr/>
            </a:pPr>
            <a:r>
              <a:rPr lang="pt-BR" altLang="pt-BR" sz="2400" b="1" dirty="0">
                <a:solidFill>
                  <a:schemeClr val="tx1"/>
                </a:solidFill>
                <a:cs typeface="+mn-cs"/>
              </a:rPr>
              <a:t>MI</a:t>
            </a:r>
          </a:p>
          <a:p>
            <a:pPr algn="ctr">
              <a:defRPr/>
            </a:pPr>
            <a:r>
              <a:rPr lang="pt-BR" altLang="pt-BR" sz="2400" b="1" dirty="0">
                <a:solidFill>
                  <a:schemeClr val="tx1"/>
                </a:solidFill>
                <a:cs typeface="+mn-cs"/>
              </a:rPr>
              <a:t>SSÕES</a:t>
            </a:r>
          </a:p>
        </p:txBody>
      </p:sp>
      <p:sp>
        <p:nvSpPr>
          <p:cNvPr id="19" name="Retângulo 18">
            <a:extLst>
              <a:ext uri="{FF2B5EF4-FFF2-40B4-BE49-F238E27FC236}">
                <a16:creationId xmlns:a16="http://schemas.microsoft.com/office/drawing/2014/main" id="{C669F755-3EDB-D22D-0B23-1503357EC1FE}"/>
              </a:ext>
            </a:extLst>
          </p:cNvPr>
          <p:cNvSpPr/>
          <p:nvPr userDrawn="1"/>
        </p:nvSpPr>
        <p:spPr>
          <a:xfrm>
            <a:off x="3911600" y="1556792"/>
            <a:ext cx="1301750" cy="864121"/>
          </a:xfrm>
          <a:prstGeom prst="rect">
            <a:avLst/>
          </a:prstGeom>
          <a:solidFill>
            <a:schemeClr val="bg1"/>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BR" sz="2400" b="1" cap="none" spc="0" dirty="0">
                <a:ln w="0"/>
                <a:solidFill>
                  <a:schemeClr val="tx1"/>
                </a:solidFill>
                <a:effectLst>
                  <a:outerShdw blurRad="38100" dist="19050" dir="2700000" algn="tl" rotWithShape="0">
                    <a:schemeClr val="dk1">
                      <a:alpha val="40000"/>
                    </a:schemeClr>
                  </a:outerShdw>
                </a:effectLst>
              </a:rPr>
              <a:t>Graça</a:t>
            </a:r>
          </a:p>
          <a:p>
            <a:pPr algn="ctr"/>
            <a:endParaRPr lang="pt-BR" sz="2400" b="1" cap="none" spc="0" dirty="0">
              <a:ln w="0"/>
              <a:solidFill>
                <a:schemeClr val="tx1"/>
              </a:solidFill>
              <a:effectLst>
                <a:outerShdw blurRad="38100" dist="19050" dir="2700000" algn="tl" rotWithShape="0">
                  <a:schemeClr val="dk1">
                    <a:alpha val="40000"/>
                  </a:schemeClr>
                </a:outerShdw>
              </a:effectLst>
            </a:endParaRPr>
          </a:p>
        </p:txBody>
      </p:sp>
      <p:sp>
        <p:nvSpPr>
          <p:cNvPr id="20" name="Retângulo 19">
            <a:extLst>
              <a:ext uri="{FF2B5EF4-FFF2-40B4-BE49-F238E27FC236}">
                <a16:creationId xmlns:a16="http://schemas.microsoft.com/office/drawing/2014/main" id="{4EF54014-9F3E-AAC4-7687-F4F1A9EE8625}"/>
              </a:ext>
            </a:extLst>
          </p:cNvPr>
          <p:cNvSpPr/>
          <p:nvPr userDrawn="1"/>
        </p:nvSpPr>
        <p:spPr>
          <a:xfrm>
            <a:off x="5224463" y="2425483"/>
            <a:ext cx="1301750" cy="864121"/>
          </a:xfrm>
          <a:prstGeom prst="rect">
            <a:avLst/>
          </a:prstGeom>
          <a:solidFill>
            <a:schemeClr val="bg1"/>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BR" sz="2400" b="1" cap="none" spc="0" dirty="0">
                <a:ln w="0"/>
                <a:solidFill>
                  <a:schemeClr val="tx1"/>
                </a:solidFill>
                <a:effectLst>
                  <a:outerShdw blurRad="38100" dist="19050" dir="2700000" algn="tl" rotWithShape="0">
                    <a:schemeClr val="dk1">
                      <a:alpha val="40000"/>
                    </a:schemeClr>
                  </a:outerShdw>
                </a:effectLst>
              </a:rPr>
              <a:t>Caráter</a:t>
            </a:r>
          </a:p>
          <a:p>
            <a:pPr algn="ctr"/>
            <a:endParaRPr lang="pt-BR" sz="2400" b="1" cap="none" spc="0" dirty="0">
              <a:ln w="0"/>
              <a:solidFill>
                <a:schemeClr val="tx1"/>
              </a:solidFill>
              <a:effectLst>
                <a:outerShdw blurRad="38100" dist="19050" dir="2700000" algn="tl" rotWithShape="0">
                  <a:schemeClr val="dk1">
                    <a:alpha val="40000"/>
                  </a:schemeClr>
                </a:outerShdw>
              </a:effectLst>
            </a:endParaRPr>
          </a:p>
        </p:txBody>
      </p:sp>
      <p:sp>
        <p:nvSpPr>
          <p:cNvPr id="21" name="Retângulo 20">
            <a:extLst>
              <a:ext uri="{FF2B5EF4-FFF2-40B4-BE49-F238E27FC236}">
                <a16:creationId xmlns:a16="http://schemas.microsoft.com/office/drawing/2014/main" id="{F81D0246-FB6B-4C06-E98D-3B836AEF0115}"/>
              </a:ext>
            </a:extLst>
          </p:cNvPr>
          <p:cNvSpPr/>
          <p:nvPr userDrawn="1"/>
        </p:nvSpPr>
        <p:spPr>
          <a:xfrm>
            <a:off x="6521450" y="3313005"/>
            <a:ext cx="1301750" cy="864121"/>
          </a:xfrm>
          <a:prstGeom prst="rect">
            <a:avLst/>
          </a:prstGeom>
          <a:solidFill>
            <a:schemeClr val="bg1"/>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BR" sz="2400" b="1" cap="none" spc="0" dirty="0">
                <a:ln w="0"/>
                <a:solidFill>
                  <a:schemeClr val="tx1"/>
                </a:solidFill>
                <a:effectLst>
                  <a:outerShdw blurRad="38100" dist="19050" dir="2700000" algn="tl" rotWithShape="0">
                    <a:schemeClr val="dk1">
                      <a:alpha val="40000"/>
                    </a:schemeClr>
                  </a:outerShdw>
                </a:effectLst>
              </a:rPr>
              <a:t>Missão</a:t>
            </a:r>
          </a:p>
          <a:p>
            <a:pPr algn="ctr"/>
            <a:endParaRPr lang="pt-BR" sz="2400" b="1" cap="none" spc="0" dirty="0">
              <a:ln w="0"/>
              <a:solidFill>
                <a:schemeClr val="tx1"/>
              </a:solidFill>
              <a:effectLst>
                <a:outerShdw blurRad="38100" dist="19050" dir="2700000" algn="tl" rotWithShape="0">
                  <a:schemeClr val="dk1">
                    <a:alpha val="40000"/>
                  </a:schemeClr>
                </a:outerShdw>
              </a:effectLst>
            </a:endParaRPr>
          </a:p>
        </p:txBody>
      </p:sp>
      <p:pic>
        <p:nvPicPr>
          <p:cNvPr id="22" name="Imagem 21">
            <a:extLst>
              <a:ext uri="{FF2B5EF4-FFF2-40B4-BE49-F238E27FC236}">
                <a16:creationId xmlns:a16="http://schemas.microsoft.com/office/drawing/2014/main" id="{29D0EE05-2279-CC24-B6F6-B77DBD362BAE}"/>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4344543" y="1934210"/>
            <a:ext cx="435864" cy="472440"/>
          </a:xfrm>
          <a:prstGeom prst="rect">
            <a:avLst/>
          </a:prstGeom>
        </p:spPr>
      </p:pic>
      <p:pic>
        <p:nvPicPr>
          <p:cNvPr id="23" name="Imagem 22">
            <a:extLst>
              <a:ext uri="{FF2B5EF4-FFF2-40B4-BE49-F238E27FC236}">
                <a16:creationId xmlns:a16="http://schemas.microsoft.com/office/drawing/2014/main" id="{83D5F823-3D2F-FA5F-544A-31F65409EC10}"/>
              </a:ext>
            </a:extLst>
          </p:cNvPr>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5631498" y="2797135"/>
            <a:ext cx="487680" cy="463296"/>
          </a:xfrm>
          <a:prstGeom prst="rect">
            <a:avLst/>
          </a:prstGeom>
        </p:spPr>
      </p:pic>
      <p:pic>
        <p:nvPicPr>
          <p:cNvPr id="24" name="Imagem 23">
            <a:extLst>
              <a:ext uri="{FF2B5EF4-FFF2-40B4-BE49-F238E27FC236}">
                <a16:creationId xmlns:a16="http://schemas.microsoft.com/office/drawing/2014/main" id="{FC20AE9C-ED91-95E6-5A85-A2CC3A2D5FFC}"/>
              </a:ext>
            </a:extLst>
          </p:cNvPr>
          <p:cNvPicPr>
            <a:picLocks noChangeAspect="1"/>
          </p:cNvPicPr>
          <p:nvPr userDrawn="1"/>
        </p:nvPicPr>
        <p:blipFill>
          <a:blip r:embed="rId5" cstate="print">
            <a:extLst>
              <a:ext uri="{28A0092B-C50C-407E-A947-70E740481C1C}">
                <a14:useLocalDpi xmlns:a14="http://schemas.microsoft.com/office/drawing/2010/main" val="0"/>
              </a:ext>
            </a:extLst>
          </a:blip>
          <a:stretch>
            <a:fillRect/>
          </a:stretch>
        </p:blipFill>
        <p:spPr>
          <a:xfrm>
            <a:off x="6971157" y="3751178"/>
            <a:ext cx="402336" cy="402336"/>
          </a:xfrm>
          <a:prstGeom prst="rect">
            <a:avLst/>
          </a:prstGeom>
        </p:spPr>
      </p:pic>
      <p:pic>
        <p:nvPicPr>
          <p:cNvPr id="26" name="Imagem 25">
            <a:extLst>
              <a:ext uri="{FF2B5EF4-FFF2-40B4-BE49-F238E27FC236}">
                <a16:creationId xmlns:a16="http://schemas.microsoft.com/office/drawing/2014/main" id="{7E160E79-75E4-04AE-08DF-4EC4FD2380CB}"/>
              </a:ext>
            </a:extLst>
          </p:cNvPr>
          <p:cNvPicPr>
            <a:picLocks noChangeAspect="1"/>
          </p:cNvPicPr>
          <p:nvPr userDrawn="1"/>
        </p:nvPicPr>
        <p:blipFill rotWithShape="1">
          <a:blip r:embed="rId6"/>
          <a:srcRect l="10521" t="40057" r="76962" b="30390"/>
          <a:stretch/>
        </p:blipFill>
        <p:spPr>
          <a:xfrm>
            <a:off x="75331" y="3684627"/>
            <a:ext cx="1144589" cy="1519287"/>
          </a:xfrm>
          <a:prstGeom prst="rect">
            <a:avLst/>
          </a:prstGeom>
        </p:spPr>
      </p:pic>
      <p:pic>
        <p:nvPicPr>
          <p:cNvPr id="28" name="Imagem 27">
            <a:extLst>
              <a:ext uri="{FF2B5EF4-FFF2-40B4-BE49-F238E27FC236}">
                <a16:creationId xmlns:a16="http://schemas.microsoft.com/office/drawing/2014/main" id="{6633404D-22F9-5417-465E-2F93D06E4FE9}"/>
              </a:ext>
            </a:extLst>
          </p:cNvPr>
          <p:cNvPicPr>
            <a:picLocks noChangeAspect="1"/>
          </p:cNvPicPr>
          <p:nvPr userDrawn="1"/>
        </p:nvPicPr>
        <p:blipFill rotWithShape="1">
          <a:blip r:embed="rId6"/>
          <a:srcRect l="23226" t="42997" r="48425" b="34592"/>
          <a:stretch/>
        </p:blipFill>
        <p:spPr>
          <a:xfrm>
            <a:off x="48140" y="5589240"/>
            <a:ext cx="1213489" cy="539329"/>
          </a:xfrm>
          <a:prstGeom prst="rect">
            <a:avLst/>
          </a:prstGeom>
        </p:spPr>
      </p:pic>
    </p:spTree>
    <p:extLst>
      <p:ext uri="{BB962C8B-B14F-4D97-AF65-F5344CB8AC3E}">
        <p14:creationId xmlns:p14="http://schemas.microsoft.com/office/powerpoint/2010/main" val="29406833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7.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blipFill dpi="0" rotWithShape="0">
          <a:blip r:embed="rId18"/>
          <a:srcRect/>
          <a:stretch>
            <a:fillRect/>
          </a:stretch>
        </a:blipFill>
        <a:effectLst/>
      </p:bgPr>
    </p:bg>
    <p:spTree>
      <p:nvGrpSpPr>
        <p:cNvPr id="1" name=""/>
        <p:cNvGrpSpPr/>
        <p:nvPr/>
      </p:nvGrpSpPr>
      <p:grpSpPr>
        <a:xfrm>
          <a:off x="0" y="0"/>
          <a:ext cx="0" cy="0"/>
          <a:chOff x="0" y="0"/>
          <a:chExt cx="0" cy="0"/>
        </a:xfrm>
      </p:grpSpPr>
      <p:sp>
        <p:nvSpPr>
          <p:cNvPr id="2" name="Retângulo 1">
            <a:extLst>
              <a:ext uri="{FF2B5EF4-FFF2-40B4-BE49-F238E27FC236}">
                <a16:creationId xmlns:a16="http://schemas.microsoft.com/office/drawing/2014/main" id="{4B5E5280-0888-478A-92DC-756B8F7A7FA8}"/>
              </a:ext>
            </a:extLst>
          </p:cNvPr>
          <p:cNvSpPr/>
          <p:nvPr userDrawn="1"/>
        </p:nvSpPr>
        <p:spPr>
          <a:xfrm>
            <a:off x="7824788" y="0"/>
            <a:ext cx="1306512" cy="6858000"/>
          </a:xfrm>
          <a:prstGeom prst="rect">
            <a:avLst/>
          </a:prstGeom>
          <a:gradFill>
            <a:gsLst>
              <a:gs pos="0">
                <a:schemeClr val="accent3">
                  <a:lumMod val="40000"/>
                  <a:lumOff val="60000"/>
                </a:schemeClr>
              </a:gs>
              <a:gs pos="35000">
                <a:schemeClr val="accent3">
                  <a:lumMod val="40000"/>
                  <a:lumOff val="60000"/>
                </a:schemeClr>
              </a:gs>
              <a:gs pos="69000">
                <a:schemeClr val="accent3">
                  <a:lumMod val="20000"/>
                  <a:lumOff val="80000"/>
                </a:schemeClr>
              </a:gs>
              <a:gs pos="100000">
                <a:schemeClr val="bg1">
                  <a:lumMod val="95000"/>
                </a:schemeClr>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a:p>
        </p:txBody>
      </p:sp>
      <p:sp>
        <p:nvSpPr>
          <p:cNvPr id="3" name="Retângulo 2">
            <a:extLst>
              <a:ext uri="{FF2B5EF4-FFF2-40B4-BE49-F238E27FC236}">
                <a16:creationId xmlns:a16="http://schemas.microsoft.com/office/drawing/2014/main" id="{B3171E86-687F-4AD5-833A-26E8D95A1805}"/>
              </a:ext>
            </a:extLst>
          </p:cNvPr>
          <p:cNvSpPr/>
          <p:nvPr userDrawn="1"/>
        </p:nvSpPr>
        <p:spPr>
          <a:xfrm>
            <a:off x="0" y="0"/>
            <a:ext cx="1306513" cy="6858000"/>
          </a:xfrm>
          <a:prstGeom prst="rect">
            <a:avLst/>
          </a:prstGeom>
          <a:gradFill>
            <a:gsLst>
              <a:gs pos="0">
                <a:schemeClr val="tx1"/>
              </a:gs>
              <a:gs pos="35000">
                <a:schemeClr val="bg2">
                  <a:lumMod val="25000"/>
                </a:schemeClr>
              </a:gs>
              <a:gs pos="69000">
                <a:schemeClr val="accent3">
                  <a:lumMod val="50000"/>
                </a:schemeClr>
              </a:gs>
              <a:gs pos="100000">
                <a:schemeClr val="accent3">
                  <a:lumMod val="75000"/>
                </a:schemeClr>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t-BR" sz="2100"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p:txBody>
      </p:sp>
      <p:sp>
        <p:nvSpPr>
          <p:cNvPr id="4" name="Retângulo 3">
            <a:extLst>
              <a:ext uri="{FF2B5EF4-FFF2-40B4-BE49-F238E27FC236}">
                <a16:creationId xmlns:a16="http://schemas.microsoft.com/office/drawing/2014/main" id="{FAB6CA49-FA97-4265-B31C-24F45B207809}"/>
              </a:ext>
            </a:extLst>
          </p:cNvPr>
          <p:cNvSpPr/>
          <p:nvPr userDrawn="1"/>
        </p:nvSpPr>
        <p:spPr>
          <a:xfrm>
            <a:off x="1303338" y="0"/>
            <a:ext cx="1308100" cy="6858000"/>
          </a:xfrm>
          <a:prstGeom prst="rect">
            <a:avLst/>
          </a:prstGeom>
          <a:gradFill>
            <a:gsLst>
              <a:gs pos="0">
                <a:schemeClr val="bg2">
                  <a:lumMod val="25000"/>
                </a:schemeClr>
              </a:gs>
              <a:gs pos="35000">
                <a:schemeClr val="accent3">
                  <a:lumMod val="50000"/>
                </a:schemeClr>
              </a:gs>
              <a:gs pos="69000">
                <a:schemeClr val="accent3">
                  <a:lumMod val="75000"/>
                </a:schemeClr>
              </a:gs>
              <a:gs pos="100000">
                <a:schemeClr val="accent3">
                  <a:lumMod val="75000"/>
                </a:schemeClr>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p:txBody>
      </p:sp>
      <p:sp>
        <p:nvSpPr>
          <p:cNvPr id="5" name="Retângulo 4">
            <a:extLst>
              <a:ext uri="{FF2B5EF4-FFF2-40B4-BE49-F238E27FC236}">
                <a16:creationId xmlns:a16="http://schemas.microsoft.com/office/drawing/2014/main" id="{E018BB23-1503-40FD-9E09-8C9CB18EF745}"/>
              </a:ext>
            </a:extLst>
          </p:cNvPr>
          <p:cNvSpPr/>
          <p:nvPr userDrawn="1"/>
        </p:nvSpPr>
        <p:spPr>
          <a:xfrm>
            <a:off x="2606675" y="0"/>
            <a:ext cx="1306513" cy="6858000"/>
          </a:xfrm>
          <a:prstGeom prst="rect">
            <a:avLst/>
          </a:prstGeom>
          <a:gradFill>
            <a:gsLst>
              <a:gs pos="0">
                <a:schemeClr val="accent3">
                  <a:lumMod val="50000"/>
                </a:schemeClr>
              </a:gs>
              <a:gs pos="35000">
                <a:schemeClr val="accent3">
                  <a:lumMod val="75000"/>
                </a:schemeClr>
              </a:gs>
              <a:gs pos="69000">
                <a:schemeClr val="accent3">
                  <a:lumMod val="60000"/>
                  <a:lumOff val="40000"/>
                </a:schemeClr>
              </a:gs>
              <a:gs pos="100000">
                <a:schemeClr val="accent3">
                  <a:lumMod val="40000"/>
                  <a:lumOff val="60000"/>
                </a:schemeClr>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a:p>
        </p:txBody>
      </p:sp>
      <p:sp>
        <p:nvSpPr>
          <p:cNvPr id="6" name="Retângulo 5">
            <a:extLst>
              <a:ext uri="{FF2B5EF4-FFF2-40B4-BE49-F238E27FC236}">
                <a16:creationId xmlns:a16="http://schemas.microsoft.com/office/drawing/2014/main" id="{09322C02-A10F-411C-B88A-8CABA1BE2F1E}"/>
              </a:ext>
            </a:extLst>
          </p:cNvPr>
          <p:cNvSpPr/>
          <p:nvPr userDrawn="1"/>
        </p:nvSpPr>
        <p:spPr>
          <a:xfrm>
            <a:off x="3911600" y="0"/>
            <a:ext cx="1308100" cy="6858000"/>
          </a:xfrm>
          <a:prstGeom prst="rect">
            <a:avLst/>
          </a:prstGeom>
          <a:gradFill>
            <a:gsLst>
              <a:gs pos="0">
                <a:schemeClr val="accent3">
                  <a:lumMod val="75000"/>
                </a:schemeClr>
              </a:gs>
              <a:gs pos="35000">
                <a:schemeClr val="accent3">
                  <a:lumMod val="60000"/>
                  <a:lumOff val="40000"/>
                </a:schemeClr>
              </a:gs>
              <a:gs pos="69000">
                <a:schemeClr val="accent3">
                  <a:lumMod val="40000"/>
                  <a:lumOff val="60000"/>
                </a:schemeClr>
              </a:gs>
              <a:gs pos="100000">
                <a:schemeClr val="accent3">
                  <a:lumMod val="20000"/>
                  <a:lumOff val="80000"/>
                </a:schemeClr>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a:p>
        </p:txBody>
      </p:sp>
      <p:sp>
        <p:nvSpPr>
          <p:cNvPr id="7" name="Retângulo 6">
            <a:extLst>
              <a:ext uri="{FF2B5EF4-FFF2-40B4-BE49-F238E27FC236}">
                <a16:creationId xmlns:a16="http://schemas.microsoft.com/office/drawing/2014/main" id="{12230A02-5254-4E1B-8161-4C7CA500D0C6}"/>
              </a:ext>
            </a:extLst>
          </p:cNvPr>
          <p:cNvSpPr/>
          <p:nvPr userDrawn="1"/>
        </p:nvSpPr>
        <p:spPr>
          <a:xfrm>
            <a:off x="5216525" y="0"/>
            <a:ext cx="1306513" cy="6858000"/>
          </a:xfrm>
          <a:prstGeom prst="rect">
            <a:avLst/>
          </a:prstGeom>
          <a:gradFill>
            <a:gsLst>
              <a:gs pos="0">
                <a:schemeClr val="accent3">
                  <a:lumMod val="60000"/>
                  <a:lumOff val="40000"/>
                </a:schemeClr>
              </a:gs>
              <a:gs pos="35000">
                <a:schemeClr val="accent3">
                  <a:lumMod val="40000"/>
                  <a:lumOff val="60000"/>
                </a:schemeClr>
              </a:gs>
              <a:gs pos="69000">
                <a:schemeClr val="accent3">
                  <a:lumMod val="40000"/>
                  <a:lumOff val="60000"/>
                </a:schemeClr>
              </a:gs>
              <a:gs pos="100000">
                <a:schemeClr val="accent3">
                  <a:lumMod val="20000"/>
                  <a:lumOff val="80000"/>
                </a:schemeClr>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a:p>
        </p:txBody>
      </p:sp>
      <p:sp>
        <p:nvSpPr>
          <p:cNvPr id="8" name="Retângulo 7">
            <a:extLst>
              <a:ext uri="{FF2B5EF4-FFF2-40B4-BE49-F238E27FC236}">
                <a16:creationId xmlns:a16="http://schemas.microsoft.com/office/drawing/2014/main" id="{1DF5EDFA-337F-4C37-B148-72322770314E}"/>
              </a:ext>
            </a:extLst>
          </p:cNvPr>
          <p:cNvSpPr/>
          <p:nvPr userDrawn="1"/>
        </p:nvSpPr>
        <p:spPr>
          <a:xfrm>
            <a:off x="6519863" y="0"/>
            <a:ext cx="1308100" cy="6858000"/>
          </a:xfrm>
          <a:prstGeom prst="rect">
            <a:avLst/>
          </a:prstGeom>
          <a:gradFill>
            <a:gsLst>
              <a:gs pos="0">
                <a:srgbClr val="C8DDAB"/>
              </a:gs>
              <a:gs pos="35000">
                <a:schemeClr val="accent3">
                  <a:lumMod val="40000"/>
                  <a:lumOff val="60000"/>
                </a:schemeClr>
              </a:gs>
              <a:gs pos="69000">
                <a:schemeClr val="accent3">
                  <a:lumMod val="20000"/>
                  <a:lumOff val="80000"/>
                </a:schemeClr>
              </a:gs>
              <a:gs pos="100000">
                <a:schemeClr val="bg1">
                  <a:lumMod val="95000"/>
                </a:schemeClr>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a:p>
        </p:txBody>
      </p:sp>
      <p:sp>
        <p:nvSpPr>
          <p:cNvPr id="14" name="Retângulo 13">
            <a:extLst>
              <a:ext uri="{FF2B5EF4-FFF2-40B4-BE49-F238E27FC236}">
                <a16:creationId xmlns:a16="http://schemas.microsoft.com/office/drawing/2014/main" id="{4BF2629F-D774-4FB0-872E-9E4F21426014}"/>
              </a:ext>
            </a:extLst>
          </p:cNvPr>
          <p:cNvSpPr/>
          <p:nvPr userDrawn="1"/>
        </p:nvSpPr>
        <p:spPr>
          <a:xfrm>
            <a:off x="1331913" y="692696"/>
            <a:ext cx="7812087" cy="6146254"/>
          </a:xfrm>
          <a:prstGeom prst="rect">
            <a:avLst/>
          </a:prstGeom>
          <a:solidFill>
            <a:schemeClr val="accent3">
              <a:lumMod val="20000"/>
              <a:lumOff val="80000"/>
            </a:schemeClr>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t-BR"/>
          </a:p>
        </p:txBody>
      </p:sp>
      <p:pic>
        <p:nvPicPr>
          <p:cNvPr id="16" name="Imagem 15">
            <a:extLst>
              <a:ext uri="{FF2B5EF4-FFF2-40B4-BE49-F238E27FC236}">
                <a16:creationId xmlns:a16="http://schemas.microsoft.com/office/drawing/2014/main" id="{DB673889-736D-419F-9114-BEA90908691E}"/>
              </a:ext>
            </a:extLst>
          </p:cNvPr>
          <p:cNvPicPr>
            <a:picLocks noChangeAspect="1"/>
          </p:cNvPicPr>
          <p:nvPr userDrawn="1"/>
        </p:nvPicPr>
        <p:blipFill rotWithShape="1">
          <a:blip r:embed="rId19"/>
          <a:srcRect l="10521" t="40057" r="76962" b="30390"/>
          <a:stretch/>
        </p:blipFill>
        <p:spPr>
          <a:xfrm>
            <a:off x="75331" y="3684627"/>
            <a:ext cx="1144589" cy="1519287"/>
          </a:xfrm>
          <a:prstGeom prst="rect">
            <a:avLst/>
          </a:prstGeom>
        </p:spPr>
      </p:pic>
      <p:pic>
        <p:nvPicPr>
          <p:cNvPr id="17" name="Imagem 16">
            <a:extLst>
              <a:ext uri="{FF2B5EF4-FFF2-40B4-BE49-F238E27FC236}">
                <a16:creationId xmlns:a16="http://schemas.microsoft.com/office/drawing/2014/main" id="{E2CFB7D8-31A8-4F7B-B83D-21AFC5F8B119}"/>
              </a:ext>
            </a:extLst>
          </p:cNvPr>
          <p:cNvPicPr>
            <a:picLocks noChangeAspect="1"/>
          </p:cNvPicPr>
          <p:nvPr userDrawn="1"/>
        </p:nvPicPr>
        <p:blipFill rotWithShape="1">
          <a:blip r:embed="rId19"/>
          <a:srcRect l="23226" t="42997" r="48425" b="34592"/>
          <a:stretch/>
        </p:blipFill>
        <p:spPr>
          <a:xfrm>
            <a:off x="48140" y="5589240"/>
            <a:ext cx="1213489" cy="539329"/>
          </a:xfrm>
          <a:prstGeom prst="rect">
            <a:avLst/>
          </a:prstGeom>
        </p:spPr>
      </p:pic>
    </p:spTree>
    <p:extLst>
      <p:ext uri="{BB962C8B-B14F-4D97-AF65-F5344CB8AC3E}">
        <p14:creationId xmlns:p14="http://schemas.microsoft.com/office/powerpoint/2010/main" val="2375807209"/>
      </p:ext>
    </p:extLst>
  </p:cSld>
  <p:clrMap bg1="lt1" tx1="dk1" bg2="lt2" tx2="dk2" accent1="accent1" accent2="accent2" accent3="accent3" accent4="accent4" accent5="accent5" accent6="accent6" hlink="hlink" folHlink="folHlink"/>
  <p:sldLayoutIdLst>
    <p:sldLayoutId id="2147483679" r:id="rId1"/>
    <p:sldLayoutId id="2147483669" r:id="rId2"/>
    <p:sldLayoutId id="2147483714" r:id="rId3"/>
    <p:sldLayoutId id="2147483716" r:id="rId4"/>
    <p:sldLayoutId id="2147483720" r:id="rId5"/>
    <p:sldLayoutId id="2147483719" r:id="rId6"/>
    <p:sldLayoutId id="2147483721" r:id="rId7"/>
    <p:sldLayoutId id="2147483705" r:id="rId8"/>
    <p:sldLayoutId id="2147483687" r:id="rId9"/>
    <p:sldLayoutId id="2147483717" r:id="rId10"/>
    <p:sldLayoutId id="2147483685" r:id="rId11"/>
    <p:sldLayoutId id="2147483703" r:id="rId12"/>
    <p:sldLayoutId id="2147483689" r:id="rId13"/>
    <p:sldLayoutId id="2147483691" r:id="rId14"/>
    <p:sldLayoutId id="2147483674" r:id="rId15"/>
    <p:sldLayoutId id="2147483718" r:id="rId16"/>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pt-B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accent6">
            <a:lumMod val="60000"/>
            <a:lumOff val="40000"/>
          </a:schemeClr>
        </a:solidFill>
        <a:effectLst/>
      </p:bgPr>
    </p:bg>
    <p:spTree>
      <p:nvGrpSpPr>
        <p:cNvPr id="1" name=""/>
        <p:cNvGrpSpPr/>
        <p:nvPr/>
      </p:nvGrpSpPr>
      <p:grpSpPr>
        <a:xfrm>
          <a:off x="0" y="0"/>
          <a:ext cx="0" cy="0"/>
          <a:chOff x="0" y="0"/>
          <a:chExt cx="0" cy="0"/>
        </a:xfrm>
      </p:grpSpPr>
      <p:sp>
        <p:nvSpPr>
          <p:cNvPr id="2" name="Retângulo 1">
            <a:extLst>
              <a:ext uri="{FF2B5EF4-FFF2-40B4-BE49-F238E27FC236}">
                <a16:creationId xmlns:a16="http://schemas.microsoft.com/office/drawing/2014/main" id="{3C49D792-FF50-46C3-B99E-1FFD7A62B0D2}"/>
              </a:ext>
            </a:extLst>
          </p:cNvPr>
          <p:cNvSpPr/>
          <p:nvPr/>
        </p:nvSpPr>
        <p:spPr>
          <a:xfrm>
            <a:off x="7824788" y="0"/>
            <a:ext cx="1306512" cy="6858000"/>
          </a:xfrm>
          <a:prstGeom prst="rect">
            <a:avLst/>
          </a:prstGeom>
          <a:gradFill>
            <a:gsLst>
              <a:gs pos="0">
                <a:srgbClr val="FFFF99"/>
              </a:gs>
              <a:gs pos="35000">
                <a:srgbClr val="FFFFCC"/>
              </a:gs>
              <a:gs pos="69000">
                <a:srgbClr val="FFFFFF"/>
              </a:gs>
              <a:gs pos="100000">
                <a:schemeClr val="bg1"/>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dirty="0"/>
          </a:p>
        </p:txBody>
      </p:sp>
      <p:sp>
        <p:nvSpPr>
          <p:cNvPr id="3" name="Retângulo 2">
            <a:extLst>
              <a:ext uri="{FF2B5EF4-FFF2-40B4-BE49-F238E27FC236}">
                <a16:creationId xmlns:a16="http://schemas.microsoft.com/office/drawing/2014/main" id="{A4091148-46CF-4C2F-9893-4FD90646583D}"/>
              </a:ext>
            </a:extLst>
          </p:cNvPr>
          <p:cNvSpPr/>
          <p:nvPr/>
        </p:nvSpPr>
        <p:spPr>
          <a:xfrm>
            <a:off x="0" y="0"/>
            <a:ext cx="1306513" cy="6858000"/>
          </a:xfrm>
          <a:prstGeom prst="rect">
            <a:avLst/>
          </a:prstGeom>
          <a:gradFill>
            <a:gsLst>
              <a:gs pos="0">
                <a:schemeClr val="bg2">
                  <a:lumMod val="25000"/>
                </a:schemeClr>
              </a:gs>
              <a:gs pos="35000">
                <a:schemeClr val="bg2">
                  <a:lumMod val="25000"/>
                </a:schemeClr>
              </a:gs>
              <a:gs pos="69000">
                <a:srgbClr val="D6A300"/>
              </a:gs>
              <a:gs pos="100000">
                <a:srgbClr val="FFFF00"/>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p:txBody>
      </p:sp>
      <p:sp>
        <p:nvSpPr>
          <p:cNvPr id="4" name="Retângulo 3">
            <a:extLst>
              <a:ext uri="{FF2B5EF4-FFF2-40B4-BE49-F238E27FC236}">
                <a16:creationId xmlns:a16="http://schemas.microsoft.com/office/drawing/2014/main" id="{04F878A8-CB32-416C-99F4-CB44CED0AFA5}"/>
              </a:ext>
            </a:extLst>
          </p:cNvPr>
          <p:cNvSpPr/>
          <p:nvPr/>
        </p:nvSpPr>
        <p:spPr>
          <a:xfrm>
            <a:off x="1303338" y="0"/>
            <a:ext cx="1308100" cy="6858000"/>
          </a:xfrm>
          <a:prstGeom prst="rect">
            <a:avLst/>
          </a:prstGeom>
          <a:gradFill>
            <a:gsLst>
              <a:gs pos="0">
                <a:schemeClr val="bg2">
                  <a:lumMod val="25000"/>
                </a:schemeClr>
              </a:gs>
              <a:gs pos="35000">
                <a:srgbClr val="FFC000"/>
              </a:gs>
              <a:gs pos="69000">
                <a:srgbClr val="FFCC00"/>
              </a:gs>
              <a:gs pos="100000">
                <a:srgbClr val="FFFF00"/>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p:txBody>
      </p:sp>
      <p:sp>
        <p:nvSpPr>
          <p:cNvPr id="5" name="Retângulo 4">
            <a:extLst>
              <a:ext uri="{FF2B5EF4-FFF2-40B4-BE49-F238E27FC236}">
                <a16:creationId xmlns:a16="http://schemas.microsoft.com/office/drawing/2014/main" id="{07E0E060-FE17-4AF4-8BD3-CCC7D0CE15CA}"/>
              </a:ext>
            </a:extLst>
          </p:cNvPr>
          <p:cNvSpPr/>
          <p:nvPr/>
        </p:nvSpPr>
        <p:spPr>
          <a:xfrm>
            <a:off x="2606675" y="0"/>
            <a:ext cx="1306513" cy="6858000"/>
          </a:xfrm>
          <a:prstGeom prst="rect">
            <a:avLst/>
          </a:prstGeom>
          <a:gradFill>
            <a:gsLst>
              <a:gs pos="0">
                <a:srgbClr val="FFC000"/>
              </a:gs>
              <a:gs pos="35000">
                <a:srgbClr val="FFCC00"/>
              </a:gs>
              <a:gs pos="69000">
                <a:srgbClr val="FFFF00"/>
              </a:gs>
              <a:gs pos="100000">
                <a:srgbClr val="FFFF66"/>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dirty="0"/>
          </a:p>
        </p:txBody>
      </p:sp>
      <p:sp>
        <p:nvSpPr>
          <p:cNvPr id="6" name="Retângulo 5">
            <a:extLst>
              <a:ext uri="{FF2B5EF4-FFF2-40B4-BE49-F238E27FC236}">
                <a16:creationId xmlns:a16="http://schemas.microsoft.com/office/drawing/2014/main" id="{810BFC46-6C8D-420C-B296-B612BE901CBE}"/>
              </a:ext>
            </a:extLst>
          </p:cNvPr>
          <p:cNvSpPr/>
          <p:nvPr/>
        </p:nvSpPr>
        <p:spPr>
          <a:xfrm>
            <a:off x="3911600" y="0"/>
            <a:ext cx="1308100" cy="6858000"/>
          </a:xfrm>
          <a:prstGeom prst="rect">
            <a:avLst/>
          </a:prstGeom>
          <a:gradFill>
            <a:gsLst>
              <a:gs pos="0">
                <a:srgbClr val="FFCC00"/>
              </a:gs>
              <a:gs pos="35000">
                <a:srgbClr val="FFFF00"/>
              </a:gs>
              <a:gs pos="69000">
                <a:srgbClr val="FFFF99"/>
              </a:gs>
              <a:gs pos="100000">
                <a:srgbClr val="FFFF99"/>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dirty="0"/>
          </a:p>
        </p:txBody>
      </p:sp>
      <p:sp>
        <p:nvSpPr>
          <p:cNvPr id="7" name="Retângulo 6">
            <a:extLst>
              <a:ext uri="{FF2B5EF4-FFF2-40B4-BE49-F238E27FC236}">
                <a16:creationId xmlns:a16="http://schemas.microsoft.com/office/drawing/2014/main" id="{8A734109-F311-400B-AEA9-3DFCB54B5F1C}"/>
              </a:ext>
            </a:extLst>
          </p:cNvPr>
          <p:cNvSpPr/>
          <p:nvPr/>
        </p:nvSpPr>
        <p:spPr>
          <a:xfrm>
            <a:off x="5216525" y="0"/>
            <a:ext cx="1306513" cy="6858000"/>
          </a:xfrm>
          <a:prstGeom prst="rect">
            <a:avLst/>
          </a:prstGeom>
          <a:gradFill>
            <a:gsLst>
              <a:gs pos="0">
                <a:srgbClr val="FFFF00"/>
              </a:gs>
              <a:gs pos="35000">
                <a:srgbClr val="FFFF66"/>
              </a:gs>
              <a:gs pos="69000">
                <a:srgbClr val="FFFF99"/>
              </a:gs>
              <a:gs pos="100000">
                <a:srgbClr val="FFFFCC"/>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dirty="0"/>
          </a:p>
        </p:txBody>
      </p:sp>
      <p:sp>
        <p:nvSpPr>
          <p:cNvPr id="8" name="Retângulo 7">
            <a:extLst>
              <a:ext uri="{FF2B5EF4-FFF2-40B4-BE49-F238E27FC236}">
                <a16:creationId xmlns:a16="http://schemas.microsoft.com/office/drawing/2014/main" id="{F1AF1CCD-5DFF-474E-A2EF-A008A3A3E47C}"/>
              </a:ext>
            </a:extLst>
          </p:cNvPr>
          <p:cNvSpPr/>
          <p:nvPr/>
        </p:nvSpPr>
        <p:spPr>
          <a:xfrm>
            <a:off x="6519863" y="0"/>
            <a:ext cx="1308100" cy="6858000"/>
          </a:xfrm>
          <a:prstGeom prst="rect">
            <a:avLst/>
          </a:prstGeom>
          <a:gradFill>
            <a:gsLst>
              <a:gs pos="0">
                <a:srgbClr val="FFFF66"/>
              </a:gs>
              <a:gs pos="35000">
                <a:srgbClr val="FFFF99"/>
              </a:gs>
              <a:gs pos="69000">
                <a:srgbClr val="FFFFCC"/>
              </a:gs>
              <a:gs pos="100000">
                <a:srgbClr val="FFFFFF"/>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dirty="0"/>
          </a:p>
        </p:txBody>
      </p:sp>
      <p:sp>
        <p:nvSpPr>
          <p:cNvPr id="14" name="Retângulo 13">
            <a:extLst>
              <a:ext uri="{FF2B5EF4-FFF2-40B4-BE49-F238E27FC236}">
                <a16:creationId xmlns:a16="http://schemas.microsoft.com/office/drawing/2014/main" id="{720536C1-1B3F-4960-A032-63CAD1C8BA98}"/>
              </a:ext>
            </a:extLst>
          </p:cNvPr>
          <p:cNvSpPr>
            <a:spLocks noChangeAspect="1"/>
          </p:cNvSpPr>
          <p:nvPr/>
        </p:nvSpPr>
        <p:spPr>
          <a:xfrm>
            <a:off x="1320800" y="666750"/>
            <a:ext cx="7797800" cy="6173788"/>
          </a:xfrm>
          <a:prstGeom prst="rect">
            <a:avLst/>
          </a:prstGeom>
          <a:gradFill>
            <a:gsLst>
              <a:gs pos="0">
                <a:srgbClr val="FFFFCC"/>
              </a:gs>
              <a:gs pos="0">
                <a:srgbClr val="FFFF99"/>
              </a:gs>
              <a:gs pos="100000">
                <a:schemeClr val="bg1"/>
              </a:gs>
              <a:gs pos="100000">
                <a:schemeClr val="bg1"/>
              </a:gs>
            </a:gsLst>
            <a:lin ang="5400000" scaled="1"/>
          </a:gra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t-BR" dirty="0"/>
          </a:p>
        </p:txBody>
      </p:sp>
    </p:spTree>
    <p:extLst>
      <p:ext uri="{BB962C8B-B14F-4D97-AF65-F5344CB8AC3E}">
        <p14:creationId xmlns:p14="http://schemas.microsoft.com/office/powerpoint/2010/main" val="463339255"/>
      </p:ext>
    </p:extLst>
  </p:cSld>
  <p:clrMap bg1="lt1" tx1="dk1" bg2="lt2" tx2="dk2" accent1="accent1" accent2="accent2" accent3="accent3" accent4="accent4" accent5="accent5" accent6="accent6" hlink="hlink" folHlink="folHlink"/>
  <p:sldLayoutIdLst>
    <p:sldLayoutId id="2147483713" r:id="rId1"/>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pt-B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2.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1.xml"/><Relationship Id="rId1" Type="http://schemas.openxmlformats.org/officeDocument/2006/relationships/slideLayout" Target="../slideLayouts/slideLayout4.xml"/><Relationship Id="rId4" Type="http://schemas.openxmlformats.org/officeDocument/2006/relationships/image" Target="../media/image22.jpg"/></Relationships>
</file>

<file path=ppt/slides/_rels/slide5.xml.rels><?xml version="1.0" encoding="UTF-8" standalone="yes"?>
<Relationships xmlns="http://schemas.openxmlformats.org/package/2006/relationships"><Relationship Id="rId3" Type="http://schemas.openxmlformats.org/officeDocument/2006/relationships/image" Target="../media/image25.jpg"/><Relationship Id="rId2" Type="http://schemas.openxmlformats.org/officeDocument/2006/relationships/image" Target="../media/image24.png"/><Relationship Id="rId1" Type="http://schemas.openxmlformats.org/officeDocument/2006/relationships/slideLayout" Target="../slideLayouts/slideLayout16.xml"/></Relationships>
</file>

<file path=ppt/slides/_rels/slide6.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16.xml"/></Relationships>
</file>

<file path=ppt/slides/_rels/slide7.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16.xml"/></Relationships>
</file>

<file path=ppt/slides/_rels/slide8.xml.rels><?xml version="1.0" encoding="UTF-8" standalone="yes"?>
<Relationships xmlns="http://schemas.openxmlformats.org/package/2006/relationships"><Relationship Id="rId2" Type="http://schemas.openxmlformats.org/officeDocument/2006/relationships/image" Target="../media/image28.jpg"/><Relationship Id="rId1" Type="http://schemas.openxmlformats.org/officeDocument/2006/relationships/slideLayout" Target="../slideLayouts/slideLayout16.xml"/></Relationships>
</file>

<file path=ppt/slides/_rels/slide9.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16.xml"/></Relationships>
</file>

<file path=ppt/slides/_rels/slide10.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16.xml"/></Relationships>
</file>

<file path=ppt/slides/_rels/slide11.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8" Type="http://schemas.openxmlformats.org/officeDocument/2006/relationships/image" Target="../media/image37.jpeg"/><Relationship Id="rId13" Type="http://schemas.openxmlformats.org/officeDocument/2006/relationships/image" Target="../media/image41.jpg"/><Relationship Id="rId18" Type="http://schemas.openxmlformats.org/officeDocument/2006/relationships/image" Target="../media/image44.jpg"/><Relationship Id="rId3" Type="http://schemas.openxmlformats.org/officeDocument/2006/relationships/image" Target="../media/image32.jpeg"/><Relationship Id="rId21" Type="http://schemas.openxmlformats.org/officeDocument/2006/relationships/image" Target="../media/image11.jpg"/><Relationship Id="rId7" Type="http://schemas.openxmlformats.org/officeDocument/2006/relationships/image" Target="../media/image36.jpeg"/><Relationship Id="rId12" Type="http://schemas.openxmlformats.org/officeDocument/2006/relationships/image" Target="../media/image40.jpg"/><Relationship Id="rId17" Type="http://schemas.openxmlformats.org/officeDocument/2006/relationships/image" Target="../media/image10.jpg"/><Relationship Id="rId2" Type="http://schemas.openxmlformats.org/officeDocument/2006/relationships/image" Target="../media/image31.jpeg"/><Relationship Id="rId16" Type="http://schemas.openxmlformats.org/officeDocument/2006/relationships/image" Target="../media/image43.jpeg"/><Relationship Id="rId20" Type="http://schemas.openxmlformats.org/officeDocument/2006/relationships/image" Target="../media/image45.jpeg"/><Relationship Id="rId1" Type="http://schemas.openxmlformats.org/officeDocument/2006/relationships/slideLayout" Target="../slideLayouts/slideLayout5.xml"/><Relationship Id="rId6" Type="http://schemas.openxmlformats.org/officeDocument/2006/relationships/image" Target="../media/image35.jpeg"/><Relationship Id="rId11" Type="http://schemas.openxmlformats.org/officeDocument/2006/relationships/image" Target="../media/image19.jpg"/><Relationship Id="rId5" Type="http://schemas.openxmlformats.org/officeDocument/2006/relationships/image" Target="../media/image34.jpeg"/><Relationship Id="rId15" Type="http://schemas.openxmlformats.org/officeDocument/2006/relationships/image" Target="../media/image42.jpeg"/><Relationship Id="rId10" Type="http://schemas.openxmlformats.org/officeDocument/2006/relationships/image" Target="../media/image39.jpeg"/><Relationship Id="rId19" Type="http://schemas.openxmlformats.org/officeDocument/2006/relationships/image" Target="../media/image13.jpg"/><Relationship Id="rId4" Type="http://schemas.openxmlformats.org/officeDocument/2006/relationships/image" Target="../media/image33.jpg"/><Relationship Id="rId9" Type="http://schemas.openxmlformats.org/officeDocument/2006/relationships/image" Target="../media/image38.jpeg"/><Relationship Id="rId14" Type="http://schemas.openxmlformats.org/officeDocument/2006/relationships/image" Target="../media/image18.jpg"/></Relationships>
</file>

<file path=ppt/slides/_rels/slide13.xml.rels><?xml version="1.0" encoding="UTF-8" standalone="yes"?>
<Relationships xmlns="http://schemas.openxmlformats.org/package/2006/relationships"><Relationship Id="rId3" Type="http://schemas.openxmlformats.org/officeDocument/2006/relationships/image" Target="../media/image47.jpeg"/><Relationship Id="rId2" Type="http://schemas.openxmlformats.org/officeDocument/2006/relationships/image" Target="../media/image46.jpg"/><Relationship Id="rId1" Type="http://schemas.openxmlformats.org/officeDocument/2006/relationships/slideLayout" Target="../slideLayouts/slideLayout6.xml"/><Relationship Id="rId5" Type="http://schemas.openxmlformats.org/officeDocument/2006/relationships/image" Target="../media/image49.jpg"/><Relationship Id="rId4" Type="http://schemas.openxmlformats.org/officeDocument/2006/relationships/image" Target="../media/image48.jpg"/></Relationships>
</file>

<file path=ppt/slides/_rels/slide14.xml.rels><?xml version="1.0" encoding="UTF-8" standalone="yes"?>
<Relationships xmlns="http://schemas.openxmlformats.org/package/2006/relationships"><Relationship Id="rId8" Type="http://schemas.openxmlformats.org/officeDocument/2006/relationships/hyperlink" Target="http://www.google.com.br/url?sa=i&amp;rct=j&amp;q=&amp;esrc=s&amp;source=images&amp;cd=&amp;cad=rja&amp;uact=8&amp;ved=0ahUKEwjm4J2k0JLRAhVIEZAKHXeRCJIQjRwIBw&amp;url=http://hovedsteder.blogg.no/1464858789_finland_opens_honorar.html&amp;bvm=bv.142059868,d.eWE&amp;psig=AFQjCNGil72aw8p_OfeTVczHmH4vyKt2Qw&amp;ust=1482868026243883" TargetMode="External"/><Relationship Id="rId3" Type="http://schemas.openxmlformats.org/officeDocument/2006/relationships/image" Target="../media/image50.jpeg"/><Relationship Id="rId7" Type="http://schemas.openxmlformats.org/officeDocument/2006/relationships/image" Target="../media/image54.jpeg"/><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image" Target="../media/image53.jpeg"/><Relationship Id="rId5" Type="http://schemas.openxmlformats.org/officeDocument/2006/relationships/image" Target="../media/image52.jpeg"/><Relationship Id="rId4" Type="http://schemas.openxmlformats.org/officeDocument/2006/relationships/image" Target="../media/image51.jpeg"/><Relationship Id="rId9" Type="http://schemas.openxmlformats.org/officeDocument/2006/relationships/image" Target="../media/image55.jpeg"/></Relationships>
</file>

<file path=ppt/slides/_rels/slide15.xml.rels><?xml version="1.0" encoding="UTF-8" standalone="yes"?>
<Relationships xmlns="http://schemas.openxmlformats.org/package/2006/relationships"><Relationship Id="rId3" Type="http://schemas.openxmlformats.org/officeDocument/2006/relationships/image" Target="../media/image25.jpg"/><Relationship Id="rId2" Type="http://schemas.openxmlformats.org/officeDocument/2006/relationships/image" Target="../media/image56.jpg"/><Relationship Id="rId1" Type="http://schemas.openxmlformats.org/officeDocument/2006/relationships/slideLayout" Target="../slideLayouts/slideLayout11.xml"/></Relationships>
</file>

<file path=ppt/slides/_rels/slide16.xml.rels><?xml version="1.0" encoding="UTF-8" standalone="yes"?>
<Relationships xmlns="http://schemas.openxmlformats.org/package/2006/relationships"><Relationship Id="rId3" Type="http://schemas.openxmlformats.org/officeDocument/2006/relationships/image" Target="../media/image25.jpg"/><Relationship Id="rId2" Type="http://schemas.openxmlformats.org/officeDocument/2006/relationships/hyperlink" Target="mailto:ruy_ernesto@hotmail.com" TargetMode="External"/><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Texto 1">
            <a:extLst>
              <a:ext uri="{FF2B5EF4-FFF2-40B4-BE49-F238E27FC236}">
                <a16:creationId xmlns:a16="http://schemas.microsoft.com/office/drawing/2014/main" id="{33D7891B-1221-4365-A4EF-5B47686381FE}"/>
              </a:ext>
            </a:extLst>
          </p:cNvPr>
          <p:cNvSpPr>
            <a:spLocks noGrp="1"/>
          </p:cNvSpPr>
          <p:nvPr>
            <p:ph type="body" sz="quarter" idx="10"/>
          </p:nvPr>
        </p:nvSpPr>
        <p:spPr/>
        <p:txBody>
          <a:bodyPr/>
          <a:lstStyle/>
          <a:p>
            <a:pPr algn="ctr"/>
            <a:r>
              <a:rPr lang="pt-BR" sz="4000" b="1" dirty="0"/>
              <a:t>4°</a:t>
            </a:r>
          </a:p>
        </p:txBody>
      </p:sp>
      <p:sp>
        <p:nvSpPr>
          <p:cNvPr id="3" name="Espaço Reservado para Texto 2">
            <a:extLst>
              <a:ext uri="{FF2B5EF4-FFF2-40B4-BE49-F238E27FC236}">
                <a16:creationId xmlns:a16="http://schemas.microsoft.com/office/drawing/2014/main" id="{D1D0FF04-6E6D-4193-921B-568CFF9DBD28}"/>
              </a:ext>
            </a:extLst>
          </p:cNvPr>
          <p:cNvSpPr>
            <a:spLocks noGrp="1"/>
          </p:cNvSpPr>
          <p:nvPr>
            <p:ph type="body" sz="quarter" idx="11"/>
          </p:nvPr>
        </p:nvSpPr>
        <p:spPr>
          <a:prstGeom prst="rect">
            <a:avLst/>
          </a:prstGeom>
        </p:spPr>
        <p:txBody>
          <a:bodyPr/>
          <a:lstStyle/>
          <a:p>
            <a:r>
              <a:rPr lang="pt-BR" dirty="0"/>
              <a:t>S01</a:t>
            </a:r>
          </a:p>
        </p:txBody>
      </p:sp>
      <p:sp>
        <p:nvSpPr>
          <p:cNvPr id="4" name="Espaço Reservado para Texto 3">
            <a:extLst>
              <a:ext uri="{FF2B5EF4-FFF2-40B4-BE49-F238E27FC236}">
                <a16:creationId xmlns:a16="http://schemas.microsoft.com/office/drawing/2014/main" id="{ECABC92E-68D8-4738-8235-243BA859D8C3}"/>
              </a:ext>
            </a:extLst>
          </p:cNvPr>
          <p:cNvSpPr>
            <a:spLocks noGrp="1"/>
          </p:cNvSpPr>
          <p:nvPr>
            <p:ph type="body" sz="quarter" idx="12"/>
          </p:nvPr>
        </p:nvSpPr>
        <p:spPr>
          <a:prstGeom prst="rect">
            <a:avLst/>
          </a:prstGeom>
        </p:spPr>
        <p:txBody>
          <a:bodyPr/>
          <a:lstStyle/>
          <a:p>
            <a:r>
              <a:rPr lang="pt-BR" dirty="0"/>
              <a:t>03/out/26</a:t>
            </a:r>
          </a:p>
        </p:txBody>
      </p:sp>
    </p:spTree>
    <p:extLst>
      <p:ext uri="{BB962C8B-B14F-4D97-AF65-F5344CB8AC3E}">
        <p14:creationId xmlns:p14="http://schemas.microsoft.com/office/powerpoint/2010/main" val="249825755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Espaço Reservado para Imagem 8">
            <a:extLst>
              <a:ext uri="{FF2B5EF4-FFF2-40B4-BE49-F238E27FC236}">
                <a16:creationId xmlns:a16="http://schemas.microsoft.com/office/drawing/2014/main" id="{8B828DD2-B604-0C0E-4E8B-A47C61C2F38B}"/>
              </a:ext>
            </a:extLst>
          </p:cNvPr>
          <p:cNvPicPr>
            <a:picLocks noGrp="1" noChangeAspect="1"/>
          </p:cNvPicPr>
          <p:nvPr>
            <p:ph type="pic" sz="quarter" idx="11"/>
          </p:nvPr>
        </p:nvPicPr>
        <p:blipFill>
          <a:blip r:embed="rId2">
            <a:extLst>
              <a:ext uri="{28A0092B-C50C-407E-A947-70E740481C1C}">
                <a14:useLocalDpi xmlns:a14="http://schemas.microsoft.com/office/drawing/2010/main" val="0"/>
              </a:ext>
            </a:extLst>
          </a:blip>
          <a:srcRect t="16069" b="16069"/>
          <a:stretch>
            <a:fillRect/>
          </a:stretch>
        </p:blipFill>
        <p:spPr>
          <a:prstGeom prst="rect">
            <a:avLst/>
          </a:prstGeom>
        </p:spPr>
      </p:pic>
      <p:sp>
        <p:nvSpPr>
          <p:cNvPr id="3" name="Espaço Reservado para Conteúdo 2">
            <a:extLst>
              <a:ext uri="{FF2B5EF4-FFF2-40B4-BE49-F238E27FC236}">
                <a16:creationId xmlns:a16="http://schemas.microsoft.com/office/drawing/2014/main" id="{C9DBD986-38B7-441C-A01D-1405561A338D}"/>
              </a:ext>
            </a:extLst>
          </p:cNvPr>
          <p:cNvSpPr>
            <a:spLocks noGrp="1"/>
          </p:cNvSpPr>
          <p:nvPr>
            <p:ph sz="quarter" idx="14"/>
          </p:nvPr>
        </p:nvSpPr>
        <p:spPr>
          <a:solidFill>
            <a:schemeClr val="bg1">
              <a:alpha val="46000"/>
            </a:schemeClr>
          </a:solidFill>
        </p:spPr>
        <p:txBody>
          <a:bodyPr/>
          <a:lstStyle/>
          <a:p>
            <a:r>
              <a:rPr lang="pt-BR" dirty="0"/>
              <a:t>4° </a:t>
            </a:r>
            <a:r>
              <a:rPr lang="pt-BR" dirty="0" err="1"/>
              <a:t>Trim</a:t>
            </a:r>
            <a:r>
              <a:rPr lang="pt-BR" dirty="0"/>
              <a:t> 2026</a:t>
            </a:r>
          </a:p>
        </p:txBody>
      </p:sp>
    </p:spTree>
    <p:extLst>
      <p:ext uri="{BB962C8B-B14F-4D97-AF65-F5344CB8AC3E}">
        <p14:creationId xmlns:p14="http://schemas.microsoft.com/office/powerpoint/2010/main" val="322750146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58139851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Texto 16">
            <a:extLst>
              <a:ext uri="{FF2B5EF4-FFF2-40B4-BE49-F238E27FC236}">
                <a16:creationId xmlns:a16="http://schemas.microsoft.com/office/drawing/2014/main" id="{96442030-D62B-C2E0-4CEE-B974DEBB3FEB}"/>
              </a:ext>
            </a:extLst>
          </p:cNvPr>
          <p:cNvSpPr>
            <a:spLocks noGrp="1"/>
          </p:cNvSpPr>
          <p:nvPr>
            <p:ph type="body" sz="quarter" idx="11"/>
          </p:nvPr>
        </p:nvSpPr>
        <p:spPr>
          <a:xfrm>
            <a:off x="15875" y="0"/>
            <a:ext cx="9109075" cy="666750"/>
          </a:xfrm>
        </p:spPr>
        <p:txBody>
          <a:bodyPr/>
          <a:lstStyle/>
          <a:p>
            <a:r>
              <a:rPr lang="pt-BR" dirty="0"/>
              <a:t>S01 – Missões – 03 de outubro</a:t>
            </a:r>
          </a:p>
        </p:txBody>
      </p:sp>
      <p:sp>
        <p:nvSpPr>
          <p:cNvPr id="3" name="Espaço Reservado para Texto 17">
            <a:extLst>
              <a:ext uri="{FF2B5EF4-FFF2-40B4-BE49-F238E27FC236}">
                <a16:creationId xmlns:a16="http://schemas.microsoft.com/office/drawing/2014/main" id="{EF913163-60C7-C75D-DF5C-D42712276231}"/>
              </a:ext>
            </a:extLst>
          </p:cNvPr>
          <p:cNvSpPr>
            <a:spLocks noGrp="1"/>
          </p:cNvSpPr>
          <p:nvPr>
            <p:ph type="body" sz="quarter" idx="12"/>
          </p:nvPr>
        </p:nvSpPr>
        <p:spPr>
          <a:xfrm>
            <a:off x="179017" y="774700"/>
            <a:ext cx="8875589" cy="806769"/>
          </a:xfrm>
        </p:spPr>
        <p:txBody>
          <a:bodyPr/>
          <a:lstStyle/>
          <a:p>
            <a:r>
              <a:rPr lang="pt-BR" dirty="0"/>
              <a:t>Apenas um amigo </a:t>
            </a:r>
          </a:p>
        </p:txBody>
      </p:sp>
      <p:pic>
        <p:nvPicPr>
          <p:cNvPr id="4" name="Espaço Reservado para Imagem 8">
            <a:extLst>
              <a:ext uri="{FF2B5EF4-FFF2-40B4-BE49-F238E27FC236}">
                <a16:creationId xmlns:a16="http://schemas.microsoft.com/office/drawing/2014/main" id="{E6BD6CEC-BD85-FA28-ACF2-105C654D79CA}"/>
              </a:ext>
            </a:extLst>
          </p:cNvPr>
          <p:cNvPicPr>
            <a:picLocks noGrp="1" noChangeAspect="1"/>
          </p:cNvPicPr>
          <p:nvPr>
            <p:ph type="pic" sz="quarter" idx="13"/>
          </p:nvPr>
        </p:nvPicPr>
        <p:blipFill>
          <a:blip r:embed="rId3" cstate="print">
            <a:extLst>
              <a:ext uri="{28A0092B-C50C-407E-A947-70E740481C1C}">
                <a14:useLocalDpi xmlns:a14="http://schemas.microsoft.com/office/drawing/2010/main" val="0"/>
              </a:ext>
            </a:extLst>
          </a:blip>
          <a:srcRect t="5044" b="5044"/>
          <a:stretch>
            <a:fillRect/>
          </a:stretch>
        </p:blipFill>
        <p:spPr>
          <a:xfrm>
            <a:off x="4067566" y="5777366"/>
            <a:ext cx="1866911" cy="1028965"/>
          </a:xfrm>
          <a:prstGeom prst="rect">
            <a:avLst/>
          </a:prstGeom>
          <a:ln w="6350">
            <a:solidFill>
              <a:prstClr val="black"/>
            </a:solidFill>
          </a:ln>
        </p:spPr>
      </p:pic>
      <p:sp>
        <p:nvSpPr>
          <p:cNvPr id="5" name="Espaço Reservado para Texto 21">
            <a:extLst>
              <a:ext uri="{FF2B5EF4-FFF2-40B4-BE49-F238E27FC236}">
                <a16:creationId xmlns:a16="http://schemas.microsoft.com/office/drawing/2014/main" id="{B86C2208-309E-AEE2-2F83-FE47033713E6}"/>
              </a:ext>
            </a:extLst>
          </p:cNvPr>
          <p:cNvSpPr>
            <a:spLocks noGrp="1"/>
          </p:cNvSpPr>
          <p:nvPr>
            <p:ph type="body" sz="quarter" idx="15"/>
          </p:nvPr>
        </p:nvSpPr>
        <p:spPr>
          <a:xfrm>
            <a:off x="179017" y="5743071"/>
            <a:ext cx="3816919" cy="536078"/>
          </a:xfrm>
        </p:spPr>
        <p:txBody>
          <a:bodyPr/>
          <a:lstStyle/>
          <a:p>
            <a:r>
              <a:rPr lang="pt-BR" dirty="0"/>
              <a:t>Katarina</a:t>
            </a:r>
          </a:p>
        </p:txBody>
      </p:sp>
      <p:sp>
        <p:nvSpPr>
          <p:cNvPr id="6" name="Espaço Reservado para Texto 11">
            <a:extLst>
              <a:ext uri="{FF2B5EF4-FFF2-40B4-BE49-F238E27FC236}">
                <a16:creationId xmlns:a16="http://schemas.microsoft.com/office/drawing/2014/main" id="{6EF90DE0-1CDE-8A3A-17C7-BA8E3A3B1191}"/>
              </a:ext>
            </a:extLst>
          </p:cNvPr>
          <p:cNvSpPr>
            <a:spLocks noGrp="1"/>
          </p:cNvSpPr>
          <p:nvPr>
            <p:ph type="body" sz="quarter" idx="16"/>
          </p:nvPr>
        </p:nvSpPr>
        <p:spPr>
          <a:xfrm>
            <a:off x="5943725" y="6279149"/>
            <a:ext cx="3006259" cy="459601"/>
          </a:xfrm>
        </p:spPr>
        <p:txBody>
          <a:bodyPr/>
          <a:lstStyle/>
          <a:p>
            <a:r>
              <a:rPr lang="pt-BR" dirty="0"/>
              <a:t>Finlândia</a:t>
            </a:r>
          </a:p>
        </p:txBody>
      </p:sp>
      <p:pic>
        <p:nvPicPr>
          <p:cNvPr id="7" name="Espaço Reservado para Imagem 38">
            <a:extLst>
              <a:ext uri="{FF2B5EF4-FFF2-40B4-BE49-F238E27FC236}">
                <a16:creationId xmlns:a16="http://schemas.microsoft.com/office/drawing/2014/main" id="{9F52A5BA-BA2C-8258-8BA1-50D266F33613}"/>
              </a:ext>
            </a:extLst>
          </p:cNvPr>
          <p:cNvPicPr>
            <a:picLocks noGrp="1" noChangeAspect="1"/>
          </p:cNvPicPr>
          <p:nvPr>
            <p:ph type="pic" sz="quarter" idx="14"/>
          </p:nvPr>
        </p:nvPicPr>
        <p:blipFill>
          <a:blip r:embed="rId4">
            <a:extLst>
              <a:ext uri="{28A0092B-C50C-407E-A947-70E740481C1C}">
                <a14:useLocalDpi xmlns:a14="http://schemas.microsoft.com/office/drawing/2010/main" val="0"/>
              </a:ext>
            </a:extLst>
          </a:blip>
          <a:srcRect l="3555" r="3555"/>
          <a:stretch>
            <a:fillRect/>
          </a:stretch>
        </p:blipFill>
        <p:spPr>
          <a:xfrm>
            <a:off x="179017" y="1607595"/>
            <a:ext cx="3816919" cy="4108833"/>
          </a:xfrm>
          <a:prstGeom prst="rect">
            <a:avLst/>
          </a:prstGeom>
          <a:ln w="12700">
            <a:solidFill>
              <a:prstClr val="black"/>
            </a:solidFill>
          </a:ln>
        </p:spPr>
      </p:pic>
    </p:spTree>
    <p:extLst>
      <p:ext uri="{BB962C8B-B14F-4D97-AF65-F5344CB8AC3E}">
        <p14:creationId xmlns:p14="http://schemas.microsoft.com/office/powerpoint/2010/main" val="93589783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 name="CaixaDeTexto 36">
            <a:extLst>
              <a:ext uri="{FF2B5EF4-FFF2-40B4-BE49-F238E27FC236}">
                <a16:creationId xmlns:a16="http://schemas.microsoft.com/office/drawing/2014/main" id="{9B37EBD0-DAF6-E697-A5A6-56FC79ECC88E}"/>
              </a:ext>
            </a:extLst>
          </p:cNvPr>
          <p:cNvSpPr txBox="1"/>
          <p:nvPr/>
        </p:nvSpPr>
        <p:spPr>
          <a:xfrm>
            <a:off x="53636" y="93534"/>
            <a:ext cx="4326060" cy="3658374"/>
          </a:xfrm>
          <a:prstGeom prst="rect">
            <a:avLst/>
          </a:prstGeom>
          <a:noFill/>
        </p:spPr>
        <p:txBody>
          <a:bodyPr wrap="square">
            <a:spAutoFit/>
          </a:bodyPr>
          <a:lstStyle/>
          <a:p>
            <a:pPr>
              <a:lnSpc>
                <a:spcPct val="107000"/>
              </a:lnSpc>
              <a:spcAft>
                <a:spcPts val="800"/>
              </a:spcAft>
            </a:pPr>
            <a:r>
              <a:rPr lang="pt-BR" sz="1800" b="1" dirty="0">
                <a:solidFill>
                  <a:srgbClr val="FF0000"/>
                </a:solidFill>
              </a:rPr>
              <a:t>Onde ficam a Eslováquia e a Finlândia? </a:t>
            </a:r>
          </a:p>
          <a:p>
            <a:pPr>
              <a:lnSpc>
                <a:spcPct val="107000"/>
              </a:lnSpc>
              <a:spcAft>
                <a:spcPts val="800"/>
              </a:spcAft>
            </a:pPr>
            <a:r>
              <a:rPr lang="pt-BR" b="1" dirty="0">
                <a:solidFill>
                  <a:srgbClr val="FF0000"/>
                </a:solidFill>
              </a:rPr>
              <a:t>Bem no centro da Europa fica a Eslováquia e bem ao norte fica a Finlândia.</a:t>
            </a:r>
          </a:p>
          <a:p>
            <a:pPr>
              <a:lnSpc>
                <a:spcPct val="107000"/>
              </a:lnSpc>
              <a:spcAft>
                <a:spcPts val="800"/>
              </a:spcAft>
            </a:pPr>
            <a:endParaRPr lang="pt-BR" sz="1800" b="1" dirty="0">
              <a:solidFill>
                <a:srgbClr val="FF0000"/>
              </a:solidFill>
            </a:endParaRPr>
          </a:p>
          <a:p>
            <a:pPr>
              <a:lnSpc>
                <a:spcPct val="107000"/>
              </a:lnSpc>
              <a:spcAft>
                <a:spcPts val="800"/>
              </a:spcAft>
            </a:pPr>
            <a:r>
              <a:rPr lang="pt-BR" sz="1800" b="1" dirty="0">
                <a:solidFill>
                  <a:srgbClr val="FF0000"/>
                </a:solidFill>
              </a:rPr>
              <a:t>A história de hoje começa com a Eslováquia e vai para a Finlândia. </a:t>
            </a:r>
          </a:p>
          <a:p>
            <a:pPr>
              <a:lnSpc>
                <a:spcPct val="107000"/>
              </a:lnSpc>
              <a:spcAft>
                <a:spcPts val="800"/>
              </a:spcAft>
            </a:pPr>
            <a:endParaRPr lang="pt-BR" b="1" dirty="0">
              <a:solidFill>
                <a:srgbClr val="FF0000"/>
              </a:solidFill>
            </a:endParaRPr>
          </a:p>
          <a:p>
            <a:pPr>
              <a:lnSpc>
                <a:spcPct val="107000"/>
              </a:lnSpc>
              <a:spcAft>
                <a:spcPts val="800"/>
              </a:spcAft>
            </a:pPr>
            <a:r>
              <a:rPr lang="pt-BR" b="1" dirty="0">
                <a:solidFill>
                  <a:srgbClr val="FF0000"/>
                </a:solidFill>
              </a:rPr>
              <a:t>Na Finlândia parte das ofertas deste trimestre ajudará na criação de um </a:t>
            </a:r>
          </a:p>
          <a:p>
            <a:pPr>
              <a:lnSpc>
                <a:spcPct val="107000"/>
              </a:lnSpc>
              <a:spcAft>
                <a:spcPts val="800"/>
              </a:spcAft>
            </a:pPr>
            <a:r>
              <a:rPr lang="pt-BR" b="1" dirty="0"/>
              <a:t>Centro de Missão da Família, </a:t>
            </a:r>
            <a:r>
              <a:rPr lang="pt-BR" b="1" dirty="0">
                <a:solidFill>
                  <a:srgbClr val="FF0000"/>
                </a:solidFill>
              </a:rPr>
              <a:t>em Helsinque.</a:t>
            </a:r>
          </a:p>
        </p:txBody>
      </p:sp>
      <p:pic>
        <p:nvPicPr>
          <p:cNvPr id="5" name="Imagem 4">
            <a:extLst>
              <a:ext uri="{FF2B5EF4-FFF2-40B4-BE49-F238E27FC236}">
                <a16:creationId xmlns:a16="http://schemas.microsoft.com/office/drawing/2014/main" id="{12A22624-2AF9-B379-C11B-86B13FE87C0C}"/>
              </a:ext>
            </a:extLst>
          </p:cNvPr>
          <p:cNvPicPr>
            <a:picLocks noChangeAspect="1"/>
          </p:cNvPicPr>
          <p:nvPr/>
        </p:nvPicPr>
        <p:blipFill>
          <a:blip r:embed="rId2"/>
          <a:stretch>
            <a:fillRect/>
          </a:stretch>
        </p:blipFill>
        <p:spPr>
          <a:xfrm>
            <a:off x="4427984" y="188640"/>
            <a:ext cx="4544966" cy="6448412"/>
          </a:xfrm>
          <a:prstGeom prst="rect">
            <a:avLst/>
          </a:prstGeom>
        </p:spPr>
      </p:pic>
      <p:pic>
        <p:nvPicPr>
          <p:cNvPr id="8" name="Imagem 7">
            <a:extLst>
              <a:ext uri="{FF2B5EF4-FFF2-40B4-BE49-F238E27FC236}">
                <a16:creationId xmlns:a16="http://schemas.microsoft.com/office/drawing/2014/main" id="{D32FEFAF-8AB5-E047-3102-DF646B36BDF1}"/>
              </a:ext>
            </a:extLst>
          </p:cNvPr>
          <p:cNvPicPr>
            <a:picLocks noChangeAspect="1"/>
          </p:cNvPicPr>
          <p:nvPr/>
        </p:nvPicPr>
        <p:blipFill rotWithShape="1">
          <a:blip r:embed="rId3">
            <a:clrChange>
              <a:clrFrom>
                <a:srgbClr val="F4F2E5"/>
              </a:clrFrom>
              <a:clrTo>
                <a:srgbClr val="F4F2E5">
                  <a:alpha val="0"/>
                </a:srgbClr>
              </a:clrTo>
            </a:clrChange>
            <a:extLst>
              <a:ext uri="{28A0092B-C50C-407E-A947-70E740481C1C}">
                <a14:useLocalDpi xmlns:a14="http://schemas.microsoft.com/office/drawing/2010/main" val="0"/>
              </a:ext>
            </a:extLst>
          </a:blip>
          <a:srcRect l="19135" t="47331" r="74601" b="42114"/>
          <a:stretch/>
        </p:blipFill>
        <p:spPr>
          <a:xfrm>
            <a:off x="7956376" y="2671416"/>
            <a:ext cx="177146" cy="328102"/>
          </a:xfrm>
          <a:prstGeom prst="rect">
            <a:avLst/>
          </a:prstGeom>
          <a:ln w="38100">
            <a:noFill/>
          </a:ln>
        </p:spPr>
      </p:pic>
      <p:sp>
        <p:nvSpPr>
          <p:cNvPr id="12" name="CaixaDeTexto 11">
            <a:extLst>
              <a:ext uri="{FF2B5EF4-FFF2-40B4-BE49-F238E27FC236}">
                <a16:creationId xmlns:a16="http://schemas.microsoft.com/office/drawing/2014/main" id="{1B4725B6-327A-A701-E693-0F09EAC14F55}"/>
              </a:ext>
            </a:extLst>
          </p:cNvPr>
          <p:cNvSpPr txBox="1"/>
          <p:nvPr/>
        </p:nvSpPr>
        <p:spPr>
          <a:xfrm>
            <a:off x="7092280" y="2645985"/>
            <a:ext cx="1208036" cy="307777"/>
          </a:xfrm>
          <a:prstGeom prst="rect">
            <a:avLst/>
          </a:prstGeom>
          <a:noFill/>
        </p:spPr>
        <p:txBody>
          <a:bodyPr wrap="square">
            <a:spAutoFit/>
          </a:bodyPr>
          <a:lstStyle/>
          <a:p>
            <a:r>
              <a:rPr lang="pt-BR" sz="1400" b="1" dirty="0">
                <a:solidFill>
                  <a:srgbClr val="FF0000"/>
                </a:solidFill>
              </a:rPr>
              <a:t>Helsinque</a:t>
            </a:r>
            <a:endParaRPr lang="pt-BR" sz="1400" dirty="0"/>
          </a:p>
        </p:txBody>
      </p:sp>
      <p:cxnSp>
        <p:nvCxnSpPr>
          <p:cNvPr id="18" name="Conector de Seta Reta 17">
            <a:extLst>
              <a:ext uri="{FF2B5EF4-FFF2-40B4-BE49-F238E27FC236}">
                <a16:creationId xmlns:a16="http://schemas.microsoft.com/office/drawing/2014/main" id="{48F2AAD1-1170-A31B-13E6-CC07C9C2D687}"/>
              </a:ext>
            </a:extLst>
          </p:cNvPr>
          <p:cNvCxnSpPr/>
          <p:nvPr/>
        </p:nvCxnSpPr>
        <p:spPr>
          <a:xfrm>
            <a:off x="4211960" y="692696"/>
            <a:ext cx="3168352" cy="3960440"/>
          </a:xfrm>
          <a:prstGeom prst="straightConnector1">
            <a:avLst/>
          </a:prstGeom>
          <a:ln w="28575">
            <a:tailEnd type="triangle"/>
          </a:ln>
        </p:spPr>
        <p:style>
          <a:lnRef idx="1">
            <a:schemeClr val="accent1"/>
          </a:lnRef>
          <a:fillRef idx="0">
            <a:schemeClr val="accent1"/>
          </a:fillRef>
          <a:effectRef idx="0">
            <a:schemeClr val="accent1"/>
          </a:effectRef>
          <a:fontRef idx="minor">
            <a:schemeClr val="tx1"/>
          </a:fontRef>
        </p:style>
      </p:cxnSp>
      <p:cxnSp>
        <p:nvCxnSpPr>
          <p:cNvPr id="19" name="Conector de Seta Reta 18">
            <a:extLst>
              <a:ext uri="{FF2B5EF4-FFF2-40B4-BE49-F238E27FC236}">
                <a16:creationId xmlns:a16="http://schemas.microsoft.com/office/drawing/2014/main" id="{E7CC1C79-9ABF-22E8-1697-27EA054F4365}"/>
              </a:ext>
            </a:extLst>
          </p:cNvPr>
          <p:cNvCxnSpPr>
            <a:cxnSpLocks/>
          </p:cNvCxnSpPr>
          <p:nvPr/>
        </p:nvCxnSpPr>
        <p:spPr>
          <a:xfrm>
            <a:off x="3083552" y="980728"/>
            <a:ext cx="4706030" cy="1665257"/>
          </a:xfrm>
          <a:prstGeom prst="straightConnector1">
            <a:avLst/>
          </a:prstGeom>
          <a:ln w="28575">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62240196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98E6CD6-0C7C-C559-05F2-9AA9EE152704}"/>
            </a:ext>
          </a:extLst>
        </p:cNvPr>
        <p:cNvGrpSpPr/>
        <p:nvPr/>
      </p:nvGrpSpPr>
      <p:grpSpPr>
        <a:xfrm>
          <a:off x="0" y="0"/>
          <a:ext cx="0" cy="0"/>
          <a:chOff x="0" y="0"/>
          <a:chExt cx="0" cy="0"/>
        </a:xfrm>
      </p:grpSpPr>
      <p:sp>
        <p:nvSpPr>
          <p:cNvPr id="37" name="CaixaDeTexto 36">
            <a:extLst>
              <a:ext uri="{FF2B5EF4-FFF2-40B4-BE49-F238E27FC236}">
                <a16:creationId xmlns:a16="http://schemas.microsoft.com/office/drawing/2014/main" id="{5881A849-3293-9DD9-6F8F-5BD73D7FCD08}"/>
              </a:ext>
            </a:extLst>
          </p:cNvPr>
          <p:cNvSpPr txBox="1"/>
          <p:nvPr/>
        </p:nvSpPr>
        <p:spPr>
          <a:xfrm>
            <a:off x="107505" y="44624"/>
            <a:ext cx="9036495" cy="6768752"/>
          </a:xfrm>
          <a:prstGeom prst="rect">
            <a:avLst/>
          </a:prstGeom>
          <a:noFill/>
        </p:spPr>
        <p:txBody>
          <a:bodyPr wrap="square">
            <a:noAutofit/>
          </a:bodyPr>
          <a:lstStyle/>
          <a:p>
            <a:pPr indent="360000">
              <a:lnSpc>
                <a:spcPts val="2600"/>
              </a:lnSpc>
            </a:pPr>
            <a:r>
              <a:rPr lang="pt-BR" sz="2400" b="1" dirty="0">
                <a:solidFill>
                  <a:srgbClr val="FF0000"/>
                </a:solidFill>
              </a:rPr>
              <a:t>Quando Katarina desembarcou do avião na Finlândia, ela carregava duas malas e se sentia muito sozinha. Ela havia crescido na Eslováquia, um país da Europa Central e tinha vindo para a cidade de Helsinque para fazer um estágio relacionado aos seus estudos universitários. Ela estava animada e nervosa. Não conhecia ninguém. Nem sabia muito sobre a Finlândia antes de chegar.</a:t>
            </a:r>
          </a:p>
          <a:p>
            <a:pPr indent="360000">
              <a:lnSpc>
                <a:spcPts val="2600"/>
              </a:lnSpc>
            </a:pPr>
            <a:r>
              <a:rPr lang="pt-BR" sz="2400" b="1" dirty="0">
                <a:solidFill>
                  <a:srgbClr val="FF0000"/>
                </a:solidFill>
              </a:rPr>
              <a:t>Então aconteceu algo inesperado. Durante a pandemia da COVID-19, quando muitos países fecharam suas fronteiras, Katarina não pôde voltar para casa. De repente, a aventura já não parecia mais tão divertida. Na verdade, parecia assustadora.</a:t>
            </a:r>
          </a:p>
          <a:p>
            <a:pPr indent="360000">
              <a:lnSpc>
                <a:spcPts val="2600"/>
              </a:lnSpc>
            </a:pPr>
            <a:endParaRPr lang="pt-BR" sz="2400" b="1" dirty="0">
              <a:solidFill>
                <a:srgbClr val="FF0000"/>
              </a:solidFill>
            </a:endParaRPr>
          </a:p>
        </p:txBody>
      </p:sp>
      <p:pic>
        <p:nvPicPr>
          <p:cNvPr id="4" name="Imagem 3">
            <a:extLst>
              <a:ext uri="{FF2B5EF4-FFF2-40B4-BE49-F238E27FC236}">
                <a16:creationId xmlns:a16="http://schemas.microsoft.com/office/drawing/2014/main" id="{F5078316-080F-C576-96DB-7FC87F0E699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102322" y="3429000"/>
            <a:ext cx="3046859" cy="3274237"/>
          </a:xfrm>
          <a:prstGeom prst="rect">
            <a:avLst/>
          </a:prstGeom>
        </p:spPr>
      </p:pic>
    </p:spTree>
    <p:extLst>
      <p:ext uri="{BB962C8B-B14F-4D97-AF65-F5344CB8AC3E}">
        <p14:creationId xmlns:p14="http://schemas.microsoft.com/office/powerpoint/2010/main" val="228959268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13C730A-8461-8B42-DEDB-7BEA19D2189C}"/>
            </a:ext>
          </a:extLst>
        </p:cNvPr>
        <p:cNvGrpSpPr/>
        <p:nvPr/>
      </p:nvGrpSpPr>
      <p:grpSpPr>
        <a:xfrm>
          <a:off x="0" y="0"/>
          <a:ext cx="0" cy="0"/>
          <a:chOff x="0" y="0"/>
          <a:chExt cx="0" cy="0"/>
        </a:xfrm>
      </p:grpSpPr>
      <p:sp>
        <p:nvSpPr>
          <p:cNvPr id="37" name="CaixaDeTexto 36">
            <a:extLst>
              <a:ext uri="{FF2B5EF4-FFF2-40B4-BE49-F238E27FC236}">
                <a16:creationId xmlns:a16="http://schemas.microsoft.com/office/drawing/2014/main" id="{CEE87F37-F50B-4969-487D-A762D963C3D4}"/>
              </a:ext>
            </a:extLst>
          </p:cNvPr>
          <p:cNvSpPr txBox="1"/>
          <p:nvPr/>
        </p:nvSpPr>
        <p:spPr>
          <a:xfrm>
            <a:off x="107505" y="44624"/>
            <a:ext cx="9036495" cy="6768752"/>
          </a:xfrm>
          <a:prstGeom prst="rect">
            <a:avLst/>
          </a:prstGeom>
          <a:noFill/>
        </p:spPr>
        <p:txBody>
          <a:bodyPr wrap="square">
            <a:noAutofit/>
          </a:bodyPr>
          <a:lstStyle/>
          <a:p>
            <a:pPr indent="360000">
              <a:lnSpc>
                <a:spcPts val="2600"/>
              </a:lnSpc>
            </a:pPr>
            <a:r>
              <a:rPr lang="pt-BR" sz="2400" b="1" dirty="0">
                <a:solidFill>
                  <a:srgbClr val="FF0000"/>
                </a:solidFill>
              </a:rPr>
              <a:t>Os dias de inverno na Finlândia eram curtos e escuros, e a neve cobria as ruas. O sol parecia ter sumido. Katarina sentia saudade da família e de ouvir o próprio idioma. Acima de tudo, sentia falta de ter alguém com quem conversar.</a:t>
            </a:r>
          </a:p>
          <a:p>
            <a:pPr indent="360000">
              <a:lnSpc>
                <a:spcPts val="2600"/>
              </a:lnSpc>
            </a:pPr>
            <a:r>
              <a:rPr lang="pt-BR" sz="2400" b="1" dirty="0">
                <a:solidFill>
                  <a:srgbClr val="FF0000"/>
                </a:solidFill>
              </a:rPr>
              <a:t>– Eu só queria um amigo de verdade – contou mais tarde.</a:t>
            </a:r>
          </a:p>
          <a:p>
            <a:pPr indent="360000">
              <a:lnSpc>
                <a:spcPts val="2600"/>
              </a:lnSpc>
            </a:pPr>
            <a:r>
              <a:rPr lang="pt-BR" sz="2400" b="1" dirty="0">
                <a:solidFill>
                  <a:srgbClr val="FF0000"/>
                </a:solidFill>
              </a:rPr>
              <a:t>Um dia, alguém comentou sobre um pequeno grupo da igreja que se reunia em uma casa em Helsinque. Não era um grande prédio de igreja com vitrais. Era simplesmente uma casa onde jovens adultos se reuniam para ler a Bíblia, cantar, orar e comer juntos. O grupo se chamava Casa </a:t>
            </a:r>
            <a:r>
              <a:rPr lang="pt-BR" sz="2400" b="1" dirty="0" err="1">
                <a:solidFill>
                  <a:srgbClr val="FF0000"/>
                </a:solidFill>
              </a:rPr>
              <a:t>Oikos</a:t>
            </a:r>
            <a:r>
              <a:rPr lang="pt-BR" sz="2400" b="1" dirty="0">
                <a:solidFill>
                  <a:srgbClr val="FF0000"/>
                </a:solidFill>
              </a:rPr>
              <a:t>.</a:t>
            </a:r>
          </a:p>
        </p:txBody>
      </p:sp>
      <p:sp>
        <p:nvSpPr>
          <p:cNvPr id="5" name="CaixaDeTexto 4">
            <a:extLst>
              <a:ext uri="{FF2B5EF4-FFF2-40B4-BE49-F238E27FC236}">
                <a16:creationId xmlns:a16="http://schemas.microsoft.com/office/drawing/2014/main" id="{8C5E8F1E-31F5-1DC4-9B18-ADCD38A0413F}"/>
              </a:ext>
            </a:extLst>
          </p:cNvPr>
          <p:cNvSpPr txBox="1"/>
          <p:nvPr/>
        </p:nvSpPr>
        <p:spPr>
          <a:xfrm>
            <a:off x="3312919" y="3427320"/>
            <a:ext cx="5723576" cy="2092881"/>
          </a:xfrm>
          <a:prstGeom prst="rect">
            <a:avLst/>
          </a:prstGeom>
          <a:noFill/>
        </p:spPr>
        <p:txBody>
          <a:bodyPr wrap="square">
            <a:spAutoFit/>
          </a:bodyPr>
          <a:lstStyle/>
          <a:p>
            <a:pPr indent="360000">
              <a:lnSpc>
                <a:spcPts val="2600"/>
              </a:lnSpc>
            </a:pPr>
            <a:r>
              <a:rPr lang="pt-BR" sz="2400" b="1" dirty="0">
                <a:solidFill>
                  <a:srgbClr val="FF0000"/>
                </a:solidFill>
              </a:rPr>
              <a:t>Katarina não sabia bem o que esperar, mas decidiu ir. Quando tocou a campainha, ela se perguntou: “E se eu não me encaixar aqui?”</a:t>
            </a:r>
          </a:p>
          <a:p>
            <a:pPr indent="360000">
              <a:lnSpc>
                <a:spcPts val="2600"/>
              </a:lnSpc>
            </a:pPr>
            <a:r>
              <a:rPr lang="pt-BR" sz="2400" b="1" dirty="0">
                <a:solidFill>
                  <a:srgbClr val="FF0000"/>
                </a:solidFill>
              </a:rPr>
              <a:t>A porta se abriu, e rostos sorridentes a receberam.</a:t>
            </a:r>
          </a:p>
        </p:txBody>
      </p:sp>
      <p:pic>
        <p:nvPicPr>
          <p:cNvPr id="9" name="Imagem 8">
            <a:extLst>
              <a:ext uri="{FF2B5EF4-FFF2-40B4-BE49-F238E27FC236}">
                <a16:creationId xmlns:a16="http://schemas.microsoft.com/office/drawing/2014/main" id="{4B5C8D5E-8C2B-E7FB-182C-753495EBACE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30388" y="3430542"/>
            <a:ext cx="3095625" cy="3314700"/>
          </a:xfrm>
          <a:prstGeom prst="rect">
            <a:avLst/>
          </a:prstGeom>
        </p:spPr>
      </p:pic>
    </p:spTree>
    <p:extLst>
      <p:ext uri="{BB962C8B-B14F-4D97-AF65-F5344CB8AC3E}">
        <p14:creationId xmlns:p14="http://schemas.microsoft.com/office/powerpoint/2010/main" val="289887961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CDAE765-9917-DEF3-C30C-19B71A6BFD10}"/>
            </a:ext>
          </a:extLst>
        </p:cNvPr>
        <p:cNvGrpSpPr/>
        <p:nvPr/>
      </p:nvGrpSpPr>
      <p:grpSpPr>
        <a:xfrm>
          <a:off x="0" y="0"/>
          <a:ext cx="0" cy="0"/>
          <a:chOff x="0" y="0"/>
          <a:chExt cx="0" cy="0"/>
        </a:xfrm>
      </p:grpSpPr>
      <p:sp>
        <p:nvSpPr>
          <p:cNvPr id="37" name="CaixaDeTexto 36">
            <a:extLst>
              <a:ext uri="{FF2B5EF4-FFF2-40B4-BE49-F238E27FC236}">
                <a16:creationId xmlns:a16="http://schemas.microsoft.com/office/drawing/2014/main" id="{3706543B-9437-BA46-4AC0-58FA8E3BE345}"/>
              </a:ext>
            </a:extLst>
          </p:cNvPr>
          <p:cNvSpPr txBox="1"/>
          <p:nvPr/>
        </p:nvSpPr>
        <p:spPr>
          <a:xfrm>
            <a:off x="107505" y="44624"/>
            <a:ext cx="9036495" cy="6768752"/>
          </a:xfrm>
          <a:prstGeom prst="rect">
            <a:avLst/>
          </a:prstGeom>
          <a:noFill/>
        </p:spPr>
        <p:txBody>
          <a:bodyPr wrap="square">
            <a:noAutofit/>
          </a:bodyPr>
          <a:lstStyle/>
          <a:p>
            <a:pPr indent="360000">
              <a:lnSpc>
                <a:spcPts val="2600"/>
              </a:lnSpc>
            </a:pPr>
            <a:r>
              <a:rPr lang="pt-BR" sz="2400" b="1" dirty="0">
                <a:solidFill>
                  <a:srgbClr val="FF0000"/>
                </a:solidFill>
              </a:rPr>
              <a:t>Naquela noite, as pessoas conversaram com Katarina, ouviram com atenção e perguntaram sobre a vida dela. Não a pressionaram nem forçaram nada. Simplesmente se importaram.</a:t>
            </a:r>
          </a:p>
          <a:p>
            <a:pPr indent="360000">
              <a:lnSpc>
                <a:spcPts val="2600"/>
              </a:lnSpc>
            </a:pPr>
            <a:r>
              <a:rPr lang="pt-BR" sz="2400" b="1" dirty="0">
                <a:solidFill>
                  <a:srgbClr val="FF0000"/>
                </a:solidFill>
              </a:rPr>
              <a:t>Katarina continuou frequentando as reuniões. Às vezes, se divertiam com jogos de tabuleiro, cozinhavam juntos e estudavam a Bíblia. Ninguém a forçava a acreditar em nada. Mas ela começou a notar algo diferente nesses jovens. Eles eram gentis, pacientes e mostravam amor de verdade uns pelos outros.</a:t>
            </a:r>
          </a:p>
          <a:p>
            <a:pPr indent="360000">
              <a:lnSpc>
                <a:spcPts val="2600"/>
              </a:lnSpc>
            </a:pPr>
            <a:r>
              <a:rPr lang="pt-BR" sz="2400" b="1" dirty="0">
                <a:solidFill>
                  <a:srgbClr val="FF0000"/>
                </a:solidFill>
              </a:rPr>
              <a:t>– Eles me amavam mesmo quando eu me sentia destruída – afirmou.</a:t>
            </a:r>
          </a:p>
        </p:txBody>
      </p:sp>
      <p:pic>
        <p:nvPicPr>
          <p:cNvPr id="3" name="Imagem 2">
            <a:extLst>
              <a:ext uri="{FF2B5EF4-FFF2-40B4-BE49-F238E27FC236}">
                <a16:creationId xmlns:a16="http://schemas.microsoft.com/office/drawing/2014/main" id="{B43D062C-0264-1163-B6DD-C5108CA57C7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045645" y="3076696"/>
            <a:ext cx="2990850" cy="3714750"/>
          </a:xfrm>
          <a:prstGeom prst="rect">
            <a:avLst/>
          </a:prstGeom>
        </p:spPr>
      </p:pic>
      <p:sp>
        <p:nvSpPr>
          <p:cNvPr id="5" name="CaixaDeTexto 4">
            <a:extLst>
              <a:ext uri="{FF2B5EF4-FFF2-40B4-BE49-F238E27FC236}">
                <a16:creationId xmlns:a16="http://schemas.microsoft.com/office/drawing/2014/main" id="{5F08E1E1-C555-E612-DC63-7BE1F96BDD30}"/>
              </a:ext>
            </a:extLst>
          </p:cNvPr>
          <p:cNvSpPr txBox="1"/>
          <p:nvPr/>
        </p:nvSpPr>
        <p:spPr>
          <a:xfrm>
            <a:off x="107505" y="3356992"/>
            <a:ext cx="5938140" cy="2092881"/>
          </a:xfrm>
          <a:prstGeom prst="rect">
            <a:avLst/>
          </a:prstGeom>
          <a:noFill/>
        </p:spPr>
        <p:txBody>
          <a:bodyPr wrap="square">
            <a:spAutoFit/>
          </a:bodyPr>
          <a:lstStyle/>
          <a:p>
            <a:pPr indent="360000">
              <a:lnSpc>
                <a:spcPts val="2600"/>
              </a:lnSpc>
            </a:pPr>
            <a:r>
              <a:rPr lang="pt-BR" sz="2400" b="1" dirty="0">
                <a:solidFill>
                  <a:srgbClr val="FF0000"/>
                </a:solidFill>
              </a:rPr>
              <a:t>À medida que o inverno avançava, Katarina sentia-se sozinha, mas também cheia de esperança. Uma noite, ela decidiu tentar algo que não tinha feito com seriedade antes. Ela orou: “Deus, por favor, me dê um amigo de verdade.”</a:t>
            </a:r>
          </a:p>
        </p:txBody>
      </p:sp>
    </p:spTree>
    <p:extLst>
      <p:ext uri="{BB962C8B-B14F-4D97-AF65-F5344CB8AC3E}">
        <p14:creationId xmlns:p14="http://schemas.microsoft.com/office/powerpoint/2010/main" val="21641416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32585DD-2558-5E00-766B-95BE98D63C52}"/>
            </a:ext>
          </a:extLst>
        </p:cNvPr>
        <p:cNvGrpSpPr/>
        <p:nvPr/>
      </p:nvGrpSpPr>
      <p:grpSpPr>
        <a:xfrm>
          <a:off x="0" y="0"/>
          <a:ext cx="0" cy="0"/>
          <a:chOff x="0" y="0"/>
          <a:chExt cx="0" cy="0"/>
        </a:xfrm>
      </p:grpSpPr>
      <p:sp>
        <p:nvSpPr>
          <p:cNvPr id="37" name="CaixaDeTexto 36">
            <a:extLst>
              <a:ext uri="{FF2B5EF4-FFF2-40B4-BE49-F238E27FC236}">
                <a16:creationId xmlns:a16="http://schemas.microsoft.com/office/drawing/2014/main" id="{0BD5AEDC-3826-52CD-9798-C61040AA2C80}"/>
              </a:ext>
            </a:extLst>
          </p:cNvPr>
          <p:cNvSpPr txBox="1"/>
          <p:nvPr/>
        </p:nvSpPr>
        <p:spPr>
          <a:xfrm>
            <a:off x="107505" y="44624"/>
            <a:ext cx="9036495" cy="6768752"/>
          </a:xfrm>
          <a:prstGeom prst="rect">
            <a:avLst/>
          </a:prstGeom>
          <a:noFill/>
        </p:spPr>
        <p:txBody>
          <a:bodyPr wrap="square">
            <a:noAutofit/>
          </a:bodyPr>
          <a:lstStyle/>
          <a:p>
            <a:pPr indent="360000">
              <a:lnSpc>
                <a:spcPts val="2600"/>
              </a:lnSpc>
            </a:pPr>
            <a:r>
              <a:rPr lang="pt-BR" sz="2400" b="1" dirty="0">
                <a:solidFill>
                  <a:srgbClr val="FF0000"/>
                </a:solidFill>
              </a:rPr>
              <a:t>Ela não pediu dez amigos. Ela não pediu um grupo grande. Apenas um. Mas Deus tinha um plano maior.</a:t>
            </a:r>
          </a:p>
          <a:p>
            <a:pPr indent="360000">
              <a:lnSpc>
                <a:spcPts val="2600"/>
              </a:lnSpc>
            </a:pPr>
            <a:r>
              <a:rPr lang="pt-BR" sz="2400" b="1" dirty="0">
                <a:solidFill>
                  <a:srgbClr val="FF0000"/>
                </a:solidFill>
              </a:rPr>
              <a:t>Pouco a pouco, Katarina percebeu algo incrível. As pessoas da </a:t>
            </a:r>
            <a:r>
              <a:rPr lang="pt-BR" sz="2400" b="1" dirty="0" err="1">
                <a:solidFill>
                  <a:srgbClr val="FF0000"/>
                </a:solidFill>
              </a:rPr>
              <a:t>Oikos</a:t>
            </a:r>
            <a:r>
              <a:rPr lang="pt-BR" sz="2400" b="1" dirty="0">
                <a:solidFill>
                  <a:srgbClr val="FF0000"/>
                </a:solidFill>
              </a:rPr>
              <a:t> estavam se tornando mais do que amigos. Quando ela sentia vontade de chorar, alguém se sentava ao seu lado. Quando sentia saudades de casa, alguém a convidava para jantar. Quando tinha dúvidas sobre a Bíblia, alguém abria as Escrituras com ela e lia pacientemente. Eles estavam se tornando como uma família.</a:t>
            </a:r>
          </a:p>
          <a:p>
            <a:pPr indent="360000">
              <a:lnSpc>
                <a:spcPts val="2600"/>
              </a:lnSpc>
            </a:pPr>
            <a:r>
              <a:rPr lang="pt-BR" sz="2400" b="1" dirty="0">
                <a:solidFill>
                  <a:srgbClr val="FF0000"/>
                </a:solidFill>
              </a:rPr>
              <a:t>Certa noite, ela leu uma promessa bíblica:</a:t>
            </a:r>
          </a:p>
          <a:p>
            <a:pPr indent="360000">
              <a:lnSpc>
                <a:spcPts val="2600"/>
              </a:lnSpc>
            </a:pPr>
            <a:endParaRPr lang="pt-BR" sz="2400" b="1" dirty="0">
              <a:solidFill>
                <a:srgbClr val="FF0000"/>
              </a:solidFill>
            </a:endParaRPr>
          </a:p>
          <a:p>
            <a:pPr indent="360000">
              <a:lnSpc>
                <a:spcPts val="2600"/>
              </a:lnSpc>
            </a:pPr>
            <a:endParaRPr lang="pt-BR" sz="2400" b="1" dirty="0">
              <a:solidFill>
                <a:srgbClr val="FF0000"/>
              </a:solidFill>
            </a:endParaRPr>
          </a:p>
          <a:p>
            <a:pPr indent="360000">
              <a:lnSpc>
                <a:spcPts val="2600"/>
              </a:lnSpc>
            </a:pPr>
            <a:endParaRPr lang="pt-BR" sz="2400" b="1" dirty="0">
              <a:solidFill>
                <a:srgbClr val="FF0000"/>
              </a:solidFill>
            </a:endParaRPr>
          </a:p>
          <a:p>
            <a:pPr indent="360000">
              <a:lnSpc>
                <a:spcPts val="2600"/>
              </a:lnSpc>
            </a:pPr>
            <a:endParaRPr lang="pt-BR" sz="2400" b="1" dirty="0">
              <a:solidFill>
                <a:srgbClr val="FF0000"/>
              </a:solidFill>
            </a:endParaRPr>
          </a:p>
          <a:p>
            <a:pPr indent="360000">
              <a:lnSpc>
                <a:spcPts val="2600"/>
              </a:lnSpc>
            </a:pPr>
            <a:endParaRPr lang="pt-BR" sz="2400" b="1" dirty="0">
              <a:solidFill>
                <a:srgbClr val="FF0000"/>
              </a:solidFill>
            </a:endParaRPr>
          </a:p>
          <a:p>
            <a:pPr indent="360000">
              <a:lnSpc>
                <a:spcPts val="2600"/>
              </a:lnSpc>
            </a:pPr>
            <a:endParaRPr lang="pt-BR" sz="2400" b="1" dirty="0">
              <a:solidFill>
                <a:srgbClr val="FF0000"/>
              </a:solidFill>
            </a:endParaRPr>
          </a:p>
          <a:p>
            <a:pPr indent="360000">
              <a:lnSpc>
                <a:spcPts val="2600"/>
              </a:lnSpc>
            </a:pPr>
            <a:endParaRPr lang="pt-BR" sz="2400" b="1" dirty="0">
              <a:solidFill>
                <a:srgbClr val="FF0000"/>
              </a:solidFill>
            </a:endParaRPr>
          </a:p>
          <a:p>
            <a:pPr indent="360000">
              <a:lnSpc>
                <a:spcPts val="2600"/>
              </a:lnSpc>
            </a:pPr>
            <a:r>
              <a:rPr lang="pt-BR" sz="2400" b="1" dirty="0">
                <a:solidFill>
                  <a:srgbClr val="FF0000"/>
                </a:solidFill>
              </a:rPr>
              <a:t>Parecia que Deus estava falando diretamente ao coração dela.</a:t>
            </a:r>
          </a:p>
          <a:p>
            <a:pPr indent="360000">
              <a:lnSpc>
                <a:spcPts val="2600"/>
              </a:lnSpc>
            </a:pPr>
            <a:r>
              <a:rPr lang="pt-BR" sz="2400" b="1" dirty="0">
                <a:solidFill>
                  <a:srgbClr val="FF0000"/>
                </a:solidFill>
              </a:rPr>
              <a:t>– Pela primeira vez – disse Katarina – senti-me amada por Deus.</a:t>
            </a:r>
          </a:p>
          <a:p>
            <a:pPr indent="360000">
              <a:lnSpc>
                <a:spcPts val="2600"/>
              </a:lnSpc>
            </a:pPr>
            <a:r>
              <a:rPr lang="pt-BR" sz="2400" b="1" dirty="0">
                <a:solidFill>
                  <a:srgbClr val="FF0000"/>
                </a:solidFill>
              </a:rPr>
              <a:t>Sua oração por um amigo havia sido respondida de uma maneira surpreendente. Deus deu a ela uma família da igreja.</a:t>
            </a:r>
          </a:p>
        </p:txBody>
      </p:sp>
      <p:pic>
        <p:nvPicPr>
          <p:cNvPr id="3" name="Imagem 2">
            <a:extLst>
              <a:ext uri="{FF2B5EF4-FFF2-40B4-BE49-F238E27FC236}">
                <a16:creationId xmlns:a16="http://schemas.microsoft.com/office/drawing/2014/main" id="{E44B301C-7DB0-43AC-60BE-6B63D0294707}"/>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339752" y="3212976"/>
            <a:ext cx="3167844" cy="2111896"/>
          </a:xfrm>
          <a:prstGeom prst="rect">
            <a:avLst/>
          </a:prstGeom>
        </p:spPr>
      </p:pic>
      <p:sp>
        <p:nvSpPr>
          <p:cNvPr id="6" name="Balão de Fala: Retângulo com Cantos Arredondados 5">
            <a:extLst>
              <a:ext uri="{FF2B5EF4-FFF2-40B4-BE49-F238E27FC236}">
                <a16:creationId xmlns:a16="http://schemas.microsoft.com/office/drawing/2014/main" id="{56813825-AD4D-2A0E-AE71-D0587C8E1258}"/>
              </a:ext>
            </a:extLst>
          </p:cNvPr>
          <p:cNvSpPr/>
          <p:nvPr/>
        </p:nvSpPr>
        <p:spPr>
          <a:xfrm>
            <a:off x="5796136" y="3429000"/>
            <a:ext cx="2520280" cy="1224136"/>
          </a:xfrm>
          <a:prstGeom prst="wedgeRoundRectCallout">
            <a:avLst>
              <a:gd name="adj1" fmla="val -95521"/>
              <a:gd name="adj2" fmla="val 18808"/>
              <a:gd name="adj3" fmla="val 16667"/>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r>
              <a:rPr lang="pt-BR" b="1">
                <a:solidFill>
                  <a:schemeClr val="bg1"/>
                </a:solidFill>
              </a:rPr>
              <a:t>“Quando passar por águas profundas, estarei a seu lado” (Isaías 43:2).</a:t>
            </a:r>
            <a:endParaRPr lang="pt-BR" dirty="0">
              <a:solidFill>
                <a:schemeClr val="bg1"/>
              </a:solidFill>
            </a:endParaRPr>
          </a:p>
        </p:txBody>
      </p:sp>
    </p:spTree>
    <p:extLst>
      <p:ext uri="{BB962C8B-B14F-4D97-AF65-F5344CB8AC3E}">
        <p14:creationId xmlns:p14="http://schemas.microsoft.com/office/powerpoint/2010/main" val="138894028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29678F0-ABA4-E74B-DFB7-99F21D008857}"/>
            </a:ext>
          </a:extLst>
        </p:cNvPr>
        <p:cNvGrpSpPr/>
        <p:nvPr/>
      </p:nvGrpSpPr>
      <p:grpSpPr>
        <a:xfrm>
          <a:off x="0" y="0"/>
          <a:ext cx="0" cy="0"/>
          <a:chOff x="0" y="0"/>
          <a:chExt cx="0" cy="0"/>
        </a:xfrm>
      </p:grpSpPr>
      <p:sp>
        <p:nvSpPr>
          <p:cNvPr id="37" name="CaixaDeTexto 36">
            <a:extLst>
              <a:ext uri="{FF2B5EF4-FFF2-40B4-BE49-F238E27FC236}">
                <a16:creationId xmlns:a16="http://schemas.microsoft.com/office/drawing/2014/main" id="{C0DF4217-E409-D948-0B48-69E8736B7F95}"/>
              </a:ext>
            </a:extLst>
          </p:cNvPr>
          <p:cNvSpPr txBox="1"/>
          <p:nvPr/>
        </p:nvSpPr>
        <p:spPr>
          <a:xfrm>
            <a:off x="107505" y="44624"/>
            <a:ext cx="9036495" cy="6768752"/>
          </a:xfrm>
          <a:prstGeom prst="rect">
            <a:avLst/>
          </a:prstGeom>
          <a:noFill/>
        </p:spPr>
        <p:txBody>
          <a:bodyPr wrap="square">
            <a:noAutofit/>
          </a:bodyPr>
          <a:lstStyle/>
          <a:p>
            <a:pPr indent="360000">
              <a:lnSpc>
                <a:spcPts val="2600"/>
              </a:lnSpc>
            </a:pPr>
            <a:r>
              <a:rPr lang="pt-BR" sz="2400" b="1" dirty="0">
                <a:solidFill>
                  <a:srgbClr val="FF0000"/>
                </a:solidFill>
              </a:rPr>
              <a:t>Em maio de 2021, quando o clima ficou mais quente e o gelo derreteu, Katarina tomou uma decisão importante: ela decidiu ser batizada. Em um lindo lago finlandês, cercada por sua nova família da igreja, ela entregou sua vida a Jesus.</a:t>
            </a:r>
          </a:p>
          <a:p>
            <a:pPr indent="360000">
              <a:lnSpc>
                <a:spcPts val="2600"/>
              </a:lnSpc>
            </a:pPr>
            <a:r>
              <a:rPr lang="pt-BR" sz="2400" b="1" dirty="0">
                <a:solidFill>
                  <a:srgbClr val="FF0000"/>
                </a:solidFill>
              </a:rPr>
              <a:t>Hoje, Katarina ainda mora em Helsinque. Ela ajuda a receber outros jovens que passam pelas portas da </a:t>
            </a:r>
            <a:r>
              <a:rPr lang="pt-BR" sz="2400" b="1" dirty="0" err="1">
                <a:solidFill>
                  <a:srgbClr val="FF0000"/>
                </a:solidFill>
              </a:rPr>
              <a:t>Oikos</a:t>
            </a:r>
            <a:r>
              <a:rPr lang="pt-BR" sz="2400" b="1" dirty="0">
                <a:solidFill>
                  <a:srgbClr val="FF0000"/>
                </a:solidFill>
              </a:rPr>
              <a:t>. Ela entende como é ser novo e se sentir sozinho em um lugar. E ela quer que outras pessoas encontrem o mesmo amor que ela encontrou.</a:t>
            </a:r>
          </a:p>
          <a:p>
            <a:pPr indent="360000">
              <a:lnSpc>
                <a:spcPts val="2600"/>
              </a:lnSpc>
            </a:pPr>
            <a:endParaRPr lang="pt-BR" sz="2400" b="1" dirty="0">
              <a:solidFill>
                <a:srgbClr val="FF0000"/>
              </a:solidFill>
            </a:endParaRPr>
          </a:p>
          <a:p>
            <a:pPr indent="360000">
              <a:lnSpc>
                <a:spcPts val="2600"/>
              </a:lnSpc>
            </a:pPr>
            <a:r>
              <a:rPr lang="pt-BR" sz="2400" b="1" dirty="0">
                <a:solidFill>
                  <a:srgbClr val="FF0000"/>
                </a:solidFill>
              </a:rPr>
              <a:t> </a:t>
            </a:r>
          </a:p>
          <a:p>
            <a:pPr indent="360000">
              <a:lnSpc>
                <a:spcPts val="2600"/>
              </a:lnSpc>
            </a:pPr>
            <a:endParaRPr lang="pt-BR" sz="2400" b="1" dirty="0">
              <a:solidFill>
                <a:srgbClr val="FF0000"/>
              </a:solidFill>
            </a:endParaRPr>
          </a:p>
        </p:txBody>
      </p:sp>
      <p:pic>
        <p:nvPicPr>
          <p:cNvPr id="5" name="Imagem 4">
            <a:extLst>
              <a:ext uri="{FF2B5EF4-FFF2-40B4-BE49-F238E27FC236}">
                <a16:creationId xmlns:a16="http://schemas.microsoft.com/office/drawing/2014/main" id="{995D12C4-73BF-1E6A-7779-A063FD58A8B0}"/>
              </a:ext>
            </a:extLst>
          </p:cNvPr>
          <p:cNvPicPr>
            <a:picLocks noChangeAspect="1"/>
          </p:cNvPicPr>
          <p:nvPr/>
        </p:nvPicPr>
        <p:blipFill>
          <a:blip r:embed="rId2"/>
          <a:stretch>
            <a:fillRect/>
          </a:stretch>
        </p:blipFill>
        <p:spPr>
          <a:xfrm>
            <a:off x="6156176" y="2780928"/>
            <a:ext cx="2296430" cy="3960440"/>
          </a:xfrm>
          <a:prstGeom prst="rect">
            <a:avLst/>
          </a:prstGeom>
        </p:spPr>
      </p:pic>
      <p:sp>
        <p:nvSpPr>
          <p:cNvPr id="7" name="CaixaDeTexto 6">
            <a:extLst>
              <a:ext uri="{FF2B5EF4-FFF2-40B4-BE49-F238E27FC236}">
                <a16:creationId xmlns:a16="http://schemas.microsoft.com/office/drawing/2014/main" id="{4F8AC34C-0E67-6B89-9E61-5880109AA261}"/>
              </a:ext>
            </a:extLst>
          </p:cNvPr>
          <p:cNvSpPr txBox="1"/>
          <p:nvPr/>
        </p:nvSpPr>
        <p:spPr>
          <a:xfrm>
            <a:off x="107504" y="2664296"/>
            <a:ext cx="5904655" cy="759182"/>
          </a:xfrm>
          <a:prstGeom prst="rect">
            <a:avLst/>
          </a:prstGeom>
          <a:noFill/>
        </p:spPr>
        <p:txBody>
          <a:bodyPr wrap="square">
            <a:spAutoFit/>
          </a:bodyPr>
          <a:lstStyle/>
          <a:p>
            <a:pPr indent="360000">
              <a:lnSpc>
                <a:spcPts val="2600"/>
              </a:lnSpc>
            </a:pPr>
            <a:r>
              <a:rPr lang="pt-BR" sz="2400" b="1" dirty="0">
                <a:solidFill>
                  <a:srgbClr val="FF0000"/>
                </a:solidFill>
              </a:rPr>
              <a:t>– Orei por um amigo de verdade – conta com um sorriso. – Deus me deu uma família.</a:t>
            </a:r>
          </a:p>
        </p:txBody>
      </p:sp>
    </p:spTree>
    <p:extLst>
      <p:ext uri="{BB962C8B-B14F-4D97-AF65-F5344CB8AC3E}">
        <p14:creationId xmlns:p14="http://schemas.microsoft.com/office/powerpoint/2010/main" val="318842456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Espaço Reservado para Texto 12">
            <a:extLst>
              <a:ext uri="{FF2B5EF4-FFF2-40B4-BE49-F238E27FC236}">
                <a16:creationId xmlns:a16="http://schemas.microsoft.com/office/drawing/2014/main" id="{D787DDF2-93C9-4AEC-99B7-0C53449DE50A}"/>
              </a:ext>
            </a:extLst>
          </p:cNvPr>
          <p:cNvSpPr>
            <a:spLocks noGrp="1"/>
          </p:cNvSpPr>
          <p:nvPr>
            <p:ph type="body" sz="quarter" idx="13"/>
          </p:nvPr>
        </p:nvSpPr>
        <p:spPr>
          <a:xfrm>
            <a:off x="179387" y="44624"/>
            <a:ext cx="8785225" cy="2448272"/>
          </a:xfrm>
        </p:spPr>
        <p:txBody>
          <a:bodyPr anchor="ctr" anchorCtr="0"/>
          <a:lstStyle/>
          <a:p>
            <a:pPr indent="360000">
              <a:spcBef>
                <a:spcPts val="0"/>
              </a:spcBef>
            </a:pPr>
            <a:r>
              <a:rPr lang="pt-BR" dirty="0"/>
              <a:t>Muitos jovens em toda a Finlândia estão em busca de amizade e esperança, como Katarina estava. Parte das ofertas deste trimestre ajudará a </a:t>
            </a:r>
            <a:r>
              <a:rPr lang="pt-BR" dirty="0" err="1"/>
              <a:t>Oikos</a:t>
            </a:r>
            <a:r>
              <a:rPr lang="pt-BR" dirty="0"/>
              <a:t> a crescer e a iniciar novos pequenos grupos nos lares, para que ainda mais pessoas possam encontrar um lugar onde se sintam em casa.</a:t>
            </a:r>
          </a:p>
          <a:p>
            <a:pPr indent="360000">
              <a:spcBef>
                <a:spcPts val="0"/>
              </a:spcBef>
            </a:pPr>
            <a:r>
              <a:rPr lang="pt-BR" dirty="0"/>
              <a:t>Sua oferta pode ajudar alguém em algum lugar distante a descobrir que nunca está sozinho, porque Deus ouve até mesmo a oração mais simples.</a:t>
            </a:r>
          </a:p>
        </p:txBody>
      </p:sp>
      <p:sp>
        <p:nvSpPr>
          <p:cNvPr id="9" name="AutoShape 2">
            <a:extLst>
              <a:ext uri="{FF2B5EF4-FFF2-40B4-BE49-F238E27FC236}">
                <a16:creationId xmlns:a16="http://schemas.microsoft.com/office/drawing/2014/main" id="{0059638F-CD39-04C7-39F6-EED4A7BEB32D}"/>
              </a:ext>
            </a:extLst>
          </p:cNvPr>
          <p:cNvSpPr>
            <a:spLocks noChangeAspect="1" noChangeArrowheads="1"/>
          </p:cNvSpPr>
          <p:nvPr/>
        </p:nvSpPr>
        <p:spPr bwMode="auto">
          <a:xfrm>
            <a:off x="4419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pt-BR"/>
          </a:p>
        </p:txBody>
      </p:sp>
      <p:pic>
        <p:nvPicPr>
          <p:cNvPr id="4" name="Espaço Reservado para Imagem 3">
            <a:extLst>
              <a:ext uri="{FF2B5EF4-FFF2-40B4-BE49-F238E27FC236}">
                <a16:creationId xmlns:a16="http://schemas.microsoft.com/office/drawing/2014/main" id="{78133E2D-193B-03A1-FCDE-6196F3D24A7E}"/>
              </a:ext>
            </a:extLst>
          </p:cNvPr>
          <p:cNvPicPr>
            <a:picLocks noGrp="1" noChangeAspect="1"/>
          </p:cNvPicPr>
          <p:nvPr>
            <p:ph type="pic" sz="quarter" idx="11"/>
          </p:nvPr>
        </p:nvPicPr>
        <p:blipFill>
          <a:blip r:embed="rId2">
            <a:extLst>
              <a:ext uri="{28A0092B-C50C-407E-A947-70E740481C1C}">
                <a14:useLocalDpi xmlns:a14="http://schemas.microsoft.com/office/drawing/2010/main" val="0"/>
              </a:ext>
            </a:extLst>
          </a:blip>
          <a:srcRect t="26229" b="26229"/>
          <a:stretch>
            <a:fillRect/>
          </a:stretch>
        </p:blipFill>
        <p:spPr>
          <a:xfrm>
            <a:off x="179388" y="2492375"/>
            <a:ext cx="8785225" cy="4176713"/>
          </a:xfrm>
          <a:prstGeom prst="rect">
            <a:avLst/>
          </a:prstGeom>
        </p:spPr>
      </p:pic>
    </p:spTree>
    <p:extLst>
      <p:ext uri="{BB962C8B-B14F-4D97-AF65-F5344CB8AC3E}">
        <p14:creationId xmlns:p14="http://schemas.microsoft.com/office/powerpoint/2010/main" val="306266645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Espaço Reservado para Texto 2">
            <a:extLst>
              <a:ext uri="{FF2B5EF4-FFF2-40B4-BE49-F238E27FC236}">
                <a16:creationId xmlns:a16="http://schemas.microsoft.com/office/drawing/2014/main" id="{265B0333-56AB-9667-D2F5-B61C8AFC4F6D}"/>
              </a:ext>
            </a:extLst>
          </p:cNvPr>
          <p:cNvSpPr txBox="1">
            <a:spLocks/>
          </p:cNvSpPr>
          <p:nvPr/>
        </p:nvSpPr>
        <p:spPr>
          <a:xfrm>
            <a:off x="34924" y="116631"/>
            <a:ext cx="864667" cy="491697"/>
          </a:xfrm>
          <a:prstGeom prst="rect">
            <a:avLst/>
          </a:prstGeom>
        </p:spPr>
        <p:txBody>
          <a:bodyPr/>
          <a:lstStyle>
            <a:lvl1pPr marL="0" marR="0" indent="0" algn="ctr" defTabSz="914400" rtl="0" eaLnBrk="0" fontAlgn="base" latinLnBrk="0" hangingPunct="0">
              <a:lnSpc>
                <a:spcPct val="100000"/>
              </a:lnSpc>
              <a:spcBef>
                <a:spcPct val="20000"/>
              </a:spcBef>
              <a:spcAft>
                <a:spcPct val="0"/>
              </a:spcAft>
              <a:buClrTx/>
              <a:buSzTx/>
              <a:buFont typeface="Arial" panose="020B0604020202020204" pitchFamily="34" charset="0"/>
              <a:buNone/>
              <a:tabLst/>
              <a:defRPr lang="pt-BR" sz="2800" b="1" kern="1200" dirty="0" smtClean="0">
                <a:ln>
                  <a:solidFill>
                    <a:schemeClr val="tx1"/>
                  </a:solidFill>
                </a:ln>
                <a:solidFill>
                  <a:srgbClr val="FFFF00"/>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r>
              <a:rPr lang="pt-BR"/>
              <a:t>S01</a:t>
            </a:r>
          </a:p>
        </p:txBody>
      </p:sp>
      <p:sp>
        <p:nvSpPr>
          <p:cNvPr id="21" name="Espaço Reservado para Texto 4">
            <a:extLst>
              <a:ext uri="{FF2B5EF4-FFF2-40B4-BE49-F238E27FC236}">
                <a16:creationId xmlns:a16="http://schemas.microsoft.com/office/drawing/2014/main" id="{6899AC7E-DDFB-0E97-F78C-63F3889A9B63}"/>
              </a:ext>
            </a:extLst>
          </p:cNvPr>
          <p:cNvSpPr>
            <a:spLocks noGrp="1"/>
          </p:cNvSpPr>
          <p:nvPr>
            <p:ph type="body" sz="quarter" idx="10"/>
          </p:nvPr>
        </p:nvSpPr>
        <p:spPr>
          <a:xfrm>
            <a:off x="71996" y="679578"/>
            <a:ext cx="2267756" cy="5269702"/>
          </a:xfrm>
        </p:spPr>
        <p:txBody>
          <a:bodyPr/>
          <a:lstStyle/>
          <a:p>
            <a:r>
              <a:rPr lang="pt-BR" dirty="0"/>
              <a:t>As ofertas deste trimestre serão destinadas à Divisão Transeuropeia. Essa divisão é formada por 22 países: Albânia, Bósnia e Herzegovina, Chipre, Croácia, Dinamarca (incluindo Groenlândia e Ilhas Faroé), Eslovênia, Estônia, Finlândia, Grécia, Hungria, Irlanda, Islândia, Letônia, Lituânia, Macedônia do Norte Montenegro, Noruega, Países Baixos, Polônia, Reino Unido, Sérvia e Suécia.</a:t>
            </a:r>
          </a:p>
        </p:txBody>
      </p:sp>
      <p:pic>
        <p:nvPicPr>
          <p:cNvPr id="22" name="Imagem 21">
            <a:extLst>
              <a:ext uri="{FF2B5EF4-FFF2-40B4-BE49-F238E27FC236}">
                <a16:creationId xmlns:a16="http://schemas.microsoft.com/office/drawing/2014/main" id="{39AFD81F-C377-EE8A-EBB0-3056D7638A8A}"/>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339753" y="715666"/>
            <a:ext cx="1260700" cy="900000"/>
          </a:xfrm>
          <a:prstGeom prst="rect">
            <a:avLst/>
          </a:prstGeom>
        </p:spPr>
      </p:pic>
      <p:pic>
        <p:nvPicPr>
          <p:cNvPr id="23" name="Imagem 22">
            <a:extLst>
              <a:ext uri="{FF2B5EF4-FFF2-40B4-BE49-F238E27FC236}">
                <a16:creationId xmlns:a16="http://schemas.microsoft.com/office/drawing/2014/main" id="{3BBA45BD-1D56-F2F8-3A6E-A37FABBE2571}"/>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713159" y="715666"/>
            <a:ext cx="1260000" cy="900000"/>
          </a:xfrm>
          <a:prstGeom prst="rect">
            <a:avLst/>
          </a:prstGeom>
        </p:spPr>
      </p:pic>
      <p:pic>
        <p:nvPicPr>
          <p:cNvPr id="24" name="Imagem 23">
            <a:extLst>
              <a:ext uri="{FF2B5EF4-FFF2-40B4-BE49-F238E27FC236}">
                <a16:creationId xmlns:a16="http://schemas.microsoft.com/office/drawing/2014/main" id="{3E74786C-219A-FC34-B074-8A0AE3617C7C}"/>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085865" y="715666"/>
            <a:ext cx="1260000" cy="900000"/>
          </a:xfrm>
          <a:prstGeom prst="rect">
            <a:avLst/>
          </a:prstGeom>
        </p:spPr>
      </p:pic>
      <p:pic>
        <p:nvPicPr>
          <p:cNvPr id="25" name="Imagem 24">
            <a:extLst>
              <a:ext uri="{FF2B5EF4-FFF2-40B4-BE49-F238E27FC236}">
                <a16:creationId xmlns:a16="http://schemas.microsoft.com/office/drawing/2014/main" id="{D9FDC482-E63F-58D3-8CF7-ED0F4A1CB08C}"/>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458571" y="715666"/>
            <a:ext cx="1260000" cy="900000"/>
          </a:xfrm>
          <a:prstGeom prst="rect">
            <a:avLst/>
          </a:prstGeom>
        </p:spPr>
      </p:pic>
      <p:pic>
        <p:nvPicPr>
          <p:cNvPr id="26" name="Imagem 25">
            <a:extLst>
              <a:ext uri="{FF2B5EF4-FFF2-40B4-BE49-F238E27FC236}">
                <a16:creationId xmlns:a16="http://schemas.microsoft.com/office/drawing/2014/main" id="{4064523C-5B32-2B5D-8506-3C8E1594E6B9}"/>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7831278" y="715666"/>
            <a:ext cx="1260000" cy="900000"/>
          </a:xfrm>
          <a:prstGeom prst="rect">
            <a:avLst/>
          </a:prstGeom>
        </p:spPr>
      </p:pic>
      <p:pic>
        <p:nvPicPr>
          <p:cNvPr id="27" name="Imagem 26">
            <a:extLst>
              <a:ext uri="{FF2B5EF4-FFF2-40B4-BE49-F238E27FC236}">
                <a16:creationId xmlns:a16="http://schemas.microsoft.com/office/drawing/2014/main" id="{6522FF49-E65E-F1C8-D791-8AE0855650CF}"/>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3715747" y="2004917"/>
            <a:ext cx="1260000" cy="900000"/>
          </a:xfrm>
          <a:prstGeom prst="rect">
            <a:avLst/>
          </a:prstGeom>
        </p:spPr>
      </p:pic>
      <p:pic>
        <p:nvPicPr>
          <p:cNvPr id="28" name="Imagem 27">
            <a:extLst>
              <a:ext uri="{FF2B5EF4-FFF2-40B4-BE49-F238E27FC236}">
                <a16:creationId xmlns:a16="http://schemas.microsoft.com/office/drawing/2014/main" id="{B0A40E51-A79F-2D7E-2C50-AFB26AF4257E}"/>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7798502" y="2004917"/>
            <a:ext cx="1260000" cy="900000"/>
          </a:xfrm>
          <a:prstGeom prst="rect">
            <a:avLst/>
          </a:prstGeom>
        </p:spPr>
      </p:pic>
      <p:pic>
        <p:nvPicPr>
          <p:cNvPr id="38" name="Imagem 37">
            <a:extLst>
              <a:ext uri="{FF2B5EF4-FFF2-40B4-BE49-F238E27FC236}">
                <a16:creationId xmlns:a16="http://schemas.microsoft.com/office/drawing/2014/main" id="{41F96D08-818F-C511-B5B4-86023EECA49F}"/>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2311127" y="2004917"/>
            <a:ext cx="1260000" cy="900000"/>
          </a:xfrm>
          <a:prstGeom prst="rect">
            <a:avLst/>
          </a:prstGeom>
        </p:spPr>
      </p:pic>
      <p:pic>
        <p:nvPicPr>
          <p:cNvPr id="39" name="Imagem 38">
            <a:extLst>
              <a:ext uri="{FF2B5EF4-FFF2-40B4-BE49-F238E27FC236}">
                <a16:creationId xmlns:a16="http://schemas.microsoft.com/office/drawing/2014/main" id="{05EBD198-6766-7535-042A-50925092B568}"/>
              </a:ext>
            </a:extLst>
          </p:cNvPr>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5054815" y="2004917"/>
            <a:ext cx="1260000" cy="900000"/>
          </a:xfrm>
          <a:prstGeom prst="rect">
            <a:avLst/>
          </a:prstGeom>
        </p:spPr>
      </p:pic>
      <p:pic>
        <p:nvPicPr>
          <p:cNvPr id="40" name="Imagem 39">
            <a:extLst>
              <a:ext uri="{FF2B5EF4-FFF2-40B4-BE49-F238E27FC236}">
                <a16:creationId xmlns:a16="http://schemas.microsoft.com/office/drawing/2014/main" id="{EB2070C9-4F03-4830-0890-EC788736F70A}"/>
              </a:ext>
            </a:extLst>
          </p:cNvPr>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6426659" y="2004917"/>
            <a:ext cx="1260000" cy="900000"/>
          </a:xfrm>
          <a:prstGeom prst="rect">
            <a:avLst/>
          </a:prstGeom>
        </p:spPr>
      </p:pic>
      <p:sp>
        <p:nvSpPr>
          <p:cNvPr id="41" name="CaixaDeTexto 40">
            <a:extLst>
              <a:ext uri="{FF2B5EF4-FFF2-40B4-BE49-F238E27FC236}">
                <a16:creationId xmlns:a16="http://schemas.microsoft.com/office/drawing/2014/main" id="{00B838EA-272C-4A68-BB0E-26520E785751}"/>
              </a:ext>
            </a:extLst>
          </p:cNvPr>
          <p:cNvSpPr txBox="1"/>
          <p:nvPr/>
        </p:nvSpPr>
        <p:spPr>
          <a:xfrm>
            <a:off x="2337236" y="1634472"/>
            <a:ext cx="6804247" cy="369332"/>
          </a:xfrm>
          <a:prstGeom prst="rect">
            <a:avLst/>
          </a:prstGeom>
          <a:noFill/>
        </p:spPr>
        <p:txBody>
          <a:bodyPr wrap="square">
            <a:spAutoFit/>
          </a:bodyPr>
          <a:lstStyle/>
          <a:p>
            <a:r>
              <a:rPr lang="pt-BR" dirty="0"/>
              <a:t>  Albânia  Bósnia e Herzegovina Chipre              Croácia          Dinamarca </a:t>
            </a:r>
          </a:p>
        </p:txBody>
      </p:sp>
      <p:sp>
        <p:nvSpPr>
          <p:cNvPr id="42" name="CaixaDeTexto 41">
            <a:extLst>
              <a:ext uri="{FF2B5EF4-FFF2-40B4-BE49-F238E27FC236}">
                <a16:creationId xmlns:a16="http://schemas.microsoft.com/office/drawing/2014/main" id="{E543BE29-22AC-9074-D3AA-3042006FBE6C}"/>
              </a:ext>
            </a:extLst>
          </p:cNvPr>
          <p:cNvSpPr txBox="1"/>
          <p:nvPr/>
        </p:nvSpPr>
        <p:spPr>
          <a:xfrm>
            <a:off x="2337236" y="2904917"/>
            <a:ext cx="6804247" cy="369332"/>
          </a:xfrm>
          <a:prstGeom prst="rect">
            <a:avLst/>
          </a:prstGeom>
          <a:noFill/>
        </p:spPr>
        <p:txBody>
          <a:bodyPr wrap="square">
            <a:spAutoFit/>
          </a:bodyPr>
          <a:lstStyle/>
          <a:p>
            <a:r>
              <a:rPr lang="pt-BR" dirty="0"/>
              <a:t>  Eslovênia            Estônia            Finlândia           Grécia              Hungria</a:t>
            </a:r>
          </a:p>
        </p:txBody>
      </p:sp>
      <p:sp>
        <p:nvSpPr>
          <p:cNvPr id="43" name="CaixaDeTexto 42">
            <a:extLst>
              <a:ext uri="{FF2B5EF4-FFF2-40B4-BE49-F238E27FC236}">
                <a16:creationId xmlns:a16="http://schemas.microsoft.com/office/drawing/2014/main" id="{4188D5F9-B660-E732-CC1E-DC5DD3DB6B66}"/>
              </a:ext>
            </a:extLst>
          </p:cNvPr>
          <p:cNvSpPr txBox="1"/>
          <p:nvPr/>
        </p:nvSpPr>
        <p:spPr>
          <a:xfrm>
            <a:off x="2337236" y="4176771"/>
            <a:ext cx="6804247" cy="369332"/>
          </a:xfrm>
          <a:prstGeom prst="rect">
            <a:avLst/>
          </a:prstGeom>
          <a:noFill/>
        </p:spPr>
        <p:txBody>
          <a:bodyPr wrap="square">
            <a:spAutoFit/>
          </a:bodyPr>
          <a:lstStyle/>
          <a:p>
            <a:r>
              <a:rPr lang="pt-BR" dirty="0"/>
              <a:t>  Irlanda              Islândia              Letônia             Lituânia          Macedônia</a:t>
            </a:r>
          </a:p>
        </p:txBody>
      </p:sp>
      <p:sp>
        <p:nvSpPr>
          <p:cNvPr id="44" name="CaixaDeTexto 43">
            <a:extLst>
              <a:ext uri="{FF2B5EF4-FFF2-40B4-BE49-F238E27FC236}">
                <a16:creationId xmlns:a16="http://schemas.microsoft.com/office/drawing/2014/main" id="{20036945-09AC-3D3A-7308-4D43764F255E}"/>
              </a:ext>
            </a:extLst>
          </p:cNvPr>
          <p:cNvSpPr txBox="1"/>
          <p:nvPr/>
        </p:nvSpPr>
        <p:spPr>
          <a:xfrm>
            <a:off x="2337236" y="5446103"/>
            <a:ext cx="6804247" cy="369332"/>
          </a:xfrm>
          <a:prstGeom prst="rect">
            <a:avLst/>
          </a:prstGeom>
          <a:noFill/>
        </p:spPr>
        <p:txBody>
          <a:bodyPr wrap="square">
            <a:spAutoFit/>
          </a:bodyPr>
          <a:lstStyle/>
          <a:p>
            <a:r>
              <a:rPr lang="pt-BR" dirty="0"/>
              <a:t>  Montenegro     Noruega         Países Baixos    Polônia           Reino Unido</a:t>
            </a:r>
          </a:p>
        </p:txBody>
      </p:sp>
      <p:pic>
        <p:nvPicPr>
          <p:cNvPr id="45" name="Imagem 44">
            <a:extLst>
              <a:ext uri="{FF2B5EF4-FFF2-40B4-BE49-F238E27FC236}">
                <a16:creationId xmlns:a16="http://schemas.microsoft.com/office/drawing/2014/main" id="{24F137F8-77C9-662D-FD9B-252F7410CC53}"/>
              </a:ext>
            </a:extLst>
          </p:cNvPr>
          <p:cNvPicPr preferRelativeResize="0">
            <a:picLocks/>
          </p:cNvPicPr>
          <p:nvPr/>
        </p:nvPicPr>
        <p:blipFill>
          <a:blip r:embed="rId10" cstate="print">
            <a:extLst>
              <a:ext uri="{28A0092B-C50C-407E-A947-70E740481C1C}">
                <a14:useLocalDpi xmlns:a14="http://schemas.microsoft.com/office/drawing/2010/main" val="0"/>
              </a:ext>
            </a:extLst>
          </a:blip>
          <a:stretch>
            <a:fillRect/>
          </a:stretch>
        </p:blipFill>
        <p:spPr>
          <a:xfrm>
            <a:off x="4283968" y="5773334"/>
            <a:ext cx="1260000" cy="900000"/>
          </a:xfrm>
          <a:prstGeom prst="rect">
            <a:avLst/>
          </a:prstGeom>
        </p:spPr>
      </p:pic>
      <p:pic>
        <p:nvPicPr>
          <p:cNvPr id="46" name="Imagem 45">
            <a:extLst>
              <a:ext uri="{FF2B5EF4-FFF2-40B4-BE49-F238E27FC236}">
                <a16:creationId xmlns:a16="http://schemas.microsoft.com/office/drawing/2014/main" id="{8C04A8E1-C9C3-F047-897D-20CC6A486E59}"/>
              </a:ext>
            </a:extLst>
          </p:cNvPr>
          <p:cNvPicPr preferRelativeResize="0">
            <a:picLocks/>
          </p:cNvPicPr>
          <p:nvPr/>
        </p:nvPicPr>
        <p:blipFill>
          <a:blip r:embed="rId11">
            <a:extLst>
              <a:ext uri="{28A0092B-C50C-407E-A947-70E740481C1C}">
                <a14:useLocalDpi xmlns:a14="http://schemas.microsoft.com/office/drawing/2010/main" val="0"/>
              </a:ext>
            </a:extLst>
          </a:blip>
          <a:stretch>
            <a:fillRect/>
          </a:stretch>
        </p:blipFill>
        <p:spPr>
          <a:xfrm>
            <a:off x="5655812" y="5773334"/>
            <a:ext cx="1260000" cy="900000"/>
          </a:xfrm>
          <a:prstGeom prst="rect">
            <a:avLst/>
          </a:prstGeom>
        </p:spPr>
      </p:pic>
      <p:sp>
        <p:nvSpPr>
          <p:cNvPr id="47" name="CaixaDeTexto 46">
            <a:extLst>
              <a:ext uri="{FF2B5EF4-FFF2-40B4-BE49-F238E27FC236}">
                <a16:creationId xmlns:a16="http://schemas.microsoft.com/office/drawing/2014/main" id="{CB2F2A2C-1221-854B-C71A-7C9B29CFEA0C}"/>
              </a:ext>
            </a:extLst>
          </p:cNvPr>
          <p:cNvSpPr txBox="1"/>
          <p:nvPr/>
        </p:nvSpPr>
        <p:spPr>
          <a:xfrm>
            <a:off x="3412290" y="6346103"/>
            <a:ext cx="4306281" cy="369332"/>
          </a:xfrm>
          <a:prstGeom prst="rect">
            <a:avLst/>
          </a:prstGeom>
          <a:noFill/>
        </p:spPr>
        <p:txBody>
          <a:bodyPr wrap="square">
            <a:spAutoFit/>
          </a:bodyPr>
          <a:lstStyle/>
          <a:p>
            <a:r>
              <a:rPr lang="pt-BR" dirty="0"/>
              <a:t>  Sérvia                                                      Suécia</a:t>
            </a:r>
          </a:p>
        </p:txBody>
      </p:sp>
      <p:pic>
        <p:nvPicPr>
          <p:cNvPr id="48" name="Imagem 47">
            <a:extLst>
              <a:ext uri="{FF2B5EF4-FFF2-40B4-BE49-F238E27FC236}">
                <a16:creationId xmlns:a16="http://schemas.microsoft.com/office/drawing/2014/main" id="{B1AED30B-10CD-1615-F0E4-569A99B66BA4}"/>
              </a:ext>
            </a:extLst>
          </p:cNvPr>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2365861" y="3274408"/>
            <a:ext cx="1260000" cy="900000"/>
          </a:xfrm>
          <a:prstGeom prst="rect">
            <a:avLst/>
          </a:prstGeom>
        </p:spPr>
      </p:pic>
      <p:pic>
        <p:nvPicPr>
          <p:cNvPr id="49" name="Imagem 48">
            <a:extLst>
              <a:ext uri="{FF2B5EF4-FFF2-40B4-BE49-F238E27FC236}">
                <a16:creationId xmlns:a16="http://schemas.microsoft.com/office/drawing/2014/main" id="{86475366-86FC-A8A9-7904-C84FB064CDAE}"/>
              </a:ext>
            </a:extLst>
          </p:cNvPr>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3728195" y="3274408"/>
            <a:ext cx="1260000" cy="900000"/>
          </a:xfrm>
          <a:prstGeom prst="rect">
            <a:avLst/>
          </a:prstGeom>
        </p:spPr>
      </p:pic>
      <p:pic>
        <p:nvPicPr>
          <p:cNvPr id="50" name="Imagem 49">
            <a:extLst>
              <a:ext uri="{FF2B5EF4-FFF2-40B4-BE49-F238E27FC236}">
                <a16:creationId xmlns:a16="http://schemas.microsoft.com/office/drawing/2014/main" id="{E6235798-2D91-0F77-0459-735B29D4CC53}"/>
              </a:ext>
            </a:extLst>
          </p:cNvPr>
          <p:cNvPicPr>
            <a:picLocks noChangeAspect="1"/>
          </p:cNvPicPr>
          <p:nvPr/>
        </p:nvPicPr>
        <p:blipFill>
          <a:blip r:embed="rId14">
            <a:extLst>
              <a:ext uri="{28A0092B-C50C-407E-A947-70E740481C1C}">
                <a14:useLocalDpi xmlns:a14="http://schemas.microsoft.com/office/drawing/2010/main" val="0"/>
              </a:ext>
            </a:extLst>
          </a:blip>
          <a:stretch>
            <a:fillRect/>
          </a:stretch>
        </p:blipFill>
        <p:spPr>
          <a:xfrm>
            <a:off x="5090529" y="3274408"/>
            <a:ext cx="1260000" cy="900000"/>
          </a:xfrm>
          <a:prstGeom prst="rect">
            <a:avLst/>
          </a:prstGeom>
        </p:spPr>
      </p:pic>
      <p:pic>
        <p:nvPicPr>
          <p:cNvPr id="51" name="Imagem 50">
            <a:extLst>
              <a:ext uri="{FF2B5EF4-FFF2-40B4-BE49-F238E27FC236}">
                <a16:creationId xmlns:a16="http://schemas.microsoft.com/office/drawing/2014/main" id="{89B7B883-AA82-8C66-318A-740CFBB40175}"/>
              </a:ext>
            </a:extLst>
          </p:cNvPr>
          <p:cNvPicPr>
            <a:picLocks noChangeAspect="1"/>
          </p:cNvPicPr>
          <p:nvPr/>
        </p:nvPicPr>
        <p:blipFill>
          <a:blip r:embed="rId15" cstate="print">
            <a:extLst>
              <a:ext uri="{28A0092B-C50C-407E-A947-70E740481C1C}">
                <a14:useLocalDpi xmlns:a14="http://schemas.microsoft.com/office/drawing/2010/main" val="0"/>
              </a:ext>
            </a:extLst>
          </a:blip>
          <a:stretch>
            <a:fillRect/>
          </a:stretch>
        </p:blipFill>
        <p:spPr>
          <a:xfrm>
            <a:off x="6452863" y="3274408"/>
            <a:ext cx="1260000" cy="900000"/>
          </a:xfrm>
          <a:prstGeom prst="rect">
            <a:avLst/>
          </a:prstGeom>
        </p:spPr>
      </p:pic>
      <p:pic>
        <p:nvPicPr>
          <p:cNvPr id="52" name="Imagem 51">
            <a:extLst>
              <a:ext uri="{FF2B5EF4-FFF2-40B4-BE49-F238E27FC236}">
                <a16:creationId xmlns:a16="http://schemas.microsoft.com/office/drawing/2014/main" id="{F413CEB6-8400-0474-817B-5029C60E596D}"/>
              </a:ext>
            </a:extLst>
          </p:cNvPr>
          <p:cNvPicPr>
            <a:picLocks noChangeAspect="1"/>
          </p:cNvPicPr>
          <p:nvPr/>
        </p:nvPicPr>
        <p:blipFill>
          <a:blip r:embed="rId16" cstate="print">
            <a:extLst>
              <a:ext uri="{28A0092B-C50C-407E-A947-70E740481C1C}">
                <a14:useLocalDpi xmlns:a14="http://schemas.microsoft.com/office/drawing/2010/main" val="0"/>
              </a:ext>
            </a:extLst>
          </a:blip>
          <a:stretch>
            <a:fillRect/>
          </a:stretch>
        </p:blipFill>
        <p:spPr>
          <a:xfrm>
            <a:off x="7815198" y="3274408"/>
            <a:ext cx="1260000" cy="900000"/>
          </a:xfrm>
          <a:prstGeom prst="rect">
            <a:avLst/>
          </a:prstGeom>
        </p:spPr>
      </p:pic>
      <p:pic>
        <p:nvPicPr>
          <p:cNvPr id="53" name="Imagem 52">
            <a:extLst>
              <a:ext uri="{FF2B5EF4-FFF2-40B4-BE49-F238E27FC236}">
                <a16:creationId xmlns:a16="http://schemas.microsoft.com/office/drawing/2014/main" id="{A1371C73-0A14-09A7-4430-FB29835A2159}"/>
              </a:ext>
            </a:extLst>
          </p:cNvPr>
          <p:cNvPicPr>
            <a:picLocks noChangeAspect="1"/>
          </p:cNvPicPr>
          <p:nvPr/>
        </p:nvPicPr>
        <p:blipFill>
          <a:blip r:embed="rId17">
            <a:extLst>
              <a:ext uri="{28A0092B-C50C-407E-A947-70E740481C1C}">
                <a14:useLocalDpi xmlns:a14="http://schemas.microsoft.com/office/drawing/2010/main" val="0"/>
              </a:ext>
            </a:extLst>
          </a:blip>
          <a:stretch>
            <a:fillRect/>
          </a:stretch>
        </p:blipFill>
        <p:spPr>
          <a:xfrm>
            <a:off x="7812004" y="4546103"/>
            <a:ext cx="1260000" cy="900000"/>
          </a:xfrm>
          <a:prstGeom prst="rect">
            <a:avLst/>
          </a:prstGeom>
        </p:spPr>
      </p:pic>
      <p:pic>
        <p:nvPicPr>
          <p:cNvPr id="54" name="Imagem 53">
            <a:extLst>
              <a:ext uri="{FF2B5EF4-FFF2-40B4-BE49-F238E27FC236}">
                <a16:creationId xmlns:a16="http://schemas.microsoft.com/office/drawing/2014/main" id="{1B25C647-A5DE-A5EC-B53F-55DB08193D5D}"/>
              </a:ext>
            </a:extLst>
          </p:cNvPr>
          <p:cNvPicPr>
            <a:picLocks noChangeAspect="1"/>
          </p:cNvPicPr>
          <p:nvPr/>
        </p:nvPicPr>
        <p:blipFill>
          <a:blip r:embed="rId18">
            <a:extLst>
              <a:ext uri="{28A0092B-C50C-407E-A947-70E740481C1C}">
                <a14:useLocalDpi xmlns:a14="http://schemas.microsoft.com/office/drawing/2010/main" val="0"/>
              </a:ext>
            </a:extLst>
          </a:blip>
          <a:stretch>
            <a:fillRect/>
          </a:stretch>
        </p:blipFill>
        <p:spPr>
          <a:xfrm>
            <a:off x="2365861" y="4546103"/>
            <a:ext cx="1260000" cy="900000"/>
          </a:xfrm>
          <a:prstGeom prst="rect">
            <a:avLst/>
          </a:prstGeom>
        </p:spPr>
      </p:pic>
      <p:pic>
        <p:nvPicPr>
          <p:cNvPr id="55" name="Imagem 54">
            <a:extLst>
              <a:ext uri="{FF2B5EF4-FFF2-40B4-BE49-F238E27FC236}">
                <a16:creationId xmlns:a16="http://schemas.microsoft.com/office/drawing/2014/main" id="{23A228F9-63A0-3635-6ED4-DCB8B6ACC4E4}"/>
              </a:ext>
            </a:extLst>
          </p:cNvPr>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3727397" y="4546103"/>
            <a:ext cx="1260000" cy="900000"/>
          </a:xfrm>
          <a:prstGeom prst="rect">
            <a:avLst/>
          </a:prstGeom>
        </p:spPr>
      </p:pic>
      <p:pic>
        <p:nvPicPr>
          <p:cNvPr id="56" name="Imagem 55">
            <a:extLst>
              <a:ext uri="{FF2B5EF4-FFF2-40B4-BE49-F238E27FC236}">
                <a16:creationId xmlns:a16="http://schemas.microsoft.com/office/drawing/2014/main" id="{16679B88-1E12-0988-225F-39C0AF1287B3}"/>
              </a:ext>
            </a:extLst>
          </p:cNvPr>
          <p:cNvPicPr>
            <a:picLocks noChangeAspect="1"/>
          </p:cNvPicPr>
          <p:nvPr/>
        </p:nvPicPr>
        <p:blipFill>
          <a:blip r:embed="rId20" cstate="print">
            <a:extLst>
              <a:ext uri="{28A0092B-C50C-407E-A947-70E740481C1C}">
                <a14:useLocalDpi xmlns:a14="http://schemas.microsoft.com/office/drawing/2010/main" val="0"/>
              </a:ext>
            </a:extLst>
          </a:blip>
          <a:stretch>
            <a:fillRect/>
          </a:stretch>
        </p:blipFill>
        <p:spPr>
          <a:xfrm>
            <a:off x="5088933" y="4546103"/>
            <a:ext cx="1260000" cy="900000"/>
          </a:xfrm>
          <a:prstGeom prst="rect">
            <a:avLst/>
          </a:prstGeom>
        </p:spPr>
      </p:pic>
      <p:pic>
        <p:nvPicPr>
          <p:cNvPr id="57" name="Imagem 56">
            <a:extLst>
              <a:ext uri="{FF2B5EF4-FFF2-40B4-BE49-F238E27FC236}">
                <a16:creationId xmlns:a16="http://schemas.microsoft.com/office/drawing/2014/main" id="{BB28BF91-E8EF-606E-9C44-8DA9AEB2397C}"/>
              </a:ext>
            </a:extLst>
          </p:cNvPr>
          <p:cNvPicPr>
            <a:picLocks noChangeAspect="1"/>
          </p:cNvPicPr>
          <p:nvPr/>
        </p:nvPicPr>
        <p:blipFill>
          <a:blip r:embed="rId21">
            <a:extLst>
              <a:ext uri="{28A0092B-C50C-407E-A947-70E740481C1C}">
                <a14:useLocalDpi xmlns:a14="http://schemas.microsoft.com/office/drawing/2010/main" val="0"/>
              </a:ext>
            </a:extLst>
          </a:blip>
          <a:stretch>
            <a:fillRect/>
          </a:stretch>
        </p:blipFill>
        <p:spPr>
          <a:xfrm>
            <a:off x="6450469" y="4546103"/>
            <a:ext cx="1260000" cy="900000"/>
          </a:xfrm>
          <a:prstGeom prst="rect">
            <a:avLst/>
          </a:prstGeom>
        </p:spPr>
      </p:pic>
    </p:spTree>
    <p:extLst>
      <p:ext uri="{BB962C8B-B14F-4D97-AF65-F5344CB8AC3E}">
        <p14:creationId xmlns:p14="http://schemas.microsoft.com/office/powerpoint/2010/main" val="108970430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m 2">
            <a:extLst>
              <a:ext uri="{FF2B5EF4-FFF2-40B4-BE49-F238E27FC236}">
                <a16:creationId xmlns:a16="http://schemas.microsoft.com/office/drawing/2014/main" id="{3B27BCF5-88EE-0946-93F2-121C7987EC3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623458" y="769355"/>
            <a:ext cx="3672408" cy="2019300"/>
          </a:xfrm>
          <a:prstGeom prst="rect">
            <a:avLst/>
          </a:prstGeom>
        </p:spPr>
      </p:pic>
      <p:sp>
        <p:nvSpPr>
          <p:cNvPr id="4" name="Espaço Reservado para Texto 4">
            <a:extLst>
              <a:ext uri="{FF2B5EF4-FFF2-40B4-BE49-F238E27FC236}">
                <a16:creationId xmlns:a16="http://schemas.microsoft.com/office/drawing/2014/main" id="{027DC3EB-4E53-17D0-12F4-DE911A462E8B}"/>
              </a:ext>
            </a:extLst>
          </p:cNvPr>
          <p:cNvSpPr>
            <a:spLocks noGrp="1"/>
          </p:cNvSpPr>
          <p:nvPr>
            <p:ph type="body" sz="quarter" idx="10"/>
          </p:nvPr>
        </p:nvSpPr>
        <p:spPr>
          <a:xfrm>
            <a:off x="71996" y="679578"/>
            <a:ext cx="3347876" cy="6120000"/>
          </a:xfrm>
        </p:spPr>
        <p:txBody>
          <a:bodyPr/>
          <a:lstStyle/>
          <a:p>
            <a:r>
              <a:rPr lang="pt-BR" noProof="0" dirty="0"/>
              <a:t>O primeiro adventista na Finlândia foi um capitão de navio chamado </a:t>
            </a:r>
            <a:r>
              <a:rPr lang="pt-BR" noProof="0" dirty="0" err="1"/>
              <a:t>Fredrick</a:t>
            </a:r>
            <a:r>
              <a:rPr lang="pt-BR" noProof="0" dirty="0"/>
              <a:t> </a:t>
            </a:r>
            <a:r>
              <a:rPr lang="pt-BR" noProof="0" dirty="0" err="1"/>
              <a:t>Lundqvist</a:t>
            </a:r>
            <a:r>
              <a:rPr lang="pt-BR" noProof="0" dirty="0"/>
              <a:t>.</a:t>
            </a:r>
          </a:p>
          <a:p>
            <a:r>
              <a:rPr lang="pt-BR" noProof="0" dirty="0"/>
              <a:t>Em 1885, enquanto seu barco estava atracado em Liverpool na Inglaterra, O capitão </a:t>
            </a:r>
            <a:r>
              <a:rPr lang="pt-BR" noProof="0" dirty="0" err="1"/>
              <a:t>Lundqvist</a:t>
            </a:r>
            <a:r>
              <a:rPr lang="pt-BR" noProof="0" dirty="0"/>
              <a:t> comprou livros de um colportor: </a:t>
            </a:r>
            <a:r>
              <a:rPr lang="pt-BR" i="1" noProof="0" dirty="0"/>
              <a:t>Daniel e Apocalipse, </a:t>
            </a:r>
            <a:r>
              <a:rPr lang="pt-BR" noProof="0" dirty="0"/>
              <a:t>de Urias Smith, e O Conflito dos Séculos, de Ellen  de White. Ao ler estes livros, se convenceu das verdades bíblicas que continham. Pouco depois se batizou. O capitão </a:t>
            </a:r>
            <a:r>
              <a:rPr lang="pt-BR" noProof="0" dirty="0" err="1"/>
              <a:t>Lundqvist</a:t>
            </a:r>
            <a:r>
              <a:rPr lang="pt-BR" noProof="0" dirty="0"/>
              <a:t> seguiu sendo um membro fiel da igreja até sua morte em 1955, com a idade de 97 anos.</a:t>
            </a:r>
          </a:p>
          <a:p>
            <a:r>
              <a:rPr lang="pt-BR" noProof="0" dirty="0"/>
              <a:t>Hoje em dia, na Finlândia existem 58 igrejas adventistas, 9 grupos e 4063 membros. Finlândia tem uma população de 5.624.000 de habitantes, o que equivale a um adventista para cada 1.384 habitantes.</a:t>
            </a:r>
          </a:p>
        </p:txBody>
      </p:sp>
      <p:sp>
        <p:nvSpPr>
          <p:cNvPr id="5" name="Retângulo 4">
            <a:extLst>
              <a:ext uri="{FF2B5EF4-FFF2-40B4-BE49-F238E27FC236}">
                <a16:creationId xmlns:a16="http://schemas.microsoft.com/office/drawing/2014/main" id="{FFEFB670-2C8B-B310-6DFB-A428632E121A}"/>
              </a:ext>
            </a:extLst>
          </p:cNvPr>
          <p:cNvSpPr/>
          <p:nvPr/>
        </p:nvSpPr>
        <p:spPr>
          <a:xfrm>
            <a:off x="3623458" y="2499520"/>
            <a:ext cx="3672408" cy="288032"/>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r>
              <a:rPr lang="pt-BR" sz="1400" dirty="0"/>
              <a:t>Urias Smith – Autor de “Daniel e Apocalipse”</a:t>
            </a:r>
          </a:p>
        </p:txBody>
      </p:sp>
      <p:sp>
        <p:nvSpPr>
          <p:cNvPr id="6" name="Retângulo 5">
            <a:extLst>
              <a:ext uri="{FF2B5EF4-FFF2-40B4-BE49-F238E27FC236}">
                <a16:creationId xmlns:a16="http://schemas.microsoft.com/office/drawing/2014/main" id="{9F2277A5-7D4E-5999-FB50-55547D3752C2}"/>
              </a:ext>
            </a:extLst>
          </p:cNvPr>
          <p:cNvSpPr/>
          <p:nvPr/>
        </p:nvSpPr>
        <p:spPr>
          <a:xfrm>
            <a:off x="6588225" y="4403417"/>
            <a:ext cx="2483780" cy="288032"/>
          </a:xfrm>
          <a:prstGeom prst="rect">
            <a:avLst/>
          </a:prstGeom>
          <a:solidFill>
            <a:schemeClr val="bg1">
              <a:alpha val="4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r>
              <a:rPr lang="pt-BR" sz="1400" b="1" dirty="0">
                <a:solidFill>
                  <a:schemeClr val="tx1"/>
                </a:solidFill>
              </a:rPr>
              <a:t>Igreja Adventista na Finlândia</a:t>
            </a:r>
          </a:p>
        </p:txBody>
      </p:sp>
      <p:pic>
        <p:nvPicPr>
          <p:cNvPr id="7" name="Imagem 6">
            <a:extLst>
              <a:ext uri="{FF2B5EF4-FFF2-40B4-BE49-F238E27FC236}">
                <a16:creationId xmlns:a16="http://schemas.microsoft.com/office/drawing/2014/main" id="{4B4518BE-3B54-6920-5284-DCC86AE4B007}"/>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524328" y="3196203"/>
            <a:ext cx="1303040" cy="798564"/>
          </a:xfrm>
          <a:prstGeom prst="rect">
            <a:avLst/>
          </a:prstGeom>
        </p:spPr>
      </p:pic>
      <p:sp>
        <p:nvSpPr>
          <p:cNvPr id="8" name="CaixaDeTexto 7">
            <a:extLst>
              <a:ext uri="{FF2B5EF4-FFF2-40B4-BE49-F238E27FC236}">
                <a16:creationId xmlns:a16="http://schemas.microsoft.com/office/drawing/2014/main" id="{113507FC-8386-1AD1-D9BF-63D1E397BD5D}"/>
              </a:ext>
            </a:extLst>
          </p:cNvPr>
          <p:cNvSpPr txBox="1"/>
          <p:nvPr/>
        </p:nvSpPr>
        <p:spPr>
          <a:xfrm>
            <a:off x="7524779" y="2942565"/>
            <a:ext cx="1302589" cy="307777"/>
          </a:xfrm>
          <a:prstGeom prst="rect">
            <a:avLst/>
          </a:prstGeom>
          <a:noFill/>
        </p:spPr>
        <p:txBody>
          <a:bodyPr wrap="square">
            <a:spAutoFit/>
          </a:bodyPr>
          <a:lstStyle/>
          <a:p>
            <a:pPr algn="ctr"/>
            <a:r>
              <a:rPr lang="pt-BR" sz="1400" b="1" dirty="0">
                <a:solidFill>
                  <a:schemeClr val="tx1"/>
                </a:solidFill>
              </a:rPr>
              <a:t>Finlândia</a:t>
            </a:r>
            <a:endParaRPr lang="pt-BR" b="1" dirty="0"/>
          </a:p>
        </p:txBody>
      </p:sp>
      <p:pic>
        <p:nvPicPr>
          <p:cNvPr id="9" name="Imagem 8">
            <a:extLst>
              <a:ext uri="{FF2B5EF4-FFF2-40B4-BE49-F238E27FC236}">
                <a16:creationId xmlns:a16="http://schemas.microsoft.com/office/drawing/2014/main" id="{C717E5EE-B3C5-9F56-6702-6F8D1223E30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060700" y="2823446"/>
            <a:ext cx="2527300" cy="1866900"/>
          </a:xfrm>
          <a:prstGeom prst="rect">
            <a:avLst/>
          </a:prstGeom>
        </p:spPr>
      </p:pic>
      <p:pic>
        <p:nvPicPr>
          <p:cNvPr id="10" name="Imagem 9">
            <a:extLst>
              <a:ext uri="{FF2B5EF4-FFF2-40B4-BE49-F238E27FC236}">
                <a16:creationId xmlns:a16="http://schemas.microsoft.com/office/drawing/2014/main" id="{034E4450-F382-99AB-894B-8D7505AC9016}"/>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262004" y="4694967"/>
            <a:ext cx="3810000" cy="2146300"/>
          </a:xfrm>
          <a:prstGeom prst="rect">
            <a:avLst/>
          </a:prstGeom>
        </p:spPr>
      </p:pic>
    </p:spTree>
    <p:extLst>
      <p:ext uri="{BB962C8B-B14F-4D97-AF65-F5344CB8AC3E}">
        <p14:creationId xmlns:p14="http://schemas.microsoft.com/office/powerpoint/2010/main" val="91859963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aixaDeTexto 18">
            <a:extLst>
              <a:ext uri="{FF2B5EF4-FFF2-40B4-BE49-F238E27FC236}">
                <a16:creationId xmlns:a16="http://schemas.microsoft.com/office/drawing/2014/main" id="{38B8AE9A-425D-66CD-5B02-78150425B580}"/>
              </a:ext>
            </a:extLst>
          </p:cNvPr>
          <p:cNvSpPr txBox="1">
            <a:spLocks noChangeArrowheads="1"/>
          </p:cNvSpPr>
          <p:nvPr/>
        </p:nvSpPr>
        <p:spPr bwMode="auto">
          <a:xfrm>
            <a:off x="107504" y="1196752"/>
            <a:ext cx="2903052" cy="5309146"/>
          </a:xfrm>
          <a:prstGeom prst="rect">
            <a:avLst/>
          </a:prstGeom>
          <a:solidFill>
            <a:srgbClr val="FFFF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itchFamily="34" charset="0"/>
              </a:defRPr>
            </a:lvl1pPr>
            <a:lvl2pPr marL="742950" indent="-285750">
              <a:defRPr>
                <a:solidFill>
                  <a:schemeClr val="tx1"/>
                </a:solidFill>
                <a:latin typeface="Arial" pitchFamily="34" charset="0"/>
              </a:defRPr>
            </a:lvl2pPr>
            <a:lvl3pPr marL="1143000" indent="-228600">
              <a:defRPr>
                <a:solidFill>
                  <a:schemeClr val="tx1"/>
                </a:solidFill>
                <a:latin typeface="Arial" pitchFamily="34" charset="0"/>
              </a:defRPr>
            </a:lvl3pPr>
            <a:lvl4pPr marL="1600200" indent="-228600">
              <a:defRPr>
                <a:solidFill>
                  <a:schemeClr val="tx1"/>
                </a:solidFill>
                <a:latin typeface="Arial" pitchFamily="34" charset="0"/>
              </a:defRPr>
            </a:lvl4pPr>
            <a:lvl5pPr marL="2057400" indent="-22860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algn="ctr"/>
            <a:r>
              <a:rPr lang="pt-BR" altLang="pt-BR" sz="1600" b="1" dirty="0" err="1">
                <a:solidFill>
                  <a:srgbClr val="FF0000"/>
                </a:solidFill>
                <a:latin typeface="Comic Sans MS" panose="030F0702030302020204" pitchFamily="66" charset="0"/>
              </a:rPr>
              <a:t>Ostraceiro</a:t>
            </a:r>
            <a:r>
              <a:rPr lang="pt-BR" altLang="pt-BR" sz="1600" b="1" dirty="0">
                <a:solidFill>
                  <a:srgbClr val="FF0000"/>
                </a:solidFill>
                <a:latin typeface="Comic Sans MS" panose="030F0702030302020204" pitchFamily="66" charset="0"/>
              </a:rPr>
              <a:t>-europeu</a:t>
            </a:r>
          </a:p>
          <a:p>
            <a:pPr algn="ctr"/>
            <a:r>
              <a:rPr lang="en-US" sz="1200" i="1" dirty="0" err="1">
                <a:latin typeface="Comic Sans MS" panose="030F0702030302020204" pitchFamily="66" charset="0"/>
              </a:rPr>
              <a:t>Haematopus</a:t>
            </a:r>
            <a:r>
              <a:rPr lang="en-US" sz="1200" i="1" dirty="0">
                <a:latin typeface="Comic Sans MS" panose="030F0702030302020204" pitchFamily="66" charset="0"/>
              </a:rPr>
              <a:t> </a:t>
            </a:r>
            <a:r>
              <a:rPr lang="en-US" sz="1200" i="1" dirty="0" err="1">
                <a:latin typeface="Comic Sans MS" panose="030F0702030302020204" pitchFamily="66" charset="0"/>
              </a:rPr>
              <a:t>ostralegus</a:t>
            </a:r>
            <a:endParaRPr lang="en-US" sz="1200" i="1" dirty="0">
              <a:latin typeface="Comic Sans MS" panose="030F0702030302020204" pitchFamily="66" charset="0"/>
            </a:endParaRPr>
          </a:p>
          <a:p>
            <a:pPr algn="ctr"/>
            <a:endParaRPr lang="pt-BR" sz="1200" b="1" dirty="0">
              <a:solidFill>
                <a:srgbClr val="FF0000"/>
              </a:solidFill>
              <a:latin typeface="Comic Sans MS" panose="030F0702030302020204" pitchFamily="66" charset="0"/>
            </a:endParaRPr>
          </a:p>
          <a:p>
            <a:pPr marL="285750" indent="-285750" algn="just">
              <a:buFont typeface="Wingdings" panose="05000000000000000000" pitchFamily="2" charset="2"/>
              <a:buChar char="Ø"/>
            </a:pPr>
            <a:r>
              <a:rPr lang="es-ES" sz="1300" b="1" dirty="0">
                <a:latin typeface="Comic Sans MS" panose="030F0702030302020204" pitchFamily="66" charset="0"/>
              </a:rPr>
              <a:t>O </a:t>
            </a:r>
            <a:r>
              <a:rPr lang="es-ES" sz="1300" b="1" dirty="0" err="1">
                <a:latin typeface="Comic Sans MS" panose="030F0702030302020204" pitchFamily="66" charset="0"/>
              </a:rPr>
              <a:t>ostraceiro-europeu</a:t>
            </a:r>
            <a:r>
              <a:rPr lang="es-ES" sz="1300" dirty="0">
                <a:latin typeface="Comic Sans MS" panose="030F0702030302020204" pitchFamily="66" charset="0"/>
              </a:rPr>
              <a:t> é </a:t>
            </a:r>
            <a:r>
              <a:rPr lang="es-ES" sz="1300" dirty="0" err="1">
                <a:latin typeface="Comic Sans MS" panose="030F0702030302020204" pitchFamily="66" charset="0"/>
              </a:rPr>
              <a:t>uma</a:t>
            </a:r>
            <a:r>
              <a:rPr lang="es-ES" sz="1300" dirty="0">
                <a:latin typeface="Comic Sans MS" panose="030F0702030302020204" pitchFamily="66" charset="0"/>
              </a:rPr>
              <a:t> ave </a:t>
            </a:r>
            <a:r>
              <a:rPr lang="es-ES" sz="1300" dirty="0" err="1">
                <a:latin typeface="Comic Sans MS" panose="030F0702030302020204" pitchFamily="66" charset="0"/>
              </a:rPr>
              <a:t>migratória</a:t>
            </a:r>
            <a:r>
              <a:rPr lang="es-ES" sz="1300" dirty="0">
                <a:latin typeface="Comic Sans MS" panose="030F0702030302020204" pitchFamily="66" charset="0"/>
              </a:rPr>
              <a:t>, encontrada na costa da </a:t>
            </a:r>
            <a:r>
              <a:rPr lang="es-ES" sz="1300" b="1" dirty="0" err="1">
                <a:latin typeface="Comic Sans MS" panose="030F0702030302020204" pitchFamily="66" charset="0"/>
              </a:rPr>
              <a:t>Finlândia</a:t>
            </a:r>
            <a:r>
              <a:rPr lang="es-ES" sz="1300" b="1" dirty="0">
                <a:latin typeface="Comic Sans MS" panose="030F0702030302020204" pitchFamily="66" charset="0"/>
              </a:rPr>
              <a:t>;</a:t>
            </a:r>
          </a:p>
          <a:p>
            <a:pPr marL="285750" indent="-285750" algn="just">
              <a:buFont typeface="Wingdings" panose="05000000000000000000" pitchFamily="2" charset="2"/>
              <a:buChar char="Ø"/>
            </a:pPr>
            <a:endParaRPr lang="es-ES" sz="1300" dirty="0">
              <a:latin typeface="Comic Sans MS" panose="030F0702030302020204" pitchFamily="66" charset="0"/>
            </a:endParaRPr>
          </a:p>
          <a:p>
            <a:pPr marL="285750" indent="-285750" algn="just">
              <a:buFont typeface="Wingdings" panose="05000000000000000000" pitchFamily="2" charset="2"/>
              <a:buChar char="Ø"/>
            </a:pPr>
            <a:r>
              <a:rPr lang="pt-BR" sz="1300" dirty="0">
                <a:latin typeface="Comic Sans MS" panose="030F0702030302020204" pitchFamily="66" charset="0"/>
              </a:rPr>
              <a:t>Robusto, com um longo bico laranja e patas curtas de cor rosada; </a:t>
            </a:r>
          </a:p>
          <a:p>
            <a:pPr marL="285750" indent="-285750" algn="just">
              <a:buFont typeface="Wingdings" panose="05000000000000000000" pitchFamily="2" charset="2"/>
              <a:buChar char="Ø"/>
            </a:pPr>
            <a:endParaRPr lang="pt-BR" sz="1300" dirty="0">
              <a:latin typeface="Comic Sans MS" panose="030F0702030302020204" pitchFamily="66" charset="0"/>
            </a:endParaRPr>
          </a:p>
          <a:p>
            <a:pPr marL="285750" indent="-285750" algn="just">
              <a:buFont typeface="Wingdings" panose="05000000000000000000" pitchFamily="2" charset="2"/>
              <a:buChar char="Ø"/>
            </a:pPr>
            <a:r>
              <a:rPr lang="pt-BR" sz="1300" dirty="0">
                <a:latin typeface="Comic Sans MS" panose="030F0702030302020204" pitchFamily="66" charset="0"/>
              </a:rPr>
              <a:t>Tem plumagem preta na cabeça, dorso e asas, com a barriga muito branca;</a:t>
            </a:r>
          </a:p>
          <a:p>
            <a:pPr marL="285750" indent="-285750" algn="just">
              <a:buFont typeface="Wingdings" panose="05000000000000000000" pitchFamily="2" charset="2"/>
              <a:buChar char="Ø"/>
            </a:pPr>
            <a:endParaRPr lang="pt-BR" sz="1300" dirty="0">
              <a:latin typeface="Comic Sans MS" panose="030F0702030302020204" pitchFamily="66" charset="0"/>
            </a:endParaRPr>
          </a:p>
          <a:p>
            <a:pPr marL="285750" indent="-285750" algn="just">
              <a:buFont typeface="Wingdings" panose="05000000000000000000" pitchFamily="2" charset="2"/>
              <a:buChar char="Ø"/>
            </a:pPr>
            <a:r>
              <a:rPr lang="pt-BR" sz="1300" dirty="0">
                <a:latin typeface="Comic Sans MS" panose="030F0702030302020204" pitchFamily="66" charset="0"/>
              </a:rPr>
              <a:t>Tem comprimento médio de 43 cm e vive solitário;</a:t>
            </a:r>
            <a:endParaRPr lang="es-ES" sz="1300" dirty="0">
              <a:latin typeface="Comic Sans MS" panose="030F0702030302020204" pitchFamily="66" charset="0"/>
            </a:endParaRPr>
          </a:p>
          <a:p>
            <a:pPr marL="285750" indent="-285750" algn="just">
              <a:buFont typeface="Wingdings" panose="05000000000000000000" pitchFamily="2" charset="2"/>
              <a:buChar char="Ø"/>
            </a:pPr>
            <a:endParaRPr lang="es-ES" sz="1300" dirty="0">
              <a:latin typeface="Comic Sans MS" panose="030F0702030302020204" pitchFamily="66" charset="0"/>
            </a:endParaRPr>
          </a:p>
          <a:p>
            <a:pPr marL="285750" indent="-285750" algn="just">
              <a:buFont typeface="Wingdings" panose="05000000000000000000" pitchFamily="2" charset="2"/>
              <a:buChar char="Ø"/>
            </a:pPr>
            <a:r>
              <a:rPr lang="es-ES" sz="1300" dirty="0">
                <a:latin typeface="Comic Sans MS" panose="030F0702030302020204" pitchFamily="66" charset="0"/>
              </a:rPr>
              <a:t>Alimenta-se de ostras, </a:t>
            </a:r>
            <a:r>
              <a:rPr lang="es-ES" sz="1300" dirty="0" err="1">
                <a:latin typeface="Comic Sans MS" panose="030F0702030302020204" pitchFamily="66" charset="0"/>
              </a:rPr>
              <a:t>mexilhões</a:t>
            </a:r>
            <a:r>
              <a:rPr lang="es-ES" sz="1300" dirty="0">
                <a:latin typeface="Comic Sans MS" panose="030F0702030302020204" pitchFamily="66" charset="0"/>
              </a:rPr>
              <a:t>, crustáceos, </a:t>
            </a:r>
            <a:r>
              <a:rPr lang="es-ES" sz="1300" dirty="0" err="1">
                <a:latin typeface="Comic Sans MS" panose="030F0702030302020204" pitchFamily="66" charset="0"/>
              </a:rPr>
              <a:t>etc</a:t>
            </a:r>
            <a:r>
              <a:rPr lang="es-ES" sz="1300" dirty="0">
                <a:latin typeface="Comic Sans MS" panose="030F0702030302020204" pitchFamily="66" charset="0"/>
              </a:rPr>
              <a:t>;</a:t>
            </a:r>
          </a:p>
          <a:p>
            <a:pPr algn="just"/>
            <a:endParaRPr lang="es-ES" sz="1300" dirty="0">
              <a:latin typeface="Comic Sans MS" panose="030F0702030302020204" pitchFamily="66" charset="0"/>
            </a:endParaRPr>
          </a:p>
          <a:p>
            <a:pPr marL="285750" indent="-285750" algn="just">
              <a:buFont typeface="Wingdings" panose="05000000000000000000" pitchFamily="2" charset="2"/>
              <a:buChar char="Ø"/>
            </a:pPr>
            <a:r>
              <a:rPr lang="pt-BR" sz="1300" dirty="0">
                <a:latin typeface="Comic Sans MS" panose="030F0702030302020204" pitchFamily="66" charset="0"/>
              </a:rPr>
              <a:t>A fêmea põe 3 ovos e ambos incubam durante cerca de 25 dias.</a:t>
            </a:r>
          </a:p>
          <a:p>
            <a:pPr marL="285750" indent="-285750" algn="just">
              <a:buFont typeface="Wingdings" panose="05000000000000000000" pitchFamily="2" charset="2"/>
              <a:buChar char="Ø"/>
            </a:pPr>
            <a:endParaRPr lang="pt-BR" sz="1300" dirty="0">
              <a:latin typeface="Comic Sans MS" panose="030F0702030302020204" pitchFamily="66" charset="0"/>
            </a:endParaRPr>
          </a:p>
          <a:p>
            <a:pPr marL="285750" indent="-285750" algn="just">
              <a:buFont typeface="Wingdings" panose="05000000000000000000" pitchFamily="2" charset="2"/>
              <a:buChar char="Ø"/>
            </a:pPr>
            <a:endParaRPr lang="es-ES" sz="1300" dirty="0">
              <a:latin typeface="Comic Sans MS" panose="030F0702030302020204" pitchFamily="66" charset="0"/>
            </a:endParaRPr>
          </a:p>
        </p:txBody>
      </p:sp>
      <p:pic>
        <p:nvPicPr>
          <p:cNvPr id="7" name="Imagem 6" descr="Resultado de imagem para ostraceiro europeu">
            <a:extLst>
              <a:ext uri="{FF2B5EF4-FFF2-40B4-BE49-F238E27FC236}">
                <a16:creationId xmlns:a16="http://schemas.microsoft.com/office/drawing/2014/main" id="{45D01424-2DB8-0AE7-224D-3348F4428CE1}"/>
              </a:ext>
            </a:extLst>
          </p:cNvPr>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123100" y="939973"/>
            <a:ext cx="3014080" cy="2333791"/>
          </a:xfrm>
          <a:prstGeom prst="rect">
            <a:avLst/>
          </a:prstGeom>
          <a:noFill/>
          <a:ln>
            <a:noFill/>
          </a:ln>
        </p:spPr>
      </p:pic>
      <p:pic>
        <p:nvPicPr>
          <p:cNvPr id="9" name="Picture 2" descr="https://upload.wikimedia.org/wikipedia/commons/thumb/a/a8/Haematopus_ostralegus_MHNT.jpg/170px-Haematopus_ostralegus_MHNT.jpg">
            <a:extLst>
              <a:ext uri="{FF2B5EF4-FFF2-40B4-BE49-F238E27FC236}">
                <a16:creationId xmlns:a16="http://schemas.microsoft.com/office/drawing/2014/main" id="{FDAB0BDA-8987-9833-C7DF-906771DFE4B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876256" y="2667948"/>
            <a:ext cx="1656184" cy="2026391"/>
          </a:xfrm>
          <a:prstGeom prst="rect">
            <a:avLst/>
          </a:prstGeom>
          <a:noFill/>
          <a:extLst>
            <a:ext uri="{909E8E84-426E-40DD-AFC4-6F175D3DCCD1}">
              <a14:hiddenFill xmlns:a14="http://schemas.microsoft.com/office/drawing/2010/main">
                <a:solidFill>
                  <a:srgbClr val="FFFFFF"/>
                </a:solidFill>
              </a14:hiddenFill>
            </a:ext>
          </a:extLst>
        </p:spPr>
      </p:pic>
      <p:pic>
        <p:nvPicPr>
          <p:cNvPr id="11" name="Imagem 10" descr="Imagem relacionada">
            <a:extLst>
              <a:ext uri="{FF2B5EF4-FFF2-40B4-BE49-F238E27FC236}">
                <a16:creationId xmlns:a16="http://schemas.microsoft.com/office/drawing/2014/main" id="{D517156F-DE10-EF49-A2A6-8C6C3EFE2555}"/>
              </a:ext>
            </a:extLst>
          </p:cNvPr>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6403824" y="760179"/>
            <a:ext cx="2613050" cy="1800200"/>
          </a:xfrm>
          <a:prstGeom prst="rect">
            <a:avLst/>
          </a:prstGeom>
          <a:noFill/>
          <a:ln>
            <a:noFill/>
          </a:ln>
        </p:spPr>
      </p:pic>
      <p:pic>
        <p:nvPicPr>
          <p:cNvPr id="13" name="Picture 4" descr="Imagem relacionada">
            <a:extLst>
              <a:ext uri="{FF2B5EF4-FFF2-40B4-BE49-F238E27FC236}">
                <a16:creationId xmlns:a16="http://schemas.microsoft.com/office/drawing/2014/main" id="{08B9C05A-96E1-E715-80EA-1F24B56EFCA9}"/>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3123100" y="3429000"/>
            <a:ext cx="2616225" cy="1745513"/>
          </a:xfrm>
          <a:prstGeom prst="rect">
            <a:avLst/>
          </a:prstGeom>
          <a:noFill/>
          <a:extLst>
            <a:ext uri="{909E8E84-426E-40DD-AFC4-6F175D3DCCD1}">
              <a14:hiddenFill xmlns:a14="http://schemas.microsoft.com/office/drawing/2010/main">
                <a:solidFill>
                  <a:srgbClr val="FFFFFF"/>
                </a:solidFill>
              </a14:hiddenFill>
            </a:ext>
          </a:extLst>
        </p:spPr>
      </p:pic>
      <p:pic>
        <p:nvPicPr>
          <p:cNvPr id="15" name="Imagem 14" descr="Resultado de imagem para nest Haematopus ostralegus">
            <a:extLst>
              <a:ext uri="{FF2B5EF4-FFF2-40B4-BE49-F238E27FC236}">
                <a16:creationId xmlns:a16="http://schemas.microsoft.com/office/drawing/2014/main" id="{7DFC0D64-42E3-E048-3F2F-6A254F236B69}"/>
              </a:ext>
            </a:extLst>
          </p:cNvPr>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5796136" y="4747717"/>
            <a:ext cx="3265401" cy="2013195"/>
          </a:xfrm>
          <a:prstGeom prst="rect">
            <a:avLst/>
          </a:prstGeom>
          <a:noFill/>
          <a:ln>
            <a:noFill/>
          </a:ln>
        </p:spPr>
      </p:pic>
      <p:pic>
        <p:nvPicPr>
          <p:cNvPr id="17" name="Imagem 16" descr="Imagem relacionada">
            <a:hlinkClick r:id="rId8"/>
            <a:extLst>
              <a:ext uri="{FF2B5EF4-FFF2-40B4-BE49-F238E27FC236}">
                <a16:creationId xmlns:a16="http://schemas.microsoft.com/office/drawing/2014/main" id="{0C04865B-8A4F-5E98-765F-F30712E45B49}"/>
              </a:ext>
            </a:extLst>
          </p:cNvPr>
          <p:cNvPicPr/>
          <p:nvPr/>
        </p:nvPicPr>
        <p:blipFill>
          <a:blip r:embed="rId9">
            <a:extLst>
              <a:ext uri="{28A0092B-C50C-407E-A947-70E740481C1C}">
                <a14:useLocalDpi xmlns:a14="http://schemas.microsoft.com/office/drawing/2010/main" val="0"/>
              </a:ext>
            </a:extLst>
          </a:blip>
          <a:srcRect/>
          <a:stretch>
            <a:fillRect/>
          </a:stretch>
        </p:blipFill>
        <p:spPr bwMode="auto">
          <a:xfrm>
            <a:off x="3762491" y="5329748"/>
            <a:ext cx="1430020" cy="970280"/>
          </a:xfrm>
          <a:prstGeom prst="rect">
            <a:avLst/>
          </a:prstGeom>
          <a:noFill/>
          <a:ln>
            <a:noFill/>
          </a:ln>
        </p:spPr>
      </p:pic>
      <p:sp>
        <p:nvSpPr>
          <p:cNvPr id="19" name="Retângulo 18">
            <a:extLst>
              <a:ext uri="{FF2B5EF4-FFF2-40B4-BE49-F238E27FC236}">
                <a16:creationId xmlns:a16="http://schemas.microsoft.com/office/drawing/2014/main" id="{40446183-AF13-0A8A-5B90-D123DACE0204}"/>
              </a:ext>
            </a:extLst>
          </p:cNvPr>
          <p:cNvSpPr/>
          <p:nvPr/>
        </p:nvSpPr>
        <p:spPr>
          <a:xfrm>
            <a:off x="3635896" y="6300028"/>
            <a:ext cx="1683210" cy="369332"/>
          </a:xfrm>
          <a:prstGeom prst="rect">
            <a:avLst/>
          </a:prstGeom>
        </p:spPr>
        <p:txBody>
          <a:bodyPr wrap="square">
            <a:spAutoFit/>
          </a:bodyPr>
          <a:lstStyle/>
          <a:p>
            <a:r>
              <a:rPr lang="pt-BR" altLang="pt-BR" dirty="0">
                <a:solidFill>
                  <a:schemeClr val="bg1"/>
                </a:solidFill>
                <a:latin typeface="Calibri" panose="020F0502020204030204" pitchFamily="34" charset="0"/>
              </a:rPr>
              <a:t> </a:t>
            </a:r>
            <a:r>
              <a:rPr lang="pt-BR" altLang="pt-BR" sz="1100" dirty="0">
                <a:latin typeface="Comic Sans MS" panose="030F0702030302020204" pitchFamily="66" charset="0"/>
              </a:rPr>
              <a:t>Bandeira da Finlândia</a:t>
            </a:r>
            <a:endParaRPr lang="pt-BR" sz="1100" dirty="0">
              <a:latin typeface="Comic Sans MS" panose="030F0702030302020204" pitchFamily="66" charset="0"/>
            </a:endParaRPr>
          </a:p>
        </p:txBody>
      </p:sp>
    </p:spTree>
    <p:extLst>
      <p:ext uri="{BB962C8B-B14F-4D97-AF65-F5344CB8AC3E}">
        <p14:creationId xmlns:p14="http://schemas.microsoft.com/office/powerpoint/2010/main" val="40734429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aixaDeTexto 3">
            <a:extLst>
              <a:ext uri="{FF2B5EF4-FFF2-40B4-BE49-F238E27FC236}">
                <a16:creationId xmlns:a16="http://schemas.microsoft.com/office/drawing/2014/main" id="{FC1FD408-231A-40E3-8D63-2A6F1D0E85CE}"/>
              </a:ext>
            </a:extLst>
          </p:cNvPr>
          <p:cNvSpPr txBox="1"/>
          <p:nvPr/>
        </p:nvSpPr>
        <p:spPr>
          <a:xfrm>
            <a:off x="51618" y="1086643"/>
            <a:ext cx="9092382" cy="2346091"/>
          </a:xfrm>
          <a:prstGeom prst="rect">
            <a:avLst/>
          </a:prstGeom>
          <a:noFill/>
        </p:spPr>
        <p:txBody>
          <a:bodyPr wrap="square">
            <a:spAutoFit/>
          </a:bodyPr>
          <a:lstStyle/>
          <a:p>
            <a:pPr>
              <a:lnSpc>
                <a:spcPct val="107000"/>
              </a:lnSpc>
              <a:spcAft>
                <a:spcPts val="300"/>
              </a:spcAft>
            </a:pPr>
            <a:endParaRPr lang="pt-BR" b="1" dirty="0">
              <a:cs typeface="Times New Roman" panose="02020603050405020304" pitchFamily="18" charset="0"/>
            </a:endParaRPr>
          </a:p>
          <a:p>
            <a:pPr marL="342900" indent="-342900">
              <a:lnSpc>
                <a:spcPct val="107000"/>
              </a:lnSpc>
              <a:spcAft>
                <a:spcPts val="300"/>
              </a:spcAft>
              <a:buFont typeface="Symbol" panose="05050102010706020507" pitchFamily="18" charset="2"/>
              <a:buChar char=""/>
            </a:pPr>
            <a:endParaRPr lang="pt-BR" b="1" dirty="0">
              <a:cs typeface="Times New Roman" panose="02020603050405020304" pitchFamily="18" charset="0"/>
            </a:endParaRPr>
          </a:p>
          <a:p>
            <a:pPr marL="342900" indent="-342900">
              <a:lnSpc>
                <a:spcPct val="107000"/>
              </a:lnSpc>
              <a:spcAft>
                <a:spcPts val="300"/>
              </a:spcAft>
              <a:buFont typeface="Symbol" panose="05050102010706020507" pitchFamily="18" charset="2"/>
              <a:buChar char=""/>
            </a:pPr>
            <a:r>
              <a:rPr lang="pt-BR" b="1" dirty="0">
                <a:cs typeface="Times New Roman" panose="02020603050405020304" pitchFamily="18" charset="0"/>
              </a:rPr>
              <a:t> Mostre o continente europeu em um mapa e, em seguida, os países da Eslováquia e da Finlândia.</a:t>
            </a:r>
          </a:p>
          <a:p>
            <a:pPr marL="342900" indent="-342900">
              <a:lnSpc>
                <a:spcPct val="107000"/>
              </a:lnSpc>
              <a:spcAft>
                <a:spcPts val="300"/>
              </a:spcAft>
              <a:buFont typeface="Symbol" panose="05050102010706020507" pitchFamily="18" charset="2"/>
              <a:buChar char=""/>
            </a:pPr>
            <a:r>
              <a:rPr lang="pt-BR" b="1" dirty="0">
                <a:cs typeface="Times New Roman" panose="02020603050405020304" pitchFamily="18" charset="0"/>
              </a:rPr>
              <a:t> Assista a um vídeo curto sobre a </a:t>
            </a:r>
            <a:r>
              <a:rPr lang="pt-BR" b="1" dirty="0" err="1">
                <a:cs typeface="Times New Roman" panose="02020603050405020304" pitchFamily="18" charset="0"/>
              </a:rPr>
              <a:t>Oikos</a:t>
            </a:r>
            <a:r>
              <a:rPr lang="pt-BR" b="1" dirty="0">
                <a:cs typeface="Times New Roman" panose="02020603050405020304" pitchFamily="18" charset="0"/>
              </a:rPr>
              <a:t> e baixe fotos em facebook.com/missionquarterlies</a:t>
            </a:r>
          </a:p>
          <a:p>
            <a:pPr marL="342900" indent="-342900">
              <a:lnSpc>
                <a:spcPct val="107000"/>
              </a:lnSpc>
              <a:spcAft>
                <a:spcPts val="300"/>
              </a:spcAft>
              <a:buFont typeface="Symbol" panose="05050102010706020507" pitchFamily="18" charset="2"/>
              <a:buChar char=""/>
            </a:pPr>
            <a:r>
              <a:rPr lang="pt-BR" b="1" dirty="0">
                <a:cs typeface="Times New Roman" panose="02020603050405020304" pitchFamily="18" charset="0"/>
              </a:rPr>
              <a:t> Visite a </a:t>
            </a:r>
            <a:r>
              <a:rPr lang="pt-BR" b="1" dirty="0" err="1">
                <a:cs typeface="Times New Roman" panose="02020603050405020304" pitchFamily="18" charset="0"/>
              </a:rPr>
              <a:t>Oikos</a:t>
            </a:r>
            <a:r>
              <a:rPr lang="pt-BR" b="1" dirty="0">
                <a:cs typeface="Times New Roman" panose="02020603050405020304" pitchFamily="18" charset="0"/>
              </a:rPr>
              <a:t> no Instagram em instagram.com/the.oikoshouse/</a:t>
            </a:r>
          </a:p>
          <a:p>
            <a:pPr marL="342900" indent="-342900">
              <a:lnSpc>
                <a:spcPct val="107000"/>
              </a:lnSpc>
              <a:spcAft>
                <a:spcPts val="300"/>
              </a:spcAft>
              <a:buFont typeface="Symbol" panose="05050102010706020507" pitchFamily="18" charset="2"/>
              <a:buChar char=""/>
            </a:pPr>
            <a:endParaRPr lang="pt-BR" b="1" dirty="0">
              <a:cs typeface="Times New Roman" panose="02020603050405020304" pitchFamily="18" charset="0"/>
            </a:endParaRPr>
          </a:p>
        </p:txBody>
      </p:sp>
      <p:pic>
        <p:nvPicPr>
          <p:cNvPr id="5" name="Imagem 4">
            <a:extLst>
              <a:ext uri="{FF2B5EF4-FFF2-40B4-BE49-F238E27FC236}">
                <a16:creationId xmlns:a16="http://schemas.microsoft.com/office/drawing/2014/main" id="{9D97D917-BC34-4309-B8CE-CE93FB6CE888}"/>
              </a:ext>
            </a:extLst>
          </p:cNvPr>
          <p:cNvPicPr>
            <a:picLocks noChangeAspect="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8064996" y="5697306"/>
            <a:ext cx="1079004" cy="1279995"/>
          </a:xfrm>
          <a:prstGeom prst="rect">
            <a:avLst/>
          </a:prstGeom>
        </p:spPr>
      </p:pic>
      <p:pic>
        <p:nvPicPr>
          <p:cNvPr id="7" name="Imagem 6">
            <a:extLst>
              <a:ext uri="{FF2B5EF4-FFF2-40B4-BE49-F238E27FC236}">
                <a16:creationId xmlns:a16="http://schemas.microsoft.com/office/drawing/2014/main" id="{3AAE92DA-E11A-4EFA-A850-B59D29322259}"/>
              </a:ext>
            </a:extLst>
          </p:cNvPr>
          <p:cNvPicPr>
            <a:picLocks noChangeAspect="1"/>
          </p:cNvPicPr>
          <p:nvPr/>
        </p:nvPicPr>
        <p:blipFill rotWithShape="1">
          <a:blip r:embed="rId3">
            <a:extLst>
              <a:ext uri="{28A0092B-C50C-407E-A947-70E740481C1C}">
                <a14:useLocalDpi xmlns:a14="http://schemas.microsoft.com/office/drawing/2010/main" val="0"/>
              </a:ext>
            </a:extLst>
          </a:blip>
          <a:srcRect l="19135" t="47331" r="74601" b="42114"/>
          <a:stretch/>
        </p:blipFill>
        <p:spPr>
          <a:xfrm>
            <a:off x="7740352" y="6331511"/>
            <a:ext cx="216024" cy="400110"/>
          </a:xfrm>
          <a:prstGeom prst="rect">
            <a:avLst/>
          </a:prstGeom>
          <a:ln w="38100">
            <a:noFill/>
          </a:ln>
        </p:spPr>
      </p:pic>
      <p:sp>
        <p:nvSpPr>
          <p:cNvPr id="8" name="Elipse 7">
            <a:extLst>
              <a:ext uri="{FF2B5EF4-FFF2-40B4-BE49-F238E27FC236}">
                <a16:creationId xmlns:a16="http://schemas.microsoft.com/office/drawing/2014/main" id="{15D60DF7-ABE5-48A3-A63A-80574B38726A}"/>
              </a:ext>
            </a:extLst>
          </p:cNvPr>
          <p:cNvSpPr/>
          <p:nvPr/>
        </p:nvSpPr>
        <p:spPr>
          <a:xfrm flipH="1" flipV="1">
            <a:off x="8028384" y="6309320"/>
            <a:ext cx="72008" cy="72008"/>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endParaRPr lang="pt-BR"/>
          </a:p>
        </p:txBody>
      </p:sp>
    </p:spTree>
    <p:extLst>
      <p:ext uri="{BB962C8B-B14F-4D97-AF65-F5344CB8AC3E}">
        <p14:creationId xmlns:p14="http://schemas.microsoft.com/office/powerpoint/2010/main" val="3004159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Texto 2">
            <a:extLst>
              <a:ext uri="{FF2B5EF4-FFF2-40B4-BE49-F238E27FC236}">
                <a16:creationId xmlns:a16="http://schemas.microsoft.com/office/drawing/2014/main" id="{524CE747-CF44-4139-ADB2-F520C65DC5B6}"/>
              </a:ext>
            </a:extLst>
          </p:cNvPr>
          <p:cNvSpPr>
            <a:spLocks noGrp="1"/>
          </p:cNvSpPr>
          <p:nvPr>
            <p:ph type="body" sz="quarter" idx="4294967295"/>
          </p:nvPr>
        </p:nvSpPr>
        <p:spPr>
          <a:xfrm>
            <a:off x="15875" y="0"/>
            <a:ext cx="9109075" cy="666750"/>
          </a:xfrm>
          <a:prstGeom prst="rect">
            <a:avLst/>
          </a:prstGeom>
        </p:spPr>
        <p:txBody>
          <a:bodyPr/>
          <a:lstStyle/>
          <a:p>
            <a:r>
              <a:rPr lang="pt-BR" dirty="0"/>
              <a:t> </a:t>
            </a:r>
          </a:p>
        </p:txBody>
      </p:sp>
      <p:sp>
        <p:nvSpPr>
          <p:cNvPr id="4" name="Retângulo 3">
            <a:extLst>
              <a:ext uri="{FF2B5EF4-FFF2-40B4-BE49-F238E27FC236}">
                <a16:creationId xmlns:a16="http://schemas.microsoft.com/office/drawing/2014/main" id="{2823F78D-78E2-43ED-A138-900780B5FDF6}"/>
              </a:ext>
            </a:extLst>
          </p:cNvPr>
          <p:cNvSpPr>
            <a:spLocks noChangeArrowheads="1"/>
          </p:cNvSpPr>
          <p:nvPr/>
        </p:nvSpPr>
        <p:spPr bwMode="auto">
          <a:xfrm>
            <a:off x="107950" y="4442336"/>
            <a:ext cx="9036050" cy="19389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eaLnBrk="1" hangingPunct="1"/>
            <a:r>
              <a:rPr lang="pt-BR" altLang="pt-BR" sz="2400" b="1" dirty="0"/>
              <a:t>Qualquer observação sobre este material entre em contato comigo pelo e-mail:</a:t>
            </a:r>
          </a:p>
          <a:p>
            <a:pPr eaLnBrk="1" hangingPunct="1"/>
            <a:r>
              <a:rPr lang="pt-BR" altLang="pt-BR" sz="2400" b="1" dirty="0">
                <a:solidFill>
                  <a:srgbClr val="FF0000"/>
                </a:solidFill>
              </a:rPr>
              <a:t>Ruy Ernesto N Schwantes ( </a:t>
            </a:r>
            <a:r>
              <a:rPr lang="pt-BR" altLang="pt-BR" sz="2400" b="1" dirty="0">
                <a:solidFill>
                  <a:srgbClr val="FF0000"/>
                </a:solidFill>
                <a:hlinkClick r:id="rId2"/>
              </a:rPr>
              <a:t>ruy_ernesto@hotmail.com</a:t>
            </a:r>
            <a:r>
              <a:rPr lang="pt-BR" altLang="pt-BR" sz="2400" b="1" dirty="0">
                <a:solidFill>
                  <a:srgbClr val="FF0000"/>
                </a:solidFill>
              </a:rPr>
              <a:t> )</a:t>
            </a:r>
          </a:p>
          <a:p>
            <a:pPr eaLnBrk="1" hangingPunct="1"/>
            <a:endParaRPr lang="pt-BR" altLang="pt-BR" sz="2400" b="1" dirty="0">
              <a:solidFill>
                <a:srgbClr val="FF0000"/>
              </a:solidFill>
            </a:endParaRPr>
          </a:p>
          <a:p>
            <a:pPr eaLnBrk="1" hangingPunct="1"/>
            <a:endParaRPr lang="pt-BR" altLang="pt-BR" sz="2400" b="1" dirty="0">
              <a:solidFill>
                <a:srgbClr val="FF0000"/>
              </a:solidFill>
            </a:endParaRPr>
          </a:p>
        </p:txBody>
      </p:sp>
      <p:pic>
        <p:nvPicPr>
          <p:cNvPr id="5" name="Imagem 4">
            <a:extLst>
              <a:ext uri="{FF2B5EF4-FFF2-40B4-BE49-F238E27FC236}">
                <a16:creationId xmlns:a16="http://schemas.microsoft.com/office/drawing/2014/main" id="{A9EFC371-0E67-4F2C-9680-A1FE5B917DAC}"/>
              </a:ext>
            </a:extLst>
          </p:cNvPr>
          <p:cNvPicPr>
            <a:picLocks noChangeAspect="1"/>
          </p:cNvPicPr>
          <p:nvPr/>
        </p:nvPicPr>
        <p:blipFill rotWithShape="1">
          <a:blip r:embed="rId3">
            <a:extLst>
              <a:ext uri="{28A0092B-C50C-407E-A947-70E740481C1C}">
                <a14:useLocalDpi xmlns:a14="http://schemas.microsoft.com/office/drawing/2010/main" val="0"/>
              </a:ext>
            </a:extLst>
          </a:blip>
          <a:srcRect l="19135" t="47331" r="74601" b="42114"/>
          <a:stretch/>
        </p:blipFill>
        <p:spPr>
          <a:xfrm>
            <a:off x="8532440" y="6381328"/>
            <a:ext cx="216024" cy="400110"/>
          </a:xfrm>
          <a:prstGeom prst="rect">
            <a:avLst/>
          </a:prstGeom>
          <a:ln w="38100">
            <a:noFill/>
          </a:ln>
        </p:spPr>
      </p:pic>
      <p:sp>
        <p:nvSpPr>
          <p:cNvPr id="6" name="Elipse 5">
            <a:extLst>
              <a:ext uri="{FF2B5EF4-FFF2-40B4-BE49-F238E27FC236}">
                <a16:creationId xmlns:a16="http://schemas.microsoft.com/office/drawing/2014/main" id="{B1FAAB4F-9314-4477-9363-7420EFADC908}"/>
              </a:ext>
            </a:extLst>
          </p:cNvPr>
          <p:cNvSpPr/>
          <p:nvPr/>
        </p:nvSpPr>
        <p:spPr>
          <a:xfrm flipH="1" flipV="1">
            <a:off x="8876605" y="7430546"/>
            <a:ext cx="72008" cy="72008"/>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endParaRPr lang="pt-BR"/>
          </a:p>
        </p:txBody>
      </p:sp>
    </p:spTree>
    <p:extLst>
      <p:ext uri="{BB962C8B-B14F-4D97-AF65-F5344CB8AC3E}">
        <p14:creationId xmlns:p14="http://schemas.microsoft.com/office/powerpoint/2010/main" val="1440919055"/>
      </p:ext>
    </p:extLst>
  </p:cSld>
  <p:clrMapOvr>
    <a:masterClrMapping/>
  </p:clrMapOvr>
</p:sld>
</file>

<file path=ppt/theme/theme1.xml><?xml version="1.0" encoding="utf-8"?>
<a:theme xmlns:a="http://schemas.openxmlformats.org/drawingml/2006/main" name="Missões">
  <a:themeElements>
    <a:clrScheme name="Escritório">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Escritório">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Escritório">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0000"/>
        </a:solidFill>
        <a:ln>
          <a:noFill/>
        </a:ln>
      </a:spPr>
      <a:bodyPr anchor="ctr"/>
      <a:lstStyle>
        <a:defPPr algn="ctr" fontAlgn="auto">
          <a:spcBef>
            <a:spcPts val="0"/>
          </a:spcBef>
          <a:spcAft>
            <a:spcPts val="0"/>
          </a:spcAft>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theme>
</file>

<file path=ppt/theme/theme2.xml><?xml version="1.0" encoding="utf-8"?>
<a:theme xmlns:a="http://schemas.openxmlformats.org/drawingml/2006/main" name="Amarelo ADORAÇÃO">
  <a:themeElements>
    <a:clrScheme name="Escritório">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Escritório">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Escritório">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Tema do Office">
  <a:themeElements>
    <a:clrScheme name="Escritório">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Escritório">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Escritório">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48954</TotalTime>
  <Words>1281</Words>
  <Application>Microsoft Office PowerPoint</Application>
  <PresentationFormat>Apresentação na tela (4:3)</PresentationFormat>
  <Paragraphs>86</Paragraphs>
  <Slides>16</Slides>
  <Notes>2</Notes>
  <HiddenSlides>0</HiddenSlides>
  <MMClips>0</MMClips>
  <ScaleCrop>false</ScaleCrop>
  <HeadingPairs>
    <vt:vector size="6" baseType="variant">
      <vt:variant>
        <vt:lpstr>Fontes usadas</vt:lpstr>
      </vt:variant>
      <vt:variant>
        <vt:i4>8</vt:i4>
      </vt:variant>
      <vt:variant>
        <vt:lpstr>Tema</vt:lpstr>
      </vt:variant>
      <vt:variant>
        <vt:i4>2</vt:i4>
      </vt:variant>
      <vt:variant>
        <vt:lpstr>Títulos de slides</vt:lpstr>
      </vt:variant>
      <vt:variant>
        <vt:i4>16</vt:i4>
      </vt:variant>
    </vt:vector>
  </HeadingPairs>
  <TitlesOfParts>
    <vt:vector size="26" baseType="lpstr">
      <vt:lpstr>Arial</vt:lpstr>
      <vt:lpstr>Arial Black</vt:lpstr>
      <vt:lpstr>Calibri</vt:lpstr>
      <vt:lpstr>Comic Sans MS</vt:lpstr>
      <vt:lpstr>Noto Serif Light</vt:lpstr>
      <vt:lpstr>Symbol</vt:lpstr>
      <vt:lpstr>Times New Roman</vt:lpstr>
      <vt:lpstr>Wingdings</vt:lpstr>
      <vt:lpstr>Missões</vt:lpstr>
      <vt:lpstr>Amarelo ADORAÇÃO</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vector>
  </TitlesOfParts>
  <Company>Uso Pessoal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Apresentação do PowerPoint</dc:title>
  <dc:creator>Ruy Schwantes</dc:creator>
  <cp:lastModifiedBy>Ruy Ernesto Nobrega Schwantes</cp:lastModifiedBy>
  <cp:revision>3082</cp:revision>
  <dcterms:created xsi:type="dcterms:W3CDTF">2014-12-27T17:37:04Z</dcterms:created>
  <dcterms:modified xsi:type="dcterms:W3CDTF">2026-09-23T22:32:18Z</dcterms:modified>
</cp:coreProperties>
</file>