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19/09/2026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6%20SETEM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13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03C75C7C-ED6F-DB17-2F33-66BCBB9874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923292"/>
            <a:ext cx="5652121" cy="3435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1F738AF8-3AF7-8786-1CC4-FAA4E0D808A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31395" y="3311692"/>
            <a:ext cx="5883342" cy="2947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9432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1408</cp:revision>
  <cp:lastPrinted>2011-06-03T17:39:40Z</cp:lastPrinted>
  <dcterms:created xsi:type="dcterms:W3CDTF">2009-12-22T10:11:50Z</dcterms:created>
  <dcterms:modified xsi:type="dcterms:W3CDTF">2026-09-20T00:28:33Z</dcterms:modified>
</cp:coreProperties>
</file>