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503937" r:id="rId1"/>
    <p:sldMasterId id="2147517229" r:id="rId2"/>
    <p:sldMasterId id="2147517264" r:id="rId3"/>
    <p:sldMasterId id="2147517317" r:id="rId4"/>
    <p:sldMasterId id="2147517424" r:id="rId5"/>
  </p:sldMasterIdLst>
  <p:notesMasterIdLst>
    <p:notesMasterId r:id="rId79"/>
  </p:notesMasterIdLst>
  <p:handoutMasterIdLst>
    <p:handoutMasterId r:id="rId80"/>
  </p:handoutMasterIdLst>
  <p:sldIdLst>
    <p:sldId id="6281" r:id="rId6"/>
    <p:sldId id="6683" r:id="rId7"/>
    <p:sldId id="297" r:id="rId8"/>
    <p:sldId id="6648" r:id="rId9"/>
    <p:sldId id="6157" r:id="rId10"/>
    <p:sldId id="6170" r:id="rId11"/>
    <p:sldId id="6705" r:id="rId12"/>
    <p:sldId id="6437" r:id="rId13"/>
    <p:sldId id="6493" r:id="rId14"/>
    <p:sldId id="1358" r:id="rId15"/>
    <p:sldId id="6500" r:id="rId16"/>
    <p:sldId id="6298" r:id="rId17"/>
    <p:sldId id="6299" r:id="rId18"/>
    <p:sldId id="6703" r:id="rId19"/>
    <p:sldId id="1379" r:id="rId20"/>
    <p:sldId id="304" r:id="rId21"/>
    <p:sldId id="6706" r:id="rId22"/>
    <p:sldId id="6707" r:id="rId23"/>
    <p:sldId id="6708" r:id="rId24"/>
    <p:sldId id="6709" r:id="rId25"/>
    <p:sldId id="6710" r:id="rId26"/>
    <p:sldId id="6711" r:id="rId27"/>
    <p:sldId id="6712" r:id="rId28"/>
    <p:sldId id="757" r:id="rId29"/>
    <p:sldId id="1290" r:id="rId30"/>
    <p:sldId id="1292" r:id="rId31"/>
    <p:sldId id="3203" r:id="rId32"/>
    <p:sldId id="6346" r:id="rId33"/>
    <p:sldId id="6514" r:id="rId34"/>
    <p:sldId id="6425" r:id="rId35"/>
    <p:sldId id="6395" r:id="rId36"/>
    <p:sldId id="6133" r:id="rId37"/>
    <p:sldId id="318" r:id="rId38"/>
    <p:sldId id="6287" r:id="rId39"/>
    <p:sldId id="6512" r:id="rId40"/>
    <p:sldId id="6531" r:id="rId41"/>
    <p:sldId id="6549" r:id="rId42"/>
    <p:sldId id="6566" r:id="rId43"/>
    <p:sldId id="6593" r:id="rId44"/>
    <p:sldId id="6607" r:id="rId45"/>
    <p:sldId id="6628" r:id="rId46"/>
    <p:sldId id="6647" r:id="rId47"/>
    <p:sldId id="6661" r:id="rId48"/>
    <p:sldId id="6675" r:id="rId49"/>
    <p:sldId id="6688" r:id="rId50"/>
    <p:sldId id="6704" r:id="rId51"/>
    <p:sldId id="6641" r:id="rId52"/>
    <p:sldId id="6684" r:id="rId53"/>
    <p:sldId id="5398" r:id="rId54"/>
    <p:sldId id="6571" r:id="rId55"/>
    <p:sldId id="6568" r:id="rId56"/>
    <p:sldId id="6567" r:id="rId57"/>
    <p:sldId id="6569" r:id="rId58"/>
    <p:sldId id="6713" r:id="rId59"/>
    <p:sldId id="6699" r:id="rId60"/>
    <p:sldId id="6563" r:id="rId61"/>
    <p:sldId id="6643" r:id="rId62"/>
    <p:sldId id="6621" r:id="rId63"/>
    <p:sldId id="6685" r:id="rId64"/>
    <p:sldId id="6715" r:id="rId65"/>
    <p:sldId id="6714" r:id="rId66"/>
    <p:sldId id="6494" r:id="rId67"/>
    <p:sldId id="6625" r:id="rId68"/>
    <p:sldId id="6660" r:id="rId69"/>
    <p:sldId id="6639" r:id="rId70"/>
    <p:sldId id="6252" r:id="rId71"/>
    <p:sldId id="334" r:id="rId72"/>
    <p:sldId id="6208" r:id="rId73"/>
    <p:sldId id="6483" r:id="rId74"/>
    <p:sldId id="4267" r:id="rId75"/>
    <p:sldId id="6134" r:id="rId76"/>
    <p:sldId id="3748" r:id="rId77"/>
    <p:sldId id="1039" r:id="rId78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334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y Ernesto Nobrega Schwantes" initials="RENS" lastIdx="2" clrIdx="0">
    <p:extLst>
      <p:ext uri="{19B8F6BF-5375-455C-9EA6-DF929625EA0E}">
        <p15:presenceInfo xmlns:p15="http://schemas.microsoft.com/office/powerpoint/2012/main" userId="2159a553c4c1304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9FA5A9"/>
    <a:srgbClr val="702A91"/>
    <a:srgbClr val="1F497D"/>
    <a:srgbClr val="1A35A6"/>
    <a:srgbClr val="BE4B48"/>
    <a:srgbClr val="8064A2"/>
    <a:srgbClr val="00B050"/>
    <a:srgbClr val="F79646"/>
    <a:srgbClr val="4BAC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88" autoAdjust="0"/>
    <p:restoredTop sz="88212" autoAdjust="0"/>
  </p:normalViewPr>
  <p:slideViewPr>
    <p:cSldViewPr>
      <p:cViewPr>
        <p:scale>
          <a:sx n="75" d="100"/>
          <a:sy n="75" d="100"/>
        </p:scale>
        <p:origin x="420" y="564"/>
      </p:cViewPr>
      <p:guideLst>
        <p:guide orient="horz" pos="2160"/>
        <p:guide pos="333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43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84" Type="http://schemas.openxmlformats.org/officeDocument/2006/relationships/theme" Target="theme/theme1.xml"/><Relationship Id="rId16" Type="http://schemas.openxmlformats.org/officeDocument/2006/relationships/slide" Target="slides/slide11.xml"/><Relationship Id="rId11" Type="http://schemas.openxmlformats.org/officeDocument/2006/relationships/slide" Target="slides/slide6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74" Type="http://schemas.openxmlformats.org/officeDocument/2006/relationships/slide" Target="slides/slide69.xml"/><Relationship Id="rId79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77" Type="http://schemas.openxmlformats.org/officeDocument/2006/relationships/slide" Target="slides/slide72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80" Type="http://schemas.openxmlformats.org/officeDocument/2006/relationships/handoutMaster" Target="handoutMasters/handoutMaster1.xml"/><Relationship Id="rId85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slide" Target="slides/slide65.xml"/><Relationship Id="rId75" Type="http://schemas.openxmlformats.org/officeDocument/2006/relationships/slide" Target="slides/slide70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slide" Target="slides/slide68.xml"/><Relationship Id="rId78" Type="http://schemas.openxmlformats.org/officeDocument/2006/relationships/slide" Target="slides/slide73.xml"/><Relationship Id="rId81" Type="http://schemas.openxmlformats.org/officeDocument/2006/relationships/commentAuthors" Target="commentAuthor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6" Type="http://schemas.openxmlformats.org/officeDocument/2006/relationships/slide" Target="slides/slide71.xml"/><Relationship Id="rId7" Type="http://schemas.openxmlformats.org/officeDocument/2006/relationships/slide" Target="slides/slide2.xml"/><Relationship Id="rId71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4" Type="http://schemas.openxmlformats.org/officeDocument/2006/relationships/slide" Target="slides/slide19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66" Type="http://schemas.openxmlformats.org/officeDocument/2006/relationships/slide" Target="slides/slide61.xml"/><Relationship Id="rId61" Type="http://schemas.openxmlformats.org/officeDocument/2006/relationships/slide" Target="slides/slide56.xml"/><Relationship Id="rId8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50311401-80CF-40C9-959C-BAADDA7A71E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AAD5F1CF-22B2-414C-A0C9-651DDB99702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64C88E63-30A0-4407-BE9D-AB610C95F253}" type="datetimeFigureOut">
              <a:rPr lang="pt-BR"/>
              <a:pPr>
                <a:defRPr/>
              </a:pPr>
              <a:t>08/09/2026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95470BDD-CC46-40DF-BC34-BB43DE5473B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B98E1AF4-DED6-4D49-9413-D6F97A18549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8870DE1-D39A-4F09-B0E4-3A58E148C1D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82E11E8F-DC78-41F9-9B3C-5DEAA821DEA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4F298B0F-48FF-4265-9388-00B4524D1F0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23E3B2F3-B9C1-4F83-910F-95C36A6FC937}" type="datetimeFigureOut">
              <a:rPr lang="pt-BR"/>
              <a:pPr>
                <a:defRPr/>
              </a:pPr>
              <a:t>08/09/2026</a:t>
            </a:fld>
            <a:endParaRPr lang="pt-BR"/>
          </a:p>
        </p:txBody>
      </p:sp>
      <p:sp>
        <p:nvSpPr>
          <p:cNvPr id="4" name="Espaço Reservado para Imagem de Slide 3">
            <a:extLst>
              <a:ext uri="{FF2B5EF4-FFF2-40B4-BE49-F238E27FC236}">
                <a16:creationId xmlns:a16="http://schemas.microsoft.com/office/drawing/2014/main" id="{DD13E0B0-71F0-4D5D-9115-70F0E6B2E58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>
            <a:extLst>
              <a:ext uri="{FF2B5EF4-FFF2-40B4-BE49-F238E27FC236}">
                <a16:creationId xmlns:a16="http://schemas.microsoft.com/office/drawing/2014/main" id="{88154946-6BA1-4DE0-95EF-9D4A9EC78C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64D5119-A2F8-4212-9A70-5BF180533D8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8026062-A334-4BE2-87A5-D9B8205414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B1B0580-6D6E-4344-BCCA-BAC4785C84D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FFF0D7-F71A-899F-0A85-908FBD93E7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Imagem de Slide 1">
            <a:extLst>
              <a:ext uri="{FF2B5EF4-FFF2-40B4-BE49-F238E27FC236}">
                <a16:creationId xmlns:a16="http://schemas.microsoft.com/office/drawing/2014/main" id="{E1EAC4D8-1012-F1C9-7B2A-716C1C6C2D4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9939" name="Espaço Reservado para Anotações 2">
            <a:extLst>
              <a:ext uri="{FF2B5EF4-FFF2-40B4-BE49-F238E27FC236}">
                <a16:creationId xmlns:a16="http://schemas.microsoft.com/office/drawing/2014/main" id="{8B317BA3-4A8D-6026-AD0A-0068014DA03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39940" name="Espaço Reservado para Número de Slide 3">
            <a:extLst>
              <a:ext uri="{FF2B5EF4-FFF2-40B4-BE49-F238E27FC236}">
                <a16:creationId xmlns:a16="http://schemas.microsoft.com/office/drawing/2014/main" id="{2E21221F-0FEE-E636-386C-C3921502403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2EAF4A2-5D28-4F30-AD05-2C3D8FA19A99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pt-BR" altLang="pt-BR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077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AF456E-064C-F296-0FE9-9C41CF167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29143421-3AEA-42F4-5CC7-D6F686D28D6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AF3E5CE8-BA4E-0307-6A8C-70EC6C367E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423C25BF-DA31-280E-7735-EADD082BC9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05343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3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0638417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AF456E-064C-F296-0FE9-9C41CF167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29143421-3AEA-42F4-5CC7-D6F686D28D6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AF3E5CE8-BA4E-0307-6A8C-70EC6C367E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423C25BF-DA31-280E-7735-EADD082BC9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0534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B140C7-14C7-0B18-FFC6-A847CE51AB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4F4F26A5-54C6-1264-877C-DDD9B5F4B88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A6086013-1F3C-4F64-A5E9-D689A2EBEFF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3D3D4034-071F-8349-0F13-DBB11EABCB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67111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F76665-53E2-A973-9E63-D5762696A1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52A7357E-AEBB-7B43-45B0-E48BA515763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9BDF7D64-E4A8-5E06-00AD-74F4737336C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BC772DCC-5E1B-8288-5B4A-BA1FE55FB0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72392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DFD231-B143-9F09-A3D7-0F806B0B5F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98121D6E-7C67-BC78-F349-A1BA757E68A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F3F9FBAB-978D-2913-FA98-D299C3311F6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B45048F7-0936-8EC0-BAE1-3AB3661C46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8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8383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990B90-B024-E431-028C-9FFF435764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E5868271-C56C-FE58-E959-9D4250081EF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8034EAA3-BE6C-A045-C5E3-D5C30B028AB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24EAD7FB-09EE-A0D7-80AA-83E21C5970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29927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12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4380596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13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3097076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D024F5-6F83-4E13-9A58-DA8B804FA1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6518C4D9-F4F7-1672-B64A-DC4A05FEAD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FE8C2BB1-B577-7492-C72E-92372F8378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C29C0789-AE8D-D491-7265-51CAB237694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14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403296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15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9760716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Espaço Reservado para Imagem de Slide 1">
            <a:extLst>
              <a:ext uri="{FF2B5EF4-FFF2-40B4-BE49-F238E27FC236}">
                <a16:creationId xmlns:a16="http://schemas.microsoft.com/office/drawing/2014/main" id="{325ED3CD-03BF-4259-94F3-220B01762CA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2227" name="Espaço Reservado para Anotações 2">
            <a:extLst>
              <a:ext uri="{FF2B5EF4-FFF2-40B4-BE49-F238E27FC236}">
                <a16:creationId xmlns:a16="http://schemas.microsoft.com/office/drawing/2014/main" id="{7B01B88B-8425-4AAE-88C5-5DDF9A370CD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52228" name="Espaço Reservado para Número de Slide 3">
            <a:extLst>
              <a:ext uri="{FF2B5EF4-FFF2-40B4-BE49-F238E27FC236}">
                <a16:creationId xmlns:a16="http://schemas.microsoft.com/office/drawing/2014/main" id="{E92BDC04-F013-4D80-A6B0-A24B46F83C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0BE2F1E-CE5E-459C-AEF2-5940ADE939DB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16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24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9584546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49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747943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51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1420105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1AECCC-2676-670F-ADF1-8431CC2882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95BB9953-1016-454A-5BCB-56FCDF7C77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8ADF5FCD-3D79-51D0-1049-32A21A77ED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CD21949F-E3F3-D18B-598C-53F7C663B5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55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065468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56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6637525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EEE685-EC95-FE14-D207-8C5F0AF015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5F5C9B0F-515A-786E-ACA8-C1048E0D64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9744F522-22B3-63DC-7D20-82802273FC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217A4C5A-4697-5849-60C6-2F8F697D18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65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9223652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70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02008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71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0394852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7.jpg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hyperlink" Target="https://mais.cpb.com.br/licao-infantil/" TargetMode="External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downloads.adventistas.org/pt/departamento/ministerio-da-crianca/" TargetMode="External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30.jpeg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- 1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55C4FEF0-8A47-4AC6-A0E0-30CD42D95EE1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B65C028F-C3E5-48CD-BA7A-8E01655A4F3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B95C15DF-A763-467D-B824-0CB19D24092D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C83C081-DE6D-4125-B51B-BE5A43D08F53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5728AF6E-8F61-4B91-A810-08F10495D554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90DB37D-F52C-4018-A150-43DF63D0D08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4D6CC90-7387-499B-B3C5-1FA4E71D89A9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F6903E4F-EC39-4070-A5B0-34178EF98F2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/>
              <a:t>Trimestre</a:t>
            </a:r>
          </a:p>
          <a:p>
            <a:pPr>
              <a:defRPr/>
            </a:pPr>
            <a:endParaRPr lang="pt-BR" altLang="pt-BR" dirty="0"/>
          </a:p>
          <a:p>
            <a:pPr>
              <a:defRPr/>
            </a:pPr>
            <a:r>
              <a:rPr lang="pt-BR" altLang="pt-BR" dirty="0"/>
              <a:t>  Ano </a:t>
            </a:r>
          </a:p>
          <a:p>
            <a:pPr>
              <a:defRPr/>
            </a:pPr>
            <a:endParaRPr lang="pt-BR" altLang="pt-BR" dirty="0"/>
          </a:p>
          <a:p>
            <a:pPr>
              <a:defRPr/>
            </a:pPr>
            <a:r>
              <a:rPr lang="pt-BR" altLang="pt-BR" dirty="0"/>
              <a:t> </a:t>
            </a:r>
          </a:p>
        </p:txBody>
      </p:sp>
      <p:sp>
        <p:nvSpPr>
          <p:cNvPr id="22" name="CaixaDeTexto 19">
            <a:extLst>
              <a:ext uri="{FF2B5EF4-FFF2-40B4-BE49-F238E27FC236}">
                <a16:creationId xmlns:a16="http://schemas.microsoft.com/office/drawing/2014/main" id="{8CE34E04-D0EC-4781-BBDF-33ED16E224B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dirty="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6" name="CaixaDeTexto 20">
            <a:extLst>
              <a:ext uri="{FF2B5EF4-FFF2-40B4-BE49-F238E27FC236}">
                <a16:creationId xmlns:a16="http://schemas.microsoft.com/office/drawing/2014/main" id="{C953D38A-0851-4BEC-A53F-C106A797B8F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/>
              <a:t>1º</a:t>
            </a:r>
          </a:p>
        </p:txBody>
      </p:sp>
      <p:sp>
        <p:nvSpPr>
          <p:cNvPr id="27" name="Retângulo 21">
            <a:extLst>
              <a:ext uri="{FF2B5EF4-FFF2-40B4-BE49-F238E27FC236}">
                <a16:creationId xmlns:a16="http://schemas.microsoft.com/office/drawing/2014/main" id="{275EA0FE-45FC-444E-AD32-567D79391EB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 dirty="0"/>
              <a:t>Lição</a:t>
            </a:r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tx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tx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9" name="Espaço Reservado para Texto 22">
            <a:extLst>
              <a:ext uri="{FF2B5EF4-FFF2-40B4-BE49-F238E27FC236}">
                <a16:creationId xmlns:a16="http://schemas.microsoft.com/office/drawing/2014/main" id="{738C1DF2-4DE3-438D-A6FB-7CD5C9014E0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 b="1">
                <a:solidFill>
                  <a:schemeClr val="tx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FCF0D067-8CEA-4FEE-85DE-024A5261D553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4B7587AD-8D6D-4D05-A76E-9CB964294A01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Retângulo 32">
            <a:extLst>
              <a:ext uri="{FF2B5EF4-FFF2-40B4-BE49-F238E27FC236}">
                <a16:creationId xmlns:a16="http://schemas.microsoft.com/office/drawing/2014/main" id="{F3531DDB-6702-44F5-986F-1809D7D618C2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EEB2B63-5A6B-4A1D-8DCE-B80D5FFA398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91C2058-F622-478A-8C66-C89DC25EAB7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60A7009-493C-4809-AE8B-0FADACA608E8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043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s 4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8DC556E8-6AD1-4B53-8158-B4D5D9988A8C}"/>
              </a:ext>
            </a:extLst>
          </p:cNvPr>
          <p:cNvSpPr/>
          <p:nvPr userDrawn="1"/>
        </p:nvSpPr>
        <p:spPr>
          <a:xfrm rot="19629779">
            <a:off x="3043907" y="3345938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4º Trimestre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31F72D71-A151-4034-AEB8-AE2E197A07AC}"/>
              </a:ext>
            </a:extLst>
          </p:cNvPr>
          <p:cNvSpPr/>
          <p:nvPr userDrawn="1"/>
        </p:nvSpPr>
        <p:spPr>
          <a:xfrm rot="2004056">
            <a:off x="1127622" y="3198540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2141580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izando a Li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2">
            <a:extLst>
              <a:ext uri="{FF2B5EF4-FFF2-40B4-BE49-F238E27FC236}">
                <a16:creationId xmlns:a16="http://schemas.microsoft.com/office/drawing/2014/main" id="{7AE796FE-93CC-4194-A7B3-4B4A172621F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50" y="3289300"/>
            <a:ext cx="2678113" cy="200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A6A04C0F-99B0-4E3E-BD87-E6B2A74AADFE}"/>
              </a:ext>
            </a:extLst>
          </p:cNvPr>
          <p:cNvSpPr txBox="1"/>
          <p:nvPr userDrawn="1"/>
        </p:nvSpPr>
        <p:spPr>
          <a:xfrm>
            <a:off x="2682081" y="141871"/>
            <a:ext cx="6439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800" b="1" dirty="0"/>
              <a:t>Encerrando a Classe</a:t>
            </a:r>
          </a:p>
        </p:txBody>
      </p:sp>
      <p:pic>
        <p:nvPicPr>
          <p:cNvPr id="8" name="Imagem 4" descr="hands-clasped-in-prayer.jpg">
            <a:extLst>
              <a:ext uri="{FF2B5EF4-FFF2-40B4-BE49-F238E27FC236}">
                <a16:creationId xmlns:a16="http://schemas.microsoft.com/office/drawing/2014/main" id="{379F39BF-CFFD-4161-85CB-96E09996AA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692150"/>
            <a:ext cx="7750175" cy="613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2007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uvor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Louvor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E90B825D-CF6C-59F2-2670-994102A778D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451" y="692696"/>
            <a:ext cx="685800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003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 para Decor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36">
            <a:extLst>
              <a:ext uri="{FF2B5EF4-FFF2-40B4-BE49-F238E27FC236}">
                <a16:creationId xmlns:a16="http://schemas.microsoft.com/office/drawing/2014/main" id="{C54E1CA4-8391-4F6E-BCA1-30119B25C250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1476375" y="4437112"/>
            <a:ext cx="7488238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283FC6D8-546B-4058-A5F5-742EBED829F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9EAFBB76-953C-41A3-8A47-FE300034C16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92725" y="188913"/>
            <a:ext cx="3819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dirty="0"/>
              <a:t> VERSO PARA DECORAR</a:t>
            </a:r>
          </a:p>
        </p:txBody>
      </p:sp>
      <p:sp>
        <p:nvSpPr>
          <p:cNvPr id="17" name="Espaço Reservado para Texto 27"/>
          <p:cNvSpPr>
            <a:spLocks noGrp="1"/>
          </p:cNvSpPr>
          <p:nvPr>
            <p:ph type="body" sz="quarter" idx="10" hasCustomPrompt="1"/>
          </p:nvPr>
        </p:nvSpPr>
        <p:spPr>
          <a:xfrm>
            <a:off x="1475656" y="1484784"/>
            <a:ext cx="7488858" cy="2952328"/>
          </a:xfrm>
          <a:prstGeom prst="rect">
            <a:avLst/>
          </a:prstGeom>
        </p:spPr>
        <p:txBody>
          <a:bodyPr anchor="t" anchorCtr="1"/>
          <a:lstStyle>
            <a:lvl1pPr algn="ctr" eaLnBrk="1" hangingPunct="1">
              <a:buFont typeface="Arial" charset="0"/>
              <a:buNone/>
              <a:defRPr sz="36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pt-BR" dirty="0"/>
              <a:t>Editar Verso</a:t>
            </a:r>
          </a:p>
        </p:txBody>
      </p:sp>
      <p:sp>
        <p:nvSpPr>
          <p:cNvPr id="13" name="Espaço Reservado para Texto 31">
            <a:extLst>
              <a:ext uri="{FF2B5EF4-FFF2-40B4-BE49-F238E27FC236}">
                <a16:creationId xmlns:a16="http://schemas.microsoft.com/office/drawing/2014/main" id="{4D5B421E-73E7-4716-AE20-D859ACD5E4C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51275" y="91693"/>
            <a:ext cx="1441450" cy="431800"/>
          </a:xfrm>
          <a:prstGeom prst="rect">
            <a:avLst/>
          </a:prstGeom>
        </p:spPr>
        <p:txBody>
          <a:bodyPr/>
          <a:lstStyle>
            <a:lvl1pPr algn="ctr">
              <a:buNone/>
              <a:defRPr sz="3600" b="1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  <p:sp>
        <p:nvSpPr>
          <p:cNvPr id="9" name="Espaço Reservado para Texto 27">
            <a:extLst>
              <a:ext uri="{FF2B5EF4-FFF2-40B4-BE49-F238E27FC236}">
                <a16:creationId xmlns:a16="http://schemas.microsoft.com/office/drawing/2014/main" id="{F780C36C-38C7-4FC2-ADDB-2FB955A00F6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75656" y="4509120"/>
            <a:ext cx="7488858" cy="2159965"/>
          </a:xfrm>
          <a:prstGeom prst="rect">
            <a:avLst/>
          </a:prstGeom>
        </p:spPr>
        <p:txBody>
          <a:bodyPr anchor="t" anchorCtr="1"/>
          <a:lstStyle>
            <a:lvl1pPr algn="ctr" eaLnBrk="1" hangingPunct="1">
              <a:buFont typeface="Arial" charset="0"/>
              <a:buNone/>
              <a:defRPr sz="24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pt-BR" dirty="0"/>
              <a:t>Texto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8B744A3C-D88D-BF21-497E-C7B4684A448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451" y="692696"/>
            <a:ext cx="685800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95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arelo - 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588BAD64-CF7E-10F9-D61B-69D69C1409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8767" y="675444"/>
            <a:ext cx="7810500" cy="6139268"/>
          </a:xfrm>
          <a:prstGeom prst="rect">
            <a:avLst/>
          </a:prstGeom>
        </p:spPr>
      </p:pic>
      <p:sp>
        <p:nvSpPr>
          <p:cNvPr id="8" name="Espaço Reservado para Texto 6">
            <a:extLst>
              <a:ext uri="{FF2B5EF4-FFF2-40B4-BE49-F238E27FC236}">
                <a16:creationId xmlns:a16="http://schemas.microsoft.com/office/drawing/2014/main" id="{5CADF74D-AD23-6CE3-46CD-BC1F4B0ACBB8}"/>
              </a:ext>
            </a:extLst>
          </p:cNvPr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1332000" y="570864"/>
            <a:ext cx="7761600" cy="6287136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/>
          <a:lstStyle>
            <a:lvl1pPr>
              <a:buNone/>
              <a:defRPr sz="2800" b="1"/>
            </a:lvl1pPr>
          </a:lstStyle>
          <a:p>
            <a:pPr lvl="0"/>
            <a:r>
              <a:rPr lang="pt-BR" dirty="0"/>
              <a:t>Texto</a:t>
            </a:r>
          </a:p>
        </p:txBody>
      </p:sp>
      <p:sp>
        <p:nvSpPr>
          <p:cNvPr id="6" name="Espaço Reservado para Imagem 5">
            <a:extLst>
              <a:ext uri="{FF2B5EF4-FFF2-40B4-BE49-F238E27FC236}">
                <a16:creationId xmlns:a16="http://schemas.microsoft.com/office/drawing/2014/main" id="{12546ACB-7482-87A2-128E-267ADA302DB6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32000" y="570864"/>
            <a:ext cx="7761600" cy="6287136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Texto 31">
            <a:extLst>
              <a:ext uri="{FF2B5EF4-FFF2-40B4-BE49-F238E27FC236}">
                <a16:creationId xmlns:a16="http://schemas.microsoft.com/office/drawing/2014/main" id="{A759AD49-F707-A075-B6E7-091019B9F17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7504" y="113664"/>
            <a:ext cx="9036496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Editar1 </a:t>
            </a:r>
          </a:p>
        </p:txBody>
      </p:sp>
    </p:spTree>
    <p:extLst>
      <p:ext uri="{BB962C8B-B14F-4D97-AF65-F5344CB8AC3E}">
        <p14:creationId xmlns:p14="http://schemas.microsoft.com/office/powerpoint/2010/main" val="1089302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afio Missionar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0DBB3C8D-EECC-E56C-8CCD-A8C1DCAD2713}"/>
              </a:ext>
            </a:extLst>
          </p:cNvPr>
          <p:cNvSpPr txBox="1"/>
          <p:nvPr userDrawn="1"/>
        </p:nvSpPr>
        <p:spPr>
          <a:xfrm>
            <a:off x="2682081" y="141871"/>
            <a:ext cx="6439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800" b="1" dirty="0"/>
              <a:t>Desafio Missionário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11EC7A36-C271-CB47-B4BA-341BAA06B1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001"/>
          <a:stretch>
            <a:fillRect/>
          </a:stretch>
        </p:blipFill>
        <p:spPr>
          <a:xfrm>
            <a:off x="1358956" y="723146"/>
            <a:ext cx="7706568" cy="6051039"/>
          </a:xfrm>
          <a:prstGeom prst="rect">
            <a:avLst/>
          </a:prstGeom>
        </p:spPr>
      </p:pic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686DE388-BBEC-F4C1-4682-7FF0D0C9470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40200" y="908050"/>
            <a:ext cx="4926013" cy="5808663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pt-BR" dirty="0"/>
              <a:t>Clique para digitar o desafio Missionário</a:t>
            </a:r>
          </a:p>
        </p:txBody>
      </p:sp>
    </p:spTree>
    <p:extLst>
      <p:ext uri="{BB962C8B-B14F-4D97-AF65-F5344CB8AC3E}">
        <p14:creationId xmlns:p14="http://schemas.microsoft.com/office/powerpoint/2010/main" val="3318555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ra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A15FBAC9-EC2B-3370-B6B3-3ECBEE6120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19679" cy="6858000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F0C62EB8-9E5D-74D7-4765-AF4C5B7B4A41}"/>
              </a:ext>
            </a:extLst>
          </p:cNvPr>
          <p:cNvSpPr/>
          <p:nvPr userDrawn="1"/>
        </p:nvSpPr>
        <p:spPr>
          <a:xfrm>
            <a:off x="991039" y="1988840"/>
            <a:ext cx="4013009" cy="3308856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Arte da Semana</a:t>
            </a:r>
          </a:p>
        </p:txBody>
      </p:sp>
    </p:spTree>
    <p:extLst>
      <p:ext uri="{BB962C8B-B14F-4D97-AF65-F5344CB8AC3E}">
        <p14:creationId xmlns:p14="http://schemas.microsoft.com/office/powerpoint/2010/main" val="3939267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u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extLst>
              <a:ext uri="{FF2B5EF4-FFF2-40B4-BE49-F238E27FC236}">
                <a16:creationId xmlns:a16="http://schemas.microsoft.com/office/drawing/2014/main" id="{299BDE93-CDA6-6B26-AD53-4885BF02A046}"/>
              </a:ext>
            </a:extLst>
          </p:cNvPr>
          <p:cNvSpPr/>
          <p:nvPr userDrawn="1"/>
        </p:nvSpPr>
        <p:spPr>
          <a:xfrm>
            <a:off x="0" y="5445224"/>
            <a:ext cx="9144000" cy="1412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C60F04A5-E3B6-2567-811E-6479E16C6896}"/>
              </a:ext>
            </a:extLst>
          </p:cNvPr>
          <p:cNvSpPr txBox="1"/>
          <p:nvPr userDrawn="1"/>
        </p:nvSpPr>
        <p:spPr>
          <a:xfrm>
            <a:off x="0" y="5638888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4"/>
                </a:solidFill>
                <a:latin typeface="Century Gothic" panose="020B0502020202020204" pitchFamily="34" charset="0"/>
              </a:rPr>
              <a:t>Bem-</a:t>
            </a:r>
            <a:r>
              <a:rPr lang="en-US" sz="4800" b="1" dirty="0" err="1">
                <a:solidFill>
                  <a:schemeClr val="accent4"/>
                </a:solidFill>
                <a:latin typeface="Century Gothic" panose="020B0502020202020204" pitchFamily="34" charset="0"/>
              </a:rPr>
              <a:t>vindos</a:t>
            </a:r>
            <a:r>
              <a:rPr lang="en-US" sz="4800" b="1" dirty="0">
                <a:solidFill>
                  <a:schemeClr val="accent4"/>
                </a:solidFill>
                <a:latin typeface="Century Gothic" panose="020B0502020202020204" pitchFamily="34" charset="0"/>
              </a:rPr>
              <a:t> à Escola Sabatina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847D5A00-6D1F-92DB-50E4-FA96B148CEA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186"/>
            <a:ext cx="9144000" cy="544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150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- 2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E1FB3B23-3C25-4165-95CB-0B4FE913D773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FEE18D53-7FDF-41CC-805A-1E46C8864A5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BDD4ACB5-E193-49B7-8C93-C53FFEE930CC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641B336A-2323-4378-A580-467DE65BC031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1">
                  <a:lumMod val="50000"/>
                </a:schemeClr>
              </a:gs>
              <a:gs pos="6900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918A28C7-9B69-4A4A-AD1B-5228D07EAC6E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35000">
                <a:schemeClr val="accent1">
                  <a:lumMod val="75000"/>
                </a:schemeClr>
              </a:gs>
              <a:gs pos="69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C85CBC48-20BC-47EE-A035-9C9922BB603F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35000">
                <a:schemeClr val="accent1">
                  <a:lumMod val="60000"/>
                  <a:lumOff val="40000"/>
                </a:schemeClr>
              </a:gs>
              <a:gs pos="69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C40F1AA-9D56-4F3D-A0F5-759B93AF0767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69000">
                <a:schemeClr val="accent1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8A97BF47-003A-4772-8F32-138EA3E6EDE5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A41E78EF-190F-4E59-B59A-562868B82FC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solidFill>
                  <a:schemeClr val="bg1"/>
                </a:solidFill>
              </a:rPr>
              <a:t>Trimestre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 Ano 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2" name="CaixaDeTexto 19">
            <a:extLst>
              <a:ext uri="{FF2B5EF4-FFF2-40B4-BE49-F238E27FC236}">
                <a16:creationId xmlns:a16="http://schemas.microsoft.com/office/drawing/2014/main" id="{71CAF778-F9EF-4804-9174-22A44BB7D43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6" name="CaixaDeTexto 20">
            <a:extLst>
              <a:ext uri="{FF2B5EF4-FFF2-40B4-BE49-F238E27FC236}">
                <a16:creationId xmlns:a16="http://schemas.microsoft.com/office/drawing/2014/main" id="{0625C93F-82ED-4F11-AEDE-4F9E5BB05251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2°</a:t>
            </a:r>
          </a:p>
        </p:txBody>
      </p:sp>
      <p:sp>
        <p:nvSpPr>
          <p:cNvPr id="27" name="Retângulo 21">
            <a:extLst>
              <a:ext uri="{FF2B5EF4-FFF2-40B4-BE49-F238E27FC236}">
                <a16:creationId xmlns:a16="http://schemas.microsoft.com/office/drawing/2014/main" id="{8B6899B5-D5CA-403C-AD0E-FFA62A814DB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>
                <a:solidFill>
                  <a:schemeClr val="bg1"/>
                </a:solidFill>
              </a:rPr>
              <a:t>Lição</a:t>
            </a:r>
            <a:endParaRPr lang="pt-BR" altLang="pt-BR" sz="2400"/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5" name="Espaço Reservado para Texto 22"/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 b="1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F15EF94C-FC16-4586-9D36-0FD745639334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3843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rgbClr val="2A496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rgbClr val="2A496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51B66457-F6BA-4E84-AE0F-604C9F9E9A34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3843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rgbClr val="2A496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rgbClr val="2A496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33CEB32C-4CB1-4269-8466-4B4D4781DB58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3843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rgbClr val="2A496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rgbClr val="2A496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444CFA80-3F8C-4177-BBB9-DEE41B9DEBD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5CF71348-800F-4B44-AFC6-F103AC11E79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F4DE9DC5-63FF-4548-BF86-C2EB364D841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E6194DB8-79FF-E801-7F66-9939CC841385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2BC6CE1-C0A2-240E-0ABF-ADD59207C094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800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ur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B3E42D2C-A2EE-4141-9DE6-2D1FAF60C5D6}"/>
              </a:ext>
            </a:extLst>
          </p:cNvPr>
          <p:cNvSpPr/>
          <p:nvPr userDrawn="1"/>
        </p:nvSpPr>
        <p:spPr>
          <a:xfrm>
            <a:off x="1320800" y="666750"/>
            <a:ext cx="7797800" cy="12954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5" name="Espaço Reservado para Texto 14"/>
          <p:cNvSpPr>
            <a:spLocks noGrp="1"/>
          </p:cNvSpPr>
          <p:nvPr>
            <p:ph type="body" sz="quarter" idx="10" hasCustomPrompt="1"/>
          </p:nvPr>
        </p:nvSpPr>
        <p:spPr>
          <a:xfrm>
            <a:off x="2051719" y="684755"/>
            <a:ext cx="7055589" cy="1296144"/>
          </a:xfrm>
          <a:prstGeom prst="rect">
            <a:avLst/>
          </a:prstGeom>
        </p:spPr>
        <p:txBody>
          <a:bodyPr anchor="ctr" anchorCtr="0"/>
          <a:lstStyle>
            <a:lvl1pPr marL="0" indent="0">
              <a:spcBef>
                <a:spcPts val="0"/>
              </a:spcBef>
              <a:buNone/>
              <a:defRPr sz="2800" b="1" baseline="0">
                <a:solidFill>
                  <a:schemeClr val="bg1"/>
                </a:solidFill>
              </a:defRPr>
            </a:lvl1pPr>
            <a:lvl2pPr>
              <a:buNone/>
              <a:defRPr sz="2800" b="1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Editar </a:t>
            </a:r>
          </a:p>
        </p:txBody>
      </p:sp>
      <p:sp>
        <p:nvSpPr>
          <p:cNvPr id="12" name="Espaço Reservado para Texto 17"/>
          <p:cNvSpPr>
            <a:spLocks noGrp="1"/>
          </p:cNvSpPr>
          <p:nvPr>
            <p:ph type="body" sz="quarter" idx="11" hasCustomPrompt="1"/>
          </p:nvPr>
        </p:nvSpPr>
        <p:spPr>
          <a:xfrm>
            <a:off x="1475656" y="1988840"/>
            <a:ext cx="7488957" cy="4824536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lphaLcPeriod"/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opções</a:t>
            </a:r>
          </a:p>
        </p:txBody>
      </p:sp>
      <p:sp>
        <p:nvSpPr>
          <p:cNvPr id="10" name="Espaço Reservado para Texto 14"/>
          <p:cNvSpPr>
            <a:spLocks noGrp="1"/>
          </p:cNvSpPr>
          <p:nvPr>
            <p:ph type="body" sz="quarter" idx="12" hasCustomPrompt="1"/>
          </p:nvPr>
        </p:nvSpPr>
        <p:spPr>
          <a:xfrm>
            <a:off x="1259632" y="676814"/>
            <a:ext cx="792087" cy="1296144"/>
          </a:xfrm>
          <a:prstGeom prst="rect">
            <a:avLst/>
          </a:prstGeom>
        </p:spPr>
        <p:txBody>
          <a:bodyPr anchor="ctr" anchorCtr="0"/>
          <a:lstStyle>
            <a:lvl1pPr algn="r">
              <a:buNone/>
              <a:defRPr sz="5400" baseline="0">
                <a:solidFill>
                  <a:schemeClr val="bg1"/>
                </a:solidFill>
              </a:defRPr>
            </a:lvl1pPr>
            <a:lvl2pPr>
              <a:buNone/>
              <a:defRPr sz="5400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Cl </a:t>
            </a:r>
          </a:p>
        </p:txBody>
      </p:sp>
    </p:spTree>
    <p:extLst>
      <p:ext uri="{BB962C8B-B14F-4D97-AF65-F5344CB8AC3E}">
        <p14:creationId xmlns:p14="http://schemas.microsoft.com/office/powerpoint/2010/main" val="40021394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cur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CB1691E-ACF6-F39F-8BEE-BB2C0BFF998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1" t="3722" r="50000" b="25168"/>
          <a:stretch>
            <a:fillRect/>
          </a:stretch>
        </p:blipFill>
        <p:spPr>
          <a:xfrm>
            <a:off x="3059832" y="1975658"/>
            <a:ext cx="4176464" cy="4385288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B3E42D2C-A2EE-4141-9DE6-2D1FAF60C5D6}"/>
              </a:ext>
            </a:extLst>
          </p:cNvPr>
          <p:cNvSpPr/>
          <p:nvPr userDrawn="1"/>
        </p:nvSpPr>
        <p:spPr>
          <a:xfrm>
            <a:off x="1320800" y="666750"/>
            <a:ext cx="7797800" cy="12954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 </a:t>
            </a:r>
          </a:p>
        </p:txBody>
      </p:sp>
      <p:sp>
        <p:nvSpPr>
          <p:cNvPr id="15" name="Espaço Reservado para Texto 14"/>
          <p:cNvSpPr>
            <a:spLocks noGrp="1"/>
          </p:cNvSpPr>
          <p:nvPr>
            <p:ph type="body" sz="quarter" idx="10" hasCustomPrompt="1"/>
          </p:nvPr>
        </p:nvSpPr>
        <p:spPr>
          <a:xfrm>
            <a:off x="1320801" y="684755"/>
            <a:ext cx="7786508" cy="1277395"/>
          </a:xfrm>
          <a:prstGeom prst="rect">
            <a:avLst/>
          </a:prstGeom>
        </p:spPr>
        <p:txBody>
          <a:bodyPr anchor="ctr" anchorCtr="0"/>
          <a:lstStyle>
            <a:lvl1pPr marL="0" indent="0">
              <a:spcBef>
                <a:spcPts val="0"/>
              </a:spcBef>
              <a:buNone/>
              <a:defRPr sz="2800" b="1" baseline="0">
                <a:solidFill>
                  <a:schemeClr val="bg1"/>
                </a:solidFill>
              </a:defRPr>
            </a:lvl1pPr>
            <a:lvl2pPr>
              <a:buNone/>
              <a:defRPr sz="2800" b="1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Editar 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207FBB9B-18F6-64A4-4083-5196095F7CA3}"/>
              </a:ext>
            </a:extLst>
          </p:cNvPr>
          <p:cNvSpPr/>
          <p:nvPr userDrawn="1"/>
        </p:nvSpPr>
        <p:spPr>
          <a:xfrm>
            <a:off x="1320800" y="6302109"/>
            <a:ext cx="7797800" cy="518836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 </a:t>
            </a:r>
          </a:p>
        </p:txBody>
      </p:sp>
      <p:sp>
        <p:nvSpPr>
          <p:cNvPr id="3" name="Espaço Reservado para Texto 14">
            <a:extLst>
              <a:ext uri="{FF2B5EF4-FFF2-40B4-BE49-F238E27FC236}">
                <a16:creationId xmlns:a16="http://schemas.microsoft.com/office/drawing/2014/main" id="{275E4FBA-5B36-6B08-1C28-1E75853B46E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20801" y="6309320"/>
            <a:ext cx="7786508" cy="511625"/>
          </a:xfrm>
          <a:prstGeom prst="rect">
            <a:avLst/>
          </a:prstGeom>
        </p:spPr>
        <p:txBody>
          <a:bodyPr anchor="ctr" anchorCtr="0"/>
          <a:lstStyle>
            <a:lvl1pPr marL="0" indent="0">
              <a:spcBef>
                <a:spcPts val="0"/>
              </a:spcBef>
              <a:buNone/>
              <a:defRPr sz="2800" b="1" baseline="0">
                <a:solidFill>
                  <a:schemeClr val="bg1"/>
                </a:solidFill>
              </a:defRPr>
            </a:lvl1pPr>
            <a:lvl2pPr>
              <a:buNone/>
              <a:defRPr sz="2800" b="1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Editar </a:t>
            </a:r>
          </a:p>
        </p:txBody>
      </p:sp>
    </p:spTree>
    <p:extLst>
      <p:ext uri="{BB962C8B-B14F-4D97-AF65-F5344CB8AC3E}">
        <p14:creationId xmlns:p14="http://schemas.microsoft.com/office/powerpoint/2010/main" val="9451920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ESS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1331640" y="692696"/>
            <a:ext cx="7776864" cy="431800"/>
          </a:xfrm>
          <a:prstGeom prst="rect">
            <a:avLst/>
          </a:prstGeom>
          <a:noFill/>
        </p:spPr>
        <p:txBody>
          <a:bodyPr/>
          <a:lstStyle>
            <a:lvl1pPr algn="ctr">
              <a:buNone/>
              <a:defRPr sz="28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Editar título da Lição</a:t>
            </a: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8113DE55-AB02-42B7-8976-9EFBCDCCE29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13477" y="93902"/>
            <a:ext cx="64817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Orientação aos professores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EFC4374-F166-4BD5-AD5C-D16E45FEFC1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03350" y="1196975"/>
            <a:ext cx="7561263" cy="55673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pt-BR" dirty="0"/>
              <a:t>Texto</a:t>
            </a:r>
          </a:p>
        </p:txBody>
      </p:sp>
    </p:spTree>
    <p:extLst>
      <p:ext uri="{BB962C8B-B14F-4D97-AF65-F5344CB8AC3E}">
        <p14:creationId xmlns:p14="http://schemas.microsoft.com/office/powerpoint/2010/main" val="15466153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ESSORES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1331640" y="692696"/>
            <a:ext cx="7776864" cy="431800"/>
          </a:xfrm>
          <a:prstGeom prst="rect">
            <a:avLst/>
          </a:prstGeom>
          <a:noFill/>
        </p:spPr>
        <p:txBody>
          <a:bodyPr/>
          <a:lstStyle>
            <a:lvl1pPr algn="ctr">
              <a:buNone/>
              <a:defRPr sz="28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Editar título da Lição</a:t>
            </a: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8113DE55-AB02-42B7-8976-9EFBCDCCE29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13477" y="93902"/>
            <a:ext cx="64817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Orientação aos professores</a:t>
            </a:r>
          </a:p>
        </p:txBody>
      </p:sp>
      <p:sp>
        <p:nvSpPr>
          <p:cNvPr id="15" name="CaixaDeTexto 4">
            <a:extLst>
              <a:ext uri="{FF2B5EF4-FFF2-40B4-BE49-F238E27FC236}">
                <a16:creationId xmlns:a16="http://schemas.microsoft.com/office/drawing/2014/main" id="{EAA57C5C-9479-4625-A67A-38573D0191D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83206" y="2920876"/>
            <a:ext cx="7777162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2000" b="1" dirty="0">
                <a:solidFill>
                  <a:srgbClr val="FF0000"/>
                </a:solidFill>
                <a:cs typeface="Times New Roman" panose="02020603050405020304" pitchFamily="18" charset="0"/>
              </a:rPr>
              <a:t>OBJETIVOS:</a:t>
            </a:r>
          </a:p>
          <a:p>
            <a:r>
              <a:rPr lang="pt-BR" sz="1800" dirty="0"/>
              <a:t>As crianças deverão:</a:t>
            </a:r>
            <a:endParaRPr lang="pt-BR" sz="2000" dirty="0"/>
          </a:p>
        </p:txBody>
      </p:sp>
      <p:sp>
        <p:nvSpPr>
          <p:cNvPr id="16" name="CaixaDeTexto 5">
            <a:extLst>
              <a:ext uri="{FF2B5EF4-FFF2-40B4-BE49-F238E27FC236}">
                <a16:creationId xmlns:a16="http://schemas.microsoft.com/office/drawing/2014/main" id="{8019BF67-45F9-4D62-B8EA-3B33DA7816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90921" y="5737524"/>
            <a:ext cx="750155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pt-BR" altLang="pt-BR" b="1" dirty="0">
                <a:solidFill>
                  <a:srgbClr val="FF0000"/>
                </a:solidFill>
              </a:rPr>
              <a:t>IDEIA CENTRAL</a:t>
            </a:r>
            <a:endParaRPr lang="pt-BR" altLang="pt-BR" b="1" dirty="0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F63E28F-F179-4E24-9B3F-B7C98834FC2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331640" y="1140594"/>
            <a:ext cx="7762875" cy="17843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Verso</a:t>
            </a:r>
          </a:p>
        </p:txBody>
      </p:sp>
      <p:sp>
        <p:nvSpPr>
          <p:cNvPr id="17" name="Espaço Reservado para Texto 16">
            <a:extLst>
              <a:ext uri="{FF2B5EF4-FFF2-40B4-BE49-F238E27FC236}">
                <a16:creationId xmlns:a16="http://schemas.microsoft.com/office/drawing/2014/main" id="{5C2F2770-EA01-47B8-88A9-9B0D5348B7D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363937" y="3597275"/>
            <a:ext cx="7727950" cy="19224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Objetivos</a:t>
            </a:r>
          </a:p>
        </p:txBody>
      </p:sp>
      <p:sp>
        <p:nvSpPr>
          <p:cNvPr id="19" name="Espaço Reservado para Texto 18">
            <a:extLst>
              <a:ext uri="{FF2B5EF4-FFF2-40B4-BE49-F238E27FC236}">
                <a16:creationId xmlns:a16="http://schemas.microsoft.com/office/drawing/2014/main" id="{31C48BD9-0094-4533-B8CB-F81FEF47864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195735" y="6032054"/>
            <a:ext cx="6864127" cy="78132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Mensagem</a:t>
            </a:r>
          </a:p>
        </p:txBody>
      </p:sp>
    </p:spTree>
    <p:extLst>
      <p:ext uri="{BB962C8B-B14F-4D97-AF65-F5344CB8AC3E}">
        <p14:creationId xmlns:p14="http://schemas.microsoft.com/office/powerpoint/2010/main" val="20357652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ESSORES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1331640" y="692696"/>
            <a:ext cx="7776864" cy="431800"/>
          </a:xfrm>
          <a:prstGeom prst="rect">
            <a:avLst/>
          </a:prstGeom>
          <a:noFill/>
        </p:spPr>
        <p:txBody>
          <a:bodyPr/>
          <a:lstStyle>
            <a:lvl1pPr algn="ctr">
              <a:buNone/>
              <a:defRPr sz="28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Editar título da Lição</a:t>
            </a: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8113DE55-AB02-42B7-8976-9EFBCDCCE29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13477" y="93902"/>
            <a:ext cx="64817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Orientação aos professores</a:t>
            </a:r>
          </a:p>
        </p:txBody>
      </p:sp>
      <p:sp>
        <p:nvSpPr>
          <p:cNvPr id="9" name="CaixaDeTexto 4">
            <a:extLst>
              <a:ext uri="{FF2B5EF4-FFF2-40B4-BE49-F238E27FC236}">
                <a16:creationId xmlns:a16="http://schemas.microsoft.com/office/drawing/2014/main" id="{313619B0-40F7-4455-8987-14A24E04CF7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31640" y="1196752"/>
            <a:ext cx="7795236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2000" b="1" dirty="0">
                <a:solidFill>
                  <a:srgbClr val="FF0000"/>
                </a:solidFill>
                <a:cs typeface="Times New Roman" panose="02020603050405020304" pitchFamily="18" charset="0"/>
              </a:rPr>
              <a:t>CRENÇAS FUNDAMENTAIS:</a:t>
            </a:r>
          </a:p>
          <a:p>
            <a:r>
              <a:rPr lang="pt-BR" sz="1800" dirty="0"/>
              <a:t>Alguns aspectos das seguintes crenças estão presentes na lição:</a:t>
            </a:r>
            <a:endParaRPr lang="pt-BR" sz="2000" dirty="0"/>
          </a:p>
        </p:txBody>
      </p:sp>
      <p:sp>
        <p:nvSpPr>
          <p:cNvPr id="11" name="Espaço Reservado para Texto 18">
            <a:extLst>
              <a:ext uri="{FF2B5EF4-FFF2-40B4-BE49-F238E27FC236}">
                <a16:creationId xmlns:a16="http://schemas.microsoft.com/office/drawing/2014/main" id="{3F1AF215-4F83-4AF7-BB74-6DDB2679349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331848" y="1873860"/>
            <a:ext cx="3888224" cy="127111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crenças Fundamentais</a:t>
            </a:r>
          </a:p>
        </p:txBody>
      </p:sp>
      <p:sp>
        <p:nvSpPr>
          <p:cNvPr id="13" name="Espaço Reservado para Texto 18">
            <a:extLst>
              <a:ext uri="{FF2B5EF4-FFF2-40B4-BE49-F238E27FC236}">
                <a16:creationId xmlns:a16="http://schemas.microsoft.com/office/drawing/2014/main" id="{721F8098-1D38-41F5-8408-B0BDFE53041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238652" y="1873860"/>
            <a:ext cx="3888224" cy="127111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crenças Fundamentais</a:t>
            </a:r>
          </a:p>
        </p:txBody>
      </p:sp>
      <p:sp>
        <p:nvSpPr>
          <p:cNvPr id="18" name="CaixaDeTexto 4">
            <a:extLst>
              <a:ext uri="{FF2B5EF4-FFF2-40B4-BE49-F238E27FC236}">
                <a16:creationId xmlns:a16="http://schemas.microsoft.com/office/drawing/2014/main" id="{6D02E030-C45E-4F1B-86F3-1B252417FA3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31640" y="3140968"/>
            <a:ext cx="779523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1400" b="1" dirty="0">
                <a:solidFill>
                  <a:srgbClr val="FF0000"/>
                </a:solidFill>
                <a:cs typeface="Times New Roman" panose="02020603050405020304" pitchFamily="18" charset="0"/>
              </a:rPr>
              <a:t>Resumo da Lição:</a:t>
            </a:r>
            <a:endParaRPr lang="pt-BR" sz="2000" dirty="0"/>
          </a:p>
        </p:txBody>
      </p:sp>
      <p:sp>
        <p:nvSpPr>
          <p:cNvPr id="20" name="Espaço Reservado para Texto 18">
            <a:extLst>
              <a:ext uri="{FF2B5EF4-FFF2-40B4-BE49-F238E27FC236}">
                <a16:creationId xmlns:a16="http://schemas.microsoft.com/office/drawing/2014/main" id="{69E52E62-E43F-468F-B7DA-7D14CC78770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331847" y="3448745"/>
            <a:ext cx="7763391" cy="242223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Resumo da Lição</a:t>
            </a:r>
          </a:p>
        </p:txBody>
      </p:sp>
      <p:sp>
        <p:nvSpPr>
          <p:cNvPr id="2" name="CaixaDeTexto 5">
            <a:extLst>
              <a:ext uri="{FF2B5EF4-FFF2-40B4-BE49-F238E27FC236}">
                <a16:creationId xmlns:a16="http://schemas.microsoft.com/office/drawing/2014/main" id="{072719D8-ADE9-C1B6-71C1-CE4B4E4D06F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90921" y="5737524"/>
            <a:ext cx="750155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pt-BR" altLang="pt-BR" b="1" dirty="0">
                <a:solidFill>
                  <a:srgbClr val="FF0000"/>
                </a:solidFill>
              </a:rPr>
              <a:t>IDEIA CENTRAL</a:t>
            </a:r>
            <a:endParaRPr lang="pt-BR" altLang="pt-BR" b="1" dirty="0"/>
          </a:p>
        </p:txBody>
      </p:sp>
      <p:sp>
        <p:nvSpPr>
          <p:cNvPr id="3" name="Espaço Reservado para Texto 18">
            <a:extLst>
              <a:ext uri="{FF2B5EF4-FFF2-40B4-BE49-F238E27FC236}">
                <a16:creationId xmlns:a16="http://schemas.microsoft.com/office/drawing/2014/main" id="{90211C64-CFC9-36BD-6FDD-89CDF6BE641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195735" y="6032054"/>
            <a:ext cx="6864127" cy="78132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Mensagem</a:t>
            </a:r>
          </a:p>
        </p:txBody>
      </p:sp>
    </p:spTree>
    <p:extLst>
      <p:ext uri="{BB962C8B-B14F-4D97-AF65-F5344CB8AC3E}">
        <p14:creationId xmlns:p14="http://schemas.microsoft.com/office/powerpoint/2010/main" val="37885462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s 3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FB5EB3C4-4E47-4BC9-80C2-9CACE53D14BA}"/>
              </a:ext>
            </a:extLst>
          </p:cNvPr>
          <p:cNvSpPr/>
          <p:nvPr userDrawn="1"/>
        </p:nvSpPr>
        <p:spPr>
          <a:xfrm rot="2522612">
            <a:off x="3043907" y="2766393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3º Trimestre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C893B520-36D8-4552-BB01-EC40469E8D10}"/>
              </a:ext>
            </a:extLst>
          </p:cNvPr>
          <p:cNvSpPr/>
          <p:nvPr userDrawn="1"/>
        </p:nvSpPr>
        <p:spPr>
          <a:xfrm rot="19154456">
            <a:off x="1127622" y="3198540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20182223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acao"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E5A9A2E-75BA-6EB2-BB82-8D14037490F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304" y="692697"/>
            <a:ext cx="7792696" cy="6126114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B78B434-828C-455F-94EB-9C26D24F0752}"/>
              </a:ext>
            </a:extLst>
          </p:cNvPr>
          <p:cNvSpPr/>
          <p:nvPr userDrawn="1"/>
        </p:nvSpPr>
        <p:spPr>
          <a:xfrm>
            <a:off x="7725449" y="39189"/>
            <a:ext cx="13930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solidFill>
                  <a:srgbClr val="000000"/>
                </a:solidFill>
                <a:latin typeface="Calibri" pitchFamily="34" charset="0"/>
              </a:rPr>
              <a:t>Oração</a:t>
            </a:r>
            <a:endParaRPr lang="pt-BR" altLang="pt-BR" sz="3200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CB738B1D-349F-0BDE-E14D-5E5CC6E9352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196752"/>
            <a:ext cx="3843251" cy="3150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6333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ra da O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36">
            <a:extLst>
              <a:ext uri="{FF2B5EF4-FFF2-40B4-BE49-F238E27FC236}">
                <a16:creationId xmlns:a16="http://schemas.microsoft.com/office/drawing/2014/main" id="{0B1FC360-B25E-43B2-8C2D-346C9A193795}"/>
              </a:ext>
            </a:extLst>
          </p:cNvPr>
          <p:cNvSpPr>
            <a:spLocks noChangeShapeType="1"/>
          </p:cNvSpPr>
          <p:nvPr userDrawn="1"/>
        </p:nvSpPr>
        <p:spPr bwMode="auto">
          <a:xfrm flipV="1">
            <a:off x="1397000" y="5838083"/>
            <a:ext cx="763905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8C901535-AB24-4455-A2F8-AE8FC4BFF3A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273BCE03-0431-4C05-A0E2-C9D1C67CFDFC}"/>
              </a:ext>
            </a:extLst>
          </p:cNvPr>
          <p:cNvSpPr txBox="1">
            <a:spLocks/>
          </p:cNvSpPr>
          <p:nvPr userDrawn="1"/>
        </p:nvSpPr>
        <p:spPr>
          <a:xfrm>
            <a:off x="1397000" y="5949950"/>
            <a:ext cx="7747000" cy="652463"/>
          </a:xfrm>
          <a:prstGeom prst="rect">
            <a:avLst/>
          </a:prstGeom>
        </p:spPr>
        <p:txBody>
          <a:bodyPr/>
          <a:lstStyle/>
          <a:p>
            <a:pPr algn="ctr" eaLnBrk="1" hangingPunct="1">
              <a:defRPr/>
            </a:pPr>
            <a:r>
              <a:rPr lang="pt-BR" altLang="pt-BR" sz="44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cs typeface="+mn-cs"/>
              </a:rPr>
              <a:t>Hora da Oração</a:t>
            </a:r>
          </a:p>
        </p:txBody>
      </p:sp>
      <p:pic>
        <p:nvPicPr>
          <p:cNvPr id="6" name="Imagem 5" descr="Uma imagem contendo pessoa, mulher, vestuário, interior&#10;&#10;Descrição gerada automaticamente">
            <a:extLst>
              <a:ext uri="{FF2B5EF4-FFF2-40B4-BE49-F238E27FC236}">
                <a16:creationId xmlns:a16="http://schemas.microsoft.com/office/drawing/2014/main" id="{AD4BB970-67A5-4BE8-9EA5-89518FDFCFA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22" y="686326"/>
            <a:ext cx="7747000" cy="5119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2922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zul - 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B4EDE0E-8A0C-C048-2BD6-C0BF8A051C5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000" y="570864"/>
            <a:ext cx="7812000" cy="6287136"/>
          </a:xfrm>
          <a:prstGeom prst="rect">
            <a:avLst/>
          </a:prstGeom>
        </p:spPr>
      </p:pic>
      <p:sp>
        <p:nvSpPr>
          <p:cNvPr id="4" name="Espaço Reservado para Imagem 5">
            <a:extLst>
              <a:ext uri="{FF2B5EF4-FFF2-40B4-BE49-F238E27FC236}">
                <a16:creationId xmlns:a16="http://schemas.microsoft.com/office/drawing/2014/main" id="{C6F178C9-CA25-CBC9-C157-8BDDD8F8CC88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32000" y="570864"/>
            <a:ext cx="7761600" cy="6287136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11" name="Espaço Reservado para Texto 6">
            <a:extLst>
              <a:ext uri="{FF2B5EF4-FFF2-40B4-BE49-F238E27FC236}">
                <a16:creationId xmlns:a16="http://schemas.microsoft.com/office/drawing/2014/main" id="{52C60677-A72F-B7ED-2C31-7A79A76CD06C}"/>
              </a:ext>
            </a:extLst>
          </p:cNvPr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1332000" y="570864"/>
            <a:ext cx="7761600" cy="6287136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/>
          <a:lstStyle>
            <a:lvl1pPr>
              <a:buNone/>
              <a:defRPr sz="2800" b="1"/>
            </a:lvl1pPr>
          </a:lstStyle>
          <a:p>
            <a:pPr lvl="0"/>
            <a:r>
              <a:rPr lang="pt-BR" dirty="0"/>
              <a:t>Texto</a:t>
            </a:r>
          </a:p>
        </p:txBody>
      </p:sp>
      <p:sp>
        <p:nvSpPr>
          <p:cNvPr id="10" name="Espaço Reservado para Texto 31">
            <a:extLst>
              <a:ext uri="{FF2B5EF4-FFF2-40B4-BE49-F238E27FC236}">
                <a16:creationId xmlns:a16="http://schemas.microsoft.com/office/drawing/2014/main" id="{50B3DD9B-A545-607D-D747-C638855E9BF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7504" y="113664"/>
            <a:ext cx="9036496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Editar1 </a:t>
            </a:r>
          </a:p>
        </p:txBody>
      </p:sp>
    </p:spTree>
    <p:extLst>
      <p:ext uri="{BB962C8B-B14F-4D97-AF65-F5344CB8AC3E}">
        <p14:creationId xmlns:p14="http://schemas.microsoft.com/office/powerpoint/2010/main" val="3944311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deia Cent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>
            <a:extLst>
              <a:ext uri="{FF2B5EF4-FFF2-40B4-BE49-F238E27FC236}">
                <a16:creationId xmlns:a16="http://schemas.microsoft.com/office/drawing/2014/main" id="{02413AB2-2334-4BCB-A396-78B6FAEE382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02EBC904-65A3-4090-8581-0C3B6CB4B38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92725" y="188913"/>
            <a:ext cx="3816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sz="2000" b="1" dirty="0"/>
              <a:t>Ideia Central da Lição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D611CC65-7A07-71D5-E323-1336E1FBE5D9}"/>
              </a:ext>
            </a:extLst>
          </p:cNvPr>
          <p:cNvSpPr/>
          <p:nvPr userDrawn="1"/>
        </p:nvSpPr>
        <p:spPr>
          <a:xfrm>
            <a:off x="4067944" y="43542"/>
            <a:ext cx="1008112" cy="5889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200" b="1" dirty="0">
                <a:ln>
                  <a:solidFill>
                    <a:schemeClr val="tx1"/>
                  </a:solidFill>
                </a:ln>
              </a:rPr>
              <a:t>13</a:t>
            </a:r>
            <a:endParaRPr lang="pt-BR" b="1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F96399E7-8080-1D0F-B853-553075FBF89B}"/>
              </a:ext>
            </a:extLst>
          </p:cNvPr>
          <p:cNvSpPr txBox="1"/>
          <p:nvPr userDrawn="1"/>
        </p:nvSpPr>
        <p:spPr>
          <a:xfrm>
            <a:off x="1351042" y="5429488"/>
            <a:ext cx="7740000" cy="1384995"/>
          </a:xfrm>
          <a:prstGeom prst="rect">
            <a:avLst/>
          </a:prstGeom>
          <a:solidFill>
            <a:srgbClr val="1F497D"/>
          </a:solidFill>
        </p:spPr>
        <p:txBody>
          <a:bodyPr wrap="square">
            <a:spAutoFit/>
          </a:bodyPr>
          <a:lstStyle/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800" b="1" i="0" kern="1200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Quando Jesus abençoa minha vida de maneiras tão maravilhosas, posso transmitir Suas bênçãos a outras pessoas. 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76A26580-C79D-1724-3078-A1BA40A3AF3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423" y="632505"/>
            <a:ext cx="7792958" cy="4796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0774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- 3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8ADDD79A-D920-41C3-8B42-9C09D536E12A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CC99"/>
              </a:gs>
              <a:gs pos="35000">
                <a:srgbClr val="FFFFCC"/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E43027F8-5C85-4EEB-8003-2662B12BB11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AC1FCAAA-BC94-45C3-A1C7-8AA7D59A2891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rgbClr val="C00000"/>
              </a:gs>
              <a:gs pos="100000">
                <a:srgbClr val="FF00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260E8798-3089-4654-B145-191D65A7559E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C00000"/>
              </a:gs>
              <a:gs pos="69000">
                <a:srgbClr val="FF0000"/>
              </a:gs>
              <a:gs pos="100000">
                <a:srgbClr val="FF66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665E3C04-3FA6-4154-B10B-44D0705381B6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C00000"/>
              </a:gs>
              <a:gs pos="35000">
                <a:srgbClr val="FF0000"/>
              </a:gs>
              <a:gs pos="69000">
                <a:srgbClr val="FF6600"/>
              </a:gs>
              <a:gs pos="100000">
                <a:srgbClr val="FF99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40001024-0A58-4D82-87CB-F596C2843D9A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0000"/>
              </a:gs>
              <a:gs pos="35000">
                <a:srgbClr val="FF6600"/>
              </a:gs>
              <a:gs pos="69000">
                <a:srgbClr val="FF9966"/>
              </a:gs>
              <a:gs pos="100000">
                <a:srgbClr val="FFCC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EF903E1F-AC4D-418A-A81B-D801C0F54471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6600"/>
              </a:gs>
              <a:gs pos="35000">
                <a:srgbClr val="FF9966"/>
              </a:gs>
              <a:gs pos="69000">
                <a:srgbClr val="FFCC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C6D2BD42-83ED-4F60-AE5F-0AA094B621B8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9966"/>
              </a:gs>
              <a:gs pos="35000">
                <a:srgbClr val="FFCC99"/>
              </a:gs>
              <a:gs pos="69000">
                <a:srgbClr val="FFFFCC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1FBD7948-5F0C-42DE-946E-3AD610BF75E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Trimestre</a:t>
            </a:r>
          </a:p>
          <a:p>
            <a:pPr>
              <a:defRPr/>
            </a:pPr>
            <a:endParaRPr lang="pt-BR" altLang="pt-BR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 dirty="0">
                <a:solidFill>
                  <a:schemeClr val="bg1"/>
                </a:solidFill>
              </a:rPr>
              <a:t>  Ano </a:t>
            </a:r>
          </a:p>
          <a:p>
            <a:pPr>
              <a:defRPr/>
            </a:pPr>
            <a:endParaRPr lang="pt-BR" altLang="pt-BR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843DF8E8-6ABA-475D-9E78-D322E2AD317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7" name="CaixaDeTexto 26">
            <a:extLst>
              <a:ext uri="{FF2B5EF4-FFF2-40B4-BE49-F238E27FC236}">
                <a16:creationId xmlns:a16="http://schemas.microsoft.com/office/drawing/2014/main" id="{F5321713-A3B4-46EA-8F20-54B02523945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3º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BB4C901B-E4F1-41E3-B5EE-A898B9A1E16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>
                <a:solidFill>
                  <a:schemeClr val="bg1"/>
                </a:solidFill>
              </a:rPr>
              <a:t>Lição</a:t>
            </a:r>
            <a:endParaRPr lang="pt-BR" altLang="pt-BR" sz="2400"/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9" name="Espaço Reservado para Texto 22">
            <a:extLst>
              <a:ext uri="{FF2B5EF4-FFF2-40B4-BE49-F238E27FC236}">
                <a16:creationId xmlns:a16="http://schemas.microsoft.com/office/drawing/2014/main" id="{D7E1C28C-4918-4427-9C91-2D8B3C98307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02594B19-989D-BB95-5376-035A92FD5A3B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5FFCCF2E-3580-C76B-C1D4-FC5DCA6D8274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F4BA64A-3CE1-D415-875B-ABA507344965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D14CA004-6D37-F317-3519-B3EF7BAAC30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F9FBBD01-8A5F-723E-C32F-BECFD86DD27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7B962CF4-C43B-B006-EB64-29EDF4D13299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8B97051D-DD62-4D3C-1D9A-5C17AE057E9D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9D5264EE-8A12-313A-C625-6A7E5BE6A88A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8000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melho Assunto do m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Espaço Reservado para Texto 14"/>
          <p:cNvSpPr>
            <a:spLocks noGrp="1"/>
          </p:cNvSpPr>
          <p:nvPr>
            <p:ph type="body" sz="quarter" idx="10" hasCustomPrompt="1"/>
          </p:nvPr>
        </p:nvSpPr>
        <p:spPr>
          <a:xfrm>
            <a:off x="1331640" y="684383"/>
            <a:ext cx="7812360" cy="988841"/>
          </a:xfrm>
          <a:prstGeom prst="rect">
            <a:avLst/>
          </a:prstGeom>
          <a:solidFill>
            <a:srgbClr val="FF0000"/>
          </a:solidFill>
        </p:spPr>
        <p:txBody>
          <a:bodyPr anchor="ctr" anchorCtr="1"/>
          <a:lstStyle>
            <a:lvl1pPr algn="ctr">
              <a:buNone/>
              <a:defRPr sz="4000" baseline="0">
                <a:solidFill>
                  <a:schemeClr val="bg1"/>
                </a:solidFill>
              </a:defRPr>
            </a:lvl1pPr>
            <a:lvl2pPr algn="ctr">
              <a:buNone/>
              <a:defRPr sz="4000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Editar </a:t>
            </a:r>
          </a:p>
        </p:txBody>
      </p:sp>
      <p:sp>
        <p:nvSpPr>
          <p:cNvPr id="19" name="Espaço Reservado para Imagem 16"/>
          <p:cNvSpPr>
            <a:spLocks noGrp="1" noChangeAspect="1"/>
          </p:cNvSpPr>
          <p:nvPr>
            <p:ph type="pic" sz="quarter" idx="11"/>
          </p:nvPr>
        </p:nvSpPr>
        <p:spPr>
          <a:xfrm>
            <a:off x="1353600" y="1688400"/>
            <a:ext cx="7740000" cy="5126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pt-BR" noProof="0" dirty="0"/>
              <a:t>Clique no ícone para adicionar uma imagem</a:t>
            </a:r>
          </a:p>
        </p:txBody>
      </p:sp>
    </p:spTree>
    <p:extLst>
      <p:ext uri="{BB962C8B-B14F-4D97-AF65-F5344CB8AC3E}">
        <p14:creationId xmlns:p14="http://schemas.microsoft.com/office/powerpoint/2010/main" val="7637537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melho Tit Versos 2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589A79DF-4307-48BC-B539-DDE98B1D3D15}"/>
              </a:ext>
            </a:extLst>
          </p:cNvPr>
          <p:cNvSpPr/>
          <p:nvPr userDrawn="1"/>
        </p:nvSpPr>
        <p:spPr>
          <a:xfrm rot="2522612">
            <a:off x="3043907" y="2766393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2º Trimestre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5EA1C8CC-24FB-481F-91D0-B9686430300C}"/>
              </a:ext>
            </a:extLst>
          </p:cNvPr>
          <p:cNvSpPr/>
          <p:nvPr userDrawn="1"/>
        </p:nvSpPr>
        <p:spPr>
          <a:xfrm rot="19154456">
            <a:off x="1055615" y="3172153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28132069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 para Decor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ixaDeTexto 10">
            <a:extLst>
              <a:ext uri="{FF2B5EF4-FFF2-40B4-BE49-F238E27FC236}">
                <a16:creationId xmlns:a16="http://schemas.microsoft.com/office/drawing/2014/main" id="{018FBBC4-C48F-4AF2-8A1F-359753D3484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92725" y="188913"/>
            <a:ext cx="38195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dirty="0"/>
              <a:t> VERSÍCULO PARA MEMORIZAR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52257F30-A596-42D8-B8BC-CB59710DAFA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 dirty="0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13" name="Espaço Reservado para Texto 31">
            <a:extLst>
              <a:ext uri="{FF2B5EF4-FFF2-40B4-BE49-F238E27FC236}">
                <a16:creationId xmlns:a16="http://schemas.microsoft.com/office/drawing/2014/main" id="{BFFAA08C-9173-4A76-89DB-1622DCA594B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51275" y="91693"/>
            <a:ext cx="1441450" cy="431800"/>
          </a:xfrm>
          <a:prstGeom prst="rect">
            <a:avLst/>
          </a:prstGeom>
        </p:spPr>
        <p:txBody>
          <a:bodyPr/>
          <a:lstStyle>
            <a:lvl1pPr algn="ctr">
              <a:buNone/>
              <a:defRPr sz="3600" b="1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</p:spTree>
    <p:extLst>
      <p:ext uri="{BB962C8B-B14F-4D97-AF65-F5344CB8AC3E}">
        <p14:creationId xmlns:p14="http://schemas.microsoft.com/office/powerpoint/2010/main" val="158629699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romis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A9D4FAC-AEE2-E1EA-2262-6E43318417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001"/>
          <a:stretch>
            <a:fillRect/>
          </a:stretch>
        </p:blipFill>
        <p:spPr>
          <a:xfrm flipH="1">
            <a:off x="1358956" y="723146"/>
            <a:ext cx="7706568" cy="6051039"/>
          </a:xfrm>
          <a:prstGeom prst="rect">
            <a:avLst/>
          </a:prstGeom>
        </p:spPr>
      </p:pic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142D83EF-3460-4BBD-AAF5-B81FDCAA90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57200" y="687600"/>
            <a:ext cx="3934880" cy="6120000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 i="1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Texto Compromisso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1B78B434-828C-455F-94EB-9C26D24F0752}"/>
              </a:ext>
            </a:extLst>
          </p:cNvPr>
          <p:cNvSpPr/>
          <p:nvPr userDrawn="1"/>
        </p:nvSpPr>
        <p:spPr>
          <a:xfrm>
            <a:off x="6596872" y="39189"/>
            <a:ext cx="25216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solidFill>
                  <a:srgbClr val="000000"/>
                </a:solidFill>
                <a:latin typeface="Calibri" pitchFamily="34" charset="0"/>
              </a:rPr>
              <a:t>Compromisso</a:t>
            </a:r>
            <a:endParaRPr lang="pt-BR" altLang="pt-BR" sz="3200" dirty="0"/>
          </a:p>
        </p:txBody>
      </p:sp>
    </p:spTree>
    <p:extLst>
      <p:ext uri="{BB962C8B-B14F-4D97-AF65-F5344CB8AC3E}">
        <p14:creationId xmlns:p14="http://schemas.microsoft.com/office/powerpoint/2010/main" val="37059913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81BB83F-5A46-51BE-59F7-030A4F22197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22"/>
            <a:ext cx="9144000" cy="6802254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86DF13CB-33FF-3CFA-69EB-198720539188}"/>
              </a:ext>
            </a:extLst>
          </p:cNvPr>
          <p:cNvSpPr/>
          <p:nvPr userDrawn="1"/>
        </p:nvSpPr>
        <p:spPr>
          <a:xfrm rot="466985">
            <a:off x="7236684" y="3828420"/>
            <a:ext cx="659699" cy="13258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JOÃO 3:16</a:t>
            </a:r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A1E2C0F0-E3A9-C138-63EA-C711AD3B12A1}"/>
              </a:ext>
            </a:extLst>
          </p:cNvPr>
          <p:cNvSpPr/>
          <p:nvPr userDrawn="1"/>
        </p:nvSpPr>
        <p:spPr>
          <a:xfrm>
            <a:off x="539552" y="1268760"/>
            <a:ext cx="4582422" cy="3502604"/>
          </a:xfrm>
          <a:prstGeom prst="roundRect">
            <a:avLst/>
          </a:prstGeom>
          <a:solidFill>
            <a:srgbClr val="D0167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800" dirty="0" err="1">
                <a:solidFill>
                  <a:prstClr val="white"/>
                </a:solidFill>
                <a:latin typeface="Century Gothic" panose="020B0502020202020204" pitchFamily="34" charset="0"/>
              </a:rPr>
              <a:t>Curiosidade</a:t>
            </a:r>
            <a:r>
              <a:rPr lang="en-US" sz="4800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4800" dirty="0" err="1">
                <a:solidFill>
                  <a:prstClr val="white"/>
                </a:solidFill>
                <a:latin typeface="Century Gothic" panose="020B0502020202020204" pitchFamily="34" charset="0"/>
              </a:rPr>
              <a:t>Missionária</a:t>
            </a:r>
            <a:r>
              <a:rPr lang="en-US" sz="4800" dirty="0">
                <a:solidFill>
                  <a:prstClr val="white"/>
                </a:solidFill>
                <a:latin typeface="Century Gothic" panose="020B0502020202020204" pitchFamily="34" charset="0"/>
              </a:rPr>
              <a:t> e Quadro de </a:t>
            </a:r>
            <a:r>
              <a:rPr lang="en-US" sz="4800" dirty="0" err="1">
                <a:solidFill>
                  <a:prstClr val="white"/>
                </a:solidFill>
                <a:latin typeface="Century Gothic" panose="020B0502020202020204" pitchFamily="34" charset="0"/>
              </a:rPr>
              <a:t>ofertas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530786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rte da Sema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8EDA3A-2546-4DEC-9A42-20AF7DF621A9}"/>
              </a:ext>
            </a:extLst>
          </p:cNvPr>
          <p:cNvSpPr/>
          <p:nvPr userDrawn="1"/>
        </p:nvSpPr>
        <p:spPr>
          <a:xfrm>
            <a:off x="2612708" y="58056"/>
            <a:ext cx="6408208" cy="5486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t-BR" sz="36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Arte da Semana</a:t>
            </a:r>
          </a:p>
        </p:txBody>
      </p:sp>
    </p:spTree>
    <p:extLst>
      <p:ext uri="{BB962C8B-B14F-4D97-AF65-F5344CB8AC3E}">
        <p14:creationId xmlns:p14="http://schemas.microsoft.com/office/powerpoint/2010/main" val="383917443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assagens Lica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CB6665-B5B4-F745-9CBF-183228BC1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3F87-000E-7646-95A8-ED14C0EB8E0A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A602CE-866F-4ECF-3E0C-81FA40594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B194BD-118E-D123-5021-859286E83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6E587-034D-8D44-B3A1-236A0616207A}" type="slidenum">
              <a:rPr lang="en-US" smtClean="0"/>
              <a:t>‹nº›</a:t>
            </a:fld>
            <a:endParaRPr lang="en-US"/>
          </a:p>
        </p:txBody>
      </p:sp>
      <p:sp>
        <p:nvSpPr>
          <p:cNvPr id="6" name="Espaço Reservado para Imagem 5">
            <a:extLst>
              <a:ext uri="{FF2B5EF4-FFF2-40B4-BE49-F238E27FC236}">
                <a16:creationId xmlns:a16="http://schemas.microsoft.com/office/drawing/2014/main" id="{1364019E-99DD-3542-C0C7-DBF48FEE023F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50000" y="712800"/>
            <a:ext cx="7743600" cy="60948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039577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melho - 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CF63D75-51A9-DD90-65B6-11E210F4D99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37"/>
          <a:stretch>
            <a:fillRect/>
          </a:stretch>
        </p:blipFill>
        <p:spPr>
          <a:xfrm>
            <a:off x="2483768" y="853648"/>
            <a:ext cx="4801626" cy="5863580"/>
          </a:xfrm>
          <a:prstGeom prst="rect">
            <a:avLst/>
          </a:prstGeom>
        </p:spPr>
      </p:pic>
      <p:sp>
        <p:nvSpPr>
          <p:cNvPr id="8" name="Espaço Reservado para Imagem 5">
            <a:extLst>
              <a:ext uri="{FF2B5EF4-FFF2-40B4-BE49-F238E27FC236}">
                <a16:creationId xmlns:a16="http://schemas.microsoft.com/office/drawing/2014/main" id="{840C91CA-113E-A673-1789-5F26B78374B3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32000" y="570864"/>
            <a:ext cx="7761600" cy="6287136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11" name="Espaço Reservado para Texto 6">
            <a:extLst>
              <a:ext uri="{FF2B5EF4-FFF2-40B4-BE49-F238E27FC236}">
                <a16:creationId xmlns:a16="http://schemas.microsoft.com/office/drawing/2014/main" id="{62E40D8D-635C-FC36-25DE-2275F7B29674}"/>
              </a:ext>
            </a:extLst>
          </p:cNvPr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1332000" y="570864"/>
            <a:ext cx="7761600" cy="6287136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/>
          <a:lstStyle>
            <a:lvl1pPr>
              <a:buNone/>
              <a:defRPr sz="2800" b="1"/>
            </a:lvl1pPr>
          </a:lstStyle>
          <a:p>
            <a:pPr lvl="0"/>
            <a:r>
              <a:rPr lang="pt-BR" dirty="0"/>
              <a:t>Texto</a:t>
            </a:r>
          </a:p>
        </p:txBody>
      </p:sp>
      <p:sp>
        <p:nvSpPr>
          <p:cNvPr id="10" name="Espaço Reservado para Texto 31">
            <a:extLst>
              <a:ext uri="{FF2B5EF4-FFF2-40B4-BE49-F238E27FC236}">
                <a16:creationId xmlns:a16="http://schemas.microsoft.com/office/drawing/2014/main" id="{880196AF-ACA0-8FE5-8CAB-79B56D5EED5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7504" y="113664"/>
            <a:ext cx="9036496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Editar1 </a:t>
            </a:r>
          </a:p>
        </p:txBody>
      </p:sp>
    </p:spTree>
    <p:extLst>
      <p:ext uri="{BB962C8B-B14F-4D97-AF65-F5344CB8AC3E}">
        <p14:creationId xmlns:p14="http://schemas.microsoft.com/office/powerpoint/2010/main" val="230985035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CAPA - 4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6EFEC033-62CE-46A4-960E-A25DFB9B1134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68075CF0-2B2B-46CB-916E-D0FA2954265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DE53D19-9FEF-4626-9AF9-994FDE664669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C8325D52-CB15-4360-B2D0-6058BD4A09E3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63FF76A6-8ED8-4B69-B1DF-525353A694B2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3AFF0E04-F352-4127-8407-7C0A1B2AE14B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445B7C3E-20BA-4F87-9162-37E4DD81732C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8FC8DDCF-E3C2-4624-AE54-76BD0F9E3AF2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545FA0D4-BC09-4D08-B778-F3CE3904D9B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solidFill>
                  <a:schemeClr val="bg1"/>
                </a:solidFill>
              </a:rPr>
              <a:t>Trimestre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 Ano 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2" name="CaixaDeTexto 19">
            <a:extLst>
              <a:ext uri="{FF2B5EF4-FFF2-40B4-BE49-F238E27FC236}">
                <a16:creationId xmlns:a16="http://schemas.microsoft.com/office/drawing/2014/main" id="{7A3CB694-172F-4C43-BB37-F4CF3C6FC4C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6" name="CaixaDeTexto 20">
            <a:extLst>
              <a:ext uri="{FF2B5EF4-FFF2-40B4-BE49-F238E27FC236}">
                <a16:creationId xmlns:a16="http://schemas.microsoft.com/office/drawing/2014/main" id="{0EC31F69-B43B-4228-A1D0-860D346E534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4º</a:t>
            </a:r>
          </a:p>
        </p:txBody>
      </p:sp>
      <p:sp>
        <p:nvSpPr>
          <p:cNvPr id="27" name="Retângulo 21">
            <a:extLst>
              <a:ext uri="{FF2B5EF4-FFF2-40B4-BE49-F238E27FC236}">
                <a16:creationId xmlns:a16="http://schemas.microsoft.com/office/drawing/2014/main" id="{E0A73F39-0BA3-4D7F-B70B-88F4C2AAC75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>
                <a:solidFill>
                  <a:schemeClr val="bg1"/>
                </a:solidFill>
              </a:rPr>
              <a:t>Lição</a:t>
            </a:r>
            <a:endParaRPr lang="pt-BR" altLang="pt-BR" sz="2400"/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9" name="Espaço Reservado para Texto 22">
            <a:extLst>
              <a:ext uri="{FF2B5EF4-FFF2-40B4-BE49-F238E27FC236}">
                <a16:creationId xmlns:a16="http://schemas.microsoft.com/office/drawing/2014/main" id="{12109156-0016-45C2-80DA-599CA0CAD30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E54277EE-995A-AF5E-301A-837ABFA1FE01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9F27F08E-FD8E-61C8-7018-7F8799DA463D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163CF2E-89F3-8C90-97F6-8FDF316735F0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9EC9EA51-047D-087B-1B89-11B91BF6BB7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A3093378-635E-A052-B056-EECFC158C09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B5EA4B26-FAAB-7F4D-8ACB-D267FF85A55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9058EBD1-D739-D5D2-1434-BE9AF425A4F8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99B15414-64B8-17E7-91FC-CD9EEB05562D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18496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ino das Ofertas Jp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agem 25">
            <a:extLst>
              <a:ext uri="{FF2B5EF4-FFF2-40B4-BE49-F238E27FC236}">
                <a16:creationId xmlns:a16="http://schemas.microsoft.com/office/drawing/2014/main" id="{8BAFAA65-FC57-380E-CB83-40F6E20CCBA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" y="670133"/>
            <a:ext cx="9067800" cy="616267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A693B65-10C4-93D3-F098-4BABF7B3F5F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305" y="5605617"/>
            <a:ext cx="4799215" cy="1238596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B2B76BB3-332D-400D-8B33-4E90D55DC33C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1E14FAD9-4A13-8E87-FF52-FE2789F52185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BB4127C9-CDD3-0EB4-2B5A-24F40A3089C2}"/>
              </a:ext>
            </a:extLst>
          </p:cNvPr>
          <p:cNvSpPr txBox="1"/>
          <p:nvPr userDrawn="1"/>
        </p:nvSpPr>
        <p:spPr>
          <a:xfrm>
            <a:off x="5180" y="25192"/>
            <a:ext cx="9074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DESTINO DAS OFERTAS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– 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2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2D276563-F2C3-1606-1B46-336EACB046C0}"/>
              </a:ext>
            </a:extLst>
          </p:cNvPr>
          <p:cNvSpPr/>
          <p:nvPr userDrawn="1"/>
        </p:nvSpPr>
        <p:spPr>
          <a:xfrm flipH="1">
            <a:off x="2386738" y="565622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79918709-8584-D574-26C1-50E401D0183C}"/>
              </a:ext>
            </a:extLst>
          </p:cNvPr>
          <p:cNvSpPr/>
          <p:nvPr userDrawn="1"/>
        </p:nvSpPr>
        <p:spPr>
          <a:xfrm flipH="1">
            <a:off x="2386738" y="5876661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1AE57EB1-5D11-DC62-DD29-CB055FDD28B4}"/>
              </a:ext>
            </a:extLst>
          </p:cNvPr>
          <p:cNvSpPr/>
          <p:nvPr userDrawn="1"/>
        </p:nvSpPr>
        <p:spPr>
          <a:xfrm flipH="1">
            <a:off x="2386738" y="6097094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92908428-882B-CAB9-F153-ED6A1A263B3C}"/>
              </a:ext>
            </a:extLst>
          </p:cNvPr>
          <p:cNvSpPr/>
          <p:nvPr userDrawn="1"/>
        </p:nvSpPr>
        <p:spPr>
          <a:xfrm flipH="1">
            <a:off x="2386738" y="631752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2E083CE5-5461-9BAB-DC78-41F7B689E9F6}"/>
              </a:ext>
            </a:extLst>
          </p:cNvPr>
          <p:cNvSpPr/>
          <p:nvPr userDrawn="1"/>
        </p:nvSpPr>
        <p:spPr>
          <a:xfrm flipH="1">
            <a:off x="2386738" y="653796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sp>
        <p:nvSpPr>
          <p:cNvPr id="15" name="Elipse 14">
            <a:extLst>
              <a:ext uri="{FF2B5EF4-FFF2-40B4-BE49-F238E27FC236}">
                <a16:creationId xmlns:a16="http://schemas.microsoft.com/office/drawing/2014/main" id="{44D521DB-EE32-5F00-8BE5-5B36CE7F5E96}"/>
              </a:ext>
            </a:extLst>
          </p:cNvPr>
          <p:cNvSpPr/>
          <p:nvPr userDrawn="1"/>
        </p:nvSpPr>
        <p:spPr>
          <a:xfrm flipH="1">
            <a:off x="6870988" y="563687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D324F628-F49F-3DBF-B249-A65D808D61C9}"/>
              </a:ext>
            </a:extLst>
          </p:cNvPr>
          <p:cNvSpPr/>
          <p:nvPr userDrawn="1"/>
        </p:nvSpPr>
        <p:spPr>
          <a:xfrm flipH="1">
            <a:off x="6870988" y="5857311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79C549F6-8A27-58E6-B316-3A837F6BFD8C}"/>
              </a:ext>
            </a:extLst>
          </p:cNvPr>
          <p:cNvSpPr/>
          <p:nvPr userDrawn="1"/>
        </p:nvSpPr>
        <p:spPr>
          <a:xfrm flipH="1">
            <a:off x="6870988" y="6077744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9981DCF5-38D7-25C7-65B5-8FB3F1BBEE43}"/>
              </a:ext>
            </a:extLst>
          </p:cNvPr>
          <p:cNvSpPr/>
          <p:nvPr userDrawn="1"/>
        </p:nvSpPr>
        <p:spPr>
          <a:xfrm flipH="1">
            <a:off x="6870988" y="629817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29DA0739-6C76-9406-9FC6-EFD006E95058}"/>
              </a:ext>
            </a:extLst>
          </p:cNvPr>
          <p:cNvSpPr/>
          <p:nvPr userDrawn="1"/>
        </p:nvSpPr>
        <p:spPr>
          <a:xfrm flipH="1">
            <a:off x="6870988" y="651861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39127D6E-7BEE-FFAE-DE89-C1F8FD94C724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58436" y="2432899"/>
            <a:ext cx="3228576" cy="3250296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de Seta Reta 20">
            <a:extLst>
              <a:ext uri="{FF2B5EF4-FFF2-40B4-BE49-F238E27FC236}">
                <a16:creationId xmlns:a16="http://schemas.microsoft.com/office/drawing/2014/main" id="{DEA8BC93-B99B-64BB-3FBD-7BB7BF134730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5272724" y="4477024"/>
            <a:ext cx="1618862" cy="1455101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de Seta Reta 21">
            <a:extLst>
              <a:ext uri="{FF2B5EF4-FFF2-40B4-BE49-F238E27FC236}">
                <a16:creationId xmlns:a16="http://schemas.microsoft.com/office/drawing/2014/main" id="{92DD2056-9B5C-2D17-9C50-6CC8918A9373}"/>
              </a:ext>
            </a:extLst>
          </p:cNvPr>
          <p:cNvCxnSpPr>
            <a:cxnSpLocks/>
          </p:cNvCxnSpPr>
          <p:nvPr userDrawn="1"/>
        </p:nvCxnSpPr>
        <p:spPr>
          <a:xfrm flipV="1">
            <a:off x="7064468" y="3706687"/>
            <a:ext cx="275418" cy="2461057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59AA7387-D29F-EC46-0E95-3A9F87114461}"/>
              </a:ext>
            </a:extLst>
          </p:cNvPr>
          <p:cNvCxnSpPr>
            <a:cxnSpLocks/>
          </p:cNvCxnSpPr>
          <p:nvPr userDrawn="1"/>
        </p:nvCxnSpPr>
        <p:spPr>
          <a:xfrm flipV="1">
            <a:off x="7050988" y="4293096"/>
            <a:ext cx="761372" cy="230388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de Seta Reta 23">
            <a:extLst>
              <a:ext uri="{FF2B5EF4-FFF2-40B4-BE49-F238E27FC236}">
                <a16:creationId xmlns:a16="http://schemas.microsoft.com/office/drawing/2014/main" id="{286C012D-EF20-18F4-83A4-00FE7FF74997}"/>
              </a:ext>
            </a:extLst>
          </p:cNvPr>
          <p:cNvCxnSpPr>
            <a:cxnSpLocks/>
          </p:cNvCxnSpPr>
          <p:nvPr userDrawn="1"/>
        </p:nvCxnSpPr>
        <p:spPr>
          <a:xfrm flipV="1">
            <a:off x="7050988" y="4834403"/>
            <a:ext cx="563662" cy="155377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58332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a Historia Missiona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História Missionária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Espaço Reservado para Texto 1">
            <a:extLst>
              <a:ext uri="{FF2B5EF4-FFF2-40B4-BE49-F238E27FC236}">
                <a16:creationId xmlns:a16="http://schemas.microsoft.com/office/drawing/2014/main" id="{5806CFBF-E61B-897D-40B3-224202458DD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5" y="679578"/>
            <a:ext cx="9037079" cy="612000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  <a:p>
            <a:endParaRPr lang="pt-BR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36BC8795-B831-FB49-2967-BE31AA71596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50" y="2060848"/>
            <a:ext cx="8750300" cy="458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47657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oria Missiona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5" y="679578"/>
            <a:ext cx="9037079" cy="6120000"/>
          </a:xfrm>
          <a:prstGeom prst="rect">
            <a:avLst/>
          </a:prstGeom>
          <a:noFill/>
        </p:spPr>
        <p:txBody>
          <a:bodyPr/>
          <a:lstStyle>
            <a:lvl1pPr marL="0" indent="18000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b="1">
                <a:solidFill>
                  <a:srgbClr val="FF0000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algn="l"/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História Missionária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E0819833-E624-8FD1-7345-5E442B0556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70" y="2780928"/>
            <a:ext cx="6090065" cy="4114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80373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cao da Naturez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1239EB37-C5AC-8AF0-8BC4-96A10212C2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2" y="680274"/>
            <a:ext cx="9144000" cy="6177726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Lição da Natureza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8310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cao da Natureza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Lição da Natureza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8863E5FF-3027-D3AF-D014-72EB9003DB9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5875" y="620713"/>
            <a:ext cx="9112250" cy="6237287"/>
          </a:xfrm>
          <a:prstGeom prst="rect">
            <a:avLst/>
          </a:prstGeom>
          <a:solidFill>
            <a:srgbClr val="C5D9A1"/>
          </a:solidFill>
        </p:spPr>
        <p:txBody>
          <a:bodyPr/>
          <a:lstStyle>
            <a:lvl2pPr>
              <a:buNone/>
              <a:defRPr sz="2400" b="1"/>
            </a:lvl2pPr>
          </a:lstStyle>
          <a:p>
            <a:pPr lvl="1"/>
            <a:r>
              <a:rPr lang="pt-BR" dirty="0"/>
              <a:t>História</a:t>
            </a:r>
          </a:p>
        </p:txBody>
      </p:sp>
    </p:spTree>
    <p:extLst>
      <p:ext uri="{BB962C8B-B14F-4D97-AF65-F5344CB8AC3E}">
        <p14:creationId xmlns:p14="http://schemas.microsoft.com/office/powerpoint/2010/main" val="24419663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cao da Natureza_3_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6921" y="671287"/>
            <a:ext cx="9037079" cy="6120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 marL="0" indent="18000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b="1">
                <a:solidFill>
                  <a:srgbClr val="FF0000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algn="l"/>
            <a:r>
              <a:rPr lang="pt-BR" dirty="0"/>
              <a:t>Texto da História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Lição da Natureza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" name="Espaço Reservado para Imagem 8">
            <a:extLst>
              <a:ext uri="{FF2B5EF4-FFF2-40B4-BE49-F238E27FC236}">
                <a16:creationId xmlns:a16="http://schemas.microsoft.com/office/drawing/2014/main" id="{1BFB311D-8993-DED1-4B84-70CE526ABA6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0921" y="673200"/>
            <a:ext cx="9037079" cy="612000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94392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 anim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5BEB51A7-FA12-4092-880C-D92F60CC101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300" b="1">
                <a:latin typeface="Comic Sans MS" panose="030F0702030302020204" pitchFamily="66" charset="0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</a:t>
            </a:r>
          </a:p>
        </p:txBody>
      </p:sp>
    </p:spTree>
    <p:extLst>
      <p:ext uri="{BB962C8B-B14F-4D97-AF65-F5344CB8AC3E}">
        <p14:creationId xmlns:p14="http://schemas.microsoft.com/office/powerpoint/2010/main" val="322633135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Sete Err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E691A5ED-E535-4D0C-A5F5-403DAE6F939B}"/>
              </a:ext>
            </a:extLst>
          </p:cNvPr>
          <p:cNvSpPr/>
          <p:nvPr userDrawn="1"/>
        </p:nvSpPr>
        <p:spPr>
          <a:xfrm>
            <a:off x="3923928" y="69850"/>
            <a:ext cx="5220072" cy="5296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Sete erros para </a:t>
            </a:r>
            <a:fld id="{D3E8A65F-3EAC-453A-82B5-5B8DB86504C7}" type="datetime1">
              <a:rPr lang="pt-BR" altLang="pt-BR" sz="2400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08/09/2026</a:t>
            </a:fld>
            <a:endParaRPr lang="pt-BR" altLang="pt-BR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01A9751D-217B-4C42-92AE-30670F9E7FF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 dirty="0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7" name="Espaço Reservado para Texto 31">
            <a:extLst>
              <a:ext uri="{FF2B5EF4-FFF2-40B4-BE49-F238E27FC236}">
                <a16:creationId xmlns:a16="http://schemas.microsoft.com/office/drawing/2014/main" id="{5C78E619-F36F-44E3-B77E-943CB6474AF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51275" y="91693"/>
            <a:ext cx="1441450" cy="431800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 b="1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</p:spTree>
    <p:extLst>
      <p:ext uri="{BB962C8B-B14F-4D97-AF65-F5344CB8AC3E}">
        <p14:creationId xmlns:p14="http://schemas.microsoft.com/office/powerpoint/2010/main" val="314594464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Tit Versos 1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8164F78D-B2B7-4910-AFE7-B481AB2B4146}"/>
              </a:ext>
            </a:extLst>
          </p:cNvPr>
          <p:cNvSpPr/>
          <p:nvPr userDrawn="1"/>
        </p:nvSpPr>
        <p:spPr>
          <a:xfrm rot="2522612">
            <a:off x="3043907" y="2766393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1º Trimestre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C2CCA89-B59E-405D-9BDF-825B04B5E254}"/>
              </a:ext>
            </a:extLst>
          </p:cNvPr>
          <p:cNvSpPr/>
          <p:nvPr userDrawn="1"/>
        </p:nvSpPr>
        <p:spPr>
          <a:xfrm rot="19154456">
            <a:off x="1055615" y="3100146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421199837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rtao de Person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6">
            <a:extLst>
              <a:ext uri="{FF2B5EF4-FFF2-40B4-BE49-F238E27FC236}">
                <a16:creationId xmlns:a16="http://schemas.microsoft.com/office/drawing/2014/main" id="{A91DAB20-52E2-4035-9264-2B35CA1FFAB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547813" y="1124744"/>
            <a:ext cx="7391400" cy="52197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10A87BE5-9222-4681-BBF3-C44E151A508D}"/>
              </a:ext>
            </a:extLst>
          </p:cNvPr>
          <p:cNvSpPr/>
          <p:nvPr userDrawn="1"/>
        </p:nvSpPr>
        <p:spPr>
          <a:xfrm>
            <a:off x="5106929" y="51759"/>
            <a:ext cx="40198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latin typeface="+mj-lt"/>
              </a:rPr>
              <a:t>Cartão de Personagem</a:t>
            </a:r>
          </a:p>
        </p:txBody>
      </p:sp>
    </p:spTree>
    <p:extLst>
      <p:ext uri="{BB962C8B-B14F-4D97-AF65-F5344CB8AC3E}">
        <p14:creationId xmlns:p14="http://schemas.microsoft.com/office/powerpoint/2010/main" val="342857350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U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2">
            <a:extLst>
              <a:ext uri="{FF2B5EF4-FFF2-40B4-BE49-F238E27FC236}">
                <a16:creationId xmlns:a16="http://schemas.microsoft.com/office/drawing/2014/main" id="{62B4DF6E-772F-451E-96AF-0D0F6BD23BD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403350" y="692150"/>
            <a:ext cx="7740650" cy="6093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Sempre veja o Power Point antes da lição para poder aproveitar tudo que é mostrado da melhor forma possível durante a Escola Sabatina. </a:t>
            </a:r>
          </a:p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Quando tem um slide com a letra de um hino, clique sobre o título do hino (caixa azul) se houver um arquivo no Youtube ele será chamado, se não houver será chamado um áudio, que é colocado disponível pela CPB no site:</a:t>
            </a:r>
          </a:p>
          <a:p>
            <a:pPr algn="just" eaLnBrk="1" hangingPunct="1">
              <a:spcAft>
                <a:spcPts val="0"/>
              </a:spcAft>
            </a:pPr>
            <a:endParaRPr lang="pt-BR" altLang="pt-BR" sz="1700" dirty="0">
              <a:latin typeface="Calibri" panose="020F0502020204030204" pitchFamily="34" charset="0"/>
            </a:endParaRPr>
          </a:p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  <a:hlinkClick r:id="rId2"/>
              </a:rPr>
              <a:t>https://mais.cpb.com.br/licao-infantil/</a:t>
            </a:r>
            <a:endParaRPr lang="pt-BR" altLang="pt-BR" sz="1700" dirty="0">
              <a:latin typeface="Calibri" panose="020F0502020204030204" pitchFamily="34" charset="0"/>
            </a:endParaRPr>
          </a:p>
          <a:p>
            <a:pPr algn="just" eaLnBrk="1" hangingPunct="1">
              <a:spcAft>
                <a:spcPts val="0"/>
              </a:spcAft>
            </a:pPr>
            <a:endParaRPr lang="pt-BR" altLang="pt-BR" sz="1700" dirty="0">
              <a:latin typeface="Calibri" panose="020F0502020204030204" pitchFamily="34" charset="0"/>
            </a:endParaRPr>
          </a:p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Baixe os arquivos de áudio na mesma pasta que estiver este arquivo Power Point para que ele possa ser encontrado. Se não estiverem lá, não será possível reproduzir o áudio.</a:t>
            </a:r>
          </a:p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solidFill>
                  <a:srgbClr val="FF0000"/>
                </a:solidFill>
                <a:latin typeface="Calibri" panose="020F0502020204030204" pitchFamily="34" charset="0"/>
              </a:rPr>
              <a:t>A lição é a parte mais importante da Escola Sabatina</a:t>
            </a:r>
            <a:r>
              <a:rPr lang="pt-BR" altLang="pt-BR" sz="1700" dirty="0">
                <a:latin typeface="Calibri" panose="020F0502020204030204" pitchFamily="34" charset="0"/>
              </a:rPr>
              <a:t>, se nas outras partes for gasto muito tempo, vai faltar tempo para a lição, não deixe isso acontecer ....</a:t>
            </a:r>
          </a:p>
          <a:p>
            <a:pPr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Os versos são para estímulo de decorar todos os versos do trimestre. Estimule-os a decorar versos da Bíblia.</a:t>
            </a:r>
          </a:p>
          <a:p>
            <a:pPr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Se não tiver um computador/projetor na classe pode imprimir parte desse material e mostrar  para os alunos em papel mesmo.</a:t>
            </a:r>
          </a:p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Ore sempre pelas bênçãos de Deus para que as crianças saiam da classe sempre mais próximas de Jesus.</a:t>
            </a:r>
          </a:p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solidFill>
                  <a:srgbClr val="FF0000"/>
                </a:solidFill>
                <a:latin typeface="Calibri" panose="020F0502020204030204" pitchFamily="34" charset="0"/>
              </a:rPr>
              <a:t>Se faltar tempo</a:t>
            </a:r>
            <a:r>
              <a:rPr lang="pt-BR" altLang="pt-BR" sz="1700" dirty="0">
                <a:latin typeface="Calibri" panose="020F0502020204030204" pitchFamily="34" charset="0"/>
              </a:rPr>
              <a:t> para a arte da semana, dê o material e peça para fazerem em casa.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38941A7B-52A6-422A-A30E-0538BFF9953D}"/>
              </a:ext>
            </a:extLst>
          </p:cNvPr>
          <p:cNvSpPr/>
          <p:nvPr userDrawn="1"/>
        </p:nvSpPr>
        <p:spPr>
          <a:xfrm>
            <a:off x="3517956" y="22527"/>
            <a:ext cx="56012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r"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</a:rPr>
              <a:t>Sobre o uso do </a:t>
            </a:r>
            <a:r>
              <a:rPr lang="pt-BR" altLang="pt-BR" sz="3200" b="1" dirty="0" err="1">
                <a:solidFill>
                  <a:schemeClr val="bg1"/>
                </a:solidFill>
              </a:rPr>
              <a:t>power</a:t>
            </a:r>
            <a:r>
              <a:rPr lang="pt-BR" altLang="pt-BR" sz="3200" b="1" dirty="0">
                <a:solidFill>
                  <a:schemeClr val="bg1"/>
                </a:solidFill>
              </a:rPr>
              <a:t> point</a:t>
            </a:r>
          </a:p>
        </p:txBody>
      </p:sp>
    </p:spTree>
    <p:extLst>
      <p:ext uri="{BB962C8B-B14F-4D97-AF65-F5344CB8AC3E}">
        <p14:creationId xmlns:p14="http://schemas.microsoft.com/office/powerpoint/2010/main" val="411471657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2">
            <a:extLst>
              <a:ext uri="{FF2B5EF4-FFF2-40B4-BE49-F238E27FC236}">
                <a16:creationId xmlns:a16="http://schemas.microsoft.com/office/drawing/2014/main" id="{A499E298-42E9-46F3-9ADC-7E2BE4D9DD4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41438" y="744538"/>
            <a:ext cx="78120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>
                <a:latin typeface="Calibri" panose="020F0502020204030204" pitchFamily="34" charset="0"/>
              </a:rPr>
              <a:t>As imagens que tenho utilizado aqui são sempre imagens tiradas da internet. Procuro não utilizar imagens que tenham alguma restrição quanto à direitos autorais. Se por acaso estiver utilizando de maneira indevida alguma imagem, por favor me avise que retirarei imediatamente a imagem deste material.</a:t>
            </a:r>
          </a:p>
        </p:txBody>
      </p:sp>
      <p:sp>
        <p:nvSpPr>
          <p:cNvPr id="9" name="Retângulo 3">
            <a:extLst>
              <a:ext uri="{FF2B5EF4-FFF2-40B4-BE49-F238E27FC236}">
                <a16:creationId xmlns:a16="http://schemas.microsoft.com/office/drawing/2014/main" id="{C4BFE313-CD11-44CC-995D-33CCBDA05B8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20800" y="1989138"/>
            <a:ext cx="78120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pt-BR" altLang="pt-BR" dirty="0">
                <a:latin typeface="Calibri" panose="020F0502020204030204" pitchFamily="34" charset="0"/>
              </a:rPr>
              <a:t>Qualquer observação sobre este material entre em contato comigo pelo e-mail:</a:t>
            </a:r>
            <a:endParaRPr lang="pt-BR" altLang="pt-BR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eaLnBrk="1" hangingPunct="1">
              <a:defRPr/>
            </a:pPr>
            <a:r>
              <a:rPr lang="pt-BR" altLang="pt-BR" dirty="0">
                <a:solidFill>
                  <a:srgbClr val="FF0000"/>
                </a:solidFill>
                <a:latin typeface="Calibri" panose="020F0502020204030204" pitchFamily="34" charset="0"/>
              </a:rPr>
              <a:t>Ruy Ernesto N Schwantes </a:t>
            </a:r>
            <a:r>
              <a:rPr lang="pt-BR" altLang="pt-BR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(ruy.ernesto.virtual@gmail.com)</a:t>
            </a:r>
          </a:p>
        </p:txBody>
      </p:sp>
      <p:sp>
        <p:nvSpPr>
          <p:cNvPr id="10" name="Retângulo 12">
            <a:extLst>
              <a:ext uri="{FF2B5EF4-FFF2-40B4-BE49-F238E27FC236}">
                <a16:creationId xmlns:a16="http://schemas.microsoft.com/office/drawing/2014/main" id="{C3B13C28-44A4-4FA8-87C4-C9EBA19517F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81125" y="2671763"/>
            <a:ext cx="773430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pt-BR" altLang="pt-BR" dirty="0">
                <a:latin typeface="Calibri" panose="020F0502020204030204" pitchFamily="34" charset="0"/>
              </a:rPr>
              <a:t>Se você tem interesse nessa apresentação (uma para cada sábado) faça o download semanalmente no site da Divisão Sul americana</a:t>
            </a:r>
          </a:p>
          <a:p>
            <a:pPr eaLnBrk="1" hangingPunct="1">
              <a:defRPr/>
            </a:pPr>
            <a:r>
              <a:rPr lang="pt-BR" altLang="pt-BR" b="1" u="sng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hlinkClick r:id="rId2"/>
              </a:rPr>
              <a:t>http://downloads.adventistas.org/pt/departamento/ministerio-da-crianca/</a:t>
            </a:r>
            <a:endParaRPr lang="pt-BR" altLang="pt-BR" b="1" u="sng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eaLnBrk="1" hangingPunct="1">
              <a:defRPr/>
            </a:pPr>
            <a:endParaRPr lang="pt-BR" altLang="pt-BR" b="1" u="sng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eaLnBrk="1" hangingPunct="1">
              <a:defRPr/>
            </a:pPr>
            <a:endParaRPr lang="pt-BR" altLang="pt-BR" b="1" u="sng" dirty="0">
              <a:latin typeface="Calibri" panose="020F0502020204030204" pitchFamily="34" charset="0"/>
            </a:endParaRPr>
          </a:p>
          <a:p>
            <a:pPr eaLnBrk="1" hangingPunct="1">
              <a:defRPr/>
            </a:pPr>
            <a:endParaRPr lang="pt-BR" altLang="pt-BR" b="1" u="sng" dirty="0">
              <a:latin typeface="Calibri" panose="020F0502020204030204" pitchFamily="34" charset="0"/>
            </a:endParaRPr>
          </a:p>
        </p:txBody>
      </p:sp>
      <p:pic>
        <p:nvPicPr>
          <p:cNvPr id="11" name="Imagem 1">
            <a:extLst>
              <a:ext uri="{FF2B5EF4-FFF2-40B4-BE49-F238E27FC236}">
                <a16:creationId xmlns:a16="http://schemas.microsoft.com/office/drawing/2014/main" id="{D239E774-10E4-4D91-BACF-D2553648ADCA}"/>
              </a:ext>
            </a:extLst>
          </p:cNvPr>
          <p:cNvPicPr preferRelativeResize="0">
            <a:picLocks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5500688"/>
            <a:ext cx="6411912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m 2">
            <a:extLst>
              <a:ext uri="{FF2B5EF4-FFF2-40B4-BE49-F238E27FC236}">
                <a16:creationId xmlns:a16="http://schemas.microsoft.com/office/drawing/2014/main" id="{F51B544A-3E85-4091-81DE-A2838E64B66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5491163"/>
            <a:ext cx="798512" cy="124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915958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adro de 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ADEA7F4-A15E-4148-A2A1-B288C4F38054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Quadro de ofertas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93290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riosida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78E293E4-03BE-CD0E-F7E1-25A8C396C130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Espaço Reservado para Texto 2">
            <a:extLst>
              <a:ext uri="{FF2B5EF4-FFF2-40B4-BE49-F238E27FC236}">
                <a16:creationId xmlns:a16="http://schemas.microsoft.com/office/drawing/2014/main" id="{96379860-487A-1880-7537-541DBADFB4F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09597AA-0159-B966-5D15-744A485425BD}"/>
              </a:ext>
            </a:extLst>
          </p:cNvPr>
          <p:cNvSpPr/>
          <p:nvPr userDrawn="1"/>
        </p:nvSpPr>
        <p:spPr>
          <a:xfrm>
            <a:off x="755576" y="12828"/>
            <a:ext cx="8422485" cy="653922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- Curiosidade Missionária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 -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8" name="Espaço Reservado para Texto 29">
            <a:extLst>
              <a:ext uri="{FF2B5EF4-FFF2-40B4-BE49-F238E27FC236}">
                <a16:creationId xmlns:a16="http://schemas.microsoft.com/office/drawing/2014/main" id="{4C7453F6-9A6E-A274-6EA2-6F34DD1492A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4" y="116631"/>
            <a:ext cx="864667" cy="491697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 lang="pt-BR" sz="2800" b="1" kern="12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dirty="0"/>
              <a:t>S99</a:t>
            </a:r>
          </a:p>
        </p:txBody>
      </p:sp>
    </p:spTree>
    <p:extLst>
      <p:ext uri="{BB962C8B-B14F-4D97-AF65-F5344CB8AC3E}">
        <p14:creationId xmlns:p14="http://schemas.microsoft.com/office/powerpoint/2010/main" val="324126270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Geral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5F3BB96B-417B-7DCD-9A2A-98DA5DDE9AD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37"/>
          <a:stretch>
            <a:fillRect/>
          </a:stretch>
        </p:blipFill>
        <p:spPr>
          <a:xfrm>
            <a:off x="2483768" y="853648"/>
            <a:ext cx="4801626" cy="5863580"/>
          </a:xfrm>
          <a:prstGeom prst="rect">
            <a:avLst/>
          </a:prstGeom>
        </p:spPr>
      </p:pic>
      <p:sp>
        <p:nvSpPr>
          <p:cNvPr id="4" name="Espaço Reservado para Imagem 5">
            <a:extLst>
              <a:ext uri="{FF2B5EF4-FFF2-40B4-BE49-F238E27FC236}">
                <a16:creationId xmlns:a16="http://schemas.microsoft.com/office/drawing/2014/main" id="{2E222CD7-9739-CFC0-4D63-B05C9E7B5926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32000" y="570864"/>
            <a:ext cx="7761600" cy="6211536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11" name="Espaço Reservado para Texto 6">
            <a:extLst>
              <a:ext uri="{FF2B5EF4-FFF2-40B4-BE49-F238E27FC236}">
                <a16:creationId xmlns:a16="http://schemas.microsoft.com/office/drawing/2014/main" id="{824604E9-9464-287E-7DE6-39B7B85B7E78}"/>
              </a:ext>
            </a:extLst>
          </p:cNvPr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1332000" y="570864"/>
            <a:ext cx="7812000" cy="6211536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/>
          <a:lstStyle>
            <a:lvl1pPr>
              <a:buNone/>
              <a:defRPr sz="2800" b="1"/>
            </a:lvl1pPr>
          </a:lstStyle>
          <a:p>
            <a:pPr lvl="0"/>
            <a:r>
              <a:rPr lang="pt-BR" dirty="0"/>
              <a:t>Texto</a:t>
            </a:r>
          </a:p>
        </p:txBody>
      </p:sp>
      <p:sp>
        <p:nvSpPr>
          <p:cNvPr id="10" name="Espaço Reservado para Texto 31">
            <a:extLst>
              <a:ext uri="{FF2B5EF4-FFF2-40B4-BE49-F238E27FC236}">
                <a16:creationId xmlns:a16="http://schemas.microsoft.com/office/drawing/2014/main" id="{14EBD66A-FE5F-6847-E3C8-87643C5FF44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7504" y="113664"/>
            <a:ext cx="9036496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Editar1 </a:t>
            </a:r>
          </a:p>
        </p:txBody>
      </p:sp>
    </p:spTree>
    <p:extLst>
      <p:ext uri="{BB962C8B-B14F-4D97-AF65-F5344CB8AC3E}">
        <p14:creationId xmlns:p14="http://schemas.microsoft.com/office/powerpoint/2010/main" val="45097493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o lica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69697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Relationship Id="rId14" Type="http://schemas.openxmlformats.org/officeDocument/2006/relationships/image" Target="../media/image2.jp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image" Target="../media/image2.jpg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25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18" Type="http://schemas.openxmlformats.org/officeDocument/2006/relationships/image" Target="../media/image23.png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31.xml"/><Relationship Id="rId16" Type="http://schemas.openxmlformats.org/officeDocument/2006/relationships/slideLayout" Target="../slideLayouts/slideLayout45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39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C49D792-FF50-46C3-B99E-1FFD7A62B0D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4091148-46CF-4C2F-9893-4FD90646583D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4F878A8-CB32-416C-99F4-CB44CED0AFA5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7E0E060-FE17-4AF4-8BD3-CCC7D0CE15CA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10BFC46-6C8D-420C-B296-B612BE901CBE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A734109-F311-400B-AEA9-3DFCB54B5F1C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1AF1CCD-5DFF-474E-A2EF-A008A3A3E47C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720536C1-1B3F-4960-A032-63CAD1C8BA98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rgbClr val="FFFFCC"/>
              </a:gs>
              <a:gs pos="0">
                <a:srgbClr val="FFFF99"/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1BFD8E8F-A813-CBDA-D1D5-23576887FA54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D6753E32-E64C-50B7-395A-BC55B58C66A4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517143" r:id="rId1"/>
    <p:sldLayoutId id="2147517183" r:id="rId2"/>
    <p:sldLayoutId id="2147517211" r:id="rId3"/>
    <p:sldLayoutId id="2147517433" r:id="rId4"/>
    <p:sldLayoutId id="2147517437" r:id="rId5"/>
    <p:sldLayoutId id="2147517117" r:id="rId6"/>
    <p:sldLayoutId id="2147517420" r:id="rId7"/>
    <p:sldLayoutId id="2147517379" r:id="rId8"/>
    <p:sldLayoutId id="2147517453" r:id="rId9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BEBD79E-F4FE-473F-BB45-DBED94ADD610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1C621DF1-3157-4213-B603-0BF109A27570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64724E76-C396-4FF1-8CBC-AAC91E98EFEC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1">
                  <a:lumMod val="50000"/>
                </a:schemeClr>
              </a:gs>
              <a:gs pos="6900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8FD3C457-7D70-41A6-9B85-0A06717DE4A8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35000">
                <a:schemeClr val="accent1">
                  <a:lumMod val="75000"/>
                </a:schemeClr>
              </a:gs>
              <a:gs pos="69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1B2C22C2-522A-4265-AAA3-88E51F8821CF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35000">
                <a:schemeClr val="accent1">
                  <a:lumMod val="60000"/>
                  <a:lumOff val="40000"/>
                </a:schemeClr>
              </a:gs>
              <a:gs pos="69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0B8D449F-4F0D-4711-A17F-B4EC66E4495A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69000">
                <a:schemeClr val="accent1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55F4F29C-140E-4775-84C8-75344BA10EE6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109CEFD2-F181-4E59-A088-9E2F93E24ABF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155AB7D3-4369-D509-66E3-70A32BDCA8B8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63C5BFB-A243-EBDC-7BD0-D34FF7A5E982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64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230" r:id="rId1"/>
    <p:sldLayoutId id="2147517244" r:id="rId2"/>
    <p:sldLayoutId id="2147517454" r:id="rId3"/>
    <p:sldLayoutId id="2147517246" r:id="rId4"/>
    <p:sldLayoutId id="2147517390" r:id="rId5"/>
    <p:sldLayoutId id="2147517415" r:id="rId6"/>
    <p:sldLayoutId id="2147517248" r:id="rId7"/>
    <p:sldLayoutId id="2147517411" r:id="rId8"/>
    <p:sldLayoutId id="2147517250" r:id="rId9"/>
    <p:sldLayoutId id="2147517252" r:id="rId10"/>
    <p:sldLayoutId id="214751724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024B87A5-3DAF-4277-B480-480D5446E788}"/>
              </a:ext>
            </a:extLst>
          </p:cNvPr>
          <p:cNvSpPr/>
          <p:nvPr/>
        </p:nvSpPr>
        <p:spPr>
          <a:xfrm>
            <a:off x="7824788" y="0"/>
            <a:ext cx="1319212" cy="6858000"/>
          </a:xfrm>
          <a:prstGeom prst="rect">
            <a:avLst/>
          </a:prstGeom>
          <a:gradFill>
            <a:gsLst>
              <a:gs pos="0">
                <a:srgbClr val="FFCC99"/>
              </a:gs>
              <a:gs pos="35000">
                <a:srgbClr val="FFFFCC"/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E51CDAE-0541-41A8-A2D0-AD1597095D4F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rgbClr val="C00000"/>
              </a:gs>
              <a:gs pos="100000">
                <a:srgbClr val="FF00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826DB88B-0E87-4FB4-9C56-82B8FF124EFB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C00000"/>
              </a:gs>
              <a:gs pos="69000">
                <a:srgbClr val="FF0000"/>
              </a:gs>
              <a:gs pos="100000">
                <a:srgbClr val="FF66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191E4B8C-E39F-403F-A3BA-9E0045B125DC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C00000"/>
              </a:gs>
              <a:gs pos="35000">
                <a:srgbClr val="FF0000"/>
              </a:gs>
              <a:gs pos="69000">
                <a:srgbClr val="FF6600"/>
              </a:gs>
              <a:gs pos="100000">
                <a:srgbClr val="FF99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284BB08C-198A-42C3-B3D4-B2C8FD40221F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0000"/>
              </a:gs>
              <a:gs pos="35000">
                <a:srgbClr val="FF6600"/>
              </a:gs>
              <a:gs pos="69000">
                <a:srgbClr val="FF9966"/>
              </a:gs>
              <a:gs pos="100000">
                <a:srgbClr val="FFCC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81EE96A5-E06B-49C3-A351-1DE4EE1789FF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6600"/>
              </a:gs>
              <a:gs pos="35000">
                <a:srgbClr val="FF9966"/>
              </a:gs>
              <a:gs pos="69000">
                <a:srgbClr val="FFCC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1BFBAA4-DFD7-4D83-B2A8-1F66FA4ACD99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9966"/>
              </a:gs>
              <a:gs pos="35000">
                <a:srgbClr val="FFCC99"/>
              </a:gs>
              <a:gs pos="69000">
                <a:srgbClr val="FFFFCC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7A26F6E2-CD21-4DFB-BAF0-257E26BF3835}"/>
              </a:ext>
            </a:extLst>
          </p:cNvPr>
          <p:cNvSpPr/>
          <p:nvPr/>
        </p:nvSpPr>
        <p:spPr>
          <a:xfrm>
            <a:off x="1322388" y="666750"/>
            <a:ext cx="7796212" cy="6175375"/>
          </a:xfrm>
          <a:prstGeom prst="rect">
            <a:avLst/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52DA6E3B-C133-D83F-4ABD-BB6D46854610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7E2E83E-247A-3D21-8A2D-4E703D58F210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490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265" r:id="rId1"/>
    <p:sldLayoutId id="2147517271" r:id="rId2"/>
    <p:sldLayoutId id="2147517281" r:id="rId3"/>
    <p:sldLayoutId id="2147517273" r:id="rId4"/>
    <p:sldLayoutId id="2147517279" r:id="rId5"/>
    <p:sldLayoutId id="2147517447" r:id="rId6"/>
    <p:sldLayoutId id="2147517283" r:id="rId7"/>
    <p:sldLayoutId id="2147517422" r:id="rId8"/>
    <p:sldLayoutId id="2147517450" r:id="rId9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EB929B2D-CCAC-4EA6-97DF-9C94B035CAB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8C5B0E5-C975-41EA-9928-3219D7EA7903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44393BD-8E7D-4F91-9727-F3920F4E0B93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2F6BDFA6-0FDA-4F1C-B5A6-054A6C914E8D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A553EDDB-D354-48E2-A1E2-52F013629F3F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92691E74-5195-4E5F-9A1E-50BADD55C686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9886027F-1247-4021-B9A1-684700CD1401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C8DDAB"/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A49B295C-7BA7-4A62-A9E7-5097EDA87DF0}"/>
              </a:ext>
            </a:extLst>
          </p:cNvPr>
          <p:cNvSpPr/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6225FC34-D182-45DC-8206-5ED422DBF6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8"/>
          <a:srcRect l="23226" t="42997" r="48425" b="34592"/>
          <a:stretch/>
        </p:blipFill>
        <p:spPr>
          <a:xfrm>
            <a:off x="48140" y="5589240"/>
            <a:ext cx="1213489" cy="53932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E7287FA2-6C31-46E4-DB79-98678575BBBB}"/>
              </a:ext>
            </a:extLst>
          </p:cNvPr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510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318" r:id="rId1"/>
    <p:sldLayoutId id="2147517434" r:id="rId2"/>
    <p:sldLayoutId id="2147517441" r:id="rId3"/>
    <p:sldLayoutId id="2147517401" r:id="rId4"/>
    <p:sldLayoutId id="2147517416" r:id="rId5"/>
    <p:sldLayoutId id="2147517439" r:id="rId6"/>
    <p:sldLayoutId id="2147517443" r:id="rId7"/>
    <p:sldLayoutId id="2147517403" r:id="rId8"/>
    <p:sldLayoutId id="2147517404" r:id="rId9"/>
    <p:sldLayoutId id="2147517332" r:id="rId10"/>
    <p:sldLayoutId id="2147517342" r:id="rId11"/>
    <p:sldLayoutId id="2147517334" r:id="rId12"/>
    <p:sldLayoutId id="2147517336" r:id="rId13"/>
    <p:sldLayoutId id="2147517435" r:id="rId14"/>
    <p:sldLayoutId id="2147517438" r:id="rId15"/>
    <p:sldLayoutId id="2147517451" r:id="rId1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5260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43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0OunffqXJg8&amp;list=PLBlAWz7xVDz3jUGW2fhP6-mfWvtfdgdXD&amp;index=49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1.svg"/><Relationship Id="rId4" Type="http://schemas.openxmlformats.org/officeDocument/2006/relationships/hyperlink" Target="PRI-3T-LIVROS-DA-BIBLIA.mp3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qWgDAU7zVwk&amp;list=RDqWgDAU7zVwk&amp;start_radio=1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1.svg"/><Relationship Id="rId4" Type="http://schemas.openxmlformats.org/officeDocument/2006/relationships/hyperlink" Target="PRI-3T-Gods-Love-DEUS-TEM-AMOR-POR-TODOS.mp3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PRI-3T-Be-Kind-SER-GENTIL.mp3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5" Type="http://schemas.openxmlformats.org/officeDocument/2006/relationships/slide" Target="slide2.xml"/><Relationship Id="rId4" Type="http://schemas.openxmlformats.org/officeDocument/2006/relationships/image" Target="../media/image31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-_foxADhJOQ&amp;list=RD-_foxADhJOQ&amp;start_radio=1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1.svg"/><Relationship Id="rId4" Type="http://schemas.openxmlformats.org/officeDocument/2006/relationships/hyperlink" Target="PRI-3T-Sabbath-Song-NESTE-DIA-ESPECIAL.mp3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hbOmajYCk8&amp;list=PLBlAWz7xVDz3jUGW2fhP6-mfWvtfdgdXD&amp;index=60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1.svg"/><Relationship Id="rId4" Type="http://schemas.openxmlformats.org/officeDocument/2006/relationships/hyperlink" Target="PRI-3T-Thank-You-Jesus-GRACAS-DOU-PAI.mp3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3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3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3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jpg"/><Relationship Id="rId5" Type="http://schemas.openxmlformats.org/officeDocument/2006/relationships/slide" Target="slide24.xml"/><Relationship Id="rId4" Type="http://schemas.openxmlformats.org/officeDocument/2006/relationships/image" Target="../media/image39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0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0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59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1.svg"/><Relationship Id="rId5" Type="http://schemas.openxmlformats.org/officeDocument/2006/relationships/hyperlink" Target="PRI-3T-13XVERSO-NUMEROS-6-24-25-PORTUGUES.mp3" TargetMode="External"/><Relationship Id="rId4" Type="http://schemas.openxmlformats.org/officeDocument/2006/relationships/hyperlink" Target="https://www.youtube.com/watch?v=JZzZbRnXVOA&amp;list=RDJZzZbRnXVOA&amp;start_radio=1" TargetMode="Externa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0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hyperlink" Target="mailto:ruy.ernesto.virtual@gmail.com" TargetMode="External"/><Relationship Id="rId1" Type="http://schemas.openxmlformats.org/officeDocument/2006/relationships/slideLayout" Target="../slideLayouts/slideLayout13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hyperlink" Target="https://mais.cpb.com.br/licao-infantil/" TargetMode="External"/><Relationship Id="rId1" Type="http://schemas.openxmlformats.org/officeDocument/2006/relationships/slideLayout" Target="../slideLayouts/slideLayout4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4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085AFD-31D8-0F1E-E304-D8A91CDFA3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ço Reservado para Texto 8">
            <a:extLst>
              <a:ext uri="{FF2B5EF4-FFF2-40B4-BE49-F238E27FC236}">
                <a16:creationId xmlns:a16="http://schemas.microsoft.com/office/drawing/2014/main" id="{ED51746E-EF0E-57B0-8003-380FE50A59EF}"/>
              </a:ext>
            </a:extLst>
          </p:cNvPr>
          <p:cNvSpPr>
            <a:spLocks noGrp="1" noChangeArrowheads="1"/>
          </p:cNvSpPr>
          <p:nvPr>
            <p:ph type="body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sz="2800" b="1" dirty="0"/>
              <a:t>A</a:t>
            </a:r>
          </a:p>
        </p:txBody>
      </p:sp>
      <p:sp>
        <p:nvSpPr>
          <p:cNvPr id="38915" name="Espaço Reservado para Texto 9">
            <a:extLst>
              <a:ext uri="{FF2B5EF4-FFF2-40B4-BE49-F238E27FC236}">
                <a16:creationId xmlns:a16="http://schemas.microsoft.com/office/drawing/2014/main" id="{3CC90157-F254-F97B-2F26-632B80BAE3E0}"/>
              </a:ext>
            </a:extLst>
          </p:cNvPr>
          <p:cNvSpPr>
            <a:spLocks noGrp="1" noChangeArrowheads="1"/>
          </p:cNvSpPr>
          <p:nvPr>
            <p:ph type="body" sz="quarter" idx="1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sz="3600" b="1" dirty="0"/>
              <a:t>13</a:t>
            </a:r>
          </a:p>
        </p:txBody>
      </p:sp>
      <p:sp>
        <p:nvSpPr>
          <p:cNvPr id="38916" name="Espaço Reservado para Texto 10">
            <a:extLst>
              <a:ext uri="{FF2B5EF4-FFF2-40B4-BE49-F238E27FC236}">
                <a16:creationId xmlns:a16="http://schemas.microsoft.com/office/drawing/2014/main" id="{BF8DA683-9A0B-6F55-E547-31F8EDEC309A}"/>
              </a:ext>
            </a:extLst>
          </p:cNvPr>
          <p:cNvSpPr>
            <a:spLocks noGrp="1" noChangeArrowheads="1"/>
          </p:cNvSpPr>
          <p:nvPr>
            <p:ph type="body" sz="quarter" idx="15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pt-BR" altLang="pt-BR" sz="1900" b="1" dirty="0"/>
              <a:t>26/set/26</a:t>
            </a:r>
          </a:p>
        </p:txBody>
      </p:sp>
    </p:spTree>
    <p:extLst>
      <p:ext uri="{BB962C8B-B14F-4D97-AF65-F5344CB8AC3E}">
        <p14:creationId xmlns:p14="http://schemas.microsoft.com/office/powerpoint/2010/main" val="3148805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C03BFC-1CBF-FC94-BF75-126E16D4CE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hlinkClick r:id="rId3"/>
            <a:extLst>
              <a:ext uri="{FF2B5EF4-FFF2-40B4-BE49-F238E27FC236}">
                <a16:creationId xmlns:a16="http://schemas.microsoft.com/office/drawing/2014/main" id="{F9D42EDE-DE0F-5EF3-65D1-E4A36ECCEE1A}"/>
              </a:ext>
            </a:extLst>
          </p:cNvPr>
          <p:cNvSpPr/>
          <p:nvPr/>
        </p:nvSpPr>
        <p:spPr>
          <a:xfrm>
            <a:off x="2340000" y="980728"/>
            <a:ext cx="367216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1. A Bíblia</a:t>
            </a:r>
          </a:p>
        </p:txBody>
      </p:sp>
      <p:pic>
        <p:nvPicPr>
          <p:cNvPr id="5" name="Gráfico 4" descr="Clave de sol com preenchimento sólido">
            <a:hlinkClick r:id="rId4" action="ppaction://hlinkfile"/>
            <a:extLst>
              <a:ext uri="{FF2B5EF4-FFF2-40B4-BE49-F238E27FC236}">
                <a16:creationId xmlns:a16="http://schemas.microsoft.com/office/drawing/2014/main" id="{0AD976F7-9A5E-C775-494A-3F5625BFC00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31640" y="619200"/>
            <a:ext cx="914400" cy="914400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AFD51EF-7AC1-28E8-AAD3-49C2ECC17C1E}"/>
              </a:ext>
            </a:extLst>
          </p:cNvPr>
          <p:cNvSpPr>
            <a:spLocks noChangeAspect="1"/>
          </p:cNvSpPr>
          <p:nvPr/>
        </p:nvSpPr>
        <p:spPr>
          <a:xfrm>
            <a:off x="1322114" y="1589046"/>
            <a:ext cx="7797600" cy="5191416"/>
          </a:xfrm>
          <a:prstGeom prst="rect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t-BR" sz="1300" b="1" dirty="0">
                <a:solidFill>
                  <a:srgbClr val="FF0000"/>
                </a:solidFill>
              </a:rPr>
              <a:t>A Bíblia é uma aventura, um mapa, que aponta à luz. do Gênesis ao Apocalipse mostram o amor de Jesus.   </a:t>
            </a:r>
            <a:r>
              <a:rPr lang="pt-BR" sz="1300" b="1" dirty="0">
                <a:solidFill>
                  <a:schemeClr val="tx1"/>
                </a:solidFill>
              </a:rPr>
              <a:t>  </a:t>
            </a:r>
          </a:p>
          <a:p>
            <a:r>
              <a:rPr lang="pt-BR" sz="1400" b="1" dirty="0">
                <a:solidFill>
                  <a:schemeClr val="tx1"/>
                </a:solidFill>
              </a:rPr>
              <a:t>Gênesis o início; Êxodo, Levítico, Números e Deuteronômio, são cinco primeiros escritos por Moisés, São chamados Pentateuco                                                           </a:t>
            </a:r>
          </a:p>
          <a:p>
            <a:r>
              <a:rPr lang="pt-BR" sz="1400" b="1" dirty="0">
                <a:solidFill>
                  <a:schemeClr val="tx1"/>
                </a:solidFill>
              </a:rPr>
              <a:t>Os livros históricos vem em seguida Josué, Juízes e Rute, dois livros de Samuel,  Reis e  Crônicas e depois vem Esdras, Neemias e Ester . </a:t>
            </a:r>
            <a:r>
              <a:rPr lang="pt-BR" sz="1400" b="1" dirty="0" err="1">
                <a:solidFill>
                  <a:schemeClr val="tx1"/>
                </a:solidFill>
              </a:rPr>
              <a:t>Uhuhuhuhuh</a:t>
            </a:r>
            <a:r>
              <a:rPr lang="pt-BR" sz="1400" b="1" dirty="0">
                <a:solidFill>
                  <a:schemeClr val="tx1"/>
                </a:solidFill>
              </a:rPr>
              <a:t>. </a:t>
            </a:r>
            <a:r>
              <a:rPr lang="pt-BR" sz="1400" b="1" dirty="0" err="1">
                <a:solidFill>
                  <a:schemeClr val="tx1"/>
                </a:solidFill>
              </a:rPr>
              <a:t>Uhuhuhuhuh</a:t>
            </a:r>
            <a:r>
              <a:rPr lang="pt-BR" sz="1400" b="1" dirty="0">
                <a:solidFill>
                  <a:schemeClr val="tx1"/>
                </a:solidFill>
              </a:rPr>
              <a:t>.</a:t>
            </a:r>
          </a:p>
          <a:p>
            <a:r>
              <a:rPr lang="pt-BR" sz="1400" b="1" dirty="0">
                <a:solidFill>
                  <a:schemeClr val="tx1"/>
                </a:solidFill>
              </a:rPr>
              <a:t>As Poesias de Jó, Salmos e Provérbios, Expressam com arte o amor de Deus, Eclesiastes, Cantares de Salomão, o Antigo Testamento segue... Então</a:t>
            </a:r>
          </a:p>
          <a:p>
            <a:r>
              <a:rPr lang="pt-BR" sz="1400" b="1" dirty="0">
                <a:solidFill>
                  <a:schemeClr val="tx1"/>
                </a:solidFill>
              </a:rPr>
              <a:t>E agora os profetas, profetas maiores Isaías, Jeremias, Lamentações então vem Ezequiel e Daniel,  com mensagens especiais pra nós</a:t>
            </a:r>
          </a:p>
          <a:p>
            <a:r>
              <a:rPr lang="pt-BR" sz="1400" b="1" dirty="0">
                <a:solidFill>
                  <a:schemeClr val="tx1"/>
                </a:solidFill>
              </a:rPr>
              <a:t>Oséias e Joel, Amós, Obadias, Jonas, Miquéias, Naum, Habacuque, Sofonias, Ageu e Zacarias, dos profetas menores faltam Malaquias</a:t>
            </a:r>
          </a:p>
          <a:p>
            <a:r>
              <a:rPr lang="pt-BR" sz="1300" b="1" dirty="0">
                <a:solidFill>
                  <a:srgbClr val="FF0000"/>
                </a:solidFill>
              </a:rPr>
              <a:t>A Bíblia é uma aventura, um mapa, que aponta à luz. do Gênesis ao Apocalipse mostram o amor de Jesus.</a:t>
            </a:r>
            <a:r>
              <a:rPr lang="pt-BR" sz="1400" b="1" dirty="0">
                <a:solidFill>
                  <a:srgbClr val="FF0000"/>
                </a:solidFill>
              </a:rPr>
              <a:t>   </a:t>
            </a:r>
            <a:r>
              <a:rPr lang="pt-BR" sz="1400" b="1" dirty="0">
                <a:solidFill>
                  <a:schemeClr val="tx1"/>
                </a:solidFill>
              </a:rPr>
              <a:t>  </a:t>
            </a:r>
          </a:p>
          <a:p>
            <a:r>
              <a:rPr lang="pt-BR" sz="1400" b="1" dirty="0">
                <a:solidFill>
                  <a:schemeClr val="tx1"/>
                </a:solidFill>
              </a:rPr>
              <a:t>O novo testamento traz novas aventuras, Os evangelhos de Mateus, Marcos, Lucas, João, </a:t>
            </a:r>
          </a:p>
          <a:p>
            <a:r>
              <a:rPr lang="pt-BR" sz="1400" b="1" dirty="0">
                <a:solidFill>
                  <a:schemeClr val="tx1"/>
                </a:solidFill>
              </a:rPr>
              <a:t>História é o que não falta, nem oração, em Atos dos apóstolos a conversão. </a:t>
            </a:r>
          </a:p>
          <a:p>
            <a:r>
              <a:rPr lang="pt-BR" sz="1400" b="1" dirty="0">
                <a:solidFill>
                  <a:schemeClr val="tx1"/>
                </a:solidFill>
              </a:rPr>
              <a:t>Paulo escreveu cartas, Cartas aos Romanos, Escreveu mais duas aos Coríntios, Uma para os Gálatas e outra aos Efésios. Filipenses, Colossenses, não se esqueceu. </a:t>
            </a:r>
            <a:r>
              <a:rPr lang="pt-BR" sz="1400" b="1" dirty="0" err="1">
                <a:solidFill>
                  <a:schemeClr val="tx1"/>
                </a:solidFill>
              </a:rPr>
              <a:t>Uhuhuhuhuh</a:t>
            </a:r>
            <a:r>
              <a:rPr lang="pt-BR" sz="1400" b="1" dirty="0">
                <a:solidFill>
                  <a:schemeClr val="tx1"/>
                </a:solidFill>
              </a:rPr>
              <a:t>. </a:t>
            </a:r>
            <a:r>
              <a:rPr lang="pt-BR" sz="1400" b="1" dirty="0" err="1">
                <a:solidFill>
                  <a:schemeClr val="tx1"/>
                </a:solidFill>
              </a:rPr>
              <a:t>Uhuhuhuhuh</a:t>
            </a:r>
            <a:r>
              <a:rPr lang="pt-BR" sz="1400" b="1" dirty="0">
                <a:solidFill>
                  <a:schemeClr val="tx1"/>
                </a:solidFill>
              </a:rPr>
              <a:t>.</a:t>
            </a:r>
          </a:p>
          <a:p>
            <a:r>
              <a:rPr lang="pt-BR" sz="1400" b="1" dirty="0">
                <a:solidFill>
                  <a:schemeClr val="tx1"/>
                </a:solidFill>
              </a:rPr>
              <a:t>Outras cartas vieram do apóstolo amado. Aos Tessalonicenses duas vezes escreveu, Mais duas pra Timóteo, seu filho na fé, outra pra Tito, e Filemon. </a:t>
            </a:r>
          </a:p>
          <a:p>
            <a:r>
              <a:rPr lang="pt-BR" sz="1400" b="1" dirty="0">
                <a:solidFill>
                  <a:schemeClr val="tx1"/>
                </a:solidFill>
              </a:rPr>
              <a:t>Temos várias cartas de vários autores Cartas aos Hebreus com os heróis da fé, Carta de Tiago e as duas de Pedro, três de João e uma de Judas e  pra terminar vem o Apocalipse a revelação do nosso amigo Jesus. Fala que em breve veremos Sua face, pois as profecias o futuro traduz.</a:t>
            </a:r>
          </a:p>
          <a:p>
            <a:r>
              <a:rPr lang="pt-BR" sz="1400" b="1" dirty="0">
                <a:solidFill>
                  <a:srgbClr val="FF0000"/>
                </a:solidFill>
              </a:rPr>
              <a:t>A Bíblia é uma aventura, um mapa, que aponta à luz. do Gênesis ao Apocalipse mostram o amor de Jesus.  Mostram o amor de Jesus. Mostram o amor ... de Jesus.   </a:t>
            </a:r>
            <a:r>
              <a:rPr lang="pt-BR" sz="1400" b="1" dirty="0">
                <a:solidFill>
                  <a:schemeClr val="tx1"/>
                </a:solidFill>
              </a:rPr>
              <a:t>  </a:t>
            </a:r>
          </a:p>
          <a:p>
            <a:endParaRPr lang="pt-BR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0845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spaço Reservado para Texto 11">
            <a:extLst>
              <a:ext uri="{FF2B5EF4-FFF2-40B4-BE49-F238E27FC236}">
                <a16:creationId xmlns:a16="http://schemas.microsoft.com/office/drawing/2014/main" id="{977A4397-B845-4061-A49B-0004F3F96411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sz="3600" dirty="0"/>
              <a:t>Sendo uma Bênção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AA9E00C9-B491-8D14-FA00-55402432AF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1" t="3722" r="50000" b="25168"/>
          <a:stretch>
            <a:fillRect/>
          </a:stretch>
        </p:blipFill>
        <p:spPr>
          <a:xfrm>
            <a:off x="3059832" y="1673224"/>
            <a:ext cx="4896544" cy="514137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F537E0-6164-0EB9-BAD9-52B903CD3E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ângulo 11">
            <a:extLst>
              <a:ext uri="{FF2B5EF4-FFF2-40B4-BE49-F238E27FC236}">
                <a16:creationId xmlns:a16="http://schemas.microsoft.com/office/drawing/2014/main" id="{1503F489-E7E8-CB35-CD97-4D6F564F973C}"/>
              </a:ext>
            </a:extLst>
          </p:cNvPr>
          <p:cNvSpPr/>
          <p:nvPr/>
        </p:nvSpPr>
        <p:spPr>
          <a:xfrm>
            <a:off x="1332000" y="692820"/>
            <a:ext cx="7812000" cy="61651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06FF6D27-8792-DDCD-3B8A-83D73508C4ED}"/>
              </a:ext>
            </a:extLst>
          </p:cNvPr>
          <p:cNvSpPr txBox="1">
            <a:spLocks noChangeAspect="1"/>
          </p:cNvSpPr>
          <p:nvPr/>
        </p:nvSpPr>
        <p:spPr>
          <a:xfrm>
            <a:off x="1332000" y="692820"/>
            <a:ext cx="7812000" cy="38779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54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 </a:t>
            </a:r>
            <a:endParaRPr lang="pt-BR" dirty="0"/>
          </a:p>
          <a:p>
            <a:r>
              <a:rPr lang="pt-BR" sz="54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 Bênção: </a:t>
            </a:r>
            <a:r>
              <a:rPr lang="pt-BR" dirty="0"/>
              <a:t>	</a:t>
            </a:r>
          </a:p>
          <a:p>
            <a:endParaRPr lang="pt-BR" sz="2400" b="1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endParaRPr lang="pt-BR" dirty="0"/>
          </a:p>
          <a:p>
            <a:r>
              <a:rPr lang="pt-BR" sz="24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 Presente ou favor especial que muda a vida de alguém para melhor, fazendo a pessoa se sentir feliz e contente. Você também pode abençoar alguém, ou seja, pedir que Deus cuide da pessoa. </a:t>
            </a:r>
          </a:p>
        </p:txBody>
      </p:sp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51082C3C-B084-C5E3-3BB5-1604512D368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pt-BR" dirty="0"/>
              <a:t>Palavra da Semana</a:t>
            </a:r>
          </a:p>
        </p:txBody>
      </p:sp>
    </p:spTree>
    <p:extLst>
      <p:ext uri="{BB962C8B-B14F-4D97-AF65-F5344CB8AC3E}">
        <p14:creationId xmlns:p14="http://schemas.microsoft.com/office/powerpoint/2010/main" val="37840310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C03BFC-1CBF-FC94-BF75-126E16D4CE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hlinkClick r:id="rId3"/>
            <a:extLst>
              <a:ext uri="{FF2B5EF4-FFF2-40B4-BE49-F238E27FC236}">
                <a16:creationId xmlns:a16="http://schemas.microsoft.com/office/drawing/2014/main" id="{E9DF80C1-D0ED-7802-4288-CAD7674D3E42}"/>
              </a:ext>
            </a:extLst>
          </p:cNvPr>
          <p:cNvSpPr/>
          <p:nvPr/>
        </p:nvSpPr>
        <p:spPr>
          <a:xfrm>
            <a:off x="2340000" y="980728"/>
            <a:ext cx="410420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24. Tem amor por todos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DCDE5661-FAB5-C5E5-8742-CC8F32B8707D}"/>
              </a:ext>
            </a:extLst>
          </p:cNvPr>
          <p:cNvSpPr/>
          <p:nvPr/>
        </p:nvSpPr>
        <p:spPr>
          <a:xfrm>
            <a:off x="1564290" y="1628801"/>
            <a:ext cx="7328190" cy="460999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t-BR" sz="2400" b="1" dirty="0">
                <a:solidFill>
                  <a:schemeClr val="tx1"/>
                </a:solidFill>
              </a:rPr>
              <a:t>Deus tem amor por todos, Por todos, em todo lugar.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Deus tem amor por todos, Pois Deus é amor.</a:t>
            </a:r>
          </a:p>
          <a:p>
            <a:endParaRPr lang="pt-BR" sz="2400" b="1" dirty="0">
              <a:solidFill>
                <a:schemeClr val="tx1"/>
              </a:solidFill>
            </a:endParaRPr>
          </a:p>
          <a:p>
            <a:r>
              <a:rPr lang="pt-BR" sz="2400" b="1" dirty="0">
                <a:solidFill>
                  <a:schemeClr val="tx1"/>
                </a:solidFill>
              </a:rPr>
              <a:t>Ele ama os grandes e os pequeninos,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Papai e mamãe e os bebês também.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Ele ama os irmãos e as irmãs, e ama a todos.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Deus ama a mim.                                                                  2X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Um, dois, três, quatro!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Deus dá a paz pra todos, pra todos, em todo lugar.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Deus dá a paz pra todos, pois Deus é amor.</a:t>
            </a:r>
          </a:p>
          <a:p>
            <a:endParaRPr lang="pt-BR" sz="2400" b="1" dirty="0">
              <a:solidFill>
                <a:schemeClr val="tx1"/>
              </a:solidFill>
            </a:endParaRPr>
          </a:p>
          <a:p>
            <a:r>
              <a:rPr lang="pt-BR" sz="2400" b="1" dirty="0">
                <a:solidFill>
                  <a:schemeClr val="tx1"/>
                </a:solidFill>
              </a:rPr>
              <a:t>Sim, Deus é amor.</a:t>
            </a:r>
          </a:p>
          <a:p>
            <a:endParaRPr lang="pt-BR" sz="2400" b="1" dirty="0">
              <a:solidFill>
                <a:schemeClr val="tx1"/>
              </a:solidFill>
            </a:endParaRPr>
          </a:p>
          <a:p>
            <a:endParaRPr lang="pt-BR" sz="2400" b="1" dirty="0">
              <a:solidFill>
                <a:schemeClr val="tx1"/>
              </a:solidFill>
            </a:endParaRPr>
          </a:p>
          <a:p>
            <a:endParaRPr lang="pt-BR" sz="2400" b="1" dirty="0">
              <a:solidFill>
                <a:schemeClr val="tx1"/>
              </a:solidFill>
            </a:endParaRPr>
          </a:p>
          <a:p>
            <a:endParaRPr lang="pt-BR" sz="2400" b="1" dirty="0">
              <a:solidFill>
                <a:schemeClr val="tx1"/>
              </a:solidFill>
            </a:endParaRPr>
          </a:p>
        </p:txBody>
      </p:sp>
      <p:pic>
        <p:nvPicPr>
          <p:cNvPr id="9" name="Gráfico 8" descr="Clave de sol com preenchimento sólido">
            <a:hlinkClick r:id="rId4" action="ppaction://hlinkfile"/>
            <a:extLst>
              <a:ext uri="{FF2B5EF4-FFF2-40B4-BE49-F238E27FC236}">
                <a16:creationId xmlns:a16="http://schemas.microsoft.com/office/drawing/2014/main" id="{9C819C50-C4A8-8288-36E5-EF5F683FFAD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31640" y="619200"/>
            <a:ext cx="914400" cy="914400"/>
          </a:xfrm>
          <a:prstGeom prst="rect">
            <a:avLst/>
          </a:prstGeom>
        </p:spPr>
      </p:pic>
      <p:sp>
        <p:nvSpPr>
          <p:cNvPr id="10" name="Chave Direita 9">
            <a:extLst>
              <a:ext uri="{FF2B5EF4-FFF2-40B4-BE49-F238E27FC236}">
                <a16:creationId xmlns:a16="http://schemas.microsoft.com/office/drawing/2014/main" id="{058D6922-B5F3-B4E9-906D-F4932DE34681}"/>
              </a:ext>
            </a:extLst>
          </p:cNvPr>
          <p:cNvSpPr/>
          <p:nvPr/>
        </p:nvSpPr>
        <p:spPr>
          <a:xfrm>
            <a:off x="7812360" y="2814588"/>
            <a:ext cx="432048" cy="2592288"/>
          </a:xfrm>
          <a:prstGeom prst="rightBrace">
            <a:avLst>
              <a:gd name="adj1" fmla="val 8333"/>
              <a:gd name="adj2" fmla="val 4853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8276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6C141B-5561-F8D3-24B6-A15F442A93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hlinkClick r:id="rId3" action="ppaction://hlinkfile"/>
            <a:extLst>
              <a:ext uri="{FF2B5EF4-FFF2-40B4-BE49-F238E27FC236}">
                <a16:creationId xmlns:a16="http://schemas.microsoft.com/office/drawing/2014/main" id="{8B95B7BB-160B-E7EF-223C-E7FC6D7C6AA0}"/>
              </a:ext>
            </a:extLst>
          </p:cNvPr>
          <p:cNvSpPr/>
          <p:nvPr/>
        </p:nvSpPr>
        <p:spPr>
          <a:xfrm>
            <a:off x="2340000" y="980728"/>
            <a:ext cx="367216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22. Ser gentil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A4DEC904-5565-A406-EBA7-9F9370D7F78D}"/>
              </a:ext>
            </a:extLst>
          </p:cNvPr>
          <p:cNvSpPr/>
          <p:nvPr/>
        </p:nvSpPr>
        <p:spPr>
          <a:xfrm>
            <a:off x="1564290" y="1628801"/>
            <a:ext cx="6752126" cy="51845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t-BR" sz="2400" b="1" dirty="0">
                <a:solidFill>
                  <a:schemeClr val="tx1"/>
                </a:solidFill>
              </a:rPr>
              <a:t>Suas escolhas podem impactar seus amigos 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Podem mesmo machucar sua família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Então pense com cuidado no que deve dizer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Sempre escolha o que é certo para fazer.               2X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Escolha então ser gentil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Fazendo sempre a diferença sim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Fazendo certo é então, 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poder deixar Jesus brilhar em você. 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 sendo pra todos bem gentil.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Ser gentil, ser gentil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Fazendo sempre a diferença sim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Fazendo certo é então, 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poder deixar Jesus brilhar em você. 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 sendo pra todos bem gentil (2X)</a:t>
            </a:r>
          </a:p>
        </p:txBody>
      </p:sp>
      <p:pic>
        <p:nvPicPr>
          <p:cNvPr id="6" name="Gráfico 5" descr="Clave de sol com preenchimento sólido">
            <a:hlinkClick r:id="rId3" action="ppaction://hlinkfile"/>
            <a:extLst>
              <a:ext uri="{FF2B5EF4-FFF2-40B4-BE49-F238E27FC236}">
                <a16:creationId xmlns:a16="http://schemas.microsoft.com/office/drawing/2014/main" id="{F9C4AB73-37EE-63F8-218C-3C9BD38A1F4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31640" y="619200"/>
            <a:ext cx="914400" cy="914400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C67EDF9D-4E30-189B-40F7-E7349B16B4EC}"/>
              </a:ext>
            </a:extLst>
          </p:cNvPr>
          <p:cNvSpPr/>
          <p:nvPr/>
        </p:nvSpPr>
        <p:spPr>
          <a:xfrm>
            <a:off x="52122" y="6134076"/>
            <a:ext cx="1224136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FFFF00"/>
                </a:solidFill>
              </a:rPr>
              <a:t>Falta link Youtube</a:t>
            </a:r>
          </a:p>
        </p:txBody>
      </p:sp>
      <p:sp>
        <p:nvSpPr>
          <p:cNvPr id="9" name="Chave Direita 8">
            <a:extLst>
              <a:ext uri="{FF2B5EF4-FFF2-40B4-BE49-F238E27FC236}">
                <a16:creationId xmlns:a16="http://schemas.microsoft.com/office/drawing/2014/main" id="{0C053F54-4A50-A703-23F4-A8923686967D}"/>
              </a:ext>
            </a:extLst>
          </p:cNvPr>
          <p:cNvSpPr/>
          <p:nvPr/>
        </p:nvSpPr>
        <p:spPr>
          <a:xfrm>
            <a:off x="7147662" y="1723828"/>
            <a:ext cx="432048" cy="3217339"/>
          </a:xfrm>
          <a:prstGeom prst="rightBrace">
            <a:avLst>
              <a:gd name="adj1" fmla="val 8333"/>
              <a:gd name="adj2" fmla="val 41146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Seta: Curva para a Esquerda 15">
            <a:hlinkClick r:id="rId5" action="ppaction://hlinksldjump"/>
            <a:extLst>
              <a:ext uri="{FF2B5EF4-FFF2-40B4-BE49-F238E27FC236}">
                <a16:creationId xmlns:a16="http://schemas.microsoft.com/office/drawing/2014/main" id="{9F69D18D-1AA5-DFBC-8DD9-B5C4463DAA44}"/>
              </a:ext>
            </a:extLst>
          </p:cNvPr>
          <p:cNvSpPr/>
          <p:nvPr/>
        </p:nvSpPr>
        <p:spPr>
          <a:xfrm>
            <a:off x="8604448" y="6348414"/>
            <a:ext cx="432048" cy="432048"/>
          </a:xfrm>
          <a:prstGeom prst="curvedLeft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2876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98C793-5577-2D8C-8725-0846C77990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hlinkClick r:id="rId3"/>
            <a:extLst>
              <a:ext uri="{FF2B5EF4-FFF2-40B4-BE49-F238E27FC236}">
                <a16:creationId xmlns:a16="http://schemas.microsoft.com/office/drawing/2014/main" id="{24E172F0-313E-2982-359B-D5D4E590E700}"/>
              </a:ext>
            </a:extLst>
          </p:cNvPr>
          <p:cNvSpPr/>
          <p:nvPr/>
        </p:nvSpPr>
        <p:spPr>
          <a:xfrm>
            <a:off x="2340000" y="980728"/>
            <a:ext cx="374416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13. Neste Dia Especial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0593FFB6-139D-96F7-EB0B-13403D25C782}"/>
              </a:ext>
            </a:extLst>
          </p:cNvPr>
          <p:cNvSpPr/>
          <p:nvPr/>
        </p:nvSpPr>
        <p:spPr>
          <a:xfrm>
            <a:off x="1547664" y="1700807"/>
            <a:ext cx="6896142" cy="489654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t-BR" sz="2400" b="1" dirty="0">
                <a:solidFill>
                  <a:schemeClr val="tx1"/>
                </a:solidFill>
              </a:rPr>
              <a:t>Deus nos fez, nos salvou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 vai levar-nos para o lar.             3X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Cristo, és bem-vindo a este lugar.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Pai, Tu és bem-vindo a este lugar.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Santo Espírito enche-nos de amor.         2X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Neste dia especial.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Neste dia especial.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Lá, lá, lá, lá. 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Lá, lá, lá, lá.                      3X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Lá, lá, lá, lá, lá, lá.</a:t>
            </a:r>
          </a:p>
        </p:txBody>
      </p:sp>
      <p:pic>
        <p:nvPicPr>
          <p:cNvPr id="10" name="Gráfico 9" descr="Clave de sol com preenchimento sólido">
            <a:hlinkClick r:id="rId4" action="ppaction://hlinkfile"/>
            <a:extLst>
              <a:ext uri="{FF2B5EF4-FFF2-40B4-BE49-F238E27FC236}">
                <a16:creationId xmlns:a16="http://schemas.microsoft.com/office/drawing/2014/main" id="{9E7C7096-86D3-E1BE-185A-8753E28A461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31640" y="620688"/>
            <a:ext cx="914400" cy="914400"/>
          </a:xfrm>
          <a:prstGeom prst="rect">
            <a:avLst/>
          </a:prstGeom>
        </p:spPr>
      </p:pic>
      <p:sp>
        <p:nvSpPr>
          <p:cNvPr id="11" name="Chave Direita 10">
            <a:extLst>
              <a:ext uri="{FF2B5EF4-FFF2-40B4-BE49-F238E27FC236}">
                <a16:creationId xmlns:a16="http://schemas.microsoft.com/office/drawing/2014/main" id="{CF14BE26-07AB-D2F2-C833-90B56E78F60E}"/>
              </a:ext>
            </a:extLst>
          </p:cNvPr>
          <p:cNvSpPr/>
          <p:nvPr/>
        </p:nvSpPr>
        <p:spPr>
          <a:xfrm>
            <a:off x="5076056" y="1844824"/>
            <a:ext cx="216024" cy="580257"/>
          </a:xfrm>
          <a:prstGeom prst="rightBrace">
            <a:avLst>
              <a:gd name="adj1" fmla="val 8333"/>
              <a:gd name="adj2" fmla="val 72981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Chave Direita 11">
            <a:extLst>
              <a:ext uri="{FF2B5EF4-FFF2-40B4-BE49-F238E27FC236}">
                <a16:creationId xmlns:a16="http://schemas.microsoft.com/office/drawing/2014/main" id="{682D5DDF-AA20-E726-F396-445DFDA264A6}"/>
              </a:ext>
            </a:extLst>
          </p:cNvPr>
          <p:cNvSpPr/>
          <p:nvPr/>
        </p:nvSpPr>
        <p:spPr>
          <a:xfrm>
            <a:off x="5958154" y="2564904"/>
            <a:ext cx="216024" cy="1368152"/>
          </a:xfrm>
          <a:prstGeom prst="rightBrace">
            <a:avLst>
              <a:gd name="adj1" fmla="val 8333"/>
              <a:gd name="adj2" fmla="val 56633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Chave Direita 12">
            <a:extLst>
              <a:ext uri="{FF2B5EF4-FFF2-40B4-BE49-F238E27FC236}">
                <a16:creationId xmlns:a16="http://schemas.microsoft.com/office/drawing/2014/main" id="{8071C981-0A4C-E7D7-778B-511A7DE69171}"/>
              </a:ext>
            </a:extLst>
          </p:cNvPr>
          <p:cNvSpPr/>
          <p:nvPr/>
        </p:nvSpPr>
        <p:spPr>
          <a:xfrm>
            <a:off x="4067944" y="4327004"/>
            <a:ext cx="216024" cy="1075928"/>
          </a:xfrm>
          <a:prstGeom prst="rightBrace">
            <a:avLst>
              <a:gd name="adj1" fmla="val 8333"/>
              <a:gd name="adj2" fmla="val 47049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7959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75CADC-14BF-BD1E-3499-834D2B30EB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6316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57938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0B13F0-21AF-EC57-E366-574507132B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hlinkClick r:id="rId3"/>
            <a:extLst>
              <a:ext uri="{FF2B5EF4-FFF2-40B4-BE49-F238E27FC236}">
                <a16:creationId xmlns:a16="http://schemas.microsoft.com/office/drawing/2014/main" id="{43D69885-4EA6-9261-3ED8-75D003F67975}"/>
              </a:ext>
            </a:extLst>
          </p:cNvPr>
          <p:cNvSpPr/>
          <p:nvPr/>
        </p:nvSpPr>
        <p:spPr>
          <a:xfrm>
            <a:off x="2340000" y="980728"/>
            <a:ext cx="482428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10. Graças Dou, Pai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4E68FBFC-F5B6-E328-B7FA-2972212BF601}"/>
              </a:ext>
            </a:extLst>
          </p:cNvPr>
          <p:cNvSpPr/>
          <p:nvPr/>
        </p:nvSpPr>
        <p:spPr>
          <a:xfrm>
            <a:off x="1547912" y="1700807"/>
            <a:ext cx="6912520" cy="259228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schemeClr val="tx1"/>
                </a:solidFill>
              </a:rPr>
              <a:t>Graças dou, Pai 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Pelas bençãos de Tuas mãos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Eu te devolvo, um pouco só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Do muito que me dás                                                  2X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Que esta oferta seja abençoada, enfim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Traga auxílio e ajuda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Para quem necessitar</a:t>
            </a:r>
          </a:p>
        </p:txBody>
      </p:sp>
      <p:pic>
        <p:nvPicPr>
          <p:cNvPr id="12" name="Gráfico 11" descr="Clave de sol com preenchimento sólido">
            <a:hlinkClick r:id="rId4" action="ppaction://hlinkfile"/>
            <a:extLst>
              <a:ext uri="{FF2B5EF4-FFF2-40B4-BE49-F238E27FC236}">
                <a16:creationId xmlns:a16="http://schemas.microsoft.com/office/drawing/2014/main" id="{CC1DA856-1CCC-79FA-E54D-0D73753271D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31640" y="620688"/>
            <a:ext cx="914400" cy="914400"/>
          </a:xfrm>
          <a:prstGeom prst="rect">
            <a:avLst/>
          </a:prstGeom>
        </p:spPr>
      </p:pic>
      <p:sp>
        <p:nvSpPr>
          <p:cNvPr id="14" name="Chave Direita 13">
            <a:extLst>
              <a:ext uri="{FF2B5EF4-FFF2-40B4-BE49-F238E27FC236}">
                <a16:creationId xmlns:a16="http://schemas.microsoft.com/office/drawing/2014/main" id="{9C56E21D-9ECC-3064-2962-C8FE1A48DED7}"/>
              </a:ext>
            </a:extLst>
          </p:cNvPr>
          <p:cNvSpPr/>
          <p:nvPr/>
        </p:nvSpPr>
        <p:spPr>
          <a:xfrm>
            <a:off x="7248506" y="1750943"/>
            <a:ext cx="378042" cy="2484277"/>
          </a:xfrm>
          <a:prstGeom prst="rightBrace">
            <a:avLst>
              <a:gd name="adj1" fmla="val 8333"/>
              <a:gd name="adj2" fmla="val 49166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28055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36AF5B-9F80-F933-F31B-562A1AF534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0B7F838-479E-9198-C897-D4DFF5ACDF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0" y="676800"/>
            <a:ext cx="9144000" cy="61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0222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8B39A4-4DA1-9CA0-19AB-D77B4C09F2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DDF760C-FAB5-2A96-B434-9C062A3C64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0" y="676800"/>
            <a:ext cx="9144000" cy="61812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FA0E3BE-E2E9-7BA2-3A0E-9E2F4B9151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23"/>
          <a:stretch>
            <a:fillRect/>
          </a:stretch>
        </p:blipFill>
        <p:spPr>
          <a:xfrm>
            <a:off x="6867748" y="669640"/>
            <a:ext cx="2256455" cy="6186791"/>
          </a:xfrm>
          <a:prstGeom prst="rect">
            <a:avLst/>
          </a:prstGeom>
        </p:spPr>
      </p:pic>
      <p:sp>
        <p:nvSpPr>
          <p:cNvPr id="13" name="Elipse 12">
            <a:extLst>
              <a:ext uri="{FF2B5EF4-FFF2-40B4-BE49-F238E27FC236}">
                <a16:creationId xmlns:a16="http://schemas.microsoft.com/office/drawing/2014/main" id="{50A1AA1B-EE7C-6337-F28D-6A563FA55874}"/>
              </a:ext>
            </a:extLst>
          </p:cNvPr>
          <p:cNvSpPr/>
          <p:nvPr/>
        </p:nvSpPr>
        <p:spPr>
          <a:xfrm>
            <a:off x="7902801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13</a:t>
            </a:r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2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4FBB6C-CAB5-8019-96C4-024ACCFBE9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Agrupar 10">
            <a:extLst>
              <a:ext uri="{FF2B5EF4-FFF2-40B4-BE49-F238E27FC236}">
                <a16:creationId xmlns:a16="http://schemas.microsoft.com/office/drawing/2014/main" id="{9B469E2A-D9A7-29D8-BC50-FED6E42061F2}"/>
              </a:ext>
            </a:extLst>
          </p:cNvPr>
          <p:cNvGrpSpPr/>
          <p:nvPr/>
        </p:nvGrpSpPr>
        <p:grpSpPr>
          <a:xfrm>
            <a:off x="63962" y="3681368"/>
            <a:ext cx="9043974" cy="3060000"/>
            <a:chOff x="63962" y="3681368"/>
            <a:chExt cx="9043974" cy="3060000"/>
          </a:xfrm>
        </p:grpSpPr>
        <p:pic>
          <p:nvPicPr>
            <p:cNvPr id="3" name="Imagem 2">
              <a:extLst>
                <a:ext uri="{FF2B5EF4-FFF2-40B4-BE49-F238E27FC236}">
                  <a16:creationId xmlns:a16="http://schemas.microsoft.com/office/drawing/2014/main" id="{43C86093-45CB-09ED-35A8-A70788CDF51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1203" y="3681368"/>
              <a:ext cx="4526733" cy="3060000"/>
            </a:xfrm>
            <a:prstGeom prst="rect">
              <a:avLst/>
            </a:prstGeom>
          </p:spPr>
        </p:pic>
        <p:pic>
          <p:nvPicPr>
            <p:cNvPr id="4" name="Imagem 3">
              <a:extLst>
                <a:ext uri="{FF2B5EF4-FFF2-40B4-BE49-F238E27FC236}">
                  <a16:creationId xmlns:a16="http://schemas.microsoft.com/office/drawing/2014/main" id="{B6A1F814-667A-C46A-2010-EB36047FEEB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62" y="3681368"/>
              <a:ext cx="4526734" cy="3060000"/>
            </a:xfrm>
            <a:prstGeom prst="rect">
              <a:avLst/>
            </a:prstGeom>
          </p:spPr>
        </p:pic>
      </p:grpSp>
      <p:pic>
        <p:nvPicPr>
          <p:cNvPr id="8" name="Imagem 7">
            <a:extLst>
              <a:ext uri="{FF2B5EF4-FFF2-40B4-BE49-F238E27FC236}">
                <a16:creationId xmlns:a16="http://schemas.microsoft.com/office/drawing/2014/main" id="{4768D96F-2C3C-F336-418F-112818655C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97" y="764704"/>
            <a:ext cx="4173860" cy="283664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E5DB452-B99F-A1AF-B0E6-7AB5D16C97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785" y="1412776"/>
            <a:ext cx="4799215" cy="1238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336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Texto 3">
            <a:extLst>
              <a:ext uri="{FF2B5EF4-FFF2-40B4-BE49-F238E27FC236}">
                <a16:creationId xmlns:a16="http://schemas.microsoft.com/office/drawing/2014/main" id="{485A0051-C88F-54B2-74C5-0F18E610C5F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2959200" cy="2893438"/>
          </a:xfrm>
          <a:prstGeom prst="rect">
            <a:avLst/>
          </a:prstGeom>
        </p:spPr>
        <p:txBody>
          <a:bodyPr/>
          <a:lstStyle/>
          <a:p>
            <a:pPr indent="360000"/>
            <a:r>
              <a:rPr lang="pt-BR" dirty="0"/>
              <a:t>Na França, há poucas escolas adventistas do sétimo dia. A maioria das crianças frequenta escolas públicas ou outras escolas particulares. No entanto, a partir do 6° ano, muitas vezes há aulas aos sábados na rede pública, tornando a situação desafiadora para as crianças adventistas.</a:t>
            </a:r>
          </a:p>
        </p:txBody>
      </p:sp>
      <p:sp>
        <p:nvSpPr>
          <p:cNvPr id="9" name="Espaço Reservado para Texto 4">
            <a:extLst>
              <a:ext uri="{FF2B5EF4-FFF2-40B4-BE49-F238E27FC236}">
                <a16:creationId xmlns:a16="http://schemas.microsoft.com/office/drawing/2014/main" id="{74D2C736-34AC-DCFC-58D7-5CD7F1135FA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4" y="116631"/>
            <a:ext cx="864667" cy="491697"/>
          </a:xfrm>
        </p:spPr>
        <p:txBody>
          <a:bodyPr/>
          <a:lstStyle/>
          <a:p>
            <a:r>
              <a:rPr lang="pt-BR" dirty="0"/>
              <a:t>S13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0C5F2180-2543-4A39-EF59-CA59283DF876}"/>
              </a:ext>
            </a:extLst>
          </p:cNvPr>
          <p:cNvSpPr/>
          <p:nvPr/>
        </p:nvSpPr>
        <p:spPr>
          <a:xfrm>
            <a:off x="3082033" y="1042926"/>
            <a:ext cx="1368152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ysClr val="windowText" lastClr="000000"/>
                </a:solidFill>
              </a:rPr>
              <a:t>Bandeira  da França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F711F264-85A0-09C9-0173-4666922F174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468" y="1723144"/>
            <a:ext cx="1087282" cy="827374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464A24CE-D8BB-70A4-EDCE-06EC68E66D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773" y="3741185"/>
            <a:ext cx="3914172" cy="3029406"/>
          </a:xfrm>
          <a:prstGeom prst="rect">
            <a:avLst/>
          </a:prstGeom>
        </p:spPr>
      </p:pic>
      <p:sp>
        <p:nvSpPr>
          <p:cNvPr id="13" name="Retângulo 12">
            <a:extLst>
              <a:ext uri="{FF2B5EF4-FFF2-40B4-BE49-F238E27FC236}">
                <a16:creationId xmlns:a16="http://schemas.microsoft.com/office/drawing/2014/main" id="{F630A869-C57B-8C7F-80BC-6C4B36D9288C}"/>
              </a:ext>
            </a:extLst>
          </p:cNvPr>
          <p:cNvSpPr/>
          <p:nvPr/>
        </p:nvSpPr>
        <p:spPr>
          <a:xfrm>
            <a:off x="4070828" y="6122519"/>
            <a:ext cx="2573668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ysClr val="windowText" lastClr="000000"/>
                </a:solidFill>
              </a:rPr>
              <a:t>Campus do Colégio Adventista de </a:t>
            </a:r>
            <a:r>
              <a:rPr lang="pt-BR" b="1" dirty="0" err="1">
                <a:solidFill>
                  <a:sysClr val="windowText" lastClr="000000"/>
                </a:solidFill>
              </a:rPr>
              <a:t>Saléve</a:t>
            </a:r>
            <a:endParaRPr lang="pt-BR" b="1" dirty="0">
              <a:solidFill>
                <a:sysClr val="windowText" lastClr="000000"/>
              </a:solidFill>
            </a:endParaRPr>
          </a:p>
        </p:txBody>
      </p:sp>
      <p:pic>
        <p:nvPicPr>
          <p:cNvPr id="14" name="Imagem 13" descr="Best hidden gems in Europe - Calanques de Piana COpyright  beboy - European Best Destinations">
            <a:extLst>
              <a:ext uri="{FF2B5EF4-FFF2-40B4-BE49-F238E27FC236}">
                <a16:creationId xmlns:a16="http://schemas.microsoft.com/office/drawing/2014/main" id="{4444E909-2F82-6209-A26A-60944FED00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4048" y="876593"/>
            <a:ext cx="3764931" cy="2499408"/>
          </a:xfrm>
          <a:prstGeom prst="rect">
            <a:avLst/>
          </a:prstGeom>
        </p:spPr>
      </p:pic>
      <p:pic>
        <p:nvPicPr>
          <p:cNvPr id="15" name="Imagem 14" descr="Best nature wonders in France - Orgue de Ille sur Tet copyright  Gennady Stetsenko  - European Best Destinations">
            <a:extLst>
              <a:ext uri="{FF2B5EF4-FFF2-40B4-BE49-F238E27FC236}">
                <a16:creationId xmlns:a16="http://schemas.microsoft.com/office/drawing/2014/main" id="{CD87413D-5DE2-FFEE-F94F-2F1DC3FC2A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2742" y="3623111"/>
            <a:ext cx="3764931" cy="2499408"/>
          </a:xfrm>
          <a:prstGeom prst="rect">
            <a:avLst/>
          </a:prstGeom>
        </p:spPr>
      </p:pic>
      <p:sp>
        <p:nvSpPr>
          <p:cNvPr id="24" name="Retângulo 23">
            <a:extLst>
              <a:ext uri="{FF2B5EF4-FFF2-40B4-BE49-F238E27FC236}">
                <a16:creationId xmlns:a16="http://schemas.microsoft.com/office/drawing/2014/main" id="{133B000F-ED24-1E0F-875A-31D2AD20723C}"/>
              </a:ext>
            </a:extLst>
          </p:cNvPr>
          <p:cNvSpPr/>
          <p:nvPr/>
        </p:nvSpPr>
        <p:spPr>
          <a:xfrm>
            <a:off x="5004047" y="3157964"/>
            <a:ext cx="3273626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ysClr val="windowText" lastClr="000000"/>
                </a:solidFill>
              </a:rPr>
              <a:t>Paisagens naturais na França</a:t>
            </a:r>
          </a:p>
        </p:txBody>
      </p:sp>
    </p:spTree>
    <p:extLst>
      <p:ext uri="{BB962C8B-B14F-4D97-AF65-F5344CB8AC3E}">
        <p14:creationId xmlns:p14="http://schemas.microsoft.com/office/powerpoint/2010/main" val="11092801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5" name="Espaço Reservado para Texto 1">
            <a:extLst>
              <a:ext uri="{FF2B5EF4-FFF2-40B4-BE49-F238E27FC236}">
                <a16:creationId xmlns:a16="http://schemas.microsoft.com/office/drawing/2014/main" id="{7C84D6CF-4F9E-4B3C-8A7E-40C4560F2A6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altLang="pt-BR" sz="5400" b="0"/>
              <a:t>Concurso     </a:t>
            </a:r>
            <a:fld id="{68911D34-DA5E-46E4-8610-884DBE1AABDE}" type="datetime1">
              <a:rPr lang="pt-BR" altLang="pt-BR" sz="5400" b="0" smtClean="0"/>
              <a:pPr algn="ctr" eaLnBrk="1" hangingPunct="1"/>
              <a:t>08/09/2026</a:t>
            </a:fld>
            <a:endParaRPr lang="pt-BR" altLang="pt-BR" sz="5400" b="0"/>
          </a:p>
        </p:txBody>
      </p:sp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E34B78F4-D45D-FE48-D0AA-C4802F6180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algn="ctr"/>
            <a:r>
              <a:rPr lang="pt-BR" dirty="0"/>
              <a:t>Sendo uma Bênção</a:t>
            </a:r>
          </a:p>
        </p:txBody>
      </p:sp>
      <p:pic>
        <p:nvPicPr>
          <p:cNvPr id="3" name="Imagem 2">
            <a:hlinkClick r:id="rId3" action="ppaction://hlinksldjump"/>
            <a:extLst>
              <a:ext uri="{FF2B5EF4-FFF2-40B4-BE49-F238E27FC236}">
                <a16:creationId xmlns:a16="http://schemas.microsoft.com/office/drawing/2014/main" id="{9AC9C0B8-BAD0-B868-F042-166FEA0A6998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95" y="4620747"/>
            <a:ext cx="1357745" cy="1341120"/>
          </a:xfrm>
          <a:prstGeom prst="rect">
            <a:avLst/>
          </a:prstGeom>
        </p:spPr>
      </p:pic>
      <p:pic>
        <p:nvPicPr>
          <p:cNvPr id="5" name="Imagem 4">
            <a:hlinkClick r:id="rId5" action="ppaction://hlinksldjump"/>
            <a:extLst>
              <a:ext uri="{FF2B5EF4-FFF2-40B4-BE49-F238E27FC236}">
                <a16:creationId xmlns:a16="http://schemas.microsoft.com/office/drawing/2014/main" id="{10B75E9F-4A63-C7A7-1647-6660F49F1CCE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41" y="3165443"/>
            <a:ext cx="947651" cy="911629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3575C6-A839-3BFA-594C-12EC25BD3B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ço Reservado para Texto 1">
            <a:extLst>
              <a:ext uri="{FF2B5EF4-FFF2-40B4-BE49-F238E27FC236}">
                <a16:creationId xmlns:a16="http://schemas.microsoft.com/office/drawing/2014/main" id="{A455636D-A1A6-A7DA-F071-BA5AC0EBE95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Qual o título da lição desta semana? </a:t>
            </a:r>
          </a:p>
        </p:txBody>
      </p:sp>
      <p:sp>
        <p:nvSpPr>
          <p:cNvPr id="61444" name="Espaço Reservado para Texto 1">
            <a:extLst>
              <a:ext uri="{FF2B5EF4-FFF2-40B4-BE49-F238E27FC236}">
                <a16:creationId xmlns:a16="http://schemas.microsoft.com/office/drawing/2014/main" id="{CE99A27F-44BF-7240-FB9C-8DCCD063B3B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1.</a:t>
            </a:r>
          </a:p>
        </p:txBody>
      </p:sp>
      <p:sp>
        <p:nvSpPr>
          <p:cNvPr id="4" name="Espaço Reservado para Texto 2">
            <a:extLst>
              <a:ext uri="{FF2B5EF4-FFF2-40B4-BE49-F238E27FC236}">
                <a16:creationId xmlns:a16="http://schemas.microsoft.com/office/drawing/2014/main" id="{B44AB317-781C-5BE4-3D84-685AD7163D1A}"/>
              </a:ext>
            </a:extLst>
          </p:cNvPr>
          <p:cNvSpPr txBox="1">
            <a:spLocks/>
          </p:cNvSpPr>
          <p:nvPr/>
        </p:nvSpPr>
        <p:spPr bwMode="auto">
          <a:xfrm>
            <a:off x="1475656" y="1988840"/>
            <a:ext cx="7488957" cy="48245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 algn="l" rtl="0" eaLnBrk="0" fontAlgn="base" hangingPunct="0">
              <a:spcBef>
                <a:spcPct val="20000"/>
              </a:spcBef>
              <a:spcAft>
                <a:spcPct val="0"/>
              </a:spcAft>
              <a:buFont typeface="+mj-lt"/>
              <a:buAutoNum type="alphaLcPeriod"/>
              <a:defRPr sz="32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Zaqueu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Discípulos em Crescimento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Bênçãos em Cafarnaum</a:t>
            </a:r>
          </a:p>
        </p:txBody>
      </p:sp>
    </p:spTree>
    <p:extLst>
      <p:ext uri="{BB962C8B-B14F-4D97-AF65-F5344CB8AC3E}">
        <p14:creationId xmlns:p14="http://schemas.microsoft.com/office/powerpoint/2010/main" val="8230569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F99F16-07D2-79B4-88EA-A993E5F3EA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ço Reservado para Texto 1">
            <a:extLst>
              <a:ext uri="{FF2B5EF4-FFF2-40B4-BE49-F238E27FC236}">
                <a16:creationId xmlns:a16="http://schemas.microsoft.com/office/drawing/2014/main" id="{A55B15DC-0207-79CF-68AE-5F8E0BB92B0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altLang="pt-BR" dirty="0"/>
              <a:t>Qual é a Ideia Central da lição desta semana?</a:t>
            </a:r>
            <a:endParaRPr lang="pt-BR" alt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7E3CDC5-8E35-A1CA-FAC0-DE330A30180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vê potencial para o bem em todos.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 Jesus abençoa minha vida de maneiras tão maravilhosas, posso transmitir Suas bênçãos a outras pessoas. 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 estou com medo, posso confiar em Jesus para me acalmar e me dar paz.</a:t>
            </a:r>
          </a:p>
        </p:txBody>
      </p:sp>
      <p:sp>
        <p:nvSpPr>
          <p:cNvPr id="62468" name="Espaço Reservado para Texto 1">
            <a:extLst>
              <a:ext uri="{FF2B5EF4-FFF2-40B4-BE49-F238E27FC236}">
                <a16:creationId xmlns:a16="http://schemas.microsoft.com/office/drawing/2014/main" id="{B93AA6DD-FF78-1E00-91DE-0F396B54FC9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2.</a:t>
            </a:r>
          </a:p>
        </p:txBody>
      </p:sp>
    </p:spTree>
    <p:extLst>
      <p:ext uri="{BB962C8B-B14F-4D97-AF65-F5344CB8AC3E}">
        <p14:creationId xmlns:p14="http://schemas.microsoft.com/office/powerpoint/2010/main" val="12057913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FF56E1-7FAC-B3F3-6B5B-F0B5E4749E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3A3F58CF-23F2-B21A-201A-4EF03A76CA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</a:pPr>
            <a:r>
              <a:rPr lang="pt-BR" altLang="pt-BR">
                <a:latin typeface="Arial" panose="020B0604020202020204" pitchFamily="34" charset="0"/>
                <a:cs typeface="Arial" panose="020B0604020202020204" pitchFamily="34" charset="0"/>
              </a:rPr>
              <a:t>Qual a referência do verso para decorar?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CC6F26E-B565-6855-15F8-07DE881F789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Números 6:24 e 25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Lucas 19:10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João 13:35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88B6C274-3475-D7B3-5F24-481C7699C95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3.</a:t>
            </a:r>
          </a:p>
        </p:txBody>
      </p:sp>
    </p:spTree>
    <p:extLst>
      <p:ext uri="{BB962C8B-B14F-4D97-AF65-F5344CB8AC3E}">
        <p14:creationId xmlns:p14="http://schemas.microsoft.com/office/powerpoint/2010/main" val="13946017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15D85F-76A2-ACC7-A5FA-427D73F0D3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F0F10521-3C0C-4FB6-FD6A-EEBB48A6428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altLang="pt-BR" dirty="0">
                <a:latin typeface="Arial" panose="020B0604020202020204" pitchFamily="34" charset="0"/>
                <a:cs typeface="Arial" panose="020B0604020202020204" pitchFamily="34" charset="0"/>
              </a:rPr>
              <a:t>Quando Jesus estava em Cafarnaum, onde as pessoas foram escutar a Jesus no sábado?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F6D444E-9AEF-2263-5BB2-4B450BB33B5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No templo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Na Sinagoga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sz="3000" dirty="0"/>
              <a:t>Na casa de Pedro</a:t>
            </a:r>
            <a:endParaRPr lang="pt-BR" altLang="pt-BR" sz="3000" dirty="0"/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12CF3B74-DF68-2362-9F7C-A359FA3E451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4.</a:t>
            </a:r>
          </a:p>
        </p:txBody>
      </p:sp>
    </p:spTree>
    <p:extLst>
      <p:ext uri="{BB962C8B-B14F-4D97-AF65-F5344CB8AC3E}">
        <p14:creationId xmlns:p14="http://schemas.microsoft.com/office/powerpoint/2010/main" val="41683466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AE815E-7CAA-B8BA-BED3-3A5E4BD391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B66DBC60-DF20-9808-8FC3-BD767875064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Quando saiu da sinagoga em Cafarnaum, onde foi Jesus?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471B9031-3D05-AD25-6FBC-539C52A978A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5.</a:t>
            </a:r>
          </a:p>
        </p:txBody>
      </p:sp>
      <p:sp>
        <p:nvSpPr>
          <p:cNvPr id="2" name="Espaço Reservado para Texto 2">
            <a:extLst>
              <a:ext uri="{FF2B5EF4-FFF2-40B4-BE49-F238E27FC236}">
                <a16:creationId xmlns:a16="http://schemas.microsoft.com/office/drawing/2014/main" id="{47944C1E-169E-6548-3F15-8116EEC2FD28}"/>
              </a:ext>
            </a:extLst>
          </p:cNvPr>
          <p:cNvSpPr txBox="1">
            <a:spLocks/>
          </p:cNvSpPr>
          <p:nvPr/>
        </p:nvSpPr>
        <p:spPr bwMode="auto">
          <a:xfrm>
            <a:off x="1475656" y="1988840"/>
            <a:ext cx="7488957" cy="48245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 algn="l" rtl="0" eaLnBrk="0" fontAlgn="base" hangingPunct="0">
              <a:spcBef>
                <a:spcPct val="20000"/>
              </a:spcBef>
              <a:spcAft>
                <a:spcPct val="0"/>
              </a:spcAft>
              <a:buFont typeface="+mj-lt"/>
              <a:buAutoNum type="alphaLcPeriod"/>
              <a:defRPr sz="32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À casa de Tiago e João 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À casa de Pedro e André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À casa de Bartolomeu</a:t>
            </a:r>
          </a:p>
        </p:txBody>
      </p:sp>
    </p:spTree>
    <p:extLst>
      <p:ext uri="{BB962C8B-B14F-4D97-AF65-F5344CB8AC3E}">
        <p14:creationId xmlns:p14="http://schemas.microsoft.com/office/powerpoint/2010/main" val="34073275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E36C56-9EA6-B834-BF20-8E82E39487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0D335715-AD66-9163-EADF-BC6505532EF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just" eaLnBrk="1" hangingPunct="1"/>
            <a:r>
              <a:rPr lang="pt-BR" altLang="pt-BR" dirty="0">
                <a:cs typeface="Arial" panose="020B0604020202020204" pitchFamily="34" charset="0"/>
              </a:rPr>
              <a:t>Na casa de Pedro, quem estava doente?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FB110F84-4535-DCB6-2AAA-27916F19C25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6.</a:t>
            </a:r>
          </a:p>
        </p:txBody>
      </p:sp>
      <p:sp>
        <p:nvSpPr>
          <p:cNvPr id="4" name="Espaço Reservado para Texto 2">
            <a:extLst>
              <a:ext uri="{FF2B5EF4-FFF2-40B4-BE49-F238E27FC236}">
                <a16:creationId xmlns:a16="http://schemas.microsoft.com/office/drawing/2014/main" id="{C09B167B-248F-BB46-373E-598D6A1B918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xfrm>
            <a:off x="1475656" y="1988840"/>
            <a:ext cx="7488957" cy="4824536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A sua Esposa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A sua Filha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A mãe da sua esposa</a:t>
            </a:r>
          </a:p>
        </p:txBody>
      </p:sp>
    </p:spTree>
    <p:extLst>
      <p:ext uri="{BB962C8B-B14F-4D97-AF65-F5344CB8AC3E}">
        <p14:creationId xmlns:p14="http://schemas.microsoft.com/office/powerpoint/2010/main" val="30872286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272CC6-E7F6-797B-32BB-3D4153BBE0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8AD22CFB-D8C3-BA38-85D7-7617ACA3902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Logo que foi curada, o que fez a sogra de Pedro?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0793447-7AB6-C622-8AF8-592D30E9CE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Foi cuidar da casa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Foi falar com Jesus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Foi fazer a refeição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6AB91F36-E799-1D24-6902-C1F7F155756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7.</a:t>
            </a:r>
          </a:p>
        </p:txBody>
      </p:sp>
    </p:spTree>
    <p:extLst>
      <p:ext uri="{BB962C8B-B14F-4D97-AF65-F5344CB8AC3E}">
        <p14:creationId xmlns:p14="http://schemas.microsoft.com/office/powerpoint/2010/main" val="25967404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Espaço Reservado para Texto 1">
            <a:extLst>
              <a:ext uri="{FF2B5EF4-FFF2-40B4-BE49-F238E27FC236}">
                <a16:creationId xmlns:a16="http://schemas.microsoft.com/office/drawing/2014/main" id="{A5EFB5C6-9826-423B-AEBF-F298E0AAFAF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altLang="pt-BR" sz="5400" b="0"/>
              <a:t>Concurso     </a:t>
            </a:r>
            <a:fld id="{A593FCA2-D814-46E1-BB47-6146F6377671}" type="datetime1">
              <a:rPr lang="pt-BR" altLang="pt-BR" sz="5400" b="0" smtClean="0"/>
              <a:pPr algn="ctr" eaLnBrk="1" hangingPunct="1"/>
              <a:t>08/09/2026</a:t>
            </a:fld>
            <a:endParaRPr lang="pt-BR" altLang="pt-BR" sz="5400" b="0"/>
          </a:p>
        </p:txBody>
      </p:sp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523FE927-8155-25B6-E20B-BCE53B2558F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0420" name="CaixaDeTexto 2">
            <a:extLst>
              <a:ext uri="{FF2B5EF4-FFF2-40B4-BE49-F238E27FC236}">
                <a16:creationId xmlns:a16="http://schemas.microsoft.com/office/drawing/2014/main" id="{F9707BB5-3803-4977-AB23-FE841916A5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8306" y="6294438"/>
            <a:ext cx="7758414" cy="523875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800" b="1">
                <a:solidFill>
                  <a:schemeClr val="bg1"/>
                </a:solidFill>
                <a:latin typeface="Calibri" panose="020F0502020204030204" pitchFamily="34" charset="0"/>
              </a:rPr>
              <a:t>Entregue suas respostas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ço Reservado para Texto 1">
            <a:extLst>
              <a:ext uri="{FF2B5EF4-FFF2-40B4-BE49-F238E27FC236}">
                <a16:creationId xmlns:a16="http://schemas.microsoft.com/office/drawing/2014/main" id="{6D323BD6-D9C0-45B7-8C37-EDFF694E3C8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Qual o título da lição desta semana? </a:t>
            </a:r>
          </a:p>
        </p:txBody>
      </p:sp>
      <p:sp>
        <p:nvSpPr>
          <p:cNvPr id="61444" name="Espaço Reservado para Texto 1">
            <a:extLst>
              <a:ext uri="{FF2B5EF4-FFF2-40B4-BE49-F238E27FC236}">
                <a16:creationId xmlns:a16="http://schemas.microsoft.com/office/drawing/2014/main" id="{E65ABD8F-C9AE-4C6D-BA4C-28422162C68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1.</a:t>
            </a:r>
          </a:p>
        </p:txBody>
      </p:sp>
      <p:sp>
        <p:nvSpPr>
          <p:cNvPr id="4" name="Espaço Reservado para Texto 2">
            <a:extLst>
              <a:ext uri="{FF2B5EF4-FFF2-40B4-BE49-F238E27FC236}">
                <a16:creationId xmlns:a16="http://schemas.microsoft.com/office/drawing/2014/main" id="{BFDD3A67-938A-D053-8311-800950FD1FB6}"/>
              </a:ext>
            </a:extLst>
          </p:cNvPr>
          <p:cNvSpPr txBox="1">
            <a:spLocks/>
          </p:cNvSpPr>
          <p:nvPr/>
        </p:nvSpPr>
        <p:spPr bwMode="auto">
          <a:xfrm>
            <a:off x="1475656" y="1988840"/>
            <a:ext cx="7488957" cy="48245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 algn="l" rtl="0" eaLnBrk="0" fontAlgn="base" hangingPunct="0">
              <a:spcBef>
                <a:spcPct val="20000"/>
              </a:spcBef>
              <a:spcAft>
                <a:spcPct val="0"/>
              </a:spcAft>
              <a:buFont typeface="+mj-lt"/>
              <a:buAutoNum type="alphaLcPeriod"/>
              <a:defRPr sz="32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Zaqueu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Discípulos em Crescimento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Bênçãos em Cafarnaum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ço Reservado para Texto 1">
            <a:extLst>
              <a:ext uri="{FF2B5EF4-FFF2-40B4-BE49-F238E27FC236}">
                <a16:creationId xmlns:a16="http://schemas.microsoft.com/office/drawing/2014/main" id="{A96EC1BE-540C-4637-9E0B-DE524AC90CF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altLang="pt-BR" dirty="0"/>
              <a:t>Qual é a Ideia Central da lição desta semana?</a:t>
            </a:r>
            <a:endParaRPr lang="pt-BR" alt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78F86EE-FD49-4FA0-9BAD-2F7A7681626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vê potencial para o bem em todos.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 Jesus abençoa minha vida de maneiras tão maravilhosas, posso transmitir Suas bênçãos a outras pessoas. 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 estou com medo, posso confiar em Jesus para me acalmar e me dar paz.</a:t>
            </a:r>
          </a:p>
        </p:txBody>
      </p:sp>
      <p:sp>
        <p:nvSpPr>
          <p:cNvPr id="62468" name="Espaço Reservado para Texto 1">
            <a:extLst>
              <a:ext uri="{FF2B5EF4-FFF2-40B4-BE49-F238E27FC236}">
                <a16:creationId xmlns:a16="http://schemas.microsoft.com/office/drawing/2014/main" id="{C54E8390-5704-472B-81C6-E1E27449659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2.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0DB2A9F4-07A1-418D-AD6B-E7AF7D11308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</a:pPr>
            <a:r>
              <a:rPr lang="pt-BR" altLang="pt-BR">
                <a:latin typeface="Arial" panose="020B0604020202020204" pitchFamily="34" charset="0"/>
                <a:cs typeface="Arial" panose="020B0604020202020204" pitchFamily="34" charset="0"/>
              </a:rPr>
              <a:t>Qual a referência do verso para decorar?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CAA9491-E175-45DB-8A8F-C7E927EEFAE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Números 6:24 e 25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Lucas 19:10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João 13:35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5376B9FD-7091-48B8-B8D6-B9A341AEC4D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3.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50F2D0B-AAC2-47E4-974A-795F5688C859}"/>
              </a:ext>
            </a:extLst>
          </p:cNvPr>
          <p:cNvSpPr/>
          <p:nvPr/>
        </p:nvSpPr>
        <p:spPr>
          <a:xfrm>
            <a:off x="1273141" y="3189744"/>
            <a:ext cx="7834167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/>
          </a:p>
          <a:p>
            <a:r>
              <a:rPr lang="pt-BR" sz="32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Arial" charset="0"/>
              </a:rPr>
              <a:t> </a:t>
            </a:r>
            <a:endParaRPr lang="pt-BR" dirty="0"/>
          </a:p>
          <a:p>
            <a:pPr algn="ctr"/>
            <a:r>
              <a:rPr lang="pt-BR" dirty="0"/>
              <a:t> </a:t>
            </a:r>
            <a:r>
              <a:rPr lang="pt-BR" sz="32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Arial" charset="0"/>
              </a:rPr>
              <a:t>“Que o Senhor o abençoe e o proteja. Que o Senhor olhe para você com favor e lhe mostre bondade” </a:t>
            </a:r>
          </a:p>
          <a:p>
            <a:pPr algn="r"/>
            <a:r>
              <a:rPr lang="pt-BR" sz="24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Arial" charset="0"/>
              </a:rPr>
              <a:t>Números 6:24, 25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28F8B-CA07-9D6C-19F8-3DEBE4E72F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F796BB1F-B9E4-22CF-0352-BE78DD66959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altLang="pt-BR" dirty="0">
                <a:latin typeface="Arial" panose="020B0604020202020204" pitchFamily="34" charset="0"/>
                <a:cs typeface="Arial" panose="020B0604020202020204" pitchFamily="34" charset="0"/>
              </a:rPr>
              <a:t>Quando Jesus estava em Cafarnaum, onde as pessoas foram escutar a Jesus no sábado?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DE0A138-C7AB-EF4B-D6D5-A1E3CC2031A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No templo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Na Sinagoga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sz="3000" dirty="0"/>
              <a:t>Na casa de Pedro</a:t>
            </a:r>
            <a:endParaRPr lang="pt-BR" altLang="pt-BR" sz="3000" dirty="0"/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8C945E6C-436B-92BC-3648-037C37A7DD4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4.</a:t>
            </a:r>
          </a:p>
        </p:txBody>
      </p:sp>
    </p:spTree>
    <p:extLst>
      <p:ext uri="{BB962C8B-B14F-4D97-AF65-F5344CB8AC3E}">
        <p14:creationId xmlns:p14="http://schemas.microsoft.com/office/powerpoint/2010/main" val="2918419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43BDF2-8C23-19BB-F115-52E8E2FF1D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50A7E667-1A63-7E26-3886-75C5222FBB4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Quando saiu da sinagoga em Cafarnaum, onde foi Jesus?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B64C461E-4060-5481-EE0C-B9F76DD9D48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5.</a:t>
            </a:r>
          </a:p>
        </p:txBody>
      </p:sp>
      <p:sp>
        <p:nvSpPr>
          <p:cNvPr id="2" name="Espaço Reservado para Texto 2">
            <a:extLst>
              <a:ext uri="{FF2B5EF4-FFF2-40B4-BE49-F238E27FC236}">
                <a16:creationId xmlns:a16="http://schemas.microsoft.com/office/drawing/2014/main" id="{AAE19F96-2BC2-7982-9326-FF6ADD27C1FA}"/>
              </a:ext>
            </a:extLst>
          </p:cNvPr>
          <p:cNvSpPr txBox="1">
            <a:spLocks/>
          </p:cNvSpPr>
          <p:nvPr/>
        </p:nvSpPr>
        <p:spPr bwMode="auto">
          <a:xfrm>
            <a:off x="1475656" y="1988840"/>
            <a:ext cx="7488957" cy="48245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 algn="l" rtl="0" eaLnBrk="0" fontAlgn="base" hangingPunct="0">
              <a:spcBef>
                <a:spcPct val="20000"/>
              </a:spcBef>
              <a:spcAft>
                <a:spcPct val="0"/>
              </a:spcAft>
              <a:buFont typeface="+mj-lt"/>
              <a:buAutoNum type="alphaLcPeriod"/>
              <a:defRPr sz="32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À casa de Tiago e João 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À casa de Pedro e André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À casa de Bartolomeu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D47F8B9F-D1CC-C394-B8A5-2A3865A42DC0}"/>
              </a:ext>
            </a:extLst>
          </p:cNvPr>
          <p:cNvSpPr/>
          <p:nvPr/>
        </p:nvSpPr>
        <p:spPr>
          <a:xfrm>
            <a:off x="1273141" y="3916794"/>
            <a:ext cx="7834167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/>
          </a:p>
          <a:p>
            <a:r>
              <a:rPr lang="pt-BR" sz="32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Arial" charset="0"/>
              </a:rPr>
              <a:t> </a:t>
            </a:r>
            <a:r>
              <a:rPr lang="pt-BR" sz="1600" dirty="0"/>
              <a:t> </a:t>
            </a:r>
            <a:r>
              <a:rPr lang="pt-BR" sz="28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Arial" charset="0"/>
              </a:rPr>
              <a:t>²⁹ E logo, saindo da sinagoga, foram à casa de Simão e de André com Tiago e João.</a:t>
            </a:r>
          </a:p>
          <a:p>
            <a:pPr algn="r"/>
            <a:r>
              <a:rPr lang="pt-BR" sz="20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Arial" charset="0"/>
              </a:rPr>
              <a:t>Marcos 1:29</a:t>
            </a:r>
          </a:p>
        </p:txBody>
      </p:sp>
    </p:spTree>
    <p:extLst>
      <p:ext uri="{BB962C8B-B14F-4D97-AF65-F5344CB8AC3E}">
        <p14:creationId xmlns:p14="http://schemas.microsoft.com/office/powerpoint/2010/main" val="1762839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ED01F8-087E-3283-7E51-1C127F25A7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F3BEF7CC-3F7B-D060-F106-093FE7F9AD0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just" eaLnBrk="1" hangingPunct="1"/>
            <a:r>
              <a:rPr lang="pt-BR" altLang="pt-BR" dirty="0">
                <a:cs typeface="Arial" panose="020B0604020202020204" pitchFamily="34" charset="0"/>
              </a:rPr>
              <a:t>Na casa de Pedro, quem estava doente?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1B3C796F-F555-3B55-E654-09A0D3285F4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6.</a:t>
            </a:r>
          </a:p>
        </p:txBody>
      </p:sp>
      <p:sp>
        <p:nvSpPr>
          <p:cNvPr id="4" name="Espaço Reservado para Texto 2">
            <a:extLst>
              <a:ext uri="{FF2B5EF4-FFF2-40B4-BE49-F238E27FC236}">
                <a16:creationId xmlns:a16="http://schemas.microsoft.com/office/drawing/2014/main" id="{723B9B84-FE40-C0F1-BB1C-EFC245852C2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xfrm>
            <a:off x="1475656" y="1988840"/>
            <a:ext cx="7488957" cy="4824536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A sua Esposa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A sua Filha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A mãe da sua esposa</a:t>
            </a:r>
          </a:p>
        </p:txBody>
      </p:sp>
    </p:spTree>
    <p:extLst>
      <p:ext uri="{BB962C8B-B14F-4D97-AF65-F5344CB8AC3E}">
        <p14:creationId xmlns:p14="http://schemas.microsoft.com/office/powerpoint/2010/main" val="84085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5F89C1-1C07-DFE4-03C7-1A94EB3404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1A5D962A-2ABD-A6BE-9640-9CE06A3434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Logo que foi curada, o que fez a sogra de Pedro?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09A9DE1-E159-2D29-BD07-94CF6393D1D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Foi cuidar da casa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Foi falar com Jesus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Foi fazer a refeição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73DAD0E3-2633-3ACD-0C74-E543F7460A7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7.</a:t>
            </a:r>
          </a:p>
        </p:txBody>
      </p:sp>
    </p:spTree>
    <p:extLst>
      <p:ext uri="{BB962C8B-B14F-4D97-AF65-F5344CB8AC3E}">
        <p14:creationId xmlns:p14="http://schemas.microsoft.com/office/powerpoint/2010/main" val="189553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1">
            <a:extLst>
              <a:ext uri="{FF2B5EF4-FFF2-40B4-BE49-F238E27FC236}">
                <a16:creationId xmlns:a16="http://schemas.microsoft.com/office/drawing/2014/main" id="{24F7F569-8966-7D19-B3F0-0A7480BECF7B}"/>
              </a:ext>
            </a:extLst>
          </p:cNvPr>
          <p:cNvSpPr txBox="1">
            <a:spLocks/>
          </p:cNvSpPr>
          <p:nvPr/>
        </p:nvSpPr>
        <p:spPr>
          <a:xfrm>
            <a:off x="1763713" y="203200"/>
            <a:ext cx="7380287" cy="417513"/>
          </a:xfrm>
          <a:prstGeom prst="rect">
            <a:avLst/>
          </a:prstGeom>
        </p:spPr>
        <p:txBody>
          <a:bodyPr>
            <a:normAutofit fontScale="975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endParaRPr lang="pt-BR" sz="2400" b="1" dirty="0">
              <a:solidFill>
                <a:schemeClr val="bg1"/>
              </a:solidFill>
              <a:ea typeface="+mj-ea"/>
            </a:endParaRPr>
          </a:p>
        </p:txBody>
      </p:sp>
      <p:sp>
        <p:nvSpPr>
          <p:cNvPr id="29" name="Espaço Reservado para Texto 1">
            <a:extLst>
              <a:ext uri="{FF2B5EF4-FFF2-40B4-BE49-F238E27FC236}">
                <a16:creationId xmlns:a16="http://schemas.microsoft.com/office/drawing/2014/main" id="{C458C7E6-5720-E921-67CC-F3A9E12E6F9B}"/>
              </a:ext>
            </a:extLst>
          </p:cNvPr>
          <p:cNvSpPr txBox="1">
            <a:spLocks/>
          </p:cNvSpPr>
          <p:nvPr/>
        </p:nvSpPr>
        <p:spPr bwMode="auto">
          <a:xfrm>
            <a:off x="3964648" y="0"/>
            <a:ext cx="1151582" cy="62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pt-BR" sz="36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</a:rPr>
              <a:t>13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AA3E4825-8080-3C72-D2BA-E788006322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2858" y="850930"/>
            <a:ext cx="4445440" cy="5927253"/>
          </a:xfrm>
          <a:prstGeom prst="rect">
            <a:avLst/>
          </a:prstGeom>
        </p:spPr>
      </p:pic>
      <p:sp>
        <p:nvSpPr>
          <p:cNvPr id="3" name="Elipse 2">
            <a:extLst>
              <a:ext uri="{FF2B5EF4-FFF2-40B4-BE49-F238E27FC236}">
                <a16:creationId xmlns:a16="http://schemas.microsoft.com/office/drawing/2014/main" id="{0B71F4D4-D7C9-A873-A34B-8404C46F11F1}"/>
              </a:ext>
            </a:extLst>
          </p:cNvPr>
          <p:cNvSpPr/>
          <p:nvPr/>
        </p:nvSpPr>
        <p:spPr>
          <a:xfrm>
            <a:off x="6395665" y="4420752"/>
            <a:ext cx="750888" cy="33983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4" name="Elipse 3">
            <a:extLst>
              <a:ext uri="{FF2B5EF4-FFF2-40B4-BE49-F238E27FC236}">
                <a16:creationId xmlns:a16="http://schemas.microsoft.com/office/drawing/2014/main" id="{802FF24E-29F7-FF37-7F55-4C7B43BE5034}"/>
              </a:ext>
            </a:extLst>
          </p:cNvPr>
          <p:cNvSpPr/>
          <p:nvPr/>
        </p:nvSpPr>
        <p:spPr>
          <a:xfrm rot="20927751">
            <a:off x="7554292" y="5085184"/>
            <a:ext cx="1266180" cy="609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6" name="Elipse 5">
            <a:extLst>
              <a:ext uri="{FF2B5EF4-FFF2-40B4-BE49-F238E27FC236}">
                <a16:creationId xmlns:a16="http://schemas.microsoft.com/office/drawing/2014/main" id="{F1A0DBBD-CBAA-B5BF-EACA-D332B0EF0F6B}"/>
              </a:ext>
            </a:extLst>
          </p:cNvPr>
          <p:cNvSpPr/>
          <p:nvPr/>
        </p:nvSpPr>
        <p:spPr>
          <a:xfrm>
            <a:off x="5741022" y="5543742"/>
            <a:ext cx="515714" cy="4655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7" name="Elipse 6">
            <a:extLst>
              <a:ext uri="{FF2B5EF4-FFF2-40B4-BE49-F238E27FC236}">
                <a16:creationId xmlns:a16="http://schemas.microsoft.com/office/drawing/2014/main" id="{922CDFB9-4E84-F086-9C6D-46EA996380DD}"/>
              </a:ext>
            </a:extLst>
          </p:cNvPr>
          <p:cNvSpPr/>
          <p:nvPr/>
        </p:nvSpPr>
        <p:spPr>
          <a:xfrm>
            <a:off x="6563147" y="4713722"/>
            <a:ext cx="1033188" cy="45383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8" name="Elipse 7">
            <a:extLst>
              <a:ext uri="{FF2B5EF4-FFF2-40B4-BE49-F238E27FC236}">
                <a16:creationId xmlns:a16="http://schemas.microsoft.com/office/drawing/2014/main" id="{41604453-2ED5-4756-9DD1-9C47177F95B3}"/>
              </a:ext>
            </a:extLst>
          </p:cNvPr>
          <p:cNvSpPr/>
          <p:nvPr/>
        </p:nvSpPr>
        <p:spPr>
          <a:xfrm>
            <a:off x="6228184" y="3383446"/>
            <a:ext cx="334963" cy="6111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0A29AF0D-9AAD-5023-47B1-9F1CD1FE941A}"/>
              </a:ext>
            </a:extLst>
          </p:cNvPr>
          <p:cNvSpPr/>
          <p:nvPr/>
        </p:nvSpPr>
        <p:spPr>
          <a:xfrm>
            <a:off x="6948264" y="2482932"/>
            <a:ext cx="821928" cy="6111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456CAD78-886D-9FB9-2B31-D3E08A7D9E6F}"/>
              </a:ext>
            </a:extLst>
          </p:cNvPr>
          <p:cNvSpPr/>
          <p:nvPr/>
        </p:nvSpPr>
        <p:spPr>
          <a:xfrm>
            <a:off x="8145807" y="2220201"/>
            <a:ext cx="396875" cy="5254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2" name="CaixaDeTexto 12">
            <a:extLst>
              <a:ext uri="{FF2B5EF4-FFF2-40B4-BE49-F238E27FC236}">
                <a16:creationId xmlns:a16="http://schemas.microsoft.com/office/drawing/2014/main" id="{C4AFA84B-7794-051C-B0A3-126B66C2D9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5909" y="645490"/>
            <a:ext cx="3381054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1. Jarro em cima da mesa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2. Xícara em cima da mesa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3. Manga da roupa de Jesus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4. Cabelo da mulher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5. Risco na manga da mulher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6. Abertura do travesseiro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7. Cabelo do outro lado </a:t>
            </a:r>
          </a:p>
          <a:p>
            <a:pPr eaLnBrk="1" hangingPunct="1"/>
            <a:r>
              <a:rPr lang="pt-BR" altLang="pt-BR" dirty="0"/>
              <a:t>       da mulher</a:t>
            </a:r>
          </a:p>
        </p:txBody>
      </p:sp>
    </p:spTree>
    <p:extLst>
      <p:ext uri="{BB962C8B-B14F-4D97-AF65-F5344CB8AC3E}">
        <p14:creationId xmlns:p14="http://schemas.microsoft.com/office/powerpoint/2010/main" val="4197451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 animBg="1"/>
      <p:bldP spid="8" grpId="0" animBg="1"/>
      <p:bldP spid="10" grpId="0" animBg="1"/>
      <p:bldP spid="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BAFA3-43D3-ABF0-B5BC-570B64CF80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>
            <a:extLst>
              <a:ext uri="{FF2B5EF4-FFF2-40B4-BE49-F238E27FC236}">
                <a16:creationId xmlns:a16="http://schemas.microsoft.com/office/drawing/2014/main" id="{136E8E2D-6F59-CF88-F0C9-2A37D10AB3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38" y="638122"/>
            <a:ext cx="9100762" cy="6219877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E90172AA-05BA-F98F-9228-4BD2C4C938B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01</a:t>
            </a:r>
          </a:p>
        </p:txBody>
      </p:sp>
      <p:sp>
        <p:nvSpPr>
          <p:cNvPr id="23" name="TextBox 3">
            <a:extLst>
              <a:ext uri="{FF2B5EF4-FFF2-40B4-BE49-F238E27FC236}">
                <a16:creationId xmlns:a16="http://schemas.microsoft.com/office/drawing/2014/main" id="{5369374C-3B73-420C-F554-06596AF49A40}"/>
              </a:ext>
            </a:extLst>
          </p:cNvPr>
          <p:cNvSpPr txBox="1"/>
          <p:nvPr/>
        </p:nvSpPr>
        <p:spPr>
          <a:xfrm>
            <a:off x="43238" y="5635163"/>
            <a:ext cx="905752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NZ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“Nada é </a:t>
            </a:r>
            <a:r>
              <a:rPr lang="en-NZ" sz="3600" b="1" dirty="0" err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impossível</a:t>
            </a:r>
            <a:r>
              <a:rPr lang="en-NZ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 para Deus”</a:t>
            </a:r>
          </a:p>
          <a:p>
            <a:pPr algn="r"/>
            <a:r>
              <a:rPr lang="en-NZ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Lucas 1:37</a:t>
            </a:r>
            <a:endParaRPr lang="en-AU" sz="36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490297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71239F-A95E-891E-BBAB-D9882C2480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9F3B652-495E-AAFD-C682-EBA615BF36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" y="637200"/>
            <a:ext cx="9100800" cy="6220800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32427717-C6D1-4D3D-C284-4D05868CB3D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02</a:t>
            </a:r>
          </a:p>
        </p:txBody>
      </p:sp>
      <p:sp>
        <p:nvSpPr>
          <p:cNvPr id="23" name="TextBox 3">
            <a:extLst>
              <a:ext uri="{FF2B5EF4-FFF2-40B4-BE49-F238E27FC236}">
                <a16:creationId xmlns:a16="http://schemas.microsoft.com/office/drawing/2014/main" id="{03EC9988-E049-BF03-3956-F7D628105B20}"/>
              </a:ext>
            </a:extLst>
          </p:cNvPr>
          <p:cNvSpPr txBox="1"/>
          <p:nvPr/>
        </p:nvSpPr>
        <p:spPr>
          <a:xfrm>
            <a:off x="43238" y="4247376"/>
            <a:ext cx="9057524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>
              <a:solidFill>
                <a:schemeClr val="bg1"/>
              </a:solidFill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“Porque Deus amou tanto o mundo que deu Seu Filho único, para que todo o que Nele crer não pereça, mas tenha a vida eterna” </a:t>
            </a:r>
          </a:p>
          <a:p>
            <a:pPr algn="r"/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João 3:16</a:t>
            </a:r>
            <a:endParaRPr lang="en-AU" sz="4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82800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985AE3-D867-C1E8-FDCD-C6278C1809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EC13CBB-44BB-5CEA-F34C-5CA8B8FA02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9" y="638122"/>
            <a:ext cx="9144000" cy="6196967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EAC3E301-CBDC-FE39-6C3E-C3D2B0F9E74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03</a:t>
            </a:r>
          </a:p>
        </p:txBody>
      </p:sp>
      <p:sp>
        <p:nvSpPr>
          <p:cNvPr id="23" name="TextBox 3">
            <a:extLst>
              <a:ext uri="{FF2B5EF4-FFF2-40B4-BE49-F238E27FC236}">
                <a16:creationId xmlns:a16="http://schemas.microsoft.com/office/drawing/2014/main" id="{43537CDF-0A39-D92B-AEF1-146B7E4C9E7C}"/>
              </a:ext>
            </a:extLst>
          </p:cNvPr>
          <p:cNvSpPr txBox="1"/>
          <p:nvPr/>
        </p:nvSpPr>
        <p:spPr>
          <a:xfrm>
            <a:off x="43238" y="3964723"/>
            <a:ext cx="9057524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 “Louvado seja o Senhor! Que todo o meu ser louve o Senhor. Louvarei o Senhor enquanto eu viver; cantarei a meu Deus </a:t>
            </a:r>
          </a:p>
          <a:p>
            <a:pPr algn="ctr"/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até o último suspiro”</a:t>
            </a:r>
          </a:p>
          <a:p>
            <a:pPr algn="r"/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Salmo 146:1,2</a:t>
            </a:r>
            <a:endParaRPr lang="en-AU" sz="4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110816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B3919A-37F5-7AF0-3957-B3DE705A89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3B111C-2BA2-8F94-768E-747422026A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8122"/>
            <a:ext cx="9144000" cy="6216053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3BE70FA3-7AFD-9195-939D-D96871436F7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04</a:t>
            </a:r>
          </a:p>
        </p:txBody>
      </p:sp>
      <p:sp>
        <p:nvSpPr>
          <p:cNvPr id="23" name="TextBox 3">
            <a:extLst>
              <a:ext uri="{FF2B5EF4-FFF2-40B4-BE49-F238E27FC236}">
                <a16:creationId xmlns:a16="http://schemas.microsoft.com/office/drawing/2014/main" id="{ECA07AFD-A09D-715E-4436-B58DB81AE673}"/>
              </a:ext>
            </a:extLst>
          </p:cNvPr>
          <p:cNvSpPr txBox="1"/>
          <p:nvPr/>
        </p:nvSpPr>
        <p:spPr>
          <a:xfrm>
            <a:off x="43238" y="4516316"/>
            <a:ext cx="905752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“Eu o guiarei pelo melhor caminho para sua vida, lhe darei conselhos e cuidarei de você”</a:t>
            </a:r>
          </a:p>
          <a:p>
            <a:pPr algn="r"/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Salmo 32:8</a:t>
            </a:r>
            <a:endParaRPr lang="en-AU" sz="4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76942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407CE3-0659-240F-98D9-6F5E1F3C67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20C387FD-71B2-CF0D-47B7-10887765B1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8122"/>
            <a:ext cx="9144000" cy="6210787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06EDC1C5-B2CD-76FE-AF41-8752D509A44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05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3FC0A1-450F-B09E-E6C1-D891A438060B}"/>
              </a:ext>
            </a:extLst>
          </p:cNvPr>
          <p:cNvSpPr txBox="1"/>
          <p:nvPr/>
        </p:nvSpPr>
        <p:spPr>
          <a:xfrm>
            <a:off x="9867" y="4522400"/>
            <a:ext cx="899325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 algn="r">
              <a:defRPr sz="3200" b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 algn="ctr"/>
            <a:r>
              <a:rPr lang="pt-BR" sz="3600" dirty="0"/>
              <a:t> “Cresçam na graça e no conhecimento de nosso Senhor e Salvador Jesus Cristo. A Ele seja a glória, agora e para sempre! Amém” </a:t>
            </a:r>
          </a:p>
          <a:p>
            <a:r>
              <a:rPr lang="pt-BR" sz="3600" dirty="0"/>
              <a:t>2 Pedro 3:18</a:t>
            </a:r>
            <a:endParaRPr lang="en-AU" sz="3600" dirty="0"/>
          </a:p>
        </p:txBody>
      </p:sp>
    </p:spTree>
    <p:extLst>
      <p:ext uri="{BB962C8B-B14F-4D97-AF65-F5344CB8AC3E}">
        <p14:creationId xmlns:p14="http://schemas.microsoft.com/office/powerpoint/2010/main" val="20100077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440A76-9D47-6FED-881E-F9A5DD7C77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9A3284E6-E7D6-070D-C84F-CE48369FC1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8122"/>
            <a:ext cx="9229036" cy="6219878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B329199F-1361-1DD1-AA7C-63BAAFCE3D6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06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EA495603-03F5-D270-B0D7-510786B0F8C7}"/>
              </a:ext>
            </a:extLst>
          </p:cNvPr>
          <p:cNvSpPr txBox="1"/>
          <p:nvPr/>
        </p:nvSpPr>
        <p:spPr>
          <a:xfrm>
            <a:off x="9867" y="3964723"/>
            <a:ext cx="899325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 algn="r">
              <a:defRPr sz="3200" b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 algn="ctr"/>
            <a:r>
              <a:rPr lang="pt-BR" sz="3600" dirty="0"/>
              <a:t>“Eu lhes darei um novo coração e colocarei em vocês um novo espírito. </a:t>
            </a:r>
          </a:p>
          <a:p>
            <a:pPr algn="ctr"/>
            <a:r>
              <a:rPr lang="pt-BR" sz="3600" dirty="0"/>
              <a:t>Removerei seu coração de pedra </a:t>
            </a:r>
          </a:p>
          <a:p>
            <a:pPr algn="ctr"/>
            <a:r>
              <a:rPr lang="pt-BR" sz="3600" dirty="0"/>
              <a:t>e lhes darei coração de carne” </a:t>
            </a:r>
          </a:p>
          <a:p>
            <a:r>
              <a:rPr lang="pt-BR" sz="3600" b="0" dirty="0"/>
              <a:t>Ezequiel 36:26</a:t>
            </a:r>
            <a:endParaRPr lang="en-AU" sz="3600" b="0" dirty="0"/>
          </a:p>
        </p:txBody>
      </p:sp>
    </p:spTree>
    <p:extLst>
      <p:ext uri="{BB962C8B-B14F-4D97-AF65-F5344CB8AC3E}">
        <p14:creationId xmlns:p14="http://schemas.microsoft.com/office/powerpoint/2010/main" val="404084655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3F9C04-57CD-EDA3-12CD-CF2B06A4D4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A042DF0-C0DA-7934-6EAA-2C2FA87867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8122"/>
            <a:ext cx="9144000" cy="6219878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4CD67E53-2961-D3F6-858D-8946A72C73C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07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C32598C-818F-7EFD-3817-F778B67293C8}"/>
              </a:ext>
            </a:extLst>
          </p:cNvPr>
          <p:cNvSpPr txBox="1"/>
          <p:nvPr/>
        </p:nvSpPr>
        <p:spPr>
          <a:xfrm>
            <a:off x="9867" y="4337943"/>
            <a:ext cx="899325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 algn="r">
              <a:defRPr sz="3200" b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 algn="ctr"/>
            <a:r>
              <a:rPr lang="pt-BR" sz="3600" dirty="0"/>
              <a:t> “Graças a Deus, que nos dá vitória sobre o pecado e sobre a morte por meio de </a:t>
            </a:r>
          </a:p>
          <a:p>
            <a:pPr algn="ctr"/>
            <a:r>
              <a:rPr lang="pt-BR" sz="3600" dirty="0"/>
              <a:t>nosso Senhor Jesus Cristo!” </a:t>
            </a:r>
          </a:p>
          <a:p>
            <a:r>
              <a:rPr lang="pt-BR" sz="3600" dirty="0"/>
              <a:t>1° Coríntios 15:57 	</a:t>
            </a:r>
            <a:endParaRPr lang="en-AU" sz="3600" b="0" dirty="0"/>
          </a:p>
        </p:txBody>
      </p:sp>
    </p:spTree>
    <p:extLst>
      <p:ext uri="{BB962C8B-B14F-4D97-AF65-F5344CB8AC3E}">
        <p14:creationId xmlns:p14="http://schemas.microsoft.com/office/powerpoint/2010/main" val="237098893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F5E53E-7546-7FCE-6BAB-45D8D76C42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6A08D33-FBD4-98B0-4D8E-41B47DEAEB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7" y="638122"/>
            <a:ext cx="9144000" cy="6230637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44EA6FD3-CDC4-ECB3-9200-E5654E16FAD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08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C6A2ACAF-803C-20B9-43FA-E06C41955770}"/>
              </a:ext>
            </a:extLst>
          </p:cNvPr>
          <p:cNvSpPr txBox="1"/>
          <p:nvPr/>
        </p:nvSpPr>
        <p:spPr>
          <a:xfrm>
            <a:off x="9867" y="4337943"/>
            <a:ext cx="8993258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 algn="r">
              <a:defRPr sz="3200" b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 marL="0" indent="0">
              <a:spcBef>
                <a:spcPts val="0"/>
              </a:spcBef>
            </a:pPr>
            <a:r>
              <a:rPr lang="pt-BR" sz="3600" dirty="0"/>
              <a:t> “Jesus voltou a falar ao povo e disse: ‘Eu sou a luz do mundo. Se vocês Me seguirem, não andarão no escuro, pois terão a luz da vida’” </a:t>
            </a:r>
          </a:p>
          <a:p>
            <a:pPr>
              <a:spcBef>
                <a:spcPts val="0"/>
              </a:spcBef>
            </a:pPr>
            <a:r>
              <a:rPr lang="pt-BR" sz="2800" dirty="0"/>
              <a:t>João 8:12</a:t>
            </a:r>
          </a:p>
        </p:txBody>
      </p:sp>
    </p:spTree>
    <p:extLst>
      <p:ext uri="{BB962C8B-B14F-4D97-AF65-F5344CB8AC3E}">
        <p14:creationId xmlns:p14="http://schemas.microsoft.com/office/powerpoint/2010/main" val="233726423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097D7E-3BD3-0C78-B564-FF9781A421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5BF98FF-4DE8-495B-B35D-0BD19701B7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8122"/>
            <a:ext cx="9144000" cy="6219878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2BE7C626-49FE-3C24-BF03-FF2C4FF4CB2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09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98C9629A-F1B2-8C99-5B5C-4DE3A0389952}"/>
              </a:ext>
            </a:extLst>
          </p:cNvPr>
          <p:cNvSpPr txBox="1"/>
          <p:nvPr/>
        </p:nvSpPr>
        <p:spPr>
          <a:xfrm>
            <a:off x="50800" y="3717032"/>
            <a:ext cx="8993258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 algn="r">
              <a:defRPr sz="3200" b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 marL="0" indent="0" algn="ctr">
              <a:spcBef>
                <a:spcPts val="0"/>
              </a:spcBef>
            </a:pPr>
            <a:r>
              <a:rPr lang="pt-BR" sz="3600" dirty="0"/>
              <a:t> “Deem graças ao Senhor dos senhores. Seu amor dura para sempre! Deem graças ao único que realiza grandes maravilhas. Seu amor dura para sempre!” </a:t>
            </a:r>
          </a:p>
          <a:p>
            <a:pPr marL="0" indent="0">
              <a:spcBef>
                <a:spcPts val="0"/>
              </a:spcBef>
            </a:pPr>
            <a:r>
              <a:rPr lang="pt-BR" sz="2800" dirty="0"/>
              <a:t>Salmo 136:3,4</a:t>
            </a:r>
          </a:p>
          <a:p>
            <a:pPr>
              <a:spcBef>
                <a:spcPts val="0"/>
              </a:spcBef>
            </a:pP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374314878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85E91B-01A5-556F-4DC2-825ABC9DAB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0552746-4019-D38E-F755-6B546CFC14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3882"/>
            <a:ext cx="9144000" cy="6194118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226351F9-B54D-543C-D3CD-8ED5EF21B61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10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6CD9900-44EC-3B9D-5FA0-5BF8351F4C65}"/>
              </a:ext>
            </a:extLst>
          </p:cNvPr>
          <p:cNvSpPr txBox="1"/>
          <p:nvPr/>
        </p:nvSpPr>
        <p:spPr>
          <a:xfrm>
            <a:off x="50800" y="3717032"/>
            <a:ext cx="899325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 algn="r">
              <a:defRPr sz="3200" b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pt-BR" sz="4000" dirty="0"/>
              <a:t> </a:t>
            </a:r>
          </a:p>
          <a:p>
            <a:pPr>
              <a:spcBef>
                <a:spcPts val="0"/>
              </a:spcBef>
            </a:pPr>
            <a:r>
              <a:rPr lang="pt-BR" sz="4000" dirty="0"/>
              <a:t> “Jesus respondeu: ‘Eu sou o pão da vida. Quem vem a Mim nunca mais terá fome’” João 6:35</a:t>
            </a:r>
          </a:p>
        </p:txBody>
      </p:sp>
    </p:spTree>
    <p:extLst>
      <p:ext uri="{BB962C8B-B14F-4D97-AF65-F5344CB8AC3E}">
        <p14:creationId xmlns:p14="http://schemas.microsoft.com/office/powerpoint/2010/main" val="346243848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233586-B2B8-0B02-0C3D-4CD6C68E4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B18E153-0E28-4BCA-A894-50C7520DCD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" y="699064"/>
            <a:ext cx="9093200" cy="6158936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6EF555FD-851E-3A1A-C914-40AE86B3605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11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BCF02642-6A26-6AB9-35CB-E730F401FE26}"/>
              </a:ext>
            </a:extLst>
          </p:cNvPr>
          <p:cNvSpPr txBox="1"/>
          <p:nvPr/>
        </p:nvSpPr>
        <p:spPr>
          <a:xfrm>
            <a:off x="50800" y="3717032"/>
            <a:ext cx="899325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 algn="r">
              <a:defRPr sz="3200" b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pt-BR" sz="4000" dirty="0"/>
              <a:t> </a:t>
            </a:r>
          </a:p>
          <a:p>
            <a:pPr>
              <a:spcBef>
                <a:spcPts val="0"/>
              </a:spcBef>
            </a:pPr>
            <a:r>
              <a:rPr lang="pt-BR" sz="4000" dirty="0"/>
              <a:t> “Seu amor uns pelos outros provará ao mundo que são Meus discípulos” </a:t>
            </a:r>
          </a:p>
          <a:p>
            <a:pPr>
              <a:spcBef>
                <a:spcPts val="0"/>
              </a:spcBef>
            </a:pPr>
            <a:r>
              <a:rPr lang="pt-BR" sz="4000" dirty="0"/>
              <a:t>João 6:35</a:t>
            </a:r>
          </a:p>
        </p:txBody>
      </p:sp>
    </p:spTree>
    <p:extLst>
      <p:ext uri="{BB962C8B-B14F-4D97-AF65-F5344CB8AC3E}">
        <p14:creationId xmlns:p14="http://schemas.microsoft.com/office/powerpoint/2010/main" val="260383598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D1F99F-96AF-FAEA-C4CF-A75DCE7836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601F3FA1-43E0-DD23-D49E-8D537C76E7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8122"/>
            <a:ext cx="9144000" cy="6219878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E9DD32C6-2B73-8066-AC29-63C4BD7682A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12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CC97E347-A662-F510-66A6-4F0094DF7780}"/>
              </a:ext>
            </a:extLst>
          </p:cNvPr>
          <p:cNvSpPr txBox="1"/>
          <p:nvPr/>
        </p:nvSpPr>
        <p:spPr>
          <a:xfrm>
            <a:off x="50800" y="3717032"/>
            <a:ext cx="8993258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 algn="r">
              <a:defRPr sz="3200" b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pt-BR" sz="4000" dirty="0"/>
              <a:t> </a:t>
            </a:r>
          </a:p>
          <a:p>
            <a:r>
              <a:rPr lang="pt-BR" sz="4000" dirty="0"/>
              <a:t> </a:t>
            </a:r>
            <a:endParaRPr lang="pt-BR" b="0" dirty="0"/>
          </a:p>
          <a:p>
            <a:pPr algn="ctr">
              <a:spcBef>
                <a:spcPts val="0"/>
              </a:spcBef>
            </a:pPr>
            <a:r>
              <a:rPr lang="pt-BR" b="0" dirty="0"/>
              <a:t> </a:t>
            </a:r>
            <a:r>
              <a:rPr lang="pt-BR" sz="4000" dirty="0"/>
              <a:t>“Porque o Filho do Homem veio</a:t>
            </a:r>
          </a:p>
          <a:p>
            <a:pPr algn="ctr">
              <a:spcBef>
                <a:spcPts val="0"/>
              </a:spcBef>
            </a:pPr>
            <a:r>
              <a:rPr lang="pt-BR" sz="4000" dirty="0"/>
              <a:t> buscar e salvar os perdidos” </a:t>
            </a:r>
          </a:p>
          <a:p>
            <a:pPr>
              <a:spcBef>
                <a:spcPts val="0"/>
              </a:spcBef>
            </a:pPr>
            <a:r>
              <a:rPr lang="pt-BR" sz="4000" dirty="0"/>
              <a:t>Lucas 19:10</a:t>
            </a:r>
          </a:p>
        </p:txBody>
      </p:sp>
    </p:spTree>
    <p:extLst>
      <p:ext uri="{BB962C8B-B14F-4D97-AF65-F5344CB8AC3E}">
        <p14:creationId xmlns:p14="http://schemas.microsoft.com/office/powerpoint/2010/main" val="119830435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060D63-B626-DD0E-B37A-667285EAD0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1B1721D-66FC-C10B-F4F0-AA78B1E8D9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5804"/>
            <a:ext cx="9144000" cy="6182196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78B72CEB-D3F5-6912-0980-5875E56CC27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13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2197950A-35DD-B1AF-C89D-10CC78889F63}"/>
              </a:ext>
            </a:extLst>
          </p:cNvPr>
          <p:cNvSpPr txBox="1"/>
          <p:nvPr/>
        </p:nvSpPr>
        <p:spPr>
          <a:xfrm>
            <a:off x="50800" y="3717032"/>
            <a:ext cx="8993258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 algn="r">
              <a:defRPr sz="3200" b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r>
              <a:rPr lang="pt-BR" b="0" dirty="0"/>
              <a:t> </a:t>
            </a:r>
          </a:p>
          <a:p>
            <a:pPr algn="ctr">
              <a:spcBef>
                <a:spcPts val="0"/>
              </a:spcBef>
            </a:pPr>
            <a:r>
              <a:rPr lang="pt-BR" sz="4000" dirty="0"/>
              <a:t> “Que o Senhor o abençoe e o proteja. Que o Senhor olhe para você com favor e lhe mostre bondade” </a:t>
            </a:r>
          </a:p>
          <a:p>
            <a:pPr>
              <a:spcBef>
                <a:spcPts val="0"/>
              </a:spcBef>
            </a:pPr>
            <a:r>
              <a:rPr lang="pt-BR" dirty="0"/>
              <a:t>Números 6:24, 25</a:t>
            </a:r>
          </a:p>
        </p:txBody>
      </p:sp>
    </p:spTree>
    <p:extLst>
      <p:ext uri="{BB962C8B-B14F-4D97-AF65-F5344CB8AC3E}">
        <p14:creationId xmlns:p14="http://schemas.microsoft.com/office/powerpoint/2010/main" val="305309894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E49938-4E68-4A4E-A42C-5CB5F23CC2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744661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410184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65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2631772-FFD5-38ED-1610-150AE3D874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8167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C56A65-2C5D-9EBC-D505-D27EFAD2B7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810D65C0-177B-F2C8-27F9-2CF02F3AB05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BF9FA"/>
              </a:clrFrom>
              <a:clrTo>
                <a:srgbClr val="FBF9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243" y="712800"/>
            <a:ext cx="6008405" cy="6028568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C22867C-2519-FFF3-B6A7-66CAAE0D043A}"/>
              </a:ext>
            </a:extLst>
          </p:cNvPr>
          <p:cNvSpPr txBox="1">
            <a:spLocks noChangeAspect="1"/>
          </p:cNvSpPr>
          <p:nvPr/>
        </p:nvSpPr>
        <p:spPr>
          <a:xfrm>
            <a:off x="5792804" y="857920"/>
            <a:ext cx="3197687" cy="588008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/>
          <a:p>
            <a:pPr algn="ctr"/>
            <a:endParaRPr lang="pt-BR" sz="2400" b="1" dirty="0"/>
          </a:p>
          <a:p>
            <a:pPr algn="ctr"/>
            <a:r>
              <a:rPr lang="pt-BR" sz="2400" b="1" dirty="0"/>
              <a:t>Marcos 1:21 e 22</a:t>
            </a:r>
          </a:p>
          <a:p>
            <a:pPr algn="ctr"/>
            <a:endParaRPr lang="pt-BR" sz="2400" b="1" dirty="0"/>
          </a:p>
          <a:p>
            <a:pPr algn="ctr"/>
            <a:endParaRPr lang="pt-BR" sz="2400" b="1" dirty="0"/>
          </a:p>
          <a:p>
            <a:r>
              <a:rPr lang="pt-BR" sz="2400" b="1" dirty="0"/>
              <a:t>²¹ Entraram em Cafarnaum e, logo no sábado, indo ele à sinagoga, ali ensinava.</a:t>
            </a:r>
          </a:p>
          <a:p>
            <a:r>
              <a:rPr lang="pt-BR" sz="2400" b="1" dirty="0"/>
              <a:t>²² E maravilharam-se da sua doutrina, </a:t>
            </a:r>
            <a:r>
              <a:rPr lang="pt-BR" sz="2400" b="1" dirty="0">
                <a:solidFill>
                  <a:srgbClr val="FF0000"/>
                </a:solidFill>
              </a:rPr>
              <a:t>porque os ensinava como tendo autoridade</a:t>
            </a:r>
            <a:r>
              <a:rPr lang="pt-BR" sz="2400" b="1" dirty="0"/>
              <a:t>, e não como os escribas.</a:t>
            </a:r>
          </a:p>
        </p:txBody>
      </p:sp>
    </p:spTree>
    <p:extLst>
      <p:ext uri="{BB962C8B-B14F-4D97-AF65-F5344CB8AC3E}">
        <p14:creationId xmlns:p14="http://schemas.microsoft.com/office/powerpoint/2010/main" val="1895266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AC6351-E750-3B25-72D4-941E5B1519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ço Reservado para Imagem 6">
            <a:extLst>
              <a:ext uri="{FF2B5EF4-FFF2-40B4-BE49-F238E27FC236}">
                <a16:creationId xmlns:a16="http://schemas.microsoft.com/office/drawing/2014/main" id="{BCBA1E88-0434-6AFC-18B7-717723AF96A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76" r="17376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B6692C0-6903-4612-8EF0-CA4B12AB824C}"/>
              </a:ext>
            </a:extLst>
          </p:cNvPr>
          <p:cNvSpPr txBox="1">
            <a:spLocks noChangeAspect="1"/>
          </p:cNvSpPr>
          <p:nvPr/>
        </p:nvSpPr>
        <p:spPr>
          <a:xfrm>
            <a:off x="1365483" y="680400"/>
            <a:ext cx="7772356" cy="61776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endParaRPr lang="pt-BR" sz="2400" b="1" dirty="0"/>
          </a:p>
          <a:p>
            <a:pPr algn="ctr"/>
            <a:endParaRPr lang="pt-BR" sz="2400" b="1" dirty="0"/>
          </a:p>
          <a:p>
            <a:pPr algn="ctr"/>
            <a:endParaRPr lang="pt-BR" sz="2400" b="1" dirty="0"/>
          </a:p>
          <a:p>
            <a:pPr algn="ctr"/>
            <a:endParaRPr lang="pt-BR" sz="2400" b="1" dirty="0"/>
          </a:p>
          <a:p>
            <a:pPr algn="ctr"/>
            <a:endParaRPr lang="pt-BR" sz="2400" b="1" dirty="0"/>
          </a:p>
          <a:p>
            <a:pPr algn="ctr"/>
            <a:endParaRPr lang="pt-BR" sz="2400" b="1" dirty="0"/>
          </a:p>
          <a:p>
            <a:r>
              <a:rPr lang="pt-BR" sz="2400" b="1" dirty="0"/>
              <a:t>                 Marcos 1:29</a:t>
            </a:r>
          </a:p>
          <a:p>
            <a:r>
              <a:rPr lang="pt-BR" sz="2400" b="1" dirty="0"/>
              <a:t>      </a:t>
            </a:r>
          </a:p>
          <a:p>
            <a:r>
              <a:rPr lang="pt-BR" sz="2400" b="1" dirty="0"/>
              <a:t>²⁹ E logo, saindo da sinagoga, foram à casa de Simão e de André com Tiago e João.</a:t>
            </a:r>
          </a:p>
        </p:txBody>
      </p:sp>
    </p:spTree>
    <p:extLst>
      <p:ext uri="{BB962C8B-B14F-4D97-AF65-F5344CB8AC3E}">
        <p14:creationId xmlns:p14="http://schemas.microsoft.com/office/powerpoint/2010/main" val="31841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 uiExpand="1" build="allAtOnce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9781D9-C352-BF16-243B-351E59F6A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spaço Reservado para Imagem 7">
            <a:extLst>
              <a:ext uri="{FF2B5EF4-FFF2-40B4-BE49-F238E27FC236}">
                <a16:creationId xmlns:a16="http://schemas.microsoft.com/office/drawing/2014/main" id="{B529641F-1D1D-9A3D-073D-3F8E4A3A865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1" b="1451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9911AAC-8181-DE2E-DD49-1A89F2B778B7}"/>
              </a:ext>
            </a:extLst>
          </p:cNvPr>
          <p:cNvSpPr txBox="1">
            <a:spLocks noChangeAspect="1"/>
          </p:cNvSpPr>
          <p:nvPr/>
        </p:nvSpPr>
        <p:spPr>
          <a:xfrm>
            <a:off x="1365483" y="680400"/>
            <a:ext cx="7772356" cy="61776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endParaRPr lang="pt-BR" sz="2400" b="1" dirty="0"/>
          </a:p>
          <a:p>
            <a:pPr algn="ctr"/>
            <a:r>
              <a:rPr lang="pt-BR" sz="2400" b="1" dirty="0"/>
              <a:t>Lucas 4:38,39</a:t>
            </a:r>
          </a:p>
          <a:p>
            <a:endParaRPr lang="pt-BR" sz="3200" b="1" dirty="0"/>
          </a:p>
          <a:p>
            <a:r>
              <a:rPr lang="pt-BR" sz="2400" b="1" dirty="0"/>
              <a:t>³⁸ Ora, levantando-se Jesus da sinagoga, entrou em casa de Simão; e a sogra de Simão estava tomada por uma grande febre, e rogaram-lhe por ela.</a:t>
            </a:r>
          </a:p>
          <a:p>
            <a:r>
              <a:rPr lang="pt-BR" sz="2400" b="1" dirty="0"/>
              <a:t>³⁹ E, inclinando-se para ela, repreendeu a febre, e esta a deixou. E ela, levantando-se logo, servia-os.</a:t>
            </a:r>
          </a:p>
          <a:p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1129375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allAtOnce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012340-FA43-0E2B-E338-094F01BE3C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Espaço Reservado para Imagem 8">
            <a:extLst>
              <a:ext uri="{FF2B5EF4-FFF2-40B4-BE49-F238E27FC236}">
                <a16:creationId xmlns:a16="http://schemas.microsoft.com/office/drawing/2014/main" id="{7024D89E-CA8C-D345-1915-6A6EEDCB2F5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13" r="25413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E80C59D-6E7D-904C-2453-3ED4A7800EF1}"/>
              </a:ext>
            </a:extLst>
          </p:cNvPr>
          <p:cNvSpPr txBox="1">
            <a:spLocks noChangeAspect="1"/>
          </p:cNvSpPr>
          <p:nvPr/>
        </p:nvSpPr>
        <p:spPr>
          <a:xfrm>
            <a:off x="1335987" y="680400"/>
            <a:ext cx="7772356" cy="61776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endParaRPr lang="pt-BR" sz="2300" b="1" dirty="0"/>
          </a:p>
          <a:p>
            <a:pPr algn="ctr"/>
            <a:r>
              <a:rPr lang="pt-BR" sz="2300" b="1" dirty="0"/>
              <a:t>Mateus 5:16</a:t>
            </a:r>
          </a:p>
          <a:p>
            <a:pPr algn="ctr"/>
            <a:endParaRPr lang="pt-BR" sz="2300" b="1" dirty="0"/>
          </a:p>
          <a:p>
            <a:r>
              <a:rPr lang="pt-BR" sz="2300" b="1" dirty="0"/>
              <a:t>¹⁶ Assim resplandeça a vossa luz diante dos homens, para que vejam as vossas boas obras e glorifiquem a vosso Pai, que está nos céus.</a:t>
            </a:r>
          </a:p>
        </p:txBody>
      </p:sp>
    </p:spTree>
    <p:extLst>
      <p:ext uri="{BB962C8B-B14F-4D97-AF65-F5344CB8AC3E}">
        <p14:creationId xmlns:p14="http://schemas.microsoft.com/office/powerpoint/2010/main" val="245663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 uiExpand="1" build="allAtOnce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516BA2-E8D3-7F00-E9FC-3647E9811C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spaço Reservado para Imagem 7">
            <a:extLst>
              <a:ext uri="{FF2B5EF4-FFF2-40B4-BE49-F238E27FC236}">
                <a16:creationId xmlns:a16="http://schemas.microsoft.com/office/drawing/2014/main" id="{40844B76-9246-7A27-5F18-AADF2B7A4A7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" b="45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59CD25D-0053-1267-4577-EDC99ABC9D4C}"/>
              </a:ext>
            </a:extLst>
          </p:cNvPr>
          <p:cNvSpPr txBox="1">
            <a:spLocks noChangeAspect="1"/>
          </p:cNvSpPr>
          <p:nvPr/>
        </p:nvSpPr>
        <p:spPr>
          <a:xfrm>
            <a:off x="1335987" y="680400"/>
            <a:ext cx="7772356" cy="61776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endParaRPr lang="pt-BR" sz="2300" b="1" dirty="0"/>
          </a:p>
          <a:p>
            <a:pPr algn="ctr"/>
            <a:endParaRPr lang="pt-BR" sz="2300" b="1" dirty="0"/>
          </a:p>
          <a:p>
            <a:pPr algn="ctr"/>
            <a:endParaRPr lang="pt-BR" sz="2300" b="1" dirty="0"/>
          </a:p>
          <a:p>
            <a:pPr algn="ctr"/>
            <a:endParaRPr lang="pt-BR" sz="2300" b="1" dirty="0"/>
          </a:p>
          <a:p>
            <a:pPr algn="ctr"/>
            <a:endParaRPr lang="pt-BR" sz="2300" b="1" dirty="0"/>
          </a:p>
          <a:p>
            <a:pPr algn="ctr"/>
            <a:endParaRPr lang="pt-BR" sz="2300" b="1" dirty="0"/>
          </a:p>
          <a:p>
            <a:pPr algn="ctr"/>
            <a:endParaRPr lang="pt-BR" sz="2300" b="1" dirty="0"/>
          </a:p>
          <a:p>
            <a:pPr algn="ctr"/>
            <a:r>
              <a:rPr lang="pt-BR" sz="2300" b="1" dirty="0"/>
              <a:t>Lucas 4:40 e 41           </a:t>
            </a:r>
            <a:r>
              <a:rPr lang="pt-BR" sz="2300" b="1" dirty="0">
                <a:solidFill>
                  <a:srgbClr val="9FA5A9"/>
                </a:solidFill>
              </a:rPr>
              <a:t>.</a:t>
            </a:r>
          </a:p>
          <a:p>
            <a:pPr algn="ctr"/>
            <a:endParaRPr lang="pt-BR" sz="2300" b="1" dirty="0"/>
          </a:p>
          <a:p>
            <a:r>
              <a:rPr lang="pt-BR" sz="2300" b="1" dirty="0"/>
              <a:t>⁴⁰ E, ao pôr do sol, todos os que tinham enfermos de várias doenças </a:t>
            </a:r>
            <a:r>
              <a:rPr lang="pt-BR" sz="2300" b="1" dirty="0" err="1"/>
              <a:t>lhos</a:t>
            </a:r>
            <a:r>
              <a:rPr lang="pt-BR" sz="2300" b="1" dirty="0"/>
              <a:t> traziam; e, pondo as mãos sobre cada um deles, os curava.</a:t>
            </a:r>
          </a:p>
          <a:p>
            <a:r>
              <a:rPr lang="pt-BR" sz="2300" b="1" dirty="0"/>
              <a:t>⁴¹ E também de muitos saíam demônios, clamando e dizendo: Tu és o Cristo, o Filho de Deus. E ele, repreendendo-os, não os deixava falar, pois sabiam que ele era o Cristo.</a:t>
            </a:r>
          </a:p>
          <a:p>
            <a:endParaRPr lang="pt-BR" sz="2300" b="1" dirty="0"/>
          </a:p>
        </p:txBody>
      </p:sp>
    </p:spTree>
    <p:extLst>
      <p:ext uri="{BB962C8B-B14F-4D97-AF65-F5344CB8AC3E}">
        <p14:creationId xmlns:p14="http://schemas.microsoft.com/office/powerpoint/2010/main" val="2419587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allAtOnce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F6B6F8-54F8-A933-6860-8A9FE2BF54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715974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E69911-D7E1-91F9-7CBF-90FBC1FF94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Espaço Reservado para Texto 1">
            <a:extLst>
              <a:ext uri="{FF2B5EF4-FFF2-40B4-BE49-F238E27FC236}">
                <a16:creationId xmlns:a16="http://schemas.microsoft.com/office/drawing/2014/main" id="{732430B3-3AE1-17D6-6318-E99809B10E30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 bwMode="auto">
          <a:xfrm>
            <a:off x="0" y="92075"/>
            <a:ext cx="1441450" cy="4318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pt-BR" sz="3600" dirty="0">
                <a:ln w="10541" cmpd="sng">
                  <a:solidFill>
                    <a:schemeClr val="tx1"/>
                  </a:solidFill>
                  <a:prstDash val="solid"/>
                </a:ln>
              </a:rPr>
              <a:t>01</a:t>
            </a:r>
            <a:endParaRPr lang="pt-BR" dirty="0">
              <a:ln w="10541" cmpd="sng">
                <a:solidFill>
                  <a:schemeClr val="tx1"/>
                </a:solidFill>
                <a:prstDash val="solid"/>
              </a:ln>
            </a:endParaRPr>
          </a:p>
        </p:txBody>
      </p:sp>
      <p:pic>
        <p:nvPicPr>
          <p:cNvPr id="5" name="Espaço Reservado para Imagem 4">
            <a:extLst>
              <a:ext uri="{FF2B5EF4-FFF2-40B4-BE49-F238E27FC236}">
                <a16:creationId xmlns:a16="http://schemas.microsoft.com/office/drawing/2014/main" id="{FAF5407B-E759-C27F-BB7B-B0929FDFCB9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" r="603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18221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BB18C2-F55A-4489-613A-458DE3BB1B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ço Reservado para Texto 1">
            <a:extLst>
              <a:ext uri="{FF2B5EF4-FFF2-40B4-BE49-F238E27FC236}">
                <a16:creationId xmlns:a16="http://schemas.microsoft.com/office/drawing/2014/main" id="{F453DDF3-51C9-F65D-016B-3DEB64F132DE}"/>
              </a:ext>
            </a:extLst>
          </p:cNvPr>
          <p:cNvSpPr txBox="1">
            <a:spLocks/>
          </p:cNvSpPr>
          <p:nvPr/>
        </p:nvSpPr>
        <p:spPr bwMode="auto">
          <a:xfrm>
            <a:off x="3851275" y="91693"/>
            <a:ext cx="1441450" cy="4318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marL="342900" indent="-34290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600" b="1" kern="1200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pt-BR" dirty="0">
                <a:ln w="10541" cmpd="sng">
                  <a:solidFill>
                    <a:schemeClr val="tx1"/>
                  </a:solidFill>
                  <a:prstDash val="solid"/>
                </a:ln>
              </a:rPr>
              <a:t>13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35BB4D1C-9DB6-0509-068E-328A9DAA91A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xfrm>
            <a:off x="1475656" y="1484784"/>
            <a:ext cx="7488858" cy="295232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dirty="0"/>
              <a:t>“Que o Senhor o abençoe e o proteja. Que o Senhor olhe para você com favor e lhe mostre bondade.” </a:t>
            </a:r>
          </a:p>
          <a:p>
            <a:pPr algn="r"/>
            <a:r>
              <a:rPr lang="pt-BR" sz="2800" dirty="0"/>
              <a:t>Números 6:24 e 25</a:t>
            </a:r>
            <a:endParaRPr lang="pt-BR" dirty="0"/>
          </a:p>
        </p:txBody>
      </p:sp>
      <p:sp>
        <p:nvSpPr>
          <p:cNvPr id="5" name="Espaço Reservado para Texto 5">
            <a:extLst>
              <a:ext uri="{FF2B5EF4-FFF2-40B4-BE49-F238E27FC236}">
                <a16:creationId xmlns:a16="http://schemas.microsoft.com/office/drawing/2014/main" id="{3DB63ADF-D72A-8A40-5FB0-E062951E00AC}"/>
              </a:ext>
            </a:extLst>
          </p:cNvPr>
          <p:cNvSpPr txBox="1">
            <a:spLocks/>
          </p:cNvSpPr>
          <p:nvPr/>
        </p:nvSpPr>
        <p:spPr>
          <a:xfrm>
            <a:off x="1979712" y="4509120"/>
            <a:ext cx="6984802" cy="2159965"/>
          </a:xfrm>
          <a:prstGeom prst="rect">
            <a:avLst/>
          </a:prstGeom>
        </p:spPr>
        <p:txBody>
          <a:bodyPr anchor="t" anchorCtr="1"/>
          <a:lstStyle>
            <a:lvl1pPr marL="342900" indent="-34290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b="1" kern="120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800"/>
              <a:t>“Que o Senhor te abençoe e guarde </a:t>
            </a:r>
          </a:p>
          <a:p>
            <a:r>
              <a:rPr lang="pt-BR" sz="2800"/>
              <a:t>e vire o Seu rosto sobre ti </a:t>
            </a:r>
          </a:p>
          <a:p>
            <a:r>
              <a:rPr lang="pt-BR" sz="2800"/>
              <a:t>e te dê paz .”</a:t>
            </a:r>
          </a:p>
          <a:p>
            <a:pPr algn="r"/>
            <a:r>
              <a:rPr lang="pt-BR" sz="2000"/>
              <a:t>Números 6:24 e  25</a:t>
            </a:r>
            <a:endParaRPr lang="pt-BR" sz="2000" dirty="0"/>
          </a:p>
        </p:txBody>
      </p:sp>
      <p:sp>
        <p:nvSpPr>
          <p:cNvPr id="6" name="Retângulo 5">
            <a:hlinkClick r:id="rId4"/>
            <a:extLst>
              <a:ext uri="{FF2B5EF4-FFF2-40B4-BE49-F238E27FC236}">
                <a16:creationId xmlns:a16="http://schemas.microsoft.com/office/drawing/2014/main" id="{62C8BF4B-8A32-569A-5C38-5AD20BB3444E}"/>
              </a:ext>
            </a:extLst>
          </p:cNvPr>
          <p:cNvSpPr/>
          <p:nvPr/>
        </p:nvSpPr>
        <p:spPr>
          <a:xfrm>
            <a:off x="2340000" y="953134"/>
            <a:ext cx="3672408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Números 6:24 e 25</a:t>
            </a:r>
          </a:p>
        </p:txBody>
      </p:sp>
      <p:pic>
        <p:nvPicPr>
          <p:cNvPr id="7" name="Gráfico 6" descr="Clave de sol com preenchimento sólido">
            <a:hlinkClick r:id="rId5" action="ppaction://hlinkfile"/>
            <a:extLst>
              <a:ext uri="{FF2B5EF4-FFF2-40B4-BE49-F238E27FC236}">
                <a16:creationId xmlns:a16="http://schemas.microsoft.com/office/drawing/2014/main" id="{08EBC015-3A60-3D1E-5108-8EB260062A7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259632" y="4427537"/>
            <a:ext cx="914400" cy="914400"/>
          </a:xfrm>
          <a:prstGeom prst="rect">
            <a:avLst/>
          </a:prstGeom>
        </p:spPr>
      </p:pic>
      <p:pic>
        <p:nvPicPr>
          <p:cNvPr id="8" name="PRI-3T-13XVERSO-NUMEROS-6-24-25-PORTUGUES">
            <a:hlinkClick r:id="" action="ppaction://media"/>
            <a:extLst>
              <a:ext uri="{FF2B5EF4-FFF2-40B4-BE49-F238E27FC236}">
                <a16:creationId xmlns:a16="http://schemas.microsoft.com/office/drawing/2014/main" id="{FED7EBDD-2C55-3FC5-9636-C266C7FF3D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60000" y="1800000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04783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093744-F68F-9C35-42D6-5B647FEBFA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305EEA1D-4244-90BD-8E47-232341B84AF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pt-BR" sz="4000" b="1" dirty="0"/>
              <a:t>Tirando o Lixo  </a:t>
            </a:r>
            <a:r>
              <a:rPr lang="pt-BR" sz="2000" b="1" dirty="0"/>
              <a:t>Onde fica o Egito? (é de onde vem a nossa história)</a:t>
            </a:r>
            <a:endParaRPr lang="pt-BR" sz="4000" dirty="0"/>
          </a:p>
          <a:p>
            <a:pPr marL="0" indent="0">
              <a:buNone/>
            </a:pPr>
            <a:r>
              <a:rPr lang="pt-BR" sz="2000" b="1" dirty="0"/>
              <a:t>Foco: </a:t>
            </a:r>
            <a:r>
              <a:rPr lang="pt-BR" sz="2000" dirty="0"/>
              <a:t>Quando amamos a Deus, queremos ser uma bênção para aqueles que nos rodeiam.  </a:t>
            </a:r>
          </a:p>
        </p:txBody>
      </p:sp>
      <p:sp>
        <p:nvSpPr>
          <p:cNvPr id="3" name="Elipse 2">
            <a:extLst>
              <a:ext uri="{FF2B5EF4-FFF2-40B4-BE49-F238E27FC236}">
                <a16:creationId xmlns:a16="http://schemas.microsoft.com/office/drawing/2014/main" id="{E8F5908C-F0D9-4D56-F1EA-731459C2AAA3}"/>
              </a:ext>
            </a:extLst>
          </p:cNvPr>
          <p:cNvSpPr/>
          <p:nvPr/>
        </p:nvSpPr>
        <p:spPr>
          <a:xfrm>
            <a:off x="4716016" y="4077072"/>
            <a:ext cx="576064" cy="57606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443F995F-4550-BAF8-CEF1-2F3B858E968C}"/>
              </a:ext>
            </a:extLst>
          </p:cNvPr>
          <p:cNvSpPr txBox="1"/>
          <p:nvPr/>
        </p:nvSpPr>
        <p:spPr>
          <a:xfrm>
            <a:off x="4608047" y="4636740"/>
            <a:ext cx="9720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400" b="1" dirty="0"/>
              <a:t>Egito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27910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22716-372B-F3D7-C17D-3227042126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79EC3579-17C0-99C1-18E7-8523E64454F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pt-BR" b="0" dirty="0"/>
              <a:t>No Cairo, Egito, há poucos locais adequados para descarte de lixo, e pilhas de lixo podem ser vistas sendo queimadas à beira das estradas. </a:t>
            </a:r>
          </a:p>
          <a:p>
            <a:r>
              <a:rPr lang="pt-BR" b="0" dirty="0"/>
              <a:t>Com tanto lixo e nenhuma alternativa para descartá-lo, o muro da </a:t>
            </a:r>
            <a:r>
              <a:rPr lang="pt-BR" b="0" dirty="0" err="1"/>
              <a:t>Nile</a:t>
            </a:r>
            <a:r>
              <a:rPr lang="pt-BR" b="0" dirty="0"/>
              <a:t> Union Academy (Escola União do Nilo), uma escola adventista, tornou-se o “depósito de lixo” da comunidade. </a:t>
            </a:r>
          </a:p>
          <a:p>
            <a:r>
              <a:rPr lang="pt-BR" b="0" dirty="0"/>
              <a:t>Mas Deus tem trabalhadores especiais ao redor do mundo. Rony era dono de uma empresa de sucesso no Brasil, mas sentia que Deus o estava chamando para fazer algo maior. 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E4F915A2-92EC-C419-22DA-7EC3AFB6EFBB}"/>
              </a:ext>
            </a:extLst>
          </p:cNvPr>
          <p:cNvSpPr txBox="1"/>
          <p:nvPr/>
        </p:nvSpPr>
        <p:spPr>
          <a:xfrm>
            <a:off x="90612" y="3297684"/>
            <a:ext cx="5832648" cy="24191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000">
              <a:lnSpc>
                <a:spcPct val="90000"/>
              </a:lnSpc>
              <a:spcBef>
                <a:spcPts val="0"/>
              </a:spcBef>
            </a:pPr>
            <a:r>
              <a:rPr lang="pt-BR" sz="2400" dirty="0">
                <a:solidFill>
                  <a:srgbClr val="FF0000"/>
                </a:solidFill>
                <a:latin typeface="+mn-lt"/>
                <a:cs typeface="+mn-cs"/>
              </a:rPr>
              <a:t>– Tenho paixão por ajudar as pessoas e sou grato a Deus por me dar uma esposa que compartilha do meu desejo – disse Rony. – Há três anos, dedicamos nossa vida a servir aos outros e pedimos a Deus que nos enviasse para um lugar onde pudéssemos ser uma bênção. </a:t>
            </a:r>
          </a:p>
        </p:txBody>
      </p:sp>
    </p:spTree>
    <p:extLst>
      <p:ext uri="{BB962C8B-B14F-4D97-AF65-F5344CB8AC3E}">
        <p14:creationId xmlns:p14="http://schemas.microsoft.com/office/powerpoint/2010/main" val="56250417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A3F9BD-3F64-B762-BED8-0D73DC2504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78A1C2F9-EDCC-E057-7179-67889A0469F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pt-BR" b="0" dirty="0"/>
              <a:t>Deus guiou Rony e sua esposa até a </a:t>
            </a:r>
            <a:r>
              <a:rPr lang="pt-BR" b="0" dirty="0" err="1"/>
              <a:t>Nile</a:t>
            </a:r>
            <a:r>
              <a:rPr lang="pt-BR" b="0" dirty="0"/>
              <a:t> Union Academy. Ao perceber que o muro do campus havia se tornado o “lixão” da comunidade, Rony quis mudar essa situação. Como os funcionários da prefeitura limpavam a área apenas uma vez a cada dois meses, ele começou seu projeto saindo e recolhendo o lixo todos os dias. </a:t>
            </a:r>
          </a:p>
          <a:p>
            <a:r>
              <a:rPr lang="pt-BR" b="0" dirty="0"/>
              <a:t>Mas o lixo continuou se acumulando, e as pessoas lhe disseram que ele deveria desistir desse sonho impossível. No entanto, Rony não desistiu. Ele começou a trabalhar em parceria com os                                         alunos da escola, educando-os e engajando-os como                                     guardiões da Terra. 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53CC36C6-CFD1-9B63-1294-62036782A590}"/>
              </a:ext>
            </a:extLst>
          </p:cNvPr>
          <p:cNvSpPr txBox="1"/>
          <p:nvPr/>
        </p:nvSpPr>
        <p:spPr>
          <a:xfrm>
            <a:off x="83950" y="4005064"/>
            <a:ext cx="5496161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400" dirty="0">
                <a:solidFill>
                  <a:srgbClr val="FF0000"/>
                </a:solidFill>
                <a:latin typeface="+mn-lt"/>
                <a:cs typeface="+mn-cs"/>
              </a:rPr>
              <a:t>Ninguém</a:t>
            </a:r>
            <a:r>
              <a:rPr lang="pt-BR" sz="2400" b="0" dirty="0"/>
              <a:t> </a:t>
            </a:r>
            <a:r>
              <a:rPr lang="pt-BR" sz="2400" dirty="0">
                <a:solidFill>
                  <a:srgbClr val="FF0000"/>
                </a:solidFill>
                <a:latin typeface="+mn-lt"/>
                <a:cs typeface="+mn-cs"/>
              </a:rPr>
              <a:t>queria trabalhar com o lixo antes de Rony iniciar seu programa, mas agora os alunos estavam animados para ajudar! Ele criou um sistema especial para ensinar aos alunos a maneira correta de reciclar ou descartar o lixo deixado ao longo dos muros da escola. </a:t>
            </a:r>
          </a:p>
        </p:txBody>
      </p:sp>
    </p:spTree>
    <p:extLst>
      <p:ext uri="{BB962C8B-B14F-4D97-AF65-F5344CB8AC3E}">
        <p14:creationId xmlns:p14="http://schemas.microsoft.com/office/powerpoint/2010/main" val="161126830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253A3A-CEAB-897D-9AFA-94AEA58487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80942BB0-32DC-1596-7756-A0C6FFE574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pt-BR" b="0" dirty="0"/>
              <a:t>Desde o início do projeto, mais de 250 toneladas de lixo foram removidas! O programa conquistou o respeito dos líderes da cidade, que reconheceram o trabalho árduo de Rony. Agora eles enviam a coleta de lixo três vezes por semana! Rony não quer parar por aí. Seu próximo sonho é construir um belo parque comunitário fora dos muros da escola. Ele quer ser uma bênção para a comunidade e conduzir outras pessoas a Jesus. 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F5491F1D-FAB7-C805-103A-FB24782321AD}"/>
              </a:ext>
            </a:extLst>
          </p:cNvPr>
          <p:cNvSpPr txBox="1"/>
          <p:nvPr/>
        </p:nvSpPr>
        <p:spPr>
          <a:xfrm>
            <a:off x="140678" y="3068960"/>
            <a:ext cx="651955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400" b="1" dirty="0">
                <a:solidFill>
                  <a:srgbClr val="FF0000"/>
                </a:solidFill>
                <a:latin typeface="+mn-lt"/>
                <a:cs typeface="+mn-cs"/>
              </a:rPr>
              <a:t>• Como Rony tem sido uma bênção em sua comunidade? </a:t>
            </a:r>
          </a:p>
          <a:p>
            <a:r>
              <a:rPr lang="pt-BR" sz="2400" b="1" dirty="0">
                <a:solidFill>
                  <a:srgbClr val="FF0000"/>
                </a:solidFill>
                <a:latin typeface="+mn-lt"/>
                <a:cs typeface="+mn-cs"/>
              </a:rPr>
              <a:t>• De que modo Rony lembra você da nossa história de hoje? </a:t>
            </a:r>
          </a:p>
          <a:p>
            <a:r>
              <a:rPr lang="pt-BR" sz="2400" b="1" dirty="0">
                <a:solidFill>
                  <a:srgbClr val="FF0000"/>
                </a:solidFill>
                <a:latin typeface="+mn-lt"/>
                <a:cs typeface="+mn-cs"/>
              </a:rPr>
              <a:t>• O que a história de Rony nos ensina sobre o que é preciso para abençoar os outros? </a:t>
            </a:r>
          </a:p>
        </p:txBody>
      </p:sp>
    </p:spTree>
    <p:extLst>
      <p:ext uri="{BB962C8B-B14F-4D97-AF65-F5344CB8AC3E}">
        <p14:creationId xmlns:p14="http://schemas.microsoft.com/office/powerpoint/2010/main" val="3795703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311034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5391BA-82DB-B487-F17B-02E16BDD99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>
            <a:extLst>
              <a:ext uri="{FF2B5EF4-FFF2-40B4-BE49-F238E27FC236}">
                <a16:creationId xmlns:a16="http://schemas.microsoft.com/office/drawing/2014/main" id="{D095B7A5-8C5D-6D1D-7EA8-2F8E68B633FD}"/>
              </a:ext>
            </a:extLst>
          </p:cNvPr>
          <p:cNvSpPr txBox="1"/>
          <p:nvPr/>
        </p:nvSpPr>
        <p:spPr>
          <a:xfrm>
            <a:off x="1331640" y="980728"/>
            <a:ext cx="781236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1" dirty="0"/>
              <a:t>Materiais:</a:t>
            </a:r>
          </a:p>
          <a:p>
            <a:r>
              <a:rPr lang="pt-BR" dirty="0"/>
              <a:t>Molde da arte da semana 13, lápis de cor, tesoura sem ponta, estilete (somente para os adultos) (1).</a:t>
            </a:r>
          </a:p>
          <a:p>
            <a:r>
              <a:rPr lang="pt-BR" b="1" dirty="0"/>
              <a:t>Instruções:</a:t>
            </a:r>
          </a:p>
          <a:p>
            <a:r>
              <a:rPr lang="pt-BR" dirty="0"/>
              <a:t>1. Pinte e recorte os objetos no molde. Seguindo as linhas pontilhadas, os adultos devem fazer um corte na prateleira, nas mãos da sogra de Pedro e na cama (2).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2161A297-A8DC-A8E0-81A6-32E3AE32705A}"/>
              </a:ext>
            </a:extLst>
          </p:cNvPr>
          <p:cNvSpPr txBox="1"/>
          <p:nvPr/>
        </p:nvSpPr>
        <p:spPr>
          <a:xfrm>
            <a:off x="1331640" y="594616"/>
            <a:ext cx="773911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>
              <a:defRPr sz="3200" b="1">
                <a:solidFill>
                  <a:srgbClr val="59B1E3"/>
                </a:solidFill>
                <a:latin typeface="CenturyGothic-Bold"/>
              </a:defRPr>
            </a:lvl1pPr>
          </a:lstStyle>
          <a:p>
            <a:r>
              <a:rPr lang="pt-BR" dirty="0"/>
              <a:t>A Sogra de Pedro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2BDFA5BD-37DC-B3FC-0865-4B04F0AB9CE3}"/>
              </a:ext>
            </a:extLst>
          </p:cNvPr>
          <p:cNvSpPr txBox="1"/>
          <p:nvPr/>
        </p:nvSpPr>
        <p:spPr>
          <a:xfrm>
            <a:off x="1331641" y="2945810"/>
            <a:ext cx="522232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2. Dobre a cena em três partes e, em seguida, corte ao longo das duas linhas verticais na base. Dobre a base para que a cena fique em pé (3).</a:t>
            </a:r>
          </a:p>
          <a:p>
            <a:r>
              <a:rPr lang="pt-BR" dirty="0"/>
              <a:t>3. Deslize a tigela de comida para dentro da prateleira e a sogra de Pedro para dentro da cama. Então comece a sua brincadeira! (4).</a:t>
            </a:r>
            <a:endParaRPr lang="pt-BR" sz="1600" b="1" dirty="0"/>
          </a:p>
          <a:p>
            <a:endParaRPr lang="pt-BR" dirty="0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1EEEB4AD-413B-A644-1985-A20060FB1287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755" y="2881492"/>
            <a:ext cx="7553498" cy="3859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786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98984553-32F6-09E1-A312-4C6A8A2BF7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355976" y="764704"/>
            <a:ext cx="4777882" cy="5808663"/>
          </a:xfrm>
        </p:spPr>
        <p:txBody>
          <a:bodyPr/>
          <a:lstStyle/>
          <a:p>
            <a:r>
              <a:rPr lang="pt-BR" dirty="0"/>
              <a:t>Relembrem alguns dos desafios missionários deste trimestre e como foi realizá-los. </a:t>
            </a:r>
          </a:p>
          <a:p>
            <a:r>
              <a:rPr lang="pt-BR" b="1" i="1" dirty="0"/>
              <a:t>• Como vocês encorajaram ou abençoaram outras pessoas? </a:t>
            </a:r>
            <a:endParaRPr lang="pt-BR" dirty="0"/>
          </a:p>
          <a:p>
            <a:r>
              <a:rPr lang="pt-BR" b="1" i="1" dirty="0"/>
              <a:t>• Como vocês foram abençoados?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2922701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3BAA4C-2936-A9A4-5F27-7EC1B14559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834282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5102D2-C570-8B11-4F51-D05A07A0A6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586890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FB1506-E351-8F0F-A41B-312A88B434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2B827B70-F753-A76E-2DCA-24C36A9B511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03350" y="748224"/>
            <a:ext cx="7561263" cy="6021288"/>
          </a:xfrm>
        </p:spPr>
        <p:txBody>
          <a:bodyPr/>
          <a:lstStyle/>
          <a:p>
            <a:r>
              <a:rPr lang="pt-BR" sz="2000" b="1" dirty="0"/>
              <a:t>Olá Professores</a:t>
            </a:r>
          </a:p>
          <a:p>
            <a:endParaRPr lang="pt-BR" sz="2000" b="1" dirty="0"/>
          </a:p>
          <a:p>
            <a:r>
              <a:rPr lang="pt-BR" sz="2000" dirty="0"/>
              <a:t>Agora os hinos tem o ícone para reproduzir o áudio do hino: clicar no ícone:                    à esquerda do slide com a letra do hino</a:t>
            </a:r>
          </a:p>
          <a:p>
            <a:endParaRPr lang="pt-BR" sz="2000" dirty="0"/>
          </a:p>
          <a:p>
            <a:r>
              <a:rPr lang="pt-BR" sz="2000" dirty="0"/>
              <a:t> Não esqueça de fazer a arte da semana antes de levar à classe...</a:t>
            </a:r>
            <a:br>
              <a:rPr lang="pt-BR" sz="2000" dirty="0"/>
            </a:br>
            <a:r>
              <a:rPr lang="pt-BR" sz="2000" dirty="0"/>
              <a:t>Assim você poderá ajudar melhor os alunos a realizarem a tarefa.</a:t>
            </a:r>
          </a:p>
          <a:p>
            <a:r>
              <a:rPr lang="pt-BR" sz="2000" dirty="0"/>
              <a:t>O arquivo “Caça Palavras” com um caça palavras do verso bíblico é para ajudar os alunos que não tem lição a terem algum material para estudar. É sempre distribuído no sábado anterior para que o aluno possa estudar durante a semana. </a:t>
            </a:r>
          </a:p>
          <a:p>
            <a:endParaRPr lang="pt-BR" sz="2000" dirty="0"/>
          </a:p>
          <a:p>
            <a:r>
              <a:rPr lang="pt-BR" sz="2000" dirty="0"/>
              <a:t>Se quiserem colaborar com ideias utilize o meu e-mail:</a:t>
            </a:r>
          </a:p>
          <a:p>
            <a:r>
              <a:rPr lang="pt-BR" sz="2000" dirty="0"/>
              <a:t> </a:t>
            </a:r>
            <a:r>
              <a:rPr lang="pt-BR" sz="2000" dirty="0">
                <a:hlinkClick r:id="rId2"/>
              </a:rPr>
              <a:t>ruy.ernesto.virtual@gmail.com</a:t>
            </a:r>
            <a:endParaRPr lang="pt-BR" sz="2000" dirty="0"/>
          </a:p>
          <a:p>
            <a:endParaRPr lang="pt-BR" sz="2000" dirty="0"/>
          </a:p>
          <a:p>
            <a:pPr algn="r"/>
            <a:r>
              <a:rPr lang="pt-BR" sz="2000" dirty="0"/>
              <a:t>Ruy Ernesto N Schwantes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D42FF411-5C4B-B633-EAE4-B6A71492CA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844824"/>
            <a:ext cx="714375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64362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C5D988-EB4B-1809-E9D3-AC9A8461E9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1">
            <a:extLst>
              <a:ext uri="{FF2B5EF4-FFF2-40B4-BE49-F238E27FC236}">
                <a16:creationId xmlns:a16="http://schemas.microsoft.com/office/drawing/2014/main" id="{D8D1C07C-1081-E629-48F0-9F9937D082E5}"/>
              </a:ext>
            </a:extLst>
          </p:cNvPr>
          <p:cNvSpPr>
            <a:spLocks noGrp="1"/>
          </p:cNvSpPr>
          <p:nvPr>
            <p:ph type="pic" sz="quarter" idx="4294967295"/>
          </p:nvPr>
        </p:nvSpPr>
        <p:spPr>
          <a:xfrm>
            <a:off x="1361480" y="561932"/>
            <a:ext cx="7761600" cy="60624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7A7E28A9-A74D-EFF1-A000-C680CB65F583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07504" y="67944"/>
            <a:ext cx="9036496" cy="431800"/>
          </a:xfrm>
          <a:prstGeom prst="rect">
            <a:avLst/>
          </a:prstGeom>
        </p:spPr>
        <p:txBody>
          <a:bodyPr/>
          <a:lstStyle/>
          <a:p>
            <a:pPr marL="0" indent="0" algn="r">
              <a:buNone/>
            </a:pPr>
            <a:r>
              <a:rPr lang="pt-BR" altLang="pt-BR" b="1" dirty="0"/>
              <a:t>Um Momento Tranquilo...</a:t>
            </a:r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EEE61DCC-F897-2043-2EB2-D4C124846870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314668" y="546484"/>
            <a:ext cx="7829332" cy="6243571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pPr marL="0" indent="0">
              <a:buNone/>
            </a:pPr>
            <a:r>
              <a:rPr lang="pt-BR" dirty="0">
                <a:solidFill>
                  <a:srgbClr val="00B050"/>
                </a:solidFill>
                <a:latin typeface="CenturyGothic-Bold"/>
              </a:rPr>
              <a:t>Querido professor da Escola Sabatina,</a:t>
            </a:r>
            <a:endParaRPr lang="pt-BR" sz="1800" dirty="0">
              <a:latin typeface="CenturyGothic"/>
              <a:cs typeface="Arial" panose="020B0604020202020204" pitchFamily="34" charset="0"/>
            </a:endParaRPr>
          </a:p>
          <a:p>
            <a:pPr marL="0" indent="457200">
              <a:lnSpc>
                <a:spcPts val="2000"/>
              </a:lnSpc>
              <a:spcBef>
                <a:spcPts val="0"/>
              </a:spcBef>
              <a:buNone/>
            </a:pPr>
            <a:r>
              <a:rPr lang="pt-BR" sz="1800" dirty="0">
                <a:latin typeface="CenturyGothic"/>
                <a:cs typeface="Arial" panose="020B0604020202020204" pitchFamily="34" charset="0"/>
              </a:rPr>
              <a:t>Deus falou estas palavras poderosas a Abraão: “[Eu] o abençoarei [...] e você será uma bênção para outros” (Gênesis 12:2). Quando experimentamos o poder de Deus em nossa vida e as maneiras como Ele nos ajuda e abençoa, queremos que outros também saibam disso. Cada bênção que Deus nos dá não é um tesouro a ser guardado, mas um presente a ser compartilhado com outra pessoa. Cada palavra gentil e cada ato amável se tornam um eco terno do Seu amor, uma onda que se estende muito além da nossa visão. </a:t>
            </a:r>
          </a:p>
          <a:p>
            <a:pPr marL="0" indent="457200">
              <a:lnSpc>
                <a:spcPts val="2000"/>
              </a:lnSpc>
              <a:spcBef>
                <a:spcPts val="0"/>
              </a:spcBef>
              <a:buNone/>
            </a:pPr>
            <a:r>
              <a:rPr lang="pt-BR" sz="1800" dirty="0">
                <a:latin typeface="CenturyGothic"/>
                <a:cs typeface="Arial" panose="020B0604020202020204" pitchFamily="34" charset="0"/>
              </a:rPr>
              <a:t>Quando Jesus esteve na Terra, Ele viveu para refletir o verdadeiro caráter de Seu Pai, para restaurar o relacionamento rompido entre a humanidade e o Céu, para ensinar e mostrar as maravilhosas verdades de Deus. Quando conhecemos a Deus, queremos que outros sejam abençoados com esse mesmo conhecimento e conexão com Jesus. Da mesma forma que recebemos Suas dádivas, Deus espera que as compartilhemos com os outros. Ao acordarmos pela manhã, devemos perguntar a Ele: “Como posso ser uma bênção hoje? Como posso ajudar, amar e encorajar alguém em Seu nome hoje, Pai?” E, ao longo do nosso dia, Ele nos mostrará quem precisa de uma bênção especial do alto. Ao fazermos a Sua obra, descobrimos que somos ainda mais abençoados. </a:t>
            </a:r>
          </a:p>
          <a:p>
            <a:pPr marL="0" indent="457200">
              <a:lnSpc>
                <a:spcPts val="2000"/>
              </a:lnSpc>
              <a:spcBef>
                <a:spcPts val="0"/>
              </a:spcBef>
              <a:buNone/>
            </a:pPr>
            <a:r>
              <a:rPr lang="pt-BR" sz="1800" dirty="0">
                <a:latin typeface="CenturyGothic"/>
                <a:cs typeface="Arial" panose="020B0604020202020204" pitchFamily="34" charset="0"/>
              </a:rPr>
              <a:t>Que Deus abençoe abundantemente você e seus alunos, enquanto se esforçam para ser uma bênção uns aos outros. </a:t>
            </a:r>
          </a:p>
        </p:txBody>
      </p:sp>
    </p:spTree>
    <p:extLst>
      <p:ext uri="{BB962C8B-B14F-4D97-AF65-F5344CB8AC3E}">
        <p14:creationId xmlns:p14="http://schemas.microsoft.com/office/powerpoint/2010/main" val="305871701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spaço Reservado para Texto 11">
            <a:extLst>
              <a:ext uri="{FF2B5EF4-FFF2-40B4-BE49-F238E27FC236}">
                <a16:creationId xmlns:a16="http://schemas.microsoft.com/office/drawing/2014/main" id="{AAF97F6C-1017-43D0-909C-24D9EB3844B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pPr algn="ctr"/>
            <a:r>
              <a:rPr lang="pt-BR" sz="2800" dirty="0"/>
              <a:t>“Que o Senhor o abençoe e o proteja. Que o Senhor olhe para você com favor e lhe mostre bondade”</a:t>
            </a:r>
          </a:p>
          <a:p>
            <a:pPr algn="r"/>
            <a:r>
              <a:rPr lang="pt-BR" sz="2800" dirty="0"/>
              <a:t> Números 6:24, 25</a:t>
            </a:r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671AF2D2-6821-4C6F-A2DF-BCC6263271C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pt-BR" b="1" dirty="0">
                <a:solidFill>
                  <a:srgbClr val="FF0000"/>
                </a:solidFill>
              </a:rPr>
              <a:t>Saber</a:t>
            </a:r>
            <a:r>
              <a:rPr lang="pt-BR" b="1" dirty="0"/>
              <a:t> </a:t>
            </a:r>
            <a:r>
              <a:rPr lang="pt-BR" dirty="0"/>
              <a:t>que Jesus quer abençoar a vida delas. </a:t>
            </a:r>
          </a:p>
          <a:p>
            <a:r>
              <a:rPr lang="pt-BR" b="1" dirty="0">
                <a:solidFill>
                  <a:srgbClr val="FF0000"/>
                </a:solidFill>
              </a:rPr>
              <a:t>Sentir-se</a:t>
            </a:r>
            <a:r>
              <a:rPr lang="pt-BR" b="1" dirty="0"/>
              <a:t> </a:t>
            </a:r>
            <a:r>
              <a:rPr lang="pt-BR" dirty="0"/>
              <a:t>abençoadas porque são amadas por Deus. </a:t>
            </a:r>
          </a:p>
          <a:p>
            <a:r>
              <a:rPr lang="pt-BR" b="1" dirty="0">
                <a:solidFill>
                  <a:srgbClr val="FF0000"/>
                </a:solidFill>
              </a:rPr>
              <a:t>Responder</a:t>
            </a:r>
            <a:r>
              <a:rPr lang="pt-BR" b="1" dirty="0"/>
              <a:t> </a:t>
            </a:r>
            <a:r>
              <a:rPr lang="pt-BR" dirty="0"/>
              <a:t>sendo uma bênção aos outros. 	</a:t>
            </a:r>
          </a:p>
        </p:txBody>
      </p:sp>
      <p:sp>
        <p:nvSpPr>
          <p:cNvPr id="40" name="Espaço Reservado para Texto 2">
            <a:extLst>
              <a:ext uri="{FF2B5EF4-FFF2-40B4-BE49-F238E27FC236}">
                <a16:creationId xmlns:a16="http://schemas.microsoft.com/office/drawing/2014/main" id="{19FFE4D2-A768-4CDA-9022-361DDB2A5224}"/>
              </a:ext>
            </a:extLst>
          </p:cNvPr>
          <p:cNvSpPr txBox="1">
            <a:spLocks/>
          </p:cNvSpPr>
          <p:nvPr/>
        </p:nvSpPr>
        <p:spPr>
          <a:xfrm>
            <a:off x="1517650" y="5466208"/>
            <a:ext cx="7750175" cy="10800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pt-BR" sz="2800" dirty="0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2A86CDC6-349E-4566-F1F6-3EF2E0C58F0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13. Bênçãos em Cafarnaum</a:t>
            </a:r>
            <a:endParaRPr lang="pt-BR" b="0" dirty="0"/>
          </a:p>
        </p:txBody>
      </p:sp>
      <p:sp>
        <p:nvSpPr>
          <p:cNvPr id="7" name="Espaço Reservado para Texto 4">
            <a:extLst>
              <a:ext uri="{FF2B5EF4-FFF2-40B4-BE49-F238E27FC236}">
                <a16:creationId xmlns:a16="http://schemas.microsoft.com/office/drawing/2014/main" id="{E513E3D9-BA59-F544-8C79-6531EC12FC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63936" y="6076678"/>
            <a:ext cx="7727949" cy="781322"/>
          </a:xfrm>
        </p:spPr>
        <p:txBody>
          <a:bodyPr anchor="ctr"/>
          <a:lstStyle/>
          <a:p>
            <a:r>
              <a:rPr lang="pt-BR" sz="1800" dirty="0"/>
              <a:t> Quando Jesus abençoa minha vida de maneiras tão maravilhosas, posso transmitir Suas bênçãos a outras pessoas. </a:t>
            </a:r>
            <a:endParaRPr lang="pt-BR" sz="1400" b="0" dirty="0"/>
          </a:p>
        </p:txBody>
      </p:sp>
    </p:spTree>
    <p:extLst>
      <p:ext uri="{BB962C8B-B14F-4D97-AF65-F5344CB8AC3E}">
        <p14:creationId xmlns:p14="http://schemas.microsoft.com/office/powerpoint/2010/main" val="256104378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ço Reservado para Texto 10">
            <a:extLst>
              <a:ext uri="{FF2B5EF4-FFF2-40B4-BE49-F238E27FC236}">
                <a16:creationId xmlns:a16="http://schemas.microsoft.com/office/drawing/2014/main" id="{487E2083-2762-497A-B2AF-CA99BBD6464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13. Bênçãos em Cafarnaum</a:t>
            </a:r>
            <a:endParaRPr lang="pt-BR" b="0" dirty="0"/>
          </a:p>
        </p:txBody>
      </p:sp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DC25CCBC-7D55-46E9-AE0B-28114B11797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pt-BR" b="0" dirty="0"/>
              <a:t> 3. O Pai </a:t>
            </a:r>
          </a:p>
          <a:p>
            <a:r>
              <a:rPr lang="pt-BR" b="0" dirty="0"/>
              <a:t>4. O Filho </a:t>
            </a:r>
          </a:p>
          <a:p>
            <a:r>
              <a:rPr lang="pt-BR" b="0" dirty="0"/>
              <a:t>9. Vida, Morte e Ressurreição</a:t>
            </a:r>
          </a:p>
          <a:p>
            <a:r>
              <a:rPr lang="pt-BR" b="0" dirty="0"/>
              <a:t>    de Cristo 	</a:t>
            </a:r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11E4463E-31B0-462B-A99C-CC16987555E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pt-BR" b="0" dirty="0"/>
          </a:p>
          <a:p>
            <a:endParaRPr lang="pt-BR" b="0" dirty="0"/>
          </a:p>
        </p:txBody>
      </p:sp>
      <p:sp>
        <p:nvSpPr>
          <p:cNvPr id="16" name="Espaço Reservado para Texto 15">
            <a:extLst>
              <a:ext uri="{FF2B5EF4-FFF2-40B4-BE49-F238E27FC236}">
                <a16:creationId xmlns:a16="http://schemas.microsoft.com/office/drawing/2014/main" id="{794C5EFF-420B-44C0-A015-1770E52878D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331847" y="3448745"/>
            <a:ext cx="7776657" cy="2422235"/>
          </a:xfrm>
        </p:spPr>
        <p:txBody>
          <a:bodyPr/>
          <a:lstStyle/>
          <a:p>
            <a:r>
              <a:rPr lang="pt-BR" sz="1800" dirty="0">
                <a:latin typeface="CenturyGothic"/>
              </a:rPr>
              <a:t>Jesus amava abençoar os outros e ensinar-lhes as maravilhosas verdades de Deus. Depois de ensinar na sinagoga em um sábado, Jesus foi à casa de Pedro, e a sogra do discípulo estava doente. Jesus a curou e, assim, ajudou e abençoou a ela e sua família. Assim que foi curada, a sogra de Pedro se levantou da cama e foi servir aos outros. Toda a cidade ouviu falar da cura, e as pessoas vieram a Jesus para também serem curadas. 	</a:t>
            </a:r>
          </a:p>
        </p:txBody>
      </p:sp>
      <p:sp>
        <p:nvSpPr>
          <p:cNvPr id="2" name="Espaço Reservado para Texto 7">
            <a:extLst>
              <a:ext uri="{FF2B5EF4-FFF2-40B4-BE49-F238E27FC236}">
                <a16:creationId xmlns:a16="http://schemas.microsoft.com/office/drawing/2014/main" id="{D8EE77C8-ADF7-4198-3333-302EC8722540}"/>
              </a:ext>
            </a:extLst>
          </p:cNvPr>
          <p:cNvSpPr txBox="1">
            <a:spLocks/>
          </p:cNvSpPr>
          <p:nvPr/>
        </p:nvSpPr>
        <p:spPr>
          <a:xfrm>
            <a:off x="4283968" y="1873860"/>
            <a:ext cx="3888224" cy="1271110"/>
          </a:xfrm>
          <a:prstGeom prst="rect">
            <a:avLst/>
          </a:prstGeom>
        </p:spPr>
        <p:txBody>
          <a:bodyPr/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b="0" dirty="0"/>
              <a:t>11. Crescimento em Cristo </a:t>
            </a:r>
          </a:p>
          <a:p>
            <a:r>
              <a:rPr lang="pt-BR" b="0" dirty="0"/>
              <a:t>20. O Sábado 	</a:t>
            </a:r>
          </a:p>
        </p:txBody>
      </p:sp>
      <p:sp>
        <p:nvSpPr>
          <p:cNvPr id="10" name="Espaço Reservado para Texto 4">
            <a:extLst>
              <a:ext uri="{FF2B5EF4-FFF2-40B4-BE49-F238E27FC236}">
                <a16:creationId xmlns:a16="http://schemas.microsoft.com/office/drawing/2014/main" id="{C20E552C-5BDE-5FD2-908A-1B049BFF9F7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63936" y="6076678"/>
            <a:ext cx="7727949" cy="781322"/>
          </a:xfrm>
        </p:spPr>
        <p:txBody>
          <a:bodyPr anchor="ctr"/>
          <a:lstStyle/>
          <a:p>
            <a:r>
              <a:rPr lang="pt-BR" sz="1800" dirty="0"/>
              <a:t> Quando Jesus abençoa minha vida de maneiras tão maravilhosas, posso transmitir Suas bênçãos a outras pessoas. </a:t>
            </a:r>
            <a:endParaRPr lang="pt-BR" sz="1400" b="0" dirty="0"/>
          </a:p>
        </p:txBody>
      </p:sp>
    </p:spTree>
    <p:extLst>
      <p:ext uri="{BB962C8B-B14F-4D97-AF65-F5344CB8AC3E}">
        <p14:creationId xmlns:p14="http://schemas.microsoft.com/office/powerpoint/2010/main" val="1849000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8AD63DA3-1D11-4849-A46D-BDE348B9EFF3}"/>
              </a:ext>
            </a:extLst>
          </p:cNvPr>
          <p:cNvSpPr txBox="1"/>
          <p:nvPr/>
        </p:nvSpPr>
        <p:spPr>
          <a:xfrm>
            <a:off x="1403648" y="2395487"/>
            <a:ext cx="4643966" cy="35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  <a:hlinkClick r:id="rId2"/>
              </a:rPr>
              <a:t>https://mais.cpb.com.br/licao-infantil/</a:t>
            </a:r>
            <a:endParaRPr lang="pt-BR" altLang="pt-BR" sz="17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68093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A627F23-3B27-BF35-8C98-2C81B806CFE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4005064"/>
            <a:ext cx="1079004" cy="127999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Amarel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zul 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Vermelho 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Verd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>
          <a:noFill/>
        </a:ln>
      </a:spPr>
      <a:bodyPr anchor="ctr"/>
      <a:lstStyle>
        <a:defPPr algn="ctr" fontAlgn="auto">
          <a:spcBef>
            <a:spcPts val="0"/>
          </a:spcBef>
          <a:spcAft>
            <a:spcPts val="0"/>
          </a:spcAft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Salma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22310</TotalTime>
  <Words>3277</Words>
  <Application>Microsoft Office PowerPoint</Application>
  <PresentationFormat>Apresentação na tela (4:3)</PresentationFormat>
  <Paragraphs>348</Paragraphs>
  <Slides>73</Slides>
  <Notes>21</Notes>
  <HiddenSlides>0</HiddenSlides>
  <MMClips>1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5</vt:i4>
      </vt:variant>
      <vt:variant>
        <vt:lpstr>Títulos de slides</vt:lpstr>
      </vt:variant>
      <vt:variant>
        <vt:i4>73</vt:i4>
      </vt:variant>
    </vt:vector>
  </HeadingPairs>
  <TitlesOfParts>
    <vt:vector size="86" baseType="lpstr">
      <vt:lpstr>Arial</vt:lpstr>
      <vt:lpstr>Calibri</vt:lpstr>
      <vt:lpstr>Century Gothic</vt:lpstr>
      <vt:lpstr>CenturyGothic</vt:lpstr>
      <vt:lpstr>CenturyGothic-Bold</vt:lpstr>
      <vt:lpstr>Comic Sans MS</vt:lpstr>
      <vt:lpstr>Times New Roman</vt:lpstr>
      <vt:lpstr>Wingdings</vt:lpstr>
      <vt:lpstr>Amarelo</vt:lpstr>
      <vt:lpstr>Azul </vt:lpstr>
      <vt:lpstr>Vermelho </vt:lpstr>
      <vt:lpstr>Verde</vt:lpstr>
      <vt:lpstr>Salmao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Ruy Ernesto Nobrega Schwantes</dc:creator>
  <cp:lastModifiedBy>Ruy Ernesto Nobrega Schwantes</cp:lastModifiedBy>
  <cp:revision>1746</cp:revision>
  <cp:lastPrinted>2026-08-24T19:23:13Z</cp:lastPrinted>
  <dcterms:created xsi:type="dcterms:W3CDTF">2020-09-23T20:21:33Z</dcterms:created>
  <dcterms:modified xsi:type="dcterms:W3CDTF">2026-09-08T21:32:01Z</dcterms:modified>
</cp:coreProperties>
</file>