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 id="2147483711" r:id="rId2"/>
  </p:sldMasterIdLst>
  <p:notesMasterIdLst>
    <p:notesMasterId r:id="rId18"/>
  </p:notesMasterIdLst>
  <p:sldIdLst>
    <p:sldId id="727" r:id="rId3"/>
    <p:sldId id="1002" r:id="rId4"/>
    <p:sldId id="902" r:id="rId5"/>
    <p:sldId id="958" r:id="rId6"/>
    <p:sldId id="1194" r:id="rId7"/>
    <p:sldId id="1383" r:id="rId8"/>
    <p:sldId id="1384" r:id="rId9"/>
    <p:sldId id="1385" r:id="rId10"/>
    <p:sldId id="1386" r:id="rId11"/>
    <p:sldId id="1018" r:id="rId12"/>
    <p:sldId id="1380" r:id="rId13"/>
    <p:sldId id="814" r:id="rId14"/>
    <p:sldId id="1367" r:id="rId15"/>
    <p:sldId id="1072" r:id="rId16"/>
    <p:sldId id="936" r:id="rId17"/>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29" userDrawn="1">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FF"/>
    <a:srgbClr val="63331C"/>
    <a:srgbClr val="C82C4E"/>
    <a:srgbClr val="EBF1DE"/>
    <a:srgbClr val="2B351C"/>
    <a:srgbClr val="75D4E8"/>
    <a:srgbClr val="5BC9D4"/>
    <a:srgbClr val="9BBED3"/>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84" autoAdjust="0"/>
    <p:restoredTop sz="94434" autoAdjust="0"/>
  </p:normalViewPr>
  <p:slideViewPr>
    <p:cSldViewPr>
      <p:cViewPr>
        <p:scale>
          <a:sx n="100" d="100"/>
          <a:sy n="100" d="100"/>
        </p:scale>
        <p:origin x="1146" y="318"/>
      </p:cViewPr>
      <p:guideLst>
        <p:guide orient="horz" pos="3929"/>
        <p:guide pos="288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B916FD-12B9-4956-BC5B-247E394B5456}" type="datetimeFigureOut">
              <a:rPr lang="pt-BR" smtClean="0"/>
              <a:t>09/09/2026</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FAE884-63DC-4790-85F0-B80EAB01F3D8}" type="slidenum">
              <a:rPr lang="pt-BR" smtClean="0"/>
              <a:t>‹nº›</a:t>
            </a:fld>
            <a:endParaRPr lang="pt-BR"/>
          </a:p>
        </p:txBody>
      </p:sp>
    </p:spTree>
    <p:extLst>
      <p:ext uri="{BB962C8B-B14F-4D97-AF65-F5344CB8AC3E}">
        <p14:creationId xmlns:p14="http://schemas.microsoft.com/office/powerpoint/2010/main" val="768659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ADFAE884-63DC-4790-85F0-B80EAB01F3D8}" type="slidenum">
              <a:rPr lang="pt-BR" smtClean="0"/>
              <a:t>4</a:t>
            </a:fld>
            <a:endParaRPr lang="pt-BR"/>
          </a:p>
        </p:txBody>
      </p:sp>
    </p:spTree>
    <p:extLst>
      <p:ext uri="{BB962C8B-B14F-4D97-AF65-F5344CB8AC3E}">
        <p14:creationId xmlns:p14="http://schemas.microsoft.com/office/powerpoint/2010/main" val="317276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a:p>
        </p:txBody>
      </p:sp>
      <p:sp>
        <p:nvSpPr>
          <p:cNvPr id="8704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75F5B90A-FA3C-4E9E-8D1C-F7BB4EE37AF9}" type="slidenum">
              <a:rPr lang="pt-BR" altLang="pt-BR" smtClean="0">
                <a:latin typeface="Arial" charset="0"/>
                <a:cs typeface="Arial" charset="0"/>
              </a:rPr>
              <a:pPr>
                <a:spcBef>
                  <a:spcPct val="0"/>
                </a:spcBef>
              </a:pPr>
              <a:t>13</a:t>
            </a:fld>
            <a:endParaRPr lang="pt-BR" altLang="pt-BR">
              <a:latin typeface="Arial" charset="0"/>
              <a:cs typeface="Arial" charset="0"/>
            </a:endParaRPr>
          </a:p>
        </p:txBody>
      </p:sp>
    </p:spTree>
    <p:extLst>
      <p:ext uri="{BB962C8B-B14F-4D97-AF65-F5344CB8AC3E}">
        <p14:creationId xmlns:p14="http://schemas.microsoft.com/office/powerpoint/2010/main" val="28575035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eg"/><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3" Type="http://schemas.openxmlformats.org/officeDocument/2006/relationships/image" Target="../media/image10.jpe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Semanal">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929C4F9F-7164-4A88-8186-F2EC86C7B03B}"/>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8" name="Retângulo 7">
            <a:extLst>
              <a:ext uri="{FF2B5EF4-FFF2-40B4-BE49-F238E27FC236}">
                <a16:creationId xmlns:a16="http://schemas.microsoft.com/office/drawing/2014/main" id="{87D53788-D976-41CE-802E-EB4B8F1547D9}"/>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F18B633A-5599-49C4-9110-6CDC02E04815}"/>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AD9D429E-CB15-4015-B86F-76F9FB74F8BF}"/>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BB4757FE-40FD-4D22-A6FB-5F1A6A3ACE55}"/>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20A24CF0-7EA8-4C2F-B85C-F557DC02C7D1}"/>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1E811989-F229-4558-A06D-EC63EFF9D44C}"/>
              </a:ext>
            </a:extLst>
          </p:cNvPr>
          <p:cNvSpPr txBox="1">
            <a:spLocks noChangeArrowheads="1"/>
          </p:cNvSpPr>
          <p:nvPr userDrawn="1"/>
        </p:nvSpPr>
        <p:spPr bwMode="auto">
          <a:xfrm>
            <a:off x="12700" y="1243013"/>
            <a:ext cx="13223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1200" dirty="0">
                <a:solidFill>
                  <a:schemeClr val="bg1"/>
                </a:solidFill>
              </a:rPr>
              <a:t>HISTÓRIAS</a:t>
            </a:r>
          </a:p>
          <a:p>
            <a:pPr algn="ctr">
              <a:defRPr/>
            </a:pPr>
            <a:r>
              <a:rPr lang="pt-BR" altLang="pt-BR" sz="1200" dirty="0">
                <a:solidFill>
                  <a:schemeClr val="bg1"/>
                </a:solidFill>
              </a:rPr>
              <a:t>DOS CAMPOS</a:t>
            </a:r>
          </a:p>
          <a:p>
            <a:pPr algn="ctr">
              <a:defRPr/>
            </a:pPr>
            <a:r>
              <a:rPr lang="pt-BR" altLang="pt-BR" sz="1200" dirty="0">
                <a:solidFill>
                  <a:schemeClr val="bg1"/>
                </a:solidFill>
              </a:rPr>
              <a:t>MISSIONÁRIOS</a:t>
            </a:r>
          </a:p>
        </p:txBody>
      </p:sp>
      <p:sp>
        <p:nvSpPr>
          <p:cNvPr id="23" name="Retângulo 22">
            <a:extLst>
              <a:ext uri="{FF2B5EF4-FFF2-40B4-BE49-F238E27FC236}">
                <a16:creationId xmlns:a16="http://schemas.microsoft.com/office/drawing/2014/main" id="{3B87E281-8C6B-4F06-86F2-32D2DD4F0B4B}"/>
              </a:ext>
            </a:extLst>
          </p:cNvPr>
          <p:cNvSpPr>
            <a:spLocks noChangeArrowheads="1"/>
          </p:cNvSpPr>
          <p:nvPr userDrawn="1"/>
        </p:nvSpPr>
        <p:spPr bwMode="auto">
          <a:xfrm>
            <a:off x="1369194" y="610612"/>
            <a:ext cx="423863"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800" b="1" dirty="0">
                <a:solidFill>
                  <a:schemeClr val="bg1"/>
                </a:solidFill>
                <a:cs typeface="+mn-cs"/>
              </a:rPr>
              <a:t>REPÓRTER </a:t>
            </a:r>
            <a:endParaRPr lang="pt-BR" altLang="pt-BR" sz="2800" b="1" dirty="0">
              <a:cs typeface="+mn-cs"/>
            </a:endParaRPr>
          </a:p>
        </p:txBody>
      </p:sp>
      <p:sp>
        <p:nvSpPr>
          <p:cNvPr id="25" name="CaixaDeTexto 24">
            <a:extLst>
              <a:ext uri="{FF2B5EF4-FFF2-40B4-BE49-F238E27FC236}">
                <a16:creationId xmlns:a16="http://schemas.microsoft.com/office/drawing/2014/main" id="{C53F16FD-8A4E-4357-BC73-A688F80EEFE2}"/>
              </a:ext>
            </a:extLst>
          </p:cNvPr>
          <p:cNvSpPr txBox="1">
            <a:spLocks noChangeArrowheads="1"/>
          </p:cNvSpPr>
          <p:nvPr userDrawn="1"/>
        </p:nvSpPr>
        <p:spPr bwMode="auto">
          <a:xfrm>
            <a:off x="2569903" y="4576544"/>
            <a:ext cx="12684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dirty="0">
                <a:cs typeface="+mn-cs"/>
              </a:rPr>
              <a:t>TRIMESTRE</a:t>
            </a:r>
          </a:p>
          <a:p>
            <a:pPr algn="ctr">
              <a:defRPr/>
            </a:pPr>
            <a:r>
              <a:rPr lang="pt-BR" altLang="pt-BR" b="1" dirty="0">
                <a:cs typeface="+mn-cs"/>
              </a:rPr>
              <a:t>2026</a:t>
            </a:r>
          </a:p>
        </p:txBody>
      </p:sp>
      <p:sp>
        <p:nvSpPr>
          <p:cNvPr id="26" name="CaixaDeTexto 25">
            <a:extLst>
              <a:ext uri="{FF2B5EF4-FFF2-40B4-BE49-F238E27FC236}">
                <a16:creationId xmlns:a16="http://schemas.microsoft.com/office/drawing/2014/main" id="{70E871F9-C59B-4534-AF03-EB9B6618371B}"/>
              </a:ext>
            </a:extLst>
          </p:cNvPr>
          <p:cNvSpPr txBox="1">
            <a:spLocks noChangeArrowheads="1"/>
          </p:cNvSpPr>
          <p:nvPr userDrawn="1"/>
        </p:nvSpPr>
        <p:spPr bwMode="auto">
          <a:xfrm>
            <a:off x="3930650" y="5222875"/>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a:cs typeface="+mn-cs"/>
              </a:rPr>
              <a:t>Sábado</a:t>
            </a:r>
          </a:p>
        </p:txBody>
      </p:sp>
      <p:sp>
        <p:nvSpPr>
          <p:cNvPr id="30" name="Espaço Reservado para Texto 29"/>
          <p:cNvSpPr>
            <a:spLocks noGrp="1"/>
          </p:cNvSpPr>
          <p:nvPr>
            <p:ph type="body" sz="quarter" idx="10" hasCustomPrompt="1"/>
          </p:nvPr>
        </p:nvSpPr>
        <p:spPr>
          <a:xfrm>
            <a:off x="2632076" y="3933825"/>
            <a:ext cx="1257299" cy="647700"/>
          </a:xfrm>
          <a:prstGeom prst="rect">
            <a:avLst/>
          </a:prstGeom>
        </p:spPr>
        <p:txBody>
          <a:bodyPr/>
          <a:lstStyle>
            <a:lvl1pPr marL="0" indent="0" algn="ctr">
              <a:buNone/>
              <a:defRPr/>
            </a:lvl1pPr>
          </a:lstStyle>
          <a:p>
            <a:pPr lvl="0"/>
            <a:r>
              <a:rPr lang="pt-BR" dirty="0"/>
              <a:t>Editar</a:t>
            </a:r>
          </a:p>
        </p:txBody>
      </p:sp>
      <p:sp>
        <p:nvSpPr>
          <p:cNvPr id="22" name="Espaço Reservado para Texto 21"/>
          <p:cNvSpPr>
            <a:spLocks noGrp="1"/>
          </p:cNvSpPr>
          <p:nvPr>
            <p:ph type="body" sz="quarter" idx="11" hasCustomPrompt="1"/>
          </p:nvPr>
        </p:nvSpPr>
        <p:spPr>
          <a:xfrm>
            <a:off x="3930650" y="5592763"/>
            <a:ext cx="1306513" cy="284162"/>
          </a:xfrm>
          <a:prstGeom prst="rect">
            <a:avLst/>
          </a:prstGeom>
        </p:spPr>
        <p:txBody>
          <a:bodyPr anchor="ctr" anchorCtr="1"/>
          <a:lstStyle>
            <a:lvl1pPr marL="0" indent="0" algn="ctr">
              <a:buNone/>
              <a:defRPr sz="2400" b="1"/>
            </a:lvl1pPr>
            <a:lvl2pPr marL="457200" indent="0" algn="ctr">
              <a:buNone/>
              <a:defRPr sz="2000" b="1"/>
            </a:lvl2pPr>
            <a:lvl3pPr marL="914400" indent="0" algn="ctr">
              <a:buNone/>
              <a:defRPr sz="2000" b="1"/>
            </a:lvl3pPr>
            <a:lvl4pPr marL="1371600" indent="0" algn="ctr">
              <a:buNone/>
              <a:defRPr sz="2000" b="1"/>
            </a:lvl4pPr>
            <a:lvl5pPr marL="1828800" indent="0" algn="ctr">
              <a:buNone/>
              <a:defRPr sz="2000" b="1"/>
            </a:lvl5pPr>
          </a:lstStyle>
          <a:p>
            <a:pPr lvl="0"/>
            <a:r>
              <a:rPr lang="pt-BR" dirty="0"/>
              <a:t>Editar</a:t>
            </a:r>
          </a:p>
        </p:txBody>
      </p:sp>
      <p:sp>
        <p:nvSpPr>
          <p:cNvPr id="24" name="Espaço Reservado para Texto 23"/>
          <p:cNvSpPr>
            <a:spLocks noGrp="1"/>
          </p:cNvSpPr>
          <p:nvPr>
            <p:ph type="body" sz="quarter" idx="12" hasCustomPrompt="1"/>
          </p:nvPr>
        </p:nvSpPr>
        <p:spPr>
          <a:xfrm>
            <a:off x="5076056" y="5876925"/>
            <a:ext cx="1584176" cy="360363"/>
          </a:xfrm>
          <a:prstGeom prst="rect">
            <a:avLst/>
          </a:prstGeom>
        </p:spPr>
        <p:txBody>
          <a:bodyPr anchor="ctr" anchorCtr="1"/>
          <a:lstStyle>
            <a:lvl1pPr marL="0" indent="0" algn="ctr">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pt-BR" dirty="0"/>
              <a:t>Editar DATA</a:t>
            </a:r>
          </a:p>
        </p:txBody>
      </p:sp>
      <p:pic>
        <p:nvPicPr>
          <p:cNvPr id="27" name="Imagem 2">
            <a:extLst>
              <a:ext uri="{FF2B5EF4-FFF2-40B4-BE49-F238E27FC236}">
                <a16:creationId xmlns:a16="http://schemas.microsoft.com/office/drawing/2014/main" id="{EC744A77-C2D0-4BCF-93F7-481B5803878B}"/>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tângulo 27">
            <a:extLst>
              <a:ext uri="{FF2B5EF4-FFF2-40B4-BE49-F238E27FC236}">
                <a16:creationId xmlns:a16="http://schemas.microsoft.com/office/drawing/2014/main" id="{B75F1D5F-DDD2-4265-9327-E298AFAF9702}"/>
              </a:ext>
            </a:extLst>
          </p:cNvPr>
          <p:cNvSpPr>
            <a:spLocks noChangeArrowheads="1"/>
          </p:cNvSpPr>
          <p:nvPr userDrawn="1"/>
        </p:nvSpPr>
        <p:spPr bwMode="auto">
          <a:xfrm>
            <a:off x="1927634" y="2078543"/>
            <a:ext cx="4238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000" b="1" dirty="0">
                <a:solidFill>
                  <a:schemeClr val="bg1"/>
                </a:solidFill>
                <a:cs typeface="+mn-cs"/>
              </a:rPr>
              <a:t>da</a:t>
            </a:r>
          </a:p>
          <a:p>
            <a:pPr algn="ctr">
              <a:defRPr/>
            </a:pPr>
            <a:r>
              <a:rPr lang="pt-BR" altLang="pt-BR" sz="2000" b="1" dirty="0">
                <a:solidFill>
                  <a:schemeClr val="bg1"/>
                </a:solidFill>
                <a:cs typeface="+mn-cs"/>
              </a:rPr>
              <a:t>s</a:t>
            </a:r>
          </a:p>
          <a:p>
            <a:pPr algn="ctr">
              <a:defRPr/>
            </a:pPr>
            <a:r>
              <a:rPr lang="pt-BR" altLang="pt-BR" sz="2400" b="1" dirty="0">
                <a:solidFill>
                  <a:schemeClr val="bg1"/>
                </a:solidFill>
                <a:cs typeface="+mn-cs"/>
              </a:rPr>
              <a:t> </a:t>
            </a:r>
          </a:p>
          <a:p>
            <a:pPr algn="ctr">
              <a:defRPr/>
            </a:pPr>
            <a:r>
              <a:rPr lang="pt-BR" altLang="pt-BR" sz="2400" b="1" dirty="0">
                <a:solidFill>
                  <a:schemeClr val="bg1"/>
                </a:solidFill>
                <a:cs typeface="+mn-cs"/>
              </a:rPr>
              <a:t>MI</a:t>
            </a:r>
          </a:p>
          <a:p>
            <a:pPr algn="ctr">
              <a:defRPr/>
            </a:pPr>
            <a:r>
              <a:rPr lang="pt-BR" altLang="pt-BR" sz="2400" b="1" dirty="0">
                <a:solidFill>
                  <a:schemeClr val="bg1"/>
                </a:solidFill>
                <a:cs typeface="+mn-cs"/>
              </a:rPr>
              <a:t>SSÕES</a:t>
            </a:r>
            <a:endParaRPr lang="pt-BR" altLang="pt-BR" sz="2400" b="1" dirty="0">
              <a:cs typeface="+mn-cs"/>
            </a:endParaRPr>
          </a:p>
        </p:txBody>
      </p:sp>
      <p:sp>
        <p:nvSpPr>
          <p:cNvPr id="29" name="Retângulo 28">
            <a:extLst>
              <a:ext uri="{FF2B5EF4-FFF2-40B4-BE49-F238E27FC236}">
                <a16:creationId xmlns:a16="http://schemas.microsoft.com/office/drawing/2014/main" id="{2D198F86-10FB-4DF7-8569-7E12A342F9AA}"/>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A5010E1-7033-49C2-AF67-B57FA0DC746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CB89F22E-4746-4333-9859-8382A0FA38AE}"/>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8CB4F9F8-ECE6-49DF-925E-F8D9004CDA5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F8DC2B54-498A-4359-BA10-15995AC30401}"/>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89358444-260B-495A-BE00-C03C2D7F63CA}"/>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694949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to de Capa trimestral">
    <p:spTree>
      <p:nvGrpSpPr>
        <p:cNvPr id="1" name=""/>
        <p:cNvGrpSpPr/>
        <p:nvPr/>
      </p:nvGrpSpPr>
      <p:grpSpPr>
        <a:xfrm>
          <a:off x="0" y="0"/>
          <a:ext cx="0" cy="0"/>
          <a:chOff x="0" y="0"/>
          <a:chExt cx="0" cy="0"/>
        </a:xfrm>
      </p:grpSpPr>
      <p:sp>
        <p:nvSpPr>
          <p:cNvPr id="7" name="Espaço Reservado para Imagem 16">
            <a:extLst>
              <a:ext uri="{FF2B5EF4-FFF2-40B4-BE49-F238E27FC236}">
                <a16:creationId xmlns:a16="http://schemas.microsoft.com/office/drawing/2014/main" id="{41C20A4C-11B9-4FCB-B613-60F3AB27E97F}"/>
              </a:ext>
            </a:extLst>
          </p:cNvPr>
          <p:cNvSpPr>
            <a:spLocks noGrp="1"/>
          </p:cNvSpPr>
          <p:nvPr>
            <p:ph type="pic" sz="quarter" idx="11"/>
          </p:nvPr>
        </p:nvSpPr>
        <p:spPr>
          <a:xfrm>
            <a:off x="1368233" y="1573110"/>
            <a:ext cx="7740352" cy="5252761"/>
          </a:xfrm>
          <a:prstGeom prst="rect">
            <a:avLst/>
          </a:prstGeom>
        </p:spPr>
        <p:txBody>
          <a:bodyPr/>
          <a:lstStyle/>
          <a:p>
            <a:pPr lvl="0"/>
            <a:r>
              <a:rPr lang="pt-BR" noProof="0" dirty="0"/>
              <a:t>Clique no ícone para adicionar uma imagem</a:t>
            </a:r>
          </a:p>
        </p:txBody>
      </p:sp>
      <p:sp>
        <p:nvSpPr>
          <p:cNvPr id="8" name="CaixaDeTexto 7">
            <a:extLst>
              <a:ext uri="{FF2B5EF4-FFF2-40B4-BE49-F238E27FC236}">
                <a16:creationId xmlns:a16="http://schemas.microsoft.com/office/drawing/2014/main" id="{3F56075D-7B84-4128-84E2-846FD22BB2BB}"/>
              </a:ext>
            </a:extLst>
          </p:cNvPr>
          <p:cNvSpPr txBox="1"/>
          <p:nvPr userDrawn="1"/>
        </p:nvSpPr>
        <p:spPr>
          <a:xfrm>
            <a:off x="6623639" y="66724"/>
            <a:ext cx="2520361" cy="461665"/>
          </a:xfrm>
          <a:prstGeom prst="rect">
            <a:avLst/>
          </a:prstGeom>
          <a:noFill/>
        </p:spPr>
        <p:txBody>
          <a:bodyPr wrap="square" rtlCol="0">
            <a:spAutoFit/>
          </a:bodyPr>
          <a:lstStyle/>
          <a:p>
            <a:pPr algn="r"/>
            <a:r>
              <a:rPr lang="pt-BR" sz="2400" b="1" dirty="0">
                <a:latin typeface="Arial" panose="020B0604020202020204" pitchFamily="34" charset="0"/>
                <a:cs typeface="Arial" panose="020B0604020202020204" pitchFamily="34" charset="0"/>
              </a:rPr>
              <a:t>Para Menores</a:t>
            </a:r>
          </a:p>
        </p:txBody>
      </p:sp>
      <p:sp>
        <p:nvSpPr>
          <p:cNvPr id="9" name="CaixaDeTexto 8">
            <a:extLst>
              <a:ext uri="{FF2B5EF4-FFF2-40B4-BE49-F238E27FC236}">
                <a16:creationId xmlns:a16="http://schemas.microsoft.com/office/drawing/2014/main" id="{8F4BBF32-6CAF-48AC-92B8-1C95FB761396}"/>
              </a:ext>
            </a:extLst>
          </p:cNvPr>
          <p:cNvSpPr txBox="1"/>
          <p:nvPr userDrawn="1"/>
        </p:nvSpPr>
        <p:spPr>
          <a:xfrm>
            <a:off x="1332000" y="583110"/>
            <a:ext cx="7812000" cy="990000"/>
          </a:xfrm>
          <a:prstGeom prst="rect">
            <a:avLst/>
          </a:prstGeom>
          <a:solidFill>
            <a:srgbClr val="00B050"/>
          </a:solidFill>
        </p:spPr>
        <p:txBody>
          <a:bodyPr/>
          <a:lstStyle>
            <a:lvl1pPr indent="0" algn="ctr" eaLnBrk="0" fontAlgn="base" hangingPunct="0">
              <a:spcBef>
                <a:spcPct val="20000"/>
              </a:spcBef>
              <a:spcAft>
                <a:spcPct val="0"/>
              </a:spcAft>
              <a:buFont typeface="Arial" panose="020B0604020202020204" pitchFamily="34" charset="0"/>
              <a:buNone/>
              <a:defRPr sz="6600">
                <a:solidFill>
                  <a:schemeClr val="bg1"/>
                </a:solidFill>
              </a:defRPr>
            </a:lvl1pPr>
            <a:lvl2pPr marL="742950" indent="-285750" eaLnBrk="0" fontAlgn="base" hangingPunct="0">
              <a:spcBef>
                <a:spcPct val="20000"/>
              </a:spcBef>
              <a:spcAft>
                <a:spcPct val="0"/>
              </a:spcAft>
              <a:buFont typeface="Arial" panose="020B0604020202020204" pitchFamily="34" charset="0"/>
              <a:buChar char="–"/>
              <a:defRPr sz="2800"/>
            </a:lvl2pPr>
            <a:lvl3pPr marL="1143000" indent="-228600" eaLnBrk="0" fontAlgn="base" hangingPunct="0">
              <a:spcBef>
                <a:spcPct val="20000"/>
              </a:spcBef>
              <a:spcAft>
                <a:spcPct val="0"/>
              </a:spcAft>
              <a:buFont typeface="Arial" panose="020B0604020202020204" pitchFamily="34" charset="0"/>
              <a:buChar char="•"/>
              <a:defRPr sz="2400"/>
            </a:lvl3pPr>
            <a:lvl4pPr marL="1600200" indent="-228600" eaLnBrk="0" fontAlgn="base" hangingPunct="0">
              <a:spcBef>
                <a:spcPct val="20000"/>
              </a:spcBef>
              <a:spcAft>
                <a:spcPct val="0"/>
              </a:spcAft>
              <a:buFont typeface="Arial" panose="020B0604020202020204" pitchFamily="34" charset="0"/>
              <a:buChar char="–"/>
              <a:defRPr sz="2000"/>
            </a:lvl4pPr>
            <a:lvl5pPr marL="2057400" indent="-228600" eaLnBrk="0" fontAlgn="base" hangingPunct="0">
              <a:spcBef>
                <a:spcPct val="20000"/>
              </a:spcBef>
              <a:spcAft>
                <a:spcPct val="0"/>
              </a:spcAft>
              <a:buFont typeface="Arial" panose="020B0604020202020204"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lvl="0"/>
            <a:r>
              <a:rPr lang="pt-BR" dirty="0"/>
              <a:t>Informativo</a:t>
            </a:r>
            <a:r>
              <a:rPr lang="pt-BR" sz="2800" dirty="0"/>
              <a:t>   Mundial das Missões</a:t>
            </a:r>
            <a:r>
              <a:rPr lang="pt-BR" dirty="0"/>
              <a:t> </a:t>
            </a:r>
          </a:p>
        </p:txBody>
      </p:sp>
      <p:sp>
        <p:nvSpPr>
          <p:cNvPr id="10" name="Espaço Reservado para Conteúdo 2">
            <a:extLst>
              <a:ext uri="{FF2B5EF4-FFF2-40B4-BE49-F238E27FC236}">
                <a16:creationId xmlns:a16="http://schemas.microsoft.com/office/drawing/2014/main" id="{B506F599-9803-417B-A7CC-51831489ACBA}"/>
              </a:ext>
            </a:extLst>
          </p:cNvPr>
          <p:cNvSpPr>
            <a:spLocks noGrp="1"/>
          </p:cNvSpPr>
          <p:nvPr>
            <p:ph sz="quarter" idx="14" hasCustomPrompt="1"/>
          </p:nvPr>
        </p:nvSpPr>
        <p:spPr>
          <a:xfrm>
            <a:off x="7163899" y="1674845"/>
            <a:ext cx="1944687" cy="988841"/>
          </a:xfrm>
          <a:prstGeom prst="rect">
            <a:avLst/>
          </a:prstGeom>
        </p:spPr>
        <p:txBody>
          <a:bodyPr/>
          <a:lstStyle>
            <a:lvl1pPr marL="0" indent="0" algn="ctr">
              <a:buNone/>
              <a:defRPr b="1"/>
            </a:lvl1pPr>
          </a:lstStyle>
          <a:p>
            <a:pPr lvl="0"/>
            <a:r>
              <a:rPr lang="pt-BR" dirty="0"/>
              <a:t>4° </a:t>
            </a:r>
            <a:r>
              <a:rPr lang="pt-BR" dirty="0" err="1"/>
              <a:t>trim</a:t>
            </a:r>
            <a:r>
              <a:rPr lang="pt-BR" dirty="0"/>
              <a:t> 2025</a:t>
            </a:r>
          </a:p>
        </p:txBody>
      </p:sp>
    </p:spTree>
    <p:extLst>
      <p:ext uri="{BB962C8B-B14F-4D97-AF65-F5344CB8AC3E}">
        <p14:creationId xmlns:p14="http://schemas.microsoft.com/office/powerpoint/2010/main" val="395730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tino das Ofertas">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3320E01-01AA-705A-3CDE-1DC570CB22C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6" name="CaixaDeTexto 5">
            <a:extLst>
              <a:ext uri="{FF2B5EF4-FFF2-40B4-BE49-F238E27FC236}">
                <a16:creationId xmlns:a16="http://schemas.microsoft.com/office/drawing/2014/main" id="{4C7BA17B-6EE9-0A83-D7C5-4FB87B525919}"/>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Intereuropeia</a:t>
            </a:r>
            <a:endParaRPr lang="pt-BR" sz="2800" b="1" dirty="0">
              <a:ln>
                <a:solidFill>
                  <a:schemeClr val="tx1"/>
                </a:solidFill>
              </a:ln>
              <a:solidFill>
                <a:srgbClr val="FF0000"/>
              </a:solidFill>
            </a:endParaRPr>
          </a:p>
        </p:txBody>
      </p:sp>
      <p:pic>
        <p:nvPicPr>
          <p:cNvPr id="7" name="Imagem 6">
            <a:extLst>
              <a:ext uri="{FF2B5EF4-FFF2-40B4-BE49-F238E27FC236}">
                <a16:creationId xmlns:a16="http://schemas.microsoft.com/office/drawing/2014/main" id="{8E84B5A3-112C-C9C8-400A-2B5879113BF9}"/>
              </a:ext>
            </a:extLst>
          </p:cNvPr>
          <p:cNvPicPr>
            <a:picLocks noChangeAspect="1"/>
          </p:cNvPicPr>
          <p:nvPr userDrawn="1"/>
        </p:nvPicPr>
        <p:blipFill>
          <a:blip r:embed="rId2"/>
          <a:stretch>
            <a:fillRect/>
          </a:stretch>
        </p:blipFill>
        <p:spPr>
          <a:xfrm>
            <a:off x="15875" y="670401"/>
            <a:ext cx="9075487" cy="6163535"/>
          </a:xfrm>
          <a:prstGeom prst="rect">
            <a:avLst/>
          </a:prstGeom>
        </p:spPr>
      </p:pic>
      <p:sp>
        <p:nvSpPr>
          <p:cNvPr id="8" name="Retângulo 7">
            <a:extLst>
              <a:ext uri="{FF2B5EF4-FFF2-40B4-BE49-F238E27FC236}">
                <a16:creationId xmlns:a16="http://schemas.microsoft.com/office/drawing/2014/main" id="{C6081379-8509-767D-062A-E28230ED5254}"/>
              </a:ext>
            </a:extLst>
          </p:cNvPr>
          <p:cNvSpPr/>
          <p:nvPr userDrawn="1"/>
        </p:nvSpPr>
        <p:spPr>
          <a:xfrm>
            <a:off x="2339752" y="5611839"/>
            <a:ext cx="4760322" cy="1151520"/>
          </a:xfrm>
          <a:prstGeom prst="rect">
            <a:avLst/>
          </a:prstGeom>
          <a:solidFill>
            <a:schemeClr val="bg1"/>
          </a:solidFill>
          <a:ln w="38100">
            <a:solidFill>
              <a:srgbClr val="FF69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chemeClr val="tx1"/>
                </a:solidFill>
                <a:latin typeface="+mn-lt"/>
                <a:ea typeface="+mn-ea"/>
                <a:cs typeface="+mn-cs"/>
              </a:rPr>
              <a:t>Centro para Jovens e Acampamento na </a:t>
            </a:r>
            <a:r>
              <a:rPr lang="pt-PT" sz="1400" b="1" kern="1200" dirty="0">
                <a:solidFill>
                  <a:srgbClr val="FF0000"/>
                </a:solidFill>
                <a:latin typeface="+mn-lt"/>
                <a:ea typeface="+mn-ea"/>
                <a:cs typeface="+mn-cs"/>
              </a:rPr>
              <a:t>Bélgica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Residencial estudantil, Villa Aurora, em Florença,</a:t>
            </a:r>
            <a:r>
              <a:rPr lang="pt-PT" sz="1400" b="1" kern="1200" dirty="0">
                <a:solidFill>
                  <a:srgbClr val="FF0000"/>
                </a:solidFill>
                <a:latin typeface="+mn-lt"/>
                <a:ea typeface="+mn-ea"/>
                <a:cs typeface="+mn-cs"/>
              </a:rPr>
              <a:t> Itália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Escola Macea Speranta, na</a:t>
            </a:r>
            <a:r>
              <a:rPr lang="pt-PT" sz="1400" b="1" kern="1200" dirty="0">
                <a:solidFill>
                  <a:srgbClr val="FF0000"/>
                </a:solidFill>
                <a:latin typeface="+mn-lt"/>
                <a:ea typeface="+mn-ea"/>
                <a:cs typeface="+mn-cs"/>
              </a:rPr>
              <a:t> Romênia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Jardim de Infância Tzvetna Nadezhda, em Sófia, </a:t>
            </a:r>
            <a:r>
              <a:rPr lang="pt-PT" sz="1400" b="1" kern="1200" dirty="0">
                <a:solidFill>
                  <a:srgbClr val="FF0000"/>
                </a:solidFill>
                <a:latin typeface="+mn-lt"/>
                <a:ea typeface="+mn-ea"/>
                <a:cs typeface="+mn-cs"/>
              </a:rPr>
              <a:t>Bulgária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Escola do Éden em Peretu, </a:t>
            </a:r>
            <a:r>
              <a:rPr lang="pt-PT" sz="1400" b="1" kern="1200" dirty="0">
                <a:solidFill>
                  <a:srgbClr val="FF0000"/>
                </a:solidFill>
                <a:latin typeface="+mn-lt"/>
                <a:ea typeface="+mn-ea"/>
                <a:cs typeface="+mn-cs"/>
              </a:rPr>
              <a:t>Romênia</a:t>
            </a:r>
            <a:endParaRPr lang="pt-BR" sz="1400" b="1" dirty="0">
              <a:solidFill>
                <a:srgbClr val="FF0000"/>
              </a:solidFill>
            </a:endParaRPr>
          </a:p>
        </p:txBody>
      </p:sp>
      <p:sp>
        <p:nvSpPr>
          <p:cNvPr id="9" name="Elipse 8">
            <a:extLst>
              <a:ext uri="{FF2B5EF4-FFF2-40B4-BE49-F238E27FC236}">
                <a16:creationId xmlns:a16="http://schemas.microsoft.com/office/drawing/2014/main" id="{B7114C58-1BBC-507B-70DF-E447EAC47168}"/>
              </a:ext>
            </a:extLst>
          </p:cNvPr>
          <p:cNvSpPr/>
          <p:nvPr userDrawn="1"/>
        </p:nvSpPr>
        <p:spPr>
          <a:xfrm flipH="1">
            <a:off x="2386738" y="565622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0" name="Elipse 9">
            <a:extLst>
              <a:ext uri="{FF2B5EF4-FFF2-40B4-BE49-F238E27FC236}">
                <a16:creationId xmlns:a16="http://schemas.microsoft.com/office/drawing/2014/main" id="{0634D904-4EE9-62A2-75BF-A376574A5CBC}"/>
              </a:ext>
            </a:extLst>
          </p:cNvPr>
          <p:cNvSpPr/>
          <p:nvPr userDrawn="1"/>
        </p:nvSpPr>
        <p:spPr>
          <a:xfrm flipH="1">
            <a:off x="2386738" y="587666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1" name="Elipse 10">
            <a:extLst>
              <a:ext uri="{FF2B5EF4-FFF2-40B4-BE49-F238E27FC236}">
                <a16:creationId xmlns:a16="http://schemas.microsoft.com/office/drawing/2014/main" id="{1ABF3AA2-C729-5E29-2F5B-C4BEB8992239}"/>
              </a:ext>
            </a:extLst>
          </p:cNvPr>
          <p:cNvSpPr/>
          <p:nvPr userDrawn="1"/>
        </p:nvSpPr>
        <p:spPr>
          <a:xfrm flipH="1">
            <a:off x="2386738" y="609709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2" name="Elipse 11">
            <a:extLst>
              <a:ext uri="{FF2B5EF4-FFF2-40B4-BE49-F238E27FC236}">
                <a16:creationId xmlns:a16="http://schemas.microsoft.com/office/drawing/2014/main" id="{1F8EF0F0-C7E1-7395-49E3-D1DC8FC5D7B1}"/>
              </a:ext>
            </a:extLst>
          </p:cNvPr>
          <p:cNvSpPr/>
          <p:nvPr userDrawn="1"/>
        </p:nvSpPr>
        <p:spPr>
          <a:xfrm flipH="1">
            <a:off x="2386738" y="63175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3" name="Elipse 12">
            <a:extLst>
              <a:ext uri="{FF2B5EF4-FFF2-40B4-BE49-F238E27FC236}">
                <a16:creationId xmlns:a16="http://schemas.microsoft.com/office/drawing/2014/main" id="{6044073A-2D36-FDA5-D2B3-54AA39A68323}"/>
              </a:ext>
            </a:extLst>
          </p:cNvPr>
          <p:cNvSpPr/>
          <p:nvPr userDrawn="1"/>
        </p:nvSpPr>
        <p:spPr>
          <a:xfrm flipH="1">
            <a:off x="2386738" y="653796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14" name="Elipse 13">
            <a:extLst>
              <a:ext uri="{FF2B5EF4-FFF2-40B4-BE49-F238E27FC236}">
                <a16:creationId xmlns:a16="http://schemas.microsoft.com/office/drawing/2014/main" id="{004D38B4-CB7D-F6FF-3D70-21EEC3A657DC}"/>
              </a:ext>
            </a:extLst>
          </p:cNvPr>
          <p:cNvSpPr/>
          <p:nvPr userDrawn="1"/>
        </p:nvSpPr>
        <p:spPr>
          <a:xfrm flipH="1">
            <a:off x="6870988" y="563687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5" name="Elipse 14">
            <a:extLst>
              <a:ext uri="{FF2B5EF4-FFF2-40B4-BE49-F238E27FC236}">
                <a16:creationId xmlns:a16="http://schemas.microsoft.com/office/drawing/2014/main" id="{5C545E8A-2F93-7CC8-1129-401A77AE8557}"/>
              </a:ext>
            </a:extLst>
          </p:cNvPr>
          <p:cNvSpPr/>
          <p:nvPr userDrawn="1"/>
        </p:nvSpPr>
        <p:spPr>
          <a:xfrm flipH="1">
            <a:off x="6870988" y="585731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6" name="Elipse 15">
            <a:extLst>
              <a:ext uri="{FF2B5EF4-FFF2-40B4-BE49-F238E27FC236}">
                <a16:creationId xmlns:a16="http://schemas.microsoft.com/office/drawing/2014/main" id="{1214C52D-6F7C-19C5-A016-2F391297A23A}"/>
              </a:ext>
            </a:extLst>
          </p:cNvPr>
          <p:cNvSpPr/>
          <p:nvPr userDrawn="1"/>
        </p:nvSpPr>
        <p:spPr>
          <a:xfrm flipH="1">
            <a:off x="6870988" y="607774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7" name="Elipse 16">
            <a:extLst>
              <a:ext uri="{FF2B5EF4-FFF2-40B4-BE49-F238E27FC236}">
                <a16:creationId xmlns:a16="http://schemas.microsoft.com/office/drawing/2014/main" id="{D72F0536-536A-A465-FE71-148054F40CB1}"/>
              </a:ext>
            </a:extLst>
          </p:cNvPr>
          <p:cNvSpPr/>
          <p:nvPr userDrawn="1"/>
        </p:nvSpPr>
        <p:spPr>
          <a:xfrm flipH="1">
            <a:off x="6870988" y="629817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8" name="Elipse 17">
            <a:extLst>
              <a:ext uri="{FF2B5EF4-FFF2-40B4-BE49-F238E27FC236}">
                <a16:creationId xmlns:a16="http://schemas.microsoft.com/office/drawing/2014/main" id="{D865DB05-20AB-9463-27B7-279EA031FD94}"/>
              </a:ext>
            </a:extLst>
          </p:cNvPr>
          <p:cNvSpPr/>
          <p:nvPr userDrawn="1"/>
        </p:nvSpPr>
        <p:spPr>
          <a:xfrm flipH="1">
            <a:off x="6870988" y="65186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cxnSp>
        <p:nvCxnSpPr>
          <p:cNvPr id="19" name="Conector de Seta Reta 18">
            <a:extLst>
              <a:ext uri="{FF2B5EF4-FFF2-40B4-BE49-F238E27FC236}">
                <a16:creationId xmlns:a16="http://schemas.microsoft.com/office/drawing/2014/main" id="{57EB01CE-5D9A-D2AC-237F-4E0AB97E7E21}"/>
              </a:ext>
            </a:extLst>
          </p:cNvPr>
          <p:cNvCxnSpPr>
            <a:cxnSpLocks/>
          </p:cNvCxnSpPr>
          <p:nvPr userDrawn="1"/>
        </p:nvCxnSpPr>
        <p:spPr>
          <a:xfrm flipH="1" flipV="1">
            <a:off x="3658436" y="2432899"/>
            <a:ext cx="3228576" cy="3250296"/>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ector de Seta Reta 19">
            <a:extLst>
              <a:ext uri="{FF2B5EF4-FFF2-40B4-BE49-F238E27FC236}">
                <a16:creationId xmlns:a16="http://schemas.microsoft.com/office/drawing/2014/main" id="{C6B4110C-7866-0563-EC84-80F62A9A7576}"/>
              </a:ext>
            </a:extLst>
          </p:cNvPr>
          <p:cNvCxnSpPr>
            <a:cxnSpLocks/>
          </p:cNvCxnSpPr>
          <p:nvPr userDrawn="1"/>
        </p:nvCxnSpPr>
        <p:spPr>
          <a:xfrm flipH="1" flipV="1">
            <a:off x="5272724" y="4477024"/>
            <a:ext cx="1618862" cy="1455101"/>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de Seta Reta 20">
            <a:extLst>
              <a:ext uri="{FF2B5EF4-FFF2-40B4-BE49-F238E27FC236}">
                <a16:creationId xmlns:a16="http://schemas.microsoft.com/office/drawing/2014/main" id="{E05398E0-8BF3-3C97-15F0-CE1F844EEEFD}"/>
              </a:ext>
            </a:extLst>
          </p:cNvPr>
          <p:cNvCxnSpPr>
            <a:cxnSpLocks/>
          </p:cNvCxnSpPr>
          <p:nvPr userDrawn="1"/>
        </p:nvCxnSpPr>
        <p:spPr>
          <a:xfrm flipV="1">
            <a:off x="7064468" y="3706687"/>
            <a:ext cx="275418" cy="246105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3413E2C5-20F9-5BF8-D2BF-4BEF0B4B447A}"/>
              </a:ext>
            </a:extLst>
          </p:cNvPr>
          <p:cNvCxnSpPr>
            <a:cxnSpLocks/>
          </p:cNvCxnSpPr>
          <p:nvPr userDrawn="1"/>
        </p:nvCxnSpPr>
        <p:spPr>
          <a:xfrm flipV="1">
            <a:off x="7050988" y="4293096"/>
            <a:ext cx="761372" cy="230388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E36EC491-739D-00E9-C0E9-1CB87373F15F}"/>
              </a:ext>
            </a:extLst>
          </p:cNvPr>
          <p:cNvCxnSpPr>
            <a:cxnSpLocks/>
          </p:cNvCxnSpPr>
          <p:nvPr userDrawn="1"/>
        </p:nvCxnSpPr>
        <p:spPr>
          <a:xfrm flipV="1">
            <a:off x="7050988" y="4834403"/>
            <a:ext cx="563662" cy="155377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9144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istória">
    <p:spTree>
      <p:nvGrpSpPr>
        <p:cNvPr id="1" name=""/>
        <p:cNvGrpSpPr/>
        <p:nvPr/>
      </p:nvGrpSpPr>
      <p:grpSpPr>
        <a:xfrm>
          <a:off x="0" y="0"/>
          <a:ext cx="0" cy="0"/>
          <a:chOff x="0" y="0"/>
          <a:chExt cx="0" cy="0"/>
        </a:xfrm>
      </p:grpSpPr>
      <p:sp>
        <p:nvSpPr>
          <p:cNvPr id="18" name="Retângulo 17">
            <a:extLst>
              <a:ext uri="{FF2B5EF4-FFF2-40B4-BE49-F238E27FC236}">
                <a16:creationId xmlns:a16="http://schemas.microsoft.com/office/drawing/2014/main" id="{0B408BC3-A82C-BB02-D0B3-B2F5793D123B}"/>
              </a:ext>
            </a:extLst>
          </p:cNvPr>
          <p:cNvSpPr/>
          <p:nvPr userDrawn="1"/>
        </p:nvSpPr>
        <p:spPr>
          <a:xfrm>
            <a:off x="9248" y="692876"/>
            <a:ext cx="9109075" cy="6165124"/>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fontAlgn="auto">
              <a:spcBef>
                <a:spcPts val="0"/>
              </a:spcBef>
              <a:spcAft>
                <a:spcPts val="0"/>
              </a:spcAft>
              <a:buAutoNum type="arabicPeriod"/>
            </a:pPr>
            <a:endParaRPr lang="pt-BR" sz="1200" b="1" dirty="0">
              <a:solidFill>
                <a:schemeClr val="tx1"/>
              </a:solidFill>
            </a:endParaRPr>
          </a:p>
          <a:p>
            <a:pPr marL="0" indent="0" algn="ctr" fontAlgn="auto">
              <a:spcBef>
                <a:spcPts val="0"/>
              </a:spcBef>
              <a:spcAft>
                <a:spcPts val="0"/>
              </a:spcAft>
              <a:buAutoNum type="arabicPeriod"/>
            </a:pPr>
            <a:endParaRPr lang="pt-BR" sz="1200" b="1" dirty="0">
              <a:solidFill>
                <a:schemeClr val="tx1"/>
              </a:solidFill>
            </a:endParaRPr>
          </a:p>
        </p:txBody>
      </p:sp>
      <p:sp>
        <p:nvSpPr>
          <p:cNvPr id="20" name="Retângulo 19">
            <a:extLst>
              <a:ext uri="{FF2B5EF4-FFF2-40B4-BE49-F238E27FC236}">
                <a16:creationId xmlns:a16="http://schemas.microsoft.com/office/drawing/2014/main" id="{B7491845-0BED-581B-6A5A-5285275F6B03}"/>
              </a:ext>
            </a:extLst>
          </p:cNvPr>
          <p:cNvSpPr/>
          <p:nvPr userDrawn="1"/>
        </p:nvSpPr>
        <p:spPr>
          <a:xfrm>
            <a:off x="26194" y="656935"/>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sp>
        <p:nvSpPr>
          <p:cNvPr id="22" name="Retângulo 21">
            <a:extLst>
              <a:ext uri="{FF2B5EF4-FFF2-40B4-BE49-F238E27FC236}">
                <a16:creationId xmlns:a16="http://schemas.microsoft.com/office/drawing/2014/main" id="{B66C30D8-8597-0078-51F3-F02D217BFF1A}"/>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3" name="Espaço Reservado para Texto 8">
            <a:extLst>
              <a:ext uri="{FF2B5EF4-FFF2-40B4-BE49-F238E27FC236}">
                <a16:creationId xmlns:a16="http://schemas.microsoft.com/office/drawing/2014/main" id="{ACE576B7-B575-29E8-938A-9F520F9B829B}"/>
              </a:ext>
            </a:extLst>
          </p:cNvPr>
          <p:cNvSpPr>
            <a:spLocks noGrp="1"/>
          </p:cNvSpPr>
          <p:nvPr>
            <p:ph type="body" sz="quarter" idx="11" hasCustomPrompt="1"/>
          </p:nvPr>
        </p:nvSpPr>
        <p:spPr>
          <a:xfrm>
            <a:off x="15875" y="0"/>
            <a:ext cx="9109075" cy="666750"/>
          </a:xfrm>
          <a:prstGeom prst="rect">
            <a:avLst/>
          </a:prstGeom>
        </p:spPr>
        <p:txBody>
          <a:bodyPr/>
          <a:lstStyle>
            <a:lvl1pPr marL="0" indent="0" algn="ctr">
              <a:buNone/>
              <a:defRPr sz="40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S99 – Missões – 9 de </a:t>
            </a:r>
            <a:r>
              <a:rPr lang="pt-BR" dirty="0" err="1"/>
              <a:t>xxx</a:t>
            </a:r>
            <a:endParaRPr lang="pt-BR" dirty="0"/>
          </a:p>
        </p:txBody>
      </p:sp>
      <p:sp>
        <p:nvSpPr>
          <p:cNvPr id="24" name="Espaço Reservado para Texto 2">
            <a:extLst>
              <a:ext uri="{FF2B5EF4-FFF2-40B4-BE49-F238E27FC236}">
                <a16:creationId xmlns:a16="http://schemas.microsoft.com/office/drawing/2014/main" id="{AF088BF0-6EA7-C359-D1EE-B6443D1E9A31}"/>
              </a:ext>
            </a:extLst>
          </p:cNvPr>
          <p:cNvSpPr>
            <a:spLocks noGrp="1"/>
          </p:cNvSpPr>
          <p:nvPr>
            <p:ph type="body" sz="quarter" idx="12" hasCustomPrompt="1"/>
          </p:nvPr>
        </p:nvSpPr>
        <p:spPr>
          <a:xfrm>
            <a:off x="34925" y="774700"/>
            <a:ext cx="9019681" cy="806769"/>
          </a:xfrm>
          <a:prstGeom prst="rect">
            <a:avLst/>
          </a:prstGeom>
        </p:spPr>
        <p:txBody>
          <a:bodyPr/>
          <a:lstStyle>
            <a:lvl1pPr marL="0" indent="0" algn="ctr" defTabSz="914400" rtl="0" eaLnBrk="1" latinLnBrk="0" hangingPunct="1">
              <a:buNone/>
              <a:defRPr lang="pt-BR" sz="4000" b="1" i="1" kern="1200"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ea typeface="+mn-ea"/>
                <a:cs typeface="Arial" charset="0"/>
              </a:defRPr>
            </a:lvl1pPr>
          </a:lstStyle>
          <a:p>
            <a:pPr lvl="0"/>
            <a:r>
              <a:rPr lang="pt-BR" dirty="0"/>
              <a:t>Editar Título</a:t>
            </a:r>
          </a:p>
        </p:txBody>
      </p:sp>
      <p:sp>
        <p:nvSpPr>
          <p:cNvPr id="25" name="Espaço Reservado para Imagem 17">
            <a:extLst>
              <a:ext uri="{FF2B5EF4-FFF2-40B4-BE49-F238E27FC236}">
                <a16:creationId xmlns:a16="http://schemas.microsoft.com/office/drawing/2014/main" id="{4CB83830-EDA6-0EFD-9897-D0D3D0E1A9F4}"/>
              </a:ext>
            </a:extLst>
          </p:cNvPr>
          <p:cNvSpPr>
            <a:spLocks noGrp="1"/>
          </p:cNvSpPr>
          <p:nvPr>
            <p:ph type="pic" sz="quarter" idx="13" hasCustomPrompt="1"/>
          </p:nvPr>
        </p:nvSpPr>
        <p:spPr>
          <a:xfrm>
            <a:off x="3857217" y="5771595"/>
            <a:ext cx="1866911" cy="1028965"/>
          </a:xfrm>
          <a:prstGeom prst="rect">
            <a:avLst/>
          </a:prstGeom>
          <a:ln w="6350">
            <a:solidFill>
              <a:schemeClr val="tx1"/>
            </a:solidFill>
          </a:ln>
        </p:spPr>
        <p:txBody>
          <a:bodyPr/>
          <a:lstStyle>
            <a:lvl1pPr marL="0" indent="0">
              <a:buNone/>
              <a:defRPr sz="2000"/>
            </a:lvl1pPr>
          </a:lstStyle>
          <a:p>
            <a:r>
              <a:rPr lang="pt-BR" dirty="0"/>
              <a:t>Imagem Bandeira</a:t>
            </a:r>
          </a:p>
        </p:txBody>
      </p:sp>
      <p:sp>
        <p:nvSpPr>
          <p:cNvPr id="26" name="Espaço Reservado para Imagem 19">
            <a:extLst>
              <a:ext uri="{FF2B5EF4-FFF2-40B4-BE49-F238E27FC236}">
                <a16:creationId xmlns:a16="http://schemas.microsoft.com/office/drawing/2014/main" id="{7D8CD5B3-2EA2-8492-840C-53A11C32CA44}"/>
              </a:ext>
            </a:extLst>
          </p:cNvPr>
          <p:cNvSpPr>
            <a:spLocks noGrp="1"/>
          </p:cNvSpPr>
          <p:nvPr>
            <p:ph type="pic" sz="quarter" idx="14" hasCustomPrompt="1"/>
          </p:nvPr>
        </p:nvSpPr>
        <p:spPr>
          <a:xfrm>
            <a:off x="5219577" y="1607595"/>
            <a:ext cx="3816919" cy="4108833"/>
          </a:xfrm>
          <a:prstGeom prst="rect">
            <a:avLst/>
          </a:prstGeom>
          <a:ln w="12700">
            <a:solidFill>
              <a:schemeClr val="tx1"/>
            </a:solidFill>
          </a:ln>
        </p:spPr>
        <p:txBody>
          <a:bodyPr/>
          <a:lstStyle>
            <a:lvl1pPr marL="0" indent="0">
              <a:buNone/>
              <a:defRPr sz="2000"/>
            </a:lvl1pPr>
          </a:lstStyle>
          <a:p>
            <a:r>
              <a:rPr lang="pt-BR" dirty="0"/>
              <a:t>Imagem Pessoa</a:t>
            </a:r>
          </a:p>
        </p:txBody>
      </p:sp>
      <p:sp>
        <p:nvSpPr>
          <p:cNvPr id="27" name="Espaço Reservado para Texto 21">
            <a:extLst>
              <a:ext uri="{FF2B5EF4-FFF2-40B4-BE49-F238E27FC236}">
                <a16:creationId xmlns:a16="http://schemas.microsoft.com/office/drawing/2014/main" id="{CC48CD90-CE52-732D-B6C5-32A3CE9D2D80}"/>
              </a:ext>
            </a:extLst>
          </p:cNvPr>
          <p:cNvSpPr>
            <a:spLocks noGrp="1"/>
          </p:cNvSpPr>
          <p:nvPr>
            <p:ph type="body" sz="quarter" idx="15" hasCustomPrompt="1"/>
          </p:nvPr>
        </p:nvSpPr>
        <p:spPr>
          <a:xfrm>
            <a:off x="5807735" y="5764301"/>
            <a:ext cx="3228761" cy="315619"/>
          </a:xfrm>
          <a:prstGeom prst="rect">
            <a:avLst/>
          </a:prstGeom>
        </p:spPr>
        <p:txBody>
          <a:bodyPr/>
          <a:lstStyle>
            <a:lvl1pPr marL="0" indent="0" algn="ctr">
              <a:buNone/>
              <a:defRPr sz="2400" b="1"/>
            </a:lvl1pPr>
            <a:lvl2pPr>
              <a:defRPr sz="1800" b="1"/>
            </a:lvl2pPr>
            <a:lvl3pPr>
              <a:defRPr sz="1800" b="1"/>
            </a:lvl3pPr>
            <a:lvl4pPr>
              <a:defRPr sz="1800" b="1"/>
            </a:lvl4pPr>
            <a:lvl5pPr>
              <a:defRPr sz="1800" b="1"/>
            </a:lvl5pPr>
          </a:lstStyle>
          <a:p>
            <a:pPr lvl="0"/>
            <a:r>
              <a:rPr lang="pt-BR" dirty="0"/>
              <a:t>Editar nome</a:t>
            </a:r>
          </a:p>
        </p:txBody>
      </p:sp>
      <p:sp>
        <p:nvSpPr>
          <p:cNvPr id="28" name="Espaço Reservado para Texto 23">
            <a:extLst>
              <a:ext uri="{FF2B5EF4-FFF2-40B4-BE49-F238E27FC236}">
                <a16:creationId xmlns:a16="http://schemas.microsoft.com/office/drawing/2014/main" id="{1494E6DF-190C-BA60-4D81-AF8F574053AD}"/>
              </a:ext>
            </a:extLst>
          </p:cNvPr>
          <p:cNvSpPr>
            <a:spLocks noGrp="1"/>
          </p:cNvSpPr>
          <p:nvPr>
            <p:ph type="body" sz="quarter" idx="16" hasCustomPrompt="1"/>
          </p:nvPr>
        </p:nvSpPr>
        <p:spPr>
          <a:xfrm>
            <a:off x="606912" y="6203691"/>
            <a:ext cx="3216608" cy="459601"/>
          </a:xfrm>
          <a:prstGeom prst="rect">
            <a:avLst/>
          </a:prstGeom>
        </p:spPr>
        <p:txBody>
          <a:bodyPr wrap="none" lIns="90000" anchor="ctr" anchorCtr="0">
            <a:noAutofit/>
          </a:bodyPr>
          <a:lstStyle>
            <a:lvl1pPr marL="0" indent="0" algn="r">
              <a:buNone/>
              <a:defRPr sz="2400" b="1"/>
            </a:lvl1pPr>
          </a:lstStyle>
          <a:p>
            <a:pPr lvl="0"/>
            <a:r>
              <a:rPr lang="pt-BR" dirty="0"/>
              <a:t>Editar País</a:t>
            </a:r>
          </a:p>
        </p:txBody>
      </p:sp>
      <p:sp>
        <p:nvSpPr>
          <p:cNvPr id="29" name="Retângulo 28">
            <a:extLst>
              <a:ext uri="{FF2B5EF4-FFF2-40B4-BE49-F238E27FC236}">
                <a16:creationId xmlns:a16="http://schemas.microsoft.com/office/drawing/2014/main" id="{8B882AC5-C544-CCB0-3CD1-E8A2B6C3D1C5}"/>
              </a:ext>
            </a:extLst>
          </p:cNvPr>
          <p:cNvSpPr/>
          <p:nvPr userDrawn="1"/>
        </p:nvSpPr>
        <p:spPr>
          <a:xfrm>
            <a:off x="377428" y="4564908"/>
            <a:ext cx="4760322" cy="1151520"/>
          </a:xfrm>
          <a:prstGeom prst="rect">
            <a:avLst/>
          </a:prstGeom>
          <a:noFill/>
          <a:ln w="38100">
            <a:solidFill>
              <a:srgbClr val="FF69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chemeClr val="tx1"/>
                </a:solidFill>
                <a:latin typeface="+mn-lt"/>
                <a:ea typeface="+mn-ea"/>
                <a:cs typeface="+mn-cs"/>
              </a:rPr>
              <a:t>Centro para Jovens e Acampamento na </a:t>
            </a:r>
            <a:r>
              <a:rPr lang="pt-PT" sz="1400" b="1" kern="1200" dirty="0">
                <a:solidFill>
                  <a:srgbClr val="FF0000"/>
                </a:solidFill>
                <a:latin typeface="+mn-lt"/>
                <a:ea typeface="+mn-ea"/>
                <a:cs typeface="+mn-cs"/>
              </a:rPr>
              <a:t>Bélgica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Residencial estudantil, Villa Aurora, em Florença,</a:t>
            </a:r>
            <a:r>
              <a:rPr lang="pt-PT" sz="1400" b="1" kern="1200" dirty="0">
                <a:solidFill>
                  <a:srgbClr val="FF0000"/>
                </a:solidFill>
                <a:latin typeface="+mn-lt"/>
                <a:ea typeface="+mn-ea"/>
                <a:cs typeface="+mn-cs"/>
              </a:rPr>
              <a:t> Itália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Escola Macea Speranta, na</a:t>
            </a:r>
            <a:r>
              <a:rPr lang="pt-PT" sz="1400" b="1" kern="1200" dirty="0">
                <a:solidFill>
                  <a:srgbClr val="FF0000"/>
                </a:solidFill>
                <a:latin typeface="+mn-lt"/>
                <a:ea typeface="+mn-ea"/>
                <a:cs typeface="+mn-cs"/>
              </a:rPr>
              <a:t> Romênia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Jardim de Infância Tzvetna Nadezhda, em Sófia, </a:t>
            </a:r>
            <a:r>
              <a:rPr lang="pt-PT" sz="1400" b="1" kern="1200" dirty="0">
                <a:solidFill>
                  <a:srgbClr val="FF0000"/>
                </a:solidFill>
                <a:latin typeface="+mn-lt"/>
                <a:ea typeface="+mn-ea"/>
                <a:cs typeface="+mn-cs"/>
              </a:rPr>
              <a:t>Bulgária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Escola do Éden em Peretu, </a:t>
            </a:r>
            <a:r>
              <a:rPr lang="pt-PT" sz="1400" b="1" kern="1200" dirty="0">
                <a:solidFill>
                  <a:srgbClr val="FF0000"/>
                </a:solidFill>
                <a:latin typeface="+mn-lt"/>
                <a:ea typeface="+mn-ea"/>
                <a:cs typeface="+mn-cs"/>
              </a:rPr>
              <a:t>Romênia</a:t>
            </a:r>
            <a:endParaRPr lang="pt-BR" sz="1400" b="1" dirty="0">
              <a:solidFill>
                <a:srgbClr val="FF0000"/>
              </a:solidFill>
            </a:endParaRPr>
          </a:p>
        </p:txBody>
      </p:sp>
      <p:sp>
        <p:nvSpPr>
          <p:cNvPr id="30" name="Elipse 29">
            <a:extLst>
              <a:ext uri="{FF2B5EF4-FFF2-40B4-BE49-F238E27FC236}">
                <a16:creationId xmlns:a16="http://schemas.microsoft.com/office/drawing/2014/main" id="{C29DFBCE-EFB4-5FB3-A6D3-6599E196CE5B}"/>
              </a:ext>
            </a:extLst>
          </p:cNvPr>
          <p:cNvSpPr/>
          <p:nvPr userDrawn="1"/>
        </p:nvSpPr>
        <p:spPr>
          <a:xfrm flipH="1">
            <a:off x="424414" y="460929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31" name="Elipse 30">
            <a:extLst>
              <a:ext uri="{FF2B5EF4-FFF2-40B4-BE49-F238E27FC236}">
                <a16:creationId xmlns:a16="http://schemas.microsoft.com/office/drawing/2014/main" id="{790DFDB5-5AD6-3047-E4FB-E2C8CAE07927}"/>
              </a:ext>
            </a:extLst>
          </p:cNvPr>
          <p:cNvSpPr/>
          <p:nvPr userDrawn="1"/>
        </p:nvSpPr>
        <p:spPr>
          <a:xfrm flipH="1">
            <a:off x="424414" y="482973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32" name="Elipse 31">
            <a:extLst>
              <a:ext uri="{FF2B5EF4-FFF2-40B4-BE49-F238E27FC236}">
                <a16:creationId xmlns:a16="http://schemas.microsoft.com/office/drawing/2014/main" id="{E277CBF8-BF42-7219-68F3-18316731A10E}"/>
              </a:ext>
            </a:extLst>
          </p:cNvPr>
          <p:cNvSpPr/>
          <p:nvPr userDrawn="1"/>
        </p:nvSpPr>
        <p:spPr>
          <a:xfrm flipH="1">
            <a:off x="424414" y="5050163"/>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33" name="CaixaDeTexto 32">
            <a:extLst>
              <a:ext uri="{FF2B5EF4-FFF2-40B4-BE49-F238E27FC236}">
                <a16:creationId xmlns:a16="http://schemas.microsoft.com/office/drawing/2014/main" id="{5908A2A4-64F1-4363-1919-61B00A2B54CB}"/>
              </a:ext>
            </a:extLst>
          </p:cNvPr>
          <p:cNvSpPr txBox="1"/>
          <p:nvPr userDrawn="1"/>
        </p:nvSpPr>
        <p:spPr>
          <a:xfrm>
            <a:off x="350442" y="1564956"/>
            <a:ext cx="4410596" cy="261610"/>
          </a:xfrm>
          <a:prstGeom prst="rect">
            <a:avLst/>
          </a:prstGeom>
          <a:solidFill>
            <a:schemeClr val="bg1">
              <a:alpha val="50000"/>
            </a:schemeClr>
          </a:solidFill>
          <a:ln w="38100">
            <a:solidFill>
              <a:srgbClr val="FF690E"/>
            </a:solidFill>
          </a:ln>
        </p:spPr>
        <p:txBody>
          <a:bodyPr wrap="square">
            <a:spAutoFit/>
          </a:bodyPr>
          <a:lstStyle/>
          <a:p>
            <a:pPr algn="ctr" fontAlgn="auto">
              <a:spcBef>
                <a:spcPts val="0"/>
              </a:spcBef>
              <a:spcAft>
                <a:spcPts val="0"/>
              </a:spcAft>
            </a:pPr>
            <a:r>
              <a:rPr lang="pt-BR" sz="1100" b="1" dirty="0">
                <a:solidFill>
                  <a:schemeClr val="tx1"/>
                </a:solidFill>
              </a:rPr>
              <a:t>3° trimestre 2026</a:t>
            </a:r>
            <a:endParaRPr lang="pt-BR" sz="1000" b="1" dirty="0">
              <a:solidFill>
                <a:schemeClr val="tx1"/>
              </a:solidFill>
            </a:endParaRPr>
          </a:p>
        </p:txBody>
      </p:sp>
      <p:sp>
        <p:nvSpPr>
          <p:cNvPr id="34" name="CaixaDeTexto 33">
            <a:extLst>
              <a:ext uri="{FF2B5EF4-FFF2-40B4-BE49-F238E27FC236}">
                <a16:creationId xmlns:a16="http://schemas.microsoft.com/office/drawing/2014/main" id="{ADD12A21-F78E-E7FF-5627-A25FF8425E17}"/>
              </a:ext>
            </a:extLst>
          </p:cNvPr>
          <p:cNvSpPr txBox="1"/>
          <p:nvPr userDrawn="1"/>
        </p:nvSpPr>
        <p:spPr>
          <a:xfrm>
            <a:off x="81342" y="5823676"/>
            <a:ext cx="3554554" cy="261610"/>
          </a:xfrm>
          <a:prstGeom prst="rect">
            <a:avLst/>
          </a:prstGeom>
          <a:solidFill>
            <a:schemeClr val="bg1">
              <a:alpha val="50000"/>
            </a:schemeClr>
          </a:solidFill>
          <a:ln w="38100">
            <a:solidFill>
              <a:srgbClr val="FF690E"/>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1100" b="1" kern="1200" dirty="0">
                <a:solidFill>
                  <a:schemeClr val="tx1"/>
                </a:solidFill>
                <a:latin typeface="Noto Serif Light"/>
                <a:ea typeface="+mn-ea"/>
                <a:cs typeface="+mn-cs"/>
              </a:rPr>
              <a:t>Divisão Intereuropeia</a:t>
            </a:r>
            <a:endParaRPr lang="pt-BR" sz="800" b="1" dirty="0">
              <a:solidFill>
                <a:schemeClr val="tx1"/>
              </a:solidFill>
            </a:endParaRPr>
          </a:p>
        </p:txBody>
      </p:sp>
      <p:sp>
        <p:nvSpPr>
          <p:cNvPr id="35" name="Elipse 34">
            <a:extLst>
              <a:ext uri="{FF2B5EF4-FFF2-40B4-BE49-F238E27FC236}">
                <a16:creationId xmlns:a16="http://schemas.microsoft.com/office/drawing/2014/main" id="{E2783447-DC9B-A227-2DD7-BE7D10E64269}"/>
              </a:ext>
            </a:extLst>
          </p:cNvPr>
          <p:cNvSpPr/>
          <p:nvPr userDrawn="1"/>
        </p:nvSpPr>
        <p:spPr>
          <a:xfrm flipH="1">
            <a:off x="424414" y="5270596"/>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36" name="Elipse 35">
            <a:extLst>
              <a:ext uri="{FF2B5EF4-FFF2-40B4-BE49-F238E27FC236}">
                <a16:creationId xmlns:a16="http://schemas.microsoft.com/office/drawing/2014/main" id="{D2066205-EE7B-FC57-1F72-30917849DFE0}"/>
              </a:ext>
            </a:extLst>
          </p:cNvPr>
          <p:cNvSpPr/>
          <p:nvPr userDrawn="1"/>
        </p:nvSpPr>
        <p:spPr>
          <a:xfrm flipH="1">
            <a:off x="424414" y="5491029"/>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37" name="Elipse 36">
            <a:extLst>
              <a:ext uri="{FF2B5EF4-FFF2-40B4-BE49-F238E27FC236}">
                <a16:creationId xmlns:a16="http://schemas.microsoft.com/office/drawing/2014/main" id="{88CF799C-D059-00A4-F6A5-27705F729D04}"/>
              </a:ext>
            </a:extLst>
          </p:cNvPr>
          <p:cNvSpPr/>
          <p:nvPr userDrawn="1"/>
        </p:nvSpPr>
        <p:spPr>
          <a:xfrm flipH="1">
            <a:off x="4908664" y="458994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38" name="Elipse 37">
            <a:extLst>
              <a:ext uri="{FF2B5EF4-FFF2-40B4-BE49-F238E27FC236}">
                <a16:creationId xmlns:a16="http://schemas.microsoft.com/office/drawing/2014/main" id="{46909BAD-4D65-E949-756E-A9D84CD22B20}"/>
              </a:ext>
            </a:extLst>
          </p:cNvPr>
          <p:cNvSpPr/>
          <p:nvPr userDrawn="1"/>
        </p:nvSpPr>
        <p:spPr>
          <a:xfrm flipH="1">
            <a:off x="4908664" y="481038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39" name="Elipse 38">
            <a:extLst>
              <a:ext uri="{FF2B5EF4-FFF2-40B4-BE49-F238E27FC236}">
                <a16:creationId xmlns:a16="http://schemas.microsoft.com/office/drawing/2014/main" id="{3D9AEDE6-C8BA-3250-DF4B-35A998623604}"/>
              </a:ext>
            </a:extLst>
          </p:cNvPr>
          <p:cNvSpPr/>
          <p:nvPr userDrawn="1"/>
        </p:nvSpPr>
        <p:spPr>
          <a:xfrm flipH="1">
            <a:off x="4908664" y="5030813"/>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40" name="Elipse 39">
            <a:extLst>
              <a:ext uri="{FF2B5EF4-FFF2-40B4-BE49-F238E27FC236}">
                <a16:creationId xmlns:a16="http://schemas.microsoft.com/office/drawing/2014/main" id="{2C2C4772-9EB4-A772-78C9-EF66A145D966}"/>
              </a:ext>
            </a:extLst>
          </p:cNvPr>
          <p:cNvSpPr/>
          <p:nvPr userDrawn="1"/>
        </p:nvSpPr>
        <p:spPr>
          <a:xfrm flipH="1">
            <a:off x="4908664" y="5251246"/>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41" name="Elipse 40">
            <a:extLst>
              <a:ext uri="{FF2B5EF4-FFF2-40B4-BE49-F238E27FC236}">
                <a16:creationId xmlns:a16="http://schemas.microsoft.com/office/drawing/2014/main" id="{0BD44B7C-94C2-A277-F8AA-59D0B22E6C7D}"/>
              </a:ext>
            </a:extLst>
          </p:cNvPr>
          <p:cNvSpPr/>
          <p:nvPr userDrawn="1"/>
        </p:nvSpPr>
        <p:spPr>
          <a:xfrm flipH="1">
            <a:off x="4908664" y="5471679"/>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pic>
        <p:nvPicPr>
          <p:cNvPr id="42" name="Imagem 41">
            <a:extLst>
              <a:ext uri="{FF2B5EF4-FFF2-40B4-BE49-F238E27FC236}">
                <a16:creationId xmlns:a16="http://schemas.microsoft.com/office/drawing/2014/main" id="{B89F0334-79B2-2ACE-F54E-E4F36A0D2D0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1911" y="1820918"/>
            <a:ext cx="3114675" cy="2752725"/>
          </a:xfrm>
          <a:prstGeom prst="rect">
            <a:avLst/>
          </a:prstGeom>
        </p:spPr>
      </p:pic>
      <p:cxnSp>
        <p:nvCxnSpPr>
          <p:cNvPr id="43" name="Conector de Seta Reta 42">
            <a:extLst>
              <a:ext uri="{FF2B5EF4-FFF2-40B4-BE49-F238E27FC236}">
                <a16:creationId xmlns:a16="http://schemas.microsoft.com/office/drawing/2014/main" id="{56EC131E-6C8B-D3E9-75DE-0E4044112B3C}"/>
              </a:ext>
            </a:extLst>
          </p:cNvPr>
          <p:cNvCxnSpPr>
            <a:stCxn id="37" idx="7"/>
          </p:cNvCxnSpPr>
          <p:nvPr userDrawn="1"/>
        </p:nvCxnSpPr>
        <p:spPr>
          <a:xfrm flipH="1" flipV="1">
            <a:off x="2411760" y="2708920"/>
            <a:ext cx="2523264" cy="190738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Conector de Seta Reta 43">
            <a:extLst>
              <a:ext uri="{FF2B5EF4-FFF2-40B4-BE49-F238E27FC236}">
                <a16:creationId xmlns:a16="http://schemas.microsoft.com/office/drawing/2014/main" id="{3C59E1BB-8E9A-6E62-0617-21CF9D6B4F11}"/>
              </a:ext>
            </a:extLst>
          </p:cNvPr>
          <p:cNvCxnSpPr>
            <a:cxnSpLocks/>
          </p:cNvCxnSpPr>
          <p:nvPr userDrawn="1"/>
        </p:nvCxnSpPr>
        <p:spPr>
          <a:xfrm flipH="1" flipV="1">
            <a:off x="2812662" y="3455101"/>
            <a:ext cx="2109662" cy="1388659"/>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5" name="Conector de Seta Reta 44">
            <a:extLst>
              <a:ext uri="{FF2B5EF4-FFF2-40B4-BE49-F238E27FC236}">
                <a16:creationId xmlns:a16="http://schemas.microsoft.com/office/drawing/2014/main" id="{0F41485F-ED68-4F76-64DB-48D0AB72587C}"/>
              </a:ext>
            </a:extLst>
          </p:cNvPr>
          <p:cNvCxnSpPr>
            <a:cxnSpLocks/>
          </p:cNvCxnSpPr>
          <p:nvPr userDrawn="1"/>
        </p:nvCxnSpPr>
        <p:spPr>
          <a:xfrm flipH="1" flipV="1">
            <a:off x="3614637" y="3109938"/>
            <a:ext cx="1294027" cy="2004040"/>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6" name="Conector de Seta Reta 45">
            <a:extLst>
              <a:ext uri="{FF2B5EF4-FFF2-40B4-BE49-F238E27FC236}">
                <a16:creationId xmlns:a16="http://schemas.microsoft.com/office/drawing/2014/main" id="{EA29BAA8-AB59-7708-1270-8ABE7307982D}"/>
              </a:ext>
            </a:extLst>
          </p:cNvPr>
          <p:cNvCxnSpPr>
            <a:cxnSpLocks/>
          </p:cNvCxnSpPr>
          <p:nvPr userDrawn="1"/>
        </p:nvCxnSpPr>
        <p:spPr>
          <a:xfrm flipH="1" flipV="1">
            <a:off x="3691952" y="3405092"/>
            <a:ext cx="1216712" cy="214386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7" name="Conector de Seta Reta 46">
            <a:extLst>
              <a:ext uri="{FF2B5EF4-FFF2-40B4-BE49-F238E27FC236}">
                <a16:creationId xmlns:a16="http://schemas.microsoft.com/office/drawing/2014/main" id="{A44914FC-6F49-E885-01D0-B2B5040EB236}"/>
              </a:ext>
            </a:extLst>
          </p:cNvPr>
          <p:cNvCxnSpPr>
            <a:cxnSpLocks/>
          </p:cNvCxnSpPr>
          <p:nvPr userDrawn="1"/>
        </p:nvCxnSpPr>
        <p:spPr>
          <a:xfrm flipH="1" flipV="1">
            <a:off x="3696464" y="3589340"/>
            <a:ext cx="1221348" cy="1738018"/>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8973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riosidade Missionári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544DF9D-2730-E7F2-64D7-6E8369854E06}"/>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8142857A-FABD-CBAB-0FC9-525AE8121A84}"/>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E35B0148-C836-2A96-D597-74D9C17FCC77}"/>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800" b="1" kern="1200" dirty="0">
                <a:ln>
                  <a:solidFill>
                    <a:schemeClr val="tx1"/>
                  </a:solidFill>
                </a:ln>
                <a:solidFill>
                  <a:srgbClr val="FFFF00"/>
                </a:solidFill>
                <a:latin typeface="+mn-lt"/>
                <a:ea typeface="+mn-ea"/>
                <a:cs typeface="+mn-cs"/>
              </a:rPr>
              <a:t>- Curiosidade Missionária</a:t>
            </a:r>
            <a:r>
              <a:rPr lang="pt-BR" sz="3600" b="1" kern="1200" dirty="0">
                <a:ln>
                  <a:solidFill>
                    <a:schemeClr val="tx1"/>
                  </a:solidFill>
                </a:ln>
                <a:solidFill>
                  <a:srgbClr val="FFFF00"/>
                </a:solidFill>
                <a:latin typeface="+mn-lt"/>
                <a:ea typeface="+mn-ea"/>
                <a:cs typeface="+mn-cs"/>
              </a:rPr>
              <a:t>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A4206D21-D727-5A05-8ED0-3AD9B8EB939B}"/>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79041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riosidade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Curiosidades da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3103333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Curiosidades Animais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0000"/>
              </a:solidFill>
            </a:endParaRPr>
          </a:p>
        </p:txBody>
      </p:sp>
      <p:sp>
        <p:nvSpPr>
          <p:cNvPr id="6" name="Espaço Reservado para Texto 2">
            <a:extLst>
              <a:ext uri="{FF2B5EF4-FFF2-40B4-BE49-F238E27FC236}">
                <a16:creationId xmlns:a16="http://schemas.microsoft.com/office/drawing/2014/main" id="{A15B693B-9305-49AD-BC5A-A438EE330DB7}"/>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Animais</a:t>
            </a:r>
          </a:p>
        </p:txBody>
      </p:sp>
    </p:spTree>
    <p:extLst>
      <p:ext uri="{BB962C8B-B14F-4D97-AF65-F5344CB8AC3E}">
        <p14:creationId xmlns:p14="http://schemas.microsoft.com/office/powerpoint/2010/main" val="610908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riosidades_Geral">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3C4A120E-C910-A691-61DD-DF65F55E082E}"/>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8" name="Retângulo 7">
            <a:extLst>
              <a:ext uri="{FF2B5EF4-FFF2-40B4-BE49-F238E27FC236}">
                <a16:creationId xmlns:a16="http://schemas.microsoft.com/office/drawing/2014/main" id="{11D32D1C-BFBB-6C52-9C72-9746765377EF}"/>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1327805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riosidades_3">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B7626AC2-CF08-2F35-D74C-E11DA6F2526F}"/>
              </a:ext>
            </a:extLst>
          </p:cNvPr>
          <p:cNvSpPr/>
          <p:nvPr userDrawn="1"/>
        </p:nvSpPr>
        <p:spPr>
          <a:xfrm>
            <a:off x="1984"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sz="1600"/>
          </a:p>
        </p:txBody>
      </p:sp>
      <p:sp>
        <p:nvSpPr>
          <p:cNvPr id="3" name="Retângulo 2">
            <a:extLst>
              <a:ext uri="{FF2B5EF4-FFF2-40B4-BE49-F238E27FC236}">
                <a16:creationId xmlns:a16="http://schemas.microsoft.com/office/drawing/2014/main" id="{F99F68C6-0713-6F81-0635-5D553FF93270}"/>
              </a:ext>
            </a:extLst>
          </p:cNvPr>
          <p:cNvSpPr/>
          <p:nvPr userDrawn="1"/>
        </p:nvSpPr>
        <p:spPr>
          <a:xfrm>
            <a:off x="7924"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
        <p:nvSpPr>
          <p:cNvPr id="4" name="Retângulo 3">
            <a:extLst>
              <a:ext uri="{FF2B5EF4-FFF2-40B4-BE49-F238E27FC236}">
                <a16:creationId xmlns:a16="http://schemas.microsoft.com/office/drawing/2014/main" id="{2A17DCDB-31DE-66D1-C61A-9710CBB06098}"/>
              </a:ext>
            </a:extLst>
          </p:cNvPr>
          <p:cNvSpPr/>
          <p:nvPr userDrawn="1"/>
        </p:nvSpPr>
        <p:spPr>
          <a:xfrm>
            <a:off x="111987" y="3068960"/>
            <a:ext cx="9068525" cy="432000"/>
          </a:xfrm>
          <a:prstGeom prst="rect">
            <a:avLst/>
          </a:prstGeom>
        </p:spPr>
        <p:txBody>
          <a:bodyPr/>
          <a:lstStyle/>
          <a:p>
            <a:pPr lvl="0" indent="0" algn="ctr" defTabSz="685800" fontAlgn="base">
              <a:spcBef>
                <a:spcPct val="20000"/>
              </a:spcBef>
              <a:spcAft>
                <a:spcPct val="0"/>
              </a:spcAft>
              <a:buFont typeface="Arial" panose="020B0604020202020204" pitchFamily="34" charset="0"/>
              <a:buNone/>
            </a:pPr>
            <a:r>
              <a:rPr lang="pt-BR" sz="2800" b="1" i="1"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cs typeface="Arial" charset="0"/>
              </a:rPr>
              <a:t>Alguns outros países da Divisão Intereuropeia</a:t>
            </a:r>
          </a:p>
        </p:txBody>
      </p:sp>
      <p:sp>
        <p:nvSpPr>
          <p:cNvPr id="5" name="Retângulo 4">
            <a:extLst>
              <a:ext uri="{FF2B5EF4-FFF2-40B4-BE49-F238E27FC236}">
                <a16:creationId xmlns:a16="http://schemas.microsoft.com/office/drawing/2014/main" id="{E94E1740-7213-AC06-C46D-9B9998026357}"/>
              </a:ext>
            </a:extLst>
          </p:cNvPr>
          <p:cNvSpPr/>
          <p:nvPr userDrawn="1"/>
        </p:nvSpPr>
        <p:spPr>
          <a:xfrm>
            <a:off x="56211" y="764704"/>
            <a:ext cx="9050052" cy="432000"/>
          </a:xfrm>
          <a:prstGeom prst="rect">
            <a:avLst/>
          </a:prstGeom>
        </p:spPr>
        <p:txBody>
          <a:bodyPr/>
          <a:lstStyle/>
          <a:p>
            <a:pPr lvl="0" indent="0" algn="ctr" defTabSz="685800" fontAlgn="base">
              <a:spcBef>
                <a:spcPct val="20000"/>
              </a:spcBef>
              <a:spcAft>
                <a:spcPct val="0"/>
              </a:spcAft>
              <a:buFont typeface="Arial" panose="020B0604020202020204" pitchFamily="34" charset="0"/>
              <a:buNone/>
            </a:pPr>
            <a:r>
              <a:rPr lang="pt-BR" sz="2800" b="1" i="1"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cs typeface="Arial" charset="0"/>
              </a:rPr>
              <a:t>As ofertas deste 13° sábado vão para</a:t>
            </a:r>
          </a:p>
        </p:txBody>
      </p:sp>
      <p:sp>
        <p:nvSpPr>
          <p:cNvPr id="14" name="CaixaDeTexto 3">
            <a:extLst>
              <a:ext uri="{FF2B5EF4-FFF2-40B4-BE49-F238E27FC236}">
                <a16:creationId xmlns:a16="http://schemas.microsoft.com/office/drawing/2014/main" id="{62E5D004-33D1-47AC-C5C9-5BB7056808B3}"/>
              </a:ext>
            </a:extLst>
          </p:cNvPr>
          <p:cNvSpPr txBox="1">
            <a:spLocks noChangeArrowheads="1"/>
          </p:cNvSpPr>
          <p:nvPr userDrawn="1"/>
        </p:nvSpPr>
        <p:spPr bwMode="auto">
          <a:xfrm>
            <a:off x="2333162" y="1331339"/>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Romênia</a:t>
            </a:r>
          </a:p>
        </p:txBody>
      </p:sp>
      <p:sp>
        <p:nvSpPr>
          <p:cNvPr id="15" name="CaixaDeTexto 3">
            <a:extLst>
              <a:ext uri="{FF2B5EF4-FFF2-40B4-BE49-F238E27FC236}">
                <a16:creationId xmlns:a16="http://schemas.microsoft.com/office/drawing/2014/main" id="{191BEA40-A7D4-B21C-725E-6FF00514A580}"/>
              </a:ext>
            </a:extLst>
          </p:cNvPr>
          <p:cNvSpPr txBox="1">
            <a:spLocks noChangeArrowheads="1"/>
          </p:cNvSpPr>
          <p:nvPr userDrawn="1"/>
        </p:nvSpPr>
        <p:spPr bwMode="auto">
          <a:xfrm>
            <a:off x="15776" y="1331339"/>
            <a:ext cx="2330324"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Bulgária</a:t>
            </a:r>
          </a:p>
        </p:txBody>
      </p:sp>
      <p:sp>
        <p:nvSpPr>
          <p:cNvPr id="16" name="CaixaDeTexto 3">
            <a:extLst>
              <a:ext uri="{FF2B5EF4-FFF2-40B4-BE49-F238E27FC236}">
                <a16:creationId xmlns:a16="http://schemas.microsoft.com/office/drawing/2014/main" id="{57309808-075F-792C-0A35-F8ADD4A3FE16}"/>
              </a:ext>
            </a:extLst>
          </p:cNvPr>
          <p:cNvSpPr txBox="1">
            <a:spLocks noChangeArrowheads="1"/>
          </p:cNvSpPr>
          <p:nvPr userDrawn="1"/>
        </p:nvSpPr>
        <p:spPr bwMode="auto">
          <a:xfrm>
            <a:off x="6839561" y="1331339"/>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algn="ctr">
              <a:buNone/>
            </a:pPr>
            <a:r>
              <a:rPr lang="pt-BR" sz="2000" b="1" dirty="0">
                <a:solidFill>
                  <a:srgbClr val="FF0000"/>
                </a:solidFill>
              </a:rPr>
              <a:t>Bélgica</a:t>
            </a:r>
            <a:endParaRPr lang="pt-BR" altLang="pt-BR" sz="2000" b="1" dirty="0">
              <a:solidFill>
                <a:srgbClr val="FF0000"/>
              </a:solidFill>
            </a:endParaRPr>
          </a:p>
        </p:txBody>
      </p:sp>
      <p:sp>
        <p:nvSpPr>
          <p:cNvPr id="17" name="CaixaDeTexto 3">
            <a:extLst>
              <a:ext uri="{FF2B5EF4-FFF2-40B4-BE49-F238E27FC236}">
                <a16:creationId xmlns:a16="http://schemas.microsoft.com/office/drawing/2014/main" id="{5BFA344D-89C6-8650-6151-7C6B373CC509}"/>
              </a:ext>
            </a:extLst>
          </p:cNvPr>
          <p:cNvSpPr txBox="1">
            <a:spLocks noChangeAspect="1" noChangeArrowheads="1"/>
          </p:cNvSpPr>
          <p:nvPr userDrawn="1"/>
        </p:nvSpPr>
        <p:spPr bwMode="auto">
          <a:xfrm>
            <a:off x="4573699" y="1333863"/>
            <a:ext cx="2278800" cy="400110"/>
          </a:xfrm>
          <a:prstGeom prst="rect">
            <a:avLst/>
          </a:prstGeom>
          <a:solidFill>
            <a:srgbClr val="FFFF00"/>
          </a:solidFill>
          <a:ln w="12700">
            <a:solidFill>
              <a:schemeClr val="tx1"/>
            </a:solidFill>
            <a:miter lim="800000"/>
            <a:headEnd/>
            <a:tailEnd/>
          </a:ln>
        </p:spPr>
        <p:txBody>
          <a:bodyPr wrap="squar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0" algn="ctr" defTabSz="914400" rtl="0" eaLnBrk="1" latinLnBrk="0" hangingPunct="1">
              <a:spcBef>
                <a:spcPct val="0"/>
              </a:spcBef>
              <a:buFont typeface="Arial" charset="0"/>
              <a:buNone/>
            </a:pPr>
            <a:r>
              <a:rPr lang="pt-BR" altLang="pt-BR" sz="2000" b="1" kern="1200" dirty="0">
                <a:solidFill>
                  <a:srgbClr val="FF0000"/>
                </a:solidFill>
                <a:latin typeface="Calibri" pitchFamily="34" charset="0"/>
                <a:ea typeface="+mn-ea"/>
                <a:cs typeface="+mn-cs"/>
              </a:rPr>
              <a:t>Itália</a:t>
            </a:r>
          </a:p>
        </p:txBody>
      </p:sp>
      <p:sp>
        <p:nvSpPr>
          <p:cNvPr id="21" name="CaixaDeTexto 3">
            <a:extLst>
              <a:ext uri="{FF2B5EF4-FFF2-40B4-BE49-F238E27FC236}">
                <a16:creationId xmlns:a16="http://schemas.microsoft.com/office/drawing/2014/main" id="{19AF6BBA-F060-D871-9BAC-2CEAE0A778D8}"/>
              </a:ext>
            </a:extLst>
          </p:cNvPr>
          <p:cNvSpPr txBox="1">
            <a:spLocks noChangeArrowheads="1"/>
          </p:cNvSpPr>
          <p:nvPr userDrawn="1"/>
        </p:nvSpPr>
        <p:spPr bwMode="auto">
          <a:xfrm>
            <a:off x="2281638"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Espanha</a:t>
            </a:r>
          </a:p>
        </p:txBody>
      </p:sp>
      <p:sp>
        <p:nvSpPr>
          <p:cNvPr id="22" name="CaixaDeTexto 3">
            <a:extLst>
              <a:ext uri="{FF2B5EF4-FFF2-40B4-BE49-F238E27FC236}">
                <a16:creationId xmlns:a16="http://schemas.microsoft.com/office/drawing/2014/main" id="{F99E3394-2E01-FDBE-8604-EA5FEBF3E16F}"/>
              </a:ext>
            </a:extLst>
          </p:cNvPr>
          <p:cNvSpPr txBox="1">
            <a:spLocks noChangeArrowheads="1"/>
          </p:cNvSpPr>
          <p:nvPr userDrawn="1"/>
        </p:nvSpPr>
        <p:spPr bwMode="auto">
          <a:xfrm>
            <a:off x="15776"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Áustria</a:t>
            </a:r>
          </a:p>
        </p:txBody>
      </p:sp>
      <p:sp>
        <p:nvSpPr>
          <p:cNvPr id="23" name="CaixaDeTexto 3">
            <a:extLst>
              <a:ext uri="{FF2B5EF4-FFF2-40B4-BE49-F238E27FC236}">
                <a16:creationId xmlns:a16="http://schemas.microsoft.com/office/drawing/2014/main" id="{F618A3F7-EB20-91F4-BC9D-FB9E40C967E7}"/>
              </a:ext>
            </a:extLst>
          </p:cNvPr>
          <p:cNvSpPr txBox="1">
            <a:spLocks noChangeArrowheads="1"/>
          </p:cNvSpPr>
          <p:nvPr userDrawn="1"/>
        </p:nvSpPr>
        <p:spPr bwMode="auto">
          <a:xfrm>
            <a:off x="6788037"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algn="ctr">
              <a:buNone/>
            </a:pPr>
            <a:r>
              <a:rPr lang="pt-BR" sz="2000" b="1" dirty="0">
                <a:solidFill>
                  <a:srgbClr val="FF0000"/>
                </a:solidFill>
              </a:rPr>
              <a:t>França</a:t>
            </a:r>
            <a:endParaRPr lang="pt-BR" altLang="pt-BR" sz="2000" b="1" dirty="0">
              <a:solidFill>
                <a:srgbClr val="FF0000"/>
              </a:solidFill>
            </a:endParaRPr>
          </a:p>
        </p:txBody>
      </p:sp>
      <p:sp>
        <p:nvSpPr>
          <p:cNvPr id="24" name="CaixaDeTexto 3">
            <a:extLst>
              <a:ext uri="{FF2B5EF4-FFF2-40B4-BE49-F238E27FC236}">
                <a16:creationId xmlns:a16="http://schemas.microsoft.com/office/drawing/2014/main" id="{B35262DE-3BC7-60D1-7C32-D37E7DAE0907}"/>
              </a:ext>
            </a:extLst>
          </p:cNvPr>
          <p:cNvSpPr txBox="1">
            <a:spLocks noChangeArrowheads="1"/>
          </p:cNvSpPr>
          <p:nvPr userDrawn="1"/>
        </p:nvSpPr>
        <p:spPr bwMode="auto">
          <a:xfrm>
            <a:off x="4522175"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Portugal</a:t>
            </a:r>
          </a:p>
        </p:txBody>
      </p:sp>
      <p:sp>
        <p:nvSpPr>
          <p:cNvPr id="25" name="CaixaDeTexto 3">
            <a:extLst>
              <a:ext uri="{FF2B5EF4-FFF2-40B4-BE49-F238E27FC236}">
                <a16:creationId xmlns:a16="http://schemas.microsoft.com/office/drawing/2014/main" id="{892B174F-4735-585A-60B1-C59FAD7FA603}"/>
              </a:ext>
            </a:extLst>
          </p:cNvPr>
          <p:cNvSpPr txBox="1">
            <a:spLocks noChangeArrowheads="1"/>
          </p:cNvSpPr>
          <p:nvPr userDrawn="1"/>
        </p:nvSpPr>
        <p:spPr bwMode="auto">
          <a:xfrm>
            <a:off x="2281638"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err="1">
                <a:solidFill>
                  <a:srgbClr val="FF0000"/>
                </a:solidFill>
              </a:rPr>
              <a:t>Suiça</a:t>
            </a:r>
            <a:endParaRPr lang="pt-BR" altLang="pt-BR" sz="2000" b="1" dirty="0">
              <a:solidFill>
                <a:srgbClr val="FF0000"/>
              </a:solidFill>
            </a:endParaRPr>
          </a:p>
        </p:txBody>
      </p:sp>
      <p:sp>
        <p:nvSpPr>
          <p:cNvPr id="26" name="CaixaDeTexto 3">
            <a:extLst>
              <a:ext uri="{FF2B5EF4-FFF2-40B4-BE49-F238E27FC236}">
                <a16:creationId xmlns:a16="http://schemas.microsoft.com/office/drawing/2014/main" id="{DA4DB806-1DEC-A9EA-A9C5-EFF8A0E35231}"/>
              </a:ext>
            </a:extLst>
          </p:cNvPr>
          <p:cNvSpPr txBox="1">
            <a:spLocks noChangeArrowheads="1"/>
          </p:cNvSpPr>
          <p:nvPr userDrawn="1"/>
        </p:nvSpPr>
        <p:spPr bwMode="auto">
          <a:xfrm>
            <a:off x="15776"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Alemanha</a:t>
            </a:r>
          </a:p>
        </p:txBody>
      </p:sp>
      <p:sp>
        <p:nvSpPr>
          <p:cNvPr id="27" name="CaixaDeTexto 3">
            <a:extLst>
              <a:ext uri="{FF2B5EF4-FFF2-40B4-BE49-F238E27FC236}">
                <a16:creationId xmlns:a16="http://schemas.microsoft.com/office/drawing/2014/main" id="{9172C3E9-4DF6-137E-78C6-711B44C94043}"/>
              </a:ext>
            </a:extLst>
          </p:cNvPr>
          <p:cNvSpPr txBox="1">
            <a:spLocks noChangeArrowheads="1"/>
          </p:cNvSpPr>
          <p:nvPr userDrawn="1"/>
        </p:nvSpPr>
        <p:spPr bwMode="auto">
          <a:xfrm>
            <a:off x="6788037"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0" lvl="0" algn="ctr" defTabSz="914400" rtl="0" eaLnBrk="0" latinLnBrk="0" hangingPunct="0">
              <a:spcBef>
                <a:spcPct val="20000"/>
              </a:spcBef>
              <a:buFont typeface="Arial" charset="0"/>
              <a:buNone/>
            </a:pPr>
            <a:r>
              <a:rPr lang="pt-BR" sz="2000" b="1" kern="1200" dirty="0">
                <a:solidFill>
                  <a:srgbClr val="FF0000"/>
                </a:solidFill>
                <a:latin typeface="Calibri" pitchFamily="34" charset="0"/>
                <a:ea typeface="+mn-ea"/>
                <a:cs typeface="+mn-cs"/>
              </a:rPr>
              <a:t>Liechtenstein</a:t>
            </a:r>
            <a:endParaRPr lang="pt-BR" altLang="pt-BR" sz="2000" b="1" kern="1200" dirty="0">
              <a:solidFill>
                <a:srgbClr val="FF0000"/>
              </a:solidFill>
              <a:latin typeface="Calibri" pitchFamily="34" charset="0"/>
              <a:ea typeface="+mn-ea"/>
              <a:cs typeface="+mn-cs"/>
            </a:endParaRPr>
          </a:p>
        </p:txBody>
      </p:sp>
      <p:sp>
        <p:nvSpPr>
          <p:cNvPr id="28" name="CaixaDeTexto 3">
            <a:extLst>
              <a:ext uri="{FF2B5EF4-FFF2-40B4-BE49-F238E27FC236}">
                <a16:creationId xmlns:a16="http://schemas.microsoft.com/office/drawing/2014/main" id="{DAC97AB7-24C8-1B21-1118-C1964D223BE9}"/>
              </a:ext>
            </a:extLst>
          </p:cNvPr>
          <p:cNvSpPr txBox="1">
            <a:spLocks noChangeArrowheads="1"/>
          </p:cNvSpPr>
          <p:nvPr userDrawn="1"/>
        </p:nvSpPr>
        <p:spPr bwMode="auto">
          <a:xfrm>
            <a:off x="4522175"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São Marino</a:t>
            </a:r>
          </a:p>
        </p:txBody>
      </p:sp>
      <p:pic>
        <p:nvPicPr>
          <p:cNvPr id="29" name="Imagem 28">
            <a:extLst>
              <a:ext uri="{FF2B5EF4-FFF2-40B4-BE49-F238E27FC236}">
                <a16:creationId xmlns:a16="http://schemas.microsoft.com/office/drawing/2014/main" id="{875FDE9C-39EF-295F-E7A8-7FF6C5A24E8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82927" y="5649046"/>
            <a:ext cx="1451929" cy="1105200"/>
          </a:xfrm>
          <a:prstGeom prst="rect">
            <a:avLst/>
          </a:prstGeom>
          <a:ln w="25400">
            <a:solidFill>
              <a:schemeClr val="tx1"/>
            </a:solidFill>
          </a:ln>
        </p:spPr>
      </p:pic>
      <p:pic>
        <p:nvPicPr>
          <p:cNvPr id="30" name="Imagem 29">
            <a:extLst>
              <a:ext uri="{FF2B5EF4-FFF2-40B4-BE49-F238E27FC236}">
                <a16:creationId xmlns:a16="http://schemas.microsoft.com/office/drawing/2014/main" id="{2CBCE7B5-AE62-2C50-0056-A9B3669D7A1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917525" y="5649046"/>
            <a:ext cx="1105200" cy="1105200"/>
          </a:xfrm>
          <a:prstGeom prst="rect">
            <a:avLst/>
          </a:prstGeom>
          <a:ln>
            <a:solidFill>
              <a:schemeClr val="tx1"/>
            </a:solidFill>
          </a:ln>
        </p:spPr>
      </p:pic>
      <p:pic>
        <p:nvPicPr>
          <p:cNvPr id="31" name="Imagem 30">
            <a:extLst>
              <a:ext uri="{FF2B5EF4-FFF2-40B4-BE49-F238E27FC236}">
                <a16:creationId xmlns:a16="http://schemas.microsoft.com/office/drawing/2014/main" id="{9750DF75-292D-017E-F46F-B23839FE7582}"/>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998701" y="5649046"/>
            <a:ext cx="1469266" cy="1105200"/>
          </a:xfrm>
          <a:prstGeom prst="rect">
            <a:avLst/>
          </a:prstGeom>
          <a:ln>
            <a:solidFill>
              <a:schemeClr val="tx1"/>
            </a:solidFill>
          </a:ln>
        </p:spPr>
      </p:pic>
      <p:pic>
        <p:nvPicPr>
          <p:cNvPr id="32" name="Imagem 31">
            <a:extLst>
              <a:ext uri="{FF2B5EF4-FFF2-40B4-BE49-F238E27FC236}">
                <a16:creationId xmlns:a16="http://schemas.microsoft.com/office/drawing/2014/main" id="{4DE32B7A-C000-D6C0-23BA-4D6C882FA988}"/>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234663" y="5649046"/>
            <a:ext cx="1451929" cy="1105200"/>
          </a:xfrm>
          <a:prstGeom prst="rect">
            <a:avLst/>
          </a:prstGeom>
          <a:ln>
            <a:solidFill>
              <a:schemeClr val="tx1"/>
            </a:solidFill>
          </a:ln>
        </p:spPr>
      </p:pic>
      <p:pic>
        <p:nvPicPr>
          <p:cNvPr id="33" name="Imagem 32">
            <a:extLst>
              <a:ext uri="{FF2B5EF4-FFF2-40B4-BE49-F238E27FC236}">
                <a16:creationId xmlns:a16="http://schemas.microsoft.com/office/drawing/2014/main" id="{DDFFB0CF-9AE1-3471-6A7A-2AA64831B610}"/>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82927" y="4011626"/>
            <a:ext cx="1451929" cy="1105200"/>
          </a:xfrm>
          <a:prstGeom prst="rect">
            <a:avLst/>
          </a:prstGeom>
          <a:ln>
            <a:solidFill>
              <a:schemeClr val="tx1"/>
            </a:solidFill>
          </a:ln>
        </p:spPr>
      </p:pic>
      <p:pic>
        <p:nvPicPr>
          <p:cNvPr id="34" name="Imagem 33">
            <a:extLst>
              <a:ext uri="{FF2B5EF4-FFF2-40B4-BE49-F238E27FC236}">
                <a16:creationId xmlns:a16="http://schemas.microsoft.com/office/drawing/2014/main" id="{EECE180B-58FF-7FD5-0373-05E987ACB777}"/>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482927" y="1871697"/>
            <a:ext cx="1451929" cy="1105200"/>
          </a:xfrm>
          <a:prstGeom prst="rect">
            <a:avLst/>
          </a:prstGeom>
          <a:ln>
            <a:solidFill>
              <a:schemeClr val="tx1"/>
            </a:solidFill>
          </a:ln>
        </p:spPr>
      </p:pic>
      <p:pic>
        <p:nvPicPr>
          <p:cNvPr id="35" name="Imagem 34">
            <a:extLst>
              <a:ext uri="{FF2B5EF4-FFF2-40B4-BE49-F238E27FC236}">
                <a16:creationId xmlns:a16="http://schemas.microsoft.com/office/drawing/2014/main" id="{85DD235D-8304-A37B-3B54-3E630A3C276E}"/>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2745244" y="4011626"/>
            <a:ext cx="1449762" cy="1105200"/>
          </a:xfrm>
          <a:prstGeom prst="rect">
            <a:avLst/>
          </a:prstGeom>
          <a:ln>
            <a:solidFill>
              <a:schemeClr val="tx1"/>
            </a:solidFill>
          </a:ln>
        </p:spPr>
      </p:pic>
      <p:pic>
        <p:nvPicPr>
          <p:cNvPr id="36" name="Imagem 35">
            <a:extLst>
              <a:ext uri="{FF2B5EF4-FFF2-40B4-BE49-F238E27FC236}">
                <a16:creationId xmlns:a16="http://schemas.microsoft.com/office/drawing/2014/main" id="{E03FBE63-D6F8-A0E8-FDB0-3D9CC4FFB630}"/>
              </a:ext>
            </a:extLst>
          </p:cNvPr>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7234436" y="4011626"/>
            <a:ext cx="1452383" cy="1105200"/>
          </a:xfrm>
          <a:prstGeom prst="rect">
            <a:avLst/>
          </a:prstGeom>
          <a:ln>
            <a:solidFill>
              <a:schemeClr val="tx1"/>
            </a:solidFill>
          </a:ln>
        </p:spPr>
      </p:pic>
      <p:pic>
        <p:nvPicPr>
          <p:cNvPr id="37" name="Imagem 36">
            <a:extLst>
              <a:ext uri="{FF2B5EF4-FFF2-40B4-BE49-F238E27FC236}">
                <a16:creationId xmlns:a16="http://schemas.microsoft.com/office/drawing/2014/main" id="{01B5F416-BFB5-B649-0DEF-96857FD7747D}"/>
              </a:ext>
            </a:extLst>
          </p:cNvPr>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2744161" y="1871697"/>
            <a:ext cx="1451929" cy="1105200"/>
          </a:xfrm>
          <a:prstGeom prst="rect">
            <a:avLst/>
          </a:prstGeom>
          <a:ln>
            <a:solidFill>
              <a:schemeClr val="tx1"/>
            </a:solidFill>
          </a:ln>
        </p:spPr>
      </p:pic>
      <p:pic>
        <p:nvPicPr>
          <p:cNvPr id="46" name="Imagem 45">
            <a:extLst>
              <a:ext uri="{FF2B5EF4-FFF2-40B4-BE49-F238E27FC236}">
                <a16:creationId xmlns:a16="http://schemas.microsoft.com/office/drawing/2014/main" id="{4311C153-1EEE-9BE3-B6B5-A23823D42820}"/>
              </a:ext>
            </a:extLst>
          </p:cNvPr>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5021023" y="1871697"/>
            <a:ext cx="1424622" cy="1105200"/>
          </a:xfrm>
          <a:prstGeom prst="rect">
            <a:avLst/>
          </a:prstGeom>
          <a:ln>
            <a:solidFill>
              <a:schemeClr val="tx1"/>
            </a:solidFill>
          </a:ln>
        </p:spPr>
      </p:pic>
      <p:pic>
        <p:nvPicPr>
          <p:cNvPr id="47" name="Imagem 46">
            <a:extLst>
              <a:ext uri="{FF2B5EF4-FFF2-40B4-BE49-F238E27FC236}">
                <a16:creationId xmlns:a16="http://schemas.microsoft.com/office/drawing/2014/main" id="{BB8303B7-CAE8-D19F-8369-84EA7D644D1C}"/>
              </a:ext>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5007370" y="4011626"/>
            <a:ext cx="1451929" cy="1105200"/>
          </a:xfrm>
          <a:prstGeom prst="rect">
            <a:avLst/>
          </a:prstGeom>
          <a:ln>
            <a:solidFill>
              <a:schemeClr val="tx1"/>
            </a:solidFill>
          </a:ln>
        </p:spPr>
      </p:pic>
      <p:pic>
        <p:nvPicPr>
          <p:cNvPr id="48" name="Imagem 47">
            <a:extLst>
              <a:ext uri="{FF2B5EF4-FFF2-40B4-BE49-F238E27FC236}">
                <a16:creationId xmlns:a16="http://schemas.microsoft.com/office/drawing/2014/main" id="{E1DD3CE2-A25C-D54A-E627-74C80AFB5014}"/>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240080" y="1871697"/>
            <a:ext cx="1441094" cy="1105200"/>
          </a:xfrm>
          <a:prstGeom prst="rect">
            <a:avLst/>
          </a:prstGeom>
          <a:ln>
            <a:solidFill>
              <a:schemeClr val="tx1"/>
            </a:solidFill>
          </a:ln>
        </p:spPr>
      </p:pic>
    </p:spTree>
    <p:extLst>
      <p:ext uri="{BB962C8B-B14F-4D97-AF65-F5344CB8AC3E}">
        <p14:creationId xmlns:p14="http://schemas.microsoft.com/office/powerpoint/2010/main" val="3300128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100"/>
                                        <p:tgtEl>
                                          <p:spTgt spid="14"/>
                                        </p:tgtEl>
                                      </p:cBhvr>
                                    </p:animEffect>
                                    <p:anim calcmode="lin" valueType="num">
                                      <p:cBhvr>
                                        <p:cTn id="8" dur="1100" fill="hold"/>
                                        <p:tgtEl>
                                          <p:spTgt spid="14"/>
                                        </p:tgtEl>
                                        <p:attrNameLst>
                                          <p:attrName>style.rotation</p:attrName>
                                        </p:attrNameLst>
                                      </p:cBhvr>
                                      <p:tavLst>
                                        <p:tav tm="0">
                                          <p:val>
                                            <p:fltVal val="720"/>
                                          </p:val>
                                        </p:tav>
                                        <p:tav tm="100000">
                                          <p:val>
                                            <p:fltVal val="0"/>
                                          </p:val>
                                        </p:tav>
                                      </p:tavLst>
                                    </p:anim>
                                    <p:anim calcmode="lin" valueType="num">
                                      <p:cBhvr>
                                        <p:cTn id="9" dur="1100" fill="hold"/>
                                        <p:tgtEl>
                                          <p:spTgt spid="14"/>
                                        </p:tgtEl>
                                        <p:attrNameLst>
                                          <p:attrName>ppt_h</p:attrName>
                                        </p:attrNameLst>
                                      </p:cBhvr>
                                      <p:tavLst>
                                        <p:tav tm="0">
                                          <p:val>
                                            <p:fltVal val="0"/>
                                          </p:val>
                                        </p:tav>
                                        <p:tav tm="100000">
                                          <p:val>
                                            <p:strVal val="#ppt_h"/>
                                          </p:val>
                                        </p:tav>
                                      </p:tavLst>
                                    </p:anim>
                                    <p:anim calcmode="lin" valueType="num">
                                      <p:cBhvr>
                                        <p:cTn id="10" dur="1100" fill="hold"/>
                                        <p:tgtEl>
                                          <p:spTgt spid="14"/>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100"/>
                                        <p:tgtEl>
                                          <p:spTgt spid="15"/>
                                        </p:tgtEl>
                                      </p:cBhvr>
                                    </p:animEffect>
                                    <p:anim calcmode="lin" valueType="num">
                                      <p:cBhvr>
                                        <p:cTn id="14" dur="1100" fill="hold"/>
                                        <p:tgtEl>
                                          <p:spTgt spid="15"/>
                                        </p:tgtEl>
                                        <p:attrNameLst>
                                          <p:attrName>style.rotation</p:attrName>
                                        </p:attrNameLst>
                                      </p:cBhvr>
                                      <p:tavLst>
                                        <p:tav tm="0">
                                          <p:val>
                                            <p:fltVal val="720"/>
                                          </p:val>
                                        </p:tav>
                                        <p:tav tm="100000">
                                          <p:val>
                                            <p:fltVal val="0"/>
                                          </p:val>
                                        </p:tav>
                                      </p:tavLst>
                                    </p:anim>
                                    <p:anim calcmode="lin" valueType="num">
                                      <p:cBhvr>
                                        <p:cTn id="15" dur="1100" fill="hold"/>
                                        <p:tgtEl>
                                          <p:spTgt spid="15"/>
                                        </p:tgtEl>
                                        <p:attrNameLst>
                                          <p:attrName>ppt_h</p:attrName>
                                        </p:attrNameLst>
                                      </p:cBhvr>
                                      <p:tavLst>
                                        <p:tav tm="0">
                                          <p:val>
                                            <p:fltVal val="0"/>
                                          </p:val>
                                        </p:tav>
                                        <p:tav tm="100000">
                                          <p:val>
                                            <p:strVal val="#ppt_h"/>
                                          </p:val>
                                        </p:tav>
                                      </p:tavLst>
                                    </p:anim>
                                    <p:anim calcmode="lin" valueType="num">
                                      <p:cBhvr>
                                        <p:cTn id="16" dur="1100" fill="hold"/>
                                        <p:tgtEl>
                                          <p:spTgt spid="15"/>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100"/>
                                        <p:tgtEl>
                                          <p:spTgt spid="16"/>
                                        </p:tgtEl>
                                      </p:cBhvr>
                                    </p:animEffect>
                                    <p:anim calcmode="lin" valueType="num">
                                      <p:cBhvr>
                                        <p:cTn id="20" dur="1100" fill="hold"/>
                                        <p:tgtEl>
                                          <p:spTgt spid="16"/>
                                        </p:tgtEl>
                                        <p:attrNameLst>
                                          <p:attrName>style.rotation</p:attrName>
                                        </p:attrNameLst>
                                      </p:cBhvr>
                                      <p:tavLst>
                                        <p:tav tm="0">
                                          <p:val>
                                            <p:fltVal val="720"/>
                                          </p:val>
                                        </p:tav>
                                        <p:tav tm="100000">
                                          <p:val>
                                            <p:fltVal val="0"/>
                                          </p:val>
                                        </p:tav>
                                      </p:tavLst>
                                    </p:anim>
                                    <p:anim calcmode="lin" valueType="num">
                                      <p:cBhvr>
                                        <p:cTn id="21" dur="1100" fill="hold"/>
                                        <p:tgtEl>
                                          <p:spTgt spid="16"/>
                                        </p:tgtEl>
                                        <p:attrNameLst>
                                          <p:attrName>ppt_h</p:attrName>
                                        </p:attrNameLst>
                                      </p:cBhvr>
                                      <p:tavLst>
                                        <p:tav tm="0">
                                          <p:val>
                                            <p:fltVal val="0"/>
                                          </p:val>
                                        </p:tav>
                                        <p:tav tm="100000">
                                          <p:val>
                                            <p:strVal val="#ppt_h"/>
                                          </p:val>
                                        </p:tav>
                                      </p:tavLst>
                                    </p:anim>
                                    <p:anim calcmode="lin" valueType="num">
                                      <p:cBhvr>
                                        <p:cTn id="22" dur="1100" fill="hold"/>
                                        <p:tgtEl>
                                          <p:spTgt spid="16"/>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100"/>
                                        <p:tgtEl>
                                          <p:spTgt spid="17"/>
                                        </p:tgtEl>
                                      </p:cBhvr>
                                    </p:animEffect>
                                    <p:anim calcmode="lin" valueType="num">
                                      <p:cBhvr>
                                        <p:cTn id="26" dur="1100" fill="hold"/>
                                        <p:tgtEl>
                                          <p:spTgt spid="17"/>
                                        </p:tgtEl>
                                        <p:attrNameLst>
                                          <p:attrName>style.rotation</p:attrName>
                                        </p:attrNameLst>
                                      </p:cBhvr>
                                      <p:tavLst>
                                        <p:tav tm="0">
                                          <p:val>
                                            <p:fltVal val="720"/>
                                          </p:val>
                                        </p:tav>
                                        <p:tav tm="100000">
                                          <p:val>
                                            <p:fltVal val="0"/>
                                          </p:val>
                                        </p:tav>
                                      </p:tavLst>
                                    </p:anim>
                                    <p:anim calcmode="lin" valueType="num">
                                      <p:cBhvr>
                                        <p:cTn id="27" dur="1100" fill="hold"/>
                                        <p:tgtEl>
                                          <p:spTgt spid="17"/>
                                        </p:tgtEl>
                                        <p:attrNameLst>
                                          <p:attrName>ppt_h</p:attrName>
                                        </p:attrNameLst>
                                      </p:cBhvr>
                                      <p:tavLst>
                                        <p:tav tm="0">
                                          <p:val>
                                            <p:fltVal val="0"/>
                                          </p:val>
                                        </p:tav>
                                        <p:tav tm="100000">
                                          <p:val>
                                            <p:strVal val="#ppt_h"/>
                                          </p:val>
                                        </p:tav>
                                      </p:tavLst>
                                    </p:anim>
                                    <p:anim calcmode="lin" valueType="num">
                                      <p:cBhvr>
                                        <p:cTn id="28" dur="1100" fill="hold"/>
                                        <p:tgtEl>
                                          <p:spTgt spid="17"/>
                                        </p:tgtEl>
                                        <p:attrNameLst>
                                          <p:attrName>ppt_w</p:attrName>
                                        </p:attrNameLst>
                                      </p:cBhvr>
                                      <p:tavLst>
                                        <p:tav tm="0">
                                          <p:val>
                                            <p:fltVal val="0"/>
                                          </p:val>
                                        </p:tav>
                                        <p:tav tm="100000">
                                          <p:val>
                                            <p:strVal val="#ppt_w"/>
                                          </p:val>
                                        </p:tav>
                                      </p:tavLst>
                                    </p:anim>
                                  </p:childTnLst>
                                </p:cTn>
                              </p:par>
                              <p:par>
                                <p:cTn id="29" presetID="35"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1100"/>
                                        <p:tgtEl>
                                          <p:spTgt spid="21"/>
                                        </p:tgtEl>
                                      </p:cBhvr>
                                    </p:animEffect>
                                    <p:anim calcmode="lin" valueType="num">
                                      <p:cBhvr>
                                        <p:cTn id="32" dur="1100" fill="hold"/>
                                        <p:tgtEl>
                                          <p:spTgt spid="21"/>
                                        </p:tgtEl>
                                        <p:attrNameLst>
                                          <p:attrName>style.rotation</p:attrName>
                                        </p:attrNameLst>
                                      </p:cBhvr>
                                      <p:tavLst>
                                        <p:tav tm="0">
                                          <p:val>
                                            <p:fltVal val="720"/>
                                          </p:val>
                                        </p:tav>
                                        <p:tav tm="100000">
                                          <p:val>
                                            <p:fltVal val="0"/>
                                          </p:val>
                                        </p:tav>
                                      </p:tavLst>
                                    </p:anim>
                                    <p:anim calcmode="lin" valueType="num">
                                      <p:cBhvr>
                                        <p:cTn id="33" dur="1100" fill="hold"/>
                                        <p:tgtEl>
                                          <p:spTgt spid="21"/>
                                        </p:tgtEl>
                                        <p:attrNameLst>
                                          <p:attrName>ppt_h</p:attrName>
                                        </p:attrNameLst>
                                      </p:cBhvr>
                                      <p:tavLst>
                                        <p:tav tm="0">
                                          <p:val>
                                            <p:fltVal val="0"/>
                                          </p:val>
                                        </p:tav>
                                        <p:tav tm="100000">
                                          <p:val>
                                            <p:strVal val="#ppt_h"/>
                                          </p:val>
                                        </p:tav>
                                      </p:tavLst>
                                    </p:anim>
                                    <p:anim calcmode="lin" valueType="num">
                                      <p:cBhvr>
                                        <p:cTn id="34" dur="1100" fill="hold"/>
                                        <p:tgtEl>
                                          <p:spTgt spid="21"/>
                                        </p:tgtEl>
                                        <p:attrNameLst>
                                          <p:attrName>ppt_w</p:attrName>
                                        </p:attrNameLst>
                                      </p:cBhvr>
                                      <p:tavLst>
                                        <p:tav tm="0">
                                          <p:val>
                                            <p:fltVal val="0"/>
                                          </p:val>
                                        </p:tav>
                                        <p:tav tm="100000">
                                          <p:val>
                                            <p:strVal val="#ppt_w"/>
                                          </p:val>
                                        </p:tav>
                                      </p:tavLst>
                                    </p:anim>
                                  </p:childTnLst>
                                </p:cTn>
                              </p:par>
                              <p:par>
                                <p:cTn id="35" presetID="35"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100"/>
                                        <p:tgtEl>
                                          <p:spTgt spid="22"/>
                                        </p:tgtEl>
                                      </p:cBhvr>
                                    </p:animEffect>
                                    <p:anim calcmode="lin" valueType="num">
                                      <p:cBhvr>
                                        <p:cTn id="38" dur="1100" fill="hold"/>
                                        <p:tgtEl>
                                          <p:spTgt spid="22"/>
                                        </p:tgtEl>
                                        <p:attrNameLst>
                                          <p:attrName>style.rotation</p:attrName>
                                        </p:attrNameLst>
                                      </p:cBhvr>
                                      <p:tavLst>
                                        <p:tav tm="0">
                                          <p:val>
                                            <p:fltVal val="720"/>
                                          </p:val>
                                        </p:tav>
                                        <p:tav tm="100000">
                                          <p:val>
                                            <p:fltVal val="0"/>
                                          </p:val>
                                        </p:tav>
                                      </p:tavLst>
                                    </p:anim>
                                    <p:anim calcmode="lin" valueType="num">
                                      <p:cBhvr>
                                        <p:cTn id="39" dur="1100" fill="hold"/>
                                        <p:tgtEl>
                                          <p:spTgt spid="22"/>
                                        </p:tgtEl>
                                        <p:attrNameLst>
                                          <p:attrName>ppt_h</p:attrName>
                                        </p:attrNameLst>
                                      </p:cBhvr>
                                      <p:tavLst>
                                        <p:tav tm="0">
                                          <p:val>
                                            <p:fltVal val="0"/>
                                          </p:val>
                                        </p:tav>
                                        <p:tav tm="100000">
                                          <p:val>
                                            <p:strVal val="#ppt_h"/>
                                          </p:val>
                                        </p:tav>
                                      </p:tavLst>
                                    </p:anim>
                                    <p:anim calcmode="lin" valueType="num">
                                      <p:cBhvr>
                                        <p:cTn id="40" dur="1100" fill="hold"/>
                                        <p:tgtEl>
                                          <p:spTgt spid="22"/>
                                        </p:tgtEl>
                                        <p:attrNameLst>
                                          <p:attrName>ppt_w</p:attrName>
                                        </p:attrNameLst>
                                      </p:cBhvr>
                                      <p:tavLst>
                                        <p:tav tm="0">
                                          <p:val>
                                            <p:fltVal val="0"/>
                                          </p:val>
                                        </p:tav>
                                        <p:tav tm="100000">
                                          <p:val>
                                            <p:strVal val="#ppt_w"/>
                                          </p:val>
                                        </p:tav>
                                      </p:tavLst>
                                    </p:anim>
                                  </p:childTnLst>
                                </p:cTn>
                              </p:par>
                              <p:par>
                                <p:cTn id="41" presetID="35"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100"/>
                                        <p:tgtEl>
                                          <p:spTgt spid="23"/>
                                        </p:tgtEl>
                                      </p:cBhvr>
                                    </p:animEffect>
                                    <p:anim calcmode="lin" valueType="num">
                                      <p:cBhvr>
                                        <p:cTn id="44" dur="1100" fill="hold"/>
                                        <p:tgtEl>
                                          <p:spTgt spid="23"/>
                                        </p:tgtEl>
                                        <p:attrNameLst>
                                          <p:attrName>style.rotation</p:attrName>
                                        </p:attrNameLst>
                                      </p:cBhvr>
                                      <p:tavLst>
                                        <p:tav tm="0">
                                          <p:val>
                                            <p:fltVal val="720"/>
                                          </p:val>
                                        </p:tav>
                                        <p:tav tm="100000">
                                          <p:val>
                                            <p:fltVal val="0"/>
                                          </p:val>
                                        </p:tav>
                                      </p:tavLst>
                                    </p:anim>
                                    <p:anim calcmode="lin" valueType="num">
                                      <p:cBhvr>
                                        <p:cTn id="45" dur="1100" fill="hold"/>
                                        <p:tgtEl>
                                          <p:spTgt spid="23"/>
                                        </p:tgtEl>
                                        <p:attrNameLst>
                                          <p:attrName>ppt_h</p:attrName>
                                        </p:attrNameLst>
                                      </p:cBhvr>
                                      <p:tavLst>
                                        <p:tav tm="0">
                                          <p:val>
                                            <p:fltVal val="0"/>
                                          </p:val>
                                        </p:tav>
                                        <p:tav tm="100000">
                                          <p:val>
                                            <p:strVal val="#ppt_h"/>
                                          </p:val>
                                        </p:tav>
                                      </p:tavLst>
                                    </p:anim>
                                    <p:anim calcmode="lin" valueType="num">
                                      <p:cBhvr>
                                        <p:cTn id="46" dur="1100" fill="hold"/>
                                        <p:tgtEl>
                                          <p:spTgt spid="23"/>
                                        </p:tgtEl>
                                        <p:attrNameLst>
                                          <p:attrName>ppt_w</p:attrName>
                                        </p:attrNameLst>
                                      </p:cBhvr>
                                      <p:tavLst>
                                        <p:tav tm="0">
                                          <p:val>
                                            <p:fltVal val="0"/>
                                          </p:val>
                                        </p:tav>
                                        <p:tav tm="100000">
                                          <p:val>
                                            <p:strVal val="#ppt_w"/>
                                          </p:val>
                                        </p:tav>
                                      </p:tavLst>
                                    </p:anim>
                                  </p:childTnLst>
                                </p:cTn>
                              </p:par>
                              <p:par>
                                <p:cTn id="47" presetID="35" presetClass="entr" presetSubtype="0"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100"/>
                                        <p:tgtEl>
                                          <p:spTgt spid="24"/>
                                        </p:tgtEl>
                                      </p:cBhvr>
                                    </p:animEffect>
                                    <p:anim calcmode="lin" valueType="num">
                                      <p:cBhvr>
                                        <p:cTn id="50" dur="1100" fill="hold"/>
                                        <p:tgtEl>
                                          <p:spTgt spid="24"/>
                                        </p:tgtEl>
                                        <p:attrNameLst>
                                          <p:attrName>style.rotation</p:attrName>
                                        </p:attrNameLst>
                                      </p:cBhvr>
                                      <p:tavLst>
                                        <p:tav tm="0">
                                          <p:val>
                                            <p:fltVal val="720"/>
                                          </p:val>
                                        </p:tav>
                                        <p:tav tm="100000">
                                          <p:val>
                                            <p:fltVal val="0"/>
                                          </p:val>
                                        </p:tav>
                                      </p:tavLst>
                                    </p:anim>
                                    <p:anim calcmode="lin" valueType="num">
                                      <p:cBhvr>
                                        <p:cTn id="51" dur="1100" fill="hold"/>
                                        <p:tgtEl>
                                          <p:spTgt spid="24"/>
                                        </p:tgtEl>
                                        <p:attrNameLst>
                                          <p:attrName>ppt_h</p:attrName>
                                        </p:attrNameLst>
                                      </p:cBhvr>
                                      <p:tavLst>
                                        <p:tav tm="0">
                                          <p:val>
                                            <p:fltVal val="0"/>
                                          </p:val>
                                        </p:tav>
                                        <p:tav tm="100000">
                                          <p:val>
                                            <p:strVal val="#ppt_h"/>
                                          </p:val>
                                        </p:tav>
                                      </p:tavLst>
                                    </p:anim>
                                    <p:anim calcmode="lin" valueType="num">
                                      <p:cBhvr>
                                        <p:cTn id="52" dur="1100" fill="hold"/>
                                        <p:tgtEl>
                                          <p:spTgt spid="24"/>
                                        </p:tgtEl>
                                        <p:attrNameLst>
                                          <p:attrName>ppt_w</p:attrName>
                                        </p:attrNameLst>
                                      </p:cBhvr>
                                      <p:tavLst>
                                        <p:tav tm="0">
                                          <p:val>
                                            <p:fltVal val="0"/>
                                          </p:val>
                                        </p:tav>
                                        <p:tav tm="100000">
                                          <p:val>
                                            <p:strVal val="#ppt_w"/>
                                          </p:val>
                                        </p:tav>
                                      </p:tavLst>
                                    </p:anim>
                                  </p:childTnLst>
                                </p:cTn>
                              </p:par>
                              <p:par>
                                <p:cTn id="53" presetID="35"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1100"/>
                                        <p:tgtEl>
                                          <p:spTgt spid="25"/>
                                        </p:tgtEl>
                                      </p:cBhvr>
                                    </p:animEffect>
                                    <p:anim calcmode="lin" valueType="num">
                                      <p:cBhvr>
                                        <p:cTn id="56" dur="1100" fill="hold"/>
                                        <p:tgtEl>
                                          <p:spTgt spid="25"/>
                                        </p:tgtEl>
                                        <p:attrNameLst>
                                          <p:attrName>style.rotation</p:attrName>
                                        </p:attrNameLst>
                                      </p:cBhvr>
                                      <p:tavLst>
                                        <p:tav tm="0">
                                          <p:val>
                                            <p:fltVal val="720"/>
                                          </p:val>
                                        </p:tav>
                                        <p:tav tm="100000">
                                          <p:val>
                                            <p:fltVal val="0"/>
                                          </p:val>
                                        </p:tav>
                                      </p:tavLst>
                                    </p:anim>
                                    <p:anim calcmode="lin" valueType="num">
                                      <p:cBhvr>
                                        <p:cTn id="57" dur="1100" fill="hold"/>
                                        <p:tgtEl>
                                          <p:spTgt spid="25"/>
                                        </p:tgtEl>
                                        <p:attrNameLst>
                                          <p:attrName>ppt_h</p:attrName>
                                        </p:attrNameLst>
                                      </p:cBhvr>
                                      <p:tavLst>
                                        <p:tav tm="0">
                                          <p:val>
                                            <p:fltVal val="0"/>
                                          </p:val>
                                        </p:tav>
                                        <p:tav tm="100000">
                                          <p:val>
                                            <p:strVal val="#ppt_h"/>
                                          </p:val>
                                        </p:tav>
                                      </p:tavLst>
                                    </p:anim>
                                    <p:anim calcmode="lin" valueType="num">
                                      <p:cBhvr>
                                        <p:cTn id="58" dur="1100" fill="hold"/>
                                        <p:tgtEl>
                                          <p:spTgt spid="25"/>
                                        </p:tgtEl>
                                        <p:attrNameLst>
                                          <p:attrName>ppt_w</p:attrName>
                                        </p:attrNameLst>
                                      </p:cBhvr>
                                      <p:tavLst>
                                        <p:tav tm="0">
                                          <p:val>
                                            <p:fltVal val="0"/>
                                          </p:val>
                                        </p:tav>
                                        <p:tav tm="100000">
                                          <p:val>
                                            <p:strVal val="#ppt_w"/>
                                          </p:val>
                                        </p:tav>
                                      </p:tavLst>
                                    </p:anim>
                                  </p:childTnLst>
                                </p:cTn>
                              </p:par>
                              <p:par>
                                <p:cTn id="59" presetID="35"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1100"/>
                                        <p:tgtEl>
                                          <p:spTgt spid="26"/>
                                        </p:tgtEl>
                                      </p:cBhvr>
                                    </p:animEffect>
                                    <p:anim calcmode="lin" valueType="num">
                                      <p:cBhvr>
                                        <p:cTn id="62" dur="1100" fill="hold"/>
                                        <p:tgtEl>
                                          <p:spTgt spid="26"/>
                                        </p:tgtEl>
                                        <p:attrNameLst>
                                          <p:attrName>style.rotation</p:attrName>
                                        </p:attrNameLst>
                                      </p:cBhvr>
                                      <p:tavLst>
                                        <p:tav tm="0">
                                          <p:val>
                                            <p:fltVal val="720"/>
                                          </p:val>
                                        </p:tav>
                                        <p:tav tm="100000">
                                          <p:val>
                                            <p:fltVal val="0"/>
                                          </p:val>
                                        </p:tav>
                                      </p:tavLst>
                                    </p:anim>
                                    <p:anim calcmode="lin" valueType="num">
                                      <p:cBhvr>
                                        <p:cTn id="63" dur="1100" fill="hold"/>
                                        <p:tgtEl>
                                          <p:spTgt spid="26"/>
                                        </p:tgtEl>
                                        <p:attrNameLst>
                                          <p:attrName>ppt_h</p:attrName>
                                        </p:attrNameLst>
                                      </p:cBhvr>
                                      <p:tavLst>
                                        <p:tav tm="0">
                                          <p:val>
                                            <p:fltVal val="0"/>
                                          </p:val>
                                        </p:tav>
                                        <p:tav tm="100000">
                                          <p:val>
                                            <p:strVal val="#ppt_h"/>
                                          </p:val>
                                        </p:tav>
                                      </p:tavLst>
                                    </p:anim>
                                    <p:anim calcmode="lin" valueType="num">
                                      <p:cBhvr>
                                        <p:cTn id="64" dur="1100" fill="hold"/>
                                        <p:tgtEl>
                                          <p:spTgt spid="26"/>
                                        </p:tgtEl>
                                        <p:attrNameLst>
                                          <p:attrName>ppt_w</p:attrName>
                                        </p:attrNameLst>
                                      </p:cBhvr>
                                      <p:tavLst>
                                        <p:tav tm="0">
                                          <p:val>
                                            <p:fltVal val="0"/>
                                          </p:val>
                                        </p:tav>
                                        <p:tav tm="100000">
                                          <p:val>
                                            <p:strVal val="#ppt_w"/>
                                          </p:val>
                                        </p:tav>
                                      </p:tavLst>
                                    </p:anim>
                                  </p:childTnLst>
                                </p:cTn>
                              </p:par>
                              <p:par>
                                <p:cTn id="65" presetID="35" presetClass="entr" presetSubtype="0"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100"/>
                                        <p:tgtEl>
                                          <p:spTgt spid="27"/>
                                        </p:tgtEl>
                                      </p:cBhvr>
                                    </p:animEffect>
                                    <p:anim calcmode="lin" valueType="num">
                                      <p:cBhvr>
                                        <p:cTn id="68" dur="1100" fill="hold"/>
                                        <p:tgtEl>
                                          <p:spTgt spid="27"/>
                                        </p:tgtEl>
                                        <p:attrNameLst>
                                          <p:attrName>style.rotation</p:attrName>
                                        </p:attrNameLst>
                                      </p:cBhvr>
                                      <p:tavLst>
                                        <p:tav tm="0">
                                          <p:val>
                                            <p:fltVal val="720"/>
                                          </p:val>
                                        </p:tav>
                                        <p:tav tm="100000">
                                          <p:val>
                                            <p:fltVal val="0"/>
                                          </p:val>
                                        </p:tav>
                                      </p:tavLst>
                                    </p:anim>
                                    <p:anim calcmode="lin" valueType="num">
                                      <p:cBhvr>
                                        <p:cTn id="69" dur="1100" fill="hold"/>
                                        <p:tgtEl>
                                          <p:spTgt spid="27"/>
                                        </p:tgtEl>
                                        <p:attrNameLst>
                                          <p:attrName>ppt_h</p:attrName>
                                        </p:attrNameLst>
                                      </p:cBhvr>
                                      <p:tavLst>
                                        <p:tav tm="0">
                                          <p:val>
                                            <p:fltVal val="0"/>
                                          </p:val>
                                        </p:tav>
                                        <p:tav tm="100000">
                                          <p:val>
                                            <p:strVal val="#ppt_h"/>
                                          </p:val>
                                        </p:tav>
                                      </p:tavLst>
                                    </p:anim>
                                    <p:anim calcmode="lin" valueType="num">
                                      <p:cBhvr>
                                        <p:cTn id="70" dur="1100" fill="hold"/>
                                        <p:tgtEl>
                                          <p:spTgt spid="27"/>
                                        </p:tgtEl>
                                        <p:attrNameLst>
                                          <p:attrName>ppt_w</p:attrName>
                                        </p:attrNameLst>
                                      </p:cBhvr>
                                      <p:tavLst>
                                        <p:tav tm="0">
                                          <p:val>
                                            <p:fltVal val="0"/>
                                          </p:val>
                                        </p:tav>
                                        <p:tav tm="100000">
                                          <p:val>
                                            <p:strVal val="#ppt_w"/>
                                          </p:val>
                                        </p:tav>
                                      </p:tavLst>
                                    </p:anim>
                                  </p:childTnLst>
                                </p:cTn>
                              </p:par>
                              <p:par>
                                <p:cTn id="71" presetID="35" presetClass="entr" presetSubtype="0"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1100"/>
                                        <p:tgtEl>
                                          <p:spTgt spid="28"/>
                                        </p:tgtEl>
                                      </p:cBhvr>
                                    </p:animEffect>
                                    <p:anim calcmode="lin" valueType="num">
                                      <p:cBhvr>
                                        <p:cTn id="74" dur="1100" fill="hold"/>
                                        <p:tgtEl>
                                          <p:spTgt spid="28"/>
                                        </p:tgtEl>
                                        <p:attrNameLst>
                                          <p:attrName>style.rotation</p:attrName>
                                        </p:attrNameLst>
                                      </p:cBhvr>
                                      <p:tavLst>
                                        <p:tav tm="0">
                                          <p:val>
                                            <p:fltVal val="720"/>
                                          </p:val>
                                        </p:tav>
                                        <p:tav tm="100000">
                                          <p:val>
                                            <p:fltVal val="0"/>
                                          </p:val>
                                        </p:tav>
                                      </p:tavLst>
                                    </p:anim>
                                    <p:anim calcmode="lin" valueType="num">
                                      <p:cBhvr>
                                        <p:cTn id="75" dur="1100" fill="hold"/>
                                        <p:tgtEl>
                                          <p:spTgt spid="28"/>
                                        </p:tgtEl>
                                        <p:attrNameLst>
                                          <p:attrName>ppt_h</p:attrName>
                                        </p:attrNameLst>
                                      </p:cBhvr>
                                      <p:tavLst>
                                        <p:tav tm="0">
                                          <p:val>
                                            <p:fltVal val="0"/>
                                          </p:val>
                                        </p:tav>
                                        <p:tav tm="100000">
                                          <p:val>
                                            <p:strVal val="#ppt_h"/>
                                          </p:val>
                                        </p:tav>
                                      </p:tavLst>
                                    </p:anim>
                                    <p:anim calcmode="lin" valueType="num">
                                      <p:cBhvr>
                                        <p:cTn id="76" dur="1100" fill="hold"/>
                                        <p:tgtEl>
                                          <p:spTgt spid="28"/>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1" grpId="0" animBg="1"/>
      <p:bldP spid="22" grpId="0" animBg="1"/>
      <p:bldP spid="23" grpId="0" animBg="1"/>
      <p:bldP spid="24" grpId="0" animBg="1"/>
      <p:bldP spid="25" grpId="0" animBg="1"/>
      <p:bldP spid="26" grpId="0" animBg="1"/>
      <p:bldP spid="27" grpId="0" animBg="1"/>
      <p:bldP spid="28"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istoria">
    <p:spTree>
      <p:nvGrpSpPr>
        <p:cNvPr id="1" name=""/>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BCE0E049-376B-45B2-A05B-53AE2583660D}"/>
              </a:ext>
            </a:extLst>
          </p:cNvPr>
          <p:cNvSpPr>
            <a:spLocks noGrp="1"/>
          </p:cNvSpPr>
          <p:nvPr>
            <p:ph type="body" sz="quarter" idx="10" hasCustomPrompt="1"/>
          </p:nvPr>
        </p:nvSpPr>
        <p:spPr>
          <a:xfrm>
            <a:off x="1331913" y="38100"/>
            <a:ext cx="7812087" cy="620713"/>
          </a:xfrm>
          <a:prstGeom prst="rect">
            <a:avLst/>
          </a:prstGeom>
        </p:spPr>
        <p:txBody>
          <a:bodyPr/>
          <a:lstStyle>
            <a:lvl1pPr marL="0" indent="0" algn="r">
              <a:buNone/>
              <a:defRPr b="1">
                <a:ln>
                  <a:solidFill>
                    <a:srgbClr val="00B050"/>
                  </a:solidFill>
                </a:ln>
                <a:latin typeface="Arial Black" panose="020B0A04020102020204" pitchFamily="34" charset="0"/>
              </a:defRPr>
            </a:lvl1pPr>
          </a:lstStyle>
          <a:p>
            <a:pPr lvl="0"/>
            <a:r>
              <a:rPr lang="pt-BR" dirty="0"/>
              <a:t>título</a:t>
            </a:r>
          </a:p>
        </p:txBody>
      </p:sp>
      <p:sp>
        <p:nvSpPr>
          <p:cNvPr id="6" name="Espaço Reservado para Texto 5">
            <a:extLst>
              <a:ext uri="{FF2B5EF4-FFF2-40B4-BE49-F238E27FC236}">
                <a16:creationId xmlns:a16="http://schemas.microsoft.com/office/drawing/2014/main" id="{B2FF30B5-F33E-498F-9E63-71B33F828B7D}"/>
              </a:ext>
            </a:extLst>
          </p:cNvPr>
          <p:cNvSpPr>
            <a:spLocks noGrp="1"/>
          </p:cNvSpPr>
          <p:nvPr>
            <p:ph type="body" sz="quarter" idx="11" hasCustomPrompt="1"/>
          </p:nvPr>
        </p:nvSpPr>
        <p:spPr>
          <a:xfrm>
            <a:off x="1304688" y="764705"/>
            <a:ext cx="7812087" cy="6055196"/>
          </a:xfrm>
          <a:prstGeom prst="rect">
            <a:avLst/>
          </a:prstGeom>
        </p:spPr>
        <p:txBody>
          <a:bodyPr/>
          <a:lstStyle>
            <a:lvl1pPr marL="0" indent="180000" algn="l">
              <a:spcBef>
                <a:spcPts val="0"/>
              </a:spcBef>
              <a:buNone/>
              <a:defRPr sz="2400" b="1">
                <a:solidFill>
                  <a:srgbClr val="FF0000"/>
                </a:solidFill>
                <a:latin typeface="Arial" panose="020B0604020202020204" pitchFamily="34" charset="0"/>
                <a:cs typeface="Arial" panose="020B0604020202020204" pitchFamily="34" charset="0"/>
              </a:defRPr>
            </a:lvl1pPr>
            <a:lvl2pPr>
              <a:defRPr sz="2400" b="1">
                <a:latin typeface="Arial" panose="020B0604020202020204" pitchFamily="34" charset="0"/>
                <a:cs typeface="Arial" panose="020B0604020202020204" pitchFamily="34" charset="0"/>
              </a:defRPr>
            </a:lvl2pPr>
            <a:lvl3pPr>
              <a:defRPr sz="2400" b="1">
                <a:latin typeface="Arial" panose="020B0604020202020204" pitchFamily="34" charset="0"/>
                <a:cs typeface="Arial" panose="020B0604020202020204" pitchFamily="34" charset="0"/>
              </a:defRPr>
            </a:lvl3pPr>
            <a:lvl4pPr>
              <a:defRPr sz="2400" b="1">
                <a:latin typeface="Arial" panose="020B0604020202020204" pitchFamily="34" charset="0"/>
                <a:cs typeface="Arial" panose="020B0604020202020204" pitchFamily="34" charset="0"/>
              </a:defRPr>
            </a:lvl4pPr>
            <a:lvl5pPr>
              <a:defRPr sz="2400" b="1">
                <a:latin typeface="Arial" panose="020B0604020202020204" pitchFamily="34" charset="0"/>
                <a:cs typeface="Arial" panose="020B0604020202020204" pitchFamily="34" charset="0"/>
              </a:defRPr>
            </a:lvl5pPr>
          </a:lstStyle>
          <a:p>
            <a:pPr lvl="0"/>
            <a:r>
              <a:rPr lang="pt-BR" dirty="0"/>
              <a:t>Texto da história</a:t>
            </a:r>
          </a:p>
        </p:txBody>
      </p:sp>
    </p:spTree>
    <p:extLst>
      <p:ext uri="{BB962C8B-B14F-4D97-AF65-F5344CB8AC3E}">
        <p14:creationId xmlns:p14="http://schemas.microsoft.com/office/powerpoint/2010/main" val="3558379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rientações">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8941D70-2293-4C8B-8DFF-1FFBEAF670B9}"/>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8" name="Retângulo 7">
            <a:extLst>
              <a:ext uri="{FF2B5EF4-FFF2-40B4-BE49-F238E27FC236}">
                <a16:creationId xmlns:a16="http://schemas.microsoft.com/office/drawing/2014/main" id="{4A195395-111C-41F3-8303-87BCF107FB17}"/>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3600" b="1" dirty="0">
                <a:ln>
                  <a:solidFill>
                    <a:schemeClr val="tx1"/>
                  </a:solidFill>
                </a:ln>
                <a:solidFill>
                  <a:srgbClr val="FFFF00"/>
                </a:solidFill>
              </a:rPr>
              <a:t>Orientação aos Professores</a:t>
            </a:r>
          </a:p>
        </p:txBody>
      </p:sp>
      <p:sp>
        <p:nvSpPr>
          <p:cNvPr id="9" name="CaixaDeTexto 8">
            <a:extLst>
              <a:ext uri="{FF2B5EF4-FFF2-40B4-BE49-F238E27FC236}">
                <a16:creationId xmlns:a16="http://schemas.microsoft.com/office/drawing/2014/main" id="{F24AB6F1-98A3-4436-A928-70BE72486550}"/>
              </a:ext>
            </a:extLst>
          </p:cNvPr>
          <p:cNvSpPr txBox="1"/>
          <p:nvPr userDrawn="1"/>
        </p:nvSpPr>
        <p:spPr>
          <a:xfrm>
            <a:off x="55055" y="666750"/>
            <a:ext cx="9054020" cy="532903"/>
          </a:xfrm>
          <a:prstGeom prst="rect">
            <a:avLst/>
          </a:prstGeom>
          <a:noFill/>
        </p:spPr>
        <p:txBody>
          <a:bodyPr wrap="square">
            <a:spAutoFit/>
          </a:bodyPr>
          <a:lstStyle/>
          <a:p>
            <a:pPr marR="101600" algn="ctr">
              <a:lnSpc>
                <a:spcPct val="107000"/>
              </a:lnSpc>
              <a:spcAft>
                <a:spcPts val="0"/>
              </a:spcAft>
            </a:pPr>
            <a:r>
              <a:rPr lang="pt-BR" sz="2800" b="1" i="1" dirty="0">
                <a:solidFill>
                  <a:srgbClr val="FF0000"/>
                </a:solidFill>
              </a:rPr>
              <a:t>Dicas da história </a:t>
            </a:r>
          </a:p>
        </p:txBody>
      </p:sp>
    </p:spTree>
    <p:extLst>
      <p:ext uri="{BB962C8B-B14F-4D97-AF65-F5344CB8AC3E}">
        <p14:creationId xmlns:p14="http://schemas.microsoft.com/office/powerpoint/2010/main" val="28054127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visões no Mund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09F7A317-04DB-406C-AA6E-EB39E08D1A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64459" y="711018"/>
            <a:ext cx="7733884" cy="6081667"/>
          </a:xfrm>
          <a:prstGeom prst="rect">
            <a:avLst/>
          </a:prstGeom>
        </p:spPr>
      </p:pic>
      <p:sp>
        <p:nvSpPr>
          <p:cNvPr id="4" name="CaixaDeTexto 3">
            <a:extLst>
              <a:ext uri="{FF2B5EF4-FFF2-40B4-BE49-F238E27FC236}">
                <a16:creationId xmlns:a16="http://schemas.microsoft.com/office/drawing/2014/main" id="{69002AFE-889F-4D14-A8A3-F88B46A73AE4}"/>
              </a:ext>
            </a:extLst>
          </p:cNvPr>
          <p:cNvSpPr txBox="1"/>
          <p:nvPr userDrawn="1"/>
        </p:nvSpPr>
        <p:spPr>
          <a:xfrm>
            <a:off x="1304113" y="55094"/>
            <a:ext cx="7733884" cy="646331"/>
          </a:xfrm>
          <a:prstGeom prst="rect">
            <a:avLst/>
          </a:prstGeom>
          <a:noFill/>
        </p:spPr>
        <p:txBody>
          <a:bodyPr wrap="square" rtlCol="0">
            <a:spAutoFit/>
          </a:bodyPr>
          <a:lstStyle/>
          <a:p>
            <a:r>
              <a:rPr lang="pt-BR" sz="3600" b="1" dirty="0">
                <a:ln>
                  <a:solidFill>
                    <a:schemeClr val="tx1"/>
                  </a:solidFill>
                </a:ln>
                <a:solidFill>
                  <a:schemeClr val="bg1"/>
                </a:solidFill>
              </a:rPr>
              <a:t>Divisões da Igreja Adventista no mundo</a:t>
            </a:r>
          </a:p>
        </p:txBody>
      </p:sp>
      <p:sp>
        <p:nvSpPr>
          <p:cNvPr id="2" name="Retângulo: Cantos Arredondados 1">
            <a:extLst>
              <a:ext uri="{FF2B5EF4-FFF2-40B4-BE49-F238E27FC236}">
                <a16:creationId xmlns:a16="http://schemas.microsoft.com/office/drawing/2014/main" id="{EFD460E0-A66A-4EFF-83B4-D872D91F38A9}"/>
              </a:ext>
            </a:extLst>
          </p:cNvPr>
          <p:cNvSpPr/>
          <p:nvPr userDrawn="1"/>
        </p:nvSpPr>
        <p:spPr>
          <a:xfrm>
            <a:off x="1364459" y="711018"/>
            <a:ext cx="7733884" cy="4137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1600" b="1" dirty="0">
                <a:solidFill>
                  <a:srgbClr val="FF0000"/>
                </a:solidFill>
              </a:rPr>
              <a:t>Conferência Geral</a:t>
            </a:r>
          </a:p>
        </p:txBody>
      </p:sp>
      <p:sp>
        <p:nvSpPr>
          <p:cNvPr id="5" name="CaixaDeTexto 4">
            <a:extLst>
              <a:ext uri="{FF2B5EF4-FFF2-40B4-BE49-F238E27FC236}">
                <a16:creationId xmlns:a16="http://schemas.microsoft.com/office/drawing/2014/main" id="{1D877F83-E5D6-4F8E-907D-4BA9F142A14E}"/>
              </a:ext>
            </a:extLst>
          </p:cNvPr>
          <p:cNvSpPr txBox="1"/>
          <p:nvPr userDrawn="1"/>
        </p:nvSpPr>
        <p:spPr>
          <a:xfrm>
            <a:off x="1835696" y="5661248"/>
            <a:ext cx="1695144" cy="646331"/>
          </a:xfrm>
          <a:prstGeom prst="rect">
            <a:avLst/>
          </a:prstGeom>
          <a:solidFill>
            <a:schemeClr val="bg1"/>
          </a:solidFill>
        </p:spPr>
        <p:txBody>
          <a:bodyPr wrap="none" rtlCol="0">
            <a:spAutoFit/>
          </a:bodyPr>
          <a:lstStyle/>
          <a:p>
            <a:r>
              <a:rPr lang="pt-BR" sz="1200" b="1" dirty="0"/>
              <a:t>Norte Americana (NAD)</a:t>
            </a:r>
          </a:p>
          <a:p>
            <a:r>
              <a:rPr lang="pt-BR" sz="1200" b="1" dirty="0"/>
              <a:t>Interamericana (IAD)</a:t>
            </a:r>
          </a:p>
          <a:p>
            <a:r>
              <a:rPr lang="pt-BR" sz="1200" b="1" dirty="0"/>
              <a:t>Sul Americana (SAD)</a:t>
            </a:r>
          </a:p>
        </p:txBody>
      </p:sp>
      <p:sp>
        <p:nvSpPr>
          <p:cNvPr id="6" name="CaixaDeTexto 5">
            <a:extLst>
              <a:ext uri="{FF2B5EF4-FFF2-40B4-BE49-F238E27FC236}">
                <a16:creationId xmlns:a16="http://schemas.microsoft.com/office/drawing/2014/main" id="{70B8DD16-7EA1-47D0-BE16-5B35C97E74C4}"/>
              </a:ext>
            </a:extLst>
          </p:cNvPr>
          <p:cNvSpPr txBox="1"/>
          <p:nvPr userDrawn="1"/>
        </p:nvSpPr>
        <p:spPr>
          <a:xfrm>
            <a:off x="4211960" y="5291915"/>
            <a:ext cx="2448272" cy="1384995"/>
          </a:xfrm>
          <a:prstGeom prst="rect">
            <a:avLst/>
          </a:prstGeom>
          <a:solidFill>
            <a:schemeClr val="bg1"/>
          </a:solidFill>
        </p:spPr>
        <p:txBody>
          <a:bodyPr wrap="square" rtlCol="0">
            <a:spAutoFit/>
          </a:bodyPr>
          <a:lstStyle/>
          <a:p>
            <a:r>
              <a:rPr lang="pt-BR" sz="1200" b="1" dirty="0"/>
              <a:t>Transeuropeia (TED) </a:t>
            </a:r>
          </a:p>
          <a:p>
            <a:r>
              <a:rPr lang="pt-BR" sz="1200" b="1" dirty="0"/>
              <a:t>Intereuropeia (EUD)</a:t>
            </a:r>
          </a:p>
          <a:p>
            <a:r>
              <a:rPr lang="pt-BR" sz="1200" b="1" dirty="0"/>
              <a:t>Oriente Médio/Norte África(MENA)</a:t>
            </a:r>
          </a:p>
          <a:p>
            <a:r>
              <a:rPr lang="pt-BR" sz="1200" b="1" dirty="0"/>
              <a:t>Campo de Israel (IF)</a:t>
            </a:r>
          </a:p>
          <a:p>
            <a:r>
              <a:rPr lang="pt-BR" sz="1200" b="1" dirty="0"/>
              <a:t>Centro Oeste Africana (WAD)</a:t>
            </a:r>
          </a:p>
          <a:p>
            <a:r>
              <a:rPr lang="pt-BR" sz="1200" b="1" dirty="0"/>
              <a:t>Centro Leste Africana (ECD)</a:t>
            </a:r>
          </a:p>
          <a:p>
            <a:r>
              <a:rPr lang="pt-BR" sz="1200" b="1" i="0" dirty="0"/>
              <a:t>Sul-Africana Oceano </a:t>
            </a:r>
            <a:r>
              <a:rPr lang="pt-BR" sz="1100" b="1" dirty="0"/>
              <a:t>Índico (SID)</a:t>
            </a:r>
          </a:p>
        </p:txBody>
      </p:sp>
      <p:sp>
        <p:nvSpPr>
          <p:cNvPr id="7" name="CaixaDeTexto 6">
            <a:extLst>
              <a:ext uri="{FF2B5EF4-FFF2-40B4-BE49-F238E27FC236}">
                <a16:creationId xmlns:a16="http://schemas.microsoft.com/office/drawing/2014/main" id="{65AAA76E-B543-4D9E-8A95-B102DC517481}"/>
              </a:ext>
            </a:extLst>
          </p:cNvPr>
          <p:cNvSpPr txBox="1"/>
          <p:nvPr userDrawn="1"/>
        </p:nvSpPr>
        <p:spPr>
          <a:xfrm>
            <a:off x="6866095" y="5278084"/>
            <a:ext cx="2232248" cy="1015663"/>
          </a:xfrm>
          <a:prstGeom prst="rect">
            <a:avLst/>
          </a:prstGeom>
          <a:solidFill>
            <a:schemeClr val="bg1"/>
          </a:solidFill>
        </p:spPr>
        <p:txBody>
          <a:bodyPr wrap="square" rtlCol="0">
            <a:spAutoFit/>
          </a:bodyPr>
          <a:lstStyle/>
          <a:p>
            <a:r>
              <a:rPr lang="pt-BR" sz="1200" b="1" dirty="0"/>
              <a:t>Euroasiática (ESD)</a:t>
            </a:r>
          </a:p>
          <a:p>
            <a:r>
              <a:rPr lang="pt-BR" sz="1200" b="1" dirty="0"/>
              <a:t>Pacífico Norte Asiático (NSD) Pacífico Sul Asiático (SSD) </a:t>
            </a:r>
          </a:p>
          <a:p>
            <a:r>
              <a:rPr lang="pt-BR" sz="1200" b="1" dirty="0"/>
              <a:t>Sul Asiático (SUD)</a:t>
            </a:r>
          </a:p>
          <a:p>
            <a:r>
              <a:rPr lang="pt-BR" sz="1200" b="1" dirty="0"/>
              <a:t>Sul do Pacífico (SPD)</a:t>
            </a:r>
            <a:endParaRPr lang="pt-BR" sz="1100" b="1" dirty="0"/>
          </a:p>
        </p:txBody>
      </p:sp>
    </p:spTree>
    <p:extLst>
      <p:ext uri="{BB962C8B-B14F-4D97-AF65-F5344CB8AC3E}">
        <p14:creationId xmlns:p14="http://schemas.microsoft.com/office/powerpoint/2010/main" val="864524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inal">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DF195B6-27C1-C8A3-0EA7-C0DD7DC18968}"/>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3" name="Retângulo 2">
            <a:extLst>
              <a:ext uri="{FF2B5EF4-FFF2-40B4-BE49-F238E27FC236}">
                <a16:creationId xmlns:a16="http://schemas.microsoft.com/office/drawing/2014/main" id="{3D3BB3E5-A813-0A21-5934-68F59B906C2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7" name="Espaço Reservado para Texto 8">
            <a:extLst>
              <a:ext uri="{FF2B5EF4-FFF2-40B4-BE49-F238E27FC236}">
                <a16:creationId xmlns:a16="http://schemas.microsoft.com/office/drawing/2014/main" id="{967F5433-9F4A-4ADB-7EFE-2BAB562E79B7}"/>
              </a:ext>
            </a:extLst>
          </p:cNvPr>
          <p:cNvSpPr>
            <a:spLocks noGrp="1"/>
          </p:cNvSpPr>
          <p:nvPr>
            <p:ph type="body" sz="quarter" idx="11" hasCustomPrompt="1"/>
          </p:nvPr>
        </p:nvSpPr>
        <p:spPr>
          <a:xfrm>
            <a:off x="15875" y="0"/>
            <a:ext cx="9109075" cy="666750"/>
          </a:xfrm>
          <a:prstGeom prst="rect">
            <a:avLst/>
          </a:prstGeom>
        </p:spPr>
        <p:txBody>
          <a:bodyPr/>
          <a:lstStyle>
            <a:lvl1pPr marL="0" indent="0">
              <a:buNone/>
              <a:defRPr b="1">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 </a:t>
            </a:r>
          </a:p>
        </p:txBody>
      </p:sp>
      <p:sp>
        <p:nvSpPr>
          <p:cNvPr id="8" name="CaixaDeTexto 2">
            <a:extLst>
              <a:ext uri="{FF2B5EF4-FFF2-40B4-BE49-F238E27FC236}">
                <a16:creationId xmlns:a16="http://schemas.microsoft.com/office/drawing/2014/main" id="{CE870186-5762-FD7D-782F-0EDB86D474E8}"/>
              </a:ext>
            </a:extLst>
          </p:cNvPr>
          <p:cNvSpPr txBox="1">
            <a:spLocks noChangeArrowheads="1"/>
          </p:cNvSpPr>
          <p:nvPr userDrawn="1"/>
        </p:nvSpPr>
        <p:spPr bwMode="auto">
          <a:xfrm>
            <a:off x="107950" y="981075"/>
            <a:ext cx="903605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Aft>
                <a:spcPts val="1200"/>
              </a:spcAft>
            </a:pPr>
            <a:r>
              <a:rPr lang="pt-BR" altLang="pt-BR" sz="2400" b="1" dirty="0"/>
              <a:t>As imagens que temos utilizado aqui são sempre imagens tiradas da internet. Procuramos não utilizar imagens que tenham alguma restrição quanto à direitos autorais.</a:t>
            </a:r>
          </a:p>
          <a:p>
            <a:pPr marL="0" marR="0" lvl="0" indent="0" algn="just" defTabSz="914400" rtl="0" eaLnBrk="1" fontAlgn="auto" latinLnBrk="0" hangingPunct="1">
              <a:lnSpc>
                <a:spcPct val="100000"/>
              </a:lnSpc>
              <a:spcBef>
                <a:spcPts val="0"/>
              </a:spcBef>
              <a:spcAft>
                <a:spcPts val="1200"/>
              </a:spcAft>
              <a:buClrTx/>
              <a:buSzTx/>
              <a:buFontTx/>
              <a:buNone/>
              <a:tabLst/>
              <a:defRPr/>
            </a:pPr>
            <a:r>
              <a:rPr lang="pt-BR" altLang="pt-BR" sz="2400" b="1" dirty="0">
                <a:latin typeface="Calibri" pitchFamily="34" charset="0"/>
              </a:rPr>
              <a:t>Neste trimestre contamos com a colaboração de </a:t>
            </a:r>
            <a:r>
              <a:rPr lang="pt-BR" altLang="pt-BR" sz="2400" b="1" dirty="0">
                <a:solidFill>
                  <a:srgbClr val="FF0000"/>
                </a:solidFill>
                <a:latin typeface="Calibri" pitchFamily="34" charset="0"/>
              </a:rPr>
              <a:t>Eliane Batista </a:t>
            </a:r>
            <a:r>
              <a:rPr lang="pt-BR" altLang="pt-BR" sz="2400" b="1" dirty="0">
                <a:latin typeface="Calibri" pitchFamily="34" charset="0"/>
              </a:rPr>
              <a:t>para a pesquisa dos animais  </a:t>
            </a:r>
            <a:endParaRPr lang="pt-BR" altLang="pt-BR" sz="2400" b="1" dirty="0"/>
          </a:p>
          <a:p>
            <a:pPr algn="just" eaLnBrk="1" hangingPunct="1">
              <a:spcAft>
                <a:spcPts val="1200"/>
              </a:spcAft>
            </a:pPr>
            <a:r>
              <a:rPr lang="pt-BR" altLang="pt-BR" sz="2400" b="1" dirty="0"/>
              <a:t>Se por acaso estivermos utilizando de maneira indevida alguma imagem, por favor me avise que retirarei imediatamente a imagem deste material.</a:t>
            </a:r>
          </a:p>
        </p:txBody>
      </p:sp>
      <p:sp>
        <p:nvSpPr>
          <p:cNvPr id="11" name="Retângulo 3">
            <a:extLst>
              <a:ext uri="{FF2B5EF4-FFF2-40B4-BE49-F238E27FC236}">
                <a16:creationId xmlns:a16="http://schemas.microsoft.com/office/drawing/2014/main" id="{1EABA96F-B81C-9586-8126-EB1EF4C452EB}"/>
              </a:ext>
            </a:extLst>
          </p:cNvPr>
          <p:cNvSpPr>
            <a:spLocks noChangeArrowheads="1"/>
          </p:cNvSpPr>
          <p:nvPr userDrawn="1"/>
        </p:nvSpPr>
        <p:spPr bwMode="auto">
          <a:xfrm>
            <a:off x="107950" y="4751567"/>
            <a:ext cx="90360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r>
              <a:rPr lang="pt-BR" sz="2400" b="1" dirty="0"/>
            </a:br>
            <a:endParaRPr lang="pt-BR" altLang="pt-BR" sz="2400" b="1" dirty="0">
              <a:solidFill>
                <a:srgbClr val="FF0000"/>
              </a:solidFill>
            </a:endParaRPr>
          </a:p>
        </p:txBody>
      </p:sp>
    </p:spTree>
    <p:extLst>
      <p:ext uri="{BB962C8B-B14F-4D97-AF65-F5344CB8AC3E}">
        <p14:creationId xmlns:p14="http://schemas.microsoft.com/office/powerpoint/2010/main" val="16419207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Geral">
    <p:spTree>
      <p:nvGrpSpPr>
        <p:cNvPr id="1" name=""/>
        <p:cNvGrpSpPr/>
        <p:nvPr/>
      </p:nvGrpSpPr>
      <p:grpSpPr>
        <a:xfrm>
          <a:off x="0" y="0"/>
          <a:ext cx="0" cy="0"/>
          <a:chOff x="0" y="0"/>
          <a:chExt cx="0" cy="0"/>
        </a:xfrm>
      </p:grpSpPr>
      <p:sp>
        <p:nvSpPr>
          <p:cNvPr id="9" name="Espaço Reservado para Imagem 8">
            <a:extLst>
              <a:ext uri="{FF2B5EF4-FFF2-40B4-BE49-F238E27FC236}">
                <a16:creationId xmlns:a16="http://schemas.microsoft.com/office/drawing/2014/main" id="{8130111B-C35D-44E8-AD67-7DAAAB00ADC9}"/>
              </a:ext>
            </a:extLst>
          </p:cNvPr>
          <p:cNvSpPr>
            <a:spLocks noGrp="1"/>
          </p:cNvSpPr>
          <p:nvPr>
            <p:ph type="pic" sz="quarter" idx="11"/>
          </p:nvPr>
        </p:nvSpPr>
        <p:spPr>
          <a:xfrm>
            <a:off x="179388" y="2276475"/>
            <a:ext cx="8785225" cy="4392613"/>
          </a:xfrm>
          <a:prstGeom prst="rect">
            <a:avLst/>
          </a:prstGeom>
        </p:spPr>
        <p:txBody>
          <a:bodyPr/>
          <a:lstStyle/>
          <a:p>
            <a:endParaRPr lang="pt-BR"/>
          </a:p>
        </p:txBody>
      </p:sp>
      <p:sp>
        <p:nvSpPr>
          <p:cNvPr id="2" name="Retângulo 1">
            <a:extLst>
              <a:ext uri="{FF2B5EF4-FFF2-40B4-BE49-F238E27FC236}">
                <a16:creationId xmlns:a16="http://schemas.microsoft.com/office/drawing/2014/main" id="{2156401C-DE18-48C8-8A43-D90D8C472295}"/>
              </a:ext>
            </a:extLst>
          </p:cNvPr>
          <p:cNvSpPr/>
          <p:nvPr userDrawn="1"/>
        </p:nvSpPr>
        <p:spPr>
          <a:xfrm>
            <a:off x="34925" y="0"/>
            <a:ext cx="9109075" cy="685800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1" name="Espaço Reservado para Imagem 10">
            <a:extLst>
              <a:ext uri="{FF2B5EF4-FFF2-40B4-BE49-F238E27FC236}">
                <a16:creationId xmlns:a16="http://schemas.microsoft.com/office/drawing/2014/main" id="{787A94F3-A9A1-4D03-8C39-2235CC6DAAF3}"/>
              </a:ext>
            </a:extLst>
          </p:cNvPr>
          <p:cNvSpPr>
            <a:spLocks noGrp="1"/>
          </p:cNvSpPr>
          <p:nvPr>
            <p:ph type="pic" sz="quarter" idx="12"/>
          </p:nvPr>
        </p:nvSpPr>
        <p:spPr>
          <a:xfrm>
            <a:off x="228533" y="2222501"/>
            <a:ext cx="8696325" cy="4446587"/>
          </a:xfrm>
          <a:prstGeom prst="rect">
            <a:avLst/>
          </a:prstGeom>
        </p:spPr>
        <p:txBody>
          <a:bodyPr/>
          <a:lstStyle/>
          <a:p>
            <a:endParaRPr lang="pt-BR"/>
          </a:p>
        </p:txBody>
      </p:sp>
      <p:sp>
        <p:nvSpPr>
          <p:cNvPr id="13" name="Espaço Reservado para Texto 12">
            <a:extLst>
              <a:ext uri="{FF2B5EF4-FFF2-40B4-BE49-F238E27FC236}">
                <a16:creationId xmlns:a16="http://schemas.microsoft.com/office/drawing/2014/main" id="{BD4E7FA0-2DA8-422B-B182-67E2C562FB2C}"/>
              </a:ext>
            </a:extLst>
          </p:cNvPr>
          <p:cNvSpPr>
            <a:spLocks noGrp="1"/>
          </p:cNvSpPr>
          <p:nvPr>
            <p:ph type="body" sz="quarter" idx="13"/>
          </p:nvPr>
        </p:nvSpPr>
        <p:spPr>
          <a:xfrm>
            <a:off x="228533" y="87313"/>
            <a:ext cx="8696325" cy="2160588"/>
          </a:xfrm>
          <a:prstGeom prst="rect">
            <a:avLst/>
          </a:prstGeom>
          <a:solidFill>
            <a:srgbClr val="FF0000"/>
          </a:solidFill>
        </p:spPr>
        <p:txBody>
          <a:bodyPr anchor="ctr"/>
          <a:lstStyle>
            <a:lvl1pPr marL="0" indent="0">
              <a:buNone/>
              <a:defRPr sz="2000" b="1">
                <a:solidFill>
                  <a:schemeClr val="bg1"/>
                </a:solidFill>
                <a:latin typeface="Arial" panose="020B0604020202020204" pitchFamily="34" charset="0"/>
                <a:cs typeface="Arial" panose="020B0604020202020204" pitchFamily="34" charset="0"/>
              </a:defRPr>
            </a:lvl1pPr>
            <a:lvl2pPr marL="457200" indent="0">
              <a:buNone/>
              <a:defRPr sz="2000" b="1">
                <a:solidFill>
                  <a:schemeClr val="bg1"/>
                </a:solidFill>
                <a:latin typeface="Arial" panose="020B0604020202020204" pitchFamily="34" charset="0"/>
                <a:cs typeface="Arial" panose="020B0604020202020204" pitchFamily="34" charset="0"/>
              </a:defRPr>
            </a:lvl2pPr>
            <a:lvl3pPr marL="914400" indent="0">
              <a:buNone/>
              <a:defRPr sz="2000" b="1">
                <a:solidFill>
                  <a:schemeClr val="bg1"/>
                </a:solidFill>
                <a:latin typeface="Arial" panose="020B0604020202020204" pitchFamily="34" charset="0"/>
                <a:cs typeface="Arial" panose="020B0604020202020204" pitchFamily="34" charset="0"/>
              </a:defRPr>
            </a:lvl3pPr>
            <a:lvl4pPr marL="1371600" indent="0">
              <a:buNone/>
              <a:defRPr sz="2000" b="1">
                <a:solidFill>
                  <a:schemeClr val="bg1"/>
                </a:solidFill>
                <a:latin typeface="Arial" panose="020B0604020202020204" pitchFamily="34" charset="0"/>
                <a:cs typeface="Arial" panose="020B0604020202020204" pitchFamily="34" charset="0"/>
              </a:defRPr>
            </a:lvl4pPr>
            <a:lvl5pPr marL="1828800" indent="0">
              <a:buNone/>
              <a:defRPr sz="2000" b="1">
                <a:solidFill>
                  <a:schemeClr val="bg1"/>
                </a:solidFill>
                <a:latin typeface="Arial" panose="020B0604020202020204" pitchFamily="34" charset="0"/>
                <a:cs typeface="Arial" panose="020B0604020202020204" pitchFamily="34" charset="0"/>
              </a:defRPr>
            </a:lvl5pPr>
          </a:lstStyle>
          <a:p>
            <a:pPr lvl="0"/>
            <a:r>
              <a:rPr lang="pt-BR" dirty="0"/>
              <a:t>Clique para editar os estilos de texto Mestres</a:t>
            </a:r>
          </a:p>
        </p:txBody>
      </p:sp>
    </p:spTree>
    <p:extLst>
      <p:ext uri="{BB962C8B-B14F-4D97-AF65-F5344CB8AC3E}">
        <p14:creationId xmlns:p14="http://schemas.microsoft.com/office/powerpoint/2010/main" val="40048816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eral com destaque">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C943A4D7-F464-46AA-B306-627A8F22A378}"/>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Retângulo 4">
            <a:extLst>
              <a:ext uri="{FF2B5EF4-FFF2-40B4-BE49-F238E27FC236}">
                <a16:creationId xmlns:a16="http://schemas.microsoft.com/office/drawing/2014/main" id="{1CFD6F98-CF4C-4DA7-BEC7-012D4060B61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Espaço Reservado para Texto 8">
            <a:extLst>
              <a:ext uri="{FF2B5EF4-FFF2-40B4-BE49-F238E27FC236}">
                <a16:creationId xmlns:a16="http://schemas.microsoft.com/office/drawing/2014/main" id="{D6FA0C53-8B40-4915-9B42-9E61F8719303}"/>
              </a:ext>
            </a:extLst>
          </p:cNvPr>
          <p:cNvSpPr>
            <a:spLocks noGrp="1"/>
          </p:cNvSpPr>
          <p:nvPr>
            <p:ph type="body" sz="quarter" idx="11"/>
          </p:nvPr>
        </p:nvSpPr>
        <p:spPr>
          <a:xfrm>
            <a:off x="15875" y="0"/>
            <a:ext cx="9109075" cy="666750"/>
          </a:xfrm>
          <a:prstGeom prst="rect">
            <a:avLst/>
          </a:prstGeom>
        </p:spPr>
        <p:txBody>
          <a:bodyPr/>
          <a:lstStyle>
            <a:lvl1pPr marL="0" indent="0">
              <a:buNone/>
              <a:defRPr sz="36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endParaRPr lang="pt-BR" dirty="0"/>
          </a:p>
        </p:txBody>
      </p:sp>
    </p:spTree>
    <p:extLst>
      <p:ext uri="{BB962C8B-B14F-4D97-AF65-F5344CB8AC3E}">
        <p14:creationId xmlns:p14="http://schemas.microsoft.com/office/powerpoint/2010/main" val="4234544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Geral">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2156401C-DE18-48C8-8A43-D90D8C472295}"/>
              </a:ext>
            </a:extLst>
          </p:cNvPr>
          <p:cNvSpPr/>
          <p:nvPr userDrawn="1"/>
        </p:nvSpPr>
        <p:spPr>
          <a:xfrm>
            <a:off x="34925" y="0"/>
            <a:ext cx="9109075" cy="685800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extLst>
      <p:ext uri="{BB962C8B-B14F-4D97-AF65-F5344CB8AC3E}">
        <p14:creationId xmlns:p14="http://schemas.microsoft.com/office/powerpoint/2010/main" val="381263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marelo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7998C51B-5961-4332-9F95-1378C485AEC4}"/>
              </a:ext>
            </a:extLst>
          </p:cNvPr>
          <p:cNvSpPr/>
          <p:nvPr userDrawn="1"/>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13" name="Imagem 9">
            <a:extLst>
              <a:ext uri="{FF2B5EF4-FFF2-40B4-BE49-F238E27FC236}">
                <a16:creationId xmlns:a16="http://schemas.microsoft.com/office/drawing/2014/main" id="{9978B942-97EB-496B-8EB7-CCBC2F7F3196}"/>
              </a:ext>
            </a:extLst>
          </p:cNvPr>
          <p:cNvPicPr>
            <a:picLocks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632075" y="842963"/>
            <a:ext cx="1268413"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Imagem 10" descr="Uma imagem contendo foto, edifício, parede&#10;&#10;Descrição gerada com alta confiança">
            <a:extLst>
              <a:ext uri="{FF2B5EF4-FFF2-40B4-BE49-F238E27FC236}">
                <a16:creationId xmlns:a16="http://schemas.microsoft.com/office/drawing/2014/main" id="{A91E05CD-9CC7-447C-A604-5790BBFD58FB}"/>
              </a:ext>
            </a:extLst>
          </p:cNvPr>
          <p:cNvPicPr>
            <a:picLocks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935413" y="1797050"/>
            <a:ext cx="1268412"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magem 11" descr="Uma imagem contendo objeto, foto&#10;&#10;Descrição gerada com alta confiança">
            <a:extLst>
              <a:ext uri="{FF2B5EF4-FFF2-40B4-BE49-F238E27FC236}">
                <a16:creationId xmlns:a16="http://schemas.microsoft.com/office/drawing/2014/main" id="{1683427A-8243-4FC1-92C8-1E3BE900AA46}"/>
              </a:ext>
            </a:extLst>
          </p:cNvPr>
          <p:cNvPicPr>
            <a:picLocks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230813" y="2819400"/>
            <a:ext cx="1268412"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m 12" descr="Uma imagem contendo foto, parede, interior, objeto&#10;&#10;Descrição gerada com alta confiança">
            <a:extLst>
              <a:ext uri="{FF2B5EF4-FFF2-40B4-BE49-F238E27FC236}">
                <a16:creationId xmlns:a16="http://schemas.microsoft.com/office/drawing/2014/main" id="{DA24ACCB-34BD-4833-8FBD-D447B81ABC8D}"/>
              </a:ext>
            </a:extLst>
          </p:cNvPr>
          <p:cNvPicPr>
            <a:picLocks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540500" y="3657600"/>
            <a:ext cx="1270000"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Seta para a direita 14">
            <a:extLst>
              <a:ext uri="{FF2B5EF4-FFF2-40B4-BE49-F238E27FC236}">
                <a16:creationId xmlns:a16="http://schemas.microsoft.com/office/drawing/2014/main" id="{64604E08-EF50-479C-BF89-EAD268211E5B}"/>
              </a:ext>
            </a:extLst>
          </p:cNvPr>
          <p:cNvSpPr/>
          <p:nvPr userDrawn="1"/>
        </p:nvSpPr>
        <p:spPr>
          <a:xfrm rot="5400000">
            <a:off x="400050" y="2657476"/>
            <a:ext cx="485775" cy="3238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rgbClr val="FF0000"/>
              </a:solidFill>
            </a:endParaRPr>
          </a:p>
        </p:txBody>
      </p:sp>
      <p:sp>
        <p:nvSpPr>
          <p:cNvPr id="18" name="Seta para a direita 15">
            <a:extLst>
              <a:ext uri="{FF2B5EF4-FFF2-40B4-BE49-F238E27FC236}">
                <a16:creationId xmlns:a16="http://schemas.microsoft.com/office/drawing/2014/main" id="{2793710C-739A-4F95-868F-AE0D753ADB78}"/>
              </a:ext>
            </a:extLst>
          </p:cNvPr>
          <p:cNvSpPr/>
          <p:nvPr userDrawn="1"/>
        </p:nvSpPr>
        <p:spPr>
          <a:xfrm>
            <a:off x="95250" y="2917825"/>
            <a:ext cx="485775" cy="32385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19" name="Seta para a direita 16">
            <a:extLst>
              <a:ext uri="{FF2B5EF4-FFF2-40B4-BE49-F238E27FC236}">
                <a16:creationId xmlns:a16="http://schemas.microsoft.com/office/drawing/2014/main" id="{11B95390-0995-4B81-8E7F-C616DBB3226B}"/>
              </a:ext>
            </a:extLst>
          </p:cNvPr>
          <p:cNvSpPr/>
          <p:nvPr userDrawn="1"/>
        </p:nvSpPr>
        <p:spPr>
          <a:xfrm rot="16200000">
            <a:off x="395287" y="3197226"/>
            <a:ext cx="485775" cy="32385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20" name="Seta para a direita 17">
            <a:extLst>
              <a:ext uri="{FF2B5EF4-FFF2-40B4-BE49-F238E27FC236}">
                <a16:creationId xmlns:a16="http://schemas.microsoft.com/office/drawing/2014/main" id="{ADF4A2DB-7503-43BB-8701-2341441E1B57}"/>
              </a:ext>
            </a:extLst>
          </p:cNvPr>
          <p:cNvSpPr/>
          <p:nvPr userDrawn="1"/>
        </p:nvSpPr>
        <p:spPr>
          <a:xfrm>
            <a:off x="742950" y="2922588"/>
            <a:ext cx="485775" cy="32385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pic>
        <p:nvPicPr>
          <p:cNvPr id="28" name="Imagem 13" descr="Uma imagem contendo texto&#10;&#10;Descrição gerada com alta confiança">
            <a:extLst>
              <a:ext uri="{FF2B5EF4-FFF2-40B4-BE49-F238E27FC236}">
                <a16:creationId xmlns:a16="http://schemas.microsoft.com/office/drawing/2014/main" id="{EF17D8FD-C7E7-4BCF-9742-40BC2670E9EF}"/>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r="974" b="20526"/>
          <a:stretch>
            <a:fillRect/>
          </a:stretch>
        </p:blipFill>
        <p:spPr bwMode="auto">
          <a:xfrm>
            <a:off x="52388" y="5473700"/>
            <a:ext cx="1204912"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CaixaDeTexto 18">
            <a:extLst>
              <a:ext uri="{FF2B5EF4-FFF2-40B4-BE49-F238E27FC236}">
                <a16:creationId xmlns:a16="http://schemas.microsoft.com/office/drawing/2014/main" id="{4DA0ABF2-847E-400C-87D1-7F00428D7E9D}"/>
              </a:ext>
            </a:extLst>
          </p:cNvPr>
          <p:cNvSpPr txBox="1">
            <a:spLocks noChangeArrowheads="1"/>
          </p:cNvSpPr>
          <p:nvPr userDrawn="1"/>
        </p:nvSpPr>
        <p:spPr bwMode="auto">
          <a:xfrm>
            <a:off x="12700" y="1243013"/>
            <a:ext cx="13223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1200" dirty="0">
                <a:solidFill>
                  <a:schemeClr val="bg1"/>
                </a:solidFill>
              </a:rPr>
              <a:t>HISTÓRIAS</a:t>
            </a:r>
          </a:p>
          <a:p>
            <a:pPr algn="ctr">
              <a:defRPr/>
            </a:pPr>
            <a:r>
              <a:rPr lang="pt-BR" altLang="pt-BR" sz="1200" dirty="0">
                <a:solidFill>
                  <a:schemeClr val="bg1"/>
                </a:solidFill>
              </a:rPr>
              <a:t>DOS CAMPOS</a:t>
            </a:r>
          </a:p>
          <a:p>
            <a:pPr algn="ctr">
              <a:defRPr/>
            </a:pPr>
            <a:r>
              <a:rPr lang="pt-BR" altLang="pt-BR" sz="1200" dirty="0">
                <a:solidFill>
                  <a:schemeClr val="bg1"/>
                </a:solidFill>
              </a:rPr>
              <a:t>MISSIONÁRIOS</a:t>
            </a:r>
          </a:p>
        </p:txBody>
      </p:sp>
      <p:sp>
        <p:nvSpPr>
          <p:cNvPr id="27" name="Retângulo 26">
            <a:extLst>
              <a:ext uri="{FF2B5EF4-FFF2-40B4-BE49-F238E27FC236}">
                <a16:creationId xmlns:a16="http://schemas.microsoft.com/office/drawing/2014/main" id="{2B19D774-5789-40FA-B367-F7319BC14AB1}"/>
              </a:ext>
            </a:extLst>
          </p:cNvPr>
          <p:cNvSpPr>
            <a:spLocks noChangeArrowheads="1"/>
          </p:cNvSpPr>
          <p:nvPr userDrawn="1"/>
        </p:nvSpPr>
        <p:spPr bwMode="auto">
          <a:xfrm>
            <a:off x="1421221" y="1292574"/>
            <a:ext cx="423863"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800" b="1" dirty="0">
                <a:solidFill>
                  <a:schemeClr val="tx1"/>
                </a:solidFill>
                <a:cs typeface="+mn-cs"/>
              </a:rPr>
              <a:t>REPÓRTER </a:t>
            </a:r>
          </a:p>
        </p:txBody>
      </p:sp>
      <p:sp>
        <p:nvSpPr>
          <p:cNvPr id="36" name="CaixaDeTexto 35">
            <a:extLst>
              <a:ext uri="{FF2B5EF4-FFF2-40B4-BE49-F238E27FC236}">
                <a16:creationId xmlns:a16="http://schemas.microsoft.com/office/drawing/2014/main" id="{C30F5008-CDE9-47AA-804F-7D4A66CF20B4}"/>
              </a:ext>
            </a:extLst>
          </p:cNvPr>
          <p:cNvSpPr txBox="1">
            <a:spLocks noChangeArrowheads="1"/>
          </p:cNvSpPr>
          <p:nvPr userDrawn="1"/>
        </p:nvSpPr>
        <p:spPr bwMode="auto">
          <a:xfrm>
            <a:off x="2620963" y="4221163"/>
            <a:ext cx="12684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endParaRPr lang="pt-BR" altLang="pt-BR" dirty="0">
              <a:cs typeface="+mn-cs"/>
            </a:endParaRPr>
          </a:p>
          <a:p>
            <a:pPr algn="ctr">
              <a:defRPr/>
            </a:pPr>
            <a:r>
              <a:rPr lang="pt-BR" altLang="pt-BR" dirty="0">
                <a:cs typeface="+mn-cs"/>
              </a:rPr>
              <a:t>TRIMESTRE</a:t>
            </a:r>
          </a:p>
          <a:p>
            <a:pPr algn="ctr">
              <a:defRPr/>
            </a:pPr>
            <a:r>
              <a:rPr lang="pt-BR" altLang="pt-BR" b="1" dirty="0">
                <a:cs typeface="+mn-cs"/>
              </a:rPr>
              <a:t>2025</a:t>
            </a:r>
          </a:p>
        </p:txBody>
      </p:sp>
      <p:sp>
        <p:nvSpPr>
          <p:cNvPr id="37" name="CaixaDeTexto 36">
            <a:extLst>
              <a:ext uri="{FF2B5EF4-FFF2-40B4-BE49-F238E27FC236}">
                <a16:creationId xmlns:a16="http://schemas.microsoft.com/office/drawing/2014/main" id="{EF33686C-1A35-4857-B401-167315127E26}"/>
              </a:ext>
            </a:extLst>
          </p:cNvPr>
          <p:cNvSpPr txBox="1">
            <a:spLocks noChangeArrowheads="1"/>
          </p:cNvSpPr>
          <p:nvPr userDrawn="1"/>
        </p:nvSpPr>
        <p:spPr bwMode="auto">
          <a:xfrm>
            <a:off x="3930650" y="5222875"/>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a:cs typeface="+mn-cs"/>
              </a:rPr>
              <a:t>Sábado</a:t>
            </a:r>
          </a:p>
        </p:txBody>
      </p:sp>
      <p:sp>
        <p:nvSpPr>
          <p:cNvPr id="38" name="Espaço Reservado para Texto 29">
            <a:extLst>
              <a:ext uri="{FF2B5EF4-FFF2-40B4-BE49-F238E27FC236}">
                <a16:creationId xmlns:a16="http://schemas.microsoft.com/office/drawing/2014/main" id="{450A3CA8-4F50-4F8B-B442-43196C737AFD}"/>
              </a:ext>
            </a:extLst>
          </p:cNvPr>
          <p:cNvSpPr>
            <a:spLocks noGrp="1"/>
          </p:cNvSpPr>
          <p:nvPr>
            <p:ph type="body" sz="quarter" idx="10" hasCustomPrompt="1"/>
          </p:nvPr>
        </p:nvSpPr>
        <p:spPr>
          <a:xfrm>
            <a:off x="2632076" y="3933825"/>
            <a:ext cx="1257299" cy="647700"/>
          </a:xfrm>
          <a:prstGeom prst="rect">
            <a:avLst/>
          </a:prstGeom>
        </p:spPr>
        <p:txBody>
          <a:bodyPr/>
          <a:lstStyle>
            <a:lvl1pPr marL="0" indent="0" algn="ctr">
              <a:buNone/>
              <a:defRPr/>
            </a:lvl1pPr>
          </a:lstStyle>
          <a:p>
            <a:pPr lvl="0"/>
            <a:r>
              <a:rPr lang="pt-BR" dirty="0"/>
              <a:t>Editar</a:t>
            </a:r>
          </a:p>
        </p:txBody>
      </p:sp>
      <p:sp>
        <p:nvSpPr>
          <p:cNvPr id="39" name="Espaço Reservado para Texto 21">
            <a:extLst>
              <a:ext uri="{FF2B5EF4-FFF2-40B4-BE49-F238E27FC236}">
                <a16:creationId xmlns:a16="http://schemas.microsoft.com/office/drawing/2014/main" id="{31CDD694-8A7F-4E5A-A30A-320F19E6FC78}"/>
              </a:ext>
            </a:extLst>
          </p:cNvPr>
          <p:cNvSpPr>
            <a:spLocks noGrp="1"/>
          </p:cNvSpPr>
          <p:nvPr>
            <p:ph type="body" sz="quarter" idx="11" hasCustomPrompt="1"/>
          </p:nvPr>
        </p:nvSpPr>
        <p:spPr>
          <a:xfrm>
            <a:off x="3930650" y="5592763"/>
            <a:ext cx="1306513" cy="284162"/>
          </a:xfrm>
          <a:prstGeom prst="rect">
            <a:avLst/>
          </a:prstGeom>
        </p:spPr>
        <p:txBody>
          <a:bodyPr anchor="ctr" anchorCtr="1"/>
          <a:lstStyle>
            <a:lvl1pPr marL="0" indent="0" algn="ctr">
              <a:buNone/>
              <a:defRPr sz="2400" b="1"/>
            </a:lvl1pPr>
            <a:lvl2pPr marL="457200" indent="0" algn="ctr">
              <a:buNone/>
              <a:defRPr sz="2000" b="1"/>
            </a:lvl2pPr>
            <a:lvl3pPr marL="914400" indent="0" algn="ctr">
              <a:buNone/>
              <a:defRPr sz="2000" b="1"/>
            </a:lvl3pPr>
            <a:lvl4pPr marL="1371600" indent="0" algn="ctr">
              <a:buNone/>
              <a:defRPr sz="2000" b="1"/>
            </a:lvl4pPr>
            <a:lvl5pPr marL="1828800" indent="0" algn="ctr">
              <a:buNone/>
              <a:defRPr sz="2000" b="1"/>
            </a:lvl5pPr>
          </a:lstStyle>
          <a:p>
            <a:pPr lvl="0"/>
            <a:r>
              <a:rPr lang="pt-BR" dirty="0"/>
              <a:t>Editar</a:t>
            </a:r>
          </a:p>
        </p:txBody>
      </p:sp>
      <p:sp>
        <p:nvSpPr>
          <p:cNvPr id="40" name="Espaço Reservado para Texto 23">
            <a:extLst>
              <a:ext uri="{FF2B5EF4-FFF2-40B4-BE49-F238E27FC236}">
                <a16:creationId xmlns:a16="http://schemas.microsoft.com/office/drawing/2014/main" id="{9F63D1B4-2761-47F3-B4A1-61F1E4801A8A}"/>
              </a:ext>
            </a:extLst>
          </p:cNvPr>
          <p:cNvSpPr>
            <a:spLocks noGrp="1"/>
          </p:cNvSpPr>
          <p:nvPr>
            <p:ph type="body" sz="quarter" idx="12" hasCustomPrompt="1"/>
          </p:nvPr>
        </p:nvSpPr>
        <p:spPr>
          <a:xfrm>
            <a:off x="5076056" y="5876925"/>
            <a:ext cx="1584176" cy="360363"/>
          </a:xfrm>
          <a:prstGeom prst="rect">
            <a:avLst/>
          </a:prstGeom>
        </p:spPr>
        <p:txBody>
          <a:bodyPr anchor="ctr" anchorCtr="1"/>
          <a:lstStyle>
            <a:lvl1pPr marL="0" indent="0" algn="ctr">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pt-BR" dirty="0"/>
              <a:t>Editar DATA</a:t>
            </a:r>
          </a:p>
        </p:txBody>
      </p:sp>
      <p:sp>
        <p:nvSpPr>
          <p:cNvPr id="41" name="Retângulo 40">
            <a:extLst>
              <a:ext uri="{FF2B5EF4-FFF2-40B4-BE49-F238E27FC236}">
                <a16:creationId xmlns:a16="http://schemas.microsoft.com/office/drawing/2014/main" id="{46AFB34B-6463-4E89-A7F2-D572E5946980}"/>
              </a:ext>
            </a:extLst>
          </p:cNvPr>
          <p:cNvSpPr>
            <a:spLocks noChangeArrowheads="1"/>
          </p:cNvSpPr>
          <p:nvPr userDrawn="1"/>
        </p:nvSpPr>
        <p:spPr bwMode="auto">
          <a:xfrm>
            <a:off x="2015945" y="2719408"/>
            <a:ext cx="4238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000" b="1" dirty="0">
                <a:solidFill>
                  <a:schemeClr val="tx1"/>
                </a:solidFill>
                <a:cs typeface="+mn-cs"/>
              </a:rPr>
              <a:t>da</a:t>
            </a:r>
          </a:p>
          <a:p>
            <a:pPr algn="ctr">
              <a:defRPr/>
            </a:pPr>
            <a:r>
              <a:rPr lang="pt-BR" altLang="pt-BR" sz="2000" b="1" dirty="0">
                <a:solidFill>
                  <a:schemeClr val="tx1"/>
                </a:solidFill>
                <a:cs typeface="+mn-cs"/>
              </a:rPr>
              <a:t>s</a:t>
            </a:r>
          </a:p>
          <a:p>
            <a:pPr algn="ctr">
              <a:defRPr/>
            </a:pPr>
            <a:r>
              <a:rPr lang="pt-BR" altLang="pt-BR" sz="2400" b="1" dirty="0">
                <a:solidFill>
                  <a:schemeClr val="tx1"/>
                </a:solidFill>
                <a:cs typeface="+mn-cs"/>
              </a:rPr>
              <a:t> </a:t>
            </a:r>
          </a:p>
          <a:p>
            <a:pPr algn="ctr">
              <a:defRPr/>
            </a:pPr>
            <a:r>
              <a:rPr lang="pt-BR" altLang="pt-BR" sz="2400" b="1" dirty="0">
                <a:solidFill>
                  <a:schemeClr val="tx1"/>
                </a:solidFill>
                <a:cs typeface="+mn-cs"/>
              </a:rPr>
              <a:t>MI</a:t>
            </a:r>
          </a:p>
          <a:p>
            <a:pPr algn="ctr">
              <a:defRPr/>
            </a:pPr>
            <a:r>
              <a:rPr lang="pt-BR" altLang="pt-BR" sz="2400" b="1" dirty="0">
                <a:solidFill>
                  <a:schemeClr val="tx1"/>
                </a:solidFill>
                <a:cs typeface="+mn-cs"/>
              </a:rPr>
              <a:t>SSÕES</a:t>
            </a:r>
          </a:p>
        </p:txBody>
      </p:sp>
    </p:spTree>
    <p:extLst>
      <p:ext uri="{BB962C8B-B14F-4D97-AF65-F5344CB8AC3E}">
        <p14:creationId xmlns:p14="http://schemas.microsoft.com/office/powerpoint/2010/main" val="757730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8"/>
          <a:srcRect/>
          <a:stretch>
            <a:fillRect/>
          </a:stretch>
        </a:blip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5E5280-0888-478A-92DC-756B8F7A7FA8}"/>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3" name="Retângulo 2">
            <a:extLst>
              <a:ext uri="{FF2B5EF4-FFF2-40B4-BE49-F238E27FC236}">
                <a16:creationId xmlns:a16="http://schemas.microsoft.com/office/drawing/2014/main" id="{B3171E86-687F-4AD5-833A-26E8D95A1805}"/>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FAB6CA49-FA97-4265-B31C-24F45B207809}"/>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E018BB23-1503-40FD-9E09-8C9CB18EF745}"/>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6" name="Retângulo 5">
            <a:extLst>
              <a:ext uri="{FF2B5EF4-FFF2-40B4-BE49-F238E27FC236}">
                <a16:creationId xmlns:a16="http://schemas.microsoft.com/office/drawing/2014/main" id="{09322C02-A10F-411C-B88A-8CABA1BE2F1E}"/>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7" name="Retângulo 6">
            <a:extLst>
              <a:ext uri="{FF2B5EF4-FFF2-40B4-BE49-F238E27FC236}">
                <a16:creationId xmlns:a16="http://schemas.microsoft.com/office/drawing/2014/main" id="{12230A02-5254-4E1B-8161-4C7CA500D0C6}"/>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8" name="Retângulo 7">
            <a:extLst>
              <a:ext uri="{FF2B5EF4-FFF2-40B4-BE49-F238E27FC236}">
                <a16:creationId xmlns:a16="http://schemas.microsoft.com/office/drawing/2014/main" id="{1DF5EDFA-337F-4C37-B148-72322770314E}"/>
              </a:ext>
            </a:extLst>
          </p:cNvPr>
          <p:cNvSpPr/>
          <p:nvPr userDrawn="1"/>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4" name="Retângulo 13">
            <a:extLst>
              <a:ext uri="{FF2B5EF4-FFF2-40B4-BE49-F238E27FC236}">
                <a16:creationId xmlns:a16="http://schemas.microsoft.com/office/drawing/2014/main" id="{4BF2629F-D774-4FB0-872E-9E4F21426014}"/>
              </a:ext>
            </a:extLst>
          </p:cNvPr>
          <p:cNvSpPr/>
          <p:nvPr userDrawn="1"/>
        </p:nvSpPr>
        <p:spPr>
          <a:xfrm>
            <a:off x="1331913" y="692696"/>
            <a:ext cx="7812087" cy="6146254"/>
          </a:xfrm>
          <a:prstGeom prst="rect">
            <a:avLst/>
          </a:prstGeom>
          <a:solidFill>
            <a:schemeClr val="accent3">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pic>
        <p:nvPicPr>
          <p:cNvPr id="16" name="Imagem 15">
            <a:extLst>
              <a:ext uri="{FF2B5EF4-FFF2-40B4-BE49-F238E27FC236}">
                <a16:creationId xmlns:a16="http://schemas.microsoft.com/office/drawing/2014/main" id="{DB673889-736D-419F-9114-BEA90908691E}"/>
              </a:ext>
            </a:extLst>
          </p:cNvPr>
          <p:cNvPicPr>
            <a:picLocks noChangeAspect="1"/>
          </p:cNvPicPr>
          <p:nvPr userDrawn="1"/>
        </p:nvPicPr>
        <p:blipFill rotWithShape="1">
          <a:blip r:embed="rId19"/>
          <a:srcRect l="10521" t="40057" r="76962" b="30390"/>
          <a:stretch/>
        </p:blipFill>
        <p:spPr>
          <a:xfrm>
            <a:off x="75331" y="3684627"/>
            <a:ext cx="1144589" cy="1519287"/>
          </a:xfrm>
          <a:prstGeom prst="rect">
            <a:avLst/>
          </a:prstGeom>
        </p:spPr>
      </p:pic>
      <p:pic>
        <p:nvPicPr>
          <p:cNvPr id="17" name="Imagem 16">
            <a:extLst>
              <a:ext uri="{FF2B5EF4-FFF2-40B4-BE49-F238E27FC236}">
                <a16:creationId xmlns:a16="http://schemas.microsoft.com/office/drawing/2014/main" id="{E2CFB7D8-31A8-4F7B-B83D-21AFC5F8B119}"/>
              </a:ext>
            </a:extLst>
          </p:cNvPr>
          <p:cNvPicPr>
            <a:picLocks noChangeAspect="1"/>
          </p:cNvPicPr>
          <p:nvPr userDrawn="1"/>
        </p:nvPicPr>
        <p:blipFill rotWithShape="1">
          <a:blip r:embed="rId19"/>
          <a:srcRect l="23226" t="42997" r="48425" b="34592"/>
          <a:stretch/>
        </p:blipFill>
        <p:spPr>
          <a:xfrm>
            <a:off x="48140" y="5589240"/>
            <a:ext cx="1213489" cy="539329"/>
          </a:xfrm>
          <a:prstGeom prst="rect">
            <a:avLst/>
          </a:prstGeom>
        </p:spPr>
      </p:pic>
    </p:spTree>
    <p:extLst>
      <p:ext uri="{BB962C8B-B14F-4D97-AF65-F5344CB8AC3E}">
        <p14:creationId xmlns:p14="http://schemas.microsoft.com/office/powerpoint/2010/main" val="2375807209"/>
      </p:ext>
    </p:extLst>
  </p:cSld>
  <p:clrMap bg1="lt1" tx1="dk1" bg2="lt2" tx2="dk2" accent1="accent1" accent2="accent2" accent3="accent3" accent4="accent4" accent5="accent5" accent6="accent6" hlink="hlink" folHlink="folHlink"/>
  <p:sldLayoutIdLst>
    <p:sldLayoutId id="2147483679" r:id="rId1"/>
    <p:sldLayoutId id="2147483669" r:id="rId2"/>
    <p:sldLayoutId id="2147483714" r:id="rId3"/>
    <p:sldLayoutId id="2147483716" r:id="rId4"/>
    <p:sldLayoutId id="2147483720" r:id="rId5"/>
    <p:sldLayoutId id="2147483719" r:id="rId6"/>
    <p:sldLayoutId id="2147483721" r:id="rId7"/>
    <p:sldLayoutId id="2147483705" r:id="rId8"/>
    <p:sldLayoutId id="2147483687" r:id="rId9"/>
    <p:sldLayoutId id="2147483717" r:id="rId10"/>
    <p:sldLayoutId id="2147483685" r:id="rId11"/>
    <p:sldLayoutId id="2147483703" r:id="rId12"/>
    <p:sldLayoutId id="2147483689" r:id="rId13"/>
    <p:sldLayoutId id="2147483691" r:id="rId14"/>
    <p:sldLayoutId id="2147483674" r:id="rId15"/>
    <p:sldLayoutId id="214748371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Seta para a direita 14">
            <a:extLst>
              <a:ext uri="{FF2B5EF4-FFF2-40B4-BE49-F238E27FC236}">
                <a16:creationId xmlns:a16="http://schemas.microsoft.com/office/drawing/2014/main" id="{00CF1C06-5A7C-4A21-B7A3-F45EA25BF693}"/>
              </a:ext>
            </a:extLst>
          </p:cNvPr>
          <p:cNvSpPr/>
          <p:nvPr/>
        </p:nvSpPr>
        <p:spPr>
          <a:xfrm rot="5400000">
            <a:off x="400050" y="2657476"/>
            <a:ext cx="485775" cy="3238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rgbClr val="FF0000"/>
              </a:solidFill>
            </a:endParaRPr>
          </a:p>
        </p:txBody>
      </p:sp>
      <p:sp>
        <p:nvSpPr>
          <p:cNvPr id="10" name="Seta para a direita 15">
            <a:extLst>
              <a:ext uri="{FF2B5EF4-FFF2-40B4-BE49-F238E27FC236}">
                <a16:creationId xmlns:a16="http://schemas.microsoft.com/office/drawing/2014/main" id="{A05431B9-98A0-40A3-98CF-76DDDDD18BD2}"/>
              </a:ext>
            </a:extLst>
          </p:cNvPr>
          <p:cNvSpPr/>
          <p:nvPr/>
        </p:nvSpPr>
        <p:spPr>
          <a:xfrm>
            <a:off x="95250" y="2917825"/>
            <a:ext cx="485775" cy="32385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11" name="Seta para a direita 16">
            <a:extLst>
              <a:ext uri="{FF2B5EF4-FFF2-40B4-BE49-F238E27FC236}">
                <a16:creationId xmlns:a16="http://schemas.microsoft.com/office/drawing/2014/main" id="{F414EB73-585D-4D82-82B0-34FA1109C31A}"/>
              </a:ext>
            </a:extLst>
          </p:cNvPr>
          <p:cNvSpPr/>
          <p:nvPr/>
        </p:nvSpPr>
        <p:spPr>
          <a:xfrm rot="16200000">
            <a:off x="395287" y="3197226"/>
            <a:ext cx="485775" cy="32385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12" name="Seta para a direita 17">
            <a:extLst>
              <a:ext uri="{FF2B5EF4-FFF2-40B4-BE49-F238E27FC236}">
                <a16:creationId xmlns:a16="http://schemas.microsoft.com/office/drawing/2014/main" id="{9ED04254-46D8-4CAE-B02C-3B916F8DB788}"/>
              </a:ext>
            </a:extLst>
          </p:cNvPr>
          <p:cNvSpPr/>
          <p:nvPr/>
        </p:nvSpPr>
        <p:spPr>
          <a:xfrm>
            <a:off x="742950" y="2922588"/>
            <a:ext cx="485775" cy="32385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pic>
        <p:nvPicPr>
          <p:cNvPr id="4109" name="Imagem 13" descr="Uma imagem contendo texto&#10;&#10;Descrição gerada com alta confiança">
            <a:extLst>
              <a:ext uri="{FF2B5EF4-FFF2-40B4-BE49-F238E27FC236}">
                <a16:creationId xmlns:a16="http://schemas.microsoft.com/office/drawing/2014/main" id="{E5FDA8F4-3AAB-402B-8FE6-77D6464D0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974" b="20526"/>
          <a:stretch>
            <a:fillRect/>
          </a:stretch>
        </p:blipFill>
        <p:spPr bwMode="auto">
          <a:xfrm>
            <a:off x="52388" y="5473700"/>
            <a:ext cx="1204912"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spTree>
    <p:extLst>
      <p:ext uri="{BB962C8B-B14F-4D97-AF65-F5344CB8AC3E}">
        <p14:creationId xmlns:p14="http://schemas.microsoft.com/office/powerpoint/2010/main" val="463339255"/>
      </p:ext>
    </p:extLst>
  </p:cSld>
  <p:clrMap bg1="lt1" tx1="dk1" bg2="lt2" tx2="dk2" accent1="accent1" accent2="accent2" accent3="accent3" accent4="accent4" accent5="accent5" accent6="accent6" hlink="hlink" folHlink="folHlink"/>
  <p:sldLayoutIdLst>
    <p:sldLayoutId id="214748371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5.xml"/><Relationship Id="rId5" Type="http://schemas.openxmlformats.org/officeDocument/2006/relationships/image" Target="../media/image39.jpeg"/><Relationship Id="rId4" Type="http://schemas.openxmlformats.org/officeDocument/2006/relationships/image" Target="../media/image38.jpeg"/></Relationships>
</file>

<file path=ppt/slides/_rels/slide1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g"/><Relationship Id="rId1" Type="http://schemas.openxmlformats.org/officeDocument/2006/relationships/slideLayout" Target="../slideLayouts/slideLayout6.xml"/><Relationship Id="rId5" Type="http://schemas.openxmlformats.org/officeDocument/2006/relationships/image" Target="../media/image43.jpeg"/><Relationship Id="rId4" Type="http://schemas.openxmlformats.org/officeDocument/2006/relationships/image" Target="../media/image42.jpeg"/></Relationships>
</file>

<file path=ppt/slides/_rels/slide1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g"/></Relationships>
</file>

<file path=ppt/slides/_rels/slide1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hyperlink" Target="mailto:ruy_ernesto@hotmail.com"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33D7891B-1221-4365-A4EF-5B47686381FE}"/>
              </a:ext>
            </a:extLst>
          </p:cNvPr>
          <p:cNvSpPr>
            <a:spLocks noGrp="1"/>
          </p:cNvSpPr>
          <p:nvPr>
            <p:ph type="body" sz="quarter" idx="10"/>
          </p:nvPr>
        </p:nvSpPr>
        <p:spPr/>
        <p:txBody>
          <a:bodyPr/>
          <a:lstStyle/>
          <a:p>
            <a:pPr algn="ctr"/>
            <a:r>
              <a:rPr lang="pt-BR" sz="4000" b="1" dirty="0"/>
              <a:t>3°</a:t>
            </a:r>
          </a:p>
        </p:txBody>
      </p:sp>
      <p:sp>
        <p:nvSpPr>
          <p:cNvPr id="3" name="Espaço Reservado para Texto 2">
            <a:extLst>
              <a:ext uri="{FF2B5EF4-FFF2-40B4-BE49-F238E27FC236}">
                <a16:creationId xmlns:a16="http://schemas.microsoft.com/office/drawing/2014/main" id="{D1D0FF04-6E6D-4193-921B-568CFF9DBD28}"/>
              </a:ext>
            </a:extLst>
          </p:cNvPr>
          <p:cNvSpPr>
            <a:spLocks noGrp="1"/>
          </p:cNvSpPr>
          <p:nvPr>
            <p:ph type="body" sz="quarter" idx="11"/>
          </p:nvPr>
        </p:nvSpPr>
        <p:spPr>
          <a:xfrm>
            <a:off x="3923928" y="5592763"/>
            <a:ext cx="1306513" cy="284162"/>
          </a:xfrm>
          <a:prstGeom prst="rect">
            <a:avLst/>
          </a:prstGeom>
        </p:spPr>
        <p:txBody>
          <a:bodyPr/>
          <a:lstStyle/>
          <a:p>
            <a:r>
              <a:rPr lang="pt-BR" dirty="0"/>
              <a:t>S13</a:t>
            </a:r>
          </a:p>
        </p:txBody>
      </p:sp>
      <p:sp>
        <p:nvSpPr>
          <p:cNvPr id="4" name="Espaço Reservado para Texto 3">
            <a:extLst>
              <a:ext uri="{FF2B5EF4-FFF2-40B4-BE49-F238E27FC236}">
                <a16:creationId xmlns:a16="http://schemas.microsoft.com/office/drawing/2014/main" id="{ECABC92E-68D8-4738-8235-243BA859D8C3}"/>
              </a:ext>
            </a:extLst>
          </p:cNvPr>
          <p:cNvSpPr>
            <a:spLocks noGrp="1"/>
          </p:cNvSpPr>
          <p:nvPr>
            <p:ph type="body" sz="quarter" idx="12"/>
          </p:nvPr>
        </p:nvSpPr>
        <p:spPr>
          <a:prstGeom prst="rect">
            <a:avLst/>
          </a:prstGeom>
        </p:spPr>
        <p:txBody>
          <a:bodyPr/>
          <a:lstStyle/>
          <a:p>
            <a:r>
              <a:rPr lang="pt-BR" dirty="0"/>
              <a:t>26/set</a:t>
            </a:r>
          </a:p>
        </p:txBody>
      </p:sp>
    </p:spTree>
    <p:extLst>
      <p:ext uri="{BB962C8B-B14F-4D97-AF65-F5344CB8AC3E}">
        <p14:creationId xmlns:p14="http://schemas.microsoft.com/office/powerpoint/2010/main" val="2498257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Espaço Reservado para Imagem 16">
            <a:extLst>
              <a:ext uri="{FF2B5EF4-FFF2-40B4-BE49-F238E27FC236}">
                <a16:creationId xmlns:a16="http://schemas.microsoft.com/office/drawing/2014/main" id="{5704C00E-2B42-3057-4B5F-90995E1E9050}"/>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406" b="406"/>
          <a:stretch>
            <a:fillRect/>
          </a:stretch>
        </p:blipFill>
        <p:spPr>
          <a:prstGeom prst="rect">
            <a:avLst/>
          </a:prstGeom>
        </p:spPr>
      </p:pic>
      <p:sp>
        <p:nvSpPr>
          <p:cNvPr id="3" name="Espaço Reservado para Conteúdo 2">
            <a:extLst>
              <a:ext uri="{FF2B5EF4-FFF2-40B4-BE49-F238E27FC236}">
                <a16:creationId xmlns:a16="http://schemas.microsoft.com/office/drawing/2014/main" id="{C9DBD986-38B7-441C-A01D-1405561A338D}"/>
              </a:ext>
            </a:extLst>
          </p:cNvPr>
          <p:cNvSpPr>
            <a:spLocks noGrp="1"/>
          </p:cNvSpPr>
          <p:nvPr>
            <p:ph sz="quarter" idx="14"/>
          </p:nvPr>
        </p:nvSpPr>
        <p:spPr>
          <a:solidFill>
            <a:schemeClr val="bg1">
              <a:alpha val="46000"/>
            </a:schemeClr>
          </a:solidFill>
        </p:spPr>
        <p:txBody>
          <a:bodyPr/>
          <a:lstStyle/>
          <a:p>
            <a:r>
              <a:rPr lang="pt-BR" dirty="0"/>
              <a:t>3° </a:t>
            </a:r>
            <a:r>
              <a:rPr lang="pt-BR" dirty="0" err="1"/>
              <a:t>Trim</a:t>
            </a:r>
            <a:r>
              <a:rPr lang="pt-BR" dirty="0"/>
              <a:t> 2026</a:t>
            </a:r>
          </a:p>
        </p:txBody>
      </p:sp>
    </p:spTree>
    <p:extLst>
      <p:ext uri="{BB962C8B-B14F-4D97-AF65-F5344CB8AC3E}">
        <p14:creationId xmlns:p14="http://schemas.microsoft.com/office/powerpoint/2010/main" val="3227501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1398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Espaço Reservado para Texto 16">
            <a:extLst>
              <a:ext uri="{FF2B5EF4-FFF2-40B4-BE49-F238E27FC236}">
                <a16:creationId xmlns:a16="http://schemas.microsoft.com/office/drawing/2014/main" id="{F829C55C-6AD5-66DB-9F99-399197A0A220}"/>
              </a:ext>
            </a:extLst>
          </p:cNvPr>
          <p:cNvSpPr>
            <a:spLocks noGrp="1"/>
          </p:cNvSpPr>
          <p:nvPr>
            <p:ph type="body" sz="quarter" idx="11"/>
          </p:nvPr>
        </p:nvSpPr>
        <p:spPr>
          <a:xfrm>
            <a:off x="15875" y="0"/>
            <a:ext cx="9109075" cy="666750"/>
          </a:xfrm>
        </p:spPr>
        <p:txBody>
          <a:bodyPr/>
          <a:lstStyle/>
          <a:p>
            <a:r>
              <a:rPr lang="pt-BR" dirty="0"/>
              <a:t>S13 – Missões – 26 de setembro</a:t>
            </a:r>
          </a:p>
        </p:txBody>
      </p:sp>
      <p:sp>
        <p:nvSpPr>
          <p:cNvPr id="35" name="Espaço Reservado para Texto 17">
            <a:extLst>
              <a:ext uri="{FF2B5EF4-FFF2-40B4-BE49-F238E27FC236}">
                <a16:creationId xmlns:a16="http://schemas.microsoft.com/office/drawing/2014/main" id="{5BE21882-CDD9-D582-9532-237AB183C2A7}"/>
              </a:ext>
            </a:extLst>
          </p:cNvPr>
          <p:cNvSpPr>
            <a:spLocks noGrp="1"/>
          </p:cNvSpPr>
          <p:nvPr>
            <p:ph type="body" sz="quarter" idx="12"/>
          </p:nvPr>
        </p:nvSpPr>
        <p:spPr>
          <a:xfrm>
            <a:off x="34925" y="774700"/>
            <a:ext cx="9019681" cy="806769"/>
          </a:xfrm>
        </p:spPr>
        <p:txBody>
          <a:bodyPr/>
          <a:lstStyle/>
          <a:p>
            <a:r>
              <a:rPr lang="pt-BR" i="0" dirty="0"/>
              <a:t>Vovó feliz</a:t>
            </a:r>
            <a:endParaRPr lang="pt-BR" sz="4000" i="0" dirty="0"/>
          </a:p>
        </p:txBody>
      </p:sp>
      <p:pic>
        <p:nvPicPr>
          <p:cNvPr id="36" name="Espaço Reservado para Imagem 5">
            <a:extLst>
              <a:ext uri="{FF2B5EF4-FFF2-40B4-BE49-F238E27FC236}">
                <a16:creationId xmlns:a16="http://schemas.microsoft.com/office/drawing/2014/main" id="{2A245CB9-54C3-400C-0C98-5B71758D450A}"/>
              </a:ext>
            </a:extLst>
          </p:cNvPr>
          <p:cNvPicPr>
            <a:picLocks noChangeAspect="1"/>
          </p:cNvPicPr>
          <p:nvPr/>
        </p:nvPicPr>
        <p:blipFill>
          <a:blip r:embed="rId3">
            <a:extLst>
              <a:ext uri="{28A0092B-C50C-407E-A947-70E740481C1C}">
                <a14:useLocalDpi xmlns:a14="http://schemas.microsoft.com/office/drawing/2010/main" val="0"/>
              </a:ext>
            </a:extLst>
          </a:blip>
          <a:srcRect l="5867" r="5867"/>
          <a:stretch>
            <a:fillRect/>
          </a:stretch>
        </p:blipFill>
        <p:spPr>
          <a:xfrm>
            <a:off x="5219577" y="1607595"/>
            <a:ext cx="3816919" cy="4108833"/>
          </a:xfrm>
          <a:prstGeom prst="rect">
            <a:avLst/>
          </a:prstGeom>
          <a:ln w="12700">
            <a:solidFill>
              <a:prstClr val="black"/>
            </a:solidFill>
          </a:ln>
        </p:spPr>
      </p:pic>
      <p:sp>
        <p:nvSpPr>
          <p:cNvPr id="37" name="Espaço Reservado para Texto 21">
            <a:extLst>
              <a:ext uri="{FF2B5EF4-FFF2-40B4-BE49-F238E27FC236}">
                <a16:creationId xmlns:a16="http://schemas.microsoft.com/office/drawing/2014/main" id="{2350FB72-8D63-3A60-4F7C-63C2B891A793}"/>
              </a:ext>
            </a:extLst>
          </p:cNvPr>
          <p:cNvSpPr>
            <a:spLocks noGrp="1"/>
          </p:cNvSpPr>
          <p:nvPr>
            <p:ph type="body" sz="quarter" idx="15"/>
          </p:nvPr>
        </p:nvSpPr>
        <p:spPr>
          <a:xfrm>
            <a:off x="5219577" y="5764301"/>
            <a:ext cx="3816919" cy="315619"/>
          </a:xfrm>
        </p:spPr>
        <p:txBody>
          <a:bodyPr/>
          <a:lstStyle/>
          <a:p>
            <a:r>
              <a:rPr lang="pt-BR" dirty="0"/>
              <a:t>Ana, Bisavó Chirca e Simona</a:t>
            </a:r>
          </a:p>
        </p:txBody>
      </p:sp>
      <p:sp>
        <p:nvSpPr>
          <p:cNvPr id="38" name="Espaço Reservado para Texto 13">
            <a:extLst>
              <a:ext uri="{FF2B5EF4-FFF2-40B4-BE49-F238E27FC236}">
                <a16:creationId xmlns:a16="http://schemas.microsoft.com/office/drawing/2014/main" id="{87B10D7A-F569-F7A0-E176-7F228AB84C96}"/>
              </a:ext>
            </a:extLst>
          </p:cNvPr>
          <p:cNvSpPr>
            <a:spLocks noGrp="1"/>
          </p:cNvSpPr>
          <p:nvPr>
            <p:ph type="body" sz="quarter" idx="16"/>
          </p:nvPr>
        </p:nvSpPr>
        <p:spPr>
          <a:xfrm>
            <a:off x="606912" y="6203691"/>
            <a:ext cx="3216608" cy="459601"/>
          </a:xfrm>
        </p:spPr>
        <p:txBody>
          <a:bodyPr/>
          <a:lstStyle/>
          <a:p>
            <a:r>
              <a:rPr lang="pt-BR" dirty="0"/>
              <a:t>Romênia</a:t>
            </a:r>
          </a:p>
        </p:txBody>
      </p:sp>
      <p:pic>
        <p:nvPicPr>
          <p:cNvPr id="39" name="Imagem 38">
            <a:extLst>
              <a:ext uri="{FF2B5EF4-FFF2-40B4-BE49-F238E27FC236}">
                <a16:creationId xmlns:a16="http://schemas.microsoft.com/office/drawing/2014/main" id="{647C3371-B373-0AD4-E69C-BB91FC425F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4969" y="5810744"/>
            <a:ext cx="1219079" cy="934933"/>
          </a:xfrm>
          <a:prstGeom prst="rect">
            <a:avLst/>
          </a:prstGeom>
          <a:ln w="25400">
            <a:solidFill>
              <a:schemeClr val="tx1"/>
            </a:solidFill>
          </a:ln>
        </p:spPr>
      </p:pic>
    </p:spTree>
    <p:extLst>
      <p:ext uri="{BB962C8B-B14F-4D97-AF65-F5344CB8AC3E}">
        <p14:creationId xmlns:p14="http://schemas.microsoft.com/office/powerpoint/2010/main" val="935897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8F66995A-A8FE-3FBB-D560-01FEF9087C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265" y="2350502"/>
            <a:ext cx="5591175" cy="4286250"/>
          </a:xfrm>
          <a:prstGeom prst="rect">
            <a:avLst/>
          </a:prstGeom>
        </p:spPr>
      </p:pic>
      <p:cxnSp>
        <p:nvCxnSpPr>
          <p:cNvPr id="20" name="Conector de Seta Reta 19">
            <a:extLst>
              <a:ext uri="{FF2B5EF4-FFF2-40B4-BE49-F238E27FC236}">
                <a16:creationId xmlns:a16="http://schemas.microsoft.com/office/drawing/2014/main" id="{54DBA963-3888-13E0-06BC-7DF0A8F54E92}"/>
              </a:ext>
            </a:extLst>
          </p:cNvPr>
          <p:cNvCxnSpPr>
            <a:cxnSpLocks/>
          </p:cNvCxnSpPr>
          <p:nvPr/>
        </p:nvCxnSpPr>
        <p:spPr>
          <a:xfrm flipV="1">
            <a:off x="5347667" y="609505"/>
            <a:ext cx="3542444" cy="3241834"/>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de Seta Reta 16">
            <a:extLst>
              <a:ext uri="{FF2B5EF4-FFF2-40B4-BE49-F238E27FC236}">
                <a16:creationId xmlns:a16="http://schemas.microsoft.com/office/drawing/2014/main" id="{671C8286-639D-EEE6-A85C-5C130A81DA9A}"/>
              </a:ext>
            </a:extLst>
          </p:cNvPr>
          <p:cNvCxnSpPr>
            <a:cxnSpLocks/>
          </p:cNvCxnSpPr>
          <p:nvPr/>
        </p:nvCxnSpPr>
        <p:spPr>
          <a:xfrm flipV="1">
            <a:off x="5347667" y="3412672"/>
            <a:ext cx="3551144" cy="151026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80730DDF-96E9-42BA-1C1B-4B6565A5BDD3}"/>
              </a:ext>
            </a:extLst>
          </p:cNvPr>
          <p:cNvCxnSpPr>
            <a:cxnSpLocks/>
          </p:cNvCxnSpPr>
          <p:nvPr/>
        </p:nvCxnSpPr>
        <p:spPr>
          <a:xfrm flipV="1">
            <a:off x="3707904" y="3340101"/>
            <a:ext cx="1167870" cy="1582836"/>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7" name="CaixaDeTexto 36">
            <a:extLst>
              <a:ext uri="{FF2B5EF4-FFF2-40B4-BE49-F238E27FC236}">
                <a16:creationId xmlns:a16="http://schemas.microsoft.com/office/drawing/2014/main" id="{9B37EBD0-DAF6-E697-A5A6-56FC79ECC88E}"/>
              </a:ext>
            </a:extLst>
          </p:cNvPr>
          <p:cNvSpPr txBox="1"/>
          <p:nvPr/>
        </p:nvSpPr>
        <p:spPr>
          <a:xfrm>
            <a:off x="53636" y="93534"/>
            <a:ext cx="4326060" cy="1663597"/>
          </a:xfrm>
          <a:prstGeom prst="rect">
            <a:avLst/>
          </a:prstGeom>
          <a:noFill/>
        </p:spPr>
        <p:txBody>
          <a:bodyPr wrap="square">
            <a:spAutoFit/>
          </a:bodyPr>
          <a:lstStyle/>
          <a:p>
            <a:pPr>
              <a:lnSpc>
                <a:spcPct val="107000"/>
              </a:lnSpc>
              <a:spcAft>
                <a:spcPts val="800"/>
              </a:spcAft>
            </a:pPr>
            <a:r>
              <a:rPr lang="pt-BR" sz="1800" b="1" dirty="0">
                <a:solidFill>
                  <a:srgbClr val="FF0000"/>
                </a:solidFill>
              </a:rPr>
              <a:t>Onde fica Rom</a:t>
            </a:r>
            <a:r>
              <a:rPr lang="pt-BR" b="1" dirty="0">
                <a:solidFill>
                  <a:srgbClr val="FF0000"/>
                </a:solidFill>
              </a:rPr>
              <a:t>ê</a:t>
            </a:r>
            <a:r>
              <a:rPr lang="pt-BR" sz="1800" b="1" dirty="0">
                <a:solidFill>
                  <a:srgbClr val="FF0000"/>
                </a:solidFill>
              </a:rPr>
              <a:t>nia?</a:t>
            </a:r>
            <a:r>
              <a:rPr lang="pt-BR" b="1" dirty="0">
                <a:solidFill>
                  <a:srgbClr val="FF0000"/>
                </a:solidFill>
              </a:rPr>
              <a:t> Perto do mar Negro ao norte da Bulgária É de lá que vem a nossa história de hoje.</a:t>
            </a:r>
          </a:p>
          <a:p>
            <a:pPr>
              <a:lnSpc>
                <a:spcPct val="107000"/>
              </a:lnSpc>
              <a:spcAft>
                <a:spcPts val="800"/>
              </a:spcAft>
            </a:pPr>
            <a:r>
              <a:rPr lang="pt-BR" b="1" dirty="0">
                <a:solidFill>
                  <a:srgbClr val="FF0000"/>
                </a:solidFill>
              </a:rPr>
              <a:t>Na cidade de </a:t>
            </a:r>
            <a:r>
              <a:rPr lang="pt-BR" b="1" dirty="0" err="1">
                <a:solidFill>
                  <a:srgbClr val="FF0000"/>
                </a:solidFill>
              </a:rPr>
              <a:t>Peretu</a:t>
            </a:r>
            <a:r>
              <a:rPr lang="pt-BR" b="1" dirty="0">
                <a:solidFill>
                  <a:srgbClr val="FF0000"/>
                </a:solidFill>
              </a:rPr>
              <a:t>, uma Escola Adventista receberá parte das ofertas deste trimestre.</a:t>
            </a:r>
            <a:endParaRPr lang="pt-BR" sz="1800" b="1" dirty="0">
              <a:solidFill>
                <a:srgbClr val="FF0000"/>
              </a:solidFill>
            </a:endParaRPr>
          </a:p>
        </p:txBody>
      </p:sp>
      <p:sp>
        <p:nvSpPr>
          <p:cNvPr id="11" name="CaixaDeTexto 10">
            <a:extLst>
              <a:ext uri="{FF2B5EF4-FFF2-40B4-BE49-F238E27FC236}">
                <a16:creationId xmlns:a16="http://schemas.microsoft.com/office/drawing/2014/main" id="{8439F001-54D6-BF1B-3A3F-BDC84E562D2A}"/>
              </a:ext>
            </a:extLst>
          </p:cNvPr>
          <p:cNvSpPr txBox="1"/>
          <p:nvPr/>
        </p:nvSpPr>
        <p:spPr>
          <a:xfrm>
            <a:off x="2083859" y="3517899"/>
            <a:ext cx="1050070" cy="369332"/>
          </a:xfrm>
          <a:prstGeom prst="rect">
            <a:avLst/>
          </a:prstGeom>
          <a:noFill/>
        </p:spPr>
        <p:txBody>
          <a:bodyPr wrap="square">
            <a:spAutoFit/>
          </a:bodyPr>
          <a:lstStyle/>
          <a:p>
            <a:r>
              <a:rPr lang="pt-BR" sz="1800" b="1" dirty="0"/>
              <a:t>Europa</a:t>
            </a:r>
            <a:endParaRPr lang="pt-BR" dirty="0"/>
          </a:p>
        </p:txBody>
      </p:sp>
      <p:sp>
        <p:nvSpPr>
          <p:cNvPr id="15" name="Retângulo 14">
            <a:extLst>
              <a:ext uri="{FF2B5EF4-FFF2-40B4-BE49-F238E27FC236}">
                <a16:creationId xmlns:a16="http://schemas.microsoft.com/office/drawing/2014/main" id="{83B7B2F4-252C-088F-CC0B-9F5E7C9823BB}"/>
              </a:ext>
            </a:extLst>
          </p:cNvPr>
          <p:cNvSpPr/>
          <p:nvPr/>
        </p:nvSpPr>
        <p:spPr>
          <a:xfrm>
            <a:off x="3707904" y="3851339"/>
            <a:ext cx="1631063" cy="107159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cxnSp>
        <p:nvCxnSpPr>
          <p:cNvPr id="16" name="Conector de Seta Reta 15">
            <a:extLst>
              <a:ext uri="{FF2B5EF4-FFF2-40B4-BE49-F238E27FC236}">
                <a16:creationId xmlns:a16="http://schemas.microsoft.com/office/drawing/2014/main" id="{FBDDD62B-D4C4-1105-5684-62516B0125EE}"/>
              </a:ext>
            </a:extLst>
          </p:cNvPr>
          <p:cNvCxnSpPr>
            <a:cxnSpLocks/>
          </p:cNvCxnSpPr>
          <p:nvPr/>
        </p:nvCxnSpPr>
        <p:spPr>
          <a:xfrm flipV="1">
            <a:off x="3707904" y="628384"/>
            <a:ext cx="1160360" cy="322295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3" name="Imagem 12">
            <a:extLst>
              <a:ext uri="{FF2B5EF4-FFF2-40B4-BE49-F238E27FC236}">
                <a16:creationId xmlns:a16="http://schemas.microsoft.com/office/drawing/2014/main" id="{2F65E156-7148-C84F-7F1A-B09706F2BE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5774" y="585652"/>
            <a:ext cx="4130040" cy="2827020"/>
          </a:xfrm>
          <a:prstGeom prst="rect">
            <a:avLst/>
          </a:prstGeom>
        </p:spPr>
      </p:pic>
      <p:cxnSp>
        <p:nvCxnSpPr>
          <p:cNvPr id="25" name="Conector de Seta Reta 24">
            <a:extLst>
              <a:ext uri="{FF2B5EF4-FFF2-40B4-BE49-F238E27FC236}">
                <a16:creationId xmlns:a16="http://schemas.microsoft.com/office/drawing/2014/main" id="{C5E4A9AA-2FE0-0AFF-4CDF-0BDE36303046}"/>
              </a:ext>
            </a:extLst>
          </p:cNvPr>
          <p:cNvCxnSpPr>
            <a:cxnSpLocks/>
          </p:cNvCxnSpPr>
          <p:nvPr/>
        </p:nvCxnSpPr>
        <p:spPr>
          <a:xfrm flipV="1">
            <a:off x="5347667" y="619848"/>
            <a:ext cx="3542444" cy="3222955"/>
          </a:xfrm>
          <a:prstGeom prst="straightConnector1">
            <a:avLst/>
          </a:prstGeom>
          <a:ln w="2540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7" name="CaixaDeTexto 6">
            <a:extLst>
              <a:ext uri="{FF2B5EF4-FFF2-40B4-BE49-F238E27FC236}">
                <a16:creationId xmlns:a16="http://schemas.microsoft.com/office/drawing/2014/main" id="{D51574F5-66DD-C4EB-9116-CC3745E11039}"/>
              </a:ext>
            </a:extLst>
          </p:cNvPr>
          <p:cNvSpPr txBox="1"/>
          <p:nvPr/>
        </p:nvSpPr>
        <p:spPr>
          <a:xfrm>
            <a:off x="6637191" y="2564904"/>
            <a:ext cx="963396" cy="369332"/>
          </a:xfrm>
          <a:prstGeom prst="rect">
            <a:avLst/>
          </a:prstGeom>
          <a:noFill/>
        </p:spPr>
        <p:txBody>
          <a:bodyPr wrap="square">
            <a:spAutoFit/>
          </a:bodyPr>
          <a:lstStyle/>
          <a:p>
            <a:r>
              <a:rPr lang="pt-BR" sz="1800" b="1" dirty="0" err="1"/>
              <a:t>Peretu</a:t>
            </a:r>
            <a:endParaRPr lang="pt-BR" dirty="0"/>
          </a:p>
        </p:txBody>
      </p:sp>
      <p:sp>
        <p:nvSpPr>
          <p:cNvPr id="10" name="CaixaDeTexto 9">
            <a:extLst>
              <a:ext uri="{FF2B5EF4-FFF2-40B4-BE49-F238E27FC236}">
                <a16:creationId xmlns:a16="http://schemas.microsoft.com/office/drawing/2014/main" id="{37A98228-4694-3F49-D6D7-7EF77D073D61}"/>
              </a:ext>
            </a:extLst>
          </p:cNvPr>
          <p:cNvSpPr txBox="1"/>
          <p:nvPr/>
        </p:nvSpPr>
        <p:spPr>
          <a:xfrm>
            <a:off x="6285588" y="1652603"/>
            <a:ext cx="1222221" cy="369332"/>
          </a:xfrm>
          <a:prstGeom prst="rect">
            <a:avLst/>
          </a:prstGeom>
          <a:noFill/>
        </p:spPr>
        <p:txBody>
          <a:bodyPr wrap="square">
            <a:spAutoFit/>
          </a:bodyPr>
          <a:lstStyle/>
          <a:p>
            <a:r>
              <a:rPr lang="pt-BR" sz="1800" b="1" dirty="0"/>
              <a:t>Romênia</a:t>
            </a:r>
            <a:endParaRPr lang="pt-BR" dirty="0"/>
          </a:p>
        </p:txBody>
      </p:sp>
    </p:spTree>
    <p:extLst>
      <p:ext uri="{BB962C8B-B14F-4D97-AF65-F5344CB8AC3E}">
        <p14:creationId xmlns:p14="http://schemas.microsoft.com/office/powerpoint/2010/main" val="2622401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100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nodeType="withEffect">
                                  <p:stCondLst>
                                    <p:cond delay="100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ntr" presetSubtype="0" fill="hold" nodeType="withEffect">
                                  <p:stCondLst>
                                    <p:cond delay="100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100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100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E6CD6-0C7C-C559-05F2-9AA9EE152704}"/>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5881A849-3293-9DD9-6F8F-5BD73D7FCD08}"/>
              </a:ext>
            </a:extLst>
          </p:cNvPr>
          <p:cNvSpPr txBox="1"/>
          <p:nvPr/>
        </p:nvSpPr>
        <p:spPr>
          <a:xfrm>
            <a:off x="107505" y="44624"/>
            <a:ext cx="9036495" cy="6768752"/>
          </a:xfrm>
          <a:prstGeom prst="rect">
            <a:avLst/>
          </a:prstGeom>
          <a:noFill/>
        </p:spPr>
        <p:txBody>
          <a:bodyPr wrap="square">
            <a:noAutofit/>
          </a:bodyPr>
          <a:lstStyle/>
          <a:p>
            <a:pPr indent="360000">
              <a:lnSpc>
                <a:spcPts val="2600"/>
              </a:lnSpc>
            </a:pPr>
            <a:r>
              <a:rPr lang="pt-BR" sz="2400" b="1" dirty="0">
                <a:solidFill>
                  <a:srgbClr val="FF0000"/>
                </a:solidFill>
              </a:rPr>
              <a:t>Esta é a história de uma bisavó e suas duas bisnetas na Romênia. </a:t>
            </a:r>
          </a:p>
          <a:p>
            <a:pPr indent="360000">
              <a:lnSpc>
                <a:spcPts val="2600"/>
              </a:lnSpc>
            </a:pPr>
            <a:r>
              <a:rPr lang="pt-BR" sz="2400" b="1" dirty="0">
                <a:solidFill>
                  <a:srgbClr val="FF0000"/>
                </a:solidFill>
              </a:rPr>
              <a:t>Quando a bisavó Chirca era pequena, ela aprendeu sobre Jesus com alguns vizinhos muito gentis que pertenciam à Igreja Adventista do Sétimo Dia. Mas a bisavó Chirca vivia em um país muito rigoroso que não acreditava em Jesus. A Romênia era um país comunista, e ninguém tinha permissão para acreditar em Deus. Seus pais a proibiram de aprender sobre Jesus e disseram que ela não poderia passar tempo com os gentis vizinhos adventistas. </a:t>
            </a:r>
          </a:p>
          <a:p>
            <a:pPr indent="360000">
              <a:lnSpc>
                <a:spcPts val="2600"/>
              </a:lnSpc>
            </a:pPr>
            <a:r>
              <a:rPr lang="pt-BR" sz="2400" b="1" dirty="0">
                <a:solidFill>
                  <a:srgbClr val="FF0000"/>
                </a:solidFill>
              </a:rPr>
              <a:t>A menina queria aprender mais sobre Jesus, mas isso parecia impossível. Então ela precisou esperar. Depois de algum tempo, ela se casou, teve filhos, netos e duas bisnetas: Ana e Simona.</a:t>
            </a:r>
          </a:p>
          <a:p>
            <a:pPr indent="360000">
              <a:lnSpc>
                <a:spcPts val="2600"/>
              </a:lnSpc>
            </a:pPr>
            <a:r>
              <a:rPr lang="pt-BR" sz="2400" b="1" dirty="0">
                <a:solidFill>
                  <a:srgbClr val="FF0000"/>
                </a:solidFill>
              </a:rPr>
              <a:t>Durante todos esses anos, a vida mudou na Romênia. O governo comunista chegou ao fim e o novo governo permitiu que as pessoas aprendessem sobre Jesus. </a:t>
            </a:r>
          </a:p>
          <a:p>
            <a:pPr indent="360000">
              <a:lnSpc>
                <a:spcPts val="2600"/>
              </a:lnSpc>
            </a:pPr>
            <a:endParaRPr lang="pt-BR" sz="2400" b="1" dirty="0">
              <a:solidFill>
                <a:srgbClr val="FF0000"/>
              </a:solidFill>
            </a:endParaRPr>
          </a:p>
        </p:txBody>
      </p:sp>
      <p:pic>
        <p:nvPicPr>
          <p:cNvPr id="2" name="Imagem 1" descr="jesuscristo - Pastor Adventista">
            <a:extLst>
              <a:ext uri="{FF2B5EF4-FFF2-40B4-BE49-F238E27FC236}">
                <a16:creationId xmlns:a16="http://schemas.microsoft.com/office/drawing/2014/main" id="{63941E11-5B20-4994-DF54-3405DAC9538B}"/>
              </a:ext>
            </a:extLst>
          </p:cNvPr>
          <p:cNvPicPr>
            <a:picLocks noChangeAspect="1"/>
          </p:cNvPicPr>
          <p:nvPr/>
        </p:nvPicPr>
        <p:blipFill>
          <a:blip r:embed="rId2"/>
          <a:stretch>
            <a:fillRect/>
          </a:stretch>
        </p:blipFill>
        <p:spPr>
          <a:xfrm>
            <a:off x="3635895" y="4437112"/>
            <a:ext cx="3742757" cy="2341896"/>
          </a:xfrm>
          <a:prstGeom prst="rect">
            <a:avLst/>
          </a:prstGeom>
        </p:spPr>
      </p:pic>
    </p:spTree>
    <p:extLst>
      <p:ext uri="{BB962C8B-B14F-4D97-AF65-F5344CB8AC3E}">
        <p14:creationId xmlns:p14="http://schemas.microsoft.com/office/powerpoint/2010/main" val="2289592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BFB83-D7A6-37D2-199B-7E5E9BE60FCE}"/>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CA231857-5591-9AA8-4336-521B25401551}"/>
              </a:ext>
            </a:extLst>
          </p:cNvPr>
          <p:cNvSpPr txBox="1"/>
          <p:nvPr/>
        </p:nvSpPr>
        <p:spPr>
          <a:xfrm>
            <a:off x="107505" y="44624"/>
            <a:ext cx="9036495" cy="6768752"/>
          </a:xfrm>
          <a:prstGeom prst="rect">
            <a:avLst/>
          </a:prstGeom>
          <a:noFill/>
        </p:spPr>
        <p:txBody>
          <a:bodyPr wrap="square">
            <a:noAutofit/>
          </a:bodyPr>
          <a:lstStyle/>
          <a:p>
            <a:pPr indent="360000">
              <a:lnSpc>
                <a:spcPts val="2600"/>
              </a:lnSpc>
            </a:pPr>
            <a:r>
              <a:rPr lang="pt-BR" sz="2400" b="1" dirty="0">
                <a:solidFill>
                  <a:srgbClr val="FF0000"/>
                </a:solidFill>
              </a:rPr>
              <a:t>A bisavó Chirca amava profundamente suas bisnetas Ana e Simona. Ela queria o melhor para elas, então começou a ficar muito preocupada quando as meninas tiveram problemas na escola pública. </a:t>
            </a:r>
          </a:p>
          <a:p>
            <a:pPr indent="360000">
              <a:lnSpc>
                <a:spcPts val="2600"/>
              </a:lnSpc>
            </a:pPr>
            <a:r>
              <a:rPr lang="pt-BR" sz="2400" b="1" dirty="0">
                <a:solidFill>
                  <a:srgbClr val="FF0000"/>
                </a:solidFill>
              </a:rPr>
              <a:t>A bisavó soube a respeito de uma Escola Adventista. Ela se lembrou de ter aprendido sobre Jesus com gentis vizinhos adventistas quando era pequena. Ela sabia que Ana e Simona tinham que estudar na Escola Adventista. </a:t>
            </a:r>
          </a:p>
          <a:p>
            <a:pPr indent="360000">
              <a:lnSpc>
                <a:spcPts val="2600"/>
              </a:lnSpc>
            </a:pPr>
            <a:r>
              <a:rPr lang="pt-BR" sz="2400" b="1" dirty="0">
                <a:solidFill>
                  <a:srgbClr val="FF0000"/>
                </a:solidFill>
              </a:rPr>
              <a:t>A bisavó Chirca foi à escola e perguntou aos professores se as meninas poderiam frequentá-la. Ela descobriu que não havia vagas para novos alunos. Mas, quando os professores souberam que a bisavó Chirca estava criando as meninas sozinha, fizeram o possível para que Ana e Simona começassem a estudar na Escola Adventista. </a:t>
            </a:r>
          </a:p>
          <a:p>
            <a:pPr indent="360000">
              <a:lnSpc>
                <a:spcPts val="2600"/>
              </a:lnSpc>
            </a:pPr>
            <a:endParaRPr lang="pt-BR" sz="2400" b="1" dirty="0">
              <a:solidFill>
                <a:srgbClr val="FF0000"/>
              </a:solidFill>
            </a:endParaRPr>
          </a:p>
        </p:txBody>
      </p:sp>
      <p:sp>
        <p:nvSpPr>
          <p:cNvPr id="5" name="CaixaDeTexto 4">
            <a:extLst>
              <a:ext uri="{FF2B5EF4-FFF2-40B4-BE49-F238E27FC236}">
                <a16:creationId xmlns:a16="http://schemas.microsoft.com/office/drawing/2014/main" id="{A01383A1-910A-3016-5729-1BC438D57FF1}"/>
              </a:ext>
            </a:extLst>
          </p:cNvPr>
          <p:cNvSpPr txBox="1"/>
          <p:nvPr/>
        </p:nvSpPr>
        <p:spPr>
          <a:xfrm>
            <a:off x="4929929" y="6351711"/>
            <a:ext cx="3818535" cy="461665"/>
          </a:xfrm>
          <a:prstGeom prst="rect">
            <a:avLst/>
          </a:prstGeom>
          <a:noFill/>
        </p:spPr>
        <p:txBody>
          <a:bodyPr wrap="square">
            <a:spAutoFit/>
          </a:bodyPr>
          <a:lstStyle/>
          <a:p>
            <a:r>
              <a:rPr lang="pt-BR" sz="2400" b="1" dirty="0"/>
              <a:t>Ana, Bisavó Chirca e Simona</a:t>
            </a:r>
          </a:p>
        </p:txBody>
      </p:sp>
      <p:pic>
        <p:nvPicPr>
          <p:cNvPr id="7" name="Imagem 6">
            <a:extLst>
              <a:ext uri="{FF2B5EF4-FFF2-40B4-BE49-F238E27FC236}">
                <a16:creationId xmlns:a16="http://schemas.microsoft.com/office/drawing/2014/main" id="{887DC1A3-F191-30A0-A1BA-245AC7CB97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2004" y="4077072"/>
            <a:ext cx="2447925" cy="2647950"/>
          </a:xfrm>
          <a:prstGeom prst="rect">
            <a:avLst/>
          </a:prstGeom>
        </p:spPr>
      </p:pic>
    </p:spTree>
    <p:extLst>
      <p:ext uri="{BB962C8B-B14F-4D97-AF65-F5344CB8AC3E}">
        <p14:creationId xmlns:p14="http://schemas.microsoft.com/office/powerpoint/2010/main" val="858732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DADEA-3856-0DD5-B574-E0FD5989B15A}"/>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08D8E276-F4F2-1FE0-4A58-17E6401F4DB6}"/>
              </a:ext>
            </a:extLst>
          </p:cNvPr>
          <p:cNvSpPr txBox="1"/>
          <p:nvPr/>
        </p:nvSpPr>
        <p:spPr>
          <a:xfrm>
            <a:off x="107505" y="44624"/>
            <a:ext cx="9036495" cy="6768752"/>
          </a:xfrm>
          <a:prstGeom prst="rect">
            <a:avLst/>
          </a:prstGeom>
          <a:noFill/>
        </p:spPr>
        <p:txBody>
          <a:bodyPr wrap="square">
            <a:noAutofit/>
          </a:bodyPr>
          <a:lstStyle/>
          <a:p>
            <a:pPr indent="360000">
              <a:lnSpc>
                <a:spcPts val="2600"/>
              </a:lnSpc>
            </a:pPr>
            <a:r>
              <a:rPr lang="pt-BR" sz="2400" b="1" dirty="0">
                <a:solidFill>
                  <a:srgbClr val="FF0000"/>
                </a:solidFill>
              </a:rPr>
              <a:t>Ana e Simona amaram a nova escola. Quando voltaram para casa após o primeiro dia, elas abraçaram a bisavó Chirca com força e falaram: </a:t>
            </a:r>
          </a:p>
          <a:p>
            <a:pPr indent="360000">
              <a:lnSpc>
                <a:spcPts val="2600"/>
              </a:lnSpc>
            </a:pPr>
            <a:r>
              <a:rPr lang="pt-BR" sz="2400" b="1" dirty="0">
                <a:solidFill>
                  <a:srgbClr val="FF0000"/>
                </a:solidFill>
              </a:rPr>
              <a:t>– Gostamos tanto dessa escola que nunca mais iremos para outra! </a:t>
            </a:r>
          </a:p>
          <a:p>
            <a:pPr indent="360000">
              <a:lnSpc>
                <a:spcPts val="2600"/>
              </a:lnSpc>
            </a:pPr>
            <a:r>
              <a:rPr lang="pt-BR" sz="2400" b="1" dirty="0">
                <a:solidFill>
                  <a:srgbClr val="FF0000"/>
                </a:solidFill>
              </a:rPr>
              <a:t>As meninas amaram as professoras. Elas amaram aprender sobre Jesus e cantar sobre Ele. Tudo o que aprendiam, elas compartilhavam com a bisavó Chirca. Elas até lhe ensinaram a agradecer a Deus pelas refeições. </a:t>
            </a:r>
          </a:p>
          <a:p>
            <a:pPr indent="360000">
              <a:lnSpc>
                <a:spcPts val="2600"/>
              </a:lnSpc>
            </a:pPr>
            <a:r>
              <a:rPr lang="pt-BR" sz="2400" b="1" dirty="0">
                <a:solidFill>
                  <a:srgbClr val="FF0000"/>
                </a:solidFill>
              </a:rPr>
              <a:t>A bisavó Chirca ficou muito satisfeita. </a:t>
            </a:r>
          </a:p>
          <a:p>
            <a:pPr indent="360000">
              <a:lnSpc>
                <a:spcPts val="2600"/>
              </a:lnSpc>
            </a:pPr>
            <a:r>
              <a:rPr lang="pt-BR" sz="2400" b="1" dirty="0">
                <a:solidFill>
                  <a:srgbClr val="FF0000"/>
                </a:solidFill>
              </a:rPr>
              <a:t>– É bom que vocês tenham aprendido a orar antes de comer – disse ela. – Deus vai torná-las fortes quando orarem. </a:t>
            </a:r>
          </a:p>
          <a:p>
            <a:pPr indent="360000">
              <a:lnSpc>
                <a:spcPts val="2600"/>
              </a:lnSpc>
            </a:pPr>
            <a:r>
              <a:rPr lang="pt-BR" sz="2400" b="1" dirty="0">
                <a:solidFill>
                  <a:srgbClr val="FF0000"/>
                </a:solidFill>
              </a:rPr>
              <a:t>Ela ficou tão satisfeita que começou a frequentar a Igreja</a:t>
            </a:r>
          </a:p>
        </p:txBody>
      </p:sp>
      <p:pic>
        <p:nvPicPr>
          <p:cNvPr id="4" name="Imagem 3">
            <a:extLst>
              <a:ext uri="{FF2B5EF4-FFF2-40B4-BE49-F238E27FC236}">
                <a16:creationId xmlns:a16="http://schemas.microsoft.com/office/drawing/2014/main" id="{E6007FBB-8C44-A80A-9570-D209FCAA4946}"/>
              </a:ext>
            </a:extLst>
          </p:cNvPr>
          <p:cNvPicPr>
            <a:picLocks noChangeAspect="1"/>
          </p:cNvPicPr>
          <p:nvPr/>
        </p:nvPicPr>
        <p:blipFill>
          <a:blip r:embed="rId2"/>
          <a:stretch>
            <a:fillRect/>
          </a:stretch>
        </p:blipFill>
        <p:spPr>
          <a:xfrm>
            <a:off x="4918849" y="4077072"/>
            <a:ext cx="4117646" cy="2723277"/>
          </a:xfrm>
          <a:prstGeom prst="rect">
            <a:avLst/>
          </a:prstGeom>
        </p:spPr>
      </p:pic>
      <p:sp>
        <p:nvSpPr>
          <p:cNvPr id="6" name="CaixaDeTexto 5">
            <a:extLst>
              <a:ext uri="{FF2B5EF4-FFF2-40B4-BE49-F238E27FC236}">
                <a16:creationId xmlns:a16="http://schemas.microsoft.com/office/drawing/2014/main" id="{A6C54086-EDCB-5C18-A32E-8E2397E19EF3}"/>
              </a:ext>
            </a:extLst>
          </p:cNvPr>
          <p:cNvSpPr txBox="1"/>
          <p:nvPr/>
        </p:nvSpPr>
        <p:spPr>
          <a:xfrm>
            <a:off x="107505" y="3970560"/>
            <a:ext cx="4811344" cy="2677656"/>
          </a:xfrm>
          <a:prstGeom prst="rect">
            <a:avLst/>
          </a:prstGeom>
          <a:noFill/>
        </p:spPr>
        <p:txBody>
          <a:bodyPr wrap="square">
            <a:spAutoFit/>
          </a:bodyPr>
          <a:lstStyle/>
          <a:p>
            <a:r>
              <a:rPr lang="pt-BR" sz="2400" b="1" dirty="0">
                <a:solidFill>
                  <a:srgbClr val="FF0000"/>
                </a:solidFill>
              </a:rPr>
              <a:t>Adventista do Sétimo Dia aos sábados. Lá, ela aprendeu mais sobre Jesus, o mesmo Jesus sobre o qual tinha ouvido falar pela primeira vez quando era pequena. Mesmo com 84 anos, ela entregou seu coração a Jesus e foi batizada. </a:t>
            </a:r>
            <a:endParaRPr lang="pt-BR" dirty="0"/>
          </a:p>
        </p:txBody>
      </p:sp>
      <p:sp>
        <p:nvSpPr>
          <p:cNvPr id="7" name="Retângulo 6">
            <a:extLst>
              <a:ext uri="{FF2B5EF4-FFF2-40B4-BE49-F238E27FC236}">
                <a16:creationId xmlns:a16="http://schemas.microsoft.com/office/drawing/2014/main" id="{22867AD9-0D26-F39B-D44D-3BA2E24594C7}"/>
              </a:ext>
            </a:extLst>
          </p:cNvPr>
          <p:cNvSpPr/>
          <p:nvPr/>
        </p:nvSpPr>
        <p:spPr>
          <a:xfrm>
            <a:off x="4918849" y="6453336"/>
            <a:ext cx="4225151" cy="347013"/>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chemeClr val="tx1"/>
                </a:solidFill>
              </a:rPr>
              <a:t>Escola Adventista na Romênia</a:t>
            </a:r>
          </a:p>
        </p:txBody>
      </p:sp>
    </p:spTree>
    <p:extLst>
      <p:ext uri="{BB962C8B-B14F-4D97-AF65-F5344CB8AC3E}">
        <p14:creationId xmlns:p14="http://schemas.microsoft.com/office/powerpoint/2010/main" val="3828148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62350-AB63-38BA-9517-3FD325E70372}"/>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B1A8B98E-C95F-FE53-00AA-9FF788BF1CA1}"/>
              </a:ext>
            </a:extLst>
          </p:cNvPr>
          <p:cNvSpPr txBox="1"/>
          <p:nvPr/>
        </p:nvSpPr>
        <p:spPr>
          <a:xfrm>
            <a:off x="107505" y="44624"/>
            <a:ext cx="9036495" cy="6768752"/>
          </a:xfrm>
          <a:prstGeom prst="rect">
            <a:avLst/>
          </a:prstGeom>
          <a:noFill/>
        </p:spPr>
        <p:txBody>
          <a:bodyPr wrap="square">
            <a:noAutofit/>
          </a:bodyPr>
          <a:lstStyle/>
          <a:p>
            <a:pPr indent="360000">
              <a:lnSpc>
                <a:spcPts val="2600"/>
              </a:lnSpc>
            </a:pPr>
            <a:r>
              <a:rPr lang="pt-BR" sz="2400" b="1" dirty="0">
                <a:solidFill>
                  <a:srgbClr val="FF0000"/>
                </a:solidFill>
              </a:rPr>
              <a:t>A bisavó Chirca estava muito feliz! Ela contou às outras bisavós, avós e mães sobre a Escola Adventista. </a:t>
            </a:r>
          </a:p>
          <a:p>
            <a:pPr indent="360000">
              <a:lnSpc>
                <a:spcPts val="2600"/>
              </a:lnSpc>
            </a:pPr>
            <a:r>
              <a:rPr lang="pt-BR" sz="2400" b="1" dirty="0">
                <a:solidFill>
                  <a:srgbClr val="FF0000"/>
                </a:solidFill>
              </a:rPr>
              <a:t>– A Escola Adventista mudou minha vida e a vida das minhas bisnetas – contou. </a:t>
            </a:r>
          </a:p>
          <a:p>
            <a:pPr indent="360000">
              <a:lnSpc>
                <a:spcPts val="2600"/>
              </a:lnSpc>
            </a:pPr>
            <a:r>
              <a:rPr lang="pt-BR" sz="2400" b="1" dirty="0">
                <a:solidFill>
                  <a:srgbClr val="FF0000"/>
                </a:solidFill>
              </a:rPr>
              <a:t>Logo, essas bisavós, avós e mães começaram a perguntar se poderiam enviar seus filhos para a Escola Adventista. Os professores ampliaram a escola para que mais crianças pudessem frequentá-la. Agora, 55 crianças frequentam a Escola Adventista, e apenas seis são de lares adventistas.</a:t>
            </a:r>
          </a:p>
          <a:p>
            <a:pPr indent="360000">
              <a:lnSpc>
                <a:spcPts val="2600"/>
              </a:lnSpc>
            </a:pPr>
            <a:r>
              <a:rPr lang="pt-BR" sz="2400" b="1" dirty="0">
                <a:solidFill>
                  <a:srgbClr val="FF0000"/>
                </a:solidFill>
              </a:rPr>
              <a:t>Crianças em toda a Romênia estão aprendendo sobre Jesus em Escolas Adventistas. </a:t>
            </a:r>
          </a:p>
          <a:p>
            <a:pPr indent="360000">
              <a:lnSpc>
                <a:spcPts val="2600"/>
              </a:lnSpc>
            </a:pPr>
            <a:endParaRPr lang="pt-BR" sz="2400" b="1" dirty="0">
              <a:solidFill>
                <a:srgbClr val="FF0000"/>
              </a:solidFill>
            </a:endParaRPr>
          </a:p>
        </p:txBody>
      </p:sp>
      <p:pic>
        <p:nvPicPr>
          <p:cNvPr id="3" name="Imagem 2">
            <a:extLst>
              <a:ext uri="{FF2B5EF4-FFF2-40B4-BE49-F238E27FC236}">
                <a16:creationId xmlns:a16="http://schemas.microsoft.com/office/drawing/2014/main" id="{22380B4B-58B9-54B1-7BC8-A296BA120603}"/>
              </a:ext>
            </a:extLst>
          </p:cNvPr>
          <p:cNvPicPr>
            <a:picLocks noChangeAspect="1"/>
          </p:cNvPicPr>
          <p:nvPr/>
        </p:nvPicPr>
        <p:blipFill>
          <a:blip r:embed="rId2"/>
          <a:srcRect t="19066"/>
          <a:stretch>
            <a:fillRect/>
          </a:stretch>
        </p:blipFill>
        <p:spPr>
          <a:xfrm>
            <a:off x="3995936" y="3513911"/>
            <a:ext cx="3248234" cy="3284983"/>
          </a:xfrm>
          <a:prstGeom prst="rect">
            <a:avLst/>
          </a:prstGeom>
        </p:spPr>
      </p:pic>
      <p:sp>
        <p:nvSpPr>
          <p:cNvPr id="4" name="CaixaDeTexto 3">
            <a:extLst>
              <a:ext uri="{FF2B5EF4-FFF2-40B4-BE49-F238E27FC236}">
                <a16:creationId xmlns:a16="http://schemas.microsoft.com/office/drawing/2014/main" id="{FF4F07FA-1D5B-8451-ADBF-5B659DE844F0}"/>
              </a:ext>
            </a:extLst>
          </p:cNvPr>
          <p:cNvSpPr txBox="1"/>
          <p:nvPr/>
        </p:nvSpPr>
        <p:spPr>
          <a:xfrm>
            <a:off x="1788665" y="6167045"/>
            <a:ext cx="2207271" cy="646331"/>
          </a:xfrm>
          <a:prstGeom prst="rect">
            <a:avLst/>
          </a:prstGeom>
          <a:noFill/>
        </p:spPr>
        <p:txBody>
          <a:bodyPr wrap="none" rtlCol="0">
            <a:spAutoFit/>
          </a:bodyPr>
          <a:lstStyle/>
          <a:p>
            <a:pPr algn="r"/>
            <a:r>
              <a:rPr lang="pt-BR" b="1" dirty="0"/>
              <a:t>Igreja Adventista em </a:t>
            </a:r>
          </a:p>
          <a:p>
            <a:pPr algn="r"/>
            <a:r>
              <a:rPr lang="pt-BR" b="1" dirty="0" err="1"/>
              <a:t>Pereatu</a:t>
            </a:r>
            <a:r>
              <a:rPr lang="pt-BR" b="1" dirty="0"/>
              <a:t>, Romênia</a:t>
            </a:r>
            <a:endParaRPr lang="pt-BR" dirty="0"/>
          </a:p>
        </p:txBody>
      </p:sp>
    </p:spTree>
    <p:extLst>
      <p:ext uri="{BB962C8B-B14F-4D97-AF65-F5344CB8AC3E}">
        <p14:creationId xmlns:p14="http://schemas.microsoft.com/office/powerpoint/2010/main" val="2457519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ço Reservado para Imagem 4">
            <a:extLst>
              <a:ext uri="{FF2B5EF4-FFF2-40B4-BE49-F238E27FC236}">
                <a16:creationId xmlns:a16="http://schemas.microsoft.com/office/drawing/2014/main" id="{D09F4914-0350-9B7A-BEA4-35EAA4A03072}"/>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9274" b="9274"/>
          <a:stretch>
            <a:fillRect/>
          </a:stretch>
        </p:blipFill>
        <p:spPr>
          <a:xfrm>
            <a:off x="179388" y="2348880"/>
            <a:ext cx="8785225" cy="4320208"/>
          </a:xfrm>
          <a:prstGeom prst="rect">
            <a:avLst/>
          </a:prstGeom>
        </p:spPr>
      </p:pic>
      <p:sp>
        <p:nvSpPr>
          <p:cNvPr id="13" name="Espaço Reservado para Texto 12">
            <a:extLst>
              <a:ext uri="{FF2B5EF4-FFF2-40B4-BE49-F238E27FC236}">
                <a16:creationId xmlns:a16="http://schemas.microsoft.com/office/drawing/2014/main" id="{D787DDF2-93C9-4AEC-99B7-0C53449DE50A}"/>
              </a:ext>
            </a:extLst>
          </p:cNvPr>
          <p:cNvSpPr>
            <a:spLocks noGrp="1"/>
          </p:cNvSpPr>
          <p:nvPr>
            <p:ph type="body" sz="quarter" idx="13"/>
          </p:nvPr>
        </p:nvSpPr>
        <p:spPr>
          <a:xfrm>
            <a:off x="179387" y="44624"/>
            <a:ext cx="8785225" cy="2304256"/>
          </a:xfrm>
        </p:spPr>
        <p:txBody>
          <a:bodyPr anchor="ctr" anchorCtr="0"/>
          <a:lstStyle/>
          <a:p>
            <a:pPr indent="360000">
              <a:lnSpc>
                <a:spcPts val="2600"/>
              </a:lnSpc>
            </a:pPr>
            <a:r>
              <a:rPr lang="pt-BR" dirty="0"/>
              <a:t>Parte das ofertas deste trimestre ajudará na ampliação de duas outras escolas em que muitas crianças aprendem sobre Jesus. Outros projetos importantes na Divisão Intereuropeia que serão beneficiados pela oferta incluem uma Escola de Educação Infantil em Sófia, na Bulgária; um acampamento para jovens, acampamento da igreja e centro de treinamento na Bélgica; e um dormitório na Universidade Adventista Italiana Villa Aurora, em Florença, na Itália.</a:t>
            </a:r>
          </a:p>
        </p:txBody>
      </p:sp>
      <p:sp>
        <p:nvSpPr>
          <p:cNvPr id="9" name="AutoShape 2">
            <a:extLst>
              <a:ext uri="{FF2B5EF4-FFF2-40B4-BE49-F238E27FC236}">
                <a16:creationId xmlns:a16="http://schemas.microsoft.com/office/drawing/2014/main" id="{0059638F-CD39-04C7-39F6-EED4A7BEB32D}"/>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Tree>
    <p:extLst>
      <p:ext uri="{BB962C8B-B14F-4D97-AF65-F5344CB8AC3E}">
        <p14:creationId xmlns:p14="http://schemas.microsoft.com/office/powerpoint/2010/main" val="30626664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Espaço Reservado para Texto 3">
            <a:extLst>
              <a:ext uri="{FF2B5EF4-FFF2-40B4-BE49-F238E27FC236}">
                <a16:creationId xmlns:a16="http://schemas.microsoft.com/office/drawing/2014/main" id="{974DAA94-BD0C-6311-23DF-12B3F6D27E7B}"/>
              </a:ext>
            </a:extLst>
          </p:cNvPr>
          <p:cNvSpPr>
            <a:spLocks noGrp="1"/>
          </p:cNvSpPr>
          <p:nvPr>
            <p:ph type="body" sz="quarter" idx="10"/>
          </p:nvPr>
        </p:nvSpPr>
        <p:spPr>
          <a:xfrm>
            <a:off x="71996" y="679578"/>
            <a:ext cx="2959200" cy="2893438"/>
          </a:xfrm>
          <a:prstGeom prst="rect">
            <a:avLst/>
          </a:prstGeom>
        </p:spPr>
        <p:txBody>
          <a:bodyPr/>
          <a:lstStyle/>
          <a:p>
            <a:pPr indent="360000"/>
            <a:r>
              <a:rPr lang="pt-BR" dirty="0"/>
              <a:t>Na França, há poucas escolas adventistas do sétimo dia. A maioria das crianças frequenta escolas públicas ou outras escolas particulares. No entanto, a partir do 6° ano, muitas vezes há aulas aos sábados na rede pública, tornando a situação desafiadora para as crianças adventistas.</a:t>
            </a:r>
          </a:p>
        </p:txBody>
      </p:sp>
      <p:sp>
        <p:nvSpPr>
          <p:cNvPr id="30" name="Espaço Reservado para Texto 4">
            <a:extLst>
              <a:ext uri="{FF2B5EF4-FFF2-40B4-BE49-F238E27FC236}">
                <a16:creationId xmlns:a16="http://schemas.microsoft.com/office/drawing/2014/main" id="{867C65A2-182B-04C9-2FA7-BC78382E8D63}"/>
              </a:ext>
            </a:extLst>
          </p:cNvPr>
          <p:cNvSpPr>
            <a:spLocks noGrp="1"/>
          </p:cNvSpPr>
          <p:nvPr>
            <p:ph type="body" sz="quarter" idx="12"/>
          </p:nvPr>
        </p:nvSpPr>
        <p:spPr>
          <a:xfrm>
            <a:off x="34924" y="116631"/>
            <a:ext cx="864667" cy="491697"/>
          </a:xfrm>
        </p:spPr>
        <p:txBody>
          <a:bodyPr/>
          <a:lstStyle/>
          <a:p>
            <a:r>
              <a:rPr lang="pt-BR" dirty="0"/>
              <a:t>S13</a:t>
            </a:r>
          </a:p>
        </p:txBody>
      </p:sp>
      <p:sp>
        <p:nvSpPr>
          <p:cNvPr id="31" name="Retângulo 30">
            <a:extLst>
              <a:ext uri="{FF2B5EF4-FFF2-40B4-BE49-F238E27FC236}">
                <a16:creationId xmlns:a16="http://schemas.microsoft.com/office/drawing/2014/main" id="{3313E48F-B896-6010-9E1E-171EE3033EB0}"/>
              </a:ext>
            </a:extLst>
          </p:cNvPr>
          <p:cNvSpPr/>
          <p:nvPr/>
        </p:nvSpPr>
        <p:spPr>
          <a:xfrm>
            <a:off x="3082033" y="1042926"/>
            <a:ext cx="1368152"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Bandeira  da França</a:t>
            </a:r>
          </a:p>
        </p:txBody>
      </p:sp>
      <p:pic>
        <p:nvPicPr>
          <p:cNvPr id="32" name="Imagem 31">
            <a:extLst>
              <a:ext uri="{FF2B5EF4-FFF2-40B4-BE49-F238E27FC236}">
                <a16:creationId xmlns:a16="http://schemas.microsoft.com/office/drawing/2014/main" id="{894396A3-C025-3F25-16AD-9B84E4E660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22468" y="1723144"/>
            <a:ext cx="1087282" cy="827374"/>
          </a:xfrm>
          <a:prstGeom prst="rect">
            <a:avLst/>
          </a:prstGeom>
          <a:ln w="25400">
            <a:solidFill>
              <a:schemeClr val="tx1"/>
            </a:solidFill>
          </a:ln>
        </p:spPr>
      </p:pic>
      <p:pic>
        <p:nvPicPr>
          <p:cNvPr id="33" name="Imagem 32">
            <a:extLst>
              <a:ext uri="{FF2B5EF4-FFF2-40B4-BE49-F238E27FC236}">
                <a16:creationId xmlns:a16="http://schemas.microsoft.com/office/drawing/2014/main" id="{E67304F1-C2D4-94E6-A15D-C6690C201D21}"/>
              </a:ext>
            </a:extLst>
          </p:cNvPr>
          <p:cNvPicPr>
            <a:picLocks noChangeAspect="1"/>
          </p:cNvPicPr>
          <p:nvPr/>
        </p:nvPicPr>
        <p:blipFill>
          <a:blip r:embed="rId3"/>
          <a:stretch>
            <a:fillRect/>
          </a:stretch>
        </p:blipFill>
        <p:spPr>
          <a:xfrm>
            <a:off x="153773" y="3741185"/>
            <a:ext cx="3914172" cy="3029406"/>
          </a:xfrm>
          <a:prstGeom prst="rect">
            <a:avLst/>
          </a:prstGeom>
        </p:spPr>
      </p:pic>
      <p:sp>
        <p:nvSpPr>
          <p:cNvPr id="34" name="Retângulo 33">
            <a:extLst>
              <a:ext uri="{FF2B5EF4-FFF2-40B4-BE49-F238E27FC236}">
                <a16:creationId xmlns:a16="http://schemas.microsoft.com/office/drawing/2014/main" id="{F8D1DB32-DD62-0DA7-30E7-C25F1C05347B}"/>
              </a:ext>
            </a:extLst>
          </p:cNvPr>
          <p:cNvSpPr/>
          <p:nvPr/>
        </p:nvSpPr>
        <p:spPr>
          <a:xfrm>
            <a:off x="4070828" y="6122519"/>
            <a:ext cx="2573668"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pt-BR" b="1" dirty="0">
                <a:solidFill>
                  <a:sysClr val="windowText" lastClr="000000"/>
                </a:solidFill>
              </a:rPr>
              <a:t>Campus do Colégio Adventista de </a:t>
            </a:r>
            <a:r>
              <a:rPr lang="pt-BR" b="1" dirty="0" err="1">
                <a:solidFill>
                  <a:sysClr val="windowText" lastClr="000000"/>
                </a:solidFill>
              </a:rPr>
              <a:t>Saléve</a:t>
            </a:r>
            <a:endParaRPr lang="pt-BR" b="1" dirty="0">
              <a:solidFill>
                <a:sysClr val="windowText" lastClr="000000"/>
              </a:solidFill>
            </a:endParaRPr>
          </a:p>
        </p:txBody>
      </p:sp>
      <p:pic>
        <p:nvPicPr>
          <p:cNvPr id="35" name="Imagem 34" descr="Best hidden gems in Europe - Calanques de Piana COpyright  beboy - European Best Destinations">
            <a:extLst>
              <a:ext uri="{FF2B5EF4-FFF2-40B4-BE49-F238E27FC236}">
                <a16:creationId xmlns:a16="http://schemas.microsoft.com/office/drawing/2014/main" id="{D2AE95E4-39C2-F568-5573-143682A68404}"/>
              </a:ext>
            </a:extLst>
          </p:cNvPr>
          <p:cNvPicPr>
            <a:picLocks noChangeAspect="1"/>
          </p:cNvPicPr>
          <p:nvPr/>
        </p:nvPicPr>
        <p:blipFill>
          <a:blip r:embed="rId4"/>
          <a:stretch>
            <a:fillRect/>
          </a:stretch>
        </p:blipFill>
        <p:spPr>
          <a:xfrm>
            <a:off x="5004048" y="876593"/>
            <a:ext cx="3764931" cy="2499408"/>
          </a:xfrm>
          <a:prstGeom prst="rect">
            <a:avLst/>
          </a:prstGeom>
        </p:spPr>
      </p:pic>
      <p:pic>
        <p:nvPicPr>
          <p:cNvPr id="36" name="Imagem 35" descr="Best nature wonders in France - Orgue de Ille sur Tet copyright  Gennady Stetsenko  - European Best Destinations">
            <a:extLst>
              <a:ext uri="{FF2B5EF4-FFF2-40B4-BE49-F238E27FC236}">
                <a16:creationId xmlns:a16="http://schemas.microsoft.com/office/drawing/2014/main" id="{53C91009-B083-F8A1-7417-16037C6A96BE}"/>
              </a:ext>
            </a:extLst>
          </p:cNvPr>
          <p:cNvPicPr>
            <a:picLocks noChangeAspect="1"/>
          </p:cNvPicPr>
          <p:nvPr/>
        </p:nvPicPr>
        <p:blipFill>
          <a:blip r:embed="rId5"/>
          <a:stretch>
            <a:fillRect/>
          </a:stretch>
        </p:blipFill>
        <p:spPr>
          <a:xfrm>
            <a:off x="4512742" y="3623111"/>
            <a:ext cx="3764931" cy="2499408"/>
          </a:xfrm>
          <a:prstGeom prst="rect">
            <a:avLst/>
          </a:prstGeom>
        </p:spPr>
      </p:pic>
      <p:sp>
        <p:nvSpPr>
          <p:cNvPr id="37" name="Retângulo 36">
            <a:extLst>
              <a:ext uri="{FF2B5EF4-FFF2-40B4-BE49-F238E27FC236}">
                <a16:creationId xmlns:a16="http://schemas.microsoft.com/office/drawing/2014/main" id="{AC21871A-56F4-7697-D092-3B623EEE4DFD}"/>
              </a:ext>
            </a:extLst>
          </p:cNvPr>
          <p:cNvSpPr/>
          <p:nvPr/>
        </p:nvSpPr>
        <p:spPr>
          <a:xfrm>
            <a:off x="5004047" y="3157964"/>
            <a:ext cx="3273626"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Paisagens naturais na França</a:t>
            </a:r>
          </a:p>
        </p:txBody>
      </p:sp>
    </p:spTree>
    <p:extLst>
      <p:ext uri="{BB962C8B-B14F-4D97-AF65-F5344CB8AC3E}">
        <p14:creationId xmlns:p14="http://schemas.microsoft.com/office/powerpoint/2010/main" val="1089704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1">
            <a:extLst>
              <a:ext uri="{FF2B5EF4-FFF2-40B4-BE49-F238E27FC236}">
                <a16:creationId xmlns:a16="http://schemas.microsoft.com/office/drawing/2014/main" id="{F3EF72EB-5ED6-3537-4769-B241DE2A7D4D}"/>
              </a:ext>
            </a:extLst>
          </p:cNvPr>
          <p:cNvSpPr>
            <a:spLocks noChangeArrowheads="1"/>
          </p:cNvSpPr>
          <p:nvPr/>
        </p:nvSpPr>
        <p:spPr bwMode="auto">
          <a:xfrm>
            <a:off x="68882" y="694808"/>
            <a:ext cx="3278982" cy="5686520"/>
          </a:xfrm>
          <a:prstGeom prst="rect">
            <a:avLst/>
          </a:prstGeom>
          <a:solidFill>
            <a:srgbClr val="FFFF00"/>
          </a:solidFill>
          <a:ln>
            <a:noFill/>
          </a:ln>
          <a:effectLst/>
        </p:spPr>
        <p:txBody>
          <a:bodyPr vert="horz" wrap="square" lIns="0" tIns="0" rIns="0" bIns="0" numCol="1" anchor="t" anchorCtr="0" compatLnSpc="1">
            <a:prstTxWarp prst="textNoShape">
              <a:avLst/>
            </a:prstTxWarp>
            <a:noAutofit/>
          </a:bodyPr>
          <a:lstStyle/>
          <a:p>
            <a:pPr algn="ctr"/>
            <a:r>
              <a:rPr lang="pt-BR" sz="2000" b="1" i="1" dirty="0">
                <a:solidFill>
                  <a:srgbClr val="FF0000"/>
                </a:solidFill>
              </a:rPr>
              <a:t>Itália</a:t>
            </a:r>
          </a:p>
          <a:p>
            <a:r>
              <a:rPr lang="pt-BR" b="1" dirty="0"/>
              <a:t>• Sicília tem uma fauna muito variada, incluindo a raposa, doninha, marta, veados, javali, porco-espinho de crista, ouriço, cobra </a:t>
            </a:r>
            <a:r>
              <a:rPr lang="pt-BR" b="1" dirty="0" err="1"/>
              <a:t>aspida</a:t>
            </a:r>
            <a:r>
              <a:rPr lang="pt-BR" b="1" dirty="0"/>
              <a:t>, águia dourada, falcão peregrino, abelha e cegonha comum.</a:t>
            </a:r>
          </a:p>
          <a:p>
            <a:r>
              <a:rPr lang="pt-BR" b="1" dirty="0"/>
              <a:t>• A Sicília é bem conhecida pela sua cozinha variada e deliciosa, da qual o </a:t>
            </a:r>
            <a:r>
              <a:rPr lang="pt-BR" b="1" dirty="0" err="1"/>
              <a:t>cannoli</a:t>
            </a:r>
            <a:r>
              <a:rPr lang="pt-BR" b="1" dirty="0"/>
              <a:t> é provavelmente o mais famoso: uma massa de massa frita na forma de um tubo com um recheio doce que geralmente contém queijo ricota.</a:t>
            </a:r>
          </a:p>
          <a:p>
            <a:r>
              <a:rPr lang="pt-BR" b="1" dirty="0"/>
              <a:t>• O </a:t>
            </a:r>
            <a:r>
              <a:rPr lang="pt-BR" b="1" dirty="0" err="1"/>
              <a:t>coppola</a:t>
            </a:r>
            <a:r>
              <a:rPr lang="pt-BR" b="1" dirty="0"/>
              <a:t> siciliano é um tipo de boné tradicional (geralmente feito de lã) que os homens costumam usar. Agora é considerado um símbolo da herança siciliana.</a:t>
            </a:r>
            <a:endParaRPr lang="es-ES" b="1" dirty="0"/>
          </a:p>
        </p:txBody>
      </p:sp>
      <p:sp>
        <p:nvSpPr>
          <p:cNvPr id="25" name="Rectangle 5">
            <a:extLst>
              <a:ext uri="{FF2B5EF4-FFF2-40B4-BE49-F238E27FC236}">
                <a16:creationId xmlns:a16="http://schemas.microsoft.com/office/drawing/2014/main" id="{7ACE78DD-5BEA-223C-4D40-7DB132B79A98}"/>
              </a:ext>
            </a:extLst>
          </p:cNvPr>
          <p:cNvSpPr>
            <a:spLocks noChangeArrowheads="1"/>
          </p:cNvSpPr>
          <p:nvPr/>
        </p:nvSpPr>
        <p:spPr bwMode="auto">
          <a:xfrm>
            <a:off x="0" y="107728"/>
            <a:ext cx="65" cy="24174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t-PT" altLang="pt-BR" sz="1800" b="0" i="0" u="none" strike="noStrike" cap="none" normalizeH="0" baseline="0" dirty="0">
              <a:ln>
                <a:noFill/>
              </a:ln>
              <a:solidFill>
                <a:schemeClr val="tx1"/>
              </a:solidFill>
              <a:effectLst/>
              <a:latin typeface="Arial" panose="020B0604020202020204" pitchFamily="34" charset="0"/>
            </a:endParaRPr>
          </a:p>
        </p:txBody>
      </p:sp>
      <p:pic>
        <p:nvPicPr>
          <p:cNvPr id="29" name="Imagem 28" descr="Uma imagem contendo comida, mesa, prato, pedaço&#10;&#10;Descrição gerada automaticamente">
            <a:extLst>
              <a:ext uri="{FF2B5EF4-FFF2-40B4-BE49-F238E27FC236}">
                <a16:creationId xmlns:a16="http://schemas.microsoft.com/office/drawing/2014/main" id="{28DEF27E-9C87-15E1-DD55-DE339EBCC4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7368" y="729388"/>
            <a:ext cx="4857750" cy="2428875"/>
          </a:xfrm>
          <a:prstGeom prst="rect">
            <a:avLst/>
          </a:prstGeom>
        </p:spPr>
      </p:pic>
      <p:sp>
        <p:nvSpPr>
          <p:cNvPr id="33" name="Retângulo 32">
            <a:extLst>
              <a:ext uri="{FF2B5EF4-FFF2-40B4-BE49-F238E27FC236}">
                <a16:creationId xmlns:a16="http://schemas.microsoft.com/office/drawing/2014/main" id="{E710A0F4-1319-BA70-8386-DB9038D2472A}"/>
              </a:ext>
            </a:extLst>
          </p:cNvPr>
          <p:cNvSpPr/>
          <p:nvPr/>
        </p:nvSpPr>
        <p:spPr>
          <a:xfrm>
            <a:off x="7965712" y="685160"/>
            <a:ext cx="1109406" cy="461665"/>
          </a:xfrm>
          <a:prstGeom prst="rect">
            <a:avLst/>
          </a:prstGeom>
        </p:spPr>
        <p:txBody>
          <a:bodyPr wrap="none">
            <a:spAutoFit/>
          </a:bodyPr>
          <a:lstStyle/>
          <a:p>
            <a:r>
              <a:rPr lang="pt-BR" sz="2400" b="1" dirty="0" err="1"/>
              <a:t>cannoli</a:t>
            </a:r>
            <a:endParaRPr lang="pt-BR" sz="2400" dirty="0"/>
          </a:p>
        </p:txBody>
      </p:sp>
      <p:pic>
        <p:nvPicPr>
          <p:cNvPr id="37" name="Picture 4" descr="Resultado de imagem para coppola siciliano">
            <a:extLst>
              <a:ext uri="{FF2B5EF4-FFF2-40B4-BE49-F238E27FC236}">
                <a16:creationId xmlns:a16="http://schemas.microsoft.com/office/drawing/2014/main" id="{5EF56684-5E51-EAEB-5ADD-5EA3CE4636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3257454"/>
            <a:ext cx="2942456" cy="3114866"/>
          </a:xfrm>
          <a:prstGeom prst="rect">
            <a:avLst/>
          </a:prstGeom>
          <a:noFill/>
          <a:extLst>
            <a:ext uri="{909E8E84-426E-40DD-AFC4-6F175D3DCCD1}">
              <a14:hiddenFill xmlns:a14="http://schemas.microsoft.com/office/drawing/2010/main">
                <a:solidFill>
                  <a:srgbClr val="FFFFFF"/>
                </a:solidFill>
              </a14:hiddenFill>
            </a:ext>
          </a:extLst>
        </p:spPr>
      </p:pic>
      <p:sp>
        <p:nvSpPr>
          <p:cNvPr id="39" name="Retângulo 38">
            <a:extLst>
              <a:ext uri="{FF2B5EF4-FFF2-40B4-BE49-F238E27FC236}">
                <a16:creationId xmlns:a16="http://schemas.microsoft.com/office/drawing/2014/main" id="{1D6053E2-B626-4B56-2974-6D7EAA7010D1}"/>
              </a:ext>
            </a:extLst>
          </p:cNvPr>
          <p:cNvSpPr/>
          <p:nvPr/>
        </p:nvSpPr>
        <p:spPr>
          <a:xfrm>
            <a:off x="4456146" y="6011996"/>
            <a:ext cx="1821781" cy="369332"/>
          </a:xfrm>
          <a:prstGeom prst="rect">
            <a:avLst/>
          </a:prstGeom>
        </p:spPr>
        <p:txBody>
          <a:bodyPr wrap="none">
            <a:spAutoFit/>
          </a:bodyPr>
          <a:lstStyle/>
          <a:p>
            <a:r>
              <a:rPr lang="pt-BR" b="1" dirty="0" err="1">
                <a:solidFill>
                  <a:schemeClr val="bg1"/>
                </a:solidFill>
              </a:rPr>
              <a:t>coppola</a:t>
            </a:r>
            <a:r>
              <a:rPr lang="pt-BR" b="1" dirty="0">
                <a:solidFill>
                  <a:schemeClr val="bg1"/>
                </a:solidFill>
              </a:rPr>
              <a:t> siciliano </a:t>
            </a:r>
            <a:endParaRPr lang="pt-BR" dirty="0">
              <a:solidFill>
                <a:schemeClr val="bg1"/>
              </a:solidFill>
            </a:endParaRPr>
          </a:p>
        </p:txBody>
      </p:sp>
      <p:pic>
        <p:nvPicPr>
          <p:cNvPr id="41" name="Picture 6" descr="Resultado de imagem para raposa">
            <a:extLst>
              <a:ext uri="{FF2B5EF4-FFF2-40B4-BE49-F238E27FC236}">
                <a16:creationId xmlns:a16="http://schemas.microsoft.com/office/drawing/2014/main" id="{1B34093E-7CCA-3E1C-2503-23E628A08D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4293" y="3919374"/>
            <a:ext cx="2790825" cy="1638300"/>
          </a:xfrm>
          <a:prstGeom prst="rect">
            <a:avLst/>
          </a:prstGeom>
          <a:noFill/>
          <a:extLst>
            <a:ext uri="{909E8E84-426E-40DD-AFC4-6F175D3DCCD1}">
              <a14:hiddenFill xmlns:a14="http://schemas.microsoft.com/office/drawing/2010/main">
                <a:solidFill>
                  <a:srgbClr val="FFFFFF"/>
                </a:solidFill>
              </a14:hiddenFill>
            </a:ext>
          </a:extLst>
        </p:spPr>
      </p:pic>
      <p:sp>
        <p:nvSpPr>
          <p:cNvPr id="43" name="Retângulo 42">
            <a:extLst>
              <a:ext uri="{FF2B5EF4-FFF2-40B4-BE49-F238E27FC236}">
                <a16:creationId xmlns:a16="http://schemas.microsoft.com/office/drawing/2014/main" id="{6AC651C9-3C4A-1027-D06C-107CDEE2E6C6}"/>
              </a:ext>
            </a:extLst>
          </p:cNvPr>
          <p:cNvSpPr/>
          <p:nvPr/>
        </p:nvSpPr>
        <p:spPr>
          <a:xfrm>
            <a:off x="8247904" y="4369192"/>
            <a:ext cx="827214" cy="369332"/>
          </a:xfrm>
          <a:prstGeom prst="rect">
            <a:avLst/>
          </a:prstGeom>
        </p:spPr>
        <p:txBody>
          <a:bodyPr wrap="none">
            <a:spAutoFit/>
          </a:bodyPr>
          <a:lstStyle/>
          <a:p>
            <a:r>
              <a:rPr lang="pt-BR" b="1" dirty="0">
                <a:solidFill>
                  <a:schemeClr val="bg1"/>
                </a:solidFill>
              </a:rPr>
              <a:t>raposa</a:t>
            </a:r>
            <a:endParaRPr lang="pt-BR" dirty="0">
              <a:solidFill>
                <a:schemeClr val="bg1"/>
              </a:solidFill>
            </a:endParaRPr>
          </a:p>
        </p:txBody>
      </p:sp>
      <p:sp>
        <p:nvSpPr>
          <p:cNvPr id="45" name="CaixaDeTexto 44">
            <a:extLst>
              <a:ext uri="{FF2B5EF4-FFF2-40B4-BE49-F238E27FC236}">
                <a16:creationId xmlns:a16="http://schemas.microsoft.com/office/drawing/2014/main" id="{68FF44C4-A1BF-1BF7-674D-654CF036E490}"/>
              </a:ext>
            </a:extLst>
          </p:cNvPr>
          <p:cNvSpPr txBox="1"/>
          <p:nvPr/>
        </p:nvSpPr>
        <p:spPr>
          <a:xfrm>
            <a:off x="6942525" y="6425792"/>
            <a:ext cx="1653511" cy="261610"/>
          </a:xfrm>
          <a:prstGeom prst="rect">
            <a:avLst/>
          </a:prstGeom>
          <a:noFill/>
        </p:spPr>
        <p:txBody>
          <a:bodyPr wrap="square" rtlCol="0">
            <a:spAutoFit/>
          </a:bodyPr>
          <a:lstStyle/>
          <a:p>
            <a:pPr algn="ctr"/>
            <a:r>
              <a:rPr lang="pt-BR" sz="1100" b="1" dirty="0"/>
              <a:t>Bandeira da Itália</a:t>
            </a:r>
          </a:p>
        </p:txBody>
      </p:sp>
      <p:pic>
        <p:nvPicPr>
          <p:cNvPr id="47" name="Imagem 46">
            <a:extLst>
              <a:ext uri="{FF2B5EF4-FFF2-40B4-BE49-F238E27FC236}">
                <a16:creationId xmlns:a16="http://schemas.microsoft.com/office/drawing/2014/main" id="{FF150970-C38A-538C-FAAA-2E1A377C4D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86209" y="5831431"/>
            <a:ext cx="766142" cy="594361"/>
          </a:xfrm>
          <a:prstGeom prst="rect">
            <a:avLst/>
          </a:prstGeom>
          <a:ln w="12700">
            <a:solidFill>
              <a:schemeClr val="accent1"/>
            </a:solidFill>
          </a:ln>
        </p:spPr>
      </p:pic>
    </p:spTree>
    <p:extLst>
      <p:ext uri="{BB962C8B-B14F-4D97-AF65-F5344CB8AC3E}">
        <p14:creationId xmlns:p14="http://schemas.microsoft.com/office/powerpoint/2010/main" val="918599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Espaço Reservado para Texto 2">
            <a:extLst>
              <a:ext uri="{FF2B5EF4-FFF2-40B4-BE49-F238E27FC236}">
                <a16:creationId xmlns:a16="http://schemas.microsoft.com/office/drawing/2014/main" id="{61EA0833-AF33-D0D4-957C-1F6BA8B4655C}"/>
              </a:ext>
            </a:extLst>
          </p:cNvPr>
          <p:cNvSpPr>
            <a:spLocks noGrp="1"/>
          </p:cNvSpPr>
          <p:nvPr>
            <p:ph type="body" sz="quarter" idx="10"/>
          </p:nvPr>
        </p:nvSpPr>
        <p:spPr>
          <a:xfrm>
            <a:off x="71996" y="679578"/>
            <a:ext cx="2959200" cy="6120000"/>
          </a:xfrm>
        </p:spPr>
        <p:txBody>
          <a:bodyPr/>
          <a:lstStyle/>
          <a:p>
            <a:pPr algn="ctr">
              <a:defRPr/>
            </a:pPr>
            <a:r>
              <a:rPr lang="pt-PT" sz="1800" b="1" dirty="0">
                <a:solidFill>
                  <a:srgbClr val="FF0000"/>
                </a:solidFill>
                <a:latin typeface="Comic Sans MS" panose="030F0702030302020204" pitchFamily="66" charset="0"/>
              </a:rPr>
              <a:t>Urso-pardo</a:t>
            </a:r>
          </a:p>
          <a:p>
            <a:pPr algn="ctr">
              <a:defRPr/>
            </a:pPr>
            <a:endParaRPr lang="pt-BR" sz="1800" b="1" dirty="0">
              <a:solidFill>
                <a:srgbClr val="FF0000"/>
              </a:solidFill>
              <a:cs typeface="Arial" charset="0"/>
            </a:endParaRPr>
          </a:p>
          <a:p>
            <a:pPr marL="285750" indent="-285750" algn="just">
              <a:buFont typeface="Wingdings" panose="05000000000000000000" pitchFamily="2" charset="2"/>
              <a:buChar char="Ø"/>
              <a:defRPr/>
            </a:pPr>
            <a:r>
              <a:rPr lang="pt-PT" sz="1400" b="1" dirty="0">
                <a:latin typeface="Comic Sans MS" panose="030F0702030302020204" pitchFamily="66" charset="0"/>
              </a:rPr>
              <a:t>O urso-pardo é um animal  solitário, que durante o inverno, procura cavernas para hibernar (dormem por até sete meses seguidos, não acordam nem para comer)</a:t>
            </a:r>
            <a:r>
              <a:rPr lang="pt-BR" sz="1400" b="1" dirty="0">
                <a:latin typeface="Comic Sans MS" panose="030F0702030302020204" pitchFamily="66" charset="0"/>
              </a:rPr>
              <a:t>; </a:t>
            </a:r>
            <a:endParaRPr lang="es-ES" sz="1400" b="1" dirty="0">
              <a:latin typeface="Comic Sans MS" panose="030F0702030302020204" pitchFamily="66" charset="0"/>
              <a:cs typeface="Arial" charset="0"/>
            </a:endParaRPr>
          </a:p>
          <a:p>
            <a:pPr marL="285750" indent="-285750" algn="just">
              <a:buFont typeface="Wingdings" panose="05000000000000000000" pitchFamily="2" charset="2"/>
              <a:buChar char="Ø"/>
              <a:defRPr/>
            </a:pPr>
            <a:endParaRPr lang="pt-BR" sz="1400" b="1" dirty="0">
              <a:latin typeface="Comic Sans MS" panose="030F0702030302020204" pitchFamily="66" charset="0"/>
            </a:endParaRPr>
          </a:p>
          <a:p>
            <a:pPr marL="285750" indent="-285750" algn="just">
              <a:buFont typeface="Wingdings" panose="05000000000000000000" pitchFamily="2" charset="2"/>
              <a:buChar char="Ø"/>
              <a:defRPr/>
            </a:pPr>
            <a:r>
              <a:rPr lang="pt-PT" sz="1400" b="1" dirty="0">
                <a:latin typeface="Comic Sans MS" panose="030F0702030302020204" pitchFamily="66" charset="0"/>
              </a:rPr>
              <a:t>A maior população de ursos-pardos vive na Romênia; </a:t>
            </a:r>
          </a:p>
          <a:p>
            <a:pPr algn="just">
              <a:defRPr/>
            </a:pPr>
            <a:endParaRPr lang="pt-PT" sz="1400" b="1" dirty="0">
              <a:latin typeface="Comic Sans MS" panose="030F0702030302020204" pitchFamily="66" charset="0"/>
            </a:endParaRPr>
          </a:p>
          <a:p>
            <a:pPr marL="285750" indent="-285750" algn="just">
              <a:buFont typeface="Wingdings" panose="05000000000000000000" pitchFamily="2" charset="2"/>
              <a:buChar char="Ø"/>
              <a:defRPr/>
            </a:pPr>
            <a:r>
              <a:rPr lang="pt-BR" sz="1400" b="1" dirty="0">
                <a:latin typeface="Comic Sans MS" panose="030F0702030302020204" pitchFamily="66" charset="0"/>
              </a:rPr>
              <a:t>No inverno passa diversos dias dormindo na toca, mas acorda com frequência e com fome; </a:t>
            </a:r>
          </a:p>
          <a:p>
            <a:pPr algn="just">
              <a:defRPr/>
            </a:pPr>
            <a:endParaRPr lang="pt-BR" sz="1400" b="1" dirty="0">
              <a:latin typeface="Comic Sans MS" panose="030F0702030302020204" pitchFamily="66" charset="0"/>
            </a:endParaRPr>
          </a:p>
          <a:p>
            <a:pPr marL="285750" indent="-285750" algn="just">
              <a:buFont typeface="Wingdings" panose="05000000000000000000" pitchFamily="2" charset="2"/>
              <a:buChar char="Ø"/>
              <a:defRPr/>
            </a:pPr>
            <a:r>
              <a:rPr lang="pt-BR" sz="1400" b="1" dirty="0">
                <a:latin typeface="Comic Sans MS" panose="030F0702030302020204" pitchFamily="66" charset="0"/>
              </a:rPr>
              <a:t> Sua alimentação é variada, </a:t>
            </a:r>
            <a:r>
              <a:rPr lang="pt-PT" sz="1400" b="1" dirty="0">
                <a:latin typeface="Comic Sans MS" panose="030F0702030302020204" pitchFamily="66" charset="0"/>
              </a:rPr>
              <a:t>incluindo larvas, frutas silvestres, mel, peixes, pequenos roedores e grandes animais como cervos e alces; </a:t>
            </a:r>
          </a:p>
          <a:p>
            <a:pPr algn="just">
              <a:defRPr/>
            </a:pPr>
            <a:endParaRPr lang="pt-PT" sz="1400" b="1" dirty="0">
              <a:latin typeface="Comic Sans MS" panose="030F0702030302020204" pitchFamily="66" charset="0"/>
            </a:endParaRPr>
          </a:p>
          <a:p>
            <a:pPr marL="285750" indent="-285750" algn="just">
              <a:buFont typeface="Wingdings" panose="05000000000000000000" pitchFamily="2" charset="2"/>
              <a:buChar char="Ø"/>
              <a:defRPr/>
            </a:pPr>
            <a:r>
              <a:rPr lang="pt-PT" sz="1400" b="1" dirty="0">
                <a:latin typeface="Comic Sans MS" panose="030F0702030302020204" pitchFamily="66" charset="0"/>
              </a:rPr>
              <a:t>O urso-pardo vive de 25 a 30 anos e medem de 1,70 m a 2,50 metros de altura, e cerca de 3 metros em pé</a:t>
            </a:r>
            <a:r>
              <a:rPr lang="pt-BR" sz="1400" b="1" dirty="0">
                <a:latin typeface="Comic Sans MS" panose="030F0702030302020204" pitchFamily="66" charset="0"/>
              </a:rPr>
              <a:t>;</a:t>
            </a:r>
          </a:p>
          <a:p>
            <a:endParaRPr lang="pt-BR" dirty="0"/>
          </a:p>
        </p:txBody>
      </p:sp>
      <p:pic>
        <p:nvPicPr>
          <p:cNvPr id="21" name="Imagem 20">
            <a:extLst>
              <a:ext uri="{FF2B5EF4-FFF2-40B4-BE49-F238E27FC236}">
                <a16:creationId xmlns:a16="http://schemas.microsoft.com/office/drawing/2014/main" id="{DF0EC3DE-CF4F-F1A7-A8B4-D3C1E45199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3561" y="733531"/>
            <a:ext cx="3470770" cy="4796999"/>
          </a:xfrm>
          <a:prstGeom prst="rect">
            <a:avLst/>
          </a:prstGeom>
        </p:spPr>
      </p:pic>
      <p:pic>
        <p:nvPicPr>
          <p:cNvPr id="22" name="Imagem 21">
            <a:extLst>
              <a:ext uri="{FF2B5EF4-FFF2-40B4-BE49-F238E27FC236}">
                <a16:creationId xmlns:a16="http://schemas.microsoft.com/office/drawing/2014/main" id="{6D4E3EEE-F38D-190C-F774-5447A9935A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72362" y="3576391"/>
            <a:ext cx="2399642" cy="3197818"/>
          </a:xfrm>
          <a:prstGeom prst="rect">
            <a:avLst/>
          </a:prstGeom>
        </p:spPr>
      </p:pic>
      <p:pic>
        <p:nvPicPr>
          <p:cNvPr id="23" name="Imagem 22" descr="http://3.bp.blogspot.com/-6CW7-SZI5Gg/Tc6ifWizOkI/AAAAAAAAAE8/rsp64k47QJs/s1600/urso.jpg">
            <a:extLst>
              <a:ext uri="{FF2B5EF4-FFF2-40B4-BE49-F238E27FC236}">
                <a16:creationId xmlns:a16="http://schemas.microsoft.com/office/drawing/2014/main" id="{0D144C53-FCB2-44EC-0045-3B746C69557F}"/>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29954" y="733531"/>
            <a:ext cx="3125072" cy="2263421"/>
          </a:xfrm>
          <a:prstGeom prst="rect">
            <a:avLst/>
          </a:prstGeom>
          <a:noFill/>
          <a:ln>
            <a:noFill/>
          </a:ln>
        </p:spPr>
      </p:pic>
      <p:sp>
        <p:nvSpPr>
          <p:cNvPr id="24" name="CaixaDeTexto 23">
            <a:extLst>
              <a:ext uri="{FF2B5EF4-FFF2-40B4-BE49-F238E27FC236}">
                <a16:creationId xmlns:a16="http://schemas.microsoft.com/office/drawing/2014/main" id="{84DE585A-B293-17E6-096B-F1630DFD37DC}"/>
              </a:ext>
            </a:extLst>
          </p:cNvPr>
          <p:cNvSpPr txBox="1"/>
          <p:nvPr/>
        </p:nvSpPr>
        <p:spPr>
          <a:xfrm>
            <a:off x="3745244" y="6558765"/>
            <a:ext cx="1653511" cy="261610"/>
          </a:xfrm>
          <a:prstGeom prst="rect">
            <a:avLst/>
          </a:prstGeom>
          <a:noFill/>
        </p:spPr>
        <p:txBody>
          <a:bodyPr wrap="square" rtlCol="0">
            <a:spAutoFit/>
          </a:bodyPr>
          <a:lstStyle/>
          <a:p>
            <a:pPr algn="ctr"/>
            <a:r>
              <a:rPr lang="pt-BR" sz="1100" b="1" dirty="0"/>
              <a:t>Bandeira da Romênia</a:t>
            </a:r>
          </a:p>
        </p:txBody>
      </p:sp>
      <p:pic>
        <p:nvPicPr>
          <p:cNvPr id="25" name="Imagem 24">
            <a:extLst>
              <a:ext uri="{FF2B5EF4-FFF2-40B4-BE49-F238E27FC236}">
                <a16:creationId xmlns:a16="http://schemas.microsoft.com/office/drawing/2014/main" id="{73C72125-150B-E346-C989-C77400046AC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21288" y="5622298"/>
            <a:ext cx="1101421" cy="844699"/>
          </a:xfrm>
          <a:prstGeom prst="rect">
            <a:avLst/>
          </a:prstGeom>
        </p:spPr>
      </p:pic>
    </p:spTree>
    <p:extLst>
      <p:ext uri="{BB962C8B-B14F-4D97-AF65-F5344CB8AC3E}">
        <p14:creationId xmlns:p14="http://schemas.microsoft.com/office/powerpoint/2010/main" val="407344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a16="http://schemas.microsoft.com/office/drawing/2014/main" id="{FC1FD408-231A-40E3-8D63-2A6F1D0E85CE}"/>
              </a:ext>
            </a:extLst>
          </p:cNvPr>
          <p:cNvSpPr txBox="1"/>
          <p:nvPr/>
        </p:nvSpPr>
        <p:spPr>
          <a:xfrm>
            <a:off x="51618" y="1086643"/>
            <a:ext cx="9092382" cy="2011256"/>
          </a:xfrm>
          <a:prstGeom prst="rect">
            <a:avLst/>
          </a:prstGeom>
          <a:noFill/>
        </p:spPr>
        <p:txBody>
          <a:bodyPr wrap="square">
            <a:spAutoFit/>
          </a:bodyPr>
          <a:lstStyle/>
          <a:p>
            <a:pPr>
              <a:lnSpc>
                <a:spcPct val="107000"/>
              </a:lnSpc>
              <a:spcAft>
                <a:spcPts val="300"/>
              </a:spcAft>
            </a:pPr>
            <a:endParaRPr lang="pt-BR" b="1" dirty="0">
              <a:cs typeface="Times New Roman" panose="02020603050405020304" pitchFamily="18" charset="0"/>
            </a:endParaRPr>
          </a:p>
          <a:p>
            <a:pPr>
              <a:lnSpc>
                <a:spcPct val="107000"/>
              </a:lnSpc>
              <a:spcAft>
                <a:spcPts val="300"/>
              </a:spcAft>
            </a:pPr>
            <a:endParaRPr lang="pt-BR" b="1" dirty="0">
              <a:cs typeface="Times New Roman" panose="02020603050405020304" pitchFamily="18" charset="0"/>
            </a:endParaRPr>
          </a:p>
          <a:p>
            <a:pPr marL="342900" lvl="0" indent="-342900">
              <a:lnSpc>
                <a:spcPct val="107000"/>
              </a:lnSpc>
              <a:spcAft>
                <a:spcPts val="300"/>
              </a:spcAft>
              <a:buFont typeface="Symbol" panose="05050102010706020507" pitchFamily="18" charset="2"/>
              <a:buChar char=""/>
            </a:pPr>
            <a:r>
              <a:rPr lang="pt-BR" b="1" dirty="0">
                <a:cs typeface="Times New Roman" panose="02020603050405020304" pitchFamily="18" charset="0"/>
              </a:rPr>
              <a:t>Mostre a Romênia em um mapa. </a:t>
            </a:r>
          </a:p>
          <a:p>
            <a:pPr marL="342900" lvl="0" indent="-342900">
              <a:lnSpc>
                <a:spcPct val="107000"/>
              </a:lnSpc>
              <a:spcAft>
                <a:spcPts val="300"/>
              </a:spcAft>
              <a:buFont typeface="Symbol" panose="05050102010706020507" pitchFamily="18" charset="2"/>
              <a:buChar char=""/>
            </a:pPr>
            <a:r>
              <a:rPr lang="pt-BR" b="1" dirty="0">
                <a:cs typeface="Times New Roman" panose="02020603050405020304" pitchFamily="18" charset="0"/>
              </a:rPr>
              <a:t>Em seguida, mostre a cidade de </a:t>
            </a:r>
            <a:r>
              <a:rPr lang="pt-BR" b="1" dirty="0" err="1">
                <a:cs typeface="Times New Roman" panose="02020603050405020304" pitchFamily="18" charset="0"/>
              </a:rPr>
              <a:t>Peretu</a:t>
            </a:r>
            <a:r>
              <a:rPr lang="pt-BR" b="1" dirty="0">
                <a:cs typeface="Times New Roman" panose="02020603050405020304" pitchFamily="18" charset="0"/>
              </a:rPr>
              <a:t>, onde uma Escola Adventista receberá parte das ofertas deste trimestre.</a:t>
            </a:r>
          </a:p>
          <a:p>
            <a:pPr marL="342900" indent="-342900">
              <a:lnSpc>
                <a:spcPct val="107000"/>
              </a:lnSpc>
              <a:spcAft>
                <a:spcPts val="300"/>
              </a:spcAft>
              <a:buFont typeface="Symbol" panose="05050102010706020507" pitchFamily="18" charset="2"/>
              <a:buChar char=""/>
            </a:pPr>
            <a:r>
              <a:rPr lang="pt-BR" b="1" dirty="0">
                <a:cs typeface="Times New Roman" panose="02020603050405020304" pitchFamily="18" charset="0"/>
              </a:rPr>
              <a:t>A escola de </a:t>
            </a:r>
            <a:r>
              <a:rPr lang="pt-BR" b="1" dirty="0" err="1">
                <a:cs typeface="Times New Roman" panose="02020603050405020304" pitchFamily="18" charset="0"/>
              </a:rPr>
              <a:t>Peretu</a:t>
            </a:r>
            <a:r>
              <a:rPr lang="pt-BR" b="1" dirty="0">
                <a:cs typeface="Times New Roman" panose="02020603050405020304" pitchFamily="18" charset="0"/>
              </a:rPr>
              <a:t> foi inaugurada com apenas um aluno em 2016.</a:t>
            </a:r>
          </a:p>
        </p:txBody>
      </p:sp>
      <p:pic>
        <p:nvPicPr>
          <p:cNvPr id="5" name="Imagem 4">
            <a:extLst>
              <a:ext uri="{FF2B5EF4-FFF2-40B4-BE49-F238E27FC236}">
                <a16:creationId xmlns:a16="http://schemas.microsoft.com/office/drawing/2014/main" id="{9D97D917-BC34-4309-B8CE-CE93FB6CE888}"/>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064996" y="5697306"/>
            <a:ext cx="1079004" cy="1279995"/>
          </a:xfrm>
          <a:prstGeom prst="rect">
            <a:avLst/>
          </a:prstGeom>
        </p:spPr>
      </p:pic>
      <p:pic>
        <p:nvPicPr>
          <p:cNvPr id="7" name="Imagem 6">
            <a:extLst>
              <a:ext uri="{FF2B5EF4-FFF2-40B4-BE49-F238E27FC236}">
                <a16:creationId xmlns:a16="http://schemas.microsoft.com/office/drawing/2014/main" id="{3AAE92DA-E11A-4EFA-A850-B59D29322259}"/>
              </a:ext>
            </a:extLst>
          </p:cNvPr>
          <p:cNvPicPr>
            <a:picLocks noChangeAspect="1"/>
          </p:cNvPicPr>
          <p:nvPr/>
        </p:nvPicPr>
        <p:blipFill rotWithShape="1">
          <a:blip r:embed="rId3">
            <a:extLst>
              <a:ext uri="{28A0092B-C50C-407E-A947-70E740481C1C}">
                <a14:useLocalDpi xmlns:a14="http://schemas.microsoft.com/office/drawing/2010/main" val="0"/>
              </a:ext>
            </a:extLst>
          </a:blip>
          <a:srcRect l="19135" t="47331" r="74601" b="42114"/>
          <a:stretch/>
        </p:blipFill>
        <p:spPr>
          <a:xfrm>
            <a:off x="7740352" y="6331511"/>
            <a:ext cx="216024" cy="400110"/>
          </a:xfrm>
          <a:prstGeom prst="rect">
            <a:avLst/>
          </a:prstGeom>
          <a:ln w="38100">
            <a:noFill/>
          </a:ln>
        </p:spPr>
      </p:pic>
      <p:sp>
        <p:nvSpPr>
          <p:cNvPr id="8" name="Elipse 7">
            <a:extLst>
              <a:ext uri="{FF2B5EF4-FFF2-40B4-BE49-F238E27FC236}">
                <a16:creationId xmlns:a16="http://schemas.microsoft.com/office/drawing/2014/main" id="{15D60DF7-ABE5-48A3-A63A-80574B38726A}"/>
              </a:ext>
            </a:extLst>
          </p:cNvPr>
          <p:cNvSpPr/>
          <p:nvPr/>
        </p:nvSpPr>
        <p:spPr>
          <a:xfrm flipH="1" flipV="1">
            <a:off x="8028384" y="6309320"/>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Tree>
    <p:extLst>
      <p:ext uri="{BB962C8B-B14F-4D97-AF65-F5344CB8AC3E}">
        <p14:creationId xmlns:p14="http://schemas.microsoft.com/office/powerpoint/2010/main" val="30041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524CE747-CF44-4139-ADB2-F520C65DC5B6}"/>
              </a:ext>
            </a:extLst>
          </p:cNvPr>
          <p:cNvSpPr>
            <a:spLocks noGrp="1"/>
          </p:cNvSpPr>
          <p:nvPr>
            <p:ph type="body" sz="quarter" idx="4294967295"/>
          </p:nvPr>
        </p:nvSpPr>
        <p:spPr>
          <a:xfrm>
            <a:off x="15875" y="0"/>
            <a:ext cx="9109075" cy="666750"/>
          </a:xfrm>
          <a:prstGeom prst="rect">
            <a:avLst/>
          </a:prstGeom>
        </p:spPr>
        <p:txBody>
          <a:bodyPr/>
          <a:lstStyle/>
          <a:p>
            <a:r>
              <a:rPr lang="pt-BR" dirty="0"/>
              <a:t> </a:t>
            </a:r>
          </a:p>
        </p:txBody>
      </p:sp>
      <p:sp>
        <p:nvSpPr>
          <p:cNvPr id="4" name="Retângulo 3">
            <a:extLst>
              <a:ext uri="{FF2B5EF4-FFF2-40B4-BE49-F238E27FC236}">
                <a16:creationId xmlns:a16="http://schemas.microsoft.com/office/drawing/2014/main" id="{2823F78D-78E2-43ED-A138-900780B5FDF6}"/>
              </a:ext>
            </a:extLst>
          </p:cNvPr>
          <p:cNvSpPr>
            <a:spLocks noChangeArrowheads="1"/>
          </p:cNvSpPr>
          <p:nvPr/>
        </p:nvSpPr>
        <p:spPr bwMode="auto">
          <a:xfrm>
            <a:off x="107950" y="4442336"/>
            <a:ext cx="903605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pt-BR" altLang="pt-BR" sz="2400" b="1" dirty="0"/>
              <a:t>Qualquer observação sobre este material entre em contato comigo pelo e-mail:</a:t>
            </a:r>
          </a:p>
          <a:p>
            <a:pPr eaLnBrk="1" hangingPunct="1"/>
            <a:r>
              <a:rPr lang="pt-BR" altLang="pt-BR" sz="2400" b="1" dirty="0">
                <a:solidFill>
                  <a:srgbClr val="FF0000"/>
                </a:solidFill>
              </a:rPr>
              <a:t>Ruy Ernesto N Schwantes ( </a:t>
            </a:r>
            <a:r>
              <a:rPr lang="pt-BR" altLang="pt-BR" sz="2400" b="1" dirty="0">
                <a:solidFill>
                  <a:srgbClr val="FF0000"/>
                </a:solidFill>
                <a:hlinkClick r:id="rId2"/>
              </a:rPr>
              <a:t>ruy_ernesto@hotmail.com</a:t>
            </a:r>
            <a:r>
              <a:rPr lang="pt-BR" altLang="pt-BR" sz="2400" b="1" dirty="0">
                <a:solidFill>
                  <a:srgbClr val="FF0000"/>
                </a:solidFill>
              </a:rPr>
              <a:t> )</a:t>
            </a:r>
          </a:p>
          <a:p>
            <a:pPr eaLnBrk="1" hangingPunct="1"/>
            <a:endParaRPr lang="pt-BR" altLang="pt-BR" sz="2400" b="1" dirty="0">
              <a:solidFill>
                <a:srgbClr val="FF0000"/>
              </a:solidFill>
            </a:endParaRPr>
          </a:p>
          <a:p>
            <a:pPr eaLnBrk="1" hangingPunct="1"/>
            <a:endParaRPr lang="pt-BR" altLang="pt-BR" sz="2400" b="1" dirty="0">
              <a:solidFill>
                <a:srgbClr val="FF0000"/>
              </a:solidFill>
            </a:endParaRPr>
          </a:p>
        </p:txBody>
      </p:sp>
      <p:pic>
        <p:nvPicPr>
          <p:cNvPr id="5" name="Imagem 4">
            <a:extLst>
              <a:ext uri="{FF2B5EF4-FFF2-40B4-BE49-F238E27FC236}">
                <a16:creationId xmlns:a16="http://schemas.microsoft.com/office/drawing/2014/main" id="{A9EFC371-0E67-4F2C-9680-A1FE5B917DAC}"/>
              </a:ext>
            </a:extLst>
          </p:cNvPr>
          <p:cNvPicPr>
            <a:picLocks noChangeAspect="1"/>
          </p:cNvPicPr>
          <p:nvPr/>
        </p:nvPicPr>
        <p:blipFill rotWithShape="1">
          <a:blip r:embed="rId3">
            <a:extLst>
              <a:ext uri="{28A0092B-C50C-407E-A947-70E740481C1C}">
                <a14:useLocalDpi xmlns:a14="http://schemas.microsoft.com/office/drawing/2010/main" val="0"/>
              </a:ext>
            </a:extLst>
          </a:blip>
          <a:srcRect l="19135" t="47331" r="74601" b="42114"/>
          <a:stretch/>
        </p:blipFill>
        <p:spPr>
          <a:xfrm>
            <a:off x="8532440" y="6381328"/>
            <a:ext cx="216024" cy="400110"/>
          </a:xfrm>
          <a:prstGeom prst="rect">
            <a:avLst/>
          </a:prstGeom>
          <a:ln w="38100">
            <a:noFill/>
          </a:ln>
        </p:spPr>
      </p:pic>
      <p:sp>
        <p:nvSpPr>
          <p:cNvPr id="6" name="Elipse 5">
            <a:extLst>
              <a:ext uri="{FF2B5EF4-FFF2-40B4-BE49-F238E27FC236}">
                <a16:creationId xmlns:a16="http://schemas.microsoft.com/office/drawing/2014/main" id="{B1FAAB4F-9314-4477-9363-7420EFADC908}"/>
              </a:ext>
            </a:extLst>
          </p:cNvPr>
          <p:cNvSpPr/>
          <p:nvPr/>
        </p:nvSpPr>
        <p:spPr>
          <a:xfrm flipH="1" flipV="1">
            <a:off x="8876605" y="743054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Tree>
    <p:extLst>
      <p:ext uri="{BB962C8B-B14F-4D97-AF65-F5344CB8AC3E}">
        <p14:creationId xmlns:p14="http://schemas.microsoft.com/office/powerpoint/2010/main" val="1440919055"/>
      </p:ext>
    </p:extLst>
  </p:cSld>
  <p:clrMapOvr>
    <a:masterClrMapping/>
  </p:clrMapOvr>
</p:sld>
</file>

<file path=ppt/theme/theme1.xml><?xml version="1.0" encoding="utf-8"?>
<a:theme xmlns:a="http://schemas.openxmlformats.org/drawingml/2006/main" name="Missões">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Amarelo ADORAÇÃ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48793</TotalTime>
  <Words>1082</Words>
  <Application>Microsoft Office PowerPoint</Application>
  <PresentationFormat>Apresentação na tela (4:3)</PresentationFormat>
  <Paragraphs>71</Paragraphs>
  <Slides>15</Slides>
  <Notes>2</Notes>
  <HiddenSlides>0</HiddenSlides>
  <MMClips>0</MMClips>
  <ScaleCrop>false</ScaleCrop>
  <HeadingPairs>
    <vt:vector size="6" baseType="variant">
      <vt:variant>
        <vt:lpstr>Fontes usadas</vt:lpstr>
      </vt:variant>
      <vt:variant>
        <vt:i4>8</vt:i4>
      </vt:variant>
      <vt:variant>
        <vt:lpstr>Tema</vt:lpstr>
      </vt:variant>
      <vt:variant>
        <vt:i4>2</vt:i4>
      </vt:variant>
      <vt:variant>
        <vt:lpstr>Títulos de slides</vt:lpstr>
      </vt:variant>
      <vt:variant>
        <vt:i4>15</vt:i4>
      </vt:variant>
    </vt:vector>
  </HeadingPairs>
  <TitlesOfParts>
    <vt:vector size="25" baseType="lpstr">
      <vt:lpstr>Arial</vt:lpstr>
      <vt:lpstr>Arial Black</vt:lpstr>
      <vt:lpstr>Calibri</vt:lpstr>
      <vt:lpstr>Comic Sans MS</vt:lpstr>
      <vt:lpstr>Noto Serif Light</vt:lpstr>
      <vt:lpstr>Symbol</vt:lpstr>
      <vt:lpstr>Times New Roman</vt:lpstr>
      <vt:lpstr>Wingdings</vt:lpstr>
      <vt:lpstr>Missões</vt:lpstr>
      <vt:lpstr>Amarelo ADORAÇÃO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Uso Pessoal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Schwantes</dc:creator>
  <cp:lastModifiedBy>Ruy Ernesto Nobrega Schwantes</cp:lastModifiedBy>
  <cp:revision>3070</cp:revision>
  <dcterms:created xsi:type="dcterms:W3CDTF">2014-12-27T17:37:04Z</dcterms:created>
  <dcterms:modified xsi:type="dcterms:W3CDTF">2026-09-09T17:17:00Z</dcterms:modified>
</cp:coreProperties>
</file>