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81"/>
  </p:notesMasterIdLst>
  <p:handoutMasterIdLst>
    <p:handoutMasterId r:id="rId82"/>
  </p:handoutMasterIdLst>
  <p:sldIdLst>
    <p:sldId id="6281" r:id="rId6"/>
    <p:sldId id="6683" r:id="rId7"/>
    <p:sldId id="6670" r:id="rId8"/>
    <p:sldId id="297" r:id="rId9"/>
    <p:sldId id="6157" r:id="rId10"/>
    <p:sldId id="6170" r:id="rId11"/>
    <p:sldId id="6437" r:id="rId12"/>
    <p:sldId id="6493" r:id="rId13"/>
    <p:sldId id="1358" r:id="rId14"/>
    <p:sldId id="6500" r:id="rId15"/>
    <p:sldId id="6298" r:id="rId16"/>
    <p:sldId id="6299" r:id="rId17"/>
    <p:sldId id="1379" r:id="rId18"/>
    <p:sldId id="304" r:id="rId19"/>
    <p:sldId id="6689" r:id="rId20"/>
    <p:sldId id="6690" r:id="rId21"/>
    <p:sldId id="6691" r:id="rId22"/>
    <p:sldId id="6692" r:id="rId23"/>
    <p:sldId id="6693" r:id="rId24"/>
    <p:sldId id="6694" r:id="rId25"/>
    <p:sldId id="6695" r:id="rId26"/>
    <p:sldId id="757" r:id="rId27"/>
    <p:sldId id="1290" r:id="rId28"/>
    <p:sldId id="1292" r:id="rId29"/>
    <p:sldId id="3203" r:id="rId30"/>
    <p:sldId id="6346" r:id="rId31"/>
    <p:sldId id="6514" r:id="rId32"/>
    <p:sldId id="6425" r:id="rId33"/>
    <p:sldId id="6395" r:id="rId34"/>
    <p:sldId id="6133" r:id="rId35"/>
    <p:sldId id="318" r:id="rId36"/>
    <p:sldId id="6287" r:id="rId37"/>
    <p:sldId id="6512" r:id="rId38"/>
    <p:sldId id="6531" r:id="rId39"/>
    <p:sldId id="6549" r:id="rId40"/>
    <p:sldId id="6566" r:id="rId41"/>
    <p:sldId id="6593" r:id="rId42"/>
    <p:sldId id="6607" r:id="rId43"/>
    <p:sldId id="6628" r:id="rId44"/>
    <p:sldId id="6647" r:id="rId45"/>
    <p:sldId id="6661" r:id="rId46"/>
    <p:sldId id="6675" r:id="rId47"/>
    <p:sldId id="6688" r:id="rId48"/>
    <p:sldId id="6641" r:id="rId49"/>
    <p:sldId id="6656" r:id="rId50"/>
    <p:sldId id="6648" r:id="rId51"/>
    <p:sldId id="6684" r:id="rId52"/>
    <p:sldId id="5398" r:id="rId53"/>
    <p:sldId id="6700" r:id="rId54"/>
    <p:sldId id="6571" r:id="rId55"/>
    <p:sldId id="6568" r:id="rId56"/>
    <p:sldId id="6567" r:id="rId57"/>
    <p:sldId id="6569" r:id="rId58"/>
    <p:sldId id="6701" r:id="rId59"/>
    <p:sldId id="6702" r:id="rId60"/>
    <p:sldId id="6699" r:id="rId61"/>
    <p:sldId id="6563" r:id="rId62"/>
    <p:sldId id="6643" r:id="rId63"/>
    <p:sldId id="6621" r:id="rId64"/>
    <p:sldId id="6685" r:id="rId65"/>
    <p:sldId id="6696" r:id="rId66"/>
    <p:sldId id="6697" r:id="rId67"/>
    <p:sldId id="6698" r:id="rId68"/>
    <p:sldId id="6494" r:id="rId69"/>
    <p:sldId id="6625" r:id="rId70"/>
    <p:sldId id="6660" r:id="rId71"/>
    <p:sldId id="6639" r:id="rId72"/>
    <p:sldId id="6252" r:id="rId73"/>
    <p:sldId id="334" r:id="rId74"/>
    <p:sldId id="6208" r:id="rId75"/>
    <p:sldId id="6483" r:id="rId76"/>
    <p:sldId id="4267" r:id="rId77"/>
    <p:sldId id="6134" r:id="rId78"/>
    <p:sldId id="3748" r:id="rId79"/>
    <p:sldId id="1039" r:id="rId80"/>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2A91"/>
    <a:srgbClr val="FF0000"/>
    <a:srgbClr val="1F497D"/>
    <a:srgbClr val="1A35A6"/>
    <a:srgbClr val="BE4B48"/>
    <a:srgbClr val="8064A2"/>
    <a:srgbClr val="00B050"/>
    <a:srgbClr val="F79646"/>
    <a:srgbClr val="4BACC6"/>
    <a:srgbClr val="D016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46" autoAdjust="0"/>
    <p:restoredTop sz="88212" autoAdjust="0"/>
  </p:normalViewPr>
  <p:slideViewPr>
    <p:cSldViewPr>
      <p:cViewPr varScale="1">
        <p:scale>
          <a:sx n="97" d="100"/>
          <a:sy n="97" d="100"/>
        </p:scale>
        <p:origin x="1602" y="96"/>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presProps" Target="presProp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5.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notesMaster" Target="notesMasters/notesMaster1.xml"/><Relationship Id="rId86"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tableStyles" Target="tableStyles.xml"/><Relationship Id="rId61" Type="http://schemas.openxmlformats.org/officeDocument/2006/relationships/slide" Target="slides/slide56.xml"/><Relationship Id="rId8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08/09/2026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08/09/2026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2</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8FE73-4A3B-5427-1FD2-A18150F4DCA1}"/>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EF355404-5873-0C76-1118-CD23182D70B4}"/>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4B5E598C-7DC2-D3F7-D860-E05AC084F19B}"/>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B7DFB09-C8CF-2A7A-CE9E-DE86AD4CA74F}"/>
              </a:ext>
            </a:extLst>
          </p:cNvPr>
          <p:cNvSpPr>
            <a:spLocks noGrp="1"/>
          </p:cNvSpPr>
          <p:nvPr>
            <p:ph type="sldNum" sz="quarter" idx="5"/>
          </p:nvPr>
        </p:nvSpPr>
        <p:spPr/>
        <p:txBody>
          <a:bodyPr/>
          <a:lstStyle/>
          <a:p>
            <a:pPr>
              <a:defRPr/>
            </a:pPr>
            <a:fld id="{3B1B0580-6D6E-4344-BCCA-BAC4785C84D8}" type="slidenum">
              <a:rPr lang="pt-BR" altLang="pt-BR" smtClean="0"/>
              <a:pPr>
                <a:defRPr/>
              </a:pPr>
              <a:t>3</a:t>
            </a:fld>
            <a:endParaRPr lang="pt-BR" altLang="pt-BR"/>
          </a:p>
        </p:txBody>
      </p:sp>
    </p:spTree>
    <p:extLst>
      <p:ext uri="{BB962C8B-B14F-4D97-AF65-F5344CB8AC3E}">
        <p14:creationId xmlns:p14="http://schemas.microsoft.com/office/powerpoint/2010/main" val="2669792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0B90-B024-E431-028C-9FFF435764F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E5868271-C56C-FE58-E959-9D4250081E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034EAA3-BE6C-A045-C5E3-D5C30B028A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24EAD7FB-09EE-A0D7-80AA-83E21C59703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10</a:t>
            </a:fld>
            <a:endParaRPr lang="pt-BR" altLang="pt-BR">
              <a:latin typeface="Arial" panose="020B0604020202020204" pitchFamily="34" charset="0"/>
            </a:endParaRPr>
          </a:p>
        </p:txBody>
      </p:sp>
    </p:spTree>
    <p:extLst>
      <p:ext uri="{BB962C8B-B14F-4D97-AF65-F5344CB8AC3E}">
        <p14:creationId xmlns:p14="http://schemas.microsoft.com/office/powerpoint/2010/main" val="562992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11</a:t>
            </a:fld>
            <a:endParaRPr lang="pt-BR" altLang="pt-BR"/>
          </a:p>
        </p:txBody>
      </p:sp>
    </p:spTree>
    <p:extLst>
      <p:ext uri="{BB962C8B-B14F-4D97-AF65-F5344CB8AC3E}">
        <p14:creationId xmlns:p14="http://schemas.microsoft.com/office/powerpoint/2010/main" val="3438059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12</a:t>
            </a:fld>
            <a:endParaRPr lang="pt-BR" altLang="pt-BR"/>
          </a:p>
        </p:txBody>
      </p:sp>
    </p:spTree>
    <p:extLst>
      <p:ext uri="{BB962C8B-B14F-4D97-AF65-F5344CB8AC3E}">
        <p14:creationId xmlns:p14="http://schemas.microsoft.com/office/powerpoint/2010/main" val="2309707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13</a:t>
            </a:fld>
            <a:endParaRPr lang="pt-BR" altLang="pt-BR"/>
          </a:p>
        </p:txBody>
      </p:sp>
    </p:spTree>
    <p:extLst>
      <p:ext uri="{BB962C8B-B14F-4D97-AF65-F5344CB8AC3E}">
        <p14:creationId xmlns:p14="http://schemas.microsoft.com/office/powerpoint/2010/main" val="976071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14</a:t>
            </a:fld>
            <a:endParaRPr lang="pt-BR" altLang="pt-BR">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22</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45</a:t>
            </a:fld>
            <a:endParaRPr lang="pt-BR" altLang="pt-BR"/>
          </a:p>
        </p:txBody>
      </p:sp>
    </p:spTree>
    <p:extLst>
      <p:ext uri="{BB962C8B-B14F-4D97-AF65-F5344CB8AC3E}">
        <p14:creationId xmlns:p14="http://schemas.microsoft.com/office/powerpoint/2010/main" val="28122788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48</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51</a:t>
            </a:fld>
            <a:endParaRPr lang="pt-BR" altLang="pt-BR"/>
          </a:p>
        </p:txBody>
      </p:sp>
    </p:spTree>
    <p:extLst>
      <p:ext uri="{BB962C8B-B14F-4D97-AF65-F5344CB8AC3E}">
        <p14:creationId xmlns:p14="http://schemas.microsoft.com/office/powerpoint/2010/main" val="31420105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AECCC-2676-670F-ADF1-8431CC2882AF}"/>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95BB9953-1016-454A-5BCB-56FCDF7C774C}"/>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8ADF5FCD-3D79-51D0-1049-32A21A77EDD0}"/>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D21949F-E3F3-D18B-598C-53F7C663B597}"/>
              </a:ext>
            </a:extLst>
          </p:cNvPr>
          <p:cNvSpPr>
            <a:spLocks noGrp="1"/>
          </p:cNvSpPr>
          <p:nvPr>
            <p:ph type="sldNum" sz="quarter" idx="5"/>
          </p:nvPr>
        </p:nvSpPr>
        <p:spPr/>
        <p:txBody>
          <a:bodyPr/>
          <a:lstStyle/>
          <a:p>
            <a:pPr>
              <a:defRPr/>
            </a:pPr>
            <a:fld id="{3B1B0580-6D6E-4344-BCCA-BAC4785C84D8}" type="slidenum">
              <a:rPr lang="pt-BR" altLang="pt-BR" smtClean="0"/>
              <a:pPr>
                <a:defRPr/>
              </a:pPr>
              <a:t>56</a:t>
            </a:fld>
            <a:endParaRPr lang="pt-BR" altLang="pt-BR"/>
          </a:p>
        </p:txBody>
      </p:sp>
    </p:spTree>
    <p:extLst>
      <p:ext uri="{BB962C8B-B14F-4D97-AF65-F5344CB8AC3E}">
        <p14:creationId xmlns:p14="http://schemas.microsoft.com/office/powerpoint/2010/main" val="106546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57</a:t>
            </a:fld>
            <a:endParaRPr lang="pt-BR" altLang="pt-BR"/>
          </a:p>
        </p:txBody>
      </p:sp>
    </p:spTree>
    <p:extLst>
      <p:ext uri="{BB962C8B-B14F-4D97-AF65-F5344CB8AC3E}">
        <p14:creationId xmlns:p14="http://schemas.microsoft.com/office/powerpoint/2010/main" val="663752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EE685-EC95-FE14-D207-8C5F0AF015CB}"/>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F5C9B0F-515A-786E-ACA8-C1048E0D64F0}"/>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9744F522-22B3-63DC-7D20-82802273FCC3}"/>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217A4C5A-4697-5849-60C6-2F8F697D188C}"/>
              </a:ext>
            </a:extLst>
          </p:cNvPr>
          <p:cNvSpPr>
            <a:spLocks noGrp="1"/>
          </p:cNvSpPr>
          <p:nvPr>
            <p:ph type="sldNum" sz="quarter" idx="5"/>
          </p:nvPr>
        </p:nvSpPr>
        <p:spPr/>
        <p:txBody>
          <a:bodyPr/>
          <a:lstStyle/>
          <a:p>
            <a:pPr>
              <a:defRPr/>
            </a:pPr>
            <a:fld id="{3B1B0580-6D6E-4344-BCCA-BAC4785C84D8}" type="slidenum">
              <a:rPr lang="pt-BR" altLang="pt-BR" smtClean="0"/>
              <a:pPr>
                <a:defRPr/>
              </a:pPr>
              <a:t>67</a:t>
            </a:fld>
            <a:endParaRPr lang="pt-BR" altLang="pt-BR"/>
          </a:p>
        </p:txBody>
      </p:sp>
    </p:spTree>
    <p:extLst>
      <p:ext uri="{BB962C8B-B14F-4D97-AF65-F5344CB8AC3E}">
        <p14:creationId xmlns:p14="http://schemas.microsoft.com/office/powerpoint/2010/main" val="19223652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72</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73</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Master" Target="../slideMasters/slideMaster2.xml"/><Relationship Id="rId4" Type="http://schemas.openxmlformats.org/officeDocument/2006/relationships/image" Target="../media/image17.jp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9.jpe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marelo - Geral">
    <p:spTree>
      <p:nvGrpSpPr>
        <p:cNvPr id="1" name=""/>
        <p:cNvGrpSpPr/>
        <p:nvPr/>
      </p:nvGrpSpPr>
      <p:grpSpPr>
        <a:xfrm>
          <a:off x="0" y="0"/>
          <a:ext cx="0" cy="0"/>
          <a:chOff x="0" y="0"/>
          <a:chExt cx="0" cy="0"/>
        </a:xfrm>
      </p:grpSpPr>
      <p:pic>
        <p:nvPicPr>
          <p:cNvPr id="9" name="Imagem 8">
            <a:extLst>
              <a:ext uri="{FF2B5EF4-FFF2-40B4-BE49-F238E27FC236}">
                <a16:creationId xmlns:a16="http://schemas.microsoft.com/office/drawing/2014/main" id="{588BAD64-CF7E-10F9-D61B-69D69C1409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8767" y="675444"/>
            <a:ext cx="7810500" cy="6139268"/>
          </a:xfrm>
          <a:prstGeom prst="rect">
            <a:avLst/>
          </a:prstGeom>
        </p:spPr>
      </p:pic>
      <p:sp>
        <p:nvSpPr>
          <p:cNvPr id="8" name="Espaço Reservado para Texto 6">
            <a:extLst>
              <a:ext uri="{FF2B5EF4-FFF2-40B4-BE49-F238E27FC236}">
                <a16:creationId xmlns:a16="http://schemas.microsoft.com/office/drawing/2014/main" id="{5CADF74D-AD23-6CE3-46CD-BC1F4B0ACBB8}"/>
              </a:ext>
            </a:extLst>
          </p:cNvPr>
          <p:cNvSpPr>
            <a:spLocks noGrp="1" noChangeAspect="1"/>
          </p:cNvSpPr>
          <p:nvPr>
            <p:ph type="body" sz="quarter" idx="16" hasCustomPrompt="1"/>
          </p:nvPr>
        </p:nvSpPr>
        <p:spPr>
          <a:xfrm>
            <a:off x="1332000" y="570864"/>
            <a:ext cx="7761600" cy="62871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6" name="Espaço Reservado para Imagem 5">
            <a:extLst>
              <a:ext uri="{FF2B5EF4-FFF2-40B4-BE49-F238E27FC236}">
                <a16:creationId xmlns:a16="http://schemas.microsoft.com/office/drawing/2014/main" id="{12546ACB-7482-87A2-128E-267ADA302DB6}"/>
              </a:ext>
            </a:extLst>
          </p:cNvPr>
          <p:cNvSpPr>
            <a:spLocks noGrp="1" noChangeAspect="1"/>
          </p:cNvSpPr>
          <p:nvPr>
            <p:ph type="pic" sz="quarter" idx="13"/>
          </p:nvPr>
        </p:nvSpPr>
        <p:spPr>
          <a:xfrm>
            <a:off x="1332000" y="570864"/>
            <a:ext cx="7761600" cy="6287136"/>
          </a:xfrm>
          <a:prstGeom prst="rect">
            <a:avLst/>
          </a:prstGeom>
        </p:spPr>
        <p:txBody>
          <a:bodyPr/>
          <a:lstStyle/>
          <a:p>
            <a:endParaRPr lang="pt-BR"/>
          </a:p>
        </p:txBody>
      </p:sp>
      <p:sp>
        <p:nvSpPr>
          <p:cNvPr id="7" name="Espaço Reservado para Texto 31">
            <a:extLst>
              <a:ext uri="{FF2B5EF4-FFF2-40B4-BE49-F238E27FC236}">
                <a16:creationId xmlns:a16="http://schemas.microsoft.com/office/drawing/2014/main" id="{A759AD49-F707-A075-B6E7-091019B9F178}"/>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108930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raft">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A15FBAC9-EC2B-3370-B6B3-3ECBEE6120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219679" cy="6858000"/>
          </a:xfrm>
          <a:prstGeom prst="rect">
            <a:avLst/>
          </a:prstGeom>
        </p:spPr>
      </p:pic>
      <p:sp>
        <p:nvSpPr>
          <p:cNvPr id="4" name="Rounded Rectangle 3">
            <a:extLst>
              <a:ext uri="{FF2B5EF4-FFF2-40B4-BE49-F238E27FC236}">
                <a16:creationId xmlns:a16="http://schemas.microsoft.com/office/drawing/2014/main" id="{F0C62EB8-9E5D-74D7-4765-AF4C5B7B4A41}"/>
              </a:ext>
            </a:extLst>
          </p:cNvPr>
          <p:cNvSpPr/>
          <p:nvPr userDrawn="1"/>
        </p:nvSpPr>
        <p:spPr>
          <a:xfrm>
            <a:off x="991039" y="1988840"/>
            <a:ext cx="4013009" cy="3308856"/>
          </a:xfrm>
          <a:prstGeom prst="round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Arte da Semana</a:t>
            </a:r>
          </a:p>
        </p:txBody>
      </p:sp>
    </p:spTree>
    <p:extLst>
      <p:ext uri="{BB962C8B-B14F-4D97-AF65-F5344CB8AC3E}">
        <p14:creationId xmlns:p14="http://schemas.microsoft.com/office/powerpoint/2010/main" val="3939267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ral">
    <p:spTree>
      <p:nvGrpSpPr>
        <p:cNvPr id="1" name=""/>
        <p:cNvGrpSpPr/>
        <p:nvPr/>
      </p:nvGrpSpPr>
      <p:grpSpPr>
        <a:xfrm>
          <a:off x="0" y="0"/>
          <a:ext cx="0" cy="0"/>
          <a:chOff x="0" y="0"/>
          <a:chExt cx="0" cy="0"/>
        </a:xfrm>
      </p:grpSpPr>
      <p:sp>
        <p:nvSpPr>
          <p:cNvPr id="3" name="Retângulo 2">
            <a:extLst>
              <a:ext uri="{FF2B5EF4-FFF2-40B4-BE49-F238E27FC236}">
                <a16:creationId xmlns:a16="http://schemas.microsoft.com/office/drawing/2014/main" id="{299BDE93-CDA6-6B26-AD53-4885BF02A046}"/>
              </a:ext>
            </a:extLst>
          </p:cNvPr>
          <p:cNvSpPr/>
          <p:nvPr userDrawn="1"/>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TextBox 1">
            <a:extLst>
              <a:ext uri="{FF2B5EF4-FFF2-40B4-BE49-F238E27FC236}">
                <a16:creationId xmlns:a16="http://schemas.microsoft.com/office/drawing/2014/main" id="{C60F04A5-E3B6-2567-811E-6479E16C6896}"/>
              </a:ext>
            </a:extLst>
          </p:cNvPr>
          <p:cNvSpPr txBox="1"/>
          <p:nvPr userDrawn="1"/>
        </p:nvSpPr>
        <p:spPr>
          <a:xfrm>
            <a:off x="0" y="5638888"/>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vindos</a:t>
            </a:r>
            <a:r>
              <a:rPr lang="en-US" sz="4800" b="1" dirty="0">
                <a:solidFill>
                  <a:schemeClr val="accent4"/>
                </a:solidFill>
                <a:latin typeface="Century Gothic" panose="020B0502020202020204" pitchFamily="34" charset="0"/>
              </a:rPr>
              <a:t> à Escola Sabatina</a:t>
            </a:r>
          </a:p>
        </p:txBody>
      </p:sp>
      <p:pic>
        <p:nvPicPr>
          <p:cNvPr id="9" name="Imagem 8">
            <a:extLst>
              <a:ext uri="{FF2B5EF4-FFF2-40B4-BE49-F238E27FC236}">
                <a16:creationId xmlns:a16="http://schemas.microsoft.com/office/drawing/2014/main" id="{847D5A00-6D1F-92DB-50E4-FA96B148CE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1186"/>
            <a:ext cx="9144000" cy="5448300"/>
          </a:xfrm>
          <a:prstGeom prst="rect">
            <a:avLst/>
          </a:prstGeom>
        </p:spPr>
      </p:pic>
    </p:spTree>
    <p:extLst>
      <p:ext uri="{BB962C8B-B14F-4D97-AF65-F5344CB8AC3E}">
        <p14:creationId xmlns:p14="http://schemas.microsoft.com/office/powerpoint/2010/main" val="4216150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oncurso">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ADD65B19-7E98-DE73-8CC4-1030F458306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20800" y="1962150"/>
            <a:ext cx="7797800" cy="4770950"/>
          </a:xfrm>
          <a:prstGeom prst="rect">
            <a:avLst/>
          </a:prstGeom>
        </p:spPr>
      </p:pic>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t> </a:t>
            </a:r>
          </a:p>
        </p:txBody>
      </p:sp>
      <p:sp>
        <p:nvSpPr>
          <p:cNvPr id="15" name="Espaço Reservado para Texto 14"/>
          <p:cNvSpPr>
            <a:spLocks noGrp="1"/>
          </p:cNvSpPr>
          <p:nvPr>
            <p:ph type="body" sz="quarter" idx="10" hasCustomPrompt="1"/>
          </p:nvPr>
        </p:nvSpPr>
        <p:spPr>
          <a:xfrm>
            <a:off x="1320801" y="684755"/>
            <a:ext cx="7786508" cy="1277395"/>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2" name="Retângulo 1">
            <a:extLst>
              <a:ext uri="{FF2B5EF4-FFF2-40B4-BE49-F238E27FC236}">
                <a16:creationId xmlns:a16="http://schemas.microsoft.com/office/drawing/2014/main" id="{207FBB9B-18F6-64A4-4083-5196095F7CA3}"/>
              </a:ext>
            </a:extLst>
          </p:cNvPr>
          <p:cNvSpPr/>
          <p:nvPr userDrawn="1"/>
        </p:nvSpPr>
        <p:spPr>
          <a:xfrm>
            <a:off x="1320800" y="6302109"/>
            <a:ext cx="7797800" cy="518836"/>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t> </a:t>
            </a:r>
          </a:p>
        </p:txBody>
      </p:sp>
      <p:sp>
        <p:nvSpPr>
          <p:cNvPr id="3" name="Espaço Reservado para Texto 14">
            <a:extLst>
              <a:ext uri="{FF2B5EF4-FFF2-40B4-BE49-F238E27FC236}">
                <a16:creationId xmlns:a16="http://schemas.microsoft.com/office/drawing/2014/main" id="{275E4FBA-5B36-6B08-1C28-1E75853B46E1}"/>
              </a:ext>
            </a:extLst>
          </p:cNvPr>
          <p:cNvSpPr>
            <a:spLocks noGrp="1"/>
          </p:cNvSpPr>
          <p:nvPr>
            <p:ph type="body" sz="quarter" idx="11" hasCustomPrompt="1"/>
          </p:nvPr>
        </p:nvSpPr>
        <p:spPr>
          <a:xfrm>
            <a:off x="1320801" y="6309320"/>
            <a:ext cx="7786508" cy="511625"/>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Tree>
    <p:extLst>
      <p:ext uri="{BB962C8B-B14F-4D97-AF65-F5344CB8AC3E}">
        <p14:creationId xmlns:p14="http://schemas.microsoft.com/office/powerpoint/2010/main" val="94519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8E5A9A2E-75BA-6EB2-BB82-8D14037490F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1304" y="692697"/>
            <a:ext cx="7792696" cy="6126114"/>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23728" y="1196752"/>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zul - Geral">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7B4EDE0E-8A0C-C048-2BD6-C0BF8A051C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2000" y="570864"/>
            <a:ext cx="7812000" cy="6287136"/>
          </a:xfrm>
          <a:prstGeom prst="rect">
            <a:avLst/>
          </a:prstGeom>
        </p:spPr>
      </p:pic>
      <p:sp>
        <p:nvSpPr>
          <p:cNvPr id="4" name="Espaço Reservado para Imagem 5">
            <a:extLst>
              <a:ext uri="{FF2B5EF4-FFF2-40B4-BE49-F238E27FC236}">
                <a16:creationId xmlns:a16="http://schemas.microsoft.com/office/drawing/2014/main" id="{C6F178C9-CA25-CBC9-C157-8BDDD8F8CC88}"/>
              </a:ext>
            </a:extLst>
          </p:cNvPr>
          <p:cNvSpPr>
            <a:spLocks noGrp="1" noChangeAspect="1"/>
          </p:cNvSpPr>
          <p:nvPr>
            <p:ph type="pic" sz="quarter" idx="13"/>
          </p:nvPr>
        </p:nvSpPr>
        <p:spPr>
          <a:xfrm>
            <a:off x="1332000" y="570864"/>
            <a:ext cx="7761600" cy="62871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52C60677-A72F-B7ED-2C31-7A79A76CD06C}"/>
              </a:ext>
            </a:extLst>
          </p:cNvPr>
          <p:cNvSpPr>
            <a:spLocks noGrp="1" noChangeAspect="1"/>
          </p:cNvSpPr>
          <p:nvPr>
            <p:ph type="body" sz="quarter" idx="16" hasCustomPrompt="1"/>
          </p:nvPr>
        </p:nvSpPr>
        <p:spPr>
          <a:xfrm>
            <a:off x="1332000" y="570864"/>
            <a:ext cx="7761600" cy="62871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50B3DD9B-A545-607D-D747-C638855E9BF2}"/>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3944311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06F18B1E-6CDC-55C7-11D3-A675F243C75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51042" y="689756"/>
            <a:ext cx="7740000" cy="5175250"/>
          </a:xfrm>
          <a:prstGeom prst="rect">
            <a:avLst/>
          </a:prstGeom>
        </p:spPr>
      </p:pic>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7" name="Retângulo 6">
            <a:extLst>
              <a:ext uri="{FF2B5EF4-FFF2-40B4-BE49-F238E27FC236}">
                <a16:creationId xmlns:a16="http://schemas.microsoft.com/office/drawing/2014/main" id="{D611CC65-7A07-71D5-E323-1336E1FBE5D9}"/>
              </a:ext>
            </a:extLst>
          </p:cNvPr>
          <p:cNvSpPr/>
          <p:nvPr userDrawn="1"/>
        </p:nvSpPr>
        <p:spPr>
          <a:xfrm>
            <a:off x="4067944" y="43542"/>
            <a:ext cx="1008112" cy="5889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ln>
                  <a:solidFill>
                    <a:schemeClr val="tx1"/>
                  </a:solidFill>
                </a:ln>
              </a:rPr>
              <a:t>12</a:t>
            </a:r>
            <a:endParaRPr lang="pt-BR" b="1" dirty="0">
              <a:ln>
                <a:solidFill>
                  <a:schemeClr val="tx1"/>
                </a:solidFill>
              </a:ln>
            </a:endParaRPr>
          </a:p>
        </p:txBody>
      </p:sp>
      <p:sp>
        <p:nvSpPr>
          <p:cNvPr id="12" name="CaixaDeTexto 11">
            <a:extLst>
              <a:ext uri="{FF2B5EF4-FFF2-40B4-BE49-F238E27FC236}">
                <a16:creationId xmlns:a16="http://schemas.microsoft.com/office/drawing/2014/main" id="{F96399E7-8080-1D0F-B853-553075FBF89B}"/>
              </a:ext>
            </a:extLst>
          </p:cNvPr>
          <p:cNvSpPr txBox="1"/>
          <p:nvPr userDrawn="1"/>
        </p:nvSpPr>
        <p:spPr>
          <a:xfrm>
            <a:off x="1351042" y="5865006"/>
            <a:ext cx="7740000" cy="954107"/>
          </a:xfrm>
          <a:prstGeom prst="rect">
            <a:avLst/>
          </a:prstGeom>
          <a:solidFill>
            <a:srgbClr val="1F497D"/>
          </a:solidFill>
        </p:spPr>
        <p:txBody>
          <a:bodyPr wrap="square">
            <a:spAutoFit/>
          </a:bodyPr>
          <a:lstStyle/>
          <a:p>
            <a:pPr algn="ctr"/>
            <a:r>
              <a:rPr lang="pt-BR" sz="2800" b="1" i="0" kern="1200" dirty="0">
                <a:ln>
                  <a:solidFill>
                    <a:srgbClr val="FF0000"/>
                  </a:solidFill>
                </a:ln>
                <a:solidFill>
                  <a:schemeClr val="bg1"/>
                </a:solidFill>
                <a:latin typeface="Arial" panose="020B0604020202020204" pitchFamily="34" charset="0"/>
                <a:ea typeface="+mn-ea"/>
                <a:cs typeface="Arial" panose="020B0604020202020204" pitchFamily="34" charset="0"/>
              </a:rPr>
              <a:t>Jesus vê potencial </a:t>
            </a:r>
          </a:p>
          <a:p>
            <a:pPr algn="ctr"/>
            <a:r>
              <a:rPr lang="pt-BR" sz="2800" b="1" i="0" kern="1200" dirty="0">
                <a:ln>
                  <a:solidFill>
                    <a:srgbClr val="FF0000"/>
                  </a:solidFill>
                </a:ln>
                <a:solidFill>
                  <a:schemeClr val="bg1"/>
                </a:solidFill>
                <a:latin typeface="Arial" panose="020B0604020202020204" pitchFamily="34" charset="0"/>
                <a:ea typeface="+mn-ea"/>
                <a:cs typeface="Arial" panose="020B0604020202020204" pitchFamily="34" charset="0"/>
              </a:rPr>
              <a:t>para o bem em todos.</a:t>
            </a:r>
          </a:p>
        </p:txBody>
      </p:sp>
    </p:spTree>
    <p:extLst>
      <p:ext uri="{BB962C8B-B14F-4D97-AF65-F5344CB8AC3E}">
        <p14:creationId xmlns:p14="http://schemas.microsoft.com/office/powerpoint/2010/main" val="8540774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Ofertas">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81BB83F-5A46-51BE-59F7-030A4F2219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122"/>
            <a:ext cx="9144000" cy="6802254"/>
          </a:xfrm>
          <a:prstGeom prst="rect">
            <a:avLst/>
          </a:prstGeom>
        </p:spPr>
      </p:pic>
      <p:sp>
        <p:nvSpPr>
          <p:cNvPr id="6" name="Retângulo 5">
            <a:extLst>
              <a:ext uri="{FF2B5EF4-FFF2-40B4-BE49-F238E27FC236}">
                <a16:creationId xmlns:a16="http://schemas.microsoft.com/office/drawing/2014/main" id="{86DF13CB-33FF-3CFA-69EB-198720539188}"/>
              </a:ext>
            </a:extLst>
          </p:cNvPr>
          <p:cNvSpPr/>
          <p:nvPr userDrawn="1"/>
        </p:nvSpPr>
        <p:spPr>
          <a:xfrm rot="466985">
            <a:off x="7236684" y="3828420"/>
            <a:ext cx="659699" cy="13258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800" b="0" cap="none" spc="0" dirty="0">
                <a:ln w="0"/>
                <a:solidFill>
                  <a:schemeClr val="tx1"/>
                </a:solidFill>
                <a:effectLst>
                  <a:outerShdw blurRad="38100" dist="19050" dir="2700000" algn="tl" rotWithShape="0">
                    <a:schemeClr val="dk1">
                      <a:alpha val="40000"/>
                    </a:schemeClr>
                  </a:outerShdw>
                </a:effectLst>
              </a:rPr>
              <a:t>JOÃO 3:16</a:t>
            </a:r>
          </a:p>
        </p:txBody>
      </p:sp>
      <p:sp>
        <p:nvSpPr>
          <p:cNvPr id="9" name="Rounded Rectangle 9">
            <a:extLst>
              <a:ext uri="{FF2B5EF4-FFF2-40B4-BE49-F238E27FC236}">
                <a16:creationId xmlns:a16="http://schemas.microsoft.com/office/drawing/2014/main" id="{A1E2C0F0-E3A9-C138-63EA-C711AD3B12A1}"/>
              </a:ext>
            </a:extLst>
          </p:cNvPr>
          <p:cNvSpPr/>
          <p:nvPr userDrawn="1"/>
        </p:nvSpPr>
        <p:spPr>
          <a:xfrm>
            <a:off x="539552" y="1268760"/>
            <a:ext cx="4582422" cy="3502604"/>
          </a:xfrm>
          <a:prstGeom prst="roundRect">
            <a:avLst/>
          </a:prstGeom>
          <a:solidFill>
            <a:srgbClr val="D0167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4800" dirty="0" err="1">
                <a:solidFill>
                  <a:prstClr val="white"/>
                </a:solidFill>
                <a:latin typeface="Century Gothic" panose="020B0502020202020204" pitchFamily="34" charset="0"/>
              </a:rPr>
              <a:t>Curiosidade</a:t>
            </a:r>
            <a:r>
              <a:rPr lang="en-US" sz="4800" dirty="0">
                <a:solidFill>
                  <a:prstClr val="white"/>
                </a:solidFill>
                <a:latin typeface="Century Gothic" panose="020B0502020202020204" pitchFamily="34" charset="0"/>
              </a:rPr>
              <a:t> </a:t>
            </a:r>
            <a:r>
              <a:rPr lang="en-US" sz="4800" dirty="0" err="1">
                <a:solidFill>
                  <a:prstClr val="white"/>
                </a:solidFill>
                <a:latin typeface="Century Gothic" panose="020B0502020202020204" pitchFamily="34" charset="0"/>
              </a:rPr>
              <a:t>Missionária</a:t>
            </a:r>
            <a:r>
              <a:rPr lang="en-US" sz="4800" dirty="0">
                <a:solidFill>
                  <a:prstClr val="white"/>
                </a:solidFill>
                <a:latin typeface="Century Gothic" panose="020B0502020202020204" pitchFamily="34" charset="0"/>
              </a:rPr>
              <a:t> e Quadro de </a:t>
            </a:r>
            <a:r>
              <a:rPr lang="en-US" sz="4800" dirty="0" err="1">
                <a:solidFill>
                  <a:prstClr val="white"/>
                </a:solidFill>
                <a:latin typeface="Century Gothic" panose="020B0502020202020204" pitchFamily="34" charset="0"/>
              </a:rPr>
              <a:t>ofertas</a:t>
            </a:r>
            <a:endParaRPr kumimoji="0" lang="en-US" sz="4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905307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Passagens Licao">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9/8/2026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 Geral">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DCF63D75-51A9-DD90-65B6-11E210F4D99A}"/>
              </a:ext>
            </a:extLst>
          </p:cNvPr>
          <p:cNvPicPr>
            <a:picLocks noChangeAspect="1"/>
          </p:cNvPicPr>
          <p:nvPr userDrawn="1"/>
        </p:nvPicPr>
        <p:blipFill>
          <a:blip r:embed="rId2">
            <a:extLst>
              <a:ext uri="{28A0092B-C50C-407E-A947-70E740481C1C}">
                <a14:useLocalDpi xmlns:a14="http://schemas.microsoft.com/office/drawing/2010/main" val="0"/>
              </a:ext>
            </a:extLst>
          </a:blip>
          <a:srcRect l="53937"/>
          <a:stretch>
            <a:fillRect/>
          </a:stretch>
        </p:blipFill>
        <p:spPr>
          <a:xfrm>
            <a:off x="2483768" y="853648"/>
            <a:ext cx="4801626" cy="5863580"/>
          </a:xfrm>
          <a:prstGeom prst="rect">
            <a:avLst/>
          </a:prstGeom>
        </p:spPr>
      </p:pic>
      <p:sp>
        <p:nvSpPr>
          <p:cNvPr id="8" name="Espaço Reservado para Imagem 5">
            <a:extLst>
              <a:ext uri="{FF2B5EF4-FFF2-40B4-BE49-F238E27FC236}">
                <a16:creationId xmlns:a16="http://schemas.microsoft.com/office/drawing/2014/main" id="{840C91CA-113E-A673-1789-5F26B78374B3}"/>
              </a:ext>
            </a:extLst>
          </p:cNvPr>
          <p:cNvSpPr>
            <a:spLocks noGrp="1" noChangeAspect="1"/>
          </p:cNvSpPr>
          <p:nvPr>
            <p:ph type="pic" sz="quarter" idx="13"/>
          </p:nvPr>
        </p:nvSpPr>
        <p:spPr>
          <a:xfrm>
            <a:off x="1332000" y="570864"/>
            <a:ext cx="7761600" cy="62871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62E40D8D-635C-FC36-25DE-2275F7B29674}"/>
              </a:ext>
            </a:extLst>
          </p:cNvPr>
          <p:cNvSpPr>
            <a:spLocks noGrp="1" noChangeAspect="1"/>
          </p:cNvSpPr>
          <p:nvPr>
            <p:ph type="body" sz="quarter" idx="16" hasCustomPrompt="1"/>
          </p:nvPr>
        </p:nvSpPr>
        <p:spPr>
          <a:xfrm>
            <a:off x="1332000" y="570864"/>
            <a:ext cx="7761600" cy="62871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880196AF-ACA0-8FE5-8CAB-79B56D5EED5E}"/>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23098503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Verde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pic>
        <p:nvPicPr>
          <p:cNvPr id="26" name="Imagem 25">
            <a:extLst>
              <a:ext uri="{FF2B5EF4-FFF2-40B4-BE49-F238E27FC236}">
                <a16:creationId xmlns:a16="http://schemas.microsoft.com/office/drawing/2014/main" id="{8BAFAA65-FC57-380E-CB83-40F6E20CCB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100" y="670133"/>
            <a:ext cx="9067800" cy="6162675"/>
          </a:xfrm>
          <a:prstGeom prst="rect">
            <a:avLst/>
          </a:prstGeom>
        </p:spPr>
      </p:pic>
      <p:pic>
        <p:nvPicPr>
          <p:cNvPr id="3" name="Imagem 2">
            <a:extLst>
              <a:ext uri="{FF2B5EF4-FFF2-40B4-BE49-F238E27FC236}">
                <a16:creationId xmlns:a16="http://schemas.microsoft.com/office/drawing/2014/main" id="{FA693B65-10C4-93D3-F098-4BABF7B3F5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20305" y="5605617"/>
            <a:ext cx="4799215" cy="1238596"/>
          </a:xfrm>
          <a:prstGeom prst="rect">
            <a:avLst/>
          </a:prstGeom>
        </p:spPr>
      </p:pic>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4" name="Retângulo 3">
            <a:extLst>
              <a:ext uri="{FF2B5EF4-FFF2-40B4-BE49-F238E27FC236}">
                <a16:creationId xmlns:a16="http://schemas.microsoft.com/office/drawing/2014/main" id="{1E14FAD9-4A13-8E87-FF52-FE2789F52185}"/>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5" name="CaixaDeTexto 4">
            <a:extLst>
              <a:ext uri="{FF2B5EF4-FFF2-40B4-BE49-F238E27FC236}">
                <a16:creationId xmlns:a16="http://schemas.microsoft.com/office/drawing/2014/main" id="{BB4127C9-CDD3-0EB4-2B5A-24F40A3089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sp>
        <p:nvSpPr>
          <p:cNvPr id="10" name="Elipse 9">
            <a:extLst>
              <a:ext uri="{FF2B5EF4-FFF2-40B4-BE49-F238E27FC236}">
                <a16:creationId xmlns:a16="http://schemas.microsoft.com/office/drawing/2014/main" id="{2D276563-F2C3-1606-1B46-336EACB046C0}"/>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1" name="Elipse 10">
            <a:extLst>
              <a:ext uri="{FF2B5EF4-FFF2-40B4-BE49-F238E27FC236}">
                <a16:creationId xmlns:a16="http://schemas.microsoft.com/office/drawing/2014/main" id="{79918709-8584-D574-26C1-50E401D0183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2" name="Elipse 11">
            <a:extLst>
              <a:ext uri="{FF2B5EF4-FFF2-40B4-BE49-F238E27FC236}">
                <a16:creationId xmlns:a16="http://schemas.microsoft.com/office/drawing/2014/main" id="{1AE57EB1-5D11-DC62-DD29-CB055FDD28B4}"/>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3" name="Elipse 12">
            <a:extLst>
              <a:ext uri="{FF2B5EF4-FFF2-40B4-BE49-F238E27FC236}">
                <a16:creationId xmlns:a16="http://schemas.microsoft.com/office/drawing/2014/main" id="{92908428-882B-CAB9-F153-ED6A1A263B3C}"/>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4" name="Elipse 13">
            <a:extLst>
              <a:ext uri="{FF2B5EF4-FFF2-40B4-BE49-F238E27FC236}">
                <a16:creationId xmlns:a16="http://schemas.microsoft.com/office/drawing/2014/main" id="{2E083CE5-5461-9BAB-DC78-41F7B689E9F6}"/>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5" name="Elipse 14">
            <a:extLst>
              <a:ext uri="{FF2B5EF4-FFF2-40B4-BE49-F238E27FC236}">
                <a16:creationId xmlns:a16="http://schemas.microsoft.com/office/drawing/2014/main" id="{44D521DB-EE32-5F00-8BE5-5B36CE7F5E96}"/>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6" name="Elipse 15">
            <a:extLst>
              <a:ext uri="{FF2B5EF4-FFF2-40B4-BE49-F238E27FC236}">
                <a16:creationId xmlns:a16="http://schemas.microsoft.com/office/drawing/2014/main" id="{D324F628-F49F-3DBF-B249-A65D808D61C9}"/>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7" name="Elipse 16">
            <a:extLst>
              <a:ext uri="{FF2B5EF4-FFF2-40B4-BE49-F238E27FC236}">
                <a16:creationId xmlns:a16="http://schemas.microsoft.com/office/drawing/2014/main" id="{79C549F6-8A27-58E6-B316-3A837F6BFD8C}"/>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8" name="Elipse 17">
            <a:extLst>
              <a:ext uri="{FF2B5EF4-FFF2-40B4-BE49-F238E27FC236}">
                <a16:creationId xmlns:a16="http://schemas.microsoft.com/office/drawing/2014/main" id="{9981DCF5-38D7-25C7-65B5-8FB3F1BBEE43}"/>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9" name="Elipse 18">
            <a:extLst>
              <a:ext uri="{FF2B5EF4-FFF2-40B4-BE49-F238E27FC236}">
                <a16:creationId xmlns:a16="http://schemas.microsoft.com/office/drawing/2014/main" id="{29DA0739-6C76-9406-9FC6-EFD006E95058}"/>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20" name="Conector de Seta Reta 19">
            <a:extLst>
              <a:ext uri="{FF2B5EF4-FFF2-40B4-BE49-F238E27FC236}">
                <a16:creationId xmlns:a16="http://schemas.microsoft.com/office/drawing/2014/main" id="{39127D6E-7BEE-FFAE-DE89-C1F8FD94C724}"/>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DEA8BC93-B99B-64BB-3FBD-7BB7BF134730}"/>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92DD2056-9B5C-2D17-9C50-6CC8918A9373}"/>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59AA7387-D29F-EC46-0E95-3A9F87114461}"/>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de Seta Reta 23">
            <a:extLst>
              <a:ext uri="{FF2B5EF4-FFF2-40B4-BE49-F238E27FC236}">
                <a16:creationId xmlns:a16="http://schemas.microsoft.com/office/drawing/2014/main" id="{286C012D-EF20-18F4-83A4-00FE7FF74997}"/>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58332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7" name="Imagem 6">
            <a:extLst>
              <a:ext uri="{FF2B5EF4-FFF2-40B4-BE49-F238E27FC236}">
                <a16:creationId xmlns:a16="http://schemas.microsoft.com/office/drawing/2014/main" id="{36BC8795-B831-FB49-2967-BE31AA71596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6850" y="2060848"/>
            <a:ext cx="8750300" cy="4584700"/>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eaLnBrk="1" fontAlgn="auto" hangingPunct="1">
              <a:spcBef>
                <a:spcPts val="0"/>
              </a:spcBef>
              <a:spcAft>
                <a:spcPts val="0"/>
              </a:spcAft>
              <a:buFont typeface="Arial" panose="020B0604020202020204" pitchFamily="34" charset="0"/>
              <a:buNone/>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pic>
        <p:nvPicPr>
          <p:cNvPr id="9" name="Imagem 8">
            <a:extLst>
              <a:ext uri="{FF2B5EF4-FFF2-40B4-BE49-F238E27FC236}">
                <a16:creationId xmlns:a16="http://schemas.microsoft.com/office/drawing/2014/main" id="{E0819833-E624-8FD1-7345-5E442B05566C}"/>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21670" y="2780928"/>
            <a:ext cx="6090065" cy="4114938"/>
          </a:xfrm>
          <a:prstGeom prst="rect">
            <a:avLst/>
          </a:prstGeom>
        </p:spPr>
      </p:pic>
    </p:spTree>
    <p:extLst>
      <p:ext uri="{BB962C8B-B14F-4D97-AF65-F5344CB8AC3E}">
        <p14:creationId xmlns:p14="http://schemas.microsoft.com/office/powerpoint/2010/main" val="26258037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spTree>
    <p:extLst>
      <p:ext uri="{BB962C8B-B14F-4D97-AF65-F5344CB8AC3E}">
        <p14:creationId xmlns:p14="http://schemas.microsoft.com/office/powerpoint/2010/main" val="2441966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08/09/2026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8E293E4-03BE-CD0E-F7E1-25A8C396C130}"/>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96379860-487A-1880-7537-541DBADFB4F6}"/>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109597AA-0159-B966-5D15-744A485425BD}"/>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4C7453F6-9A6E-A274-6EA2-6F34DD1492A3}"/>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2412627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Verde - Geral">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5F3BB96B-417B-7DCD-9A2A-98DA5DDE9AD1}"/>
              </a:ext>
            </a:extLst>
          </p:cNvPr>
          <p:cNvPicPr>
            <a:picLocks noChangeAspect="1"/>
          </p:cNvPicPr>
          <p:nvPr userDrawn="1"/>
        </p:nvPicPr>
        <p:blipFill>
          <a:blip r:embed="rId2">
            <a:extLst>
              <a:ext uri="{28A0092B-C50C-407E-A947-70E740481C1C}">
                <a14:useLocalDpi xmlns:a14="http://schemas.microsoft.com/office/drawing/2010/main" val="0"/>
              </a:ext>
            </a:extLst>
          </a:blip>
          <a:srcRect l="53937"/>
          <a:stretch>
            <a:fillRect/>
          </a:stretch>
        </p:blipFill>
        <p:spPr>
          <a:xfrm>
            <a:off x="2483768" y="853648"/>
            <a:ext cx="4801626" cy="5863580"/>
          </a:xfrm>
          <a:prstGeom prst="rect">
            <a:avLst/>
          </a:prstGeom>
        </p:spPr>
      </p:pic>
      <p:sp>
        <p:nvSpPr>
          <p:cNvPr id="4" name="Espaço Reservado para Imagem 5">
            <a:extLst>
              <a:ext uri="{FF2B5EF4-FFF2-40B4-BE49-F238E27FC236}">
                <a16:creationId xmlns:a16="http://schemas.microsoft.com/office/drawing/2014/main" id="{2E222CD7-9739-CFC0-4D63-B05C9E7B5926}"/>
              </a:ext>
            </a:extLst>
          </p:cNvPr>
          <p:cNvSpPr>
            <a:spLocks noGrp="1" noChangeAspect="1"/>
          </p:cNvSpPr>
          <p:nvPr>
            <p:ph type="pic" sz="quarter" idx="13"/>
          </p:nvPr>
        </p:nvSpPr>
        <p:spPr>
          <a:xfrm>
            <a:off x="1332000" y="570864"/>
            <a:ext cx="7761600" cy="62115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824604E9-9464-287E-7DE6-39B7B85B7E78}"/>
              </a:ext>
            </a:extLst>
          </p:cNvPr>
          <p:cNvSpPr>
            <a:spLocks noGrp="1" noChangeAspect="1"/>
          </p:cNvSpPr>
          <p:nvPr>
            <p:ph type="body" sz="quarter" idx="16" hasCustomPrompt="1"/>
          </p:nvPr>
        </p:nvSpPr>
        <p:spPr>
          <a:xfrm>
            <a:off x="1332000" y="570864"/>
            <a:ext cx="7812000" cy="62115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14EBD66A-FE5F-6847-E3C8-87643C5FF44B}"/>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4509749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Ideia Central">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06F18B1E-6CDC-55C7-11D3-A675F243C75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51042" y="689756"/>
            <a:ext cx="7740000" cy="5175250"/>
          </a:xfrm>
          <a:prstGeom prst="rect">
            <a:avLst/>
          </a:prstGeom>
        </p:spPr>
      </p:pic>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7" name="Retângulo 6">
            <a:extLst>
              <a:ext uri="{FF2B5EF4-FFF2-40B4-BE49-F238E27FC236}">
                <a16:creationId xmlns:a16="http://schemas.microsoft.com/office/drawing/2014/main" id="{D611CC65-7A07-71D5-E323-1336E1FBE5D9}"/>
              </a:ext>
            </a:extLst>
          </p:cNvPr>
          <p:cNvSpPr/>
          <p:nvPr userDrawn="1"/>
        </p:nvSpPr>
        <p:spPr>
          <a:xfrm>
            <a:off x="4067944" y="43542"/>
            <a:ext cx="1008112" cy="5889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ln>
                  <a:solidFill>
                    <a:schemeClr val="tx1"/>
                  </a:solidFill>
                </a:ln>
              </a:rPr>
              <a:t>12</a:t>
            </a:r>
            <a:endParaRPr lang="pt-BR" b="1" dirty="0">
              <a:ln>
                <a:solidFill>
                  <a:schemeClr val="tx1"/>
                </a:solidFill>
              </a:ln>
            </a:endParaRPr>
          </a:p>
        </p:txBody>
      </p:sp>
      <p:sp>
        <p:nvSpPr>
          <p:cNvPr id="12" name="CaixaDeTexto 11">
            <a:extLst>
              <a:ext uri="{FF2B5EF4-FFF2-40B4-BE49-F238E27FC236}">
                <a16:creationId xmlns:a16="http://schemas.microsoft.com/office/drawing/2014/main" id="{F96399E7-8080-1D0F-B853-553075FBF89B}"/>
              </a:ext>
            </a:extLst>
          </p:cNvPr>
          <p:cNvSpPr txBox="1"/>
          <p:nvPr userDrawn="1"/>
        </p:nvSpPr>
        <p:spPr>
          <a:xfrm>
            <a:off x="1351042" y="5865006"/>
            <a:ext cx="7740000" cy="954107"/>
          </a:xfrm>
          <a:prstGeom prst="rect">
            <a:avLst/>
          </a:prstGeom>
          <a:solidFill>
            <a:srgbClr val="1F497D"/>
          </a:solidFill>
        </p:spPr>
        <p:txBody>
          <a:bodyPr wrap="square">
            <a:spAutoFit/>
          </a:bodyPr>
          <a:lstStyle/>
          <a:p>
            <a:pPr algn="ctr"/>
            <a:r>
              <a:rPr lang="pt-BR" sz="2800" b="1" i="0" kern="1200" dirty="0">
                <a:ln>
                  <a:solidFill>
                    <a:srgbClr val="FF0000"/>
                  </a:solidFill>
                </a:ln>
                <a:solidFill>
                  <a:schemeClr val="bg1"/>
                </a:solidFill>
                <a:latin typeface="Arial" panose="020B0604020202020204" pitchFamily="34" charset="0"/>
                <a:ea typeface="+mn-ea"/>
                <a:cs typeface="Arial" panose="020B0604020202020204" pitchFamily="34" charset="0"/>
              </a:rPr>
              <a:t>Jesus vê potencial </a:t>
            </a:r>
          </a:p>
          <a:p>
            <a:pPr algn="ctr"/>
            <a:r>
              <a:rPr lang="pt-BR" sz="2800" b="1" i="0" kern="1200" dirty="0">
                <a:ln>
                  <a:solidFill>
                    <a:srgbClr val="FF0000"/>
                  </a:solidFill>
                </a:ln>
                <a:solidFill>
                  <a:schemeClr val="bg1"/>
                </a:solidFill>
                <a:latin typeface="Arial" panose="020B0604020202020204" pitchFamily="34" charset="0"/>
                <a:ea typeface="+mn-ea"/>
                <a:cs typeface="Arial" panose="020B0604020202020204" pitchFamily="34" charset="0"/>
              </a:rPr>
              <a:t>para o bem em todos.</a:t>
            </a:r>
          </a:p>
        </p:txBody>
      </p:sp>
    </p:spTree>
    <p:extLst>
      <p:ext uri="{BB962C8B-B14F-4D97-AF65-F5344CB8AC3E}">
        <p14:creationId xmlns:p14="http://schemas.microsoft.com/office/powerpoint/2010/main" val="239741054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1.jp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image" Target="../media/image2.jpg"/><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image" Target="../media/image1.jpg"/><Relationship Id="rId5" Type="http://schemas.openxmlformats.org/officeDocument/2006/relationships/slideLayout" Target="../slideLayouts/slideLayout25.xml"/><Relationship Id="rId10" Type="http://schemas.openxmlformats.org/officeDocument/2006/relationships/theme" Target="../theme/theme3.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4.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1.jp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22.pn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83" r:id="rId2"/>
    <p:sldLayoutId id="2147517211" r:id="rId3"/>
    <p:sldLayoutId id="2147517433" r:id="rId4"/>
    <p:sldLayoutId id="2147517437" r:id="rId5"/>
    <p:sldLayoutId id="2147517117" r:id="rId6"/>
    <p:sldLayoutId id="2147517420" r:id="rId7"/>
    <p:sldLayoutId id="2147517379" r:id="rId8"/>
    <p:sldLayoutId id="2147517453"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454" r:id="rId3"/>
    <p:sldLayoutId id="2147517246" r:id="rId4"/>
    <p:sldLayoutId id="2147517390" r:id="rId5"/>
    <p:sldLayoutId id="2147517415" r:id="rId6"/>
    <p:sldLayoutId id="2147517248" r:id="rId7"/>
    <p:sldLayoutId id="2147517411" r:id="rId8"/>
    <p:sldLayoutId id="2147517250" r:id="rId9"/>
    <p:sldLayoutId id="2147517252" r:id="rId10"/>
    <p:sldLayoutId id="2147517242" r:id="rId11"/>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281" r:id="rId3"/>
    <p:sldLayoutId id="2147517273" r:id="rId4"/>
    <p:sldLayoutId id="2147517279" r:id="rId5"/>
    <p:sldLayoutId id="2147517447" r:id="rId6"/>
    <p:sldLayoutId id="2147517283" r:id="rId7"/>
    <p:sldLayoutId id="2147517422" r:id="rId8"/>
    <p:sldLayoutId id="2147517450"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19"/>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441" r:id="rId3"/>
    <p:sldLayoutId id="2147517401" r:id="rId4"/>
    <p:sldLayoutId id="2147517416" r:id="rId5"/>
    <p:sldLayoutId id="2147517439" r:id="rId6"/>
    <p:sldLayoutId id="2147517443" r:id="rId7"/>
    <p:sldLayoutId id="2147517403" r:id="rId8"/>
    <p:sldLayoutId id="2147517404" r:id="rId9"/>
    <p:sldLayoutId id="2147517332" r:id="rId10"/>
    <p:sldLayoutId id="2147517342" r:id="rId11"/>
    <p:sldLayoutId id="2147517334" r:id="rId12"/>
    <p:sldLayoutId id="2147517336" r:id="rId13"/>
    <p:sldLayoutId id="2147517435" r:id="rId14"/>
    <p:sldLayoutId id="2147517438" r:id="rId15"/>
    <p:sldLayoutId id="2147517451" r:id="rId16"/>
    <p:sldLayoutId id="2147517455"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0OunffqXJg8&amp;list=PLBlAWz7xVDz3jUGW2fhP6-mfWvtfdgdXD&amp;index=49"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LIVROS-DA-BIBLIA.mp3"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reig6vn7t5E&amp;list=PLBlAWz7xVDz3jUGW2fhP6-mfWvtfdgdXD&amp;index=68"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VIVOS-EM-JESUS.mp3"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_foxADhJOQ&amp;list=RD-_foxADhJOQ&amp;start_radio=1"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Sabbath-Song-NESTE-DIA-ESPECIAL.mp3"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WhbOmajYCk8&amp;list=PLBlAWz7xVDz3jUGW2fhP6-mfWvtfdgdXD&amp;index=60"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Thank-You-Jesus-GRACAS-DOU-PAI.mp3"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0.xml"/><Relationship Id="rId1" Type="http://schemas.openxmlformats.org/officeDocument/2006/relationships/slideLayout" Target="../slideLayouts/slideLayout43.xml"/><Relationship Id="rId4" Type="http://schemas.openxmlformats.org/officeDocument/2006/relationships/image" Target="../media/image34.jpg"/></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1.xml"/><Relationship Id="rId1" Type="http://schemas.openxmlformats.org/officeDocument/2006/relationships/slideLayout" Target="../slideLayouts/slideLayout44.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40.jpg"/><Relationship Id="rId5" Type="http://schemas.openxmlformats.org/officeDocument/2006/relationships/slide" Target="slide22.xml"/><Relationship Id="rId4" Type="http://schemas.openxmlformats.org/officeDocument/2006/relationships/image" Target="../media/image3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3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4.xml"/><Relationship Id="rId1" Type="http://schemas.openxmlformats.org/officeDocument/2006/relationships/slideLayout" Target="../slideLayouts/slideLayout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15.xml"/><Relationship Id="rId1" Type="http://schemas.openxmlformats.org/officeDocument/2006/relationships/slideLayout" Target="../slideLayouts/slideLayout4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16.xml"/><Relationship Id="rId1" Type="http://schemas.openxmlformats.org/officeDocument/2006/relationships/slideLayout" Target="../slideLayouts/slideLayout28.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8.xml"/></Relationships>
</file>

<file path=ppt/slides/_rels/slide5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8.xml"/></Relationships>
</file>

<file path=ppt/slides/_rels/slide54.xml.rels><?xml version="1.0" encoding="UTF-8" standalone="yes"?>
<Relationships xmlns="http://schemas.openxmlformats.org/package/2006/relationships"><Relationship Id="rId3" Type="http://schemas.openxmlformats.org/officeDocument/2006/relationships/hyperlink" Target="PRI-3T-Zacchaeus-Was-a-Wee-Little-Man-ZAQUEU.mp3" TargetMode="External"/><Relationship Id="rId2" Type="http://schemas.openxmlformats.org/officeDocument/2006/relationships/hyperlink" Target="https://www.youtube.com/watch?v=uFEkpf6_8X0&amp;list=RDuFEkpf6_8X0&amp;start_radio=1" TargetMode="External"/><Relationship Id="rId1" Type="http://schemas.openxmlformats.org/officeDocument/2006/relationships/slideLayout" Target="../slideLayouts/slideLayout4.xml"/><Relationship Id="rId4" Type="http://schemas.openxmlformats.org/officeDocument/2006/relationships/image" Target="../media/image30.sv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6.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18.xml"/><Relationship Id="rId1" Type="http://schemas.openxmlformats.org/officeDocument/2006/relationships/slideLayout" Target="../slideLayouts/slideLayout40.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59.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0.svg"/><Relationship Id="rId5" Type="http://schemas.openxmlformats.org/officeDocument/2006/relationships/hyperlink" Target="PRI-3T-12XVERSO-LUCAS-19-10-PORTUGUES.mp3" TargetMode="External"/><Relationship Id="rId4" Type="http://schemas.openxmlformats.org/officeDocument/2006/relationships/hyperlink" Target="https://www.youtube.com/watch?v=pPZyGCVsb2U&amp;list=RDpPZyGCVsb2U&amp;start_radio=1" TargetMode="Externa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3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2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hyperlink" Target="mailto:ruy.ernesto.virtual@gmail.com" TargetMode="Externa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74.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41.xml"/></Relationships>
</file>

<file path=ppt/slides/_rels/slide75.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4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12</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b="1" dirty="0"/>
              <a:t>19/set/26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F9D42EDE-DE0F-5EF3-65D1-E4A36ECCEE1A}"/>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 A Bíblia</a:t>
            </a:r>
          </a:p>
        </p:txBody>
      </p:sp>
      <p:pic>
        <p:nvPicPr>
          <p:cNvPr id="5" name="Gráfico 4" descr="Clave de sol com preenchimento sólido">
            <a:hlinkClick r:id="rId4" action="ppaction://hlinkfile"/>
            <a:extLst>
              <a:ext uri="{FF2B5EF4-FFF2-40B4-BE49-F238E27FC236}">
                <a16:creationId xmlns:a16="http://schemas.microsoft.com/office/drawing/2014/main" id="{0AD976F7-9A5E-C775-494A-3F5625BFC00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19200"/>
            <a:ext cx="914400" cy="914400"/>
          </a:xfrm>
          <a:prstGeom prst="rect">
            <a:avLst/>
          </a:prstGeom>
        </p:spPr>
      </p:pic>
      <p:sp>
        <p:nvSpPr>
          <p:cNvPr id="7" name="Retângulo 6">
            <a:extLst>
              <a:ext uri="{FF2B5EF4-FFF2-40B4-BE49-F238E27FC236}">
                <a16:creationId xmlns:a16="http://schemas.microsoft.com/office/drawing/2014/main" id="{8AFD51EF-7AC1-28E8-AAD3-49C2ECC17C1E}"/>
              </a:ext>
            </a:extLst>
          </p:cNvPr>
          <p:cNvSpPr>
            <a:spLocks noChangeAspect="1"/>
          </p:cNvSpPr>
          <p:nvPr/>
        </p:nvSpPr>
        <p:spPr>
          <a:xfrm>
            <a:off x="1322114" y="1589046"/>
            <a:ext cx="7797600" cy="5191416"/>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1300" b="1" dirty="0">
                <a:solidFill>
                  <a:srgbClr val="FF0000"/>
                </a:solidFill>
              </a:rPr>
              <a:t>A Bíblia é uma aventura, um mapa, que aponta à luz. do Gênesis ao Apocalipse mostram o amor de Jesus.   </a:t>
            </a:r>
            <a:r>
              <a:rPr lang="pt-BR" sz="1300" b="1" dirty="0">
                <a:solidFill>
                  <a:schemeClr val="tx1"/>
                </a:solidFill>
              </a:rPr>
              <a:t>  </a:t>
            </a:r>
          </a:p>
          <a:p>
            <a:r>
              <a:rPr lang="pt-BR" sz="1400" b="1" dirty="0">
                <a:solidFill>
                  <a:schemeClr val="tx1"/>
                </a:solidFill>
              </a:rPr>
              <a:t>Gênesis o início; Êxodo, Levítico, Números e Deuteronômio, são cinco primeiros escritos por Moisés, São chamados Pentateuco                                                           </a:t>
            </a:r>
          </a:p>
          <a:p>
            <a:r>
              <a:rPr lang="pt-BR" sz="1400" b="1" dirty="0">
                <a:solidFill>
                  <a:schemeClr val="tx1"/>
                </a:solidFill>
              </a:rPr>
              <a:t>Os livros históricos vem em seguida Josué, Juízes e Rute, dois livros de Samuel,  Reis e  Crônicas e depois vem Esdras, Neemias e Ester . </a:t>
            </a:r>
            <a:r>
              <a:rPr lang="pt-BR" sz="1400" b="1" dirty="0" err="1">
                <a:solidFill>
                  <a:schemeClr val="tx1"/>
                </a:solidFill>
              </a:rPr>
              <a:t>Uhuhuhuhuh</a:t>
            </a:r>
            <a:r>
              <a:rPr lang="pt-BR" sz="1400" b="1" dirty="0">
                <a:solidFill>
                  <a:schemeClr val="tx1"/>
                </a:solidFill>
              </a:rPr>
              <a:t>. </a:t>
            </a:r>
            <a:r>
              <a:rPr lang="pt-BR" sz="1400" b="1" dirty="0" err="1">
                <a:solidFill>
                  <a:schemeClr val="tx1"/>
                </a:solidFill>
              </a:rPr>
              <a:t>Uhuhuhuhuh</a:t>
            </a:r>
            <a:r>
              <a:rPr lang="pt-BR" sz="1400" b="1" dirty="0">
                <a:solidFill>
                  <a:schemeClr val="tx1"/>
                </a:solidFill>
              </a:rPr>
              <a:t>.</a:t>
            </a:r>
          </a:p>
          <a:p>
            <a:r>
              <a:rPr lang="pt-BR" sz="1400" b="1" dirty="0">
                <a:solidFill>
                  <a:schemeClr val="tx1"/>
                </a:solidFill>
              </a:rPr>
              <a:t>As Poesias de Jó, Salmos e Provérbios, Expressam com arte o amor de Deus, Eclesiastes, Cantares de Salomão, o Antigo Testamento segue... Então</a:t>
            </a:r>
          </a:p>
          <a:p>
            <a:r>
              <a:rPr lang="pt-BR" sz="1400" b="1" dirty="0">
                <a:solidFill>
                  <a:schemeClr val="tx1"/>
                </a:solidFill>
              </a:rPr>
              <a:t>E agora os profetas, profetas maiores Isaías, Jeremias, Lamentações então vem Ezequiel e Daniel,  com mensagens especiais pra nós</a:t>
            </a:r>
          </a:p>
          <a:p>
            <a:r>
              <a:rPr lang="pt-BR" sz="1400" b="1" dirty="0">
                <a:solidFill>
                  <a:schemeClr val="tx1"/>
                </a:solidFill>
              </a:rPr>
              <a:t>Oséias e Joel, Amós, Obadias, Jonas, Miquéias, Naum, Habacuque, Sofonias, Ageu e Zacarias, dos profetas menores faltam Malaquias</a:t>
            </a:r>
          </a:p>
          <a:p>
            <a:r>
              <a:rPr lang="pt-BR" sz="1300" b="1" dirty="0">
                <a:solidFill>
                  <a:srgbClr val="FF0000"/>
                </a:solidFill>
              </a:rPr>
              <a:t>A Bíblia é uma aventura, um mapa, que aponta à luz. do Gênesis ao Apocalipse mostram o amor de Jesus.</a:t>
            </a:r>
            <a:r>
              <a:rPr lang="pt-BR" sz="1400" b="1" dirty="0">
                <a:solidFill>
                  <a:srgbClr val="FF0000"/>
                </a:solidFill>
              </a:rPr>
              <a:t>   </a:t>
            </a:r>
            <a:r>
              <a:rPr lang="pt-BR" sz="1400" b="1" dirty="0">
                <a:solidFill>
                  <a:schemeClr val="tx1"/>
                </a:solidFill>
              </a:rPr>
              <a:t>  </a:t>
            </a:r>
          </a:p>
          <a:p>
            <a:r>
              <a:rPr lang="pt-BR" sz="1400" b="1" dirty="0">
                <a:solidFill>
                  <a:schemeClr val="tx1"/>
                </a:solidFill>
              </a:rPr>
              <a:t>O novo testamento traz novas aventuras, Os evangelhos de Mateus, Marcos, Lucas, João, </a:t>
            </a:r>
          </a:p>
          <a:p>
            <a:r>
              <a:rPr lang="pt-BR" sz="1400" b="1" dirty="0">
                <a:solidFill>
                  <a:schemeClr val="tx1"/>
                </a:solidFill>
              </a:rPr>
              <a:t>História é o que não falta, nem oração, em Atos dos apóstolos a conversão. </a:t>
            </a:r>
          </a:p>
          <a:p>
            <a:r>
              <a:rPr lang="pt-BR" sz="1400" b="1" dirty="0">
                <a:solidFill>
                  <a:schemeClr val="tx1"/>
                </a:solidFill>
              </a:rPr>
              <a:t>Paulo escreveu cartas, Cartas aos Romanos, Escreveu mais duas aos Coríntios, Uma para os Gálatas e outra aos Efésios. Filipenses, Colossenses, não se esqueceu. </a:t>
            </a:r>
            <a:r>
              <a:rPr lang="pt-BR" sz="1400" b="1" dirty="0" err="1">
                <a:solidFill>
                  <a:schemeClr val="tx1"/>
                </a:solidFill>
              </a:rPr>
              <a:t>Uhuhuhuhuh</a:t>
            </a:r>
            <a:r>
              <a:rPr lang="pt-BR" sz="1400" b="1" dirty="0">
                <a:solidFill>
                  <a:schemeClr val="tx1"/>
                </a:solidFill>
              </a:rPr>
              <a:t>. </a:t>
            </a:r>
            <a:r>
              <a:rPr lang="pt-BR" sz="1400" b="1" dirty="0" err="1">
                <a:solidFill>
                  <a:schemeClr val="tx1"/>
                </a:solidFill>
              </a:rPr>
              <a:t>Uhuhuhuhuh</a:t>
            </a:r>
            <a:r>
              <a:rPr lang="pt-BR" sz="1400" b="1" dirty="0">
                <a:solidFill>
                  <a:schemeClr val="tx1"/>
                </a:solidFill>
              </a:rPr>
              <a:t>.</a:t>
            </a:r>
          </a:p>
          <a:p>
            <a:r>
              <a:rPr lang="pt-BR" sz="1400" b="1" dirty="0">
                <a:solidFill>
                  <a:schemeClr val="tx1"/>
                </a:solidFill>
              </a:rPr>
              <a:t>Outras cartas vieram do apóstolo amado. Aos Tessalonicenses duas vezes escreveu, Mais duas pra Timóteo, seu filho na fé, outra pra Tito, e Filemon. </a:t>
            </a:r>
          </a:p>
          <a:p>
            <a:r>
              <a:rPr lang="pt-BR" sz="1400" b="1" dirty="0">
                <a:solidFill>
                  <a:schemeClr val="tx1"/>
                </a:solidFill>
              </a:rPr>
              <a:t>Temos várias cartas de vários autores Cartas aos Hebreus com os heróis da fé, Carta de Tiago e as duas de Pedro, três de João e uma de Judas e  pra terminar vem o Apocalipse a revelação do nosso amigo Jesus. Fala que em breve veremos Sua face, pois as profecias o futuro traduz.</a:t>
            </a:r>
          </a:p>
          <a:p>
            <a:r>
              <a:rPr lang="pt-BR" sz="1400" b="1" dirty="0">
                <a:solidFill>
                  <a:srgbClr val="FF0000"/>
                </a:solidFill>
              </a:rPr>
              <a:t>A Bíblia é uma aventura, um mapa, que aponta à luz. do Gênesis ao Apocalipse mostram o amor de Jesus.  Mostram o amor de Jesus. Mostram o amor ... de Jesus.   </a:t>
            </a:r>
            <a:r>
              <a:rPr lang="pt-BR" sz="1400" b="1" dirty="0">
                <a:solidFill>
                  <a:schemeClr val="tx1"/>
                </a:solidFill>
              </a:rPr>
              <a:t>  </a:t>
            </a:r>
          </a:p>
          <a:p>
            <a:endParaRPr lang="pt-BR" sz="1400" b="1" dirty="0">
              <a:solidFill>
                <a:schemeClr val="tx1"/>
              </a:solidFill>
            </a:endParaRPr>
          </a:p>
        </p:txBody>
      </p:sp>
    </p:spTree>
    <p:extLst>
      <p:ext uri="{BB962C8B-B14F-4D97-AF65-F5344CB8AC3E}">
        <p14:creationId xmlns:p14="http://schemas.microsoft.com/office/powerpoint/2010/main" val="3550845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D8D3D-8A5C-A3E2-D7A6-783C0A09B00D}"/>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29FF2E31-772A-C3F9-7D42-F68B8511C470}"/>
              </a:ext>
            </a:extLst>
          </p:cNvPr>
          <p:cNvSpPr>
            <a:spLocks noGrp="1"/>
          </p:cNvSpPr>
          <p:nvPr>
            <p:ph type="body" sz="quarter" idx="15"/>
          </p:nvPr>
        </p:nvSpPr>
        <p:spPr/>
        <p:txBody>
          <a:bodyPr/>
          <a:lstStyle/>
          <a:p>
            <a:r>
              <a:rPr lang="pt-BR" dirty="0"/>
              <a:t>Trabalhando as Emoções </a:t>
            </a:r>
          </a:p>
        </p:txBody>
      </p:sp>
      <p:sp>
        <p:nvSpPr>
          <p:cNvPr id="5" name="Espaço Reservado para Texto 4">
            <a:extLst>
              <a:ext uri="{FF2B5EF4-FFF2-40B4-BE49-F238E27FC236}">
                <a16:creationId xmlns:a16="http://schemas.microsoft.com/office/drawing/2014/main" id="{80E21B1A-BCF3-09DA-D9B3-7CC7B11B4454}"/>
              </a:ext>
            </a:extLst>
          </p:cNvPr>
          <p:cNvSpPr>
            <a:spLocks noGrp="1"/>
          </p:cNvSpPr>
          <p:nvPr>
            <p:ph type="body" sz="quarter" idx="16"/>
          </p:nvPr>
        </p:nvSpPr>
        <p:spPr/>
        <p:txBody>
          <a:bodyPr/>
          <a:lstStyle/>
          <a:p>
            <a:r>
              <a:rPr lang="pt-BR" i="1" dirty="0"/>
              <a:t>Deus deu a cada um dons especiais.</a:t>
            </a:r>
          </a:p>
          <a:p>
            <a:r>
              <a:rPr lang="pt-BR" i="1" dirty="0"/>
              <a:t>O que você faz bem?</a:t>
            </a:r>
          </a:p>
          <a:p>
            <a:endParaRPr lang="pt-BR" i="1" dirty="0"/>
          </a:p>
          <a:p>
            <a:endParaRPr lang="pt-BR" i="1" dirty="0"/>
          </a:p>
          <a:p>
            <a:endParaRPr lang="pt-BR" i="1" dirty="0"/>
          </a:p>
          <a:p>
            <a:endParaRPr lang="pt-BR" i="1" dirty="0"/>
          </a:p>
          <a:p>
            <a:endParaRPr lang="pt-BR" i="1" dirty="0"/>
          </a:p>
          <a:p>
            <a:endParaRPr lang="pt-BR" i="1" dirty="0"/>
          </a:p>
          <a:p>
            <a:endParaRPr lang="pt-BR" i="1" dirty="0"/>
          </a:p>
          <a:p>
            <a:pPr indent="540000"/>
            <a:r>
              <a:rPr lang="pt-BR" dirty="0"/>
              <a:t>Vamos identificar talentos e potencial dados a nós por Deus. </a:t>
            </a:r>
          </a:p>
        </p:txBody>
      </p:sp>
      <p:pic>
        <p:nvPicPr>
          <p:cNvPr id="4" name="Imagem 3">
            <a:extLst>
              <a:ext uri="{FF2B5EF4-FFF2-40B4-BE49-F238E27FC236}">
                <a16:creationId xmlns:a16="http://schemas.microsoft.com/office/drawing/2014/main" id="{3638EFBD-5B70-9626-B6D2-C7162D06EAB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rot="19293019">
            <a:off x="3331380" y="1152892"/>
            <a:ext cx="2481238" cy="4199018"/>
          </a:xfrm>
          <a:prstGeom prst="rect">
            <a:avLst/>
          </a:prstGeom>
        </p:spPr>
      </p:pic>
    </p:spTree>
    <p:extLst>
      <p:ext uri="{BB962C8B-B14F-4D97-AF65-F5344CB8AC3E}">
        <p14:creationId xmlns:p14="http://schemas.microsoft.com/office/powerpoint/2010/main" val="31287432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9" end="9"/>
                                            </p:txEl>
                                          </p:spTgt>
                                        </p:tgtEl>
                                        <p:attrNameLst>
                                          <p:attrName>style.visibility</p:attrName>
                                        </p:attrNameLst>
                                      </p:cBhvr>
                                      <p:to>
                                        <p:strVal val="visible"/>
                                      </p:to>
                                    </p:set>
                                  </p:childTnLst>
                                </p:cTn>
                              </p:par>
                            </p:childTnLst>
                          </p:cTn>
                        </p:par>
                        <p:par>
                          <p:cTn id="11" fill="hold">
                            <p:stCondLst>
                              <p:cond delay="0"/>
                            </p:stCondLst>
                            <p:childTnLst>
                              <p:par>
                                <p:cTn id="12" presetID="2" presetClass="entr" presetSubtype="12"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Jesus ama os pecadores</a:t>
            </a:r>
          </a:p>
        </p:txBody>
      </p:sp>
      <p:pic>
        <p:nvPicPr>
          <p:cNvPr id="8" name="Espaço Reservado para Imagem 7">
            <a:extLst>
              <a:ext uri="{FF2B5EF4-FFF2-40B4-BE49-F238E27FC236}">
                <a16:creationId xmlns:a16="http://schemas.microsoft.com/office/drawing/2014/main" id="{C49C7A76-E061-D7FC-68AC-8513FDC0CC60}"/>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7538" r="7538"/>
          <a:stretch>
            <a:fillRect/>
          </a:stretch>
        </p:blipFill>
        <p:spPr>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2" name="Retângulo 1">
            <a:extLst>
              <a:ext uri="{FF2B5EF4-FFF2-40B4-BE49-F238E27FC236}">
                <a16:creationId xmlns:a16="http://schemas.microsoft.com/office/drawing/2014/main" id="{19191479-3EC0-8478-85D2-3E53EB16A6D4}"/>
              </a:ext>
            </a:extLst>
          </p:cNvPr>
          <p:cNvSpPr/>
          <p:nvPr/>
        </p:nvSpPr>
        <p:spPr>
          <a:xfrm>
            <a:off x="1331640" y="1700807"/>
            <a:ext cx="7812360" cy="515719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Jesus, Nos deu a Sua graça de presente</a:t>
            </a:r>
          </a:p>
          <a:p>
            <a:r>
              <a:rPr lang="pt-BR" sz="2400" b="1" dirty="0">
                <a:solidFill>
                  <a:schemeClr val="tx1"/>
                </a:solidFill>
              </a:rPr>
              <a:t>Mostrou ser amoroso e valente</a:t>
            </a:r>
          </a:p>
          <a:p>
            <a:r>
              <a:rPr lang="pt-BR" sz="2400" b="1" dirty="0">
                <a:solidFill>
                  <a:schemeClr val="tx1"/>
                </a:solidFill>
              </a:rPr>
              <a:t>É este exemplo que devemos seguir.</a:t>
            </a:r>
          </a:p>
          <a:p>
            <a:r>
              <a:rPr lang="pt-BR" sz="2400" b="1" dirty="0">
                <a:solidFill>
                  <a:schemeClr val="tx1"/>
                </a:solidFill>
              </a:rPr>
              <a:t>Jesus, Demonstra na missão Sua bondade,</a:t>
            </a:r>
          </a:p>
          <a:p>
            <a:r>
              <a:rPr lang="pt-BR" sz="2400" b="1" dirty="0">
                <a:solidFill>
                  <a:schemeClr val="tx1"/>
                </a:solidFill>
              </a:rPr>
              <a:t>Ensina que a real felicidade É ler a Bíblia e a Ele servir.</a:t>
            </a:r>
          </a:p>
          <a:p>
            <a:r>
              <a:rPr lang="pt-BR" sz="2400" b="1" dirty="0">
                <a:solidFill>
                  <a:schemeClr val="tx1"/>
                </a:solidFill>
              </a:rPr>
              <a:t>Jesus é muito bom, Nos ama de montão,</a:t>
            </a:r>
          </a:p>
          <a:p>
            <a:r>
              <a:rPr lang="pt-BR" sz="2400" b="1" dirty="0">
                <a:solidFill>
                  <a:schemeClr val="tx1"/>
                </a:solidFill>
              </a:rPr>
              <a:t>Unidos com Jesus, Seremos a mensagem aos amigos</a:t>
            </a:r>
          </a:p>
          <a:p>
            <a:r>
              <a:rPr lang="pt-BR" sz="2400" b="1" dirty="0">
                <a:solidFill>
                  <a:schemeClr val="tx1"/>
                </a:solidFill>
              </a:rPr>
              <a:t>Pra falar que somos vivos, Vivos em Jesus, </a:t>
            </a:r>
          </a:p>
          <a:p>
            <a:r>
              <a:rPr lang="pt-BR" sz="2400" b="1" dirty="0">
                <a:solidFill>
                  <a:schemeClr val="tx1"/>
                </a:solidFill>
              </a:rPr>
              <a:t>Vivos, Vivos em Jesus</a:t>
            </a:r>
          </a:p>
          <a:p>
            <a:r>
              <a:rPr lang="pt-BR" sz="2400" b="1" dirty="0">
                <a:solidFill>
                  <a:schemeClr val="tx1"/>
                </a:solidFill>
              </a:rPr>
              <a:t>Jesus é quem transforma nossa vida e </a:t>
            </a:r>
            <a:r>
              <a:rPr lang="pt-BR" sz="2400" b="1" dirty="0" err="1">
                <a:solidFill>
                  <a:schemeClr val="tx1"/>
                </a:solidFill>
              </a:rPr>
              <a:t>E</a:t>
            </a:r>
            <a:r>
              <a:rPr lang="pt-BR" sz="2400" b="1" dirty="0">
                <a:solidFill>
                  <a:schemeClr val="tx1"/>
                </a:solidFill>
              </a:rPr>
              <a:t> nos ensina a amar.</a:t>
            </a:r>
          </a:p>
          <a:p>
            <a:r>
              <a:rPr lang="pt-BR" sz="2400" b="1" dirty="0">
                <a:solidFill>
                  <a:schemeClr val="tx1"/>
                </a:solidFill>
              </a:rPr>
              <a:t>O, o, o, vivos, Vivos em Jesus, vivos, Vivos em Jesus,</a:t>
            </a:r>
          </a:p>
          <a:p>
            <a:r>
              <a:rPr lang="pt-BR" sz="2400" b="1" dirty="0">
                <a:solidFill>
                  <a:schemeClr val="tx1"/>
                </a:solidFill>
              </a:rPr>
              <a:t>Jesus é nosso amigo inseparável, Sempre pronto a ajudar,</a:t>
            </a:r>
          </a:p>
          <a:p>
            <a:r>
              <a:rPr lang="pt-BR" sz="2400" b="1" dirty="0">
                <a:solidFill>
                  <a:schemeClr val="tx1"/>
                </a:solidFill>
              </a:rPr>
              <a:t>E nos convida a cantar, Lá ,lá,  bem alegras a cantar, lá, lá</a:t>
            </a:r>
          </a:p>
          <a:p>
            <a:r>
              <a:rPr lang="pt-BR" sz="2400" b="1" dirty="0">
                <a:solidFill>
                  <a:schemeClr val="tx1"/>
                </a:solidFill>
              </a:rPr>
              <a:t>Somos vivos em Jesus.  (3X)</a:t>
            </a:r>
          </a:p>
        </p:txBody>
      </p:sp>
      <p:sp>
        <p:nvSpPr>
          <p:cNvPr id="4" name="Retângulo 3">
            <a:hlinkClick r:id="rId3"/>
            <a:extLst>
              <a:ext uri="{FF2B5EF4-FFF2-40B4-BE49-F238E27FC236}">
                <a16:creationId xmlns:a16="http://schemas.microsoft.com/office/drawing/2014/main" id="{DC2830E7-D8AE-8432-2B95-5615FEF96AB9}"/>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29. Vivos em Jesus</a:t>
            </a:r>
          </a:p>
        </p:txBody>
      </p:sp>
      <p:pic>
        <p:nvPicPr>
          <p:cNvPr id="5" name="Gráfico 4" descr="Clave de sol com preenchimento sólido">
            <a:hlinkClick r:id="rId4" action="ppaction://hlinkfile"/>
            <a:extLst>
              <a:ext uri="{FF2B5EF4-FFF2-40B4-BE49-F238E27FC236}">
                <a16:creationId xmlns:a16="http://schemas.microsoft.com/office/drawing/2014/main" id="{B403DE01-3CA0-DB34-E7F5-450FE816DF3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Tree>
    <p:extLst>
      <p:ext uri="{BB962C8B-B14F-4D97-AF65-F5344CB8AC3E}">
        <p14:creationId xmlns:p14="http://schemas.microsoft.com/office/powerpoint/2010/main" val="403827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D0BC6473-1E9C-12D1-2B72-573EF43A3FB1}"/>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13. Neste Dia Especial</a:t>
            </a:r>
          </a:p>
        </p:txBody>
      </p:sp>
      <p:sp>
        <p:nvSpPr>
          <p:cNvPr id="8" name="Retângulo 7">
            <a:extLst>
              <a:ext uri="{FF2B5EF4-FFF2-40B4-BE49-F238E27FC236}">
                <a16:creationId xmlns:a16="http://schemas.microsoft.com/office/drawing/2014/main" id="{694B1778-E63E-1E1D-4007-D6AA8055A12C}"/>
              </a:ext>
            </a:extLst>
          </p:cNvPr>
          <p:cNvSpPr/>
          <p:nvPr/>
        </p:nvSpPr>
        <p:spPr>
          <a:xfrm>
            <a:off x="1547664" y="1700807"/>
            <a:ext cx="6896142" cy="48965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Deus nos fez, nos salvou</a:t>
            </a:r>
          </a:p>
          <a:p>
            <a:r>
              <a:rPr lang="pt-BR" sz="2400" b="1" dirty="0">
                <a:solidFill>
                  <a:schemeClr val="tx1"/>
                </a:solidFill>
              </a:rPr>
              <a:t>E vai levar-nos para o lar.             3X</a:t>
            </a:r>
          </a:p>
          <a:p>
            <a:r>
              <a:rPr lang="pt-BR" sz="2400" b="1" dirty="0">
                <a:solidFill>
                  <a:schemeClr val="tx1"/>
                </a:solidFill>
              </a:rPr>
              <a:t>Cristo, és bem-vindo a este lugar.</a:t>
            </a:r>
          </a:p>
          <a:p>
            <a:r>
              <a:rPr lang="pt-BR" sz="2400" b="1" dirty="0">
                <a:solidFill>
                  <a:schemeClr val="tx1"/>
                </a:solidFill>
              </a:rPr>
              <a:t>Pai, Tu és bem-vindo a este lugar.</a:t>
            </a:r>
          </a:p>
          <a:p>
            <a:r>
              <a:rPr lang="pt-BR" sz="2400" b="1" dirty="0">
                <a:solidFill>
                  <a:schemeClr val="tx1"/>
                </a:solidFill>
              </a:rPr>
              <a:t>Santo Espírito enche-nos de amor.         2X</a:t>
            </a:r>
          </a:p>
          <a:p>
            <a:r>
              <a:rPr lang="pt-BR" sz="2400" b="1" dirty="0">
                <a:solidFill>
                  <a:schemeClr val="tx1"/>
                </a:solidFill>
              </a:rPr>
              <a:t>Neste dia especial.</a:t>
            </a:r>
          </a:p>
          <a:p>
            <a:r>
              <a:rPr lang="pt-BR" sz="2400" b="1" dirty="0">
                <a:solidFill>
                  <a:schemeClr val="tx1"/>
                </a:solidFill>
              </a:rPr>
              <a:t>Neste dia especial.</a:t>
            </a:r>
          </a:p>
          <a:p>
            <a:r>
              <a:rPr lang="pt-BR" sz="2400" b="1" dirty="0">
                <a:solidFill>
                  <a:schemeClr val="tx1"/>
                </a:solidFill>
              </a:rPr>
              <a:t>Lá, lá, lá, lá. </a:t>
            </a:r>
          </a:p>
          <a:p>
            <a:r>
              <a:rPr lang="pt-BR" sz="2400" b="1" dirty="0">
                <a:solidFill>
                  <a:schemeClr val="tx1"/>
                </a:solidFill>
              </a:rPr>
              <a:t>Lá, lá, lá, lá.                      3X</a:t>
            </a:r>
          </a:p>
          <a:p>
            <a:r>
              <a:rPr lang="pt-BR" sz="2400" b="1" dirty="0">
                <a:solidFill>
                  <a:schemeClr val="tx1"/>
                </a:solidFill>
              </a:rPr>
              <a:t>Lá, lá, lá, lá, lá, lá.</a:t>
            </a:r>
          </a:p>
        </p:txBody>
      </p:sp>
      <p:pic>
        <p:nvPicPr>
          <p:cNvPr id="10" name="Gráfico 9" descr="Clave de sol com preenchimento sólido">
            <a:hlinkClick r:id="rId4" action="ppaction://hlinkfile"/>
            <a:extLst>
              <a:ext uri="{FF2B5EF4-FFF2-40B4-BE49-F238E27FC236}">
                <a16:creationId xmlns:a16="http://schemas.microsoft.com/office/drawing/2014/main" id="{22E0671B-73B0-E0F9-4C86-79467A3DE5E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
        <p:nvSpPr>
          <p:cNvPr id="11" name="Chave Direita 10">
            <a:extLst>
              <a:ext uri="{FF2B5EF4-FFF2-40B4-BE49-F238E27FC236}">
                <a16:creationId xmlns:a16="http://schemas.microsoft.com/office/drawing/2014/main" id="{6D74F517-B9AB-351B-8A9F-34D5A6923716}"/>
              </a:ext>
            </a:extLst>
          </p:cNvPr>
          <p:cNvSpPr/>
          <p:nvPr/>
        </p:nvSpPr>
        <p:spPr>
          <a:xfrm>
            <a:off x="5076056" y="1844824"/>
            <a:ext cx="216024" cy="580257"/>
          </a:xfrm>
          <a:prstGeom prst="rightBrace">
            <a:avLst>
              <a:gd name="adj1" fmla="val 8333"/>
              <a:gd name="adj2" fmla="val 7298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2" name="Chave Direita 11">
            <a:extLst>
              <a:ext uri="{FF2B5EF4-FFF2-40B4-BE49-F238E27FC236}">
                <a16:creationId xmlns:a16="http://schemas.microsoft.com/office/drawing/2014/main" id="{A1119E03-3A45-8590-CCD1-9CF26C6B4351}"/>
              </a:ext>
            </a:extLst>
          </p:cNvPr>
          <p:cNvSpPr/>
          <p:nvPr/>
        </p:nvSpPr>
        <p:spPr>
          <a:xfrm>
            <a:off x="5958154" y="2564904"/>
            <a:ext cx="216024" cy="1368152"/>
          </a:xfrm>
          <a:prstGeom prst="rightBrace">
            <a:avLst>
              <a:gd name="adj1" fmla="val 8333"/>
              <a:gd name="adj2" fmla="val 56633"/>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3" name="Chave Direita 12">
            <a:extLst>
              <a:ext uri="{FF2B5EF4-FFF2-40B4-BE49-F238E27FC236}">
                <a16:creationId xmlns:a16="http://schemas.microsoft.com/office/drawing/2014/main" id="{9A069873-800F-2C0B-EA36-F37BFA09FB2D}"/>
              </a:ext>
            </a:extLst>
          </p:cNvPr>
          <p:cNvSpPr/>
          <p:nvPr/>
        </p:nvSpPr>
        <p:spPr>
          <a:xfrm>
            <a:off x="4067944" y="4327004"/>
            <a:ext cx="216024" cy="1075928"/>
          </a:xfrm>
          <a:prstGeom prst="rightBrace">
            <a:avLst>
              <a:gd name="adj1" fmla="val 8333"/>
              <a:gd name="adj2" fmla="val 4704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182287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793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B13F0-21AF-EC57-E366-574507132B85}"/>
            </a:ext>
          </a:extLst>
        </p:cNvPr>
        <p:cNvGrpSpPr/>
        <p:nvPr/>
      </p:nvGrpSpPr>
      <p:grpSpPr>
        <a:xfrm>
          <a:off x="0" y="0"/>
          <a:ext cx="0" cy="0"/>
          <a:chOff x="0" y="0"/>
          <a:chExt cx="0" cy="0"/>
        </a:xfrm>
      </p:grpSpPr>
      <p:sp>
        <p:nvSpPr>
          <p:cNvPr id="8" name="Retângulo 7">
            <a:hlinkClick r:id="rId3"/>
            <a:extLst>
              <a:ext uri="{FF2B5EF4-FFF2-40B4-BE49-F238E27FC236}">
                <a16:creationId xmlns:a16="http://schemas.microsoft.com/office/drawing/2014/main" id="{43D69885-4EA6-9261-3ED8-75D003F67975}"/>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10. Graças Dou, Pai</a:t>
            </a:r>
          </a:p>
        </p:txBody>
      </p:sp>
      <p:sp>
        <p:nvSpPr>
          <p:cNvPr id="10" name="Retângulo 9">
            <a:extLst>
              <a:ext uri="{FF2B5EF4-FFF2-40B4-BE49-F238E27FC236}">
                <a16:creationId xmlns:a16="http://schemas.microsoft.com/office/drawing/2014/main" id="{4E68FBFC-F5B6-E328-B7FA-2972212BF601}"/>
              </a:ext>
            </a:extLst>
          </p:cNvPr>
          <p:cNvSpPr/>
          <p:nvPr/>
        </p:nvSpPr>
        <p:spPr>
          <a:xfrm>
            <a:off x="1547912" y="1700807"/>
            <a:ext cx="6912520" cy="259228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Graças dou, Pai </a:t>
            </a:r>
          </a:p>
          <a:p>
            <a:r>
              <a:rPr lang="pt-BR" sz="2400" b="1" dirty="0">
                <a:solidFill>
                  <a:schemeClr val="tx1"/>
                </a:solidFill>
              </a:rPr>
              <a:t>Pelas bençãos de Tuas mãos</a:t>
            </a:r>
          </a:p>
          <a:p>
            <a:r>
              <a:rPr lang="pt-BR" sz="2400" b="1" dirty="0">
                <a:solidFill>
                  <a:schemeClr val="tx1"/>
                </a:solidFill>
              </a:rPr>
              <a:t>Eu te devolvo, um pouco só</a:t>
            </a:r>
          </a:p>
          <a:p>
            <a:r>
              <a:rPr lang="pt-BR" sz="2400" b="1" dirty="0">
                <a:solidFill>
                  <a:schemeClr val="tx1"/>
                </a:solidFill>
              </a:rPr>
              <a:t>Do muito que me dás                                                  2X</a:t>
            </a:r>
          </a:p>
          <a:p>
            <a:r>
              <a:rPr lang="pt-BR" sz="2400" b="1" dirty="0">
                <a:solidFill>
                  <a:schemeClr val="tx1"/>
                </a:solidFill>
              </a:rPr>
              <a:t>Que esta oferta seja abençoada, enfim</a:t>
            </a:r>
          </a:p>
          <a:p>
            <a:r>
              <a:rPr lang="pt-BR" sz="2400" b="1" dirty="0">
                <a:solidFill>
                  <a:schemeClr val="tx1"/>
                </a:solidFill>
              </a:rPr>
              <a:t>Traga auxílio e ajuda</a:t>
            </a:r>
          </a:p>
          <a:p>
            <a:r>
              <a:rPr lang="pt-BR" sz="2400" b="1" dirty="0">
                <a:solidFill>
                  <a:schemeClr val="tx1"/>
                </a:solidFill>
              </a:rPr>
              <a:t>Para quem necessitar</a:t>
            </a:r>
          </a:p>
        </p:txBody>
      </p:sp>
      <p:pic>
        <p:nvPicPr>
          <p:cNvPr id="12" name="Gráfico 11" descr="Clave de sol com preenchimento sólido">
            <a:hlinkClick r:id="rId4" action="ppaction://hlinkfile"/>
            <a:extLst>
              <a:ext uri="{FF2B5EF4-FFF2-40B4-BE49-F238E27FC236}">
                <a16:creationId xmlns:a16="http://schemas.microsoft.com/office/drawing/2014/main" id="{CC1DA856-1CCC-79FA-E54D-0D73753271D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
        <p:nvSpPr>
          <p:cNvPr id="14" name="Chave Direita 13">
            <a:extLst>
              <a:ext uri="{FF2B5EF4-FFF2-40B4-BE49-F238E27FC236}">
                <a16:creationId xmlns:a16="http://schemas.microsoft.com/office/drawing/2014/main" id="{9C56E21D-9ECC-3064-2962-C8FE1A48DED7}"/>
              </a:ext>
            </a:extLst>
          </p:cNvPr>
          <p:cNvSpPr/>
          <p:nvPr/>
        </p:nvSpPr>
        <p:spPr>
          <a:xfrm>
            <a:off x="7248506" y="1750943"/>
            <a:ext cx="378042" cy="2484277"/>
          </a:xfrm>
          <a:prstGeom prst="rightBrace">
            <a:avLst>
              <a:gd name="adj1" fmla="val 8333"/>
              <a:gd name="adj2" fmla="val 4916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2042805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50B7F838-479E-9198-C897-D4DFF5ACDF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spTree>
    <p:extLst>
      <p:ext uri="{BB962C8B-B14F-4D97-AF65-F5344CB8AC3E}">
        <p14:creationId xmlns:p14="http://schemas.microsoft.com/office/powerpoint/2010/main" val="1436022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DDF760C-FAB5-2A96-B434-9C062A3C64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pic>
        <p:nvPicPr>
          <p:cNvPr id="7" name="Imagem 6">
            <a:extLst>
              <a:ext uri="{FF2B5EF4-FFF2-40B4-BE49-F238E27FC236}">
                <a16:creationId xmlns:a16="http://schemas.microsoft.com/office/drawing/2014/main" id="{DC4CBAFC-E0E5-0A6E-6E56-FE894C2D3DD3}"/>
              </a:ext>
            </a:extLst>
          </p:cNvPr>
          <p:cNvPicPr>
            <a:picLocks noChangeAspect="1"/>
          </p:cNvPicPr>
          <p:nvPr/>
        </p:nvPicPr>
        <p:blipFill>
          <a:blip r:embed="rId4">
            <a:extLst>
              <a:ext uri="{28A0092B-C50C-407E-A947-70E740481C1C}">
                <a14:useLocalDpi xmlns:a14="http://schemas.microsoft.com/office/drawing/2010/main" val="0"/>
              </a:ext>
            </a:extLst>
          </a:blip>
          <a:srcRect l="75166" r="-1"/>
          <a:stretch>
            <a:fillRect/>
          </a:stretch>
        </p:blipFill>
        <p:spPr>
          <a:xfrm>
            <a:off x="6867748" y="675804"/>
            <a:ext cx="2320088" cy="6186791"/>
          </a:xfrm>
          <a:prstGeom prst="rect">
            <a:avLst/>
          </a:prstGeom>
        </p:spPr>
      </p:pic>
      <p:pic>
        <p:nvPicPr>
          <p:cNvPr id="6" name="Imagem 5">
            <a:extLst>
              <a:ext uri="{FF2B5EF4-FFF2-40B4-BE49-F238E27FC236}">
                <a16:creationId xmlns:a16="http://schemas.microsoft.com/office/drawing/2014/main" id="{9FA0E3BE-E2E9-7BA2-3A0E-9E2F4B91512E}"/>
              </a:ext>
            </a:extLst>
          </p:cNvPr>
          <p:cNvPicPr>
            <a:picLocks noChangeAspect="1"/>
          </p:cNvPicPr>
          <p:nvPr/>
        </p:nvPicPr>
        <p:blipFill>
          <a:blip r:embed="rId4">
            <a:extLst>
              <a:ext uri="{28A0092B-C50C-407E-A947-70E740481C1C}">
                <a14:useLocalDpi xmlns:a14="http://schemas.microsoft.com/office/drawing/2010/main" val="0"/>
              </a:ext>
            </a:extLst>
          </a:blip>
          <a:srcRect l="62815"/>
          <a:stretch>
            <a:fillRect/>
          </a:stretch>
        </p:blipFill>
        <p:spPr>
          <a:xfrm>
            <a:off x="5723994" y="669640"/>
            <a:ext cx="3400209" cy="6186791"/>
          </a:xfrm>
          <a:prstGeom prst="rect">
            <a:avLst/>
          </a:prstGeom>
        </p:spPr>
      </p:pic>
      <p:sp>
        <p:nvSpPr>
          <p:cNvPr id="12" name="Elipse 11">
            <a:extLst>
              <a:ext uri="{FF2B5EF4-FFF2-40B4-BE49-F238E27FC236}">
                <a16:creationId xmlns:a16="http://schemas.microsoft.com/office/drawing/2014/main" id="{FEFD010E-8883-C982-ABF2-D26677D87BCE}"/>
              </a:ext>
            </a:extLst>
          </p:cNvPr>
          <p:cNvSpPr/>
          <p:nvPr/>
        </p:nvSpPr>
        <p:spPr>
          <a:xfrm>
            <a:off x="5854606"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13" name="Elipse 12">
            <a:extLst>
              <a:ext uri="{FF2B5EF4-FFF2-40B4-BE49-F238E27FC236}">
                <a16:creationId xmlns:a16="http://schemas.microsoft.com/office/drawing/2014/main" id="{50A1AA1B-EE7C-6337-F28D-6A563FA55874}"/>
              </a:ext>
            </a:extLst>
          </p:cNvPr>
          <p:cNvSpPr/>
          <p:nvPr/>
        </p:nvSpPr>
        <p:spPr>
          <a:xfrm>
            <a:off x="7902801"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descr="Igreja Adventista do Sétimo Dia">
            <a:extLst>
              <a:ext uri="{FF2B5EF4-FFF2-40B4-BE49-F238E27FC236}">
                <a16:creationId xmlns:a16="http://schemas.microsoft.com/office/drawing/2014/main" id="{EED2BF02-B94A-3685-C59C-B30E488237C7}"/>
              </a:ext>
            </a:extLst>
          </p:cNvPr>
          <p:cNvPicPr>
            <a:picLocks noChangeAspect="1"/>
          </p:cNvPicPr>
          <p:nvPr/>
        </p:nvPicPr>
        <p:blipFill>
          <a:blip r:embed="rId3"/>
          <a:stretch>
            <a:fillRect/>
          </a:stretch>
        </p:blipFill>
        <p:spPr>
          <a:xfrm>
            <a:off x="3610410" y="4466527"/>
            <a:ext cx="4057650" cy="2286000"/>
          </a:xfrm>
          <a:prstGeom prst="rect">
            <a:avLst/>
          </a:prstGeom>
        </p:spPr>
      </p:pic>
      <p:sp>
        <p:nvSpPr>
          <p:cNvPr id="7" name="Espaço Reservado para Texto 1">
            <a:extLst>
              <a:ext uri="{FF2B5EF4-FFF2-40B4-BE49-F238E27FC236}">
                <a16:creationId xmlns:a16="http://schemas.microsoft.com/office/drawing/2014/main" id="{D8F912BF-1A1B-B5F9-265D-8C745D9F3D4D}"/>
              </a:ext>
            </a:extLst>
          </p:cNvPr>
          <p:cNvSpPr>
            <a:spLocks noGrp="1"/>
          </p:cNvSpPr>
          <p:nvPr>
            <p:ph type="body" sz="quarter" idx="10"/>
          </p:nvPr>
        </p:nvSpPr>
        <p:spPr>
          <a:xfrm>
            <a:off x="71996" y="679578"/>
            <a:ext cx="3131852" cy="4909662"/>
          </a:xfrm>
          <a:prstGeom prst="rect">
            <a:avLst/>
          </a:prstGeom>
        </p:spPr>
        <p:txBody>
          <a:bodyPr/>
          <a:lstStyle/>
          <a:p>
            <a:pPr indent="360000"/>
            <a:r>
              <a:rPr lang="pt-BR" dirty="0">
                <a:solidFill>
                  <a:srgbClr val="1F1F1F"/>
                </a:solidFill>
                <a:latin typeface="inherit"/>
              </a:rPr>
              <a:t>Na Alemanha, os pastores podem pregar livremente sobre Jesus. No entanto, falar sobre Deus fora da igreja pode ser difícil, pois a sociedade é bastante não cristã. Ainda assim, pesquisas mostram que os jovens estão abertos à espiritualidade e buscam um significado mais profundo para a vida. Os pastores proclamam as boas-novas por meio da amizade, de projetos criativos que atendem às necessidades das pessoas, formatos atrativos de culto, podcasts, devocionais curtos publicados em redes sociais, Clubes de Desbravadores, etc.</a:t>
            </a:r>
          </a:p>
        </p:txBody>
      </p:sp>
      <p:sp>
        <p:nvSpPr>
          <p:cNvPr id="16" name="Espaço Reservado para Texto 3">
            <a:extLst>
              <a:ext uri="{FF2B5EF4-FFF2-40B4-BE49-F238E27FC236}">
                <a16:creationId xmlns:a16="http://schemas.microsoft.com/office/drawing/2014/main" id="{4FAE4F18-CE00-D613-3144-9DDF8285D7E7}"/>
              </a:ext>
            </a:extLst>
          </p:cNvPr>
          <p:cNvSpPr>
            <a:spLocks noGrp="1"/>
          </p:cNvSpPr>
          <p:nvPr>
            <p:ph type="body" sz="quarter" idx="12"/>
          </p:nvPr>
        </p:nvSpPr>
        <p:spPr>
          <a:xfrm>
            <a:off x="34924" y="116631"/>
            <a:ext cx="864667" cy="491697"/>
          </a:xfrm>
        </p:spPr>
        <p:txBody>
          <a:bodyPr/>
          <a:lstStyle/>
          <a:p>
            <a:r>
              <a:rPr lang="pt-BR" dirty="0"/>
              <a:t>S12</a:t>
            </a:r>
          </a:p>
        </p:txBody>
      </p:sp>
      <p:sp>
        <p:nvSpPr>
          <p:cNvPr id="17" name="Retângulo 16">
            <a:extLst>
              <a:ext uri="{FF2B5EF4-FFF2-40B4-BE49-F238E27FC236}">
                <a16:creationId xmlns:a16="http://schemas.microsoft.com/office/drawing/2014/main" id="{2088A26D-EA25-264F-288F-AA5B4364CECF}"/>
              </a:ext>
            </a:extLst>
          </p:cNvPr>
          <p:cNvSpPr/>
          <p:nvPr/>
        </p:nvSpPr>
        <p:spPr>
          <a:xfrm>
            <a:off x="107504" y="6161947"/>
            <a:ext cx="1368152"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Alemanha</a:t>
            </a:r>
          </a:p>
        </p:txBody>
      </p:sp>
      <p:pic>
        <p:nvPicPr>
          <p:cNvPr id="18" name="Imagem 17">
            <a:extLst>
              <a:ext uri="{FF2B5EF4-FFF2-40B4-BE49-F238E27FC236}">
                <a16:creationId xmlns:a16="http://schemas.microsoft.com/office/drawing/2014/main" id="{2053CCEF-ACED-C2F7-8343-FF44BD96BD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0679" y="5949280"/>
            <a:ext cx="1089925" cy="829644"/>
          </a:xfrm>
          <a:prstGeom prst="rect">
            <a:avLst/>
          </a:prstGeom>
          <a:ln w="25400">
            <a:solidFill>
              <a:schemeClr val="tx1"/>
            </a:solidFill>
          </a:ln>
        </p:spPr>
      </p:pic>
      <p:pic>
        <p:nvPicPr>
          <p:cNvPr id="19" name="Imagem 18">
            <a:extLst>
              <a:ext uri="{FF2B5EF4-FFF2-40B4-BE49-F238E27FC236}">
                <a16:creationId xmlns:a16="http://schemas.microsoft.com/office/drawing/2014/main" id="{E5C8D1D4-3636-7F4C-9BD0-B74B38E56E32}"/>
              </a:ext>
            </a:extLst>
          </p:cNvPr>
          <p:cNvPicPr>
            <a:picLocks noChangeAspect="1"/>
          </p:cNvPicPr>
          <p:nvPr/>
        </p:nvPicPr>
        <p:blipFill>
          <a:blip r:embed="rId5"/>
          <a:stretch>
            <a:fillRect/>
          </a:stretch>
        </p:blipFill>
        <p:spPr>
          <a:xfrm>
            <a:off x="3347864" y="1147914"/>
            <a:ext cx="3033359" cy="2281086"/>
          </a:xfrm>
          <a:prstGeom prst="rect">
            <a:avLst/>
          </a:prstGeom>
        </p:spPr>
      </p:pic>
      <p:sp>
        <p:nvSpPr>
          <p:cNvPr id="20" name="CaixaDeTexto 19">
            <a:extLst>
              <a:ext uri="{FF2B5EF4-FFF2-40B4-BE49-F238E27FC236}">
                <a16:creationId xmlns:a16="http://schemas.microsoft.com/office/drawing/2014/main" id="{AE7A38B6-1CAE-41B9-361B-1DEDB9FE8B1C}"/>
              </a:ext>
            </a:extLst>
          </p:cNvPr>
          <p:cNvSpPr txBox="1"/>
          <p:nvPr/>
        </p:nvSpPr>
        <p:spPr>
          <a:xfrm>
            <a:off x="3347864" y="3358733"/>
            <a:ext cx="3033359" cy="646331"/>
          </a:xfrm>
          <a:prstGeom prst="rect">
            <a:avLst/>
          </a:prstGeom>
          <a:solidFill>
            <a:schemeClr val="bg1">
              <a:alpha val="48000"/>
            </a:schemeClr>
          </a:solidFill>
        </p:spPr>
        <p:txBody>
          <a:bodyPr wrap="square">
            <a:spAutoFit/>
          </a:bodyPr>
          <a:lstStyle/>
          <a:p>
            <a:pPr algn="ctr"/>
            <a:r>
              <a:rPr lang="pt-BR" b="1" dirty="0">
                <a:solidFill>
                  <a:srgbClr val="1F1F1F"/>
                </a:solidFill>
                <a:latin typeface="inherit"/>
              </a:rPr>
              <a:t>Sede da igreja Adventista na Alemanha em Hanover</a:t>
            </a:r>
            <a:endParaRPr lang="pt-BR" b="1" dirty="0"/>
          </a:p>
        </p:txBody>
      </p:sp>
      <p:sp>
        <p:nvSpPr>
          <p:cNvPr id="21" name="CaixaDeTexto 20">
            <a:extLst>
              <a:ext uri="{FF2B5EF4-FFF2-40B4-BE49-F238E27FC236}">
                <a16:creationId xmlns:a16="http://schemas.microsoft.com/office/drawing/2014/main" id="{80D0B09B-0C89-1C7C-005D-3FB43B620FF4}"/>
              </a:ext>
            </a:extLst>
          </p:cNvPr>
          <p:cNvSpPr txBox="1"/>
          <p:nvPr/>
        </p:nvSpPr>
        <p:spPr>
          <a:xfrm>
            <a:off x="3610410" y="4125720"/>
            <a:ext cx="4057650" cy="369332"/>
          </a:xfrm>
          <a:prstGeom prst="rect">
            <a:avLst/>
          </a:prstGeom>
          <a:solidFill>
            <a:schemeClr val="bg1">
              <a:alpha val="53000"/>
            </a:schemeClr>
          </a:solidFill>
        </p:spPr>
        <p:txBody>
          <a:bodyPr wrap="square">
            <a:spAutoFit/>
          </a:bodyPr>
          <a:lstStyle/>
          <a:p>
            <a:pPr algn="ctr">
              <a:buNone/>
            </a:pPr>
            <a:r>
              <a:rPr lang="pt-BR" b="1" i="0" dirty="0">
                <a:effectLst/>
                <a:latin typeface="Arial" panose="020B0604020202020204" pitchFamily="34" charset="0"/>
              </a:rPr>
              <a:t>Igreja Adventista em Hildesheim</a:t>
            </a:r>
          </a:p>
        </p:txBody>
      </p:sp>
      <p:pic>
        <p:nvPicPr>
          <p:cNvPr id="22" name="Imagem 21">
            <a:extLst>
              <a:ext uri="{FF2B5EF4-FFF2-40B4-BE49-F238E27FC236}">
                <a16:creationId xmlns:a16="http://schemas.microsoft.com/office/drawing/2014/main" id="{DB3DF879-51AA-8950-92B9-AAB2F81A2916}"/>
              </a:ext>
            </a:extLst>
          </p:cNvPr>
          <p:cNvPicPr>
            <a:picLocks noChangeAspect="1"/>
          </p:cNvPicPr>
          <p:nvPr/>
        </p:nvPicPr>
        <p:blipFill>
          <a:blip r:embed="rId6"/>
          <a:stretch>
            <a:fillRect/>
          </a:stretch>
        </p:blipFill>
        <p:spPr>
          <a:xfrm>
            <a:off x="6588224" y="2103441"/>
            <a:ext cx="2412155" cy="1809116"/>
          </a:xfrm>
          <a:prstGeom prst="rect">
            <a:avLst/>
          </a:prstGeom>
        </p:spPr>
      </p:pic>
      <p:sp>
        <p:nvSpPr>
          <p:cNvPr id="23" name="CaixaDeTexto 22">
            <a:extLst>
              <a:ext uri="{FF2B5EF4-FFF2-40B4-BE49-F238E27FC236}">
                <a16:creationId xmlns:a16="http://schemas.microsoft.com/office/drawing/2014/main" id="{77B45BF9-6824-43C7-314C-78763E4C47B6}"/>
              </a:ext>
            </a:extLst>
          </p:cNvPr>
          <p:cNvSpPr txBox="1"/>
          <p:nvPr/>
        </p:nvSpPr>
        <p:spPr>
          <a:xfrm>
            <a:off x="6588224" y="1484784"/>
            <a:ext cx="2412155" cy="646331"/>
          </a:xfrm>
          <a:prstGeom prst="rect">
            <a:avLst/>
          </a:prstGeom>
          <a:solidFill>
            <a:schemeClr val="bg1">
              <a:alpha val="53000"/>
            </a:schemeClr>
          </a:solidFill>
        </p:spPr>
        <p:txBody>
          <a:bodyPr wrap="square">
            <a:spAutoFit/>
          </a:bodyPr>
          <a:lstStyle/>
          <a:p>
            <a:pPr algn="ctr">
              <a:buNone/>
            </a:pPr>
            <a:r>
              <a:rPr lang="pt-BR" b="1" i="0" dirty="0">
                <a:effectLst/>
                <a:latin typeface="Arial" panose="020B0604020202020204" pitchFamily="34" charset="0"/>
              </a:rPr>
              <a:t>Igreja Adventista </a:t>
            </a:r>
          </a:p>
          <a:p>
            <a:pPr algn="ctr">
              <a:buNone/>
            </a:pPr>
            <a:r>
              <a:rPr lang="pt-BR" b="1" dirty="0">
                <a:latin typeface="Arial" panose="020B0604020202020204" pitchFamily="34" charset="0"/>
              </a:rPr>
              <a:t>Na Alemanha</a:t>
            </a:r>
            <a:endParaRPr lang="pt-BR" b="1" i="0" dirty="0">
              <a:effectLst/>
              <a:latin typeface="Arial" panose="020B0604020202020204" pitchFamily="34" charset="0"/>
            </a:endParaRPr>
          </a:p>
        </p:txBody>
      </p:sp>
    </p:spTree>
    <p:extLst>
      <p:ext uri="{BB962C8B-B14F-4D97-AF65-F5344CB8AC3E}">
        <p14:creationId xmlns:p14="http://schemas.microsoft.com/office/powerpoint/2010/main" val="1109280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08/09/2026</a:t>
            </a:fld>
            <a:endParaRPr lang="pt-BR" altLang="pt-BR" sz="5400" b="0"/>
          </a:p>
        </p:txBody>
      </p:sp>
      <p:sp>
        <p:nvSpPr>
          <p:cNvPr id="7" name="Espaço Reservado para Texto 6">
            <a:extLst>
              <a:ext uri="{FF2B5EF4-FFF2-40B4-BE49-F238E27FC236}">
                <a16:creationId xmlns:a16="http://schemas.microsoft.com/office/drawing/2014/main" id="{E34B78F4-D45D-FE48-D0AA-C4802F61802C}"/>
              </a:ext>
            </a:extLst>
          </p:cNvPr>
          <p:cNvSpPr>
            <a:spLocks noGrp="1"/>
          </p:cNvSpPr>
          <p:nvPr>
            <p:ph type="body" sz="quarter" idx="11"/>
          </p:nvPr>
        </p:nvSpPr>
        <p:spPr/>
        <p:txBody>
          <a:bodyPr/>
          <a:lstStyle/>
          <a:p>
            <a:pPr algn="ctr"/>
            <a:r>
              <a:rPr lang="pt-BR" dirty="0"/>
              <a:t>Jesus ama os pecadores</a:t>
            </a:r>
          </a:p>
        </p:txBody>
      </p:sp>
      <p:pic>
        <p:nvPicPr>
          <p:cNvPr id="3" name="Imagem 2">
            <a:hlinkClick r:id="rId3"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5"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7FF45-A777-F5DF-C415-F55B4AFB3BE8}"/>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1FF2F651-EB10-D091-4F4A-4490D54B7E9E}"/>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9471737-F206-CD5C-795D-B6E4D96A09C7}"/>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69D29C48-5401-8A3F-D37F-118A55A54A1E}"/>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Zaqueu</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Discípulos em Crescimento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alimenta a multidão</a:t>
            </a:r>
          </a:p>
        </p:txBody>
      </p:sp>
    </p:spTree>
    <p:extLst>
      <p:ext uri="{BB962C8B-B14F-4D97-AF65-F5344CB8AC3E}">
        <p14:creationId xmlns:p14="http://schemas.microsoft.com/office/powerpoint/2010/main" val="32769806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1F9D0-AF5F-6C8C-288D-5837B8B47949}"/>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1DAC6D96-1700-8E44-1C89-7401F87A5C26}"/>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4C915C06-F805-0932-DA65-3FD41FB7E665}"/>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vê potencial para o bem em todos.</a:t>
            </a:r>
          </a:p>
          <a:p>
            <a:r>
              <a:rPr lang="pt-BR" dirty="0">
                <a:effectLst>
                  <a:outerShdw blurRad="38100" dist="38100" dir="2700000" algn="tl">
                    <a:srgbClr val="000000">
                      <a:alpha val="43137"/>
                    </a:srgbClr>
                  </a:outerShdw>
                </a:effectLst>
              </a:rPr>
              <a:t>Quando Jesus abençoa minha vida de maneiras tão maravilhosas, posso transmitir Suas bênçãos a outras pessoas. </a:t>
            </a:r>
          </a:p>
          <a:p>
            <a:r>
              <a:rPr lang="pt-BR" dirty="0">
                <a:effectLst>
                  <a:outerShdw blurRad="38100" dist="38100" dir="2700000" algn="tl">
                    <a:srgbClr val="000000">
                      <a:alpha val="43137"/>
                    </a:srgbClr>
                  </a:outerShdw>
                </a:effectLst>
              </a:rPr>
              <a:t>Quando estou com medo, posso confiar em Jesus para me acalmar e me dar paz.</a:t>
            </a:r>
          </a:p>
        </p:txBody>
      </p:sp>
      <p:sp>
        <p:nvSpPr>
          <p:cNvPr id="62468" name="Espaço Reservado para Texto 1">
            <a:extLst>
              <a:ext uri="{FF2B5EF4-FFF2-40B4-BE49-F238E27FC236}">
                <a16:creationId xmlns:a16="http://schemas.microsoft.com/office/drawing/2014/main" id="{8417E4ED-885F-0481-85F6-8DDEF1483F2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3993334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2FDF0-B21D-5A95-F183-F131C7DBB18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B58892CA-91A5-7961-EDB5-416157E28F5B}"/>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0AAE0769-EA70-9A0F-FB79-B9744887D2A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8:12</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Lucas 19:10</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13:35</a:t>
            </a:r>
          </a:p>
        </p:txBody>
      </p:sp>
      <p:sp>
        <p:nvSpPr>
          <p:cNvPr id="63492" name="Espaço Reservado para Texto 1">
            <a:extLst>
              <a:ext uri="{FF2B5EF4-FFF2-40B4-BE49-F238E27FC236}">
                <a16:creationId xmlns:a16="http://schemas.microsoft.com/office/drawing/2014/main" id="{61BB6F27-5851-53D6-99C8-5E6A76FF0E79}"/>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44235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9E09B-743F-1960-C7A5-9476CB43994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ABB766A8-0EA7-0125-A344-C9AC09FDA015}"/>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Em que árvore Zaqueu subiu para ver a Jesus?</a:t>
            </a:r>
          </a:p>
        </p:txBody>
      </p:sp>
      <p:sp>
        <p:nvSpPr>
          <p:cNvPr id="3" name="Espaço Reservado para Texto 2">
            <a:extLst>
              <a:ext uri="{FF2B5EF4-FFF2-40B4-BE49-F238E27FC236}">
                <a16:creationId xmlns:a16="http://schemas.microsoft.com/office/drawing/2014/main" id="{E6A4F0F9-58C2-1498-139F-BD4CC9687A9F}"/>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Uma Figueira</a:t>
            </a:r>
          </a:p>
          <a:p>
            <a:pPr eaLnBrk="1" hangingPunct="1">
              <a:buFont typeface="Arial" charset="0"/>
              <a:buAutoNum type="alphaLcPeriod"/>
              <a:defRPr/>
            </a:pPr>
            <a:r>
              <a:rPr lang="pt-BR" altLang="pt-BR" sz="3000" dirty="0"/>
              <a:t>Um Sicômoro</a:t>
            </a:r>
          </a:p>
          <a:p>
            <a:pPr eaLnBrk="1" hangingPunct="1">
              <a:buFont typeface="Arial" charset="0"/>
              <a:buAutoNum type="alphaLcPeriod"/>
              <a:defRPr/>
            </a:pPr>
            <a:r>
              <a:rPr lang="pt-BR" sz="3000" dirty="0"/>
              <a:t>Uma Goiabeira</a:t>
            </a:r>
            <a:endParaRPr lang="pt-BR" altLang="pt-BR" sz="3000" dirty="0"/>
          </a:p>
        </p:txBody>
      </p:sp>
      <p:sp>
        <p:nvSpPr>
          <p:cNvPr id="63492" name="Espaço Reservado para Texto 1">
            <a:extLst>
              <a:ext uri="{FF2B5EF4-FFF2-40B4-BE49-F238E27FC236}">
                <a16:creationId xmlns:a16="http://schemas.microsoft.com/office/drawing/2014/main" id="{38900E3D-D038-849F-BC67-B7F4FAEF218F}"/>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1697666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DD1B6-4D43-E632-7196-C92C19B2EC4E}"/>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72AE747-AA7F-2F0E-F7FC-96CB20C7C4ED}"/>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O que Jesus disse a Zaqueu quando o viu no alto da árvore?</a:t>
            </a:r>
          </a:p>
        </p:txBody>
      </p:sp>
      <p:sp>
        <p:nvSpPr>
          <p:cNvPr id="63492" name="Espaço Reservado para Texto 1">
            <a:extLst>
              <a:ext uri="{FF2B5EF4-FFF2-40B4-BE49-F238E27FC236}">
                <a16:creationId xmlns:a16="http://schemas.microsoft.com/office/drawing/2014/main" id="{C4CCAED5-CB80-1CDE-B049-102FDFD0986D}"/>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2" name="Espaço Reservado para Texto 2">
            <a:extLst>
              <a:ext uri="{FF2B5EF4-FFF2-40B4-BE49-F238E27FC236}">
                <a16:creationId xmlns:a16="http://schemas.microsoft.com/office/drawing/2014/main" id="{1BA94045-6F1E-C078-6515-F4811BC861CC}"/>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t>Zaqueu o que faz aí em cima</a:t>
            </a:r>
          </a:p>
          <a:p>
            <a:pPr eaLnBrk="1" hangingPunct="1">
              <a:buFont typeface="Arial" charset="0"/>
              <a:buAutoNum type="alphaLcPeriod"/>
              <a:defRPr/>
            </a:pPr>
            <a:r>
              <a:rPr lang="pt-BR" altLang="pt-BR" dirty="0"/>
              <a:t>Zaqueu desce depressa</a:t>
            </a:r>
          </a:p>
          <a:p>
            <a:pPr eaLnBrk="1" hangingPunct="1">
              <a:buFont typeface="Arial" charset="0"/>
              <a:buAutoNum type="alphaLcPeriod"/>
              <a:defRPr/>
            </a:pPr>
            <a:r>
              <a:rPr lang="pt-BR" altLang="pt-BR" dirty="0"/>
              <a:t>Zaqueu, bom dia!</a:t>
            </a:r>
          </a:p>
        </p:txBody>
      </p:sp>
    </p:spTree>
    <p:extLst>
      <p:ext uri="{BB962C8B-B14F-4D97-AF65-F5344CB8AC3E}">
        <p14:creationId xmlns:p14="http://schemas.microsoft.com/office/powerpoint/2010/main" val="1914494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96317-726D-DEDC-9829-E4D505BE5D0B}"/>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EF7C8E-D3E1-E301-62B3-D708BAD2E3B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O que Zaqueu prometeu que daria aos pobres?</a:t>
            </a:r>
          </a:p>
        </p:txBody>
      </p:sp>
      <p:sp>
        <p:nvSpPr>
          <p:cNvPr id="63492" name="Espaço Reservado para Texto 1">
            <a:extLst>
              <a:ext uri="{FF2B5EF4-FFF2-40B4-BE49-F238E27FC236}">
                <a16:creationId xmlns:a16="http://schemas.microsoft.com/office/drawing/2014/main" id="{A68817CD-1E1B-0130-F219-53716D5F5D14}"/>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
        <p:nvSpPr>
          <p:cNvPr id="4" name="Espaço Reservado para Texto 2">
            <a:extLst>
              <a:ext uri="{FF2B5EF4-FFF2-40B4-BE49-F238E27FC236}">
                <a16:creationId xmlns:a16="http://schemas.microsoft.com/office/drawing/2014/main" id="{C07D9E71-DDC7-9B5D-5FF7-C2F803AEAB85}"/>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Metade de sua riqueza</a:t>
            </a:r>
          </a:p>
          <a:p>
            <a:pPr eaLnBrk="1" hangingPunct="1">
              <a:buFont typeface="Arial" charset="0"/>
              <a:buAutoNum type="alphaLcPeriod"/>
              <a:defRPr/>
            </a:pPr>
            <a:r>
              <a:rPr lang="pt-BR" altLang="pt-BR" sz="3000" dirty="0"/>
              <a:t>Um terço de sua riqueza</a:t>
            </a:r>
          </a:p>
          <a:p>
            <a:pPr eaLnBrk="1" hangingPunct="1">
              <a:buFont typeface="Arial" charset="0"/>
              <a:buAutoNum type="alphaLcPeriod"/>
              <a:defRPr/>
            </a:pPr>
            <a:r>
              <a:rPr lang="pt-BR" altLang="pt-BR" sz="3000" dirty="0"/>
              <a:t>Um quarto de sua riqueza</a:t>
            </a:r>
          </a:p>
        </p:txBody>
      </p:sp>
    </p:spTree>
    <p:extLst>
      <p:ext uri="{BB962C8B-B14F-4D97-AF65-F5344CB8AC3E}">
        <p14:creationId xmlns:p14="http://schemas.microsoft.com/office/powerpoint/2010/main" val="1318356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DA82B-F6A4-8F78-1FBF-34F881DA16C0}"/>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2F6E243-DD66-D899-A5E4-3344D0108F4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Na casa de Zaqueu, o que Jesus disse para ele?</a:t>
            </a:r>
          </a:p>
        </p:txBody>
      </p:sp>
      <p:sp>
        <p:nvSpPr>
          <p:cNvPr id="3" name="Espaço Reservado para Texto 2">
            <a:extLst>
              <a:ext uri="{FF2B5EF4-FFF2-40B4-BE49-F238E27FC236}">
                <a16:creationId xmlns:a16="http://schemas.microsoft.com/office/drawing/2014/main" id="{765CD1FF-A4CC-22E1-FEBB-B186AC168A2A}"/>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Porque você rouba nos impostos</a:t>
            </a:r>
          </a:p>
          <a:p>
            <a:pPr eaLnBrk="1" hangingPunct="1">
              <a:buFont typeface="Arial" charset="0"/>
              <a:buAutoNum type="alphaLcPeriod"/>
              <a:defRPr/>
            </a:pPr>
            <a:r>
              <a:rPr lang="pt-BR" altLang="pt-BR" dirty="0"/>
              <a:t>Você poderia ir preso</a:t>
            </a:r>
          </a:p>
          <a:p>
            <a:pPr eaLnBrk="1" hangingPunct="1">
              <a:buFont typeface="Arial" charset="0"/>
              <a:buAutoNum type="alphaLcPeriod"/>
              <a:defRPr/>
            </a:pPr>
            <a:r>
              <a:rPr lang="pt-BR" altLang="pt-BR" dirty="0"/>
              <a:t>Hoje veio a salvação a esta casa</a:t>
            </a:r>
          </a:p>
        </p:txBody>
      </p:sp>
      <p:sp>
        <p:nvSpPr>
          <p:cNvPr id="63492" name="Espaço Reservado para Texto 1">
            <a:extLst>
              <a:ext uri="{FF2B5EF4-FFF2-40B4-BE49-F238E27FC236}">
                <a16:creationId xmlns:a16="http://schemas.microsoft.com/office/drawing/2014/main" id="{B0A12287-7E77-0FF0-FAC8-E37ABB9BD29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42375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08/09/2026</a:t>
            </a:fld>
            <a:endParaRPr lang="pt-BR" altLang="pt-BR" sz="5400" b="0"/>
          </a:p>
        </p:txBody>
      </p:sp>
      <p:sp>
        <p:nvSpPr>
          <p:cNvPr id="2" name="Espaço Reservado para Texto 1">
            <a:extLst>
              <a:ext uri="{FF2B5EF4-FFF2-40B4-BE49-F238E27FC236}">
                <a16:creationId xmlns:a16="http://schemas.microsoft.com/office/drawing/2014/main" id="{523FE927-8155-25B6-E20B-BCE53B2558FA}"/>
              </a:ext>
            </a:extLst>
          </p:cNvPr>
          <p:cNvSpPr>
            <a:spLocks noGrp="1"/>
          </p:cNvSpPr>
          <p:nvPr>
            <p:ph type="body" sz="quarter" idx="11"/>
          </p:nvPr>
        </p:nvSpPr>
        <p:spPr/>
        <p:txBody>
          <a:bodyPr/>
          <a:lstStyle/>
          <a:p>
            <a:endParaRPr lang="pt-BR"/>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Zaqueu</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Discípulos em Crescimento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alimenta a multidão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0" end="0"/>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vê potencial para o bem em todos.</a:t>
            </a:r>
          </a:p>
          <a:p>
            <a:r>
              <a:rPr lang="pt-BR" dirty="0">
                <a:effectLst>
                  <a:outerShdw blurRad="38100" dist="38100" dir="2700000" algn="tl">
                    <a:srgbClr val="000000">
                      <a:alpha val="43137"/>
                    </a:srgbClr>
                  </a:outerShdw>
                </a:effectLst>
              </a:rPr>
              <a:t>Quando Jesus abençoa minha vida de maneiras tão maravilhosas, posso transmitir Suas bênçãos a outras pessoas. </a:t>
            </a:r>
          </a:p>
          <a:p>
            <a:r>
              <a:rPr lang="pt-BR" dirty="0">
                <a:effectLst>
                  <a:outerShdw blurRad="38100" dist="38100" dir="2700000" algn="tl">
                    <a:srgbClr val="000000">
                      <a:alpha val="43137"/>
                    </a:srgbClr>
                  </a:outerShdw>
                </a:effectLst>
              </a:rPr>
              <a:t>Quando estou com medo, posso confiar em Jesus para me acalmar e me dar paz.</a:t>
            </a: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0" end="0"/>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8:12</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Lucas 19:10</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13:35</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59632" y="3770216"/>
            <a:ext cx="7834167" cy="1846659"/>
          </a:xfrm>
          <a:prstGeom prst="rect">
            <a:avLst/>
          </a:prstGeom>
        </p:spPr>
        <p:txBody>
          <a:bodyPr wrap="square">
            <a:spAutoFit/>
          </a:bodyPr>
          <a:lstStyle/>
          <a:p>
            <a:endParaRPr lang="pt-BR" dirty="0"/>
          </a:p>
          <a:p>
            <a:pPr algn="ctr"/>
            <a:r>
              <a:rPr lang="pt-BR" sz="3200" b="1" dirty="0">
                <a:ln w="10541" cmpd="sng">
                  <a:solidFill>
                    <a:schemeClr val="tx1"/>
                  </a:solidFill>
                  <a:prstDash val="solid"/>
                </a:ln>
                <a:solidFill>
                  <a:srgbClr val="FF0000"/>
                </a:solidFill>
                <a:latin typeface="Arial" charset="0"/>
              </a:rPr>
              <a:t> “Porque o Filho do Homem veio buscar e salvar os perdidos” </a:t>
            </a:r>
          </a:p>
          <a:p>
            <a:pPr algn="r"/>
            <a:r>
              <a:rPr lang="pt-BR" sz="3200" b="1" dirty="0">
                <a:ln w="10541" cmpd="sng">
                  <a:solidFill>
                    <a:schemeClr val="tx1"/>
                  </a:solidFill>
                  <a:prstDash val="solid"/>
                </a:ln>
                <a:solidFill>
                  <a:srgbClr val="FF0000"/>
                </a:solidFill>
                <a:latin typeface="Arial" charset="0"/>
              </a:rPr>
              <a:t>Lucas 19:10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Em que árvore Zaqueu subiu para ver a Jesus?</a:t>
            </a: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Uma Figueira</a:t>
            </a:r>
          </a:p>
          <a:p>
            <a:pPr eaLnBrk="1" hangingPunct="1">
              <a:buFont typeface="Arial" charset="0"/>
              <a:buAutoNum type="alphaLcPeriod"/>
              <a:defRPr/>
            </a:pPr>
            <a:r>
              <a:rPr lang="pt-BR" altLang="pt-BR" sz="3000" dirty="0"/>
              <a:t>Um Sicômoro</a:t>
            </a:r>
          </a:p>
          <a:p>
            <a:pPr eaLnBrk="1" hangingPunct="1">
              <a:buFont typeface="Arial" charset="0"/>
              <a:buAutoNum type="alphaLcPeriod"/>
              <a:defRPr/>
            </a:pPr>
            <a:r>
              <a:rPr lang="pt-BR" sz="3000" dirty="0"/>
              <a:t>Uma Goiabeira</a:t>
            </a:r>
            <a:endParaRPr lang="pt-BR" altLang="pt-BR" sz="3000" dirty="0"/>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3BDF2-8C23-19BB-F115-52E8E2FF1DA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0A7E667-1A63-7E26-3886-75C5222FBB4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O que Jesus disse a Zaqueu quando o viu no alto da árvore?</a:t>
            </a:r>
          </a:p>
        </p:txBody>
      </p:sp>
      <p:sp>
        <p:nvSpPr>
          <p:cNvPr id="63492" name="Espaço Reservado para Texto 1">
            <a:extLst>
              <a:ext uri="{FF2B5EF4-FFF2-40B4-BE49-F238E27FC236}">
                <a16:creationId xmlns:a16="http://schemas.microsoft.com/office/drawing/2014/main" id="{B64C461E-4060-5481-EE0C-B9F76DD9D48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2" name="Espaço Reservado para Texto 2">
            <a:extLst>
              <a:ext uri="{FF2B5EF4-FFF2-40B4-BE49-F238E27FC236}">
                <a16:creationId xmlns:a16="http://schemas.microsoft.com/office/drawing/2014/main" id="{AAE19F96-2BC2-7982-9326-FF6ADD27C1FA}"/>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t>Zaqueu o que faz aí em cima</a:t>
            </a:r>
          </a:p>
          <a:p>
            <a:pPr eaLnBrk="1" hangingPunct="1">
              <a:buFont typeface="Arial" charset="0"/>
              <a:buAutoNum type="alphaLcPeriod"/>
              <a:defRPr/>
            </a:pPr>
            <a:r>
              <a:rPr lang="pt-BR" altLang="pt-BR" dirty="0"/>
              <a:t>Zaqueu desce depressa</a:t>
            </a:r>
          </a:p>
          <a:p>
            <a:pPr eaLnBrk="1" hangingPunct="1">
              <a:buFont typeface="Arial" charset="0"/>
              <a:buAutoNum type="alphaLcPeriod"/>
              <a:defRPr/>
            </a:pPr>
            <a:r>
              <a:rPr lang="pt-BR" altLang="pt-BR" dirty="0"/>
              <a:t>Zaqueu, bom dia!</a:t>
            </a:r>
          </a:p>
        </p:txBody>
      </p:sp>
    </p:spTree>
    <p:extLst>
      <p:ext uri="{BB962C8B-B14F-4D97-AF65-F5344CB8AC3E}">
        <p14:creationId xmlns:p14="http://schemas.microsoft.com/office/powerpoint/2010/main" val="176283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2">
                                            <p:txEl>
                                              <p:pRg st="1" end="1"/>
                                            </p:txEl>
                                          </p:spTgt>
                                        </p:tgtEl>
                                        <p:attrNameLst>
                                          <p:attrName>style.color</p:attrName>
                                        </p:attrNameLst>
                                      </p:cBhvr>
                                      <p:to>
                                        <a:schemeClr val="accent2"/>
                                      </p:to>
                                    </p:animClr>
                                    <p:animClr clrSpc="rgb" dir="cw">
                                      <p:cBhvr>
                                        <p:cTn id="9" dur="2000" fill="hold"/>
                                        <p:tgtEl>
                                          <p:spTgt spid="2">
                                            <p:txEl>
                                              <p:pRg st="1" end="1"/>
                                            </p:txEl>
                                          </p:spTgt>
                                        </p:tgtEl>
                                        <p:attrNameLst>
                                          <p:attrName>fillcolor</p:attrName>
                                        </p:attrNameLst>
                                      </p:cBhvr>
                                      <p:to>
                                        <a:schemeClr val="accent2"/>
                                      </p:to>
                                    </p:animClr>
                                    <p:set>
                                      <p:cBhvr>
                                        <p:cTn id="10" dur="2000" fill="hold"/>
                                        <p:tgtEl>
                                          <p:spTgt spid="2">
                                            <p:txEl>
                                              <p:pRg st="1" end="1"/>
                                            </p:txEl>
                                          </p:spTgt>
                                        </p:tgtEl>
                                        <p:attrNameLst>
                                          <p:attrName>fill.type</p:attrName>
                                        </p:attrNameLst>
                                      </p:cBhvr>
                                      <p:to>
                                        <p:strVal val="solid"/>
                                      </p:to>
                                    </p:set>
                                    <p:set>
                                      <p:cBhvr>
                                        <p:cTn id="11" dur="2000" fill="hold"/>
                                        <p:tgtEl>
                                          <p:spTgt spid="2">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O que Zaqueu prometeu que daria aos pobres?</a:t>
            </a: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
        <p:nvSpPr>
          <p:cNvPr id="4" name="Espaço Reservado para Texto 2">
            <a:extLst>
              <a:ext uri="{FF2B5EF4-FFF2-40B4-BE49-F238E27FC236}">
                <a16:creationId xmlns:a16="http://schemas.microsoft.com/office/drawing/2014/main" id="{723B9B84-FE40-C0F1-BB1C-EFC245852C2F}"/>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Metade de sua riqueza</a:t>
            </a:r>
          </a:p>
          <a:p>
            <a:pPr eaLnBrk="1" hangingPunct="1">
              <a:buFont typeface="Arial" charset="0"/>
              <a:buAutoNum type="alphaLcPeriod"/>
              <a:defRPr/>
            </a:pPr>
            <a:r>
              <a:rPr lang="pt-BR" altLang="pt-BR" sz="3000" dirty="0"/>
              <a:t>Um terço de sua riqueza</a:t>
            </a:r>
          </a:p>
          <a:p>
            <a:pPr eaLnBrk="1" hangingPunct="1">
              <a:buFont typeface="Arial" charset="0"/>
              <a:buAutoNum type="alphaLcPeriod"/>
              <a:defRPr/>
            </a:pPr>
            <a:r>
              <a:rPr lang="pt-BR" altLang="pt-BR" sz="3000" dirty="0"/>
              <a:t>Um quarto de sua riqueza</a:t>
            </a: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4">
                                            <p:txEl>
                                              <p:pRg st="0" end="0"/>
                                            </p:txEl>
                                          </p:spTgt>
                                        </p:tgtEl>
                                        <p:attrNameLst>
                                          <p:attrName>style.color</p:attrName>
                                        </p:attrNameLst>
                                      </p:cBhvr>
                                      <p:to>
                                        <a:schemeClr val="accent2"/>
                                      </p:to>
                                    </p:animClr>
                                    <p:animClr clrSpc="rgb" dir="cw">
                                      <p:cBhvr>
                                        <p:cTn id="9" dur="2000" fill="hold"/>
                                        <p:tgtEl>
                                          <p:spTgt spid="4">
                                            <p:txEl>
                                              <p:pRg st="0" end="0"/>
                                            </p:txEl>
                                          </p:spTgt>
                                        </p:tgtEl>
                                        <p:attrNameLst>
                                          <p:attrName>fillcolor</p:attrName>
                                        </p:attrNameLst>
                                      </p:cBhvr>
                                      <p:to>
                                        <a:schemeClr val="accent2"/>
                                      </p:to>
                                    </p:animClr>
                                    <p:set>
                                      <p:cBhvr>
                                        <p:cTn id="10" dur="2000" fill="hold"/>
                                        <p:tgtEl>
                                          <p:spTgt spid="4">
                                            <p:txEl>
                                              <p:pRg st="0" end="0"/>
                                            </p:txEl>
                                          </p:spTgt>
                                        </p:tgtEl>
                                        <p:attrNameLst>
                                          <p:attrName>fill.type</p:attrName>
                                        </p:attrNameLst>
                                      </p:cBhvr>
                                      <p:to>
                                        <p:strVal val="solid"/>
                                      </p:to>
                                    </p:set>
                                    <p:set>
                                      <p:cBhvr>
                                        <p:cTn id="11" dur="2000" fill="hold"/>
                                        <p:tgtEl>
                                          <p:spTgt spid="4">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F89C1-1C07-DFE4-03C7-1A94EB3404E8}"/>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A5D962A-2ABD-A6BE-9640-9CE06A3434C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Na casa de Zaqueu, o que Jesus disse para ele?</a:t>
            </a:r>
          </a:p>
        </p:txBody>
      </p:sp>
      <p:sp>
        <p:nvSpPr>
          <p:cNvPr id="3" name="Espaço Reservado para Texto 2">
            <a:extLst>
              <a:ext uri="{FF2B5EF4-FFF2-40B4-BE49-F238E27FC236}">
                <a16:creationId xmlns:a16="http://schemas.microsoft.com/office/drawing/2014/main" id="{909A9DE1-E159-2D29-BD07-94CF6393D1D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Porque você rouba nos impostos</a:t>
            </a:r>
          </a:p>
          <a:p>
            <a:pPr eaLnBrk="1" hangingPunct="1">
              <a:buFont typeface="Arial" charset="0"/>
              <a:buAutoNum type="alphaLcPeriod"/>
              <a:defRPr/>
            </a:pPr>
            <a:r>
              <a:rPr lang="pt-BR" altLang="pt-BR" dirty="0"/>
              <a:t>Você poderia ir preso</a:t>
            </a:r>
          </a:p>
          <a:p>
            <a:pPr eaLnBrk="1" hangingPunct="1">
              <a:buFont typeface="Arial" charset="0"/>
              <a:buAutoNum type="alphaLcPeriod"/>
              <a:defRPr/>
            </a:pPr>
            <a:r>
              <a:rPr lang="pt-BR" altLang="pt-BR" dirty="0"/>
              <a:t>Hoje veio a salvação a esta casa</a:t>
            </a:r>
          </a:p>
        </p:txBody>
      </p:sp>
      <p:sp>
        <p:nvSpPr>
          <p:cNvPr id="63492" name="Espaço Reservado para Texto 1">
            <a:extLst>
              <a:ext uri="{FF2B5EF4-FFF2-40B4-BE49-F238E27FC236}">
                <a16:creationId xmlns:a16="http://schemas.microsoft.com/office/drawing/2014/main" id="{73DAD0E3-2633-3ACD-0C74-E543F7460A7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8955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1">
            <a:extLst>
              <a:ext uri="{FF2B5EF4-FFF2-40B4-BE49-F238E27FC236}">
                <a16:creationId xmlns:a16="http://schemas.microsoft.com/office/drawing/2014/main" id="{24F7F569-8966-7D19-B3F0-0A7480BECF7B}"/>
              </a:ext>
            </a:extLst>
          </p:cNvPr>
          <p:cNvSpPr txBox="1">
            <a:spLocks/>
          </p:cNvSpPr>
          <p:nvPr/>
        </p:nvSpPr>
        <p:spPr>
          <a:xfrm>
            <a:off x="1763713" y="203200"/>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sp>
        <p:nvSpPr>
          <p:cNvPr id="29" name="Espaço Reservado para Texto 1">
            <a:extLst>
              <a:ext uri="{FF2B5EF4-FFF2-40B4-BE49-F238E27FC236}">
                <a16:creationId xmlns:a16="http://schemas.microsoft.com/office/drawing/2014/main" id="{C458C7E6-5720-E921-67CC-F3A9E12E6F9B}"/>
              </a:ext>
            </a:extLst>
          </p:cNvPr>
          <p:cNvSpPr txBox="1">
            <a:spLocks/>
          </p:cNvSpPr>
          <p:nvPr/>
        </p:nvSpPr>
        <p:spPr bwMode="auto">
          <a:xfrm>
            <a:off x="3964648" y="0"/>
            <a:ext cx="1151582" cy="6206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algn="ctr" rtl="0" eaLnBrk="0" fontAlgn="base" hangingPunct="0">
              <a:spcBef>
                <a:spcPct val="20000"/>
              </a:spcBef>
              <a:spcAft>
                <a:spcPct val="0"/>
              </a:spcAft>
              <a:buFont typeface="Arial" panose="020B0604020202020204" pitchFamily="34" charset="0"/>
              <a:buNone/>
              <a:defRPr sz="2800" kern="1200" baseline="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sz="3600" b="1" dirty="0">
                <a:ln w="10541" cmpd="sng">
                  <a:solidFill>
                    <a:schemeClr val="tx1"/>
                  </a:solidFill>
                  <a:prstDash val="solid"/>
                </a:ln>
                <a:solidFill>
                  <a:schemeClr val="bg1">
                    <a:lumMod val="95000"/>
                  </a:schemeClr>
                </a:solidFill>
              </a:rPr>
              <a:t>12</a:t>
            </a:r>
          </a:p>
        </p:txBody>
      </p:sp>
      <p:pic>
        <p:nvPicPr>
          <p:cNvPr id="6" name="Imagem 1">
            <a:extLst>
              <a:ext uri="{FF2B5EF4-FFF2-40B4-BE49-F238E27FC236}">
                <a16:creationId xmlns:a16="http://schemas.microsoft.com/office/drawing/2014/main" id="{DB5E49B2-2D09-730A-25F2-60B86145584E}"/>
              </a:ext>
            </a:extLst>
          </p:cNvPr>
          <p:cNvPicPr>
            <a:picLocks noChangeAspect="1"/>
          </p:cNvPicPr>
          <p:nvPr/>
        </p:nvPicPr>
        <p:blipFill rotWithShape="1">
          <a:blip r:embed="rId2">
            <a:extLst>
              <a:ext uri="{28A0092B-C50C-407E-A947-70E740481C1C}">
                <a14:useLocalDpi xmlns:a14="http://schemas.microsoft.com/office/drawing/2010/main" val="0"/>
              </a:ext>
            </a:extLst>
          </a:blip>
          <a:srcRect r="1660" b="3426"/>
          <a:stretch/>
        </p:blipFill>
        <p:spPr bwMode="auto">
          <a:xfrm>
            <a:off x="2775014" y="2585059"/>
            <a:ext cx="6299202" cy="4216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Elipse 6">
            <a:extLst>
              <a:ext uri="{FF2B5EF4-FFF2-40B4-BE49-F238E27FC236}">
                <a16:creationId xmlns:a16="http://schemas.microsoft.com/office/drawing/2014/main" id="{E4221CD7-A54B-E8E3-86F0-06F24A787107}"/>
              </a:ext>
            </a:extLst>
          </p:cNvPr>
          <p:cNvSpPr/>
          <p:nvPr/>
        </p:nvSpPr>
        <p:spPr>
          <a:xfrm>
            <a:off x="3240151" y="3891571"/>
            <a:ext cx="750888" cy="5984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7</a:t>
            </a:r>
          </a:p>
        </p:txBody>
      </p:sp>
      <p:sp>
        <p:nvSpPr>
          <p:cNvPr id="8" name="Elipse 7">
            <a:extLst>
              <a:ext uri="{FF2B5EF4-FFF2-40B4-BE49-F238E27FC236}">
                <a16:creationId xmlns:a16="http://schemas.microsoft.com/office/drawing/2014/main" id="{69E1AEB7-9960-A5A1-B264-73E23A1EFB6C}"/>
              </a:ext>
            </a:extLst>
          </p:cNvPr>
          <p:cNvSpPr/>
          <p:nvPr/>
        </p:nvSpPr>
        <p:spPr>
          <a:xfrm>
            <a:off x="6337364" y="5609246"/>
            <a:ext cx="4318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6</a:t>
            </a:r>
          </a:p>
        </p:txBody>
      </p:sp>
      <p:sp>
        <p:nvSpPr>
          <p:cNvPr id="10" name="Elipse 9">
            <a:extLst>
              <a:ext uri="{FF2B5EF4-FFF2-40B4-BE49-F238E27FC236}">
                <a16:creationId xmlns:a16="http://schemas.microsoft.com/office/drawing/2014/main" id="{A18289AD-6906-CBFE-5206-228C94B77FE1}"/>
              </a:ext>
            </a:extLst>
          </p:cNvPr>
          <p:cNvSpPr/>
          <p:nvPr/>
        </p:nvSpPr>
        <p:spPr>
          <a:xfrm>
            <a:off x="3108389" y="5904521"/>
            <a:ext cx="611187"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5</a:t>
            </a:r>
          </a:p>
        </p:txBody>
      </p:sp>
      <p:sp>
        <p:nvSpPr>
          <p:cNvPr id="11" name="Elipse 10">
            <a:extLst>
              <a:ext uri="{FF2B5EF4-FFF2-40B4-BE49-F238E27FC236}">
                <a16:creationId xmlns:a16="http://schemas.microsoft.com/office/drawing/2014/main" id="{4975AC59-5B20-475B-08F4-A0A0B29D7AFC}"/>
              </a:ext>
            </a:extLst>
          </p:cNvPr>
          <p:cNvSpPr/>
          <p:nvPr/>
        </p:nvSpPr>
        <p:spPr>
          <a:xfrm>
            <a:off x="4105339" y="2656496"/>
            <a:ext cx="428625"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4</a:t>
            </a:r>
          </a:p>
        </p:txBody>
      </p:sp>
      <p:sp>
        <p:nvSpPr>
          <p:cNvPr id="12" name="Elipse 11">
            <a:extLst>
              <a:ext uri="{FF2B5EF4-FFF2-40B4-BE49-F238E27FC236}">
                <a16:creationId xmlns:a16="http://schemas.microsoft.com/office/drawing/2014/main" id="{03F96275-1A44-421C-76C0-CD13342B3510}"/>
              </a:ext>
            </a:extLst>
          </p:cNvPr>
          <p:cNvSpPr/>
          <p:nvPr/>
        </p:nvSpPr>
        <p:spPr>
          <a:xfrm>
            <a:off x="5256276" y="2600933"/>
            <a:ext cx="334963"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3</a:t>
            </a:r>
          </a:p>
        </p:txBody>
      </p:sp>
      <p:sp>
        <p:nvSpPr>
          <p:cNvPr id="13" name="Elipse 12">
            <a:extLst>
              <a:ext uri="{FF2B5EF4-FFF2-40B4-BE49-F238E27FC236}">
                <a16:creationId xmlns:a16="http://schemas.microsoft.com/office/drawing/2014/main" id="{3284C732-266B-26E5-7704-7A4FF25E1BE2}"/>
              </a:ext>
            </a:extLst>
          </p:cNvPr>
          <p:cNvSpPr/>
          <p:nvPr/>
        </p:nvSpPr>
        <p:spPr>
          <a:xfrm>
            <a:off x="8537639" y="5417158"/>
            <a:ext cx="396875"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2</a:t>
            </a:r>
          </a:p>
        </p:txBody>
      </p:sp>
      <p:sp>
        <p:nvSpPr>
          <p:cNvPr id="21" name="Elipse 20">
            <a:extLst>
              <a:ext uri="{FF2B5EF4-FFF2-40B4-BE49-F238E27FC236}">
                <a16:creationId xmlns:a16="http://schemas.microsoft.com/office/drawing/2014/main" id="{5186DDB8-E904-7057-23D4-DE30BEC6C030}"/>
              </a:ext>
            </a:extLst>
          </p:cNvPr>
          <p:cNvSpPr/>
          <p:nvPr/>
        </p:nvSpPr>
        <p:spPr>
          <a:xfrm>
            <a:off x="6999351" y="3666146"/>
            <a:ext cx="396875" cy="5254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1</a:t>
            </a:r>
          </a:p>
        </p:txBody>
      </p:sp>
      <p:sp>
        <p:nvSpPr>
          <p:cNvPr id="22" name="CaixaDeTexto 12">
            <a:extLst>
              <a:ext uri="{FF2B5EF4-FFF2-40B4-BE49-F238E27FC236}">
                <a16:creationId xmlns:a16="http://schemas.microsoft.com/office/drawing/2014/main" id="{85E725EB-7567-7313-1EE1-17FB7B404B82}"/>
              </a:ext>
            </a:extLst>
          </p:cNvPr>
          <p:cNvSpPr txBox="1">
            <a:spLocks noChangeArrowheads="1"/>
          </p:cNvSpPr>
          <p:nvPr/>
        </p:nvSpPr>
        <p:spPr bwMode="auto">
          <a:xfrm>
            <a:off x="1373808" y="673264"/>
            <a:ext cx="427831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Wingdings" panose="05000000000000000000" pitchFamily="2" charset="2"/>
              <a:buChar char="Ø"/>
            </a:pPr>
            <a:r>
              <a:rPr lang="pt-BR" altLang="pt-BR" dirty="0"/>
              <a:t>1. Cobertura de Zaqueu  </a:t>
            </a:r>
          </a:p>
          <a:p>
            <a:pPr eaLnBrk="1" hangingPunct="1">
              <a:buFont typeface="Wingdings" panose="05000000000000000000" pitchFamily="2" charset="2"/>
              <a:buChar char="Ø"/>
            </a:pPr>
            <a:r>
              <a:rPr lang="pt-BR" altLang="pt-BR" dirty="0"/>
              <a:t>2. Nó no tronco da árvore</a:t>
            </a:r>
          </a:p>
          <a:p>
            <a:pPr eaLnBrk="1" hangingPunct="1">
              <a:buFont typeface="Wingdings" panose="05000000000000000000" pitchFamily="2" charset="2"/>
              <a:buChar char="Ø"/>
            </a:pPr>
            <a:r>
              <a:rPr lang="pt-BR" altLang="pt-BR" dirty="0"/>
              <a:t>3. Pedra ao lado do caminho</a:t>
            </a:r>
          </a:p>
          <a:p>
            <a:pPr eaLnBrk="1" hangingPunct="1">
              <a:buFont typeface="Wingdings" panose="05000000000000000000" pitchFamily="2" charset="2"/>
              <a:buChar char="Ø"/>
            </a:pPr>
            <a:r>
              <a:rPr lang="pt-BR" altLang="pt-BR" dirty="0"/>
              <a:t>4. Janela na casa</a:t>
            </a:r>
          </a:p>
          <a:p>
            <a:pPr eaLnBrk="1" hangingPunct="1">
              <a:buFont typeface="Wingdings" panose="05000000000000000000" pitchFamily="2" charset="2"/>
              <a:buChar char="Ø"/>
            </a:pPr>
            <a:r>
              <a:rPr lang="pt-BR" altLang="pt-BR" dirty="0"/>
              <a:t>5. Pé do homem à frente (à esquerda)</a:t>
            </a:r>
          </a:p>
          <a:p>
            <a:pPr eaLnBrk="1" hangingPunct="1">
              <a:buFont typeface="Wingdings" panose="05000000000000000000" pitchFamily="2" charset="2"/>
              <a:buChar char="Ø"/>
            </a:pPr>
            <a:r>
              <a:rPr lang="pt-BR" altLang="pt-BR" dirty="0"/>
              <a:t>6. Roupa de Jesus</a:t>
            </a:r>
          </a:p>
          <a:p>
            <a:pPr eaLnBrk="1" hangingPunct="1">
              <a:buFont typeface="Wingdings" panose="05000000000000000000" pitchFamily="2" charset="2"/>
              <a:buChar char="Ø"/>
            </a:pPr>
            <a:r>
              <a:rPr lang="pt-BR" altLang="pt-BR" dirty="0"/>
              <a:t>7. Focinho do jumento</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1+#ppt_w/2"/>
                                          </p:val>
                                        </p:tav>
                                        <p:tav tm="100000">
                                          <p:val>
                                            <p:strVal val="#ppt_x"/>
                                          </p:val>
                                        </p:tav>
                                      </p:tavLst>
                                    </p:anim>
                                    <p:anim calcmode="lin" valueType="num">
                                      <p:cBhvr additive="base">
                                        <p:cTn id="8" dur="2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0-#ppt_w/2"/>
                                          </p:val>
                                        </p:tav>
                                        <p:tav tm="100000">
                                          <p:val>
                                            <p:strVal val="#ppt_x"/>
                                          </p:val>
                                        </p:tav>
                                      </p:tavLst>
                                    </p:anim>
                                    <p:anim calcmode="lin" valueType="num">
                                      <p:cBhvr additive="base">
                                        <p:cTn id="12" dur="1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1+#ppt_w/2"/>
                                          </p:val>
                                        </p:tav>
                                        <p:tav tm="100000">
                                          <p:val>
                                            <p:strVal val="#ppt_x"/>
                                          </p:val>
                                        </p:tav>
                                      </p:tavLst>
                                    </p:anim>
                                    <p:anim calcmode="lin" valueType="num">
                                      <p:cBhvr additive="base">
                                        <p:cTn id="20" dur="2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000" fill="hold"/>
                                        <p:tgtEl>
                                          <p:spTgt spid="12"/>
                                        </p:tgtEl>
                                        <p:attrNameLst>
                                          <p:attrName>ppt_x</p:attrName>
                                        </p:attrNameLst>
                                      </p:cBhvr>
                                      <p:tavLst>
                                        <p:tav tm="0">
                                          <p:val>
                                            <p:strVal val="0-#ppt_w/2"/>
                                          </p:val>
                                        </p:tav>
                                        <p:tav tm="100000">
                                          <p:val>
                                            <p:strVal val="#ppt_x"/>
                                          </p:val>
                                        </p:tav>
                                      </p:tavLst>
                                    </p:anim>
                                    <p:anim calcmode="lin" valueType="num">
                                      <p:cBhvr additive="base">
                                        <p:cTn id="24" dur="1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2000" fill="hold"/>
                                        <p:tgtEl>
                                          <p:spTgt spid="13"/>
                                        </p:tgtEl>
                                        <p:attrNameLst>
                                          <p:attrName>ppt_x</p:attrName>
                                        </p:attrNameLst>
                                      </p:cBhvr>
                                      <p:tavLst>
                                        <p:tav tm="0">
                                          <p:val>
                                            <p:strVal val="1+#ppt_w/2"/>
                                          </p:val>
                                        </p:tav>
                                        <p:tav tm="100000">
                                          <p:val>
                                            <p:strVal val="#ppt_x"/>
                                          </p:val>
                                        </p:tav>
                                      </p:tavLst>
                                    </p:anim>
                                    <p:anim calcmode="lin" valueType="num">
                                      <p:cBhvr additive="base">
                                        <p:cTn id="28" dur="2000" fill="hold"/>
                                        <p:tgtEl>
                                          <p:spTgt spid="13"/>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1+#ppt_w/2"/>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P spid="12" grpId="0" animBg="1"/>
      <p:bldP spid="13" grpId="0"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pic>
        <p:nvPicPr>
          <p:cNvPr id="12" name="Picture 2">
            <a:extLst>
              <a:ext uri="{FF2B5EF4-FFF2-40B4-BE49-F238E27FC236}">
                <a16:creationId xmlns:a16="http://schemas.microsoft.com/office/drawing/2014/main" id="{136E8E2D-6F59-CF88-F0C9-2A37D10AB36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238" y="638122"/>
            <a:ext cx="9100762" cy="6219877"/>
          </a:xfrm>
          <a:prstGeom prst="rect">
            <a:avLst/>
          </a:prstGeom>
        </p:spPr>
      </p:pic>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a:xfrm>
            <a:off x="4017555" y="99513"/>
            <a:ext cx="1152128" cy="538609"/>
          </a:xfrm>
          <a:noFill/>
        </p:spPr>
        <p:txBody>
          <a:bodyPr/>
          <a:lstStyle/>
          <a:p>
            <a:r>
              <a:rPr lang="pt-BR" dirty="0"/>
              <a:t>01</a:t>
            </a:r>
          </a:p>
        </p:txBody>
      </p:sp>
      <p:sp>
        <p:nvSpPr>
          <p:cNvPr id="23" name="TextBox 3">
            <a:extLst>
              <a:ext uri="{FF2B5EF4-FFF2-40B4-BE49-F238E27FC236}">
                <a16:creationId xmlns:a16="http://schemas.microsoft.com/office/drawing/2014/main" id="{5369374C-3B73-420C-F554-06596AF49A40}"/>
              </a:ext>
            </a:extLst>
          </p:cNvPr>
          <p:cNvSpPr txBox="1"/>
          <p:nvPr/>
        </p:nvSpPr>
        <p:spPr>
          <a:xfrm>
            <a:off x="43238" y="5635163"/>
            <a:ext cx="9057524" cy="1200329"/>
          </a:xfrm>
          <a:prstGeom prst="rect">
            <a:avLst/>
          </a:prstGeom>
          <a:noFill/>
        </p:spPr>
        <p:txBody>
          <a:bodyPr wrap="square">
            <a:spAutoFit/>
          </a:bodyPr>
          <a:lstStyle/>
          <a:p>
            <a:pPr algn="ctr"/>
            <a:r>
              <a:rPr lang="en-NZ" sz="3600" b="1" dirty="0">
                <a:ln>
                  <a:solidFill>
                    <a:schemeClr val="tx1"/>
                  </a:solidFill>
                </a:ln>
                <a:solidFill>
                  <a:schemeClr val="bg1"/>
                </a:solidFill>
                <a:latin typeface="+mn-lt"/>
                <a:cs typeface="+mn-cs"/>
              </a:rPr>
              <a:t>“Nada é </a:t>
            </a:r>
            <a:r>
              <a:rPr lang="en-NZ" sz="3600" b="1" dirty="0" err="1">
                <a:ln>
                  <a:solidFill>
                    <a:schemeClr val="tx1"/>
                  </a:solidFill>
                </a:ln>
                <a:solidFill>
                  <a:schemeClr val="bg1"/>
                </a:solidFill>
                <a:latin typeface="+mn-lt"/>
                <a:cs typeface="+mn-cs"/>
              </a:rPr>
              <a:t>impossível</a:t>
            </a:r>
            <a:r>
              <a:rPr lang="en-NZ" sz="3600" b="1" dirty="0">
                <a:ln>
                  <a:solidFill>
                    <a:schemeClr val="tx1"/>
                  </a:solidFill>
                </a:ln>
                <a:solidFill>
                  <a:schemeClr val="bg1"/>
                </a:solidFill>
                <a:latin typeface="+mn-lt"/>
                <a:cs typeface="+mn-cs"/>
              </a:rPr>
              <a:t> para Deus”</a:t>
            </a:r>
          </a:p>
          <a:p>
            <a:pPr algn="r"/>
            <a:r>
              <a:rPr lang="en-NZ" sz="3600" b="1" dirty="0">
                <a:ln>
                  <a:solidFill>
                    <a:schemeClr val="tx1"/>
                  </a:solidFill>
                </a:ln>
                <a:solidFill>
                  <a:schemeClr val="bg1"/>
                </a:solidFill>
                <a:latin typeface="+mn-lt"/>
                <a:cs typeface="+mn-cs"/>
              </a:rPr>
              <a:t>Lucas 1:37</a:t>
            </a:r>
            <a:endParaRPr lang="en-AU" sz="36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29949029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1239F-A95E-891E-BBAB-D9882C24801B}"/>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A9F3B652-495E-AAFD-C682-EBA615BF36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00" y="637200"/>
            <a:ext cx="9100800" cy="6220800"/>
          </a:xfrm>
          <a:prstGeom prst="rect">
            <a:avLst/>
          </a:prstGeom>
        </p:spPr>
      </p:pic>
      <p:sp>
        <p:nvSpPr>
          <p:cNvPr id="5" name="Espaço Reservado para Texto 4">
            <a:extLst>
              <a:ext uri="{FF2B5EF4-FFF2-40B4-BE49-F238E27FC236}">
                <a16:creationId xmlns:a16="http://schemas.microsoft.com/office/drawing/2014/main" id="{32427717-C6D1-4D3D-C284-4D05868CB3D3}"/>
              </a:ext>
            </a:extLst>
          </p:cNvPr>
          <p:cNvSpPr>
            <a:spLocks noGrp="1"/>
          </p:cNvSpPr>
          <p:nvPr>
            <p:ph type="body" sz="quarter" idx="12"/>
          </p:nvPr>
        </p:nvSpPr>
        <p:spPr>
          <a:xfrm>
            <a:off x="4017555" y="99513"/>
            <a:ext cx="1152128" cy="538609"/>
          </a:xfrm>
          <a:noFill/>
        </p:spPr>
        <p:txBody>
          <a:bodyPr/>
          <a:lstStyle/>
          <a:p>
            <a:r>
              <a:rPr lang="pt-BR" dirty="0"/>
              <a:t>02</a:t>
            </a:r>
          </a:p>
        </p:txBody>
      </p:sp>
      <p:sp>
        <p:nvSpPr>
          <p:cNvPr id="23" name="TextBox 3">
            <a:extLst>
              <a:ext uri="{FF2B5EF4-FFF2-40B4-BE49-F238E27FC236}">
                <a16:creationId xmlns:a16="http://schemas.microsoft.com/office/drawing/2014/main" id="{03EC9988-E049-BF03-3956-F7D628105B20}"/>
              </a:ext>
            </a:extLst>
          </p:cNvPr>
          <p:cNvSpPr txBox="1"/>
          <p:nvPr/>
        </p:nvSpPr>
        <p:spPr>
          <a:xfrm>
            <a:off x="43238" y="4247376"/>
            <a:ext cx="9057524" cy="2585323"/>
          </a:xfrm>
          <a:prstGeom prst="rect">
            <a:avLst/>
          </a:prstGeom>
          <a:noFill/>
        </p:spPr>
        <p:txBody>
          <a:bodyPr wrap="square">
            <a:spAutoFit/>
          </a:bodyPr>
          <a:lstStyle/>
          <a:p>
            <a:endParaRPr lang="pt-BR" dirty="0">
              <a:solidFill>
                <a:schemeClr val="bg1"/>
              </a:solidFill>
            </a:endParaRPr>
          </a:p>
          <a:p>
            <a:pPr algn="ctr"/>
            <a:r>
              <a:rPr lang="pt-BR" sz="3200" b="1" dirty="0">
                <a:solidFill>
                  <a:schemeClr val="bg1"/>
                </a:solidFill>
                <a:latin typeface="Century Gothic" panose="020B0502020202020204" pitchFamily="34" charset="0"/>
              </a:rPr>
              <a:t> </a:t>
            </a:r>
            <a:r>
              <a:rPr lang="pt-BR" sz="3600" b="1" dirty="0">
                <a:ln>
                  <a:solidFill>
                    <a:schemeClr val="tx1"/>
                  </a:solidFill>
                </a:ln>
                <a:solidFill>
                  <a:schemeClr val="bg1"/>
                </a:solidFill>
                <a:latin typeface="+mn-lt"/>
                <a:cs typeface="+mn-cs"/>
              </a:rPr>
              <a:t>“Porque Deus amou tanto o mundo que deu Seu Filho único, para que todo o que Nele crer não pereça, mas tenha a vida eterna” </a:t>
            </a:r>
          </a:p>
          <a:p>
            <a:pPr algn="r"/>
            <a:r>
              <a:rPr lang="pt-BR" sz="3600" b="1" dirty="0">
                <a:ln>
                  <a:solidFill>
                    <a:schemeClr val="tx1"/>
                  </a:solidFill>
                </a:ln>
                <a:solidFill>
                  <a:schemeClr val="bg1"/>
                </a:solidFill>
                <a:latin typeface="+mn-lt"/>
                <a:cs typeface="+mn-cs"/>
              </a:rPr>
              <a:t>João 3:16</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8082800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85AE3-D867-C1E8-FDCD-C6278C1809A3}"/>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EC13CBB-44BB-5CEA-F34C-5CA8B8FA02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19" y="638122"/>
            <a:ext cx="9144000" cy="6196967"/>
          </a:xfrm>
          <a:prstGeom prst="rect">
            <a:avLst/>
          </a:prstGeom>
        </p:spPr>
      </p:pic>
      <p:sp>
        <p:nvSpPr>
          <p:cNvPr id="5" name="Espaço Reservado para Texto 4">
            <a:extLst>
              <a:ext uri="{FF2B5EF4-FFF2-40B4-BE49-F238E27FC236}">
                <a16:creationId xmlns:a16="http://schemas.microsoft.com/office/drawing/2014/main" id="{EAC3E301-CBDC-FE39-6C3E-C3D2B0F9E74D}"/>
              </a:ext>
            </a:extLst>
          </p:cNvPr>
          <p:cNvSpPr>
            <a:spLocks noGrp="1"/>
          </p:cNvSpPr>
          <p:nvPr>
            <p:ph type="body" sz="quarter" idx="12"/>
          </p:nvPr>
        </p:nvSpPr>
        <p:spPr>
          <a:xfrm>
            <a:off x="4017555" y="99513"/>
            <a:ext cx="1152128" cy="538609"/>
          </a:xfrm>
          <a:noFill/>
        </p:spPr>
        <p:txBody>
          <a:bodyPr/>
          <a:lstStyle/>
          <a:p>
            <a:r>
              <a:rPr lang="pt-BR" dirty="0"/>
              <a:t>03</a:t>
            </a:r>
          </a:p>
        </p:txBody>
      </p:sp>
      <p:sp>
        <p:nvSpPr>
          <p:cNvPr id="23" name="TextBox 3">
            <a:extLst>
              <a:ext uri="{FF2B5EF4-FFF2-40B4-BE49-F238E27FC236}">
                <a16:creationId xmlns:a16="http://schemas.microsoft.com/office/drawing/2014/main" id="{43537CDF-0A39-D92B-AEF1-146B7E4C9E7C}"/>
              </a:ext>
            </a:extLst>
          </p:cNvPr>
          <p:cNvSpPr txBox="1"/>
          <p:nvPr/>
        </p:nvSpPr>
        <p:spPr>
          <a:xfrm>
            <a:off x="43238" y="3964723"/>
            <a:ext cx="9057524" cy="2862322"/>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 “Louvado seja o Senhor! Que todo o meu ser louve o Senhor. Louvarei o Senhor enquanto eu viver; cantarei a meu Deus </a:t>
            </a:r>
          </a:p>
          <a:p>
            <a:pPr algn="ctr"/>
            <a:r>
              <a:rPr lang="pt-BR" sz="3600" b="1" dirty="0">
                <a:ln>
                  <a:solidFill>
                    <a:schemeClr val="tx1"/>
                  </a:solidFill>
                </a:ln>
                <a:solidFill>
                  <a:schemeClr val="bg1"/>
                </a:solidFill>
                <a:latin typeface="+mn-lt"/>
                <a:cs typeface="+mn-cs"/>
              </a:rPr>
              <a:t>até o último suspiro”</a:t>
            </a:r>
          </a:p>
          <a:p>
            <a:pPr algn="r"/>
            <a:r>
              <a:rPr lang="pt-BR" sz="3600" b="1" dirty="0">
                <a:ln>
                  <a:solidFill>
                    <a:schemeClr val="tx1"/>
                  </a:solidFill>
                </a:ln>
                <a:solidFill>
                  <a:schemeClr val="bg1"/>
                </a:solidFill>
                <a:latin typeface="+mn-lt"/>
                <a:cs typeface="+mn-cs"/>
              </a:rPr>
              <a:t>Salmo 146:1,2</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14711081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3919A-37F5-7AF0-3957-B3DE705A8937}"/>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4C3B111C-2BA2-8F94-768E-747422026A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6053"/>
          </a:xfrm>
          <a:prstGeom prst="rect">
            <a:avLst/>
          </a:prstGeom>
        </p:spPr>
      </p:pic>
      <p:sp>
        <p:nvSpPr>
          <p:cNvPr id="5" name="Espaço Reservado para Texto 4">
            <a:extLst>
              <a:ext uri="{FF2B5EF4-FFF2-40B4-BE49-F238E27FC236}">
                <a16:creationId xmlns:a16="http://schemas.microsoft.com/office/drawing/2014/main" id="{3BE70FA3-7AFD-9195-939D-D96871436F78}"/>
              </a:ext>
            </a:extLst>
          </p:cNvPr>
          <p:cNvSpPr>
            <a:spLocks noGrp="1"/>
          </p:cNvSpPr>
          <p:nvPr>
            <p:ph type="body" sz="quarter" idx="12"/>
          </p:nvPr>
        </p:nvSpPr>
        <p:spPr>
          <a:xfrm>
            <a:off x="4017555" y="99513"/>
            <a:ext cx="1152128" cy="538609"/>
          </a:xfrm>
          <a:noFill/>
        </p:spPr>
        <p:txBody>
          <a:bodyPr/>
          <a:lstStyle/>
          <a:p>
            <a:r>
              <a:rPr lang="pt-BR" dirty="0"/>
              <a:t>04</a:t>
            </a:r>
          </a:p>
        </p:txBody>
      </p:sp>
      <p:sp>
        <p:nvSpPr>
          <p:cNvPr id="23" name="TextBox 3">
            <a:extLst>
              <a:ext uri="{FF2B5EF4-FFF2-40B4-BE49-F238E27FC236}">
                <a16:creationId xmlns:a16="http://schemas.microsoft.com/office/drawing/2014/main" id="{ECA07AFD-A09D-715E-4436-B58DB81AE673}"/>
              </a:ext>
            </a:extLst>
          </p:cNvPr>
          <p:cNvSpPr txBox="1"/>
          <p:nvPr/>
        </p:nvSpPr>
        <p:spPr>
          <a:xfrm>
            <a:off x="43238" y="4516316"/>
            <a:ext cx="9057524" cy="1754326"/>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“Eu o guiarei pelo melhor caminho para sua vida, lhe darei conselhos e cuidarei de você”</a:t>
            </a:r>
          </a:p>
          <a:p>
            <a:pPr algn="r"/>
            <a:r>
              <a:rPr lang="pt-BR" sz="3600" b="1" dirty="0">
                <a:ln>
                  <a:solidFill>
                    <a:schemeClr val="tx1"/>
                  </a:solidFill>
                </a:ln>
                <a:solidFill>
                  <a:schemeClr val="bg1"/>
                </a:solidFill>
                <a:latin typeface="+mn-lt"/>
                <a:cs typeface="+mn-cs"/>
              </a:rPr>
              <a:t>Salmo 32:8</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3357694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07CE3-0659-240F-98D9-6F5E1F3C672E}"/>
            </a:ext>
          </a:extLst>
        </p:cNvPr>
        <p:cNvGrpSpPr/>
        <p:nvPr/>
      </p:nvGrpSpPr>
      <p:grpSpPr>
        <a:xfrm>
          <a:off x="0" y="0"/>
          <a:ext cx="0" cy="0"/>
          <a:chOff x="0" y="0"/>
          <a:chExt cx="0" cy="0"/>
        </a:xfrm>
      </p:grpSpPr>
      <p:pic>
        <p:nvPicPr>
          <p:cNvPr id="8" name="Imagem 7">
            <a:extLst>
              <a:ext uri="{FF2B5EF4-FFF2-40B4-BE49-F238E27FC236}">
                <a16:creationId xmlns:a16="http://schemas.microsoft.com/office/drawing/2014/main" id="{20C387FD-71B2-CF0D-47B7-10887765B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0787"/>
          </a:xfrm>
          <a:prstGeom prst="rect">
            <a:avLst/>
          </a:prstGeom>
        </p:spPr>
      </p:pic>
      <p:sp>
        <p:nvSpPr>
          <p:cNvPr id="5" name="Espaço Reservado para Texto 4">
            <a:extLst>
              <a:ext uri="{FF2B5EF4-FFF2-40B4-BE49-F238E27FC236}">
                <a16:creationId xmlns:a16="http://schemas.microsoft.com/office/drawing/2014/main" id="{06EDC1C5-B2CD-76FE-AF41-8752D509A443}"/>
              </a:ext>
            </a:extLst>
          </p:cNvPr>
          <p:cNvSpPr>
            <a:spLocks noGrp="1"/>
          </p:cNvSpPr>
          <p:nvPr>
            <p:ph type="body" sz="quarter" idx="12"/>
          </p:nvPr>
        </p:nvSpPr>
        <p:spPr>
          <a:xfrm>
            <a:off x="4017555" y="99513"/>
            <a:ext cx="1152128" cy="538609"/>
          </a:xfrm>
          <a:noFill/>
        </p:spPr>
        <p:txBody>
          <a:bodyPr/>
          <a:lstStyle/>
          <a:p>
            <a:r>
              <a:rPr lang="pt-BR" dirty="0"/>
              <a:t>05</a:t>
            </a:r>
          </a:p>
        </p:txBody>
      </p:sp>
      <p:sp>
        <p:nvSpPr>
          <p:cNvPr id="6" name="CaixaDeTexto 5">
            <a:extLst>
              <a:ext uri="{FF2B5EF4-FFF2-40B4-BE49-F238E27FC236}">
                <a16:creationId xmlns:a16="http://schemas.microsoft.com/office/drawing/2014/main" id="{623FC0A1-450F-B09E-E6C1-D891A438060B}"/>
              </a:ext>
            </a:extLst>
          </p:cNvPr>
          <p:cNvSpPr txBox="1"/>
          <p:nvPr/>
        </p:nvSpPr>
        <p:spPr>
          <a:xfrm>
            <a:off x="9867" y="4522400"/>
            <a:ext cx="8993258" cy="230832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 “Cresçam na graça e no conhecimento de nosso Senhor e Salvador Jesus Cristo. A Ele seja a glória, agora e para sempre! Amém” </a:t>
            </a:r>
          </a:p>
          <a:p>
            <a:r>
              <a:rPr lang="pt-BR" sz="3600" dirty="0"/>
              <a:t>2 Pedro 3:18</a:t>
            </a:r>
            <a:endParaRPr lang="en-AU" sz="3600" dirty="0"/>
          </a:p>
        </p:txBody>
      </p:sp>
    </p:spTree>
    <p:extLst>
      <p:ext uri="{BB962C8B-B14F-4D97-AF65-F5344CB8AC3E}">
        <p14:creationId xmlns:p14="http://schemas.microsoft.com/office/powerpoint/2010/main" val="20100077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40A76-9D47-6FED-881E-F9A5DD7C77BE}"/>
            </a:ext>
          </a:extLst>
        </p:cNvPr>
        <p:cNvGrpSpPr/>
        <p:nvPr/>
      </p:nvGrpSpPr>
      <p:grpSpPr>
        <a:xfrm>
          <a:off x="0" y="0"/>
          <a:ext cx="0" cy="0"/>
          <a:chOff x="0" y="0"/>
          <a:chExt cx="0" cy="0"/>
        </a:xfrm>
      </p:grpSpPr>
      <p:pic>
        <p:nvPicPr>
          <p:cNvPr id="9" name="Imagem 8">
            <a:extLst>
              <a:ext uri="{FF2B5EF4-FFF2-40B4-BE49-F238E27FC236}">
                <a16:creationId xmlns:a16="http://schemas.microsoft.com/office/drawing/2014/main" id="{9A3284E6-E7D6-070D-C84F-CE48369FC1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229036" cy="6219878"/>
          </a:xfrm>
          <a:prstGeom prst="rect">
            <a:avLst/>
          </a:prstGeom>
        </p:spPr>
      </p:pic>
      <p:sp>
        <p:nvSpPr>
          <p:cNvPr id="5" name="Espaço Reservado para Texto 4">
            <a:extLst>
              <a:ext uri="{FF2B5EF4-FFF2-40B4-BE49-F238E27FC236}">
                <a16:creationId xmlns:a16="http://schemas.microsoft.com/office/drawing/2014/main" id="{B329199F-1361-1DD1-AA7C-63BAAFCE3D68}"/>
              </a:ext>
            </a:extLst>
          </p:cNvPr>
          <p:cNvSpPr>
            <a:spLocks noGrp="1"/>
          </p:cNvSpPr>
          <p:nvPr>
            <p:ph type="body" sz="quarter" idx="12"/>
          </p:nvPr>
        </p:nvSpPr>
        <p:spPr>
          <a:xfrm>
            <a:off x="4017555" y="99513"/>
            <a:ext cx="1152128" cy="538609"/>
          </a:xfrm>
          <a:noFill/>
        </p:spPr>
        <p:txBody>
          <a:bodyPr/>
          <a:lstStyle/>
          <a:p>
            <a:r>
              <a:rPr lang="pt-BR" dirty="0"/>
              <a:t>06</a:t>
            </a:r>
          </a:p>
        </p:txBody>
      </p:sp>
      <p:sp>
        <p:nvSpPr>
          <p:cNvPr id="6" name="CaixaDeTexto 5">
            <a:extLst>
              <a:ext uri="{FF2B5EF4-FFF2-40B4-BE49-F238E27FC236}">
                <a16:creationId xmlns:a16="http://schemas.microsoft.com/office/drawing/2014/main" id="{EA495603-03F5-D270-B0D7-510786B0F8C7}"/>
              </a:ext>
            </a:extLst>
          </p:cNvPr>
          <p:cNvSpPr txBox="1"/>
          <p:nvPr/>
        </p:nvSpPr>
        <p:spPr>
          <a:xfrm>
            <a:off x="9867" y="3964723"/>
            <a:ext cx="8993258" cy="2862322"/>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“Eu lhes darei um novo coração e colocarei em vocês um novo espírito. </a:t>
            </a:r>
          </a:p>
          <a:p>
            <a:pPr algn="ctr"/>
            <a:r>
              <a:rPr lang="pt-BR" sz="3600" dirty="0"/>
              <a:t>Removerei seu coração de pedra </a:t>
            </a:r>
          </a:p>
          <a:p>
            <a:pPr algn="ctr"/>
            <a:r>
              <a:rPr lang="pt-BR" sz="3600" dirty="0"/>
              <a:t>e lhes darei coração de carne” </a:t>
            </a:r>
          </a:p>
          <a:p>
            <a:r>
              <a:rPr lang="pt-BR" sz="3600" b="0" dirty="0"/>
              <a:t>Ezequiel 36:26</a:t>
            </a:r>
            <a:endParaRPr lang="en-AU" sz="3600" b="0" dirty="0"/>
          </a:p>
        </p:txBody>
      </p:sp>
    </p:spTree>
    <p:extLst>
      <p:ext uri="{BB962C8B-B14F-4D97-AF65-F5344CB8AC3E}">
        <p14:creationId xmlns:p14="http://schemas.microsoft.com/office/powerpoint/2010/main" val="40408465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F9C04-57CD-EDA3-12CD-CF2B06A4D429}"/>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8A042DF0-C0DA-7934-6EAA-2C2FA87867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9878"/>
          </a:xfrm>
          <a:prstGeom prst="rect">
            <a:avLst/>
          </a:prstGeom>
        </p:spPr>
      </p:pic>
      <p:sp>
        <p:nvSpPr>
          <p:cNvPr id="5" name="Espaço Reservado para Texto 4">
            <a:extLst>
              <a:ext uri="{FF2B5EF4-FFF2-40B4-BE49-F238E27FC236}">
                <a16:creationId xmlns:a16="http://schemas.microsoft.com/office/drawing/2014/main" id="{4CD67E53-2961-D3F6-858D-8946A72C73CB}"/>
              </a:ext>
            </a:extLst>
          </p:cNvPr>
          <p:cNvSpPr>
            <a:spLocks noGrp="1"/>
          </p:cNvSpPr>
          <p:nvPr>
            <p:ph type="body" sz="quarter" idx="12"/>
          </p:nvPr>
        </p:nvSpPr>
        <p:spPr>
          <a:xfrm>
            <a:off x="4017555" y="99513"/>
            <a:ext cx="1152128" cy="538609"/>
          </a:xfrm>
          <a:noFill/>
        </p:spPr>
        <p:txBody>
          <a:bodyPr/>
          <a:lstStyle/>
          <a:p>
            <a:r>
              <a:rPr lang="pt-BR" dirty="0"/>
              <a:t>07</a:t>
            </a:r>
          </a:p>
        </p:txBody>
      </p:sp>
      <p:sp>
        <p:nvSpPr>
          <p:cNvPr id="6" name="CaixaDeTexto 5">
            <a:extLst>
              <a:ext uri="{FF2B5EF4-FFF2-40B4-BE49-F238E27FC236}">
                <a16:creationId xmlns:a16="http://schemas.microsoft.com/office/drawing/2014/main" id="{6C32598C-818F-7EFD-3817-F778B67293C8}"/>
              </a:ext>
            </a:extLst>
          </p:cNvPr>
          <p:cNvSpPr txBox="1"/>
          <p:nvPr/>
        </p:nvSpPr>
        <p:spPr>
          <a:xfrm>
            <a:off x="9867" y="4337943"/>
            <a:ext cx="8993258" cy="230832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 “Graças a Deus, que nos dá vitória sobre o pecado e sobre a morte por meio de </a:t>
            </a:r>
          </a:p>
          <a:p>
            <a:pPr algn="ctr"/>
            <a:r>
              <a:rPr lang="pt-BR" sz="3600" dirty="0"/>
              <a:t>nosso Senhor Jesus Cristo!” </a:t>
            </a:r>
          </a:p>
          <a:p>
            <a:r>
              <a:rPr lang="pt-BR" sz="3600" dirty="0"/>
              <a:t>1° Coríntios 15:57 	</a:t>
            </a:r>
            <a:endParaRPr lang="en-AU" sz="3600" b="0" dirty="0"/>
          </a:p>
        </p:txBody>
      </p:sp>
    </p:spTree>
    <p:extLst>
      <p:ext uri="{BB962C8B-B14F-4D97-AF65-F5344CB8AC3E}">
        <p14:creationId xmlns:p14="http://schemas.microsoft.com/office/powerpoint/2010/main" val="23709889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5E53E-7546-7FCE-6BAB-45D8D76C424C}"/>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76A08D33-FBD4-98B0-4D8E-41B47DEAEB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7" y="638122"/>
            <a:ext cx="9144000" cy="6230637"/>
          </a:xfrm>
          <a:prstGeom prst="rect">
            <a:avLst/>
          </a:prstGeom>
        </p:spPr>
      </p:pic>
      <p:sp>
        <p:nvSpPr>
          <p:cNvPr id="5" name="Espaço Reservado para Texto 4">
            <a:extLst>
              <a:ext uri="{FF2B5EF4-FFF2-40B4-BE49-F238E27FC236}">
                <a16:creationId xmlns:a16="http://schemas.microsoft.com/office/drawing/2014/main" id="{44EA6FD3-CDC4-ECB3-9200-E5654E16FAD1}"/>
              </a:ext>
            </a:extLst>
          </p:cNvPr>
          <p:cNvSpPr>
            <a:spLocks noGrp="1"/>
          </p:cNvSpPr>
          <p:nvPr>
            <p:ph type="body" sz="quarter" idx="12"/>
          </p:nvPr>
        </p:nvSpPr>
        <p:spPr>
          <a:xfrm>
            <a:off x="4017555" y="99513"/>
            <a:ext cx="1152128" cy="538609"/>
          </a:xfrm>
          <a:noFill/>
        </p:spPr>
        <p:txBody>
          <a:bodyPr/>
          <a:lstStyle/>
          <a:p>
            <a:r>
              <a:rPr lang="pt-BR" dirty="0"/>
              <a:t>08</a:t>
            </a:r>
          </a:p>
        </p:txBody>
      </p:sp>
      <p:sp>
        <p:nvSpPr>
          <p:cNvPr id="6" name="CaixaDeTexto 5">
            <a:extLst>
              <a:ext uri="{FF2B5EF4-FFF2-40B4-BE49-F238E27FC236}">
                <a16:creationId xmlns:a16="http://schemas.microsoft.com/office/drawing/2014/main" id="{C6A2ACAF-803C-20B9-43FA-E06C41955770}"/>
              </a:ext>
            </a:extLst>
          </p:cNvPr>
          <p:cNvSpPr txBox="1"/>
          <p:nvPr/>
        </p:nvSpPr>
        <p:spPr>
          <a:xfrm>
            <a:off x="9867" y="4337943"/>
            <a:ext cx="8993258" cy="218521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marL="0" indent="0">
              <a:spcBef>
                <a:spcPts val="0"/>
              </a:spcBef>
            </a:pPr>
            <a:r>
              <a:rPr lang="pt-BR" sz="3600" dirty="0"/>
              <a:t> “Jesus voltou a falar ao povo e disse: ‘Eu sou a luz do mundo. Se vocês Me seguirem, não andarão no escuro, pois terão a luz da vida’” </a:t>
            </a:r>
          </a:p>
          <a:p>
            <a:pPr>
              <a:spcBef>
                <a:spcPts val="0"/>
              </a:spcBef>
            </a:pPr>
            <a:r>
              <a:rPr lang="pt-BR" sz="2800" dirty="0"/>
              <a:t>João 8:12</a:t>
            </a:r>
          </a:p>
        </p:txBody>
      </p:sp>
    </p:spTree>
    <p:extLst>
      <p:ext uri="{BB962C8B-B14F-4D97-AF65-F5344CB8AC3E}">
        <p14:creationId xmlns:p14="http://schemas.microsoft.com/office/powerpoint/2010/main" val="23372642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97D7E-3BD3-0C78-B564-FF9781A421DC}"/>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85BF98FF-4DE8-495B-B35D-0BD19701B7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9878"/>
          </a:xfrm>
          <a:prstGeom prst="rect">
            <a:avLst/>
          </a:prstGeom>
        </p:spPr>
      </p:pic>
      <p:sp>
        <p:nvSpPr>
          <p:cNvPr id="5" name="Espaço Reservado para Texto 4">
            <a:extLst>
              <a:ext uri="{FF2B5EF4-FFF2-40B4-BE49-F238E27FC236}">
                <a16:creationId xmlns:a16="http://schemas.microsoft.com/office/drawing/2014/main" id="{2BE7C626-49FE-3C24-BF03-FF2C4FF4CB20}"/>
              </a:ext>
            </a:extLst>
          </p:cNvPr>
          <p:cNvSpPr>
            <a:spLocks noGrp="1"/>
          </p:cNvSpPr>
          <p:nvPr>
            <p:ph type="body" sz="quarter" idx="12"/>
          </p:nvPr>
        </p:nvSpPr>
        <p:spPr>
          <a:xfrm>
            <a:off x="4017555" y="99513"/>
            <a:ext cx="1152128" cy="538609"/>
          </a:xfrm>
          <a:noFill/>
        </p:spPr>
        <p:txBody>
          <a:bodyPr/>
          <a:lstStyle/>
          <a:p>
            <a:r>
              <a:rPr lang="pt-BR" dirty="0"/>
              <a:t>09</a:t>
            </a:r>
          </a:p>
        </p:txBody>
      </p:sp>
      <p:sp>
        <p:nvSpPr>
          <p:cNvPr id="6" name="CaixaDeTexto 5">
            <a:extLst>
              <a:ext uri="{FF2B5EF4-FFF2-40B4-BE49-F238E27FC236}">
                <a16:creationId xmlns:a16="http://schemas.microsoft.com/office/drawing/2014/main" id="{98C9629A-F1B2-8C99-5B5C-4DE3A0389952}"/>
              </a:ext>
            </a:extLst>
          </p:cNvPr>
          <p:cNvSpPr txBox="1"/>
          <p:nvPr/>
        </p:nvSpPr>
        <p:spPr>
          <a:xfrm>
            <a:off x="50800" y="3717032"/>
            <a:ext cx="8993258" cy="3293209"/>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marL="0" indent="0" algn="ctr">
              <a:spcBef>
                <a:spcPts val="0"/>
              </a:spcBef>
            </a:pPr>
            <a:r>
              <a:rPr lang="pt-BR" sz="3600" dirty="0"/>
              <a:t> “Deem graças ao Senhor dos senhores. Seu amor dura para sempre! Deem graças ao único que realiza grandes maravilhas. Seu amor dura para sempre!” </a:t>
            </a:r>
          </a:p>
          <a:p>
            <a:pPr marL="0" indent="0">
              <a:spcBef>
                <a:spcPts val="0"/>
              </a:spcBef>
            </a:pPr>
            <a:r>
              <a:rPr lang="pt-BR" sz="2800" dirty="0"/>
              <a:t>Salmo 136:3,4</a:t>
            </a:r>
          </a:p>
          <a:p>
            <a:pPr>
              <a:spcBef>
                <a:spcPts val="0"/>
              </a:spcBef>
            </a:pPr>
            <a:endParaRPr lang="pt-BR" sz="2800" dirty="0"/>
          </a:p>
        </p:txBody>
      </p:sp>
    </p:spTree>
    <p:extLst>
      <p:ext uri="{BB962C8B-B14F-4D97-AF65-F5344CB8AC3E}">
        <p14:creationId xmlns:p14="http://schemas.microsoft.com/office/powerpoint/2010/main" val="37431487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5E91B-01A5-556F-4DC2-825ABC9DAB12}"/>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C0552746-4019-D38E-F755-6B546CFC14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63882"/>
            <a:ext cx="9144000" cy="6194118"/>
          </a:xfrm>
          <a:prstGeom prst="rect">
            <a:avLst/>
          </a:prstGeom>
        </p:spPr>
      </p:pic>
      <p:sp>
        <p:nvSpPr>
          <p:cNvPr id="5" name="Espaço Reservado para Texto 4">
            <a:extLst>
              <a:ext uri="{FF2B5EF4-FFF2-40B4-BE49-F238E27FC236}">
                <a16:creationId xmlns:a16="http://schemas.microsoft.com/office/drawing/2014/main" id="{226351F9-B54D-543C-D3CD-8ED5EF21B61A}"/>
              </a:ext>
            </a:extLst>
          </p:cNvPr>
          <p:cNvSpPr>
            <a:spLocks noGrp="1"/>
          </p:cNvSpPr>
          <p:nvPr>
            <p:ph type="body" sz="quarter" idx="12"/>
          </p:nvPr>
        </p:nvSpPr>
        <p:spPr>
          <a:xfrm>
            <a:off x="4017555" y="99513"/>
            <a:ext cx="1152128" cy="538609"/>
          </a:xfrm>
          <a:noFill/>
        </p:spPr>
        <p:txBody>
          <a:bodyPr/>
          <a:lstStyle/>
          <a:p>
            <a:r>
              <a:rPr lang="pt-BR" dirty="0"/>
              <a:t>10</a:t>
            </a:r>
          </a:p>
        </p:txBody>
      </p:sp>
      <p:sp>
        <p:nvSpPr>
          <p:cNvPr id="6" name="CaixaDeTexto 5">
            <a:extLst>
              <a:ext uri="{FF2B5EF4-FFF2-40B4-BE49-F238E27FC236}">
                <a16:creationId xmlns:a16="http://schemas.microsoft.com/office/drawing/2014/main" id="{66CD9900-44EC-3B9D-5FA0-5BF8351F4C65}"/>
              </a:ext>
            </a:extLst>
          </p:cNvPr>
          <p:cNvSpPr txBox="1"/>
          <p:nvPr/>
        </p:nvSpPr>
        <p:spPr>
          <a:xfrm>
            <a:off x="50800" y="3717032"/>
            <a:ext cx="8993258" cy="2554545"/>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spcBef>
                <a:spcPts val="0"/>
              </a:spcBef>
            </a:pPr>
            <a:r>
              <a:rPr lang="pt-BR" sz="4000" dirty="0"/>
              <a:t> </a:t>
            </a:r>
          </a:p>
          <a:p>
            <a:pPr>
              <a:spcBef>
                <a:spcPts val="0"/>
              </a:spcBef>
            </a:pPr>
            <a:r>
              <a:rPr lang="pt-BR" sz="4000" dirty="0"/>
              <a:t> “Jesus respondeu: ‘Eu sou o pão da vida. Quem vem a Mim nunca mais terá fome’” João 6:35</a:t>
            </a:r>
          </a:p>
        </p:txBody>
      </p:sp>
    </p:spTree>
    <p:extLst>
      <p:ext uri="{BB962C8B-B14F-4D97-AF65-F5344CB8AC3E}">
        <p14:creationId xmlns:p14="http://schemas.microsoft.com/office/powerpoint/2010/main" val="34624384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33586-B2B8-0B02-0C3D-4CD6C68E45EC}"/>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4B18E153-0E28-4BCA-A894-50C7520DCD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00" y="699064"/>
            <a:ext cx="9093200" cy="6158936"/>
          </a:xfrm>
          <a:prstGeom prst="rect">
            <a:avLst/>
          </a:prstGeom>
        </p:spPr>
      </p:pic>
      <p:sp>
        <p:nvSpPr>
          <p:cNvPr id="5" name="Espaço Reservado para Texto 4">
            <a:extLst>
              <a:ext uri="{FF2B5EF4-FFF2-40B4-BE49-F238E27FC236}">
                <a16:creationId xmlns:a16="http://schemas.microsoft.com/office/drawing/2014/main" id="{6EF555FD-851E-3A1A-C914-40AE86B36054}"/>
              </a:ext>
            </a:extLst>
          </p:cNvPr>
          <p:cNvSpPr>
            <a:spLocks noGrp="1"/>
          </p:cNvSpPr>
          <p:nvPr>
            <p:ph type="body" sz="quarter" idx="12"/>
          </p:nvPr>
        </p:nvSpPr>
        <p:spPr>
          <a:xfrm>
            <a:off x="4017555" y="99513"/>
            <a:ext cx="1152128" cy="538609"/>
          </a:xfrm>
          <a:noFill/>
        </p:spPr>
        <p:txBody>
          <a:bodyPr/>
          <a:lstStyle/>
          <a:p>
            <a:r>
              <a:rPr lang="pt-BR" dirty="0"/>
              <a:t>11</a:t>
            </a:r>
          </a:p>
        </p:txBody>
      </p:sp>
      <p:sp>
        <p:nvSpPr>
          <p:cNvPr id="6" name="CaixaDeTexto 5">
            <a:extLst>
              <a:ext uri="{FF2B5EF4-FFF2-40B4-BE49-F238E27FC236}">
                <a16:creationId xmlns:a16="http://schemas.microsoft.com/office/drawing/2014/main" id="{BCF02642-6A26-6AB9-35CB-E730F401FE26}"/>
              </a:ext>
            </a:extLst>
          </p:cNvPr>
          <p:cNvSpPr txBox="1"/>
          <p:nvPr/>
        </p:nvSpPr>
        <p:spPr>
          <a:xfrm>
            <a:off x="50800" y="3717032"/>
            <a:ext cx="8993258" cy="2554545"/>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spcBef>
                <a:spcPts val="0"/>
              </a:spcBef>
            </a:pPr>
            <a:r>
              <a:rPr lang="pt-BR" sz="4000" dirty="0"/>
              <a:t> </a:t>
            </a:r>
          </a:p>
          <a:p>
            <a:pPr>
              <a:spcBef>
                <a:spcPts val="0"/>
              </a:spcBef>
            </a:pPr>
            <a:r>
              <a:rPr lang="pt-BR" sz="4000" dirty="0"/>
              <a:t> “Seu amor uns pelos outros provará ao mundo que são Meus discípulos” </a:t>
            </a:r>
          </a:p>
          <a:p>
            <a:pPr>
              <a:spcBef>
                <a:spcPts val="0"/>
              </a:spcBef>
            </a:pPr>
            <a:r>
              <a:rPr lang="pt-BR" sz="4000" dirty="0"/>
              <a:t>João 6:35</a:t>
            </a:r>
          </a:p>
        </p:txBody>
      </p:sp>
    </p:spTree>
    <p:extLst>
      <p:ext uri="{BB962C8B-B14F-4D97-AF65-F5344CB8AC3E}">
        <p14:creationId xmlns:p14="http://schemas.microsoft.com/office/powerpoint/2010/main" val="26038359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1F99F-96AF-FAEA-C4CF-A75DCE7836A5}"/>
            </a:ext>
          </a:extLst>
        </p:cNvPr>
        <p:cNvGrpSpPr/>
        <p:nvPr/>
      </p:nvGrpSpPr>
      <p:grpSpPr>
        <a:xfrm>
          <a:off x="0" y="0"/>
          <a:ext cx="0" cy="0"/>
          <a:chOff x="0" y="0"/>
          <a:chExt cx="0" cy="0"/>
        </a:xfrm>
      </p:grpSpPr>
      <p:pic>
        <p:nvPicPr>
          <p:cNvPr id="8" name="Imagem 7">
            <a:extLst>
              <a:ext uri="{FF2B5EF4-FFF2-40B4-BE49-F238E27FC236}">
                <a16:creationId xmlns:a16="http://schemas.microsoft.com/office/drawing/2014/main" id="{601F3FA1-43E0-DD23-D49E-8D537C76E7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9878"/>
          </a:xfrm>
          <a:prstGeom prst="rect">
            <a:avLst/>
          </a:prstGeom>
        </p:spPr>
      </p:pic>
      <p:sp>
        <p:nvSpPr>
          <p:cNvPr id="5" name="Espaço Reservado para Texto 4">
            <a:extLst>
              <a:ext uri="{FF2B5EF4-FFF2-40B4-BE49-F238E27FC236}">
                <a16:creationId xmlns:a16="http://schemas.microsoft.com/office/drawing/2014/main" id="{E9DD32C6-2B73-8066-AC29-63C4BD7682A1}"/>
              </a:ext>
            </a:extLst>
          </p:cNvPr>
          <p:cNvSpPr>
            <a:spLocks noGrp="1"/>
          </p:cNvSpPr>
          <p:nvPr>
            <p:ph type="body" sz="quarter" idx="12"/>
          </p:nvPr>
        </p:nvSpPr>
        <p:spPr>
          <a:xfrm>
            <a:off x="4017555" y="99513"/>
            <a:ext cx="1152128" cy="538609"/>
          </a:xfrm>
          <a:noFill/>
        </p:spPr>
        <p:txBody>
          <a:bodyPr/>
          <a:lstStyle/>
          <a:p>
            <a:r>
              <a:rPr lang="pt-BR" dirty="0"/>
              <a:t>12</a:t>
            </a:r>
          </a:p>
        </p:txBody>
      </p:sp>
      <p:sp>
        <p:nvSpPr>
          <p:cNvPr id="6" name="CaixaDeTexto 5">
            <a:extLst>
              <a:ext uri="{FF2B5EF4-FFF2-40B4-BE49-F238E27FC236}">
                <a16:creationId xmlns:a16="http://schemas.microsoft.com/office/drawing/2014/main" id="{CC97E347-A662-F510-66A6-4F0094DF7780}"/>
              </a:ext>
            </a:extLst>
          </p:cNvPr>
          <p:cNvSpPr txBox="1"/>
          <p:nvPr/>
        </p:nvSpPr>
        <p:spPr>
          <a:xfrm>
            <a:off x="50800" y="3717032"/>
            <a:ext cx="8993258" cy="3170099"/>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spcBef>
                <a:spcPts val="0"/>
              </a:spcBef>
            </a:pPr>
            <a:r>
              <a:rPr lang="pt-BR" sz="4000" dirty="0"/>
              <a:t> </a:t>
            </a:r>
          </a:p>
          <a:p>
            <a:r>
              <a:rPr lang="pt-BR" sz="4000" dirty="0"/>
              <a:t> </a:t>
            </a:r>
            <a:endParaRPr lang="pt-BR" b="0" dirty="0"/>
          </a:p>
          <a:p>
            <a:pPr algn="ctr">
              <a:spcBef>
                <a:spcPts val="0"/>
              </a:spcBef>
            </a:pPr>
            <a:r>
              <a:rPr lang="pt-BR" b="0" dirty="0"/>
              <a:t> </a:t>
            </a:r>
            <a:r>
              <a:rPr lang="pt-BR" sz="4000" dirty="0"/>
              <a:t>“Porque o Filho do Homem veio</a:t>
            </a:r>
          </a:p>
          <a:p>
            <a:pPr algn="ctr">
              <a:spcBef>
                <a:spcPts val="0"/>
              </a:spcBef>
            </a:pPr>
            <a:r>
              <a:rPr lang="pt-BR" sz="4000" dirty="0"/>
              <a:t> buscar e salvar os perdidos” </a:t>
            </a:r>
          </a:p>
          <a:p>
            <a:pPr>
              <a:spcBef>
                <a:spcPts val="0"/>
              </a:spcBef>
            </a:pPr>
            <a:r>
              <a:rPr lang="pt-BR" sz="4000" dirty="0"/>
              <a:t>Lucas 19:10</a:t>
            </a:r>
          </a:p>
        </p:txBody>
      </p:sp>
    </p:spTree>
    <p:extLst>
      <p:ext uri="{BB962C8B-B14F-4D97-AF65-F5344CB8AC3E}">
        <p14:creationId xmlns:p14="http://schemas.microsoft.com/office/powerpoint/2010/main" val="11983043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49938-4E68-4A4E-A42C-5CB5F23CC2BD}"/>
            </a:ext>
          </a:extLst>
        </p:cNvPr>
        <p:cNvGrpSpPr/>
        <p:nvPr/>
      </p:nvGrpSpPr>
      <p:grpSpPr>
        <a:xfrm>
          <a:off x="0" y="0"/>
          <a:ext cx="0" cy="0"/>
          <a:chOff x="0" y="0"/>
          <a:chExt cx="0" cy="0"/>
        </a:xfrm>
      </p:grpSpPr>
    </p:spTree>
    <p:extLst>
      <p:ext uri="{BB962C8B-B14F-4D97-AF65-F5344CB8AC3E}">
        <p14:creationId xmlns:p14="http://schemas.microsoft.com/office/powerpoint/2010/main" val="28074466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6E35E-963F-5574-D54D-17FB26D1C1EA}"/>
            </a:ext>
          </a:extLst>
        </p:cNvPr>
        <p:cNvGrpSpPr/>
        <p:nvPr/>
      </p:nvGrpSpPr>
      <p:grpSpPr>
        <a:xfrm>
          <a:off x="0" y="0"/>
          <a:ext cx="0" cy="0"/>
          <a:chOff x="0" y="0"/>
          <a:chExt cx="0" cy="0"/>
        </a:xfrm>
      </p:grpSpPr>
      <p:sp>
        <p:nvSpPr>
          <p:cNvPr id="23" name="Espaço Reservado para Texto 9">
            <a:extLst>
              <a:ext uri="{FF2B5EF4-FFF2-40B4-BE49-F238E27FC236}">
                <a16:creationId xmlns:a16="http://schemas.microsoft.com/office/drawing/2014/main" id="{7E4D676D-3BCE-7282-944F-1D4B8CB8319E}"/>
              </a:ext>
            </a:extLst>
          </p:cNvPr>
          <p:cNvSpPr txBox="1">
            <a:spLocks/>
          </p:cNvSpPr>
          <p:nvPr/>
        </p:nvSpPr>
        <p:spPr>
          <a:xfrm>
            <a:off x="1323636" y="570679"/>
            <a:ext cx="7812000" cy="6287136"/>
          </a:xfrm>
          <a:prstGeom prst="rect">
            <a:avLst/>
          </a:prstGeom>
          <a:solidFill>
            <a:schemeClr val="bg1">
              <a:alpha val="50000"/>
            </a:schemeClr>
          </a:solidFill>
        </p:spPr>
        <p:txBody>
          <a:bodyPr/>
          <a:lstStyle>
            <a:lvl1pPr marL="342900" indent="-342900" algn="l" rtl="0" eaLnBrk="0" fontAlgn="base" hangingPunct="0">
              <a:spcBef>
                <a:spcPct val="20000"/>
              </a:spcBef>
              <a:spcAft>
                <a:spcPct val="0"/>
              </a:spcAft>
              <a:buFont typeface="Arial" panose="020B0604020202020204" pitchFamily="34" charset="0"/>
              <a:buNone/>
              <a:defRPr sz="2800" b="1"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pt-BR" dirty="0"/>
          </a:p>
        </p:txBody>
      </p:sp>
      <p:sp>
        <p:nvSpPr>
          <p:cNvPr id="10" name="Espaço Reservado para Texto 9">
            <a:extLst>
              <a:ext uri="{FF2B5EF4-FFF2-40B4-BE49-F238E27FC236}">
                <a16:creationId xmlns:a16="http://schemas.microsoft.com/office/drawing/2014/main" id="{08669E95-E7DC-4B1C-56EB-63C63BA626BB}"/>
              </a:ext>
            </a:extLst>
          </p:cNvPr>
          <p:cNvSpPr>
            <a:spLocks noGrp="1"/>
          </p:cNvSpPr>
          <p:nvPr>
            <p:ph type="body" sz="quarter" idx="16"/>
          </p:nvPr>
        </p:nvSpPr>
        <p:spPr>
          <a:xfrm>
            <a:off x="1339319" y="585063"/>
            <a:ext cx="7337137" cy="6287136"/>
          </a:xfrm>
          <a:solidFill>
            <a:schemeClr val="bg1">
              <a:alpha val="0"/>
            </a:schemeClr>
          </a:solidFill>
        </p:spPr>
        <p:txBody>
          <a:bodyPr/>
          <a:lstStyle/>
          <a:p>
            <a:pPr indent="342900"/>
            <a:r>
              <a:rPr lang="pt-BR" sz="2000" dirty="0">
                <a:solidFill>
                  <a:srgbClr val="000000"/>
                </a:solidFill>
                <a:latin typeface="Century Gothic" panose="020B0502020202020204" pitchFamily="34" charset="0"/>
              </a:rPr>
              <a:t>O que vocês veem. </a:t>
            </a:r>
          </a:p>
          <a:p>
            <a:pPr indent="342900"/>
            <a:endParaRPr lang="pt-BR" sz="2000" dirty="0">
              <a:solidFill>
                <a:srgbClr val="000000"/>
              </a:solidFill>
              <a:latin typeface="Century Gothic" panose="020B0502020202020204" pitchFamily="34" charset="0"/>
            </a:endParaRPr>
          </a:p>
          <a:p>
            <a:pPr indent="342900"/>
            <a:endParaRPr lang="pt-BR" sz="2000" dirty="0">
              <a:solidFill>
                <a:srgbClr val="000000"/>
              </a:solidFill>
              <a:latin typeface="Century Gothic" panose="020B0502020202020204" pitchFamily="34" charset="0"/>
            </a:endParaRPr>
          </a:p>
          <a:p>
            <a:pPr indent="342900"/>
            <a:endParaRPr lang="pt-BR" sz="2000" dirty="0">
              <a:solidFill>
                <a:srgbClr val="000000"/>
              </a:solidFill>
              <a:latin typeface="Century Gothic" panose="020B0502020202020204" pitchFamily="34" charset="0"/>
            </a:endParaRPr>
          </a:p>
          <a:p>
            <a:pPr indent="342900"/>
            <a:endParaRPr lang="pt-BR" sz="2000" dirty="0">
              <a:solidFill>
                <a:srgbClr val="000000"/>
              </a:solidFill>
              <a:latin typeface="Century Gothic" panose="020B0502020202020204" pitchFamily="34" charset="0"/>
            </a:endParaRPr>
          </a:p>
          <a:p>
            <a:pPr indent="342900"/>
            <a:endParaRPr lang="pt-BR" sz="2000" dirty="0">
              <a:solidFill>
                <a:srgbClr val="000000"/>
              </a:solidFill>
              <a:latin typeface="Century Gothic" panose="020B0502020202020204" pitchFamily="34" charset="0"/>
            </a:endParaRPr>
          </a:p>
          <a:p>
            <a:pPr indent="342900"/>
            <a:endParaRPr lang="pt-BR" sz="2000" dirty="0">
              <a:solidFill>
                <a:srgbClr val="000000"/>
              </a:solidFill>
              <a:latin typeface="Century Gothic" panose="020B0502020202020204" pitchFamily="34" charset="0"/>
            </a:endParaRPr>
          </a:p>
          <a:p>
            <a:pPr indent="342900"/>
            <a:r>
              <a:rPr lang="pt-BR" sz="2000" dirty="0">
                <a:solidFill>
                  <a:srgbClr val="000000"/>
                </a:solidFill>
                <a:latin typeface="Century Gothic" panose="020B0502020202020204" pitchFamily="34" charset="0"/>
              </a:rPr>
              <a:t>Esse material tem potencial para se transformar em algo especial. </a:t>
            </a:r>
          </a:p>
          <a:p>
            <a:pPr indent="342900"/>
            <a:r>
              <a:rPr lang="pt-BR" sz="2000" dirty="0">
                <a:solidFill>
                  <a:srgbClr val="000000"/>
                </a:solidFill>
                <a:latin typeface="Century Gothic" panose="020B0502020202020204" pitchFamily="34" charset="0"/>
              </a:rPr>
              <a:t> </a:t>
            </a:r>
          </a:p>
          <a:p>
            <a:pPr indent="342900"/>
            <a:r>
              <a:rPr lang="pt-BR" sz="2000" i="1" dirty="0">
                <a:solidFill>
                  <a:srgbClr val="000000"/>
                </a:solidFill>
                <a:latin typeface="Century Gothic" panose="020B0502020202020204" pitchFamily="34" charset="0"/>
              </a:rPr>
              <a:t>A história de hoje é sobre Jesus enxergando potencial para o bem em um homem que vinha fazendo escolhas erradas. O que será que aconteceu com esse homem quando ele percebeu que Jesus viu o seu potencial e o seu valor? </a:t>
            </a:r>
            <a:endParaRPr lang="pt-BR" sz="4800" dirty="0"/>
          </a:p>
          <a:p>
            <a:pPr indent="342900"/>
            <a:endParaRPr lang="pt-BR" sz="2000" dirty="0"/>
          </a:p>
        </p:txBody>
      </p:sp>
      <p:sp>
        <p:nvSpPr>
          <p:cNvPr id="3" name="Espaço Reservado para Texto 2">
            <a:extLst>
              <a:ext uri="{FF2B5EF4-FFF2-40B4-BE49-F238E27FC236}">
                <a16:creationId xmlns:a16="http://schemas.microsoft.com/office/drawing/2014/main" id="{ED9DB478-6B3F-47C6-7C4D-194C3A8469EB}"/>
              </a:ext>
            </a:extLst>
          </p:cNvPr>
          <p:cNvSpPr>
            <a:spLocks noGrp="1"/>
          </p:cNvSpPr>
          <p:nvPr>
            <p:ph type="body" sz="quarter" idx="15"/>
          </p:nvPr>
        </p:nvSpPr>
        <p:spPr/>
        <p:txBody>
          <a:bodyPr/>
          <a:lstStyle/>
          <a:p>
            <a:r>
              <a:rPr lang="pt-BR" dirty="0"/>
              <a:t>Faça</a:t>
            </a:r>
          </a:p>
        </p:txBody>
      </p:sp>
      <p:pic>
        <p:nvPicPr>
          <p:cNvPr id="15" name="Imagem 14">
            <a:extLst>
              <a:ext uri="{FF2B5EF4-FFF2-40B4-BE49-F238E27FC236}">
                <a16:creationId xmlns:a16="http://schemas.microsoft.com/office/drawing/2014/main" id="{06238218-FF53-D01F-9A33-A9C4B695D3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3688" y="1052736"/>
            <a:ext cx="2664296" cy="2028878"/>
          </a:xfrm>
          <a:prstGeom prst="rect">
            <a:avLst/>
          </a:prstGeom>
        </p:spPr>
      </p:pic>
    </p:spTree>
    <p:extLst>
      <p:ext uri="{BB962C8B-B14F-4D97-AF65-F5344CB8AC3E}">
        <p14:creationId xmlns:p14="http://schemas.microsoft.com/office/powerpoint/2010/main" val="2790991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vertical)">
                                      <p:cBhvr>
                                        <p:cTn id="7" dur="3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537E0-6164-0EB9-BAD9-52B903CD3EA5}"/>
            </a:ext>
          </a:extLst>
        </p:cNvPr>
        <p:cNvGrpSpPr/>
        <p:nvPr/>
      </p:nvGrpSpPr>
      <p:grpSpPr>
        <a:xfrm>
          <a:off x="0" y="0"/>
          <a:ext cx="0" cy="0"/>
          <a:chOff x="0" y="0"/>
          <a:chExt cx="0" cy="0"/>
        </a:xfrm>
      </p:grpSpPr>
      <p:sp>
        <p:nvSpPr>
          <p:cNvPr id="12" name="Retângulo 11">
            <a:extLst>
              <a:ext uri="{FF2B5EF4-FFF2-40B4-BE49-F238E27FC236}">
                <a16:creationId xmlns:a16="http://schemas.microsoft.com/office/drawing/2014/main" id="{1503F489-E7E8-CB35-CD97-4D6F564F973C}"/>
              </a:ext>
            </a:extLst>
          </p:cNvPr>
          <p:cNvSpPr/>
          <p:nvPr/>
        </p:nvSpPr>
        <p:spPr>
          <a:xfrm>
            <a:off x="1332000" y="692820"/>
            <a:ext cx="7812000" cy="61651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CaixaDeTexto 7">
            <a:extLst>
              <a:ext uri="{FF2B5EF4-FFF2-40B4-BE49-F238E27FC236}">
                <a16:creationId xmlns:a16="http://schemas.microsoft.com/office/drawing/2014/main" id="{06FF6D27-8792-DDCD-3B8A-83D73508C4ED}"/>
              </a:ext>
            </a:extLst>
          </p:cNvPr>
          <p:cNvSpPr txBox="1">
            <a:spLocks noChangeAspect="1"/>
          </p:cNvSpPr>
          <p:nvPr/>
        </p:nvSpPr>
        <p:spPr>
          <a:xfrm>
            <a:off x="1332000" y="692820"/>
            <a:ext cx="7812000" cy="6186309"/>
          </a:xfrm>
          <a:prstGeom prst="rect">
            <a:avLst/>
          </a:prstGeom>
          <a:noFill/>
        </p:spPr>
        <p:txBody>
          <a:bodyPr wrap="square">
            <a:spAutoFit/>
          </a:bodyPr>
          <a:lstStyle/>
          <a:p>
            <a:r>
              <a:rPr lang="pt-BR" sz="5400" b="1" dirty="0">
                <a:solidFill>
                  <a:srgbClr val="000000"/>
                </a:solidFill>
                <a:latin typeface="Century Gothic" panose="020B0502020202020204" pitchFamily="34" charset="0"/>
              </a:rPr>
              <a:t> </a:t>
            </a:r>
            <a:endParaRPr lang="pt-BR" dirty="0"/>
          </a:p>
          <a:p>
            <a:r>
              <a:rPr lang="pt-BR" dirty="0"/>
              <a:t> </a:t>
            </a:r>
            <a:r>
              <a:rPr lang="pt-BR" sz="5400" b="1" dirty="0">
                <a:solidFill>
                  <a:srgbClr val="000000"/>
                </a:solidFill>
                <a:latin typeface="Century Gothic" panose="020B0502020202020204" pitchFamily="34" charset="0"/>
              </a:rPr>
              <a:t>Potencial:</a:t>
            </a:r>
          </a:p>
          <a:p>
            <a:endParaRPr lang="pt-BR" sz="2400" b="1" dirty="0">
              <a:solidFill>
                <a:srgbClr val="000000"/>
              </a:solidFill>
              <a:latin typeface="Century Gothic" panose="020B0502020202020204" pitchFamily="34" charset="0"/>
            </a:endParaRPr>
          </a:p>
          <a:p>
            <a:r>
              <a:rPr lang="pt-BR" sz="2400" b="1" dirty="0">
                <a:solidFill>
                  <a:srgbClr val="000000"/>
                </a:solidFill>
                <a:latin typeface="Century Gothic" panose="020B0502020202020204" pitchFamily="34" charset="0"/>
              </a:rPr>
              <a:t> Uma possibilidade que ainda não se realizou; algo possível, promissor ou que se desenvolverá e se realizará. Quando usamos a palavra “potencial” para descrever alguém, estamos falando de quem essa pessoa pode se tornar um dia. Frequentemente, falamos que alguém “demonstra potencial”, ou seja, podemos ver pequenos sinais de que algo bom pode se desenvolver na pessoa no futuro. 	</a:t>
            </a:r>
          </a:p>
          <a:p>
            <a:endParaRPr lang="pt-BR" sz="2400" b="1" dirty="0">
              <a:solidFill>
                <a:srgbClr val="000000"/>
              </a:solidFill>
              <a:latin typeface="Century Gothic" panose="020B0502020202020204" pitchFamily="34" charset="0"/>
            </a:endParaRPr>
          </a:p>
          <a:p>
            <a:endParaRPr lang="pt-BR" sz="2400" b="1" dirty="0">
              <a:solidFill>
                <a:srgbClr val="000000"/>
              </a:solidFill>
              <a:latin typeface="Century Gothic" panose="020B0502020202020204" pitchFamily="34" charset="0"/>
            </a:endParaRPr>
          </a:p>
        </p:txBody>
      </p:sp>
      <p:sp>
        <p:nvSpPr>
          <p:cNvPr id="7" name="Espaço Reservado para Texto 6">
            <a:extLst>
              <a:ext uri="{FF2B5EF4-FFF2-40B4-BE49-F238E27FC236}">
                <a16:creationId xmlns:a16="http://schemas.microsoft.com/office/drawing/2014/main" id="{51082C3C-B084-C5E3-3BB5-1604512D3689}"/>
              </a:ext>
            </a:extLst>
          </p:cNvPr>
          <p:cNvSpPr>
            <a:spLocks noGrp="1"/>
          </p:cNvSpPr>
          <p:nvPr>
            <p:ph type="body" sz="quarter" idx="15"/>
          </p:nvPr>
        </p:nvSpPr>
        <p:spPr/>
        <p:txBody>
          <a:bodyPr/>
          <a:lstStyle/>
          <a:p>
            <a:r>
              <a:rPr lang="pt-BR" dirty="0"/>
              <a:t>Palavra da Semana</a:t>
            </a:r>
          </a:p>
        </p:txBody>
      </p:sp>
    </p:spTree>
    <p:extLst>
      <p:ext uri="{BB962C8B-B14F-4D97-AF65-F5344CB8AC3E}">
        <p14:creationId xmlns:p14="http://schemas.microsoft.com/office/powerpoint/2010/main" val="37840310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41018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4E9F97F-4F4D-4585-FC0F-0A82B46F1F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43742"/>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Texto 5">
            <a:extLst>
              <a:ext uri="{FF2B5EF4-FFF2-40B4-BE49-F238E27FC236}">
                <a16:creationId xmlns:a16="http://schemas.microsoft.com/office/drawing/2014/main" id="{9EA30F7F-EE88-5B59-5BA6-BFE93256B081}"/>
              </a:ext>
            </a:extLst>
          </p:cNvPr>
          <p:cNvSpPr>
            <a:spLocks noGrp="1"/>
          </p:cNvSpPr>
          <p:nvPr>
            <p:ph type="body" sz="quarter" idx="16"/>
          </p:nvPr>
        </p:nvSpPr>
        <p:spPr>
          <a:solidFill>
            <a:schemeClr val="bg1">
              <a:alpha val="74000"/>
            </a:schemeClr>
          </a:solidFill>
        </p:spPr>
        <p:txBody>
          <a:bodyPr/>
          <a:lstStyle/>
          <a:p>
            <a:pPr indent="540000"/>
            <a:r>
              <a:rPr lang="pt-BR" sz="3200" dirty="0"/>
              <a:t>Zaqueu gostava muito de ganhar dinheiro. Ele amava isso mais do que amava a Deus, mas não era feliz. Zaqueu descobriu que correr atrás do dinheiro em vez de seguir a Deus não traz alegria ou contentamento duradouros. </a:t>
            </a:r>
          </a:p>
          <a:p>
            <a:pPr indent="540000"/>
            <a:r>
              <a:rPr lang="pt-BR" sz="3200" dirty="0"/>
              <a:t>Quando escolhemos caminhos egoístas e pecaminosos em vez dos caminhos de Deus, acabamos escravos dessas coisas. Deus sabe que seremos muito mais felizes quando dermos mais valor a Ele do que ao dinheiro. </a:t>
            </a:r>
          </a:p>
        </p:txBody>
      </p:sp>
      <p:sp>
        <p:nvSpPr>
          <p:cNvPr id="5" name="Espaço Reservado para Texto 4">
            <a:extLst>
              <a:ext uri="{FF2B5EF4-FFF2-40B4-BE49-F238E27FC236}">
                <a16:creationId xmlns:a16="http://schemas.microsoft.com/office/drawing/2014/main" id="{43A4F626-D0CB-9E3A-518E-256A383479E7}"/>
              </a:ext>
            </a:extLst>
          </p:cNvPr>
          <p:cNvSpPr>
            <a:spLocks noGrp="1"/>
          </p:cNvSpPr>
          <p:nvPr>
            <p:ph type="body" sz="quarter" idx="15"/>
          </p:nvPr>
        </p:nvSpPr>
        <p:spPr/>
        <p:txBody>
          <a:bodyPr/>
          <a:lstStyle/>
          <a:p>
            <a:r>
              <a:rPr lang="pt-BR" dirty="0"/>
              <a:t>Ponto de Ensino</a:t>
            </a:r>
          </a:p>
        </p:txBody>
      </p:sp>
    </p:spTree>
    <p:extLst>
      <p:ext uri="{BB962C8B-B14F-4D97-AF65-F5344CB8AC3E}">
        <p14:creationId xmlns:p14="http://schemas.microsoft.com/office/powerpoint/2010/main" val="29365595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56A65-2C5D-9EBC-D505-D27EFAD2B77B}"/>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CF261D2F-5BCB-67E1-9F69-BBD4B57B8A3E}"/>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10" r="14210"/>
          <a:stretch>
            <a:fillRect/>
          </a:stretch>
        </p:blipFill>
        <p:spPr>
          <a:prstGeom prst="rect">
            <a:avLst/>
          </a:prstGeom>
        </p:spPr>
      </p:pic>
      <p:sp>
        <p:nvSpPr>
          <p:cNvPr id="2" name="CaixaDeTexto 1">
            <a:extLst>
              <a:ext uri="{FF2B5EF4-FFF2-40B4-BE49-F238E27FC236}">
                <a16:creationId xmlns:a16="http://schemas.microsoft.com/office/drawing/2014/main" id="{1C22867C-2519-FFF3-B6A7-66CAAE0D043A}"/>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Lucas 19:1 e 2</a:t>
            </a:r>
          </a:p>
          <a:p>
            <a:pPr algn="ctr"/>
            <a:endParaRPr lang="pt-BR" sz="2400" b="1" dirty="0"/>
          </a:p>
          <a:p>
            <a:pPr algn="ctr"/>
            <a:endParaRPr lang="pt-BR" sz="2400" b="1" dirty="0"/>
          </a:p>
          <a:p>
            <a:r>
              <a:rPr lang="pt-BR" sz="2400" b="1" dirty="0"/>
              <a:t>¹ E, tendo Jesus entrado em Jericó, ia passando.</a:t>
            </a:r>
          </a:p>
          <a:p>
            <a:r>
              <a:rPr lang="pt-BR" sz="2400" b="1" dirty="0"/>
              <a:t>² E eis que havia ali um homem chamado Zaqueu; e era este um chefe dos publicanos, e era rico.</a:t>
            </a:r>
          </a:p>
        </p:txBody>
      </p:sp>
    </p:spTree>
    <p:extLst>
      <p:ext uri="{BB962C8B-B14F-4D97-AF65-F5344CB8AC3E}">
        <p14:creationId xmlns:p14="http://schemas.microsoft.com/office/powerpoint/2010/main" val="189526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C6351-E750-3B25-72D4-941E5B15191F}"/>
            </a:ext>
          </a:extLst>
        </p:cNvPr>
        <p:cNvGrpSpPr/>
        <p:nvPr/>
      </p:nvGrpSpPr>
      <p:grpSpPr>
        <a:xfrm>
          <a:off x="0" y="0"/>
          <a:ext cx="0" cy="0"/>
          <a:chOff x="0" y="0"/>
          <a:chExt cx="0" cy="0"/>
        </a:xfrm>
      </p:grpSpPr>
      <p:pic>
        <p:nvPicPr>
          <p:cNvPr id="5" name="Imagem 4">
            <a:extLst>
              <a:ext uri="{FF2B5EF4-FFF2-40B4-BE49-F238E27FC236}">
                <a16:creationId xmlns:a16="http://schemas.microsoft.com/office/drawing/2014/main" id="{B5E95AC8-54FF-30D8-9511-DAC67AAF0A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5964" y="866568"/>
            <a:ext cx="5846436" cy="5805264"/>
          </a:xfrm>
          <a:prstGeom prst="rect">
            <a:avLst/>
          </a:prstGeom>
        </p:spPr>
      </p:pic>
      <p:sp>
        <p:nvSpPr>
          <p:cNvPr id="4" name="CaixaDeTexto 3">
            <a:extLst>
              <a:ext uri="{FF2B5EF4-FFF2-40B4-BE49-F238E27FC236}">
                <a16:creationId xmlns:a16="http://schemas.microsoft.com/office/drawing/2014/main" id="{BB6692C0-6903-4612-8EF0-CA4B12AB824C}"/>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r>
              <a:rPr lang="pt-BR" sz="2400" b="1" dirty="0"/>
              <a:t>                 1° Samuel 16:7</a:t>
            </a:r>
          </a:p>
          <a:p>
            <a:r>
              <a:rPr lang="pt-BR" sz="2400" b="1" dirty="0"/>
              <a:t>             </a:t>
            </a:r>
          </a:p>
          <a:p>
            <a:r>
              <a:rPr lang="pt-BR" sz="2400" b="1" dirty="0"/>
              <a:t>⁷ Porém o Senhor disse a Samuel: Não atentes para a sua aparência, nem para a grandeza da sua estatura, porque o tenho rejeitado; porque o Senhor não vê como vê o homem, pois o homem vê o que está diante dos olhos</a:t>
            </a:r>
            <a:r>
              <a:rPr lang="pt-BR" sz="2400" b="1" dirty="0">
                <a:solidFill>
                  <a:srgbClr val="FF0000"/>
                </a:solidFill>
              </a:rPr>
              <a:t>, porém o Senhor olha para o coração.</a:t>
            </a:r>
          </a:p>
        </p:txBody>
      </p:sp>
    </p:spTree>
    <p:extLst>
      <p:ext uri="{BB962C8B-B14F-4D97-AF65-F5344CB8AC3E}">
        <p14:creationId xmlns:p14="http://schemas.microsoft.com/office/powerpoint/2010/main" val="31841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781D9-C352-BF16-243B-351E59F6A332}"/>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EDEFBDDD-EB8F-CFEA-9CAB-39E2871874B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5551" r="5551"/>
          <a:stretch>
            <a:fillRect/>
          </a:stretch>
        </p:blipFill>
        <p:spPr>
          <a:prstGeom prst="rect">
            <a:avLst/>
          </a:prstGeom>
        </p:spPr>
      </p:pic>
      <p:sp>
        <p:nvSpPr>
          <p:cNvPr id="4" name="CaixaDeTexto 3">
            <a:extLst>
              <a:ext uri="{FF2B5EF4-FFF2-40B4-BE49-F238E27FC236}">
                <a16:creationId xmlns:a16="http://schemas.microsoft.com/office/drawing/2014/main" id="{99911AAC-8181-DE2E-DD49-1A89F2B778B7}"/>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Lucas 19:3 e 4</a:t>
            </a:r>
          </a:p>
          <a:p>
            <a:endParaRPr lang="pt-BR" sz="3200" b="1" dirty="0"/>
          </a:p>
          <a:p>
            <a:r>
              <a:rPr lang="pt-BR" sz="2400" b="1" dirty="0"/>
              <a:t>³ E procurava ver quem era Jesus, e não podia, por causa da multidão, pois era de pequena estatura.</a:t>
            </a:r>
          </a:p>
          <a:p>
            <a:r>
              <a:rPr lang="pt-BR" sz="2400" b="1" dirty="0"/>
              <a:t>⁴ E, correndo adiante, subiu a um sicômoro para o ver; porque havia de passar por ali.</a:t>
            </a:r>
          </a:p>
        </p:txBody>
      </p:sp>
    </p:spTree>
    <p:extLst>
      <p:ext uri="{BB962C8B-B14F-4D97-AF65-F5344CB8AC3E}">
        <p14:creationId xmlns:p14="http://schemas.microsoft.com/office/powerpoint/2010/main" val="112937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12340-FA43-0E2B-E338-094F01BE3CAE}"/>
            </a:ext>
          </a:extLst>
        </p:cNvPr>
        <p:cNvGrpSpPr/>
        <p:nvPr/>
      </p:nvGrpSpPr>
      <p:grpSpPr>
        <a:xfrm>
          <a:off x="0" y="0"/>
          <a:ext cx="0" cy="0"/>
          <a:chOff x="0" y="0"/>
          <a:chExt cx="0" cy="0"/>
        </a:xfrm>
      </p:grpSpPr>
      <p:pic>
        <p:nvPicPr>
          <p:cNvPr id="12" name="Imagem 11">
            <a:extLst>
              <a:ext uri="{FF2B5EF4-FFF2-40B4-BE49-F238E27FC236}">
                <a16:creationId xmlns:a16="http://schemas.microsoft.com/office/drawing/2014/main" id="{EC477C69-1330-BCF9-75F4-98B5FE09C0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5986" y="680400"/>
            <a:ext cx="7778517" cy="6177600"/>
          </a:xfrm>
          <a:prstGeom prst="rect">
            <a:avLst/>
          </a:prstGeom>
        </p:spPr>
      </p:pic>
      <p:sp>
        <p:nvSpPr>
          <p:cNvPr id="4" name="CaixaDeTexto 3">
            <a:extLst>
              <a:ext uri="{FF2B5EF4-FFF2-40B4-BE49-F238E27FC236}">
                <a16:creationId xmlns:a16="http://schemas.microsoft.com/office/drawing/2014/main" id="{2E80C59D-6E7D-904C-2453-3ED4A7800EF1}"/>
              </a:ext>
            </a:extLst>
          </p:cNvPr>
          <p:cNvSpPr txBox="1">
            <a:spLocks noChangeAspect="1"/>
          </p:cNvSpPr>
          <p:nvPr/>
        </p:nvSpPr>
        <p:spPr>
          <a:xfrm>
            <a:off x="1335987" y="680400"/>
            <a:ext cx="7772356" cy="6177600"/>
          </a:xfrm>
          <a:prstGeom prst="rect">
            <a:avLst/>
          </a:prstGeom>
          <a:solidFill>
            <a:schemeClr val="bg1">
              <a:alpha val="51000"/>
            </a:schemeClr>
          </a:solidFill>
          <a:ln>
            <a:noFill/>
          </a:ln>
        </p:spPr>
        <p:txBody>
          <a:bodyPr wrap="square">
            <a:noAutofit/>
          </a:bodyPr>
          <a:lstStyle/>
          <a:p>
            <a:pPr algn="ctr"/>
            <a:endParaRPr lang="pt-BR" sz="2300" b="1" dirty="0"/>
          </a:p>
          <a:p>
            <a:pPr algn="ctr"/>
            <a:r>
              <a:rPr lang="pt-BR" sz="2300" b="1" dirty="0"/>
              <a:t>Lucas 19:9 e 10</a:t>
            </a:r>
          </a:p>
          <a:p>
            <a:pPr algn="ctr"/>
            <a:endParaRPr lang="pt-BR" sz="2300" b="1" dirty="0"/>
          </a:p>
          <a:p>
            <a:r>
              <a:rPr lang="pt-BR" sz="2300" b="1" dirty="0"/>
              <a:t>⁹ E disse-lhe Jesus: Hoje veio a salvação a esta casa, pois também este é filho de Abraão.</a:t>
            </a:r>
          </a:p>
          <a:p>
            <a:r>
              <a:rPr lang="pt-BR" sz="2300" b="1" dirty="0"/>
              <a:t>¹⁰ Porque o Filho do homem veio buscar e salvar o que se havia perdido.</a:t>
            </a:r>
          </a:p>
          <a:p>
            <a:endParaRPr lang="pt-BR" sz="2300" b="1" dirty="0"/>
          </a:p>
          <a:p>
            <a:pPr algn="ctr"/>
            <a:r>
              <a:rPr lang="pt-BR" sz="2300" b="1" dirty="0"/>
              <a:t>Marcos 10:27</a:t>
            </a:r>
          </a:p>
          <a:p>
            <a:endParaRPr lang="pt-BR" sz="2300" b="1" dirty="0"/>
          </a:p>
          <a:p>
            <a:r>
              <a:rPr lang="pt-BR" sz="2300" b="1" dirty="0"/>
              <a:t>²⁷ Jesus, porém, olhando para eles, disse: Para os homens é impossível, mas não para Deus, porque para Deus todas as coisas são possíveis.</a:t>
            </a:r>
          </a:p>
        </p:txBody>
      </p:sp>
    </p:spTree>
    <p:extLst>
      <p:ext uri="{BB962C8B-B14F-4D97-AF65-F5344CB8AC3E}">
        <p14:creationId xmlns:p14="http://schemas.microsoft.com/office/powerpoint/2010/main" val="24566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a:hlinkClick r:id="rId2"/>
            <a:extLst>
              <a:ext uri="{FF2B5EF4-FFF2-40B4-BE49-F238E27FC236}">
                <a16:creationId xmlns:a16="http://schemas.microsoft.com/office/drawing/2014/main" id="{FC006659-7D86-BEEA-5897-AB6FA3AA79C7}"/>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30</a:t>
            </a:r>
            <a:r>
              <a:rPr lang="pt-BR" sz="2800" b="1" dirty="0">
                <a:solidFill>
                  <a:schemeClr val="bg1"/>
                </a:solidFill>
              </a:rPr>
              <a:t>. Zaqueu</a:t>
            </a:r>
          </a:p>
        </p:txBody>
      </p:sp>
      <p:sp>
        <p:nvSpPr>
          <p:cNvPr id="4" name="Retângulo 3">
            <a:extLst>
              <a:ext uri="{FF2B5EF4-FFF2-40B4-BE49-F238E27FC236}">
                <a16:creationId xmlns:a16="http://schemas.microsoft.com/office/drawing/2014/main" id="{F8D51C27-9FBC-3E57-9E1E-AF9AEFD14AC4}"/>
              </a:ext>
            </a:extLst>
          </p:cNvPr>
          <p:cNvSpPr/>
          <p:nvPr/>
        </p:nvSpPr>
        <p:spPr>
          <a:xfrm>
            <a:off x="1564290" y="1628801"/>
            <a:ext cx="6248070" cy="396043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Havia um homem bem baixinho</a:t>
            </a:r>
          </a:p>
          <a:p>
            <a:r>
              <a:rPr lang="pt-BR" sz="2400" b="1" dirty="0">
                <a:solidFill>
                  <a:schemeClr val="tx1"/>
                </a:solidFill>
              </a:rPr>
              <a:t>Seu nome era Zaqueu</a:t>
            </a:r>
          </a:p>
          <a:p>
            <a:r>
              <a:rPr lang="pt-BR" sz="2400" b="1" dirty="0">
                <a:solidFill>
                  <a:schemeClr val="tx1"/>
                </a:solidFill>
              </a:rPr>
              <a:t>Queria ver Jesus então,</a:t>
            </a:r>
          </a:p>
          <a:p>
            <a:r>
              <a:rPr lang="pt-BR" sz="2400" b="1" dirty="0">
                <a:solidFill>
                  <a:schemeClr val="tx1"/>
                </a:solidFill>
              </a:rPr>
              <a:t>Numa árvore subiu</a:t>
            </a:r>
          </a:p>
          <a:p>
            <a:r>
              <a:rPr lang="pt-BR" sz="2400" b="1" dirty="0">
                <a:solidFill>
                  <a:schemeClr val="tx1"/>
                </a:solidFill>
              </a:rPr>
              <a:t>E ao Jesus passar ali                                     2X</a:t>
            </a:r>
          </a:p>
          <a:p>
            <a:r>
              <a:rPr lang="pt-BR" sz="2400" b="1" dirty="0">
                <a:solidFill>
                  <a:schemeClr val="tx1"/>
                </a:solidFill>
              </a:rPr>
              <a:t>Pra o alto assim olhou</a:t>
            </a:r>
          </a:p>
          <a:p>
            <a:r>
              <a:rPr lang="pt-BR" sz="2400" b="1" u="sng" dirty="0">
                <a:solidFill>
                  <a:schemeClr val="tx1"/>
                </a:solidFill>
              </a:rPr>
              <a:t>E disse:</a:t>
            </a:r>
          </a:p>
          <a:p>
            <a:r>
              <a:rPr lang="pt-BR" sz="2400" b="1" u="sng" dirty="0">
                <a:solidFill>
                  <a:schemeClr val="tx1"/>
                </a:solidFill>
              </a:rPr>
              <a:t>Zaqueu desce depressa!</a:t>
            </a:r>
          </a:p>
          <a:p>
            <a:r>
              <a:rPr lang="pt-BR" sz="2400" b="1" dirty="0">
                <a:solidFill>
                  <a:schemeClr val="tx1"/>
                </a:solidFill>
              </a:rPr>
              <a:t>Pois, sua casa eu quero visitar</a:t>
            </a:r>
          </a:p>
          <a:p>
            <a:r>
              <a:rPr lang="pt-BR" sz="2400" b="1" dirty="0">
                <a:solidFill>
                  <a:schemeClr val="tx1"/>
                </a:solidFill>
              </a:rPr>
              <a:t>Pois, sua casa eu quero visitar.</a:t>
            </a: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p:txBody>
      </p:sp>
      <p:pic>
        <p:nvPicPr>
          <p:cNvPr id="5" name="Gráfico 4" descr="Clave de sol com preenchimento sólido">
            <a:hlinkClick r:id="rId3" action="ppaction://hlinkfile"/>
            <a:extLst>
              <a:ext uri="{FF2B5EF4-FFF2-40B4-BE49-F238E27FC236}">
                <a16:creationId xmlns:a16="http://schemas.microsoft.com/office/drawing/2014/main" id="{B9298EBF-A924-4FDD-6805-80D5A222D55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1640" y="619200"/>
            <a:ext cx="914400" cy="914400"/>
          </a:xfrm>
          <a:prstGeom prst="rect">
            <a:avLst/>
          </a:prstGeom>
        </p:spPr>
      </p:pic>
      <p:sp>
        <p:nvSpPr>
          <p:cNvPr id="6" name="Chave Direita 5">
            <a:extLst>
              <a:ext uri="{FF2B5EF4-FFF2-40B4-BE49-F238E27FC236}">
                <a16:creationId xmlns:a16="http://schemas.microsoft.com/office/drawing/2014/main" id="{1BD7158E-B47E-6975-6C85-8A8CA7BF6AE7}"/>
              </a:ext>
            </a:extLst>
          </p:cNvPr>
          <p:cNvSpPr/>
          <p:nvPr/>
        </p:nvSpPr>
        <p:spPr>
          <a:xfrm>
            <a:off x="6012160" y="1700808"/>
            <a:ext cx="432048" cy="3672408"/>
          </a:xfrm>
          <a:prstGeom prst="rightBrace">
            <a:avLst>
              <a:gd name="adj1" fmla="val 0"/>
              <a:gd name="adj2" fmla="val 45158"/>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9841744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A96BD-9812-1BB8-63A1-CB2039E4EB0F}"/>
            </a:ext>
          </a:extLst>
        </p:cNvPr>
        <p:cNvGrpSpPr/>
        <p:nvPr/>
      </p:nvGrpSpPr>
      <p:grpSpPr>
        <a:xfrm>
          <a:off x="0" y="0"/>
          <a:ext cx="0" cy="0"/>
          <a:chOff x="0" y="0"/>
          <a:chExt cx="0" cy="0"/>
        </a:xfrm>
      </p:grpSpPr>
      <p:sp>
        <p:nvSpPr>
          <p:cNvPr id="14" name="Espaço Reservado para Texto 13">
            <a:extLst>
              <a:ext uri="{FF2B5EF4-FFF2-40B4-BE49-F238E27FC236}">
                <a16:creationId xmlns:a16="http://schemas.microsoft.com/office/drawing/2014/main" id="{2CCB99CD-25F2-C41F-6300-5228F6E985E5}"/>
              </a:ext>
            </a:extLst>
          </p:cNvPr>
          <p:cNvSpPr>
            <a:spLocks noGrp="1"/>
          </p:cNvSpPr>
          <p:nvPr>
            <p:ph type="body" sz="quarter" idx="16"/>
          </p:nvPr>
        </p:nvSpPr>
        <p:spPr/>
        <p:txBody>
          <a:bodyPr/>
          <a:lstStyle/>
          <a:p>
            <a:r>
              <a:rPr lang="pt-BR" dirty="0"/>
              <a:t>1. Como a multidão via Zaqueu? </a:t>
            </a:r>
            <a:endParaRPr lang="pt-BR" b="0" dirty="0"/>
          </a:p>
          <a:p>
            <a:endParaRPr lang="pt-BR" dirty="0"/>
          </a:p>
          <a:p>
            <a:r>
              <a:rPr lang="pt-BR" dirty="0"/>
              <a:t>2. O que Jesus viu e como Jesus mostrou isso a Zaqueu? </a:t>
            </a:r>
            <a:endParaRPr lang="pt-BR" b="0" dirty="0"/>
          </a:p>
          <a:p>
            <a:endParaRPr lang="pt-BR" dirty="0"/>
          </a:p>
          <a:p>
            <a:r>
              <a:rPr lang="pt-BR" dirty="0"/>
              <a:t>3. Que impacto isso teve em Zaqueu? </a:t>
            </a:r>
            <a:endParaRPr lang="pt-BR" b="0" dirty="0"/>
          </a:p>
          <a:p>
            <a:endParaRPr lang="pt-BR" dirty="0"/>
          </a:p>
          <a:p>
            <a:r>
              <a:rPr lang="pt-BR" dirty="0"/>
              <a:t>4. De acordo com a Bíblia, qual deve ser a nossa atitude quando fazemos algo errado? </a:t>
            </a:r>
          </a:p>
        </p:txBody>
      </p:sp>
      <p:sp>
        <p:nvSpPr>
          <p:cNvPr id="13" name="Espaço Reservado para Texto 12">
            <a:extLst>
              <a:ext uri="{FF2B5EF4-FFF2-40B4-BE49-F238E27FC236}">
                <a16:creationId xmlns:a16="http://schemas.microsoft.com/office/drawing/2014/main" id="{D986DBF2-C9A8-C1CD-35EF-9418EA7CE8FC}"/>
              </a:ext>
            </a:extLst>
          </p:cNvPr>
          <p:cNvSpPr>
            <a:spLocks noGrp="1"/>
          </p:cNvSpPr>
          <p:nvPr>
            <p:ph type="body" sz="quarter" idx="15"/>
          </p:nvPr>
        </p:nvSpPr>
        <p:spPr/>
        <p:txBody>
          <a:bodyPr/>
          <a:lstStyle/>
          <a:p>
            <a:endParaRPr lang="pt-BR"/>
          </a:p>
        </p:txBody>
      </p:sp>
    </p:spTree>
    <p:extLst>
      <p:ext uri="{BB962C8B-B14F-4D97-AF65-F5344CB8AC3E}">
        <p14:creationId xmlns:p14="http://schemas.microsoft.com/office/powerpoint/2010/main" val="300298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6B6F8-54F8-A933-6860-8A9FE2BF54F3}"/>
            </a:ext>
          </a:extLst>
        </p:cNvPr>
        <p:cNvGrpSpPr/>
        <p:nvPr/>
      </p:nvGrpSpPr>
      <p:grpSpPr>
        <a:xfrm>
          <a:off x="0" y="0"/>
          <a:ext cx="0" cy="0"/>
          <a:chOff x="0" y="0"/>
          <a:chExt cx="0" cy="0"/>
        </a:xfrm>
      </p:grpSpPr>
    </p:spTree>
    <p:extLst>
      <p:ext uri="{BB962C8B-B14F-4D97-AF65-F5344CB8AC3E}">
        <p14:creationId xmlns:p14="http://schemas.microsoft.com/office/powerpoint/2010/main" val="29071597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69911-D7E1-91F9-7CBF-90FBC1FF9493}"/>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732430B3-3AE1-17D6-6318-E99809B10E30}"/>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pic>
        <p:nvPicPr>
          <p:cNvPr id="8" name="Espaço Reservado para Imagem 7">
            <a:extLst>
              <a:ext uri="{FF2B5EF4-FFF2-40B4-BE49-F238E27FC236}">
                <a16:creationId xmlns:a16="http://schemas.microsoft.com/office/drawing/2014/main" id="{86D87D1E-C658-4F89-AC89-93428F4EC4E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507" r="507"/>
          <a:stretch>
            <a:fillRect/>
          </a:stretch>
        </p:blipFill>
        <p:spPr>
          <a:prstGeom prst="rect">
            <a:avLst/>
          </a:prstGeom>
        </p:spPr>
      </p:pic>
    </p:spTree>
    <p:extLst>
      <p:ext uri="{BB962C8B-B14F-4D97-AF65-F5344CB8AC3E}">
        <p14:creationId xmlns:p14="http://schemas.microsoft.com/office/powerpoint/2010/main" val="18901822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B18C2-F55A-4489-613A-458DE3BB1B36}"/>
            </a:ext>
          </a:extLst>
        </p:cNvPr>
        <p:cNvGrpSpPr/>
        <p:nvPr/>
      </p:nvGrpSpPr>
      <p:grpSpPr>
        <a:xfrm>
          <a:off x="0" y="0"/>
          <a:ext cx="0" cy="0"/>
          <a:chOff x="0" y="0"/>
          <a:chExt cx="0" cy="0"/>
        </a:xfrm>
      </p:grpSpPr>
      <p:sp>
        <p:nvSpPr>
          <p:cNvPr id="11" name="Espaço Reservado para Texto 1">
            <a:extLst>
              <a:ext uri="{FF2B5EF4-FFF2-40B4-BE49-F238E27FC236}">
                <a16:creationId xmlns:a16="http://schemas.microsoft.com/office/drawing/2014/main" id="{F453DDF3-51C9-F65D-016B-3DEB64F132DE}"/>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12</a:t>
            </a:r>
            <a:endParaRPr lang="pt-BR" dirty="0">
              <a:ln w="10541" cmpd="sng">
                <a:solidFill>
                  <a:schemeClr val="tx1"/>
                </a:solidFill>
                <a:prstDash val="solid"/>
              </a:ln>
            </a:endParaRPr>
          </a:p>
        </p:txBody>
      </p:sp>
      <p:sp>
        <p:nvSpPr>
          <p:cNvPr id="12" name="Espaço Reservado para Texto 3">
            <a:extLst>
              <a:ext uri="{FF2B5EF4-FFF2-40B4-BE49-F238E27FC236}">
                <a16:creationId xmlns:a16="http://schemas.microsoft.com/office/drawing/2014/main" id="{AFB65345-F977-CC5C-3DBE-35A14474E8EE}"/>
              </a:ext>
            </a:extLst>
          </p:cNvPr>
          <p:cNvSpPr>
            <a:spLocks noGrp="1"/>
          </p:cNvSpPr>
          <p:nvPr>
            <p:ph type="body" sz="quarter" idx="10"/>
          </p:nvPr>
        </p:nvSpPr>
        <p:spPr bwMode="auto">
          <a:xfrm>
            <a:off x="1475656" y="1484784"/>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ts val="0"/>
              </a:spcBef>
            </a:pPr>
            <a:r>
              <a:rPr lang="pt-BR" dirty="0"/>
              <a:t>“Porque o Filho do Homem veio buscar e salvar os perdidos” </a:t>
            </a:r>
          </a:p>
          <a:p>
            <a:pPr marL="0" indent="0" algn="r">
              <a:spcBef>
                <a:spcPts val="0"/>
              </a:spcBef>
            </a:pPr>
            <a:r>
              <a:rPr lang="pt-BR" sz="2800" dirty="0"/>
              <a:t>Lucas 19:10</a:t>
            </a:r>
          </a:p>
        </p:txBody>
      </p:sp>
      <p:sp>
        <p:nvSpPr>
          <p:cNvPr id="14" name="Espaço Reservado para Texto 5">
            <a:extLst>
              <a:ext uri="{FF2B5EF4-FFF2-40B4-BE49-F238E27FC236}">
                <a16:creationId xmlns:a16="http://schemas.microsoft.com/office/drawing/2014/main" id="{1F0B5A1A-83BD-75EF-F048-E38B508E112F}"/>
              </a:ext>
            </a:extLst>
          </p:cNvPr>
          <p:cNvSpPr txBox="1">
            <a:spLocks/>
          </p:cNvSpPr>
          <p:nvPr/>
        </p:nvSpPr>
        <p:spPr>
          <a:xfrm>
            <a:off x="1979712" y="4509120"/>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pPr>
            <a:r>
              <a:rPr lang="pt-BR" sz="2800"/>
              <a:t>“Pois o Filho do Homem veio buscar </a:t>
            </a:r>
          </a:p>
          <a:p>
            <a:pPr marL="0" indent="0">
              <a:spcBef>
                <a:spcPts val="0"/>
              </a:spcBef>
            </a:pPr>
            <a:r>
              <a:rPr lang="pt-BR" sz="2800"/>
              <a:t>e salvar os perdidos.”</a:t>
            </a:r>
          </a:p>
          <a:p>
            <a:pPr marL="0" indent="0" algn="r">
              <a:spcBef>
                <a:spcPts val="0"/>
              </a:spcBef>
            </a:pPr>
            <a:r>
              <a:rPr lang="pt-BR" sz="2800"/>
              <a:t>Lucas 19 verso 10</a:t>
            </a:r>
            <a:endParaRPr lang="pt-BR" sz="2800" dirty="0"/>
          </a:p>
        </p:txBody>
      </p:sp>
      <p:sp>
        <p:nvSpPr>
          <p:cNvPr id="15" name="Retângulo 14">
            <a:hlinkClick r:id="rId4"/>
            <a:extLst>
              <a:ext uri="{FF2B5EF4-FFF2-40B4-BE49-F238E27FC236}">
                <a16:creationId xmlns:a16="http://schemas.microsoft.com/office/drawing/2014/main" id="{0060C4E1-FE8C-42D5-7A6C-47B5B8B77070}"/>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Lucas 19:10</a:t>
            </a:r>
          </a:p>
        </p:txBody>
      </p:sp>
      <p:pic>
        <p:nvPicPr>
          <p:cNvPr id="16" name="Gráfico 15" descr="Clave de sol com preenchimento sólido">
            <a:hlinkClick r:id="rId5" action="ppaction://hlinkfile"/>
            <a:extLst>
              <a:ext uri="{FF2B5EF4-FFF2-40B4-BE49-F238E27FC236}">
                <a16:creationId xmlns:a16="http://schemas.microsoft.com/office/drawing/2014/main" id="{91179158-65DB-A527-C7D0-EC3C3AA5DE0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59632" y="4427537"/>
            <a:ext cx="914400" cy="914400"/>
          </a:xfrm>
          <a:prstGeom prst="rect">
            <a:avLst/>
          </a:prstGeom>
        </p:spPr>
      </p:pic>
      <p:pic>
        <p:nvPicPr>
          <p:cNvPr id="17" name="PRI-3T-12XVERSO-LUCAS-19-10-PORTUGUES">
            <a:hlinkClick r:id="" action="ppaction://media"/>
            <a:extLst>
              <a:ext uri="{FF2B5EF4-FFF2-40B4-BE49-F238E27FC236}">
                <a16:creationId xmlns:a16="http://schemas.microsoft.com/office/drawing/2014/main" id="{3F12C465-B40B-8CBB-F592-BBA1019F106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9632" y="1772816"/>
            <a:ext cx="720000" cy="720000"/>
          </a:xfrm>
          <a:prstGeom prst="rect">
            <a:avLst/>
          </a:prstGeom>
        </p:spPr>
      </p:pic>
    </p:spTree>
    <p:extLst>
      <p:ext uri="{BB962C8B-B14F-4D97-AF65-F5344CB8AC3E}">
        <p14:creationId xmlns:p14="http://schemas.microsoft.com/office/powerpoint/2010/main" val="291604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687"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7"/>
                </p:tgtEl>
              </p:cMediaNode>
            </p:audio>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93744-F68F-9C35-42D6-5B647FEBFA47}"/>
            </a:ext>
          </a:extLst>
        </p:cNvPr>
        <p:cNvGrpSpPr/>
        <p:nvPr/>
      </p:nvGrpSpPr>
      <p:grpSpPr>
        <a:xfrm>
          <a:off x="0" y="0"/>
          <a:ext cx="0" cy="0"/>
          <a:chOff x="0" y="0"/>
          <a:chExt cx="0" cy="0"/>
        </a:xfrm>
      </p:grpSpPr>
      <p:sp>
        <p:nvSpPr>
          <p:cNvPr id="9" name="CaixaDeTexto 8">
            <a:extLst>
              <a:ext uri="{FF2B5EF4-FFF2-40B4-BE49-F238E27FC236}">
                <a16:creationId xmlns:a16="http://schemas.microsoft.com/office/drawing/2014/main" id="{C0E19000-E46E-3B86-3B82-148D7C9C8D2A}"/>
              </a:ext>
            </a:extLst>
          </p:cNvPr>
          <p:cNvSpPr txBox="1"/>
          <p:nvPr/>
        </p:nvSpPr>
        <p:spPr>
          <a:xfrm>
            <a:off x="107504" y="692696"/>
            <a:ext cx="6120680" cy="861774"/>
          </a:xfrm>
          <a:prstGeom prst="rect">
            <a:avLst/>
          </a:prstGeom>
          <a:noFill/>
        </p:spPr>
        <p:txBody>
          <a:bodyPr wrap="square">
            <a:spAutoFit/>
          </a:bodyPr>
          <a:lstStyle/>
          <a:p>
            <a:r>
              <a:rPr lang="pt-BR" sz="3200" b="1" i="0" u="none" strike="noStrike" baseline="0" dirty="0">
                <a:solidFill>
                  <a:srgbClr val="000000"/>
                </a:solidFill>
                <a:latin typeface="Century Gothic" panose="020B0502020202020204" pitchFamily="34" charset="0"/>
              </a:rPr>
              <a:t>O Que há em Uma Semente? </a:t>
            </a:r>
            <a:endParaRPr lang="pt-BR" sz="3200" b="0" i="0" u="none" strike="noStrike" baseline="0" dirty="0">
              <a:solidFill>
                <a:srgbClr val="000000"/>
              </a:solidFill>
              <a:latin typeface="Century Gothic" panose="020B0502020202020204" pitchFamily="34" charset="0"/>
            </a:endParaRPr>
          </a:p>
          <a:p>
            <a:r>
              <a:rPr lang="pt-BR" b="1" i="0" u="none" strike="noStrike" baseline="0" dirty="0">
                <a:solidFill>
                  <a:srgbClr val="000000"/>
                </a:solidFill>
                <a:latin typeface="Century Gothic" panose="020B0502020202020204" pitchFamily="34" charset="0"/>
              </a:rPr>
              <a:t>Foco: </a:t>
            </a:r>
            <a:r>
              <a:rPr lang="pt-BR" b="0" i="0" u="none" strike="noStrike" baseline="0" dirty="0">
                <a:solidFill>
                  <a:srgbClr val="000000"/>
                </a:solidFill>
                <a:latin typeface="Century Gothic" panose="020B0502020202020204" pitchFamily="34" charset="0"/>
              </a:rPr>
              <a:t>Jesus vê nosso potencial. </a:t>
            </a:r>
          </a:p>
        </p:txBody>
      </p:sp>
    </p:spTree>
    <p:extLst>
      <p:ext uri="{BB962C8B-B14F-4D97-AF65-F5344CB8AC3E}">
        <p14:creationId xmlns:p14="http://schemas.microsoft.com/office/powerpoint/2010/main" val="34279104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22716-372B-F3D7-C17D-32270421260A}"/>
            </a:ext>
          </a:extLst>
        </p:cNvPr>
        <p:cNvGrpSpPr/>
        <p:nvPr/>
      </p:nvGrpSpPr>
      <p:grpSpPr>
        <a:xfrm>
          <a:off x="0" y="0"/>
          <a:ext cx="0" cy="0"/>
          <a:chOff x="0" y="0"/>
          <a:chExt cx="0" cy="0"/>
        </a:xfrm>
      </p:grpSpPr>
      <p:sp>
        <p:nvSpPr>
          <p:cNvPr id="6" name="Espaço Reservado para Texto 5">
            <a:extLst>
              <a:ext uri="{FF2B5EF4-FFF2-40B4-BE49-F238E27FC236}">
                <a16:creationId xmlns:a16="http://schemas.microsoft.com/office/drawing/2014/main" id="{F21E5F80-FC65-AC19-94DF-3B03A99E7BE2}"/>
              </a:ext>
            </a:extLst>
          </p:cNvPr>
          <p:cNvSpPr>
            <a:spLocks noGrp="1"/>
          </p:cNvSpPr>
          <p:nvPr>
            <p:ph type="body" sz="quarter" idx="10"/>
          </p:nvPr>
        </p:nvSpPr>
        <p:spPr/>
        <p:txBody>
          <a:bodyPr/>
          <a:lstStyle/>
          <a:p>
            <a:endParaRPr lang="pt-BR"/>
          </a:p>
        </p:txBody>
      </p:sp>
      <p:pic>
        <p:nvPicPr>
          <p:cNvPr id="17" name="Espaço Reservado para Imagem 16">
            <a:extLst>
              <a:ext uri="{FF2B5EF4-FFF2-40B4-BE49-F238E27FC236}">
                <a16:creationId xmlns:a16="http://schemas.microsoft.com/office/drawing/2014/main" id="{9FCADDAB-D715-A022-0997-195E5C5AFB95}"/>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783" r="783"/>
          <a:stretch>
            <a:fillRect/>
          </a:stretch>
        </p:blipFill>
        <p:spPr>
          <a:prstGeom prst="rect">
            <a:avLst/>
          </a:prstGeom>
        </p:spPr>
      </p:pic>
    </p:spTree>
    <p:extLst>
      <p:ext uri="{BB962C8B-B14F-4D97-AF65-F5344CB8AC3E}">
        <p14:creationId xmlns:p14="http://schemas.microsoft.com/office/powerpoint/2010/main" val="56250417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1413C-2EEC-60FF-3619-A4C4DE0B3E54}"/>
            </a:ext>
          </a:extLst>
        </p:cNvPr>
        <p:cNvGrpSpPr/>
        <p:nvPr/>
      </p:nvGrpSpPr>
      <p:grpSpPr>
        <a:xfrm>
          <a:off x="0" y="0"/>
          <a:ext cx="0" cy="0"/>
          <a:chOff x="0" y="0"/>
          <a:chExt cx="0" cy="0"/>
        </a:xfrm>
      </p:grpSpPr>
      <p:sp>
        <p:nvSpPr>
          <p:cNvPr id="11" name="CaixaDeTexto 10">
            <a:extLst>
              <a:ext uri="{FF2B5EF4-FFF2-40B4-BE49-F238E27FC236}">
                <a16:creationId xmlns:a16="http://schemas.microsoft.com/office/drawing/2014/main" id="{79BB8B55-0FDA-7CD0-2F0A-6C748755EA5F}"/>
              </a:ext>
            </a:extLst>
          </p:cNvPr>
          <p:cNvSpPr txBox="1"/>
          <p:nvPr/>
        </p:nvSpPr>
        <p:spPr>
          <a:xfrm>
            <a:off x="15032" y="764704"/>
            <a:ext cx="5565080" cy="1938992"/>
          </a:xfrm>
          <a:prstGeom prst="rect">
            <a:avLst/>
          </a:prstGeom>
          <a:noFill/>
        </p:spPr>
        <p:txBody>
          <a:bodyPr wrap="square">
            <a:spAutoFit/>
          </a:bodyPr>
          <a:lstStyle/>
          <a:p>
            <a:pPr indent="457200"/>
            <a:r>
              <a:rPr lang="pt-BR" sz="2400" b="0" i="0" u="none" strike="noStrike" baseline="0" dirty="0">
                <a:solidFill>
                  <a:srgbClr val="000000"/>
                </a:solidFill>
              </a:rPr>
              <a:t>Existem sementes de diferentes formatos e tamanhos. Talvez você já tenha plantado sementes no quintal. Talvez você tenha ajudado sua família a cultivar lindas flores no jardim. </a:t>
            </a:r>
            <a:endParaRPr lang="pt-BR" sz="2400" dirty="0"/>
          </a:p>
        </p:txBody>
      </p:sp>
      <p:sp>
        <p:nvSpPr>
          <p:cNvPr id="3" name="CaixaDeTexto 2">
            <a:extLst>
              <a:ext uri="{FF2B5EF4-FFF2-40B4-BE49-F238E27FC236}">
                <a16:creationId xmlns:a16="http://schemas.microsoft.com/office/drawing/2014/main" id="{824A0B0C-4B54-43A0-D6B4-E2AFB0C4ADE6}"/>
              </a:ext>
            </a:extLst>
          </p:cNvPr>
          <p:cNvSpPr txBox="1"/>
          <p:nvPr/>
        </p:nvSpPr>
        <p:spPr>
          <a:xfrm>
            <a:off x="15032" y="2654910"/>
            <a:ext cx="3980904" cy="3785652"/>
          </a:xfrm>
          <a:prstGeom prst="rect">
            <a:avLst/>
          </a:prstGeom>
          <a:noFill/>
        </p:spPr>
        <p:txBody>
          <a:bodyPr wrap="square">
            <a:spAutoFit/>
          </a:bodyPr>
          <a:lstStyle/>
          <a:p>
            <a:pPr indent="457200"/>
            <a:r>
              <a:rPr lang="pt-BR" sz="2400" b="0" i="0" u="none" strike="noStrike" baseline="0" dirty="0">
                <a:solidFill>
                  <a:srgbClr val="000000"/>
                </a:solidFill>
              </a:rPr>
              <a:t>Talvez você tenha ajudado a cultivar uma horta com tomate, abóbora ou milho. Quando você olha para a sementinha, ela pode parecer bem comum e nada espetacular. Quem diria que ela tem o potencial de se transformar em algo incrível! </a:t>
            </a:r>
          </a:p>
        </p:txBody>
      </p:sp>
    </p:spTree>
    <p:extLst>
      <p:ext uri="{BB962C8B-B14F-4D97-AF65-F5344CB8AC3E}">
        <p14:creationId xmlns:p14="http://schemas.microsoft.com/office/powerpoint/2010/main" val="14161186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0D783-CAC6-F3AA-E803-6CBA14189FE5}"/>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4B1E854E-8D21-DE25-4D79-813A07C2A611}"/>
              </a:ext>
            </a:extLst>
          </p:cNvPr>
          <p:cNvSpPr>
            <a:spLocks noGrp="1"/>
          </p:cNvSpPr>
          <p:nvPr>
            <p:ph type="body" sz="quarter" idx="10"/>
          </p:nvPr>
        </p:nvSpPr>
        <p:spPr/>
        <p:txBody>
          <a:bodyPr/>
          <a:lstStyle/>
          <a:p>
            <a:pPr indent="457200">
              <a:buNone/>
            </a:pPr>
            <a:r>
              <a:rPr lang="pt-BR" sz="2400" dirty="0">
                <a:solidFill>
                  <a:srgbClr val="000000"/>
                </a:solidFill>
                <a:latin typeface="Arial" panose="020B0604020202020204" pitchFamily="34" charset="0"/>
                <a:cs typeface="Arial" panose="020B0604020202020204" pitchFamily="34" charset="0"/>
              </a:rPr>
              <a:t>Cada semente carrega dentro de si todo o potencial e a promessa do que ela pode se tornar. Uma grande planta está dentro dessa sementinha. De girassóis altos a árvores gigantes; de trepadeiras subindo e se enrolando na treliça a vastos campos de grãos balançando suavemente na brisa e absorvendo o sol. </a:t>
            </a:r>
          </a:p>
          <a:p>
            <a:pPr indent="457200">
              <a:buNone/>
            </a:pPr>
            <a:r>
              <a:rPr lang="pt-BR" sz="2400" dirty="0">
                <a:solidFill>
                  <a:srgbClr val="000000"/>
                </a:solidFill>
                <a:latin typeface="Arial" panose="020B0604020202020204" pitchFamily="34" charset="0"/>
                <a:cs typeface="Arial" panose="020B0604020202020204" pitchFamily="34" charset="0"/>
              </a:rPr>
              <a:t>Cada pessoa também tem potencial. Temos potencial de crescer e nos tornar alguém incrível! Procure ver e descobrir potencial nas outras pessoas e encontre maneiras de incentivá-las a reconhecê-lo também. Quando entregamos nosso coração a Jesus e permitimos que Ele nos transforme e nos faça crescer, podemos nos tornar cada vez mais semelhantes a Ele. Jesus vê potencial em cada um de nós. Ele nunca desiste de nós e nos convida a nos entregarmos a Ele e, então, ver o que Ele pode fazer em nossa vida! </a:t>
            </a:r>
            <a:endParaRPr lang="pt-BR" sz="2400" dirty="0">
              <a:latin typeface="Arial" panose="020B0604020202020204" pitchFamily="34" charset="0"/>
              <a:cs typeface="Arial" panose="020B0604020202020204" pitchFamily="34" charset="0"/>
            </a:endParaRPr>
          </a:p>
          <a:p>
            <a:pPr marL="0" indent="457200">
              <a:buNone/>
            </a:pPr>
            <a:endParaRPr lang="pt-B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042810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5E513-6E5B-2679-7BF9-ABE5514DA6E2}"/>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A65E3E2B-4C10-395E-7672-7B4C334EBD9C}"/>
              </a:ext>
            </a:extLst>
          </p:cNvPr>
          <p:cNvSpPr>
            <a:spLocks noGrp="1"/>
          </p:cNvSpPr>
          <p:nvPr>
            <p:ph type="body" sz="quarter" idx="10"/>
          </p:nvPr>
        </p:nvSpPr>
        <p:spPr/>
        <p:txBody>
          <a:bodyPr/>
          <a:lstStyle/>
          <a:p>
            <a:pPr marL="685800"/>
            <a:r>
              <a:rPr lang="pt-BR" sz="2400" b="1" dirty="0">
                <a:solidFill>
                  <a:srgbClr val="000000"/>
                </a:solidFill>
                <a:latin typeface="Arial" panose="020B0604020202020204" pitchFamily="34" charset="0"/>
                <a:cs typeface="Arial" panose="020B0604020202020204" pitchFamily="34" charset="0"/>
              </a:rPr>
              <a:t>Em que sementes e pessoas se parecem?</a:t>
            </a:r>
          </a:p>
          <a:p>
            <a:pPr indent="0">
              <a:buNone/>
            </a:pPr>
            <a:r>
              <a:rPr lang="pt-BR" sz="2400" b="1" dirty="0">
                <a:solidFill>
                  <a:srgbClr val="000000"/>
                </a:solidFill>
                <a:latin typeface="Arial" panose="020B0604020202020204" pitchFamily="34" charset="0"/>
                <a:cs typeface="Arial" panose="020B0604020202020204" pitchFamily="34" charset="0"/>
              </a:rPr>
              <a:t> </a:t>
            </a:r>
          </a:p>
          <a:p>
            <a:pPr marL="685800"/>
            <a:r>
              <a:rPr lang="pt-BR" sz="2400" b="1" dirty="0">
                <a:solidFill>
                  <a:srgbClr val="000000"/>
                </a:solidFill>
                <a:latin typeface="Arial" panose="020B0604020202020204" pitchFamily="34" charset="0"/>
                <a:cs typeface="Arial" panose="020B0604020202020204" pitchFamily="34" charset="0"/>
              </a:rPr>
              <a:t>Como essa história lembra você de Zaqueu? </a:t>
            </a:r>
          </a:p>
          <a:p>
            <a:pPr marL="685800"/>
            <a:endParaRPr lang="pt-BR" sz="2400" b="1" dirty="0">
              <a:solidFill>
                <a:srgbClr val="000000"/>
              </a:solidFill>
              <a:latin typeface="Arial" panose="020B0604020202020204" pitchFamily="34" charset="0"/>
              <a:cs typeface="Arial" panose="020B0604020202020204" pitchFamily="34" charset="0"/>
            </a:endParaRPr>
          </a:p>
          <a:p>
            <a:pPr marL="685800"/>
            <a:r>
              <a:rPr lang="pt-BR" sz="2400" b="1" dirty="0">
                <a:solidFill>
                  <a:srgbClr val="000000"/>
                </a:solidFill>
                <a:latin typeface="Arial" panose="020B0604020202020204" pitchFamily="34" charset="0"/>
                <a:cs typeface="Arial" panose="020B0604020202020204" pitchFamily="34" charset="0"/>
              </a:rPr>
              <a:t>Jesus vê potencial para o bem em cada um de nós e nos convida a entregar nossa vida a Ele e ver o que Ele pode fazer! </a:t>
            </a:r>
          </a:p>
          <a:p>
            <a:pPr marL="0" indent="0">
              <a:buNone/>
            </a:pPr>
            <a:endParaRPr lang="pt-BR" dirty="0"/>
          </a:p>
        </p:txBody>
      </p:sp>
    </p:spTree>
    <p:extLst>
      <p:ext uri="{BB962C8B-B14F-4D97-AF65-F5344CB8AC3E}">
        <p14:creationId xmlns:p14="http://schemas.microsoft.com/office/powerpoint/2010/main" val="591845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311034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391BA-82DB-B487-F17B-02E16BDD99CE}"/>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D095B7A5-8C5D-6D1D-7EA8-2F8E68B633FD}"/>
              </a:ext>
            </a:extLst>
          </p:cNvPr>
          <p:cNvSpPr txBox="1"/>
          <p:nvPr/>
        </p:nvSpPr>
        <p:spPr>
          <a:xfrm>
            <a:off x="1331640" y="980728"/>
            <a:ext cx="7812360" cy="2862322"/>
          </a:xfrm>
          <a:prstGeom prst="rect">
            <a:avLst/>
          </a:prstGeom>
          <a:noFill/>
        </p:spPr>
        <p:txBody>
          <a:bodyPr wrap="square">
            <a:spAutoFit/>
          </a:bodyPr>
          <a:lstStyle/>
          <a:p>
            <a:r>
              <a:rPr lang="pt-BR" b="1" dirty="0"/>
              <a:t>Materiais: </a:t>
            </a:r>
            <a:endParaRPr lang="pt-BR" dirty="0"/>
          </a:p>
          <a:p>
            <a:r>
              <a:rPr lang="pt-BR" dirty="0"/>
              <a:t>Molde da Arte da Semana 12, lápis de cor, tesoura sem ponta, palito de picolé, fita adesiva, rolinho de papelão, papel de seda verde (1).</a:t>
            </a:r>
          </a:p>
          <a:p>
            <a:r>
              <a:rPr lang="pt-BR" b="1" dirty="0"/>
              <a:t>Instruções:</a:t>
            </a:r>
          </a:p>
          <a:p>
            <a:r>
              <a:rPr lang="pt-BR" dirty="0"/>
              <a:t>1. Pinte e recorte o molde de Zaqueu e cole-o em um palito de picolé (2).</a:t>
            </a:r>
          </a:p>
          <a:p>
            <a:r>
              <a:rPr lang="pt-BR" dirty="0"/>
              <a:t>2. Faça cortes em uma tira de papel de seda verde (3).</a:t>
            </a:r>
          </a:p>
          <a:p>
            <a:r>
              <a:rPr lang="pt-BR" dirty="0"/>
              <a:t>3. Enrole o papel de seda em volta de um rolinho de papelão e prenda-o com fita adesiva (4).</a:t>
            </a:r>
          </a:p>
          <a:p>
            <a:r>
              <a:rPr lang="pt-BR" dirty="0"/>
              <a:t>4. Acerte a posição das folhas de papel de seda e coloque Zaqueu no topo da “árvore” (5).</a:t>
            </a:r>
            <a:endParaRPr lang="pt-BR" sz="1600" b="1" dirty="0"/>
          </a:p>
        </p:txBody>
      </p:sp>
      <p:sp>
        <p:nvSpPr>
          <p:cNvPr id="3" name="CaixaDeTexto 2">
            <a:extLst>
              <a:ext uri="{FF2B5EF4-FFF2-40B4-BE49-F238E27FC236}">
                <a16:creationId xmlns:a16="http://schemas.microsoft.com/office/drawing/2014/main" id="{2161A297-A8DC-A8E0-81A6-32E3AE32705A}"/>
              </a:ext>
            </a:extLst>
          </p:cNvPr>
          <p:cNvSpPr txBox="1"/>
          <p:nvPr/>
        </p:nvSpPr>
        <p:spPr>
          <a:xfrm>
            <a:off x="1331640" y="594616"/>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Zaqueu na Árvore</a:t>
            </a:r>
          </a:p>
        </p:txBody>
      </p:sp>
      <p:pic>
        <p:nvPicPr>
          <p:cNvPr id="14" name="Imagem 13">
            <a:extLst>
              <a:ext uri="{FF2B5EF4-FFF2-40B4-BE49-F238E27FC236}">
                <a16:creationId xmlns:a16="http://schemas.microsoft.com/office/drawing/2014/main" id="{52039412-D403-C6FC-C0D0-1D7F6442292B}"/>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987824" y="3661504"/>
            <a:ext cx="5627716" cy="3000895"/>
          </a:xfrm>
          <a:prstGeom prst="rect">
            <a:avLst/>
          </a:prstGeom>
        </p:spPr>
      </p:pic>
    </p:spTree>
    <p:extLst>
      <p:ext uri="{BB962C8B-B14F-4D97-AF65-F5344CB8AC3E}">
        <p14:creationId xmlns:p14="http://schemas.microsoft.com/office/powerpoint/2010/main" val="419478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98984553-32F6-09E1-A312-4C6A8A2BF7FC}"/>
              </a:ext>
            </a:extLst>
          </p:cNvPr>
          <p:cNvSpPr>
            <a:spLocks noGrp="1"/>
          </p:cNvSpPr>
          <p:nvPr>
            <p:ph type="body" sz="quarter" idx="10"/>
          </p:nvPr>
        </p:nvSpPr>
        <p:spPr>
          <a:xfrm>
            <a:off x="4355976" y="764704"/>
            <a:ext cx="4777882" cy="5808663"/>
          </a:xfrm>
        </p:spPr>
        <p:txBody>
          <a:bodyPr/>
          <a:lstStyle/>
          <a:p>
            <a:pPr indent="342900"/>
            <a:r>
              <a:rPr lang="pt-BR" sz="2800" b="1" i="1" dirty="0"/>
              <a:t>Com sua família, distribua folhetos bíblicos ou bilhetes sobre Jesus. Vocês podem fazer isso enquanto caminham ou brincam no parque, ou enquanto conversam com outras pessoas. </a:t>
            </a:r>
          </a:p>
          <a:p>
            <a:pPr indent="342900"/>
            <a:r>
              <a:rPr lang="pt-BR" sz="2800" i="1" dirty="0"/>
              <a:t>Depois que seu coração foi transformado, Zaqueu também gostava muito de falar com outras pessoas sobre Jesus. </a:t>
            </a:r>
            <a:endParaRPr lang="pt-BR" sz="1800" dirty="0"/>
          </a:p>
        </p:txBody>
      </p:sp>
    </p:spTree>
    <p:extLst>
      <p:ext uri="{BB962C8B-B14F-4D97-AF65-F5344CB8AC3E}">
        <p14:creationId xmlns:p14="http://schemas.microsoft.com/office/powerpoint/2010/main" val="222922701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BAA4C-2936-A9A4-5F27-7EC1B14559FE}"/>
            </a:ext>
          </a:extLst>
        </p:cNvPr>
        <p:cNvGrpSpPr/>
        <p:nvPr/>
      </p:nvGrpSpPr>
      <p:grpSpPr>
        <a:xfrm>
          <a:off x="0" y="0"/>
          <a:ext cx="0" cy="0"/>
          <a:chOff x="0" y="0"/>
          <a:chExt cx="0" cy="0"/>
        </a:xfrm>
      </p:grpSpPr>
    </p:spTree>
    <p:extLst>
      <p:ext uri="{BB962C8B-B14F-4D97-AF65-F5344CB8AC3E}">
        <p14:creationId xmlns:p14="http://schemas.microsoft.com/office/powerpoint/2010/main" val="321834282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p>
          <a:p>
            <a:endParaRPr lang="pt-BR" sz="2000" b="1" dirty="0"/>
          </a:p>
          <a:p>
            <a:endParaRPr lang="pt-BR" sz="2000" dirty="0"/>
          </a:p>
          <a:p>
            <a:r>
              <a:rPr lang="pt-BR" sz="2000" dirty="0"/>
              <a:t> Não esqueça de fazer a arte da semana antes de levar à classe...</a:t>
            </a:r>
            <a:br>
              <a:rPr lang="pt-BR" sz="2000" dirty="0"/>
            </a:br>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endParaRPr lang="pt-BR" sz="2000" dirty="0"/>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spTree>
    <p:extLst>
      <p:ext uri="{BB962C8B-B14F-4D97-AF65-F5344CB8AC3E}">
        <p14:creationId xmlns:p14="http://schemas.microsoft.com/office/powerpoint/2010/main" val="203764362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2" name="Espaço Reservado para Imagem 1">
            <a:extLst>
              <a:ext uri="{FF2B5EF4-FFF2-40B4-BE49-F238E27FC236}">
                <a16:creationId xmlns:a16="http://schemas.microsoft.com/office/drawing/2014/main" id="{D8D1C07C-1081-E629-48F0-9F9937D082E5}"/>
              </a:ext>
            </a:extLst>
          </p:cNvPr>
          <p:cNvSpPr>
            <a:spLocks noGrp="1"/>
          </p:cNvSpPr>
          <p:nvPr>
            <p:ph type="pic" sz="quarter" idx="4294967295"/>
          </p:nvPr>
        </p:nvSpPr>
        <p:spPr>
          <a:xfrm>
            <a:off x="1361480" y="561932"/>
            <a:ext cx="7761600" cy="6062400"/>
          </a:xfrm>
          <a:prstGeom prst="rect">
            <a:avLst/>
          </a:prstGeom>
        </p:spPr>
        <p:txBody>
          <a:bodyPr/>
          <a:lstStyle/>
          <a:p>
            <a:endParaRPr lang="pt-BR"/>
          </a:p>
        </p:txBody>
      </p:sp>
      <p:sp>
        <p:nvSpPr>
          <p:cNvPr id="4" name="Espaço Reservado para Texto 3">
            <a:extLst>
              <a:ext uri="{FF2B5EF4-FFF2-40B4-BE49-F238E27FC236}">
                <a16:creationId xmlns:a16="http://schemas.microsoft.com/office/drawing/2014/main" id="{7A7E28A9-A74D-EFF1-A000-C680CB65F583}"/>
              </a:ext>
            </a:extLst>
          </p:cNvPr>
          <p:cNvSpPr>
            <a:spLocks noGrp="1"/>
          </p:cNvSpPr>
          <p:nvPr>
            <p:ph type="body" sz="quarter" idx="4294967295"/>
          </p:nvPr>
        </p:nvSpPr>
        <p:spPr>
          <a:xfrm>
            <a:off x="107504" y="67944"/>
            <a:ext cx="9036496" cy="431800"/>
          </a:xfrm>
          <a:prstGeom prst="rect">
            <a:avLst/>
          </a:prstGeom>
        </p:spPr>
        <p:txBody>
          <a:bodyPr/>
          <a:lstStyle/>
          <a:p>
            <a:pPr marL="0" indent="0" algn="r">
              <a:buNone/>
            </a:pPr>
            <a:r>
              <a:rPr lang="pt-BR" altLang="pt-BR" b="1" dirty="0"/>
              <a:t>Um Momento Tranquilo...</a:t>
            </a:r>
          </a:p>
        </p:txBody>
      </p:sp>
      <p:sp>
        <p:nvSpPr>
          <p:cNvPr id="6" name="Espaço Reservado para Texto 5">
            <a:extLst>
              <a:ext uri="{FF2B5EF4-FFF2-40B4-BE49-F238E27FC236}">
                <a16:creationId xmlns:a16="http://schemas.microsoft.com/office/drawing/2014/main" id="{EEE61DCC-F897-2043-2EB2-D4C124846870}"/>
              </a:ext>
            </a:extLst>
          </p:cNvPr>
          <p:cNvSpPr>
            <a:spLocks noGrp="1"/>
          </p:cNvSpPr>
          <p:nvPr>
            <p:ph type="body" sz="quarter" idx="4294967295"/>
          </p:nvPr>
        </p:nvSpPr>
        <p:spPr>
          <a:xfrm>
            <a:off x="1314668" y="546484"/>
            <a:ext cx="7829332" cy="6243571"/>
          </a:xfrm>
          <a:prstGeom prst="rect">
            <a:avLst/>
          </a:prstGeom>
          <a:solidFill>
            <a:schemeClr val="bg1"/>
          </a:solidFill>
        </p:spPr>
        <p:txBody>
          <a:bodyPr/>
          <a:lstStyle/>
          <a:p>
            <a:pPr marL="0" indent="0">
              <a:buNone/>
            </a:pPr>
            <a:r>
              <a:rPr lang="pt-BR" dirty="0">
                <a:solidFill>
                  <a:srgbClr val="00B050"/>
                </a:solidFill>
                <a:latin typeface="CenturyGothic-Bold"/>
              </a:rPr>
              <a:t>Querido professor da Escola Sabatina,</a:t>
            </a:r>
            <a:endParaRPr lang="pt-BR" sz="1800" dirty="0">
              <a:latin typeface="CenturyGothic"/>
              <a:cs typeface="Arial" panose="020B0604020202020204" pitchFamily="34" charset="0"/>
            </a:endParaRPr>
          </a:p>
          <a:p>
            <a:pPr marL="0" indent="457200">
              <a:lnSpc>
                <a:spcPts val="2000"/>
              </a:lnSpc>
              <a:spcBef>
                <a:spcPts val="0"/>
              </a:spcBef>
              <a:buNone/>
            </a:pPr>
            <a:r>
              <a:rPr lang="pt-BR" sz="1600" dirty="0">
                <a:latin typeface="CenturyGothic"/>
                <a:cs typeface="Arial" panose="020B0604020202020204" pitchFamily="34" charset="0"/>
              </a:rPr>
              <a:t>Jesus é o maior doador de esperança, Aquele que abre corações e restaura vidas. Mesmo que pouco potencial seja visto aos olhos dos seres humanos, Deus ainda assim Se apodera da esperança. Assim como Ele viu potencial em um cobrador de impostos ladrão, Ele vê potencial em cada um de nós e ama trabalhar em nós para que tenhamos uma vida plena Nele. </a:t>
            </a:r>
          </a:p>
          <a:p>
            <a:pPr marL="0" indent="457200">
              <a:lnSpc>
                <a:spcPts val="2000"/>
              </a:lnSpc>
              <a:spcBef>
                <a:spcPts val="0"/>
              </a:spcBef>
              <a:buNone/>
            </a:pPr>
            <a:r>
              <a:rPr lang="pt-BR" sz="1600" dirty="0">
                <a:latin typeface="CenturyGothic"/>
                <a:cs typeface="Arial" panose="020B0604020202020204" pitchFamily="34" charset="0"/>
              </a:rPr>
              <a:t>“[Cristo] saiu para Sua missão, exercendo a cada momento em Seu contato com as pessoas benéfica influência e poder transformador, como o mundo jamais havia testemunhado. [...] Em Sua presença, as pessoas desprezadas e caídas compreendiam que ainda tinham dignidade e desejavam mostrar-se dignas de Seu olhar. Em muitos corações que pareciam mortos para as coisas santas despertavam-se novos impulsos. A muitos desesperançados, abriu-se a possibilidade de uma nova vida” (Ellen G. White, Educação, p. 54, 55). </a:t>
            </a:r>
          </a:p>
          <a:p>
            <a:pPr marL="0" indent="457200">
              <a:lnSpc>
                <a:spcPts val="2000"/>
              </a:lnSpc>
              <a:spcBef>
                <a:spcPts val="0"/>
              </a:spcBef>
              <a:buNone/>
            </a:pPr>
            <a:r>
              <a:rPr lang="pt-BR" sz="1600" dirty="0">
                <a:latin typeface="CenturyGothic"/>
                <a:cs typeface="Arial" panose="020B0604020202020204" pitchFamily="34" charset="0"/>
              </a:rPr>
              <a:t>Quando cada um de nós entrega a vida a Jesus, é como uma “semente de mostarda que alguém semeia num campo. É a menor de todas as sementes, mas se torna a maior das hortaliças; cresce até se transformar em árvore, e vêm as aves e fazem ninho em seus galhos” (Mateus 13:31, 32). Nossa vida pode ser preenchida com bondade, que pode então transbordar e abençoar os outros. </a:t>
            </a:r>
          </a:p>
          <a:p>
            <a:pPr marL="0" indent="457200">
              <a:lnSpc>
                <a:spcPts val="2000"/>
              </a:lnSpc>
              <a:spcBef>
                <a:spcPts val="0"/>
              </a:spcBef>
              <a:buNone/>
            </a:pPr>
            <a:r>
              <a:rPr lang="pt-BR" sz="1600" dirty="0">
                <a:latin typeface="CenturyGothic"/>
                <a:cs typeface="Arial" panose="020B0604020202020204" pitchFamily="34" charset="0"/>
              </a:rPr>
              <a:t>Ao explorarem juntos a história desta semana, desejamos que você e as crianças possam apreciar o grande potencial que Jesus vê em cada pessoa e confiar que Ele cumprirá os Seus planos maravilhosos para nós. </a:t>
            </a:r>
          </a:p>
        </p:txBody>
      </p:sp>
    </p:spTree>
    <p:extLst>
      <p:ext uri="{BB962C8B-B14F-4D97-AF65-F5344CB8AC3E}">
        <p14:creationId xmlns:p14="http://schemas.microsoft.com/office/powerpoint/2010/main" val="305871701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eaLnBrk="1" hangingPunct="1">
              <a:defRPr/>
            </a:pPr>
            <a:r>
              <a:rPr lang="pt-BR" sz="3200" dirty="0"/>
              <a:t>“Porque o Filho do Homem veio buscar e salvar os perdidos”</a:t>
            </a:r>
          </a:p>
          <a:p>
            <a:pPr algn="r" eaLnBrk="1" hangingPunct="1">
              <a:defRPr/>
            </a:pPr>
            <a:r>
              <a:rPr lang="pt-BR" dirty="0"/>
              <a:t>Lucas 19:10</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a:t>
            </a:r>
            <a:r>
              <a:rPr lang="pt-BR" b="1" dirty="0"/>
              <a:t> </a:t>
            </a:r>
            <a:r>
              <a:rPr lang="pt-BR" dirty="0"/>
              <a:t>que Jesus vê o potencial delas para o bem. </a:t>
            </a:r>
          </a:p>
          <a:p>
            <a:r>
              <a:rPr lang="pt-BR" b="1" dirty="0">
                <a:solidFill>
                  <a:srgbClr val="FF0000"/>
                </a:solidFill>
              </a:rPr>
              <a:t>Sentir-se</a:t>
            </a:r>
            <a:r>
              <a:rPr lang="pt-BR" b="1" dirty="0"/>
              <a:t> </a:t>
            </a:r>
            <a:r>
              <a:rPr lang="pt-BR" dirty="0"/>
              <a:t>gratas porque Ele quer salvá-las e transformar o coração delas. </a:t>
            </a:r>
          </a:p>
          <a:p>
            <a:r>
              <a:rPr lang="pt-BR" b="1" dirty="0">
                <a:solidFill>
                  <a:srgbClr val="FF0000"/>
                </a:solidFill>
              </a:rPr>
              <a:t>Responder</a:t>
            </a:r>
            <a:r>
              <a:rPr lang="pt-BR" b="1" dirty="0"/>
              <a:t> </a:t>
            </a:r>
            <a:r>
              <a:rPr lang="pt-BR" dirty="0"/>
              <a:t>aceitando o amor de Jesus e estando dispostas a deixá-Lo entrar em seu coração. </a:t>
            </a:r>
          </a:p>
        </p:txBody>
      </p:sp>
      <p:sp>
        <p:nvSpPr>
          <p:cNvPr id="5" name="Espaço Reservado para Texto 4">
            <a:extLst>
              <a:ext uri="{FF2B5EF4-FFF2-40B4-BE49-F238E27FC236}">
                <a16:creationId xmlns:a16="http://schemas.microsoft.com/office/drawing/2014/main" id="{23EC18ED-FDB5-499B-B29F-30E5F62005ED}"/>
              </a:ext>
            </a:extLst>
          </p:cNvPr>
          <p:cNvSpPr>
            <a:spLocks noGrp="1"/>
          </p:cNvSpPr>
          <p:nvPr>
            <p:ph type="body" sz="quarter" idx="20"/>
          </p:nvPr>
        </p:nvSpPr>
        <p:spPr>
          <a:xfrm>
            <a:off x="1363936" y="6076678"/>
            <a:ext cx="7727949" cy="781322"/>
          </a:xfrm>
        </p:spPr>
        <p:txBody>
          <a:bodyPr anchor="ctr"/>
          <a:lstStyle/>
          <a:p>
            <a:pPr algn="ctr"/>
            <a:r>
              <a:rPr lang="pt-BR" dirty="0"/>
              <a:t>Jesus vê potencial para o bem em todos. </a:t>
            </a:r>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12. Zaqueu</a:t>
            </a:r>
            <a:endParaRPr lang="pt-BR" b="0" dirty="0"/>
          </a:p>
        </p:txBody>
      </p:sp>
    </p:spTree>
    <p:extLst>
      <p:ext uri="{BB962C8B-B14F-4D97-AF65-F5344CB8AC3E}">
        <p14:creationId xmlns:p14="http://schemas.microsoft.com/office/powerpoint/2010/main" val="256104378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12. Zaqueu</a:t>
            </a:r>
            <a:endParaRPr lang="pt-BR" b="0" dirty="0"/>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4. O Filho </a:t>
            </a:r>
          </a:p>
          <a:p>
            <a:r>
              <a:rPr lang="pt-BR" b="0" dirty="0"/>
              <a:t>5. O Espírito Santo </a:t>
            </a:r>
          </a:p>
          <a:p>
            <a:r>
              <a:rPr lang="pt-BR" b="0" dirty="0"/>
              <a:t>7. A Natureza da Humanidade 	</a:t>
            </a:r>
          </a:p>
          <a:p>
            <a:r>
              <a:rPr lang="pt-BR" b="0" dirty="0"/>
              <a:t>	</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endParaRPr lang="pt-BR" b="0" dirty="0"/>
          </a:p>
          <a:p>
            <a:endParaRPr lang="pt-BR" b="0" dirty="0"/>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a:xfrm>
            <a:off x="1331847" y="3448745"/>
            <a:ext cx="7776657" cy="2422235"/>
          </a:xfrm>
        </p:spPr>
        <p:txBody>
          <a:bodyPr/>
          <a:lstStyle/>
          <a:p>
            <a:r>
              <a:rPr lang="pt-BR" sz="1800" dirty="0">
                <a:latin typeface="CenturyGothic"/>
              </a:rPr>
              <a:t>Zaqueu era cobrador de impostos e enganava as pessoas, fazendo-as pagar mais do que deviam. Ele era solitário e infeliz. Um dia, Zaqueu ouviu falar sobre Jesus e acreditou que sua vida poderia mudar se apenas O visse. Ele tinha baixa estatura, então subiu em uma árvore para ver Jesus passar. Jesus viu potencial para o bem em Zaqueu e, amorosamente, o chamou e disse que o visitaria em sua casa naquele mesmo dia. Jesus disse à multidão que tinha vindo para salvar os perdidos. 	</a:t>
            </a:r>
          </a:p>
        </p:txBody>
      </p:sp>
      <p:sp>
        <p:nvSpPr>
          <p:cNvPr id="2" name="Espaço Reservado para Texto 7">
            <a:extLst>
              <a:ext uri="{FF2B5EF4-FFF2-40B4-BE49-F238E27FC236}">
                <a16:creationId xmlns:a16="http://schemas.microsoft.com/office/drawing/2014/main" id="{D8EE77C8-ADF7-4198-3333-302EC8722540}"/>
              </a:ext>
            </a:extLst>
          </p:cNvPr>
          <p:cNvSpPr txBox="1">
            <a:spLocks/>
          </p:cNvSpPr>
          <p:nvPr/>
        </p:nvSpPr>
        <p:spPr>
          <a:xfrm>
            <a:off x="4283968" y="1873860"/>
            <a:ext cx="3888224" cy="1271110"/>
          </a:xfrm>
          <a:prstGeom prst="rect">
            <a:avLst/>
          </a:prstGeom>
        </p:spPr>
        <p:txBody>
          <a:bodyPr/>
          <a:lstStyle>
            <a:lvl1pPr marL="0" indent="0" algn="l" rtl="0" eaLnBrk="0" fontAlgn="base" hangingPunct="0">
              <a:spcBef>
                <a:spcPct val="20000"/>
              </a:spcBef>
              <a:spcAft>
                <a:spcPct val="0"/>
              </a:spcAft>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b="0" dirty="0"/>
              <a:t>  9. Vida, Morte e Ressurreição de Cristo </a:t>
            </a:r>
          </a:p>
          <a:p>
            <a:r>
              <a:rPr lang="pt-BR" b="0" dirty="0"/>
              <a:t>10. A Experiência da Salvação </a:t>
            </a:r>
          </a:p>
          <a:p>
            <a:r>
              <a:rPr lang="pt-BR" b="0" dirty="0"/>
              <a:t>11. Crescimento em Cristo 	</a:t>
            </a:r>
          </a:p>
        </p:txBody>
      </p:sp>
      <p:sp>
        <p:nvSpPr>
          <p:cNvPr id="10" name="Espaço Reservado para Texto 4">
            <a:extLst>
              <a:ext uri="{FF2B5EF4-FFF2-40B4-BE49-F238E27FC236}">
                <a16:creationId xmlns:a16="http://schemas.microsoft.com/office/drawing/2014/main" id="{C20E552C-5BDE-5FD2-908A-1B049BFF9F76}"/>
              </a:ext>
            </a:extLst>
          </p:cNvPr>
          <p:cNvSpPr>
            <a:spLocks noGrp="1"/>
          </p:cNvSpPr>
          <p:nvPr>
            <p:ph type="body" sz="quarter" idx="20"/>
          </p:nvPr>
        </p:nvSpPr>
        <p:spPr>
          <a:xfrm>
            <a:off x="1363936" y="6076678"/>
            <a:ext cx="7727949" cy="781322"/>
          </a:xfrm>
        </p:spPr>
        <p:txBody>
          <a:bodyPr anchor="ctr"/>
          <a:lstStyle/>
          <a:p>
            <a:pPr algn="ctr"/>
            <a:r>
              <a:rPr lang="pt-BR" sz="2000" dirty="0"/>
              <a:t>Jesus vê potencial para o bem em todos. </a:t>
            </a:r>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22136</TotalTime>
  <Words>3286</Words>
  <Application>Microsoft Office PowerPoint</Application>
  <PresentationFormat>Apresentação na tela (4:3)</PresentationFormat>
  <Paragraphs>363</Paragraphs>
  <Slides>75</Slides>
  <Notes>21</Notes>
  <HiddenSlides>0</HiddenSlides>
  <MMClips>1</MMClips>
  <ScaleCrop>false</ScaleCrop>
  <HeadingPairs>
    <vt:vector size="6" baseType="variant">
      <vt:variant>
        <vt:lpstr>Fontes usadas</vt:lpstr>
      </vt:variant>
      <vt:variant>
        <vt:i4>9</vt:i4>
      </vt:variant>
      <vt:variant>
        <vt:lpstr>Tema</vt:lpstr>
      </vt:variant>
      <vt:variant>
        <vt:i4>5</vt:i4>
      </vt:variant>
      <vt:variant>
        <vt:lpstr>Títulos de slides</vt:lpstr>
      </vt:variant>
      <vt:variant>
        <vt:i4>75</vt:i4>
      </vt:variant>
    </vt:vector>
  </HeadingPairs>
  <TitlesOfParts>
    <vt:vector size="89" baseType="lpstr">
      <vt:lpstr>Arial</vt:lpstr>
      <vt:lpstr>Calibri</vt:lpstr>
      <vt:lpstr>Century Gothic</vt:lpstr>
      <vt:lpstr>CenturyGothic</vt:lpstr>
      <vt:lpstr>CenturyGothic-Bold</vt:lpstr>
      <vt:lpstr>Comic Sans MS</vt:lpstr>
      <vt:lpstr>inherit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1731</cp:revision>
  <cp:lastPrinted>2026-08-24T19:23:13Z</cp:lastPrinted>
  <dcterms:created xsi:type="dcterms:W3CDTF">2020-09-23T20:21:33Z</dcterms:created>
  <dcterms:modified xsi:type="dcterms:W3CDTF">2026-09-08T11:48:57Z</dcterms:modified>
</cp:coreProperties>
</file>