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2" r:id="rId1"/>
  </p:sldMasterIdLst>
  <p:notesMasterIdLst>
    <p:notesMasterId r:id="rId16"/>
  </p:notesMasterIdLst>
  <p:handoutMasterIdLst>
    <p:handoutMasterId r:id="rId17"/>
  </p:handoutMasterIdLst>
  <p:sldIdLst>
    <p:sldId id="280" r:id="rId2"/>
    <p:sldId id="281" r:id="rId3"/>
    <p:sldId id="288" r:id="rId4"/>
    <p:sldId id="282" r:id="rId5"/>
    <p:sldId id="283" r:id="rId6"/>
    <p:sldId id="289" r:id="rId7"/>
    <p:sldId id="284" r:id="rId8"/>
    <p:sldId id="290" r:id="rId9"/>
    <p:sldId id="285" r:id="rId10"/>
    <p:sldId id="291" r:id="rId11"/>
    <p:sldId id="286" r:id="rId12"/>
    <p:sldId id="292" r:id="rId13"/>
    <p:sldId id="293" r:id="rId14"/>
    <p:sldId id="287" r:id="rId15"/>
  </p:sldIdLst>
  <p:sldSz cx="9161463" cy="5153025"/>
  <p:notesSz cx="6858000" cy="9144000"/>
  <p:embeddedFontLst>
    <p:embeddedFont>
      <p:font typeface="Arial Black" panose="020B0A04020102020204" pitchFamily="34" charset="0"/>
      <p:regular r:id="rId18"/>
      <p:bold r:id="rId19"/>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3" userDrawn="1">
          <p15:clr>
            <a:srgbClr val="A4A3A4"/>
          </p15:clr>
        </p15:guide>
        <p15:guide id="2" pos="2886"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01354D"/>
    <a:srgbClr val="F36139"/>
    <a:srgbClr val="CC0066"/>
    <a:srgbClr val="99CCFF"/>
    <a:srgbClr val="FFFF66"/>
    <a:srgbClr val="FF9797"/>
    <a:srgbClr val="57FF57"/>
    <a:srgbClr val="FFE9A3"/>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C8F552-0BE5-40A7-A2BD-65AEE0C6CF4B}" v="80" dt="2026-05-10T23:11:53.579"/>
    <p1510:client id="{30D1F14E-C5AC-419E-BE52-A18547D5C238}" v="83" dt="2026-05-10T21:18:07.537"/>
    <p1510:client id="{65195127-33B8-4EFB-80A4-D4AC415BF98E}" v="113" dt="2026-05-10T20:36:35.975"/>
    <p1510:client id="{8DC62ECD-0168-431D-B57B-C5327D014F0B}" v="82" dt="2026-05-10T23:57:58.761"/>
    <p1510:client id="{C3D8E95E-BAD1-4790-9F88-25745EBC17D4}" v="90" dt="2026-05-10T22:14:48.152"/>
    <p1510:client id="{F0F9A490-698E-4E73-B213-03A64A082980}" v="84" dt="2026-05-11T00:45:06.011"/>
  </p1510:revLst>
</p1510:revInfo>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176" autoAdjust="0"/>
    <p:restoredTop sz="94660"/>
  </p:normalViewPr>
  <p:slideViewPr>
    <p:cSldViewPr snapToGrid="0">
      <p:cViewPr varScale="1">
        <p:scale>
          <a:sx n="103" d="100"/>
          <a:sy n="103" d="100"/>
        </p:scale>
        <p:origin x="149" y="62"/>
      </p:cViewPr>
      <p:guideLst>
        <p:guide orient="horz" pos="1623"/>
        <p:guide pos="2886"/>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70" d="100"/>
          <a:sy n="70" d="100"/>
        </p:scale>
        <p:origin x="2760"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eemias Informatica Lima" userId="b77af7bd85500281" providerId="LiveId" clId="{7D1CC9F5-6E0A-41F8-B5B9-DE5264088EBB}"/>
    <pc:docChg chg="undo custSel modSld">
      <pc:chgData name="Neemias Informatica Lima" userId="b77af7bd85500281" providerId="LiveId" clId="{7D1CC9F5-6E0A-41F8-B5B9-DE5264088EBB}" dt="2026-05-11T00:46:10.171" v="3005" actId="20577"/>
      <pc:docMkLst>
        <pc:docMk/>
      </pc:docMkLst>
      <pc:sldChg chg="addSp delSp modSp mod">
        <pc:chgData name="Neemias Informatica Lima" userId="b77af7bd85500281" providerId="LiveId" clId="{7D1CC9F5-6E0A-41F8-B5B9-DE5264088EBB}" dt="2026-05-11T00:07:28.232" v="2660"/>
        <pc:sldMkLst>
          <pc:docMk/>
          <pc:sldMk cId="2232331225" sldId="280"/>
        </pc:sldMkLst>
        <pc:spChg chg="mod">
          <ac:chgData name="Neemias Informatica Lima" userId="b77af7bd85500281" providerId="LiveId" clId="{7D1CC9F5-6E0A-41F8-B5B9-DE5264088EBB}" dt="2026-05-11T00:06:41.335" v="2646" actId="6549"/>
          <ac:spMkLst>
            <pc:docMk/>
            <pc:sldMk cId="2232331225" sldId="280"/>
            <ac:spMk id="6" creationId="{00000000-0000-0000-0000-000000000000}"/>
          </ac:spMkLst>
        </pc:spChg>
        <pc:spChg chg="mod">
          <ac:chgData name="Neemias Informatica Lima" userId="b77af7bd85500281" providerId="LiveId" clId="{7D1CC9F5-6E0A-41F8-B5B9-DE5264088EBB}" dt="2026-05-11T00:04:26.918" v="2626" actId="6549"/>
          <ac:spMkLst>
            <pc:docMk/>
            <pc:sldMk cId="2232331225" sldId="280"/>
            <ac:spMk id="7" creationId="{00000000-0000-0000-0000-000000000000}"/>
          </ac:spMkLst>
        </pc:spChg>
        <pc:spChg chg="mod">
          <ac:chgData name="Neemias Informatica Lima" userId="b77af7bd85500281" providerId="LiveId" clId="{7D1CC9F5-6E0A-41F8-B5B9-DE5264088EBB}" dt="2026-05-11T00:05:22.289" v="2638" actId="6549"/>
          <ac:spMkLst>
            <pc:docMk/>
            <pc:sldMk cId="2232331225" sldId="280"/>
            <ac:spMk id="9" creationId="{00000000-0000-0000-0000-000000000000}"/>
          </ac:spMkLst>
        </pc:spChg>
        <pc:spChg chg="mod">
          <ac:chgData name="Neemias Informatica Lima" userId="b77af7bd85500281" providerId="LiveId" clId="{7D1CC9F5-6E0A-41F8-B5B9-DE5264088EBB}" dt="2026-05-11T00:04:20.396" v="2624" actId="20577"/>
          <ac:spMkLst>
            <pc:docMk/>
            <pc:sldMk cId="2232331225" sldId="280"/>
            <ac:spMk id="11" creationId="{00000000-0000-0000-0000-000000000000}"/>
          </ac:spMkLst>
        </pc:spChg>
        <pc:spChg chg="mod">
          <ac:chgData name="Neemias Informatica Lima" userId="b77af7bd85500281" providerId="LiveId" clId="{7D1CC9F5-6E0A-41F8-B5B9-DE5264088EBB}" dt="2026-05-11T00:05:53.148" v="2641"/>
          <ac:spMkLst>
            <pc:docMk/>
            <pc:sldMk cId="2232331225" sldId="280"/>
            <ac:spMk id="16" creationId="{00000000-0000-0000-0000-000000000000}"/>
          </ac:spMkLst>
        </pc:spChg>
        <pc:picChg chg="add del mod">
          <ac:chgData name="Neemias Informatica Lima" userId="b77af7bd85500281" providerId="LiveId" clId="{7D1CC9F5-6E0A-41F8-B5B9-DE5264088EBB}" dt="2026-05-10T23:15:24.098" v="2287" actId="478"/>
          <ac:picMkLst>
            <pc:docMk/>
            <pc:sldMk cId="2232331225" sldId="280"/>
            <ac:picMk id="3" creationId="{321B80CC-7FC2-61D2-122D-DE424077F69B}"/>
          </ac:picMkLst>
        </pc:picChg>
        <pc:picChg chg="add mod">
          <ac:chgData name="Neemias Informatica Lima" userId="b77af7bd85500281" providerId="LiveId" clId="{7D1CC9F5-6E0A-41F8-B5B9-DE5264088EBB}" dt="2026-05-11T00:07:28.232" v="2660"/>
          <ac:picMkLst>
            <pc:docMk/>
            <pc:sldMk cId="2232331225" sldId="280"/>
            <ac:picMk id="3" creationId="{9A47C21E-45C0-9AC2-54FE-747236A8872A}"/>
          </ac:picMkLst>
        </pc:picChg>
        <pc:picChg chg="add del mod">
          <ac:chgData name="Neemias Informatica Lima" userId="b77af7bd85500281" providerId="LiveId" clId="{7D1CC9F5-6E0A-41F8-B5B9-DE5264088EBB}" dt="2026-05-10T19:44:28.463" v="785" actId="478"/>
          <ac:picMkLst>
            <pc:docMk/>
            <pc:sldMk cId="2232331225" sldId="280"/>
            <ac:picMk id="3" creationId="{A43E6CE3-90C5-13FC-587C-4539CB6B200F}"/>
          </ac:picMkLst>
        </pc:picChg>
        <pc:picChg chg="add del mod">
          <ac:chgData name="Neemias Informatica Lima" userId="b77af7bd85500281" providerId="LiveId" clId="{7D1CC9F5-6E0A-41F8-B5B9-DE5264088EBB}" dt="2026-05-10T21:26:11.652" v="1628" actId="478"/>
          <ac:picMkLst>
            <pc:docMk/>
            <pc:sldMk cId="2232331225" sldId="280"/>
            <ac:picMk id="3" creationId="{C4250A57-6E79-BF22-1494-A2E96676C184}"/>
          </ac:picMkLst>
        </pc:picChg>
        <pc:picChg chg="add mod">
          <ac:chgData name="Neemias Informatica Lima" userId="b77af7bd85500281" providerId="LiveId" clId="{7D1CC9F5-6E0A-41F8-B5B9-DE5264088EBB}" dt="2026-05-09T11:21:42.135" v="7" actId="1440"/>
          <ac:picMkLst>
            <pc:docMk/>
            <pc:sldMk cId="2232331225" sldId="280"/>
            <ac:picMk id="4" creationId="{ECE19AA9-FBCA-DD15-FA28-792ACEF955F0}"/>
          </ac:picMkLst>
        </pc:picChg>
        <pc:picChg chg="add del mod">
          <ac:chgData name="Neemias Informatica Lima" userId="b77af7bd85500281" providerId="LiveId" clId="{7D1CC9F5-6E0A-41F8-B5B9-DE5264088EBB}" dt="2026-05-11T00:04:41.939" v="2627" actId="478"/>
          <ac:picMkLst>
            <pc:docMk/>
            <pc:sldMk cId="2232331225" sldId="280"/>
            <ac:picMk id="8" creationId="{468CD01B-A442-773D-6A13-F17E24F5AE42}"/>
          </ac:picMkLst>
        </pc:picChg>
        <pc:picChg chg="add del mod">
          <ac:chgData name="Neemias Informatica Lima" userId="b77af7bd85500281" providerId="LiveId" clId="{7D1CC9F5-6E0A-41F8-B5B9-DE5264088EBB}" dt="2026-05-10T20:40:01.061" v="1253" actId="478"/>
          <ac:picMkLst>
            <pc:docMk/>
            <pc:sldMk cId="2232331225" sldId="280"/>
            <ac:picMk id="8" creationId="{B2A23CA6-1C2C-3A8A-5ADA-3DEF097E2669}"/>
          </ac:picMkLst>
        </pc:picChg>
        <pc:picChg chg="add del mod">
          <ac:chgData name="Neemias Informatica Lima" userId="b77af7bd85500281" providerId="LiveId" clId="{7D1CC9F5-6E0A-41F8-B5B9-DE5264088EBB}" dt="2026-05-10T22:18:59.832" v="1974" actId="478"/>
          <ac:picMkLst>
            <pc:docMk/>
            <pc:sldMk cId="2232331225" sldId="280"/>
            <ac:picMk id="8" creationId="{BCC85823-A6FD-201F-FA8D-AE1A9CB7C4D2}"/>
          </ac:picMkLst>
        </pc:picChg>
      </pc:sldChg>
      <pc:sldChg chg="addSp delSp modSp mod">
        <pc:chgData name="Neemias Informatica Lima" userId="b77af7bd85500281" providerId="LiveId" clId="{7D1CC9F5-6E0A-41F8-B5B9-DE5264088EBB}" dt="2026-05-11T00:18:17.231" v="2724" actId="6549"/>
        <pc:sldMkLst>
          <pc:docMk/>
          <pc:sldMk cId="2103443556" sldId="281"/>
        </pc:sldMkLst>
        <pc:spChg chg="add del">
          <ac:chgData name="Neemias Informatica Lima" userId="b77af7bd85500281" providerId="LiveId" clId="{7D1CC9F5-6E0A-41F8-B5B9-DE5264088EBB}" dt="2026-05-10T21:35:33.973" v="1691" actId="22"/>
          <ac:spMkLst>
            <pc:docMk/>
            <pc:sldMk cId="2103443556" sldId="281"/>
            <ac:spMk id="6" creationId="{B8C7347F-89B1-0F14-2EA3-F9D346116358}"/>
          </ac:spMkLst>
        </pc:spChg>
        <pc:spChg chg="mod">
          <ac:chgData name="Neemias Informatica Lima" userId="b77af7bd85500281" providerId="LiveId" clId="{7D1CC9F5-6E0A-41F8-B5B9-DE5264088EBB}" dt="2026-05-11T00:18:17.231" v="2724" actId="6549"/>
          <ac:spMkLst>
            <pc:docMk/>
            <pc:sldMk cId="2103443556" sldId="281"/>
            <ac:spMk id="8" creationId="{00000000-0000-0000-0000-000000000000}"/>
          </ac:spMkLst>
        </pc:spChg>
        <pc:spChg chg="add del mod">
          <ac:chgData name="Neemias Informatica Lima" userId="b77af7bd85500281" providerId="LiveId" clId="{7D1CC9F5-6E0A-41F8-B5B9-DE5264088EBB}" dt="2026-05-11T00:08:27.668" v="2664" actId="20577"/>
          <ac:spMkLst>
            <pc:docMk/>
            <pc:sldMk cId="2103443556" sldId="281"/>
            <ac:spMk id="11" creationId="{00000000-0000-0000-0000-000000000000}"/>
          </ac:spMkLst>
        </pc:spChg>
        <pc:spChg chg="add del mod">
          <ac:chgData name="Neemias Informatica Lima" userId="b77af7bd85500281" providerId="LiveId" clId="{7D1CC9F5-6E0A-41F8-B5B9-DE5264088EBB}" dt="2026-05-11T00:07:51.059" v="2661"/>
          <ac:spMkLst>
            <pc:docMk/>
            <pc:sldMk cId="2103443556" sldId="281"/>
            <ac:spMk id="18" creationId="{00000000-0000-0000-0000-000000000000}"/>
          </ac:spMkLst>
        </pc:spChg>
        <pc:picChg chg="add del mod">
          <ac:chgData name="Neemias Informatica Lima" userId="b77af7bd85500281" providerId="LiveId" clId="{7D1CC9F5-6E0A-41F8-B5B9-DE5264088EBB}" dt="2026-05-10T23:20:55.037" v="2311" actId="478"/>
          <ac:picMkLst>
            <pc:docMk/>
            <pc:sldMk cId="2103443556" sldId="281"/>
            <ac:picMk id="2" creationId="{0670511F-4302-F87D-B726-9F1099BF2303}"/>
          </ac:picMkLst>
        </pc:picChg>
        <pc:picChg chg="add mod">
          <ac:chgData name="Neemias Informatica Lima" userId="b77af7bd85500281" providerId="LiveId" clId="{7D1CC9F5-6E0A-41F8-B5B9-DE5264088EBB}" dt="2026-05-11T00:08:43.550" v="2670" actId="14100"/>
          <ac:picMkLst>
            <pc:docMk/>
            <pc:sldMk cId="2103443556" sldId="281"/>
            <ac:picMk id="2" creationId="{B26A143F-0495-8A95-901D-82E7192C278A}"/>
          </ac:picMkLst>
        </pc:picChg>
        <pc:picChg chg="add del mod">
          <ac:chgData name="Neemias Informatica Lima" userId="b77af7bd85500281" providerId="LiveId" clId="{7D1CC9F5-6E0A-41F8-B5B9-DE5264088EBB}" dt="2026-05-10T19:47:19.504" v="818" actId="478"/>
          <ac:picMkLst>
            <pc:docMk/>
            <pc:sldMk cId="2103443556" sldId="281"/>
            <ac:picMk id="2" creationId="{DC837EDF-68F1-91A2-BD37-313512152AD3}"/>
          </ac:picMkLst>
        </pc:picChg>
        <pc:picChg chg="add del mod">
          <ac:chgData name="Neemias Informatica Lima" userId="b77af7bd85500281" providerId="LiveId" clId="{7D1CC9F5-6E0A-41F8-B5B9-DE5264088EBB}" dt="2026-05-10T21:29:09.250" v="1653" actId="478"/>
          <ac:picMkLst>
            <pc:docMk/>
            <pc:sldMk cId="2103443556" sldId="281"/>
            <ac:picMk id="2" creationId="{F80AE652-A00D-471F-3CC4-A614B7433085}"/>
          </ac:picMkLst>
        </pc:picChg>
        <pc:picChg chg="add del mod">
          <ac:chgData name="Neemias Informatica Lima" userId="b77af7bd85500281" providerId="LiveId" clId="{7D1CC9F5-6E0A-41F8-B5B9-DE5264088EBB}" dt="2026-05-11T00:08:24.235" v="2662" actId="478"/>
          <ac:picMkLst>
            <pc:docMk/>
            <pc:sldMk cId="2103443556" sldId="281"/>
            <ac:picMk id="3" creationId="{669E28E4-E4BD-5C39-9688-734B3CA86B08}"/>
          </ac:picMkLst>
        </pc:picChg>
        <pc:picChg chg="add del mod">
          <ac:chgData name="Neemias Informatica Lima" userId="b77af7bd85500281" providerId="LiveId" clId="{7D1CC9F5-6E0A-41F8-B5B9-DE5264088EBB}" dt="2026-05-10T22:26:11.064" v="1996" actId="478"/>
          <ac:picMkLst>
            <pc:docMk/>
            <pc:sldMk cId="2103443556" sldId="281"/>
            <ac:picMk id="3" creationId="{A54A2C9C-A7DF-85A1-EEA6-5B9582167622}"/>
          </ac:picMkLst>
        </pc:picChg>
        <pc:picChg chg="add del mod">
          <ac:chgData name="Neemias Informatica Lima" userId="b77af7bd85500281" providerId="LiveId" clId="{7D1CC9F5-6E0A-41F8-B5B9-DE5264088EBB}" dt="2026-05-10T20:43:54.548" v="1277" actId="478"/>
          <ac:picMkLst>
            <pc:docMk/>
            <pc:sldMk cId="2103443556" sldId="281"/>
            <ac:picMk id="3" creationId="{AA158038-3733-F9D0-C3CF-0BB0812A4D67}"/>
          </ac:picMkLst>
        </pc:picChg>
        <pc:picChg chg="add mod">
          <ac:chgData name="Neemias Informatica Lima" userId="b77af7bd85500281" providerId="LiveId" clId="{7D1CC9F5-6E0A-41F8-B5B9-DE5264088EBB}" dt="2026-05-09T11:27:25.824" v="53" actId="1076"/>
          <ac:picMkLst>
            <pc:docMk/>
            <pc:sldMk cId="2103443556" sldId="281"/>
            <ac:picMk id="5" creationId="{ECE19AA9-FBCA-DD15-FA28-792ACEF955F0}"/>
          </ac:picMkLst>
        </pc:picChg>
      </pc:sldChg>
      <pc:sldChg chg="addSp delSp modSp mod">
        <pc:chgData name="Neemias Informatica Lima" userId="b77af7bd85500281" providerId="LiveId" clId="{7D1CC9F5-6E0A-41F8-B5B9-DE5264088EBB}" dt="2026-05-11T00:27:21.405" v="2764" actId="20577"/>
        <pc:sldMkLst>
          <pc:docMk/>
          <pc:sldMk cId="3683219421" sldId="282"/>
        </pc:sldMkLst>
        <pc:spChg chg="add del mod">
          <ac:chgData name="Neemias Informatica Lima" userId="b77af7bd85500281" providerId="LiveId" clId="{7D1CC9F5-6E0A-41F8-B5B9-DE5264088EBB}" dt="2026-05-10T20:09:23.518" v="1031" actId="478"/>
          <ac:spMkLst>
            <pc:docMk/>
            <pc:sldMk cId="3683219421" sldId="282"/>
            <ac:spMk id="2" creationId="{43B02EB4-4C88-29D4-7A25-83AFABD1D5F1}"/>
          </ac:spMkLst>
        </pc:spChg>
        <pc:spChg chg="add del mod">
          <ac:chgData name="Neemias Informatica Lima" userId="b77af7bd85500281" providerId="LiveId" clId="{7D1CC9F5-6E0A-41F8-B5B9-DE5264088EBB}" dt="2026-05-10T23:23:03.166" v="2320" actId="478"/>
          <ac:spMkLst>
            <pc:docMk/>
            <pc:sldMk cId="3683219421" sldId="282"/>
            <ac:spMk id="2" creationId="{A90073B7-3468-4B6D-FF2D-1AE2FC1275F1}"/>
          </ac:spMkLst>
        </pc:spChg>
        <pc:spChg chg="add mod">
          <ac:chgData name="Neemias Informatica Lima" userId="b77af7bd85500281" providerId="LiveId" clId="{7D1CC9F5-6E0A-41F8-B5B9-DE5264088EBB}" dt="2026-05-11T00:10:24.161" v="2674"/>
          <ac:spMkLst>
            <pc:docMk/>
            <pc:sldMk cId="3683219421" sldId="282"/>
            <ac:spMk id="2" creationId="{B50F53C3-20E6-A723-DA06-1909E9CA60A4}"/>
          </ac:spMkLst>
        </pc:spChg>
        <pc:spChg chg="add del mod">
          <ac:chgData name="Neemias Informatica Lima" userId="b77af7bd85500281" providerId="LiveId" clId="{7D1CC9F5-6E0A-41F8-B5B9-DE5264088EBB}" dt="2026-05-10T21:35:51.114" v="1695" actId="478"/>
          <ac:spMkLst>
            <pc:docMk/>
            <pc:sldMk cId="3683219421" sldId="282"/>
            <ac:spMk id="2" creationId="{E89A90AC-10F3-FE4E-C494-B5EF48CE36D3}"/>
          </ac:spMkLst>
        </pc:spChg>
        <pc:spChg chg="add mod">
          <ac:chgData name="Neemias Informatica Lima" userId="b77af7bd85500281" providerId="LiveId" clId="{7D1CC9F5-6E0A-41F8-B5B9-DE5264088EBB}" dt="2026-05-11T00:10:24.161" v="2674"/>
          <ac:spMkLst>
            <pc:docMk/>
            <pc:sldMk cId="3683219421" sldId="282"/>
            <ac:spMk id="4" creationId="{1C7DBDC9-6F44-3B7C-E353-3EF23DBA1596}"/>
          </ac:spMkLst>
        </pc:spChg>
        <pc:spChg chg="add del mod">
          <ac:chgData name="Neemias Informatica Lima" userId="b77af7bd85500281" providerId="LiveId" clId="{7D1CC9F5-6E0A-41F8-B5B9-DE5264088EBB}" dt="2026-05-10T23:23:03.166" v="2320" actId="478"/>
          <ac:spMkLst>
            <pc:docMk/>
            <pc:sldMk cId="3683219421" sldId="282"/>
            <ac:spMk id="4" creationId="{56807BF3-83E0-B6E6-A12C-C016178231C4}"/>
          </ac:spMkLst>
        </pc:spChg>
        <pc:spChg chg="add del mod">
          <ac:chgData name="Neemias Informatica Lima" userId="b77af7bd85500281" providerId="LiveId" clId="{7D1CC9F5-6E0A-41F8-B5B9-DE5264088EBB}" dt="2026-05-10T21:35:51.114" v="1695" actId="478"/>
          <ac:spMkLst>
            <pc:docMk/>
            <pc:sldMk cId="3683219421" sldId="282"/>
            <ac:spMk id="4" creationId="{7BD53B80-18B4-8209-9C9F-3E670C94ECB4}"/>
          </ac:spMkLst>
        </pc:spChg>
        <pc:spChg chg="add del mod">
          <ac:chgData name="Neemias Informatica Lima" userId="b77af7bd85500281" providerId="LiveId" clId="{7D1CC9F5-6E0A-41F8-B5B9-DE5264088EBB}" dt="2026-05-10T20:09:23.518" v="1031" actId="478"/>
          <ac:spMkLst>
            <pc:docMk/>
            <pc:sldMk cId="3683219421" sldId="282"/>
            <ac:spMk id="4" creationId="{828BA9CF-FF06-DD28-E89D-3794B58683E9}"/>
          </ac:spMkLst>
        </pc:spChg>
        <pc:spChg chg="add del mod">
          <ac:chgData name="Neemias Informatica Lima" userId="b77af7bd85500281" providerId="LiveId" clId="{7D1CC9F5-6E0A-41F8-B5B9-DE5264088EBB}" dt="2026-05-10T20:44:44.661" v="1287" actId="478"/>
          <ac:spMkLst>
            <pc:docMk/>
            <pc:sldMk cId="3683219421" sldId="282"/>
            <ac:spMk id="6" creationId="{37A8798C-FD0A-70B2-5FA9-60DA9AFF5F8F}"/>
          </ac:spMkLst>
        </pc:spChg>
        <pc:spChg chg="add del mod">
          <ac:chgData name="Neemias Informatica Lima" userId="b77af7bd85500281" providerId="LiveId" clId="{7D1CC9F5-6E0A-41F8-B5B9-DE5264088EBB}" dt="2026-05-11T00:10:23.707" v="2673" actId="478"/>
          <ac:spMkLst>
            <pc:docMk/>
            <pc:sldMk cId="3683219421" sldId="282"/>
            <ac:spMk id="6" creationId="{A0242370-4C99-3ABB-9EE7-0436162C47F3}"/>
          </ac:spMkLst>
        </pc:spChg>
        <pc:spChg chg="add del mod">
          <ac:chgData name="Neemias Informatica Lima" userId="b77af7bd85500281" providerId="LiveId" clId="{7D1CC9F5-6E0A-41F8-B5B9-DE5264088EBB}" dt="2026-05-10T22:27:34.352" v="2005" actId="478"/>
          <ac:spMkLst>
            <pc:docMk/>
            <pc:sldMk cId="3683219421" sldId="282"/>
            <ac:spMk id="6" creationId="{A325D406-458E-29F0-F421-192E10976901}"/>
          </ac:spMkLst>
        </pc:spChg>
        <pc:spChg chg="add del mod">
          <ac:chgData name="Neemias Informatica Lima" userId="b77af7bd85500281" providerId="LiveId" clId="{7D1CC9F5-6E0A-41F8-B5B9-DE5264088EBB}" dt="2026-05-11T00:10:23.707" v="2673" actId="478"/>
          <ac:spMkLst>
            <pc:docMk/>
            <pc:sldMk cId="3683219421" sldId="282"/>
            <ac:spMk id="7" creationId="{1DDEA875-6CD2-A081-FC46-3B8D35C90905}"/>
          </ac:spMkLst>
        </pc:spChg>
        <pc:spChg chg="add del mod">
          <ac:chgData name="Neemias Informatica Lima" userId="b77af7bd85500281" providerId="LiveId" clId="{7D1CC9F5-6E0A-41F8-B5B9-DE5264088EBB}" dt="2026-05-10T20:44:44.661" v="1287" actId="478"/>
          <ac:spMkLst>
            <pc:docMk/>
            <pc:sldMk cId="3683219421" sldId="282"/>
            <ac:spMk id="7" creationId="{C6B29804-1098-BC37-3952-604316A4F62D}"/>
          </ac:spMkLst>
        </pc:spChg>
        <pc:spChg chg="add del mod">
          <ac:chgData name="Neemias Informatica Lima" userId="b77af7bd85500281" providerId="LiveId" clId="{7D1CC9F5-6E0A-41F8-B5B9-DE5264088EBB}" dt="2026-05-10T22:27:34.352" v="2005" actId="478"/>
          <ac:spMkLst>
            <pc:docMk/>
            <pc:sldMk cId="3683219421" sldId="282"/>
            <ac:spMk id="7" creationId="{D7FDB6DA-4351-7564-8BB6-DADD163D691A}"/>
          </ac:spMkLst>
        </pc:spChg>
        <pc:spChg chg="mod">
          <ac:chgData name="Neemias Informatica Lima" userId="b77af7bd85500281" providerId="LiveId" clId="{7D1CC9F5-6E0A-41F8-B5B9-DE5264088EBB}" dt="2026-05-11T00:27:21.405" v="2764" actId="20577"/>
          <ac:spMkLst>
            <pc:docMk/>
            <pc:sldMk cId="3683219421" sldId="282"/>
            <ac:spMk id="12" creationId="{00000000-0000-0000-0000-000000000000}"/>
          </ac:spMkLst>
        </pc:spChg>
        <pc:spChg chg="mod">
          <ac:chgData name="Neemias Informatica Lima" userId="b77af7bd85500281" providerId="LiveId" clId="{7D1CC9F5-6E0A-41F8-B5B9-DE5264088EBB}" dt="2026-05-11T00:22:06.223" v="2728"/>
          <ac:spMkLst>
            <pc:docMk/>
            <pc:sldMk cId="3683219421" sldId="282"/>
            <ac:spMk id="14" creationId="{00000000-0000-0000-0000-000000000000}"/>
          </ac:spMkLst>
        </pc:spChg>
        <pc:picChg chg="add del mod">
          <ac:chgData name="Neemias Informatica Lima" userId="b77af7bd85500281" providerId="LiveId" clId="{7D1CC9F5-6E0A-41F8-B5B9-DE5264088EBB}" dt="2026-05-10T21:35:51.114" v="1695" actId="478"/>
          <ac:picMkLst>
            <pc:docMk/>
            <pc:sldMk cId="3683219421" sldId="282"/>
            <ac:picMk id="5" creationId="{062AD3A9-0682-BF6C-E13A-69E13A179CEC}"/>
          </ac:picMkLst>
        </pc:picChg>
        <pc:picChg chg="add del mod">
          <ac:chgData name="Neemias Informatica Lima" userId="b77af7bd85500281" providerId="LiveId" clId="{7D1CC9F5-6E0A-41F8-B5B9-DE5264088EBB}" dt="2026-05-10T20:09:23.518" v="1031" actId="478"/>
          <ac:picMkLst>
            <pc:docMk/>
            <pc:sldMk cId="3683219421" sldId="282"/>
            <ac:picMk id="5" creationId="{2E5F33CC-97F1-9BFD-65A1-0B3B771A43BE}"/>
          </ac:picMkLst>
        </pc:picChg>
        <pc:picChg chg="add del mod">
          <ac:chgData name="Neemias Informatica Lima" userId="b77af7bd85500281" providerId="LiveId" clId="{7D1CC9F5-6E0A-41F8-B5B9-DE5264088EBB}" dt="2026-05-10T23:23:03.166" v="2320" actId="478"/>
          <ac:picMkLst>
            <pc:docMk/>
            <pc:sldMk cId="3683219421" sldId="282"/>
            <ac:picMk id="5" creationId="{76265916-2309-B814-FFE9-7A9D4AA52E14}"/>
          </ac:picMkLst>
        </pc:picChg>
        <pc:picChg chg="add mod">
          <ac:chgData name="Neemias Informatica Lima" userId="b77af7bd85500281" providerId="LiveId" clId="{7D1CC9F5-6E0A-41F8-B5B9-DE5264088EBB}" dt="2026-05-11T00:10:24.161" v="2674"/>
          <ac:picMkLst>
            <pc:docMk/>
            <pc:sldMk cId="3683219421" sldId="282"/>
            <ac:picMk id="5" creationId="{B8883828-20BC-2750-3DB0-6407D41EC2CC}"/>
          </ac:picMkLst>
        </pc:picChg>
        <pc:picChg chg="add del mod">
          <ac:chgData name="Neemias Informatica Lima" userId="b77af7bd85500281" providerId="LiveId" clId="{7D1CC9F5-6E0A-41F8-B5B9-DE5264088EBB}" dt="2026-05-10T22:27:34.352" v="2005" actId="478"/>
          <ac:picMkLst>
            <pc:docMk/>
            <pc:sldMk cId="3683219421" sldId="282"/>
            <ac:picMk id="8" creationId="{05B108DE-C624-1C4D-0424-618E576DAF17}"/>
          </ac:picMkLst>
        </pc:picChg>
        <pc:picChg chg="add del mod">
          <ac:chgData name="Neemias Informatica Lima" userId="b77af7bd85500281" providerId="LiveId" clId="{7D1CC9F5-6E0A-41F8-B5B9-DE5264088EBB}" dt="2026-05-11T00:10:23.707" v="2673" actId="478"/>
          <ac:picMkLst>
            <pc:docMk/>
            <pc:sldMk cId="3683219421" sldId="282"/>
            <ac:picMk id="8" creationId="{6998B0B2-221D-B06B-7476-8F54A2708DC3}"/>
          </ac:picMkLst>
        </pc:picChg>
        <pc:picChg chg="add del mod">
          <ac:chgData name="Neemias Informatica Lima" userId="b77af7bd85500281" providerId="LiveId" clId="{7D1CC9F5-6E0A-41F8-B5B9-DE5264088EBB}" dt="2026-05-10T20:44:44.661" v="1287" actId="478"/>
          <ac:picMkLst>
            <pc:docMk/>
            <pc:sldMk cId="3683219421" sldId="282"/>
            <ac:picMk id="8" creationId="{6B0067C1-6961-8EE2-4947-114A9166C656}"/>
          </ac:picMkLst>
        </pc:picChg>
        <pc:picChg chg="add mod">
          <ac:chgData name="Neemias Informatica Lima" userId="b77af7bd85500281" providerId="LiveId" clId="{7D1CC9F5-6E0A-41F8-B5B9-DE5264088EBB}" dt="2026-05-09T11:28:12.311" v="58"/>
          <ac:picMkLst>
            <pc:docMk/>
            <pc:sldMk cId="3683219421" sldId="282"/>
            <ac:picMk id="11" creationId="{28198B4F-7D9A-764B-A7D3-74006F140DD1}"/>
          </ac:picMkLst>
        </pc:picChg>
      </pc:sldChg>
      <pc:sldChg chg="addSp delSp modSp mod">
        <pc:chgData name="Neemias Informatica Lima" userId="b77af7bd85500281" providerId="LiveId" clId="{7D1CC9F5-6E0A-41F8-B5B9-DE5264088EBB}" dt="2026-05-11T00:29:21.247" v="2781" actId="207"/>
        <pc:sldMkLst>
          <pc:docMk/>
          <pc:sldMk cId="3902406419" sldId="283"/>
        </pc:sldMkLst>
        <pc:spChg chg="add del mod">
          <ac:chgData name="Neemias Informatica Lima" userId="b77af7bd85500281" providerId="LiveId" clId="{7D1CC9F5-6E0A-41F8-B5B9-DE5264088EBB}" dt="2026-05-10T20:09:42.822" v="1033" actId="478"/>
          <ac:spMkLst>
            <pc:docMk/>
            <pc:sldMk cId="3902406419" sldId="283"/>
            <ac:spMk id="2" creationId="{0B6879D2-7653-85D3-9395-B8236038B08C}"/>
          </ac:spMkLst>
        </pc:spChg>
        <pc:spChg chg="add del mod">
          <ac:chgData name="Neemias Informatica Lima" userId="b77af7bd85500281" providerId="LiveId" clId="{7D1CC9F5-6E0A-41F8-B5B9-DE5264088EBB}" dt="2026-05-10T23:23:12.317" v="2322" actId="478"/>
          <ac:spMkLst>
            <pc:docMk/>
            <pc:sldMk cId="3902406419" sldId="283"/>
            <ac:spMk id="2" creationId="{33214C71-F086-A6D8-63E2-72B83F30A41D}"/>
          </ac:spMkLst>
        </pc:spChg>
        <pc:spChg chg="add mod">
          <ac:chgData name="Neemias Informatica Lima" userId="b77af7bd85500281" providerId="LiveId" clId="{7D1CC9F5-6E0A-41F8-B5B9-DE5264088EBB}" dt="2026-05-11T00:10:44.737" v="2676"/>
          <ac:spMkLst>
            <pc:docMk/>
            <pc:sldMk cId="3902406419" sldId="283"/>
            <ac:spMk id="2" creationId="{787FC982-BEA0-3293-AC59-9A6B7734E0BB}"/>
          </ac:spMkLst>
        </pc:spChg>
        <pc:spChg chg="add del mod">
          <ac:chgData name="Neemias Informatica Lima" userId="b77af7bd85500281" providerId="LiveId" clId="{7D1CC9F5-6E0A-41F8-B5B9-DE5264088EBB}" dt="2026-05-10T21:35:58.323" v="1697" actId="478"/>
          <ac:spMkLst>
            <pc:docMk/>
            <pc:sldMk cId="3902406419" sldId="283"/>
            <ac:spMk id="2" creationId="{990A2E12-5A86-36CE-E35E-E7A881DF9172}"/>
          </ac:spMkLst>
        </pc:spChg>
        <pc:spChg chg="add del mod">
          <ac:chgData name="Neemias Informatica Lima" userId="b77af7bd85500281" providerId="LiveId" clId="{7D1CC9F5-6E0A-41F8-B5B9-DE5264088EBB}" dt="2026-05-10T20:09:42.822" v="1033" actId="478"/>
          <ac:spMkLst>
            <pc:docMk/>
            <pc:sldMk cId="3902406419" sldId="283"/>
            <ac:spMk id="3" creationId="{03DD3AE5-2A63-BA32-253F-29A581F43B2E}"/>
          </ac:spMkLst>
        </pc:spChg>
        <pc:spChg chg="add del mod">
          <ac:chgData name="Neemias Informatica Lima" userId="b77af7bd85500281" providerId="LiveId" clId="{7D1CC9F5-6E0A-41F8-B5B9-DE5264088EBB}" dt="2026-05-10T21:35:58.323" v="1697" actId="478"/>
          <ac:spMkLst>
            <pc:docMk/>
            <pc:sldMk cId="3902406419" sldId="283"/>
            <ac:spMk id="3" creationId="{1209B081-08E5-ABA7-BA20-36D54386BB43}"/>
          </ac:spMkLst>
        </pc:spChg>
        <pc:spChg chg="add mod">
          <ac:chgData name="Neemias Informatica Lima" userId="b77af7bd85500281" providerId="LiveId" clId="{7D1CC9F5-6E0A-41F8-B5B9-DE5264088EBB}" dt="2026-05-11T00:10:44.737" v="2676"/>
          <ac:spMkLst>
            <pc:docMk/>
            <pc:sldMk cId="3902406419" sldId="283"/>
            <ac:spMk id="3" creationId="{1C81E325-81FD-A7E1-5969-1C43EE6AB2A3}"/>
          </ac:spMkLst>
        </pc:spChg>
        <pc:spChg chg="add del mod">
          <ac:chgData name="Neemias Informatica Lima" userId="b77af7bd85500281" providerId="LiveId" clId="{7D1CC9F5-6E0A-41F8-B5B9-DE5264088EBB}" dt="2026-05-10T23:23:12.317" v="2322" actId="478"/>
          <ac:spMkLst>
            <pc:docMk/>
            <pc:sldMk cId="3902406419" sldId="283"/>
            <ac:spMk id="3" creationId="{EE34609A-7091-C542-817A-D03051CB9EBF}"/>
          </ac:spMkLst>
        </pc:spChg>
        <pc:spChg chg="add del mod">
          <ac:chgData name="Neemias Informatica Lima" userId="b77af7bd85500281" providerId="LiveId" clId="{7D1CC9F5-6E0A-41F8-B5B9-DE5264088EBB}" dt="2026-05-10T22:28:01.080" v="2007" actId="478"/>
          <ac:spMkLst>
            <pc:docMk/>
            <pc:sldMk cId="3902406419" sldId="283"/>
            <ac:spMk id="5" creationId="{07DE2AE5-47E9-406E-D7C2-58AA65C2F259}"/>
          </ac:spMkLst>
        </pc:spChg>
        <pc:spChg chg="add del mod">
          <ac:chgData name="Neemias Informatica Lima" userId="b77af7bd85500281" providerId="LiveId" clId="{7D1CC9F5-6E0A-41F8-B5B9-DE5264088EBB}" dt="2026-05-11T00:10:44.275" v="2675" actId="478"/>
          <ac:spMkLst>
            <pc:docMk/>
            <pc:sldMk cId="3902406419" sldId="283"/>
            <ac:spMk id="5" creationId="{1F2CE75E-4D5E-C6CE-C732-A5E06C331659}"/>
          </ac:spMkLst>
        </pc:spChg>
        <pc:spChg chg="add del mod">
          <ac:chgData name="Neemias Informatica Lima" userId="b77af7bd85500281" providerId="LiveId" clId="{7D1CC9F5-6E0A-41F8-B5B9-DE5264088EBB}" dt="2026-05-10T20:44:53.181" v="1289" actId="478"/>
          <ac:spMkLst>
            <pc:docMk/>
            <pc:sldMk cId="3902406419" sldId="283"/>
            <ac:spMk id="5" creationId="{8AA76E51-2CC7-18B9-C957-B934BAC14FC5}"/>
          </ac:spMkLst>
        </pc:spChg>
        <pc:spChg chg="add del mod">
          <ac:chgData name="Neemias Informatica Lima" userId="b77af7bd85500281" providerId="LiveId" clId="{7D1CC9F5-6E0A-41F8-B5B9-DE5264088EBB}" dt="2026-05-10T22:28:01.080" v="2007" actId="478"/>
          <ac:spMkLst>
            <pc:docMk/>
            <pc:sldMk cId="3902406419" sldId="283"/>
            <ac:spMk id="6" creationId="{9892D5B6-A8F2-20D1-F4B9-223D54E74E8D}"/>
          </ac:spMkLst>
        </pc:spChg>
        <pc:spChg chg="add del mod">
          <ac:chgData name="Neemias Informatica Lima" userId="b77af7bd85500281" providerId="LiveId" clId="{7D1CC9F5-6E0A-41F8-B5B9-DE5264088EBB}" dt="2026-05-11T00:10:44.275" v="2675" actId="478"/>
          <ac:spMkLst>
            <pc:docMk/>
            <pc:sldMk cId="3902406419" sldId="283"/>
            <ac:spMk id="6" creationId="{ABFFB22F-D9C9-BA89-E5C6-4462E79BDC47}"/>
          </ac:spMkLst>
        </pc:spChg>
        <pc:spChg chg="add del mod">
          <ac:chgData name="Neemias Informatica Lima" userId="b77af7bd85500281" providerId="LiveId" clId="{7D1CC9F5-6E0A-41F8-B5B9-DE5264088EBB}" dt="2026-05-10T20:44:53.181" v="1289" actId="478"/>
          <ac:spMkLst>
            <pc:docMk/>
            <pc:sldMk cId="3902406419" sldId="283"/>
            <ac:spMk id="6" creationId="{D374B66C-FC09-8DBD-61CE-59D3068937E8}"/>
          </ac:spMkLst>
        </pc:spChg>
        <pc:spChg chg="mod">
          <ac:chgData name="Neemias Informatica Lima" userId="b77af7bd85500281" providerId="LiveId" clId="{7D1CC9F5-6E0A-41F8-B5B9-DE5264088EBB}" dt="2026-05-11T00:27:39.829" v="2766"/>
          <ac:spMkLst>
            <pc:docMk/>
            <pc:sldMk cId="3902406419" sldId="283"/>
            <ac:spMk id="14" creationId="{00000000-0000-0000-0000-000000000000}"/>
          </ac:spMkLst>
        </pc:spChg>
        <pc:spChg chg="mod">
          <ac:chgData name="Neemias Informatica Lima" userId="b77af7bd85500281" providerId="LiveId" clId="{7D1CC9F5-6E0A-41F8-B5B9-DE5264088EBB}" dt="2026-05-11T00:29:21.247" v="2781" actId="207"/>
          <ac:spMkLst>
            <pc:docMk/>
            <pc:sldMk cId="3902406419" sldId="283"/>
            <ac:spMk id="15" creationId="{D5C09FDA-172B-4732-BD2E-A9BBEF8B191B}"/>
          </ac:spMkLst>
        </pc:spChg>
        <pc:picChg chg="add mod">
          <ac:chgData name="Neemias Informatica Lima" userId="b77af7bd85500281" providerId="LiveId" clId="{7D1CC9F5-6E0A-41F8-B5B9-DE5264088EBB}" dt="2026-05-11T00:10:44.737" v="2676"/>
          <ac:picMkLst>
            <pc:docMk/>
            <pc:sldMk cId="3902406419" sldId="283"/>
            <ac:picMk id="4" creationId="{02E74274-1BDA-12FF-BC59-0AEA8C31C90F}"/>
          </ac:picMkLst>
        </pc:picChg>
        <pc:picChg chg="add del mod">
          <ac:chgData name="Neemias Informatica Lima" userId="b77af7bd85500281" providerId="LiveId" clId="{7D1CC9F5-6E0A-41F8-B5B9-DE5264088EBB}" dt="2026-05-10T23:23:12.317" v="2322" actId="478"/>
          <ac:picMkLst>
            <pc:docMk/>
            <pc:sldMk cId="3902406419" sldId="283"/>
            <ac:picMk id="4" creationId="{094F6A61-39E4-0F2F-8934-86FF5D2F5E27}"/>
          </ac:picMkLst>
        </pc:picChg>
        <pc:picChg chg="add del mod">
          <ac:chgData name="Neemias Informatica Lima" userId="b77af7bd85500281" providerId="LiveId" clId="{7D1CC9F5-6E0A-41F8-B5B9-DE5264088EBB}" dt="2026-05-10T20:09:42.822" v="1033" actId="478"/>
          <ac:picMkLst>
            <pc:docMk/>
            <pc:sldMk cId="3902406419" sldId="283"/>
            <ac:picMk id="4" creationId="{0F5E7E92-FE9D-04DA-CBB7-76639572FD62}"/>
          </ac:picMkLst>
        </pc:picChg>
        <pc:picChg chg="add del mod">
          <ac:chgData name="Neemias Informatica Lima" userId="b77af7bd85500281" providerId="LiveId" clId="{7D1CC9F5-6E0A-41F8-B5B9-DE5264088EBB}" dt="2026-05-10T21:35:58.323" v="1697" actId="478"/>
          <ac:picMkLst>
            <pc:docMk/>
            <pc:sldMk cId="3902406419" sldId="283"/>
            <ac:picMk id="4" creationId="{568C8E47-F7A8-B75B-D22D-972E053B3AA8}"/>
          </ac:picMkLst>
        </pc:picChg>
        <pc:picChg chg="add del mod">
          <ac:chgData name="Neemias Informatica Lima" userId="b77af7bd85500281" providerId="LiveId" clId="{7D1CC9F5-6E0A-41F8-B5B9-DE5264088EBB}" dt="2026-05-10T22:28:01.080" v="2007" actId="478"/>
          <ac:picMkLst>
            <pc:docMk/>
            <pc:sldMk cId="3902406419" sldId="283"/>
            <ac:picMk id="7" creationId="{3167A408-E59A-0F9E-AA5D-2E223D56A765}"/>
          </ac:picMkLst>
        </pc:picChg>
        <pc:picChg chg="add del mod">
          <ac:chgData name="Neemias Informatica Lima" userId="b77af7bd85500281" providerId="LiveId" clId="{7D1CC9F5-6E0A-41F8-B5B9-DE5264088EBB}" dt="2026-05-10T20:44:53.181" v="1289" actId="478"/>
          <ac:picMkLst>
            <pc:docMk/>
            <pc:sldMk cId="3902406419" sldId="283"/>
            <ac:picMk id="7" creationId="{C0075A43-18E4-83EC-7628-85DC40FC76CE}"/>
          </ac:picMkLst>
        </pc:picChg>
        <pc:picChg chg="add del mod">
          <ac:chgData name="Neemias Informatica Lima" userId="b77af7bd85500281" providerId="LiveId" clId="{7D1CC9F5-6E0A-41F8-B5B9-DE5264088EBB}" dt="2026-05-11T00:10:44.275" v="2675" actId="478"/>
          <ac:picMkLst>
            <pc:docMk/>
            <pc:sldMk cId="3902406419" sldId="283"/>
            <ac:picMk id="7" creationId="{CEBBF674-C136-A611-2A9C-3ECD2D965EF8}"/>
          </ac:picMkLst>
        </pc:picChg>
        <pc:picChg chg="add mod">
          <ac:chgData name="Neemias Informatica Lima" userId="b77af7bd85500281" providerId="LiveId" clId="{7D1CC9F5-6E0A-41F8-B5B9-DE5264088EBB}" dt="2026-05-09T11:28:17.599" v="60"/>
          <ac:picMkLst>
            <pc:docMk/>
            <pc:sldMk cId="3902406419" sldId="283"/>
            <ac:picMk id="9" creationId="{53D5DDE0-0F45-93B6-F2F9-BB842811A9F7}"/>
          </ac:picMkLst>
        </pc:picChg>
      </pc:sldChg>
      <pc:sldChg chg="addSp delSp modSp mod">
        <pc:chgData name="Neemias Informatica Lima" userId="b77af7bd85500281" providerId="LiveId" clId="{7D1CC9F5-6E0A-41F8-B5B9-DE5264088EBB}" dt="2026-05-11T00:31:49.151" v="2837" actId="20577"/>
        <pc:sldMkLst>
          <pc:docMk/>
          <pc:sldMk cId="2424059023" sldId="284"/>
        </pc:sldMkLst>
        <pc:spChg chg="add del mod">
          <ac:chgData name="Neemias Informatica Lima" userId="b77af7bd85500281" providerId="LiveId" clId="{7D1CC9F5-6E0A-41F8-B5B9-DE5264088EBB}" dt="2026-05-10T23:23:25.061" v="2326" actId="478"/>
          <ac:spMkLst>
            <pc:docMk/>
            <pc:sldMk cId="2424059023" sldId="284"/>
            <ac:spMk id="2" creationId="{3B8CE95A-58E8-3383-A711-45C43F01D464}"/>
          </ac:spMkLst>
        </pc:spChg>
        <pc:spChg chg="add mod">
          <ac:chgData name="Neemias Informatica Lima" userId="b77af7bd85500281" providerId="LiveId" clId="{7D1CC9F5-6E0A-41F8-B5B9-DE5264088EBB}" dt="2026-05-11T00:11:47.809" v="2683"/>
          <ac:spMkLst>
            <pc:docMk/>
            <pc:sldMk cId="2424059023" sldId="284"/>
            <ac:spMk id="2" creationId="{5847DC31-ED9E-B7AC-3E31-9E90084D61AE}"/>
          </ac:spMkLst>
        </pc:spChg>
        <pc:spChg chg="add del mod">
          <ac:chgData name="Neemias Informatica Lima" userId="b77af7bd85500281" providerId="LiveId" clId="{7D1CC9F5-6E0A-41F8-B5B9-DE5264088EBB}" dt="2026-05-10T21:36:10.242" v="1701" actId="478"/>
          <ac:spMkLst>
            <pc:docMk/>
            <pc:sldMk cId="2424059023" sldId="284"/>
            <ac:spMk id="2" creationId="{5D94C0AA-33C2-A7C9-EBA1-B23C4A27B356}"/>
          </ac:spMkLst>
        </pc:spChg>
        <pc:spChg chg="add del mod">
          <ac:chgData name="Neemias Informatica Lima" userId="b77af7bd85500281" providerId="LiveId" clId="{7D1CC9F5-6E0A-41F8-B5B9-DE5264088EBB}" dt="2026-05-10T20:09:58.942" v="1037" actId="478"/>
          <ac:spMkLst>
            <pc:docMk/>
            <pc:sldMk cId="2424059023" sldId="284"/>
            <ac:spMk id="2" creationId="{E3B8DAF6-56D0-47F4-91D9-24D0AB64CC98}"/>
          </ac:spMkLst>
        </pc:spChg>
        <pc:spChg chg="add del mod">
          <ac:chgData name="Neemias Informatica Lima" userId="b77af7bd85500281" providerId="LiveId" clId="{7D1CC9F5-6E0A-41F8-B5B9-DE5264088EBB}" dt="2026-05-10T20:09:58.942" v="1037" actId="478"/>
          <ac:spMkLst>
            <pc:docMk/>
            <pc:sldMk cId="2424059023" sldId="284"/>
            <ac:spMk id="3" creationId="{568D56CB-D227-A9A3-D376-D34A95113238}"/>
          </ac:spMkLst>
        </pc:spChg>
        <pc:spChg chg="add mod">
          <ac:chgData name="Neemias Informatica Lima" userId="b77af7bd85500281" providerId="LiveId" clId="{7D1CC9F5-6E0A-41F8-B5B9-DE5264088EBB}" dt="2026-05-11T00:11:47.809" v="2683"/>
          <ac:spMkLst>
            <pc:docMk/>
            <pc:sldMk cId="2424059023" sldId="284"/>
            <ac:spMk id="3" creationId="{5F010F3A-8661-6C4E-6F25-4B9D102AEA7E}"/>
          </ac:spMkLst>
        </pc:spChg>
        <pc:spChg chg="add del mod">
          <ac:chgData name="Neemias Informatica Lima" userId="b77af7bd85500281" providerId="LiveId" clId="{7D1CC9F5-6E0A-41F8-B5B9-DE5264088EBB}" dt="2026-05-10T23:23:25.061" v="2326" actId="478"/>
          <ac:spMkLst>
            <pc:docMk/>
            <pc:sldMk cId="2424059023" sldId="284"/>
            <ac:spMk id="3" creationId="{C81CE47C-869A-3361-7EF1-625A6FD8B4A3}"/>
          </ac:spMkLst>
        </pc:spChg>
        <pc:spChg chg="add del mod">
          <ac:chgData name="Neemias Informatica Lima" userId="b77af7bd85500281" providerId="LiveId" clId="{7D1CC9F5-6E0A-41F8-B5B9-DE5264088EBB}" dt="2026-05-10T21:36:10.242" v="1701" actId="478"/>
          <ac:spMkLst>
            <pc:docMk/>
            <pc:sldMk cId="2424059023" sldId="284"/>
            <ac:spMk id="3" creationId="{D7B6EFE5-9E94-29E4-8A60-99D2E7FD2770}"/>
          </ac:spMkLst>
        </pc:spChg>
        <pc:spChg chg="add del mod">
          <ac:chgData name="Neemias Informatica Lima" userId="b77af7bd85500281" providerId="LiveId" clId="{7D1CC9F5-6E0A-41F8-B5B9-DE5264088EBB}" dt="2026-05-10T20:45:10.077" v="1293" actId="478"/>
          <ac:spMkLst>
            <pc:docMk/>
            <pc:sldMk cId="2424059023" sldId="284"/>
            <ac:spMk id="5" creationId="{42FB9BC5-8EC9-BDDE-8A94-473C5C7FBFCB}"/>
          </ac:spMkLst>
        </pc:spChg>
        <pc:spChg chg="add del mod">
          <ac:chgData name="Neemias Informatica Lima" userId="b77af7bd85500281" providerId="LiveId" clId="{7D1CC9F5-6E0A-41F8-B5B9-DE5264088EBB}" dt="2026-05-11T00:11:18.228" v="2679" actId="478"/>
          <ac:spMkLst>
            <pc:docMk/>
            <pc:sldMk cId="2424059023" sldId="284"/>
            <ac:spMk id="5" creationId="{5760FF9E-E677-292D-C587-C88F0DE58DF7}"/>
          </ac:spMkLst>
        </pc:spChg>
        <pc:spChg chg="add del mod">
          <ac:chgData name="Neemias Informatica Lima" userId="b77af7bd85500281" providerId="LiveId" clId="{7D1CC9F5-6E0A-41F8-B5B9-DE5264088EBB}" dt="2026-05-10T22:28:23.896" v="2011" actId="478"/>
          <ac:spMkLst>
            <pc:docMk/>
            <pc:sldMk cId="2424059023" sldId="284"/>
            <ac:spMk id="5" creationId="{78936497-45C3-086F-E9F5-DCDCFB9F27C0}"/>
          </ac:spMkLst>
        </pc:spChg>
        <pc:spChg chg="add del mod">
          <ac:chgData name="Neemias Informatica Lima" userId="b77af7bd85500281" providerId="LiveId" clId="{7D1CC9F5-6E0A-41F8-B5B9-DE5264088EBB}" dt="2026-05-11T00:11:18.228" v="2679" actId="478"/>
          <ac:spMkLst>
            <pc:docMk/>
            <pc:sldMk cId="2424059023" sldId="284"/>
            <ac:spMk id="6" creationId="{5E88F969-FF0B-4466-74CB-FB2D914B11DD}"/>
          </ac:spMkLst>
        </pc:spChg>
        <pc:spChg chg="add del mod">
          <ac:chgData name="Neemias Informatica Lima" userId="b77af7bd85500281" providerId="LiveId" clId="{7D1CC9F5-6E0A-41F8-B5B9-DE5264088EBB}" dt="2026-05-10T22:28:23.896" v="2011" actId="478"/>
          <ac:spMkLst>
            <pc:docMk/>
            <pc:sldMk cId="2424059023" sldId="284"/>
            <ac:spMk id="6" creationId="{98EAF629-E17D-498D-234D-0F1D1E092912}"/>
          </ac:spMkLst>
        </pc:spChg>
        <pc:spChg chg="add del mod">
          <ac:chgData name="Neemias Informatica Lima" userId="b77af7bd85500281" providerId="LiveId" clId="{7D1CC9F5-6E0A-41F8-B5B9-DE5264088EBB}" dt="2026-05-10T20:45:10.077" v="1293" actId="478"/>
          <ac:spMkLst>
            <pc:docMk/>
            <pc:sldMk cId="2424059023" sldId="284"/>
            <ac:spMk id="6" creationId="{ED558D55-D145-C6F4-612E-185BED443072}"/>
          </ac:spMkLst>
        </pc:spChg>
        <pc:spChg chg="mod">
          <ac:chgData name="Neemias Informatica Lima" userId="b77af7bd85500281" providerId="LiveId" clId="{7D1CC9F5-6E0A-41F8-B5B9-DE5264088EBB}" dt="2026-05-11T00:30:55.513" v="2819"/>
          <ac:spMkLst>
            <pc:docMk/>
            <pc:sldMk cId="2424059023" sldId="284"/>
            <ac:spMk id="14" creationId="{00000000-0000-0000-0000-000000000000}"/>
          </ac:spMkLst>
        </pc:spChg>
        <pc:spChg chg="mod">
          <ac:chgData name="Neemias Informatica Lima" userId="b77af7bd85500281" providerId="LiveId" clId="{7D1CC9F5-6E0A-41F8-B5B9-DE5264088EBB}" dt="2026-05-11T00:31:49.151" v="2837" actId="20577"/>
          <ac:spMkLst>
            <pc:docMk/>
            <pc:sldMk cId="2424059023" sldId="284"/>
            <ac:spMk id="15" creationId="{C3A1BEFC-B9B8-4142-B09F-1F5B330F4265}"/>
          </ac:spMkLst>
        </pc:spChg>
        <pc:picChg chg="add del mod">
          <ac:chgData name="Neemias Informatica Lima" userId="b77af7bd85500281" providerId="LiveId" clId="{7D1CC9F5-6E0A-41F8-B5B9-DE5264088EBB}" dt="2026-05-10T20:09:58.942" v="1037" actId="478"/>
          <ac:picMkLst>
            <pc:docMk/>
            <pc:sldMk cId="2424059023" sldId="284"/>
            <ac:picMk id="4" creationId="{1D5A933B-DF1C-E768-9EB0-2F5B3117F33E}"/>
          </ac:picMkLst>
        </pc:picChg>
        <pc:picChg chg="add mod">
          <ac:chgData name="Neemias Informatica Lima" userId="b77af7bd85500281" providerId="LiveId" clId="{7D1CC9F5-6E0A-41F8-B5B9-DE5264088EBB}" dt="2026-05-11T00:11:47.809" v="2683"/>
          <ac:picMkLst>
            <pc:docMk/>
            <pc:sldMk cId="2424059023" sldId="284"/>
            <ac:picMk id="4" creationId="{4E4BE0CC-E99A-1849-DB60-06D2DE2047B1}"/>
          </ac:picMkLst>
        </pc:picChg>
        <pc:picChg chg="add del mod">
          <ac:chgData name="Neemias Informatica Lima" userId="b77af7bd85500281" providerId="LiveId" clId="{7D1CC9F5-6E0A-41F8-B5B9-DE5264088EBB}" dt="2026-05-10T21:36:10.242" v="1701" actId="478"/>
          <ac:picMkLst>
            <pc:docMk/>
            <pc:sldMk cId="2424059023" sldId="284"/>
            <ac:picMk id="4" creationId="{A7A7136E-A3E3-9D08-E1C8-649EA793DA8A}"/>
          </ac:picMkLst>
        </pc:picChg>
        <pc:picChg chg="add del mod">
          <ac:chgData name="Neemias Informatica Lima" userId="b77af7bd85500281" providerId="LiveId" clId="{7D1CC9F5-6E0A-41F8-B5B9-DE5264088EBB}" dt="2026-05-10T23:23:25.061" v="2326" actId="478"/>
          <ac:picMkLst>
            <pc:docMk/>
            <pc:sldMk cId="2424059023" sldId="284"/>
            <ac:picMk id="4" creationId="{D410A89D-9E46-BE55-3298-C898538012C0}"/>
          </ac:picMkLst>
        </pc:picChg>
        <pc:picChg chg="add del mod">
          <ac:chgData name="Neemias Informatica Lima" userId="b77af7bd85500281" providerId="LiveId" clId="{7D1CC9F5-6E0A-41F8-B5B9-DE5264088EBB}" dt="2026-05-10T20:45:10.077" v="1293" actId="478"/>
          <ac:picMkLst>
            <pc:docMk/>
            <pc:sldMk cId="2424059023" sldId="284"/>
            <ac:picMk id="7" creationId="{3BB3F2C9-867A-7C3D-D7D5-090AEDCD1C87}"/>
          </ac:picMkLst>
        </pc:picChg>
        <pc:picChg chg="add del mod">
          <ac:chgData name="Neemias Informatica Lima" userId="b77af7bd85500281" providerId="LiveId" clId="{7D1CC9F5-6E0A-41F8-B5B9-DE5264088EBB}" dt="2026-05-10T22:28:23.896" v="2011" actId="478"/>
          <ac:picMkLst>
            <pc:docMk/>
            <pc:sldMk cId="2424059023" sldId="284"/>
            <ac:picMk id="7" creationId="{53C2E119-AB2F-E18A-18C7-F97716E85293}"/>
          </ac:picMkLst>
        </pc:picChg>
        <pc:picChg chg="add del mod">
          <ac:chgData name="Neemias Informatica Lima" userId="b77af7bd85500281" providerId="LiveId" clId="{7D1CC9F5-6E0A-41F8-B5B9-DE5264088EBB}" dt="2026-05-11T00:11:18.228" v="2679" actId="478"/>
          <ac:picMkLst>
            <pc:docMk/>
            <pc:sldMk cId="2424059023" sldId="284"/>
            <ac:picMk id="7" creationId="{B90C3DC6-D1DE-1F68-E52D-AAE740B25EE5}"/>
          </ac:picMkLst>
        </pc:picChg>
        <pc:picChg chg="add mod">
          <ac:chgData name="Neemias Informatica Lima" userId="b77af7bd85500281" providerId="LiveId" clId="{7D1CC9F5-6E0A-41F8-B5B9-DE5264088EBB}" dt="2026-05-09T11:28:53.767" v="64"/>
          <ac:picMkLst>
            <pc:docMk/>
            <pc:sldMk cId="2424059023" sldId="284"/>
            <ac:picMk id="9" creationId="{6780FCF5-5717-4108-FA78-9425C2E0A326}"/>
          </ac:picMkLst>
        </pc:picChg>
      </pc:sldChg>
      <pc:sldChg chg="addSp delSp modSp mod">
        <pc:chgData name="Neemias Informatica Lima" userId="b77af7bd85500281" providerId="LiveId" clId="{7D1CC9F5-6E0A-41F8-B5B9-DE5264088EBB}" dt="2026-05-11T00:34:59.109" v="2878" actId="20577"/>
        <pc:sldMkLst>
          <pc:docMk/>
          <pc:sldMk cId="2241968852" sldId="285"/>
        </pc:sldMkLst>
        <pc:spChg chg="add del mod">
          <ac:chgData name="Neemias Informatica Lima" userId="b77af7bd85500281" providerId="LiveId" clId="{7D1CC9F5-6E0A-41F8-B5B9-DE5264088EBB}" dt="2026-05-10T20:10:39.727" v="1043" actId="478"/>
          <ac:spMkLst>
            <pc:docMk/>
            <pc:sldMk cId="2241968852" sldId="285"/>
            <ac:spMk id="2" creationId="{27956852-DAE9-C6E0-61FD-D82A16E28272}"/>
          </ac:spMkLst>
        </pc:spChg>
        <pc:spChg chg="add mod">
          <ac:chgData name="Neemias Informatica Lima" userId="b77af7bd85500281" providerId="LiveId" clId="{7D1CC9F5-6E0A-41F8-B5B9-DE5264088EBB}" dt="2026-05-11T00:12:04.137" v="2687"/>
          <ac:spMkLst>
            <pc:docMk/>
            <pc:sldMk cId="2241968852" sldId="285"/>
            <ac:spMk id="2" creationId="{8FB19D78-4EDC-35A2-EC11-0EA75E82272C}"/>
          </ac:spMkLst>
        </pc:spChg>
        <pc:spChg chg="add del mod">
          <ac:chgData name="Neemias Informatica Lima" userId="b77af7bd85500281" providerId="LiveId" clId="{7D1CC9F5-6E0A-41F8-B5B9-DE5264088EBB}" dt="2026-05-10T21:36:21.900" v="1705" actId="478"/>
          <ac:spMkLst>
            <pc:docMk/>
            <pc:sldMk cId="2241968852" sldId="285"/>
            <ac:spMk id="2" creationId="{B3F90811-970C-5A08-230C-05B42286981A}"/>
          </ac:spMkLst>
        </pc:spChg>
        <pc:spChg chg="add del mod">
          <ac:chgData name="Neemias Informatica Lima" userId="b77af7bd85500281" providerId="LiveId" clId="{7D1CC9F5-6E0A-41F8-B5B9-DE5264088EBB}" dt="2026-05-10T23:23:40.013" v="2330" actId="478"/>
          <ac:spMkLst>
            <pc:docMk/>
            <pc:sldMk cId="2241968852" sldId="285"/>
            <ac:spMk id="2" creationId="{CA5062C1-09E9-75D4-951A-CD61583E6EA8}"/>
          </ac:spMkLst>
        </pc:spChg>
        <pc:spChg chg="add del mod">
          <ac:chgData name="Neemias Informatica Lima" userId="b77af7bd85500281" providerId="LiveId" clId="{7D1CC9F5-6E0A-41F8-B5B9-DE5264088EBB}" dt="2026-05-10T23:23:40.013" v="2330" actId="478"/>
          <ac:spMkLst>
            <pc:docMk/>
            <pc:sldMk cId="2241968852" sldId="285"/>
            <ac:spMk id="3" creationId="{24D104E7-8D66-F7C0-596E-0C01F468BAD8}"/>
          </ac:spMkLst>
        </pc:spChg>
        <pc:spChg chg="add del mod">
          <ac:chgData name="Neemias Informatica Lima" userId="b77af7bd85500281" providerId="LiveId" clId="{7D1CC9F5-6E0A-41F8-B5B9-DE5264088EBB}" dt="2026-05-10T21:36:21.900" v="1705" actId="478"/>
          <ac:spMkLst>
            <pc:docMk/>
            <pc:sldMk cId="2241968852" sldId="285"/>
            <ac:spMk id="3" creationId="{31B17856-7B86-76CE-4307-C9041D3D2C83}"/>
          </ac:spMkLst>
        </pc:spChg>
        <pc:spChg chg="add del mod">
          <ac:chgData name="Neemias Informatica Lima" userId="b77af7bd85500281" providerId="LiveId" clId="{7D1CC9F5-6E0A-41F8-B5B9-DE5264088EBB}" dt="2026-05-10T20:10:39.727" v="1043" actId="478"/>
          <ac:spMkLst>
            <pc:docMk/>
            <pc:sldMk cId="2241968852" sldId="285"/>
            <ac:spMk id="3" creationId="{5492AD81-EFC2-9FB0-3AB9-3507741623F1}"/>
          </ac:spMkLst>
        </pc:spChg>
        <pc:spChg chg="add mod">
          <ac:chgData name="Neemias Informatica Lima" userId="b77af7bd85500281" providerId="LiveId" clId="{7D1CC9F5-6E0A-41F8-B5B9-DE5264088EBB}" dt="2026-05-11T00:12:04.137" v="2687"/>
          <ac:spMkLst>
            <pc:docMk/>
            <pc:sldMk cId="2241968852" sldId="285"/>
            <ac:spMk id="3" creationId="{647D240F-3F90-38AF-218F-9700549C8E41}"/>
          </ac:spMkLst>
        </pc:spChg>
        <pc:spChg chg="add del mod">
          <ac:chgData name="Neemias Informatica Lima" userId="b77af7bd85500281" providerId="LiveId" clId="{7D1CC9F5-6E0A-41F8-B5B9-DE5264088EBB}" dt="2026-05-10T20:45:26.140" v="1297" actId="478"/>
          <ac:spMkLst>
            <pc:docMk/>
            <pc:sldMk cId="2241968852" sldId="285"/>
            <ac:spMk id="5" creationId="{01803E2C-E562-A66F-5379-E655565A10A0}"/>
          </ac:spMkLst>
        </pc:spChg>
        <pc:spChg chg="add del mod">
          <ac:chgData name="Neemias Informatica Lima" userId="b77af7bd85500281" providerId="LiveId" clId="{7D1CC9F5-6E0A-41F8-B5B9-DE5264088EBB}" dt="2026-05-11T00:12:03.756" v="2686" actId="478"/>
          <ac:spMkLst>
            <pc:docMk/>
            <pc:sldMk cId="2241968852" sldId="285"/>
            <ac:spMk id="5" creationId="{38DA8970-539A-AC76-5326-DECACDEADC65}"/>
          </ac:spMkLst>
        </pc:spChg>
        <pc:spChg chg="add del mod">
          <ac:chgData name="Neemias Informatica Lima" userId="b77af7bd85500281" providerId="LiveId" clId="{7D1CC9F5-6E0A-41F8-B5B9-DE5264088EBB}" dt="2026-05-10T22:28:45.081" v="2015" actId="478"/>
          <ac:spMkLst>
            <pc:docMk/>
            <pc:sldMk cId="2241968852" sldId="285"/>
            <ac:spMk id="5" creationId="{AFB24C45-120D-96B7-F074-EB4471FC65E7}"/>
          </ac:spMkLst>
        </pc:spChg>
        <pc:spChg chg="add del mod">
          <ac:chgData name="Neemias Informatica Lima" userId="b77af7bd85500281" providerId="LiveId" clId="{7D1CC9F5-6E0A-41F8-B5B9-DE5264088EBB}" dt="2026-05-10T22:28:45.081" v="2015" actId="478"/>
          <ac:spMkLst>
            <pc:docMk/>
            <pc:sldMk cId="2241968852" sldId="285"/>
            <ac:spMk id="6" creationId="{0C742164-49C7-A943-17FA-EB326A23D0AA}"/>
          </ac:spMkLst>
        </pc:spChg>
        <pc:spChg chg="add del mod">
          <ac:chgData name="Neemias Informatica Lima" userId="b77af7bd85500281" providerId="LiveId" clId="{7D1CC9F5-6E0A-41F8-B5B9-DE5264088EBB}" dt="2026-05-11T00:12:03.756" v="2686" actId="478"/>
          <ac:spMkLst>
            <pc:docMk/>
            <pc:sldMk cId="2241968852" sldId="285"/>
            <ac:spMk id="6" creationId="{8473F0F5-0921-8C64-1E07-2EC706CFE9B0}"/>
          </ac:spMkLst>
        </pc:spChg>
        <pc:spChg chg="add del mod">
          <ac:chgData name="Neemias Informatica Lima" userId="b77af7bd85500281" providerId="LiveId" clId="{7D1CC9F5-6E0A-41F8-B5B9-DE5264088EBB}" dt="2026-05-10T20:45:26.140" v="1297" actId="478"/>
          <ac:spMkLst>
            <pc:docMk/>
            <pc:sldMk cId="2241968852" sldId="285"/>
            <ac:spMk id="6" creationId="{85C208AD-EB01-27F7-9932-8507E4438BB4}"/>
          </ac:spMkLst>
        </pc:spChg>
        <pc:spChg chg="mod">
          <ac:chgData name="Neemias Informatica Lima" userId="b77af7bd85500281" providerId="LiveId" clId="{7D1CC9F5-6E0A-41F8-B5B9-DE5264088EBB}" dt="2026-05-11T00:34:11.739" v="2865"/>
          <ac:spMkLst>
            <pc:docMk/>
            <pc:sldMk cId="2241968852" sldId="285"/>
            <ac:spMk id="14" creationId="{00000000-0000-0000-0000-000000000000}"/>
          </ac:spMkLst>
        </pc:spChg>
        <pc:spChg chg="mod">
          <ac:chgData name="Neemias Informatica Lima" userId="b77af7bd85500281" providerId="LiveId" clId="{7D1CC9F5-6E0A-41F8-B5B9-DE5264088EBB}" dt="2026-05-11T00:34:59.109" v="2878" actId="20577"/>
          <ac:spMkLst>
            <pc:docMk/>
            <pc:sldMk cId="2241968852" sldId="285"/>
            <ac:spMk id="15" creationId="{0F091E13-8EAD-4FFB-9473-BC74E5ABDC64}"/>
          </ac:spMkLst>
        </pc:spChg>
        <pc:picChg chg="add del mod">
          <ac:chgData name="Neemias Informatica Lima" userId="b77af7bd85500281" providerId="LiveId" clId="{7D1CC9F5-6E0A-41F8-B5B9-DE5264088EBB}" dt="2026-05-10T21:36:21.900" v="1705" actId="478"/>
          <ac:picMkLst>
            <pc:docMk/>
            <pc:sldMk cId="2241968852" sldId="285"/>
            <ac:picMk id="4" creationId="{02F721C8-5E2C-1EF8-5E96-17FEB8C30A66}"/>
          </ac:picMkLst>
        </pc:picChg>
        <pc:picChg chg="add mod">
          <ac:chgData name="Neemias Informatica Lima" userId="b77af7bd85500281" providerId="LiveId" clId="{7D1CC9F5-6E0A-41F8-B5B9-DE5264088EBB}" dt="2026-05-11T00:12:04.137" v="2687"/>
          <ac:picMkLst>
            <pc:docMk/>
            <pc:sldMk cId="2241968852" sldId="285"/>
            <ac:picMk id="4" creationId="{071056A6-41B7-84A4-52AE-9A30F5127DBB}"/>
          </ac:picMkLst>
        </pc:picChg>
        <pc:picChg chg="add del mod">
          <ac:chgData name="Neemias Informatica Lima" userId="b77af7bd85500281" providerId="LiveId" clId="{7D1CC9F5-6E0A-41F8-B5B9-DE5264088EBB}" dt="2026-05-10T20:10:39.727" v="1043" actId="478"/>
          <ac:picMkLst>
            <pc:docMk/>
            <pc:sldMk cId="2241968852" sldId="285"/>
            <ac:picMk id="4" creationId="{5DF8831A-B474-D49E-553E-F5F52DC22B51}"/>
          </ac:picMkLst>
        </pc:picChg>
        <pc:picChg chg="add del mod">
          <ac:chgData name="Neemias Informatica Lima" userId="b77af7bd85500281" providerId="LiveId" clId="{7D1CC9F5-6E0A-41F8-B5B9-DE5264088EBB}" dt="2026-05-10T23:23:40.013" v="2330" actId="478"/>
          <ac:picMkLst>
            <pc:docMk/>
            <pc:sldMk cId="2241968852" sldId="285"/>
            <ac:picMk id="4" creationId="{F4B18D87-63AE-0198-D9E2-EAD685944015}"/>
          </ac:picMkLst>
        </pc:picChg>
        <pc:picChg chg="add del mod">
          <ac:chgData name="Neemias Informatica Lima" userId="b77af7bd85500281" providerId="LiveId" clId="{7D1CC9F5-6E0A-41F8-B5B9-DE5264088EBB}" dt="2026-05-10T20:45:26.140" v="1297" actId="478"/>
          <ac:picMkLst>
            <pc:docMk/>
            <pc:sldMk cId="2241968852" sldId="285"/>
            <ac:picMk id="7" creationId="{03971D56-DB7C-8BEF-C7A7-D20427DAF810}"/>
          </ac:picMkLst>
        </pc:picChg>
        <pc:picChg chg="add del mod">
          <ac:chgData name="Neemias Informatica Lima" userId="b77af7bd85500281" providerId="LiveId" clId="{7D1CC9F5-6E0A-41F8-B5B9-DE5264088EBB}" dt="2026-05-10T22:28:45.081" v="2015" actId="478"/>
          <ac:picMkLst>
            <pc:docMk/>
            <pc:sldMk cId="2241968852" sldId="285"/>
            <ac:picMk id="7" creationId="{47DDD4BD-F95D-3A4E-DC48-6BEC81156CD6}"/>
          </ac:picMkLst>
        </pc:picChg>
        <pc:picChg chg="add del mod">
          <ac:chgData name="Neemias Informatica Lima" userId="b77af7bd85500281" providerId="LiveId" clId="{7D1CC9F5-6E0A-41F8-B5B9-DE5264088EBB}" dt="2026-05-11T00:12:03.756" v="2686" actId="478"/>
          <ac:picMkLst>
            <pc:docMk/>
            <pc:sldMk cId="2241968852" sldId="285"/>
            <ac:picMk id="7" creationId="{49D1CA95-BB44-5BA0-280D-6DF846B2A681}"/>
          </ac:picMkLst>
        </pc:picChg>
        <pc:picChg chg="add mod">
          <ac:chgData name="Neemias Informatica Lima" userId="b77af7bd85500281" providerId="LiveId" clId="{7D1CC9F5-6E0A-41F8-B5B9-DE5264088EBB}" dt="2026-05-09T11:29:04.910" v="68"/>
          <ac:picMkLst>
            <pc:docMk/>
            <pc:sldMk cId="2241968852" sldId="285"/>
            <ac:picMk id="9" creationId="{40642919-35BE-5496-358C-59DCD7EC52FE}"/>
          </ac:picMkLst>
        </pc:picChg>
      </pc:sldChg>
      <pc:sldChg chg="addSp delSp modSp mod">
        <pc:chgData name="Neemias Informatica Lima" userId="b77af7bd85500281" providerId="LiveId" clId="{7D1CC9F5-6E0A-41F8-B5B9-DE5264088EBB}" dt="2026-05-11T00:39:31.949" v="2931" actId="20577"/>
        <pc:sldMkLst>
          <pc:docMk/>
          <pc:sldMk cId="1959249856" sldId="286"/>
        </pc:sldMkLst>
        <pc:spChg chg="add mod">
          <ac:chgData name="Neemias Informatica Lima" userId="b77af7bd85500281" providerId="LiveId" clId="{7D1CC9F5-6E0A-41F8-B5B9-DE5264088EBB}" dt="2026-05-11T00:12:25.056" v="2691"/>
          <ac:spMkLst>
            <pc:docMk/>
            <pc:sldMk cId="1959249856" sldId="286"/>
            <ac:spMk id="2" creationId="{5A69BC61-A409-5462-8011-4952ABC26243}"/>
          </ac:spMkLst>
        </pc:spChg>
        <pc:spChg chg="add del mod">
          <ac:chgData name="Neemias Informatica Lima" userId="b77af7bd85500281" providerId="LiveId" clId="{7D1CC9F5-6E0A-41F8-B5B9-DE5264088EBB}" dt="2026-05-10T20:10:59.958" v="1047" actId="478"/>
          <ac:spMkLst>
            <pc:docMk/>
            <pc:sldMk cId="1959249856" sldId="286"/>
            <ac:spMk id="2" creationId="{7F69D885-E75D-92E2-31D7-E2FFC0A739D7}"/>
          </ac:spMkLst>
        </pc:spChg>
        <pc:spChg chg="add del mod">
          <ac:chgData name="Neemias Informatica Lima" userId="b77af7bd85500281" providerId="LiveId" clId="{7D1CC9F5-6E0A-41F8-B5B9-DE5264088EBB}" dt="2026-05-10T21:36:35.371" v="1709" actId="478"/>
          <ac:spMkLst>
            <pc:docMk/>
            <pc:sldMk cId="1959249856" sldId="286"/>
            <ac:spMk id="2" creationId="{998EA020-F512-F6A6-A714-27F8942124EE}"/>
          </ac:spMkLst>
        </pc:spChg>
        <pc:spChg chg="add del mod">
          <ac:chgData name="Neemias Informatica Lima" userId="b77af7bd85500281" providerId="LiveId" clId="{7D1CC9F5-6E0A-41F8-B5B9-DE5264088EBB}" dt="2026-05-10T23:24:01.390" v="2334" actId="478"/>
          <ac:spMkLst>
            <pc:docMk/>
            <pc:sldMk cId="1959249856" sldId="286"/>
            <ac:spMk id="2" creationId="{C3AC9B70-15D3-CE8D-BECA-7C3F70899E14}"/>
          </ac:spMkLst>
        </pc:spChg>
        <pc:spChg chg="add mod">
          <ac:chgData name="Neemias Informatica Lima" userId="b77af7bd85500281" providerId="LiveId" clId="{7D1CC9F5-6E0A-41F8-B5B9-DE5264088EBB}" dt="2026-05-11T00:12:25.056" v="2691"/>
          <ac:spMkLst>
            <pc:docMk/>
            <pc:sldMk cId="1959249856" sldId="286"/>
            <ac:spMk id="3" creationId="{4E920CFE-D23A-AB54-A5F8-5E5076E154B6}"/>
          </ac:spMkLst>
        </pc:spChg>
        <pc:spChg chg="add del mod">
          <ac:chgData name="Neemias Informatica Lima" userId="b77af7bd85500281" providerId="LiveId" clId="{7D1CC9F5-6E0A-41F8-B5B9-DE5264088EBB}" dt="2026-05-10T21:36:35.371" v="1709" actId="478"/>
          <ac:spMkLst>
            <pc:docMk/>
            <pc:sldMk cId="1959249856" sldId="286"/>
            <ac:spMk id="3" creationId="{A213D0B2-647A-373D-76DA-7661F9AC67CB}"/>
          </ac:spMkLst>
        </pc:spChg>
        <pc:spChg chg="add del mod">
          <ac:chgData name="Neemias Informatica Lima" userId="b77af7bd85500281" providerId="LiveId" clId="{7D1CC9F5-6E0A-41F8-B5B9-DE5264088EBB}" dt="2026-05-10T23:24:01.390" v="2334" actId="478"/>
          <ac:spMkLst>
            <pc:docMk/>
            <pc:sldMk cId="1959249856" sldId="286"/>
            <ac:spMk id="3" creationId="{B74D5BBA-106D-E13A-5258-8A9CAEE7120E}"/>
          </ac:spMkLst>
        </pc:spChg>
        <pc:spChg chg="add del mod">
          <ac:chgData name="Neemias Informatica Lima" userId="b77af7bd85500281" providerId="LiveId" clId="{7D1CC9F5-6E0A-41F8-B5B9-DE5264088EBB}" dt="2026-05-10T20:10:59.958" v="1047" actId="478"/>
          <ac:spMkLst>
            <pc:docMk/>
            <pc:sldMk cId="1959249856" sldId="286"/>
            <ac:spMk id="3" creationId="{DDBE6EF2-E736-9711-8D1E-730FCDB58BEC}"/>
          </ac:spMkLst>
        </pc:spChg>
        <pc:spChg chg="add del mod">
          <ac:chgData name="Neemias Informatica Lima" userId="b77af7bd85500281" providerId="LiveId" clId="{7D1CC9F5-6E0A-41F8-B5B9-DE5264088EBB}" dt="2026-05-10T20:50:30.692" v="1301" actId="478"/>
          <ac:spMkLst>
            <pc:docMk/>
            <pc:sldMk cId="1959249856" sldId="286"/>
            <ac:spMk id="5" creationId="{1A5ABFB6-8A6D-1E5B-CA11-43E4D24C197A}"/>
          </ac:spMkLst>
        </pc:spChg>
        <pc:spChg chg="add del mod">
          <ac:chgData name="Neemias Informatica Lima" userId="b77af7bd85500281" providerId="LiveId" clId="{7D1CC9F5-6E0A-41F8-B5B9-DE5264088EBB}" dt="2026-05-11T00:12:24.715" v="2690" actId="478"/>
          <ac:spMkLst>
            <pc:docMk/>
            <pc:sldMk cId="1959249856" sldId="286"/>
            <ac:spMk id="5" creationId="{D0EC47D0-E6CE-3312-E53E-4C127169C7B2}"/>
          </ac:spMkLst>
        </pc:spChg>
        <pc:spChg chg="add del mod">
          <ac:chgData name="Neemias Informatica Lima" userId="b77af7bd85500281" providerId="LiveId" clId="{7D1CC9F5-6E0A-41F8-B5B9-DE5264088EBB}" dt="2026-05-10T22:29:06.624" v="2019" actId="478"/>
          <ac:spMkLst>
            <pc:docMk/>
            <pc:sldMk cId="1959249856" sldId="286"/>
            <ac:spMk id="5" creationId="{E98D09A8-4B8C-F17C-2381-581BA1DD97DE}"/>
          </ac:spMkLst>
        </pc:spChg>
        <pc:spChg chg="add del mod">
          <ac:chgData name="Neemias Informatica Lima" userId="b77af7bd85500281" providerId="LiveId" clId="{7D1CC9F5-6E0A-41F8-B5B9-DE5264088EBB}" dt="2026-05-10T20:50:30.692" v="1301" actId="478"/>
          <ac:spMkLst>
            <pc:docMk/>
            <pc:sldMk cId="1959249856" sldId="286"/>
            <ac:spMk id="6" creationId="{0DACD611-5634-3DC9-0986-9B5B11C287E1}"/>
          </ac:spMkLst>
        </pc:spChg>
        <pc:spChg chg="add del mod">
          <ac:chgData name="Neemias Informatica Lima" userId="b77af7bd85500281" providerId="LiveId" clId="{7D1CC9F5-6E0A-41F8-B5B9-DE5264088EBB}" dt="2026-05-10T22:29:06.624" v="2019" actId="478"/>
          <ac:spMkLst>
            <pc:docMk/>
            <pc:sldMk cId="1959249856" sldId="286"/>
            <ac:spMk id="6" creationId="{7C9F0F26-58D6-96CC-C265-0180EE383F87}"/>
          </ac:spMkLst>
        </pc:spChg>
        <pc:spChg chg="add del mod">
          <ac:chgData name="Neemias Informatica Lima" userId="b77af7bd85500281" providerId="LiveId" clId="{7D1CC9F5-6E0A-41F8-B5B9-DE5264088EBB}" dt="2026-05-11T00:12:24.715" v="2690" actId="478"/>
          <ac:spMkLst>
            <pc:docMk/>
            <pc:sldMk cId="1959249856" sldId="286"/>
            <ac:spMk id="6" creationId="{D8077AB8-E94C-99BF-0208-460A620DFA9E}"/>
          </ac:spMkLst>
        </pc:spChg>
        <pc:spChg chg="mod">
          <ac:chgData name="Neemias Informatica Lima" userId="b77af7bd85500281" providerId="LiveId" clId="{7D1CC9F5-6E0A-41F8-B5B9-DE5264088EBB}" dt="2026-05-11T00:38:30.636" v="2915"/>
          <ac:spMkLst>
            <pc:docMk/>
            <pc:sldMk cId="1959249856" sldId="286"/>
            <ac:spMk id="14" creationId="{00000000-0000-0000-0000-000000000000}"/>
          </ac:spMkLst>
        </pc:spChg>
        <pc:spChg chg="mod">
          <ac:chgData name="Neemias Informatica Lima" userId="b77af7bd85500281" providerId="LiveId" clId="{7D1CC9F5-6E0A-41F8-B5B9-DE5264088EBB}" dt="2026-05-11T00:39:31.949" v="2931" actId="20577"/>
          <ac:spMkLst>
            <pc:docMk/>
            <pc:sldMk cId="1959249856" sldId="286"/>
            <ac:spMk id="15" creationId="{863BB09B-C8C1-4354-BC51-D930C951E507}"/>
          </ac:spMkLst>
        </pc:spChg>
        <pc:picChg chg="add del mod">
          <ac:chgData name="Neemias Informatica Lima" userId="b77af7bd85500281" providerId="LiveId" clId="{7D1CC9F5-6E0A-41F8-B5B9-DE5264088EBB}" dt="2026-05-10T23:24:01.390" v="2334" actId="478"/>
          <ac:picMkLst>
            <pc:docMk/>
            <pc:sldMk cId="1959249856" sldId="286"/>
            <ac:picMk id="4" creationId="{077E96BD-2F1A-09C4-A6C2-2F5F4F86DC64}"/>
          </ac:picMkLst>
        </pc:picChg>
        <pc:picChg chg="add del mod">
          <ac:chgData name="Neemias Informatica Lima" userId="b77af7bd85500281" providerId="LiveId" clId="{7D1CC9F5-6E0A-41F8-B5B9-DE5264088EBB}" dt="2026-05-10T21:36:35.371" v="1709" actId="478"/>
          <ac:picMkLst>
            <pc:docMk/>
            <pc:sldMk cId="1959249856" sldId="286"/>
            <ac:picMk id="4" creationId="{4470370A-2978-D0B1-2916-BBE80DC30F64}"/>
          </ac:picMkLst>
        </pc:picChg>
        <pc:picChg chg="add del mod">
          <ac:chgData name="Neemias Informatica Lima" userId="b77af7bd85500281" providerId="LiveId" clId="{7D1CC9F5-6E0A-41F8-B5B9-DE5264088EBB}" dt="2026-05-10T20:10:59.958" v="1047" actId="478"/>
          <ac:picMkLst>
            <pc:docMk/>
            <pc:sldMk cId="1959249856" sldId="286"/>
            <ac:picMk id="4" creationId="{C9F8516B-4D1A-CC74-92A6-5CF302DB4334}"/>
          </ac:picMkLst>
        </pc:picChg>
        <pc:picChg chg="add mod">
          <ac:chgData name="Neemias Informatica Lima" userId="b77af7bd85500281" providerId="LiveId" clId="{7D1CC9F5-6E0A-41F8-B5B9-DE5264088EBB}" dt="2026-05-11T00:12:25.056" v="2691"/>
          <ac:picMkLst>
            <pc:docMk/>
            <pc:sldMk cId="1959249856" sldId="286"/>
            <ac:picMk id="4" creationId="{DE8F4B91-1F52-0C4B-59AD-98254D2C1998}"/>
          </ac:picMkLst>
        </pc:picChg>
        <pc:picChg chg="add del mod">
          <ac:chgData name="Neemias Informatica Lima" userId="b77af7bd85500281" providerId="LiveId" clId="{7D1CC9F5-6E0A-41F8-B5B9-DE5264088EBB}" dt="2026-05-10T22:29:06.624" v="2019" actId="478"/>
          <ac:picMkLst>
            <pc:docMk/>
            <pc:sldMk cId="1959249856" sldId="286"/>
            <ac:picMk id="7" creationId="{ABF3D7A2-AB76-F276-E675-1289A5C2BF26}"/>
          </ac:picMkLst>
        </pc:picChg>
        <pc:picChg chg="add del mod">
          <ac:chgData name="Neemias Informatica Lima" userId="b77af7bd85500281" providerId="LiveId" clId="{7D1CC9F5-6E0A-41F8-B5B9-DE5264088EBB}" dt="2026-05-10T20:50:30.692" v="1301" actId="478"/>
          <ac:picMkLst>
            <pc:docMk/>
            <pc:sldMk cId="1959249856" sldId="286"/>
            <ac:picMk id="7" creationId="{B67EBD2E-1C00-B6E1-A520-6C22DF985F3A}"/>
          </ac:picMkLst>
        </pc:picChg>
        <pc:picChg chg="add del mod">
          <ac:chgData name="Neemias Informatica Lima" userId="b77af7bd85500281" providerId="LiveId" clId="{7D1CC9F5-6E0A-41F8-B5B9-DE5264088EBB}" dt="2026-05-11T00:12:24.715" v="2690" actId="478"/>
          <ac:picMkLst>
            <pc:docMk/>
            <pc:sldMk cId="1959249856" sldId="286"/>
            <ac:picMk id="7" creationId="{BAEECB56-C4B2-8FB4-8905-19E5FF21C6FF}"/>
          </ac:picMkLst>
        </pc:picChg>
        <pc:picChg chg="add mod">
          <ac:chgData name="Neemias Informatica Lima" userId="b77af7bd85500281" providerId="LiveId" clId="{7D1CC9F5-6E0A-41F8-B5B9-DE5264088EBB}" dt="2026-05-09T11:29:18.462" v="72"/>
          <ac:picMkLst>
            <pc:docMk/>
            <pc:sldMk cId="1959249856" sldId="286"/>
            <ac:picMk id="9" creationId="{7F13A979-2379-F09A-B01C-EA8E2B46BF61}"/>
          </ac:picMkLst>
        </pc:picChg>
      </pc:sldChg>
      <pc:sldChg chg="addSp delSp modSp mod">
        <pc:chgData name="Neemias Informatica Lima" userId="b77af7bd85500281" providerId="LiveId" clId="{7D1CC9F5-6E0A-41F8-B5B9-DE5264088EBB}" dt="2026-05-11T00:46:10.171" v="3005" actId="20577"/>
        <pc:sldMkLst>
          <pc:docMk/>
          <pc:sldMk cId="2857006406" sldId="287"/>
        </pc:sldMkLst>
        <pc:spChg chg="add del mod">
          <ac:chgData name="Neemias Informatica Lima" userId="b77af7bd85500281" providerId="LiveId" clId="{7D1CC9F5-6E0A-41F8-B5B9-DE5264088EBB}" dt="2026-05-10T21:36:51.179" v="1715" actId="478"/>
          <ac:spMkLst>
            <pc:docMk/>
            <pc:sldMk cId="2857006406" sldId="287"/>
            <ac:spMk id="2" creationId="{16668423-3B80-D68E-ABBD-0308863B3142}"/>
          </ac:spMkLst>
        </pc:spChg>
        <pc:spChg chg="add mod">
          <ac:chgData name="Neemias Informatica Lima" userId="b77af7bd85500281" providerId="LiveId" clId="{7D1CC9F5-6E0A-41F8-B5B9-DE5264088EBB}" dt="2026-05-11T00:11:18.993" v="2680"/>
          <ac:spMkLst>
            <pc:docMk/>
            <pc:sldMk cId="2857006406" sldId="287"/>
            <ac:spMk id="2" creationId="{1C446322-E597-1256-BDF9-D2CA7495C04E}"/>
          </ac:spMkLst>
        </pc:spChg>
        <pc:spChg chg="add del mod">
          <ac:chgData name="Neemias Informatica Lima" userId="b77af7bd85500281" providerId="LiveId" clId="{7D1CC9F5-6E0A-41F8-B5B9-DE5264088EBB}" dt="2026-05-10T23:24:45.893" v="2340" actId="478"/>
          <ac:spMkLst>
            <pc:docMk/>
            <pc:sldMk cId="2857006406" sldId="287"/>
            <ac:spMk id="2" creationId="{2058D8C5-C13F-55DF-D730-01240175954E}"/>
          </ac:spMkLst>
        </pc:spChg>
        <pc:spChg chg="add del mod">
          <ac:chgData name="Neemias Informatica Lima" userId="b77af7bd85500281" providerId="LiveId" clId="{7D1CC9F5-6E0A-41F8-B5B9-DE5264088EBB}" dt="2026-05-10T20:11:32.142" v="1053" actId="478"/>
          <ac:spMkLst>
            <pc:docMk/>
            <pc:sldMk cId="2857006406" sldId="287"/>
            <ac:spMk id="2" creationId="{8D38D5BE-3A63-9AAD-A761-055E545CF4F2}"/>
          </ac:spMkLst>
        </pc:spChg>
        <pc:spChg chg="add mod">
          <ac:chgData name="Neemias Informatica Lima" userId="b77af7bd85500281" providerId="LiveId" clId="{7D1CC9F5-6E0A-41F8-B5B9-DE5264088EBB}" dt="2026-05-11T00:11:18.993" v="2680"/>
          <ac:spMkLst>
            <pc:docMk/>
            <pc:sldMk cId="2857006406" sldId="287"/>
            <ac:spMk id="3" creationId="{3954C463-297B-4893-CEEB-D5B8CD4A4E09}"/>
          </ac:spMkLst>
        </pc:spChg>
        <pc:spChg chg="add del mod">
          <ac:chgData name="Neemias Informatica Lima" userId="b77af7bd85500281" providerId="LiveId" clId="{7D1CC9F5-6E0A-41F8-B5B9-DE5264088EBB}" dt="2026-05-10T20:11:32.142" v="1053" actId="478"/>
          <ac:spMkLst>
            <pc:docMk/>
            <pc:sldMk cId="2857006406" sldId="287"/>
            <ac:spMk id="3" creationId="{94871B19-6ACE-9875-7907-A1E0F34A1954}"/>
          </ac:spMkLst>
        </pc:spChg>
        <pc:spChg chg="add del mod">
          <ac:chgData name="Neemias Informatica Lima" userId="b77af7bd85500281" providerId="LiveId" clId="{7D1CC9F5-6E0A-41F8-B5B9-DE5264088EBB}" dt="2026-05-10T23:24:45.893" v="2340" actId="478"/>
          <ac:spMkLst>
            <pc:docMk/>
            <pc:sldMk cId="2857006406" sldId="287"/>
            <ac:spMk id="3" creationId="{9C55D56E-3879-B160-2CDA-9F7950229A65}"/>
          </ac:spMkLst>
        </pc:spChg>
        <pc:spChg chg="add del mod">
          <ac:chgData name="Neemias Informatica Lima" userId="b77af7bd85500281" providerId="LiveId" clId="{7D1CC9F5-6E0A-41F8-B5B9-DE5264088EBB}" dt="2026-05-10T21:36:51.179" v="1715" actId="478"/>
          <ac:spMkLst>
            <pc:docMk/>
            <pc:sldMk cId="2857006406" sldId="287"/>
            <ac:spMk id="3" creationId="{E5273E93-19EF-AFC3-26AF-55233D6F7A52}"/>
          </ac:spMkLst>
        </pc:spChg>
        <pc:spChg chg="add del mod">
          <ac:chgData name="Neemias Informatica Lima" userId="b77af7bd85500281" providerId="LiveId" clId="{7D1CC9F5-6E0A-41F8-B5B9-DE5264088EBB}" dt="2026-05-10T20:51:11.508" v="1307" actId="478"/>
          <ac:spMkLst>
            <pc:docMk/>
            <pc:sldMk cId="2857006406" sldId="287"/>
            <ac:spMk id="5" creationId="{214BEA5B-4A7D-C4AE-57B8-56F4E7A38870}"/>
          </ac:spMkLst>
        </pc:spChg>
        <pc:spChg chg="add del mod">
          <ac:chgData name="Neemias Informatica Lima" userId="b77af7bd85500281" providerId="LiveId" clId="{7D1CC9F5-6E0A-41F8-B5B9-DE5264088EBB}" dt="2026-05-10T22:30:59.872" v="2025" actId="478"/>
          <ac:spMkLst>
            <pc:docMk/>
            <pc:sldMk cId="2857006406" sldId="287"/>
            <ac:spMk id="5" creationId="{4066F30F-87C8-6C82-259D-E3771CAFF658}"/>
          </ac:spMkLst>
        </pc:spChg>
        <pc:spChg chg="add del mod">
          <ac:chgData name="Neemias Informatica Lima" userId="b77af7bd85500281" providerId="LiveId" clId="{7D1CC9F5-6E0A-41F8-B5B9-DE5264088EBB}" dt="2026-05-11T00:11:28.379" v="2681" actId="478"/>
          <ac:spMkLst>
            <pc:docMk/>
            <pc:sldMk cId="2857006406" sldId="287"/>
            <ac:spMk id="5" creationId="{E48A620F-A0FB-D70F-790D-233F96107478}"/>
          </ac:spMkLst>
        </pc:spChg>
        <pc:spChg chg="add del mod">
          <ac:chgData name="Neemias Informatica Lima" userId="b77af7bd85500281" providerId="LiveId" clId="{7D1CC9F5-6E0A-41F8-B5B9-DE5264088EBB}" dt="2026-05-10T22:30:59.872" v="2025" actId="478"/>
          <ac:spMkLst>
            <pc:docMk/>
            <pc:sldMk cId="2857006406" sldId="287"/>
            <ac:spMk id="6" creationId="{44747B9E-713A-8000-D9F8-E1E5AFC04E19}"/>
          </ac:spMkLst>
        </pc:spChg>
        <pc:spChg chg="add del mod">
          <ac:chgData name="Neemias Informatica Lima" userId="b77af7bd85500281" providerId="LiveId" clId="{7D1CC9F5-6E0A-41F8-B5B9-DE5264088EBB}" dt="2026-05-11T00:11:28.379" v="2681" actId="478"/>
          <ac:spMkLst>
            <pc:docMk/>
            <pc:sldMk cId="2857006406" sldId="287"/>
            <ac:spMk id="6" creationId="{8738AE46-6743-A961-3C2B-7AB726B0FADB}"/>
          </ac:spMkLst>
        </pc:spChg>
        <pc:spChg chg="add del mod">
          <ac:chgData name="Neemias Informatica Lima" userId="b77af7bd85500281" providerId="LiveId" clId="{7D1CC9F5-6E0A-41F8-B5B9-DE5264088EBB}" dt="2026-05-10T20:51:11.508" v="1307" actId="478"/>
          <ac:spMkLst>
            <pc:docMk/>
            <pc:sldMk cId="2857006406" sldId="287"/>
            <ac:spMk id="6" creationId="{A8EC88D6-1B28-BE91-288D-89B3E2E1035D}"/>
          </ac:spMkLst>
        </pc:spChg>
        <pc:spChg chg="add mod">
          <ac:chgData name="Neemias Informatica Lima" userId="b77af7bd85500281" providerId="LiveId" clId="{7D1CC9F5-6E0A-41F8-B5B9-DE5264088EBB}" dt="2026-05-11T00:11:28.783" v="2682"/>
          <ac:spMkLst>
            <pc:docMk/>
            <pc:sldMk cId="2857006406" sldId="287"/>
            <ac:spMk id="8" creationId="{507351BB-6803-21A0-D652-F23142C1B0F2}"/>
          </ac:spMkLst>
        </pc:spChg>
        <pc:spChg chg="add mod">
          <ac:chgData name="Neemias Informatica Lima" userId="b77af7bd85500281" providerId="LiveId" clId="{7D1CC9F5-6E0A-41F8-B5B9-DE5264088EBB}" dt="2026-05-11T00:11:28.783" v="2682"/>
          <ac:spMkLst>
            <pc:docMk/>
            <pc:sldMk cId="2857006406" sldId="287"/>
            <ac:spMk id="11" creationId="{D75FF218-36EC-DE4D-D071-EAF42F79C605}"/>
          </ac:spMkLst>
        </pc:spChg>
        <pc:spChg chg="mod">
          <ac:chgData name="Neemias Informatica Lima" userId="b77af7bd85500281" providerId="LiveId" clId="{7D1CC9F5-6E0A-41F8-B5B9-DE5264088EBB}" dt="2026-05-11T00:46:10.171" v="3005" actId="20577"/>
          <ac:spMkLst>
            <pc:docMk/>
            <pc:sldMk cId="2857006406" sldId="287"/>
            <ac:spMk id="16" creationId="{28D68641-D640-4BD7-9D5B-B3803DCCF9B3}"/>
          </ac:spMkLst>
        </pc:spChg>
        <pc:picChg chg="add mod">
          <ac:chgData name="Neemias Informatica Lima" userId="b77af7bd85500281" providerId="LiveId" clId="{7D1CC9F5-6E0A-41F8-B5B9-DE5264088EBB}" dt="2026-05-11T00:11:18.993" v="2680"/>
          <ac:picMkLst>
            <pc:docMk/>
            <pc:sldMk cId="2857006406" sldId="287"/>
            <ac:picMk id="4" creationId="{0766A9A2-6976-3D18-8FAD-46EAE70A0825}"/>
          </ac:picMkLst>
        </pc:picChg>
        <pc:picChg chg="add del mod">
          <ac:chgData name="Neemias Informatica Lima" userId="b77af7bd85500281" providerId="LiveId" clId="{7D1CC9F5-6E0A-41F8-B5B9-DE5264088EBB}" dt="2026-05-10T20:11:32.142" v="1053" actId="478"/>
          <ac:picMkLst>
            <pc:docMk/>
            <pc:sldMk cId="2857006406" sldId="287"/>
            <ac:picMk id="4" creationId="{60BA9699-13DC-DB8E-9390-C96154B943AC}"/>
          </ac:picMkLst>
        </pc:picChg>
        <pc:picChg chg="add del mod">
          <ac:chgData name="Neemias Informatica Lima" userId="b77af7bd85500281" providerId="LiveId" clId="{7D1CC9F5-6E0A-41F8-B5B9-DE5264088EBB}" dt="2026-05-10T23:24:45.893" v="2340" actId="478"/>
          <ac:picMkLst>
            <pc:docMk/>
            <pc:sldMk cId="2857006406" sldId="287"/>
            <ac:picMk id="4" creationId="{CF6F1AAE-89F5-E3C2-4838-84C9759BD4A2}"/>
          </ac:picMkLst>
        </pc:picChg>
        <pc:picChg chg="add del mod">
          <ac:chgData name="Neemias Informatica Lima" userId="b77af7bd85500281" providerId="LiveId" clId="{7D1CC9F5-6E0A-41F8-B5B9-DE5264088EBB}" dt="2026-05-10T21:36:51.179" v="1715" actId="478"/>
          <ac:picMkLst>
            <pc:docMk/>
            <pc:sldMk cId="2857006406" sldId="287"/>
            <ac:picMk id="4" creationId="{E01DB002-EF61-8BC2-4AA7-615219BEBB0C}"/>
          </ac:picMkLst>
        </pc:picChg>
        <pc:picChg chg="add del mod">
          <ac:chgData name="Neemias Informatica Lima" userId="b77af7bd85500281" providerId="LiveId" clId="{7D1CC9F5-6E0A-41F8-B5B9-DE5264088EBB}" dt="2026-05-10T22:30:59.872" v="2025" actId="478"/>
          <ac:picMkLst>
            <pc:docMk/>
            <pc:sldMk cId="2857006406" sldId="287"/>
            <ac:picMk id="7" creationId="{434B1B42-D959-B25B-956C-BF3D48F77B1B}"/>
          </ac:picMkLst>
        </pc:picChg>
        <pc:picChg chg="add del mod">
          <ac:chgData name="Neemias Informatica Lima" userId="b77af7bd85500281" providerId="LiveId" clId="{7D1CC9F5-6E0A-41F8-B5B9-DE5264088EBB}" dt="2026-05-10T20:51:11.508" v="1307" actId="478"/>
          <ac:picMkLst>
            <pc:docMk/>
            <pc:sldMk cId="2857006406" sldId="287"/>
            <ac:picMk id="7" creationId="{AFFC21C2-9BBC-EE61-504A-811B0591521D}"/>
          </ac:picMkLst>
        </pc:picChg>
        <pc:picChg chg="add del mod">
          <ac:chgData name="Neemias Informatica Lima" userId="b77af7bd85500281" providerId="LiveId" clId="{7D1CC9F5-6E0A-41F8-B5B9-DE5264088EBB}" dt="2026-05-11T00:11:28.379" v="2681" actId="478"/>
          <ac:picMkLst>
            <pc:docMk/>
            <pc:sldMk cId="2857006406" sldId="287"/>
            <ac:picMk id="7" creationId="{D9CA55CA-C7F0-24A6-B8FE-9065DDA0E7A5}"/>
          </ac:picMkLst>
        </pc:picChg>
        <pc:picChg chg="add mod">
          <ac:chgData name="Neemias Informatica Lima" userId="b77af7bd85500281" providerId="LiveId" clId="{7D1CC9F5-6E0A-41F8-B5B9-DE5264088EBB}" dt="2026-05-09T11:29:38.894" v="78"/>
          <ac:picMkLst>
            <pc:docMk/>
            <pc:sldMk cId="2857006406" sldId="287"/>
            <ac:picMk id="9" creationId="{02B42883-4E09-7C05-A73A-456A105E7B1C}"/>
          </ac:picMkLst>
        </pc:picChg>
        <pc:picChg chg="add mod">
          <ac:chgData name="Neemias Informatica Lima" userId="b77af7bd85500281" providerId="LiveId" clId="{7D1CC9F5-6E0A-41F8-B5B9-DE5264088EBB}" dt="2026-05-11T00:11:28.783" v="2682"/>
          <ac:picMkLst>
            <pc:docMk/>
            <pc:sldMk cId="2857006406" sldId="287"/>
            <ac:picMk id="12" creationId="{2C631742-8B0E-0B77-3A78-76A6E2511BD0}"/>
          </ac:picMkLst>
        </pc:picChg>
      </pc:sldChg>
      <pc:sldChg chg="addSp delSp modSp mod">
        <pc:chgData name="Neemias Informatica Lima" userId="b77af7bd85500281" providerId="LiveId" clId="{7D1CC9F5-6E0A-41F8-B5B9-DE5264088EBB}" dt="2026-05-11T00:25:21.733" v="2746" actId="20577"/>
        <pc:sldMkLst>
          <pc:docMk/>
          <pc:sldMk cId="2630436816" sldId="288"/>
        </pc:sldMkLst>
        <pc:spChg chg="add del mod">
          <ac:chgData name="Neemias Informatica Lima" userId="b77af7bd85500281" providerId="LiveId" clId="{7D1CC9F5-6E0A-41F8-B5B9-DE5264088EBB}" dt="2026-05-10T23:22:53.317" v="2318" actId="478"/>
          <ac:spMkLst>
            <pc:docMk/>
            <pc:sldMk cId="2630436816" sldId="288"/>
            <ac:spMk id="2" creationId="{2AA25C40-0F64-6184-771D-15B6297E0CDC}"/>
          </ac:spMkLst>
        </pc:spChg>
        <pc:spChg chg="add del mod">
          <ac:chgData name="Neemias Informatica Lima" userId="b77af7bd85500281" providerId="LiveId" clId="{7D1CC9F5-6E0A-41F8-B5B9-DE5264088EBB}" dt="2026-05-10T20:09:07.486" v="1029" actId="478"/>
          <ac:spMkLst>
            <pc:docMk/>
            <pc:sldMk cId="2630436816" sldId="288"/>
            <ac:spMk id="2" creationId="{C0082495-EDF9-9700-802B-D6A2B10BF8EE}"/>
          </ac:spMkLst>
        </pc:spChg>
        <pc:spChg chg="add mod">
          <ac:chgData name="Neemias Informatica Lima" userId="b77af7bd85500281" providerId="LiveId" clId="{7D1CC9F5-6E0A-41F8-B5B9-DE5264088EBB}" dt="2026-05-11T00:10:11.818" v="2672"/>
          <ac:spMkLst>
            <pc:docMk/>
            <pc:sldMk cId="2630436816" sldId="288"/>
            <ac:spMk id="2" creationId="{C5279DC0-1F6C-4C62-E6A0-BA57700449CC}"/>
          </ac:spMkLst>
        </pc:spChg>
        <pc:spChg chg="add del mod">
          <ac:chgData name="Neemias Informatica Lima" userId="b77af7bd85500281" providerId="LiveId" clId="{7D1CC9F5-6E0A-41F8-B5B9-DE5264088EBB}" dt="2026-05-10T21:35:43.187" v="1693" actId="478"/>
          <ac:spMkLst>
            <pc:docMk/>
            <pc:sldMk cId="2630436816" sldId="288"/>
            <ac:spMk id="2" creationId="{C6DA716C-42EA-C8A9-F978-C4CCF5737A93}"/>
          </ac:spMkLst>
        </pc:spChg>
        <pc:spChg chg="add del mod">
          <ac:chgData name="Neemias Informatica Lima" userId="b77af7bd85500281" providerId="LiveId" clId="{7D1CC9F5-6E0A-41F8-B5B9-DE5264088EBB}" dt="2026-05-10T23:22:53.317" v="2318" actId="478"/>
          <ac:spMkLst>
            <pc:docMk/>
            <pc:sldMk cId="2630436816" sldId="288"/>
            <ac:spMk id="3" creationId="{A21B9500-20B0-45FD-63A8-426E963BBCDF}"/>
          </ac:spMkLst>
        </pc:spChg>
        <pc:spChg chg="add mod">
          <ac:chgData name="Neemias Informatica Lima" userId="b77af7bd85500281" providerId="LiveId" clId="{7D1CC9F5-6E0A-41F8-B5B9-DE5264088EBB}" dt="2026-05-11T00:10:11.818" v="2672"/>
          <ac:spMkLst>
            <pc:docMk/>
            <pc:sldMk cId="2630436816" sldId="288"/>
            <ac:spMk id="3" creationId="{A889F0A8-87A6-54CC-D067-E088A6571B51}"/>
          </ac:spMkLst>
        </pc:spChg>
        <pc:spChg chg="add del mod">
          <ac:chgData name="Neemias Informatica Lima" userId="b77af7bd85500281" providerId="LiveId" clId="{7D1CC9F5-6E0A-41F8-B5B9-DE5264088EBB}" dt="2026-05-10T21:35:43.187" v="1693" actId="478"/>
          <ac:spMkLst>
            <pc:docMk/>
            <pc:sldMk cId="2630436816" sldId="288"/>
            <ac:spMk id="3" creationId="{DAAFC8DD-8FF1-E505-896D-34D6719DDE41}"/>
          </ac:spMkLst>
        </pc:spChg>
        <pc:spChg chg="add del mod">
          <ac:chgData name="Neemias Informatica Lima" userId="b77af7bd85500281" providerId="LiveId" clId="{7D1CC9F5-6E0A-41F8-B5B9-DE5264088EBB}" dt="2026-05-10T20:09:07.486" v="1029" actId="478"/>
          <ac:spMkLst>
            <pc:docMk/>
            <pc:sldMk cId="2630436816" sldId="288"/>
            <ac:spMk id="3" creationId="{DCB15700-EE59-7B38-9A3C-52095AC83353}"/>
          </ac:spMkLst>
        </pc:spChg>
        <pc:spChg chg="add del mod">
          <ac:chgData name="Neemias Informatica Lima" userId="b77af7bd85500281" providerId="LiveId" clId="{7D1CC9F5-6E0A-41F8-B5B9-DE5264088EBB}" dt="2026-05-10T22:27:22.504" v="2003" actId="478"/>
          <ac:spMkLst>
            <pc:docMk/>
            <pc:sldMk cId="2630436816" sldId="288"/>
            <ac:spMk id="5" creationId="{44170E80-5714-486A-9BE6-3A802A7BD398}"/>
          </ac:spMkLst>
        </pc:spChg>
        <pc:spChg chg="add del mod">
          <ac:chgData name="Neemias Informatica Lima" userId="b77af7bd85500281" providerId="LiveId" clId="{7D1CC9F5-6E0A-41F8-B5B9-DE5264088EBB}" dt="2026-05-11T00:10:11.387" v="2671" actId="478"/>
          <ac:spMkLst>
            <pc:docMk/>
            <pc:sldMk cId="2630436816" sldId="288"/>
            <ac:spMk id="5" creationId="{533489ED-C288-3706-7B68-0B52F419BF94}"/>
          </ac:spMkLst>
        </pc:spChg>
        <pc:spChg chg="add del mod">
          <ac:chgData name="Neemias Informatica Lima" userId="b77af7bd85500281" providerId="LiveId" clId="{7D1CC9F5-6E0A-41F8-B5B9-DE5264088EBB}" dt="2026-05-10T20:44:38.428" v="1285" actId="478"/>
          <ac:spMkLst>
            <pc:docMk/>
            <pc:sldMk cId="2630436816" sldId="288"/>
            <ac:spMk id="5" creationId="{CA300565-6978-62D3-B57A-3E65C51D81DF}"/>
          </ac:spMkLst>
        </pc:spChg>
        <pc:spChg chg="add del mod">
          <ac:chgData name="Neemias Informatica Lima" userId="b77af7bd85500281" providerId="LiveId" clId="{7D1CC9F5-6E0A-41F8-B5B9-DE5264088EBB}" dt="2026-05-10T22:27:22.504" v="2003" actId="478"/>
          <ac:spMkLst>
            <pc:docMk/>
            <pc:sldMk cId="2630436816" sldId="288"/>
            <ac:spMk id="6" creationId="{6DC7C0F0-EB72-158D-1BD5-52C1AA189862}"/>
          </ac:spMkLst>
        </pc:spChg>
        <pc:spChg chg="add del mod">
          <ac:chgData name="Neemias Informatica Lima" userId="b77af7bd85500281" providerId="LiveId" clId="{7D1CC9F5-6E0A-41F8-B5B9-DE5264088EBB}" dt="2026-05-10T20:44:38.428" v="1285" actId="478"/>
          <ac:spMkLst>
            <pc:docMk/>
            <pc:sldMk cId="2630436816" sldId="288"/>
            <ac:spMk id="6" creationId="{8A5FE0EB-8FBC-8D07-DC67-0268BB6D5CBF}"/>
          </ac:spMkLst>
        </pc:spChg>
        <pc:spChg chg="add del mod">
          <ac:chgData name="Neemias Informatica Lima" userId="b77af7bd85500281" providerId="LiveId" clId="{7D1CC9F5-6E0A-41F8-B5B9-DE5264088EBB}" dt="2026-05-11T00:10:11.387" v="2671" actId="478"/>
          <ac:spMkLst>
            <pc:docMk/>
            <pc:sldMk cId="2630436816" sldId="288"/>
            <ac:spMk id="6" creationId="{B4312F7E-562F-0A6A-00D5-35928B8D89A2}"/>
          </ac:spMkLst>
        </pc:spChg>
        <pc:spChg chg="mod">
          <ac:chgData name="Neemias Informatica Lima" userId="b77af7bd85500281" providerId="LiveId" clId="{7D1CC9F5-6E0A-41F8-B5B9-DE5264088EBB}" dt="2026-05-11T00:25:21.733" v="2746" actId="20577"/>
          <ac:spMkLst>
            <pc:docMk/>
            <pc:sldMk cId="2630436816" sldId="288"/>
            <ac:spMk id="13" creationId="{00000000-0000-0000-0000-000000000000}"/>
          </ac:spMkLst>
        </pc:spChg>
        <pc:spChg chg="mod">
          <ac:chgData name="Neemias Informatica Lima" userId="b77af7bd85500281" providerId="LiveId" clId="{7D1CC9F5-6E0A-41F8-B5B9-DE5264088EBB}" dt="2026-05-11T00:21:58.320" v="2726"/>
          <ac:spMkLst>
            <pc:docMk/>
            <pc:sldMk cId="2630436816" sldId="288"/>
            <ac:spMk id="14" creationId="{00000000-0000-0000-0000-000000000000}"/>
          </ac:spMkLst>
        </pc:spChg>
        <pc:picChg chg="add del mod">
          <ac:chgData name="Neemias Informatica Lima" userId="b77af7bd85500281" providerId="LiveId" clId="{7D1CC9F5-6E0A-41F8-B5B9-DE5264088EBB}" dt="2026-05-10T21:35:43.187" v="1693" actId="478"/>
          <ac:picMkLst>
            <pc:docMk/>
            <pc:sldMk cId="2630436816" sldId="288"/>
            <ac:picMk id="4" creationId="{0CCB68C5-DE27-8114-7BEE-FD95A8E14C81}"/>
          </ac:picMkLst>
        </pc:picChg>
        <pc:picChg chg="add del mod">
          <ac:chgData name="Neemias Informatica Lima" userId="b77af7bd85500281" providerId="LiveId" clId="{7D1CC9F5-6E0A-41F8-B5B9-DE5264088EBB}" dt="2026-05-10T23:22:53.317" v="2318" actId="478"/>
          <ac:picMkLst>
            <pc:docMk/>
            <pc:sldMk cId="2630436816" sldId="288"/>
            <ac:picMk id="4" creationId="{4699AF4E-FEA5-2439-8353-4EF3A3CD6C02}"/>
          </ac:picMkLst>
        </pc:picChg>
        <pc:picChg chg="add del mod">
          <ac:chgData name="Neemias Informatica Lima" userId="b77af7bd85500281" providerId="LiveId" clId="{7D1CC9F5-6E0A-41F8-B5B9-DE5264088EBB}" dt="2026-05-10T20:09:07.486" v="1029" actId="478"/>
          <ac:picMkLst>
            <pc:docMk/>
            <pc:sldMk cId="2630436816" sldId="288"/>
            <ac:picMk id="4" creationId="{4C18DCF1-72F6-C8A5-EDD7-8637D1848165}"/>
          </ac:picMkLst>
        </pc:picChg>
        <pc:picChg chg="add mod">
          <ac:chgData name="Neemias Informatica Lima" userId="b77af7bd85500281" providerId="LiveId" clId="{7D1CC9F5-6E0A-41F8-B5B9-DE5264088EBB}" dt="2026-05-11T00:10:11.818" v="2672"/>
          <ac:picMkLst>
            <pc:docMk/>
            <pc:sldMk cId="2630436816" sldId="288"/>
            <ac:picMk id="4" creationId="{BE9F8FA9-56E7-894C-2E88-A6FE14BE7F05}"/>
          </ac:picMkLst>
        </pc:picChg>
        <pc:picChg chg="add del mod">
          <ac:chgData name="Neemias Informatica Lima" userId="b77af7bd85500281" providerId="LiveId" clId="{7D1CC9F5-6E0A-41F8-B5B9-DE5264088EBB}" dt="2026-05-10T22:27:22.504" v="2003" actId="478"/>
          <ac:picMkLst>
            <pc:docMk/>
            <pc:sldMk cId="2630436816" sldId="288"/>
            <ac:picMk id="7" creationId="{1F5867FA-3142-27CB-C22D-0C24C71E8960}"/>
          </ac:picMkLst>
        </pc:picChg>
        <pc:picChg chg="add del mod">
          <ac:chgData name="Neemias Informatica Lima" userId="b77af7bd85500281" providerId="LiveId" clId="{7D1CC9F5-6E0A-41F8-B5B9-DE5264088EBB}" dt="2026-05-11T00:10:11.387" v="2671" actId="478"/>
          <ac:picMkLst>
            <pc:docMk/>
            <pc:sldMk cId="2630436816" sldId="288"/>
            <ac:picMk id="7" creationId="{6F2863AE-F774-F929-CEBE-0A28E75657A4}"/>
          </ac:picMkLst>
        </pc:picChg>
        <pc:picChg chg="add del mod">
          <ac:chgData name="Neemias Informatica Lima" userId="b77af7bd85500281" providerId="LiveId" clId="{7D1CC9F5-6E0A-41F8-B5B9-DE5264088EBB}" dt="2026-05-10T20:44:38.428" v="1285" actId="478"/>
          <ac:picMkLst>
            <pc:docMk/>
            <pc:sldMk cId="2630436816" sldId="288"/>
            <ac:picMk id="7" creationId="{8CDD1002-6662-BA26-D292-C09948460DAE}"/>
          </ac:picMkLst>
        </pc:picChg>
        <pc:picChg chg="add mod">
          <ac:chgData name="Neemias Informatica Lima" userId="b77af7bd85500281" providerId="LiveId" clId="{7D1CC9F5-6E0A-41F8-B5B9-DE5264088EBB}" dt="2026-05-09T11:28:05.976" v="56"/>
          <ac:picMkLst>
            <pc:docMk/>
            <pc:sldMk cId="2630436816" sldId="288"/>
            <ac:picMk id="9" creationId="{D6E19EEB-85A9-AAE7-7478-BEE67E5F4BBA}"/>
          </ac:picMkLst>
        </pc:picChg>
      </pc:sldChg>
      <pc:sldChg chg="addSp delSp modSp mod">
        <pc:chgData name="Neemias Informatica Lima" userId="b77af7bd85500281" providerId="LiveId" clId="{7D1CC9F5-6E0A-41F8-B5B9-DE5264088EBB}" dt="2026-05-11T00:30:16.140" v="2817" actId="6549"/>
        <pc:sldMkLst>
          <pc:docMk/>
          <pc:sldMk cId="3032827026" sldId="289"/>
        </pc:sldMkLst>
        <pc:spChg chg="add del mod">
          <ac:chgData name="Neemias Informatica Lima" userId="b77af7bd85500281" providerId="LiveId" clId="{7D1CC9F5-6E0A-41F8-B5B9-DE5264088EBB}" dt="2026-05-10T23:23:18.310" v="2324" actId="478"/>
          <ac:spMkLst>
            <pc:docMk/>
            <pc:sldMk cId="3032827026" sldId="289"/>
            <ac:spMk id="2" creationId="{5953BCE8-393E-B0FF-8559-F054E6695FE8}"/>
          </ac:spMkLst>
        </pc:spChg>
        <pc:spChg chg="add del mod">
          <ac:chgData name="Neemias Informatica Lima" userId="b77af7bd85500281" providerId="LiveId" clId="{7D1CC9F5-6E0A-41F8-B5B9-DE5264088EBB}" dt="2026-05-10T21:36:04.827" v="1699" actId="478"/>
          <ac:spMkLst>
            <pc:docMk/>
            <pc:sldMk cId="3032827026" sldId="289"/>
            <ac:spMk id="2" creationId="{8B1EFECF-38CB-496D-E383-2E97A904E328}"/>
          </ac:spMkLst>
        </pc:spChg>
        <pc:spChg chg="add mod">
          <ac:chgData name="Neemias Informatica Lima" userId="b77af7bd85500281" providerId="LiveId" clId="{7D1CC9F5-6E0A-41F8-B5B9-DE5264088EBB}" dt="2026-05-11T00:11:11.537" v="2678"/>
          <ac:spMkLst>
            <pc:docMk/>
            <pc:sldMk cId="3032827026" sldId="289"/>
            <ac:spMk id="2" creationId="{B7DA227C-4F59-FCA7-5765-6ADF8DE13182}"/>
          </ac:spMkLst>
        </pc:spChg>
        <pc:spChg chg="add del mod">
          <ac:chgData name="Neemias Informatica Lima" userId="b77af7bd85500281" providerId="LiveId" clId="{7D1CC9F5-6E0A-41F8-B5B9-DE5264088EBB}" dt="2026-05-10T20:09:49.662" v="1035" actId="478"/>
          <ac:spMkLst>
            <pc:docMk/>
            <pc:sldMk cId="3032827026" sldId="289"/>
            <ac:spMk id="2" creationId="{F995DE07-FCC4-C439-C693-1886031980CB}"/>
          </ac:spMkLst>
        </pc:spChg>
        <pc:spChg chg="add del mod">
          <ac:chgData name="Neemias Informatica Lima" userId="b77af7bd85500281" providerId="LiveId" clId="{7D1CC9F5-6E0A-41F8-B5B9-DE5264088EBB}" dt="2026-05-10T21:36:04.827" v="1699" actId="478"/>
          <ac:spMkLst>
            <pc:docMk/>
            <pc:sldMk cId="3032827026" sldId="289"/>
            <ac:spMk id="3" creationId="{0043F70B-3FBA-C9AA-B8F3-EA64F9DA8971}"/>
          </ac:spMkLst>
        </pc:spChg>
        <pc:spChg chg="add mod">
          <ac:chgData name="Neemias Informatica Lima" userId="b77af7bd85500281" providerId="LiveId" clId="{7D1CC9F5-6E0A-41F8-B5B9-DE5264088EBB}" dt="2026-05-11T00:11:11.537" v="2678"/>
          <ac:spMkLst>
            <pc:docMk/>
            <pc:sldMk cId="3032827026" sldId="289"/>
            <ac:spMk id="3" creationId="{4C33D809-3C7B-BE37-874B-8A66A0F150AF}"/>
          </ac:spMkLst>
        </pc:spChg>
        <pc:spChg chg="add del mod">
          <ac:chgData name="Neemias Informatica Lima" userId="b77af7bd85500281" providerId="LiveId" clId="{7D1CC9F5-6E0A-41F8-B5B9-DE5264088EBB}" dt="2026-05-10T23:23:18.310" v="2324" actId="478"/>
          <ac:spMkLst>
            <pc:docMk/>
            <pc:sldMk cId="3032827026" sldId="289"/>
            <ac:spMk id="3" creationId="{89D8DB79-0331-5DFE-9C1D-68A955F11694}"/>
          </ac:spMkLst>
        </pc:spChg>
        <pc:spChg chg="add del mod">
          <ac:chgData name="Neemias Informatica Lima" userId="b77af7bd85500281" providerId="LiveId" clId="{7D1CC9F5-6E0A-41F8-B5B9-DE5264088EBB}" dt="2026-05-10T20:09:49.662" v="1035" actId="478"/>
          <ac:spMkLst>
            <pc:docMk/>
            <pc:sldMk cId="3032827026" sldId="289"/>
            <ac:spMk id="3" creationId="{B7695094-BEF0-8BF6-2105-45E80E488721}"/>
          </ac:spMkLst>
        </pc:spChg>
        <pc:spChg chg="add del mod">
          <ac:chgData name="Neemias Informatica Lima" userId="b77af7bd85500281" providerId="LiveId" clId="{7D1CC9F5-6E0A-41F8-B5B9-DE5264088EBB}" dt="2026-05-10T20:45:02.997" v="1291" actId="478"/>
          <ac:spMkLst>
            <pc:docMk/>
            <pc:sldMk cId="3032827026" sldId="289"/>
            <ac:spMk id="5" creationId="{403D0154-0C69-1279-C6F3-417CEDFDD313}"/>
          </ac:spMkLst>
        </pc:spChg>
        <pc:spChg chg="add del mod">
          <ac:chgData name="Neemias Informatica Lima" userId="b77af7bd85500281" providerId="LiveId" clId="{7D1CC9F5-6E0A-41F8-B5B9-DE5264088EBB}" dt="2026-05-11T00:11:11.067" v="2677" actId="478"/>
          <ac:spMkLst>
            <pc:docMk/>
            <pc:sldMk cId="3032827026" sldId="289"/>
            <ac:spMk id="5" creationId="{703A3EB1-1540-1ED3-3D02-8EA8BADD57B7}"/>
          </ac:spMkLst>
        </pc:spChg>
        <pc:spChg chg="add del mod">
          <ac:chgData name="Neemias Informatica Lima" userId="b77af7bd85500281" providerId="LiveId" clId="{7D1CC9F5-6E0A-41F8-B5B9-DE5264088EBB}" dt="2026-05-10T22:28:15.864" v="2009" actId="478"/>
          <ac:spMkLst>
            <pc:docMk/>
            <pc:sldMk cId="3032827026" sldId="289"/>
            <ac:spMk id="5" creationId="{EEBCE0B5-784A-BACC-E77E-F69B8DB8BB86}"/>
          </ac:spMkLst>
        </pc:spChg>
        <pc:spChg chg="add del mod">
          <ac:chgData name="Neemias Informatica Lima" userId="b77af7bd85500281" providerId="LiveId" clId="{7D1CC9F5-6E0A-41F8-B5B9-DE5264088EBB}" dt="2026-05-10T20:45:02.997" v="1291" actId="478"/>
          <ac:spMkLst>
            <pc:docMk/>
            <pc:sldMk cId="3032827026" sldId="289"/>
            <ac:spMk id="6" creationId="{5831BC69-291F-5931-0627-195AABA3DE19}"/>
          </ac:spMkLst>
        </pc:spChg>
        <pc:spChg chg="add del mod">
          <ac:chgData name="Neemias Informatica Lima" userId="b77af7bd85500281" providerId="LiveId" clId="{7D1CC9F5-6E0A-41F8-B5B9-DE5264088EBB}" dt="2026-05-11T00:11:11.067" v="2677" actId="478"/>
          <ac:spMkLst>
            <pc:docMk/>
            <pc:sldMk cId="3032827026" sldId="289"/>
            <ac:spMk id="6" creationId="{95FD10FE-22FB-0AF6-E3F4-9A04D1929D72}"/>
          </ac:spMkLst>
        </pc:spChg>
        <pc:spChg chg="add del mod">
          <ac:chgData name="Neemias Informatica Lima" userId="b77af7bd85500281" providerId="LiveId" clId="{7D1CC9F5-6E0A-41F8-B5B9-DE5264088EBB}" dt="2026-05-10T22:28:15.864" v="2009" actId="478"/>
          <ac:spMkLst>
            <pc:docMk/>
            <pc:sldMk cId="3032827026" sldId="289"/>
            <ac:spMk id="6" creationId="{B936B2B7-CC4F-4A8E-C59C-1CA8BBF57904}"/>
          </ac:spMkLst>
        </pc:spChg>
        <pc:spChg chg="mod">
          <ac:chgData name="Neemias Informatica Lima" userId="b77af7bd85500281" providerId="LiveId" clId="{7D1CC9F5-6E0A-41F8-B5B9-DE5264088EBB}" dt="2026-05-11T00:30:16.140" v="2817" actId="6549"/>
          <ac:spMkLst>
            <pc:docMk/>
            <pc:sldMk cId="3032827026" sldId="289"/>
            <ac:spMk id="12" creationId="{A64B78EF-EDA8-421A-88C9-45544BBCA9D1}"/>
          </ac:spMkLst>
        </pc:spChg>
        <pc:spChg chg="mod">
          <ac:chgData name="Neemias Informatica Lima" userId="b77af7bd85500281" providerId="LiveId" clId="{7D1CC9F5-6E0A-41F8-B5B9-DE5264088EBB}" dt="2026-05-11T00:27:56.742" v="2768"/>
          <ac:spMkLst>
            <pc:docMk/>
            <pc:sldMk cId="3032827026" sldId="289"/>
            <ac:spMk id="14" creationId="{00000000-0000-0000-0000-000000000000}"/>
          </ac:spMkLst>
        </pc:spChg>
        <pc:picChg chg="add del mod">
          <ac:chgData name="Neemias Informatica Lima" userId="b77af7bd85500281" providerId="LiveId" clId="{7D1CC9F5-6E0A-41F8-B5B9-DE5264088EBB}" dt="2026-05-10T21:36:04.827" v="1699" actId="478"/>
          <ac:picMkLst>
            <pc:docMk/>
            <pc:sldMk cId="3032827026" sldId="289"/>
            <ac:picMk id="4" creationId="{6950385E-8670-46B6-79DB-AA56D7C41FB9}"/>
          </ac:picMkLst>
        </pc:picChg>
        <pc:picChg chg="add del mod">
          <ac:chgData name="Neemias Informatica Lima" userId="b77af7bd85500281" providerId="LiveId" clId="{7D1CC9F5-6E0A-41F8-B5B9-DE5264088EBB}" dt="2026-05-10T23:23:18.310" v="2324" actId="478"/>
          <ac:picMkLst>
            <pc:docMk/>
            <pc:sldMk cId="3032827026" sldId="289"/>
            <ac:picMk id="4" creationId="{8C5E5BFA-ED06-4E64-B765-B7E24516CC1B}"/>
          </ac:picMkLst>
        </pc:picChg>
        <pc:picChg chg="add mod">
          <ac:chgData name="Neemias Informatica Lima" userId="b77af7bd85500281" providerId="LiveId" clId="{7D1CC9F5-6E0A-41F8-B5B9-DE5264088EBB}" dt="2026-05-11T00:11:11.537" v="2678"/>
          <ac:picMkLst>
            <pc:docMk/>
            <pc:sldMk cId="3032827026" sldId="289"/>
            <ac:picMk id="4" creationId="{BEEA7B50-B268-E63F-2DC9-893408A58D1C}"/>
          </ac:picMkLst>
        </pc:picChg>
        <pc:picChg chg="add del mod">
          <ac:chgData name="Neemias Informatica Lima" userId="b77af7bd85500281" providerId="LiveId" clId="{7D1CC9F5-6E0A-41F8-B5B9-DE5264088EBB}" dt="2026-05-10T20:09:49.662" v="1035" actId="478"/>
          <ac:picMkLst>
            <pc:docMk/>
            <pc:sldMk cId="3032827026" sldId="289"/>
            <ac:picMk id="4" creationId="{FD23D209-D0EC-676C-D44D-12AE2806354B}"/>
          </ac:picMkLst>
        </pc:picChg>
        <pc:picChg chg="add del mod">
          <ac:chgData name="Neemias Informatica Lima" userId="b77af7bd85500281" providerId="LiveId" clId="{7D1CC9F5-6E0A-41F8-B5B9-DE5264088EBB}" dt="2026-05-11T00:11:11.067" v="2677" actId="478"/>
          <ac:picMkLst>
            <pc:docMk/>
            <pc:sldMk cId="3032827026" sldId="289"/>
            <ac:picMk id="7" creationId="{86A5BB3D-A5AA-5993-A0A3-3833E78DD911}"/>
          </ac:picMkLst>
        </pc:picChg>
        <pc:picChg chg="add del mod">
          <ac:chgData name="Neemias Informatica Lima" userId="b77af7bd85500281" providerId="LiveId" clId="{7D1CC9F5-6E0A-41F8-B5B9-DE5264088EBB}" dt="2026-05-10T22:28:15.864" v="2009" actId="478"/>
          <ac:picMkLst>
            <pc:docMk/>
            <pc:sldMk cId="3032827026" sldId="289"/>
            <ac:picMk id="7" creationId="{A6EC5C30-A206-8B56-F4E9-494D3F98B4FE}"/>
          </ac:picMkLst>
        </pc:picChg>
        <pc:picChg chg="add del mod">
          <ac:chgData name="Neemias Informatica Lima" userId="b77af7bd85500281" providerId="LiveId" clId="{7D1CC9F5-6E0A-41F8-B5B9-DE5264088EBB}" dt="2026-05-10T20:45:02.997" v="1291" actId="478"/>
          <ac:picMkLst>
            <pc:docMk/>
            <pc:sldMk cId="3032827026" sldId="289"/>
            <ac:picMk id="7" creationId="{DDAA851F-A8DA-70C2-27F4-4C6AA047018E}"/>
          </ac:picMkLst>
        </pc:picChg>
        <pc:picChg chg="add mod">
          <ac:chgData name="Neemias Informatica Lima" userId="b77af7bd85500281" providerId="LiveId" clId="{7D1CC9F5-6E0A-41F8-B5B9-DE5264088EBB}" dt="2026-05-09T11:28:47.942" v="62"/>
          <ac:picMkLst>
            <pc:docMk/>
            <pc:sldMk cId="3032827026" sldId="289"/>
            <ac:picMk id="9" creationId="{1D36273E-27FC-3A7D-A3CE-F445520B63A8}"/>
          </ac:picMkLst>
        </pc:picChg>
      </pc:sldChg>
      <pc:sldChg chg="addSp delSp modSp mod">
        <pc:chgData name="Neemias Informatica Lima" userId="b77af7bd85500281" providerId="LiveId" clId="{7D1CC9F5-6E0A-41F8-B5B9-DE5264088EBB}" dt="2026-05-11T00:33:57.821" v="2863" actId="20577"/>
        <pc:sldMkLst>
          <pc:docMk/>
          <pc:sldMk cId="3772032319" sldId="290"/>
        </pc:sldMkLst>
        <pc:spChg chg="add del mod">
          <ac:chgData name="Neemias Informatica Lima" userId="b77af7bd85500281" providerId="LiveId" clId="{7D1CC9F5-6E0A-41F8-B5B9-DE5264088EBB}" dt="2026-05-10T21:36:16.763" v="1703" actId="478"/>
          <ac:spMkLst>
            <pc:docMk/>
            <pc:sldMk cId="3772032319" sldId="290"/>
            <ac:spMk id="2" creationId="{55327410-600C-58DF-BB82-D7870206C859}"/>
          </ac:spMkLst>
        </pc:spChg>
        <pc:spChg chg="add mod">
          <ac:chgData name="Neemias Informatica Lima" userId="b77af7bd85500281" providerId="LiveId" clId="{7D1CC9F5-6E0A-41F8-B5B9-DE5264088EBB}" dt="2026-05-11T00:11:55.537" v="2685"/>
          <ac:spMkLst>
            <pc:docMk/>
            <pc:sldMk cId="3772032319" sldId="290"/>
            <ac:spMk id="2" creationId="{8433CF96-FAF9-3AF0-A230-0A561299D9CB}"/>
          </ac:spMkLst>
        </pc:spChg>
        <pc:spChg chg="add del mod">
          <ac:chgData name="Neemias Informatica Lima" userId="b77af7bd85500281" providerId="LiveId" clId="{7D1CC9F5-6E0A-41F8-B5B9-DE5264088EBB}" dt="2026-05-10T20:10:25.079" v="1041" actId="478"/>
          <ac:spMkLst>
            <pc:docMk/>
            <pc:sldMk cId="3772032319" sldId="290"/>
            <ac:spMk id="2" creationId="{C1F87F04-B500-477A-8805-480919057B48}"/>
          </ac:spMkLst>
        </pc:spChg>
        <pc:spChg chg="add del mod">
          <ac:chgData name="Neemias Informatica Lima" userId="b77af7bd85500281" providerId="LiveId" clId="{7D1CC9F5-6E0A-41F8-B5B9-DE5264088EBB}" dt="2026-05-10T23:23:33.101" v="2328" actId="478"/>
          <ac:spMkLst>
            <pc:docMk/>
            <pc:sldMk cId="3772032319" sldId="290"/>
            <ac:spMk id="2" creationId="{C313AB0D-C12D-5E55-946B-440CD0D5E89A}"/>
          </ac:spMkLst>
        </pc:spChg>
        <pc:spChg chg="add del mod">
          <ac:chgData name="Neemias Informatica Lima" userId="b77af7bd85500281" providerId="LiveId" clId="{7D1CC9F5-6E0A-41F8-B5B9-DE5264088EBB}" dt="2026-05-10T21:36:16.763" v="1703" actId="478"/>
          <ac:spMkLst>
            <pc:docMk/>
            <pc:sldMk cId="3772032319" sldId="290"/>
            <ac:spMk id="3" creationId="{6802FB4B-7E61-F9F2-167E-FC0FFE01407A}"/>
          </ac:spMkLst>
        </pc:spChg>
        <pc:spChg chg="add mod">
          <ac:chgData name="Neemias Informatica Lima" userId="b77af7bd85500281" providerId="LiveId" clId="{7D1CC9F5-6E0A-41F8-B5B9-DE5264088EBB}" dt="2026-05-11T00:11:55.537" v="2685"/>
          <ac:spMkLst>
            <pc:docMk/>
            <pc:sldMk cId="3772032319" sldId="290"/>
            <ac:spMk id="3" creationId="{81DA8061-1AD9-68F0-BDD0-220C51B95516}"/>
          </ac:spMkLst>
        </pc:spChg>
        <pc:spChg chg="add del mod">
          <ac:chgData name="Neemias Informatica Lima" userId="b77af7bd85500281" providerId="LiveId" clId="{7D1CC9F5-6E0A-41F8-B5B9-DE5264088EBB}" dt="2026-05-10T20:10:25.079" v="1041" actId="478"/>
          <ac:spMkLst>
            <pc:docMk/>
            <pc:sldMk cId="3772032319" sldId="290"/>
            <ac:spMk id="3" creationId="{88A4FD57-20BE-7563-8DC1-C59E498CA6DC}"/>
          </ac:spMkLst>
        </pc:spChg>
        <pc:spChg chg="add del mod">
          <ac:chgData name="Neemias Informatica Lima" userId="b77af7bd85500281" providerId="LiveId" clId="{7D1CC9F5-6E0A-41F8-B5B9-DE5264088EBB}" dt="2026-05-10T23:23:33.101" v="2328" actId="478"/>
          <ac:spMkLst>
            <pc:docMk/>
            <pc:sldMk cId="3772032319" sldId="290"/>
            <ac:spMk id="3" creationId="{CB8F82BC-0DE4-D4A8-1913-83B2360AD9B8}"/>
          </ac:spMkLst>
        </pc:spChg>
        <pc:spChg chg="add mod">
          <ac:chgData name="Neemias Informatica Lima" userId="b77af7bd85500281" providerId="LiveId" clId="{7D1CC9F5-6E0A-41F8-B5B9-DE5264088EBB}" dt="2026-05-10T20:10:22.360" v="1040" actId="571"/>
          <ac:spMkLst>
            <pc:docMk/>
            <pc:sldMk cId="3772032319" sldId="290"/>
            <ac:spMk id="5" creationId="{6128B17C-15F8-44A6-50CD-0191ABB68769}"/>
          </ac:spMkLst>
        </pc:spChg>
        <pc:spChg chg="add del mod">
          <ac:chgData name="Neemias Informatica Lima" userId="b77af7bd85500281" providerId="LiveId" clId="{7D1CC9F5-6E0A-41F8-B5B9-DE5264088EBB}" dt="2026-05-10T22:28:38.151" v="2013" actId="478"/>
          <ac:spMkLst>
            <pc:docMk/>
            <pc:sldMk cId="3772032319" sldId="290"/>
            <ac:spMk id="5" creationId="{A25C1269-1E73-B357-A5EE-EB012BC08D55}"/>
          </ac:spMkLst>
        </pc:spChg>
        <pc:spChg chg="add del mod">
          <ac:chgData name="Neemias Informatica Lima" userId="b77af7bd85500281" providerId="LiveId" clId="{7D1CC9F5-6E0A-41F8-B5B9-DE5264088EBB}" dt="2026-05-11T00:11:55.163" v="2684" actId="478"/>
          <ac:spMkLst>
            <pc:docMk/>
            <pc:sldMk cId="3772032319" sldId="290"/>
            <ac:spMk id="5" creationId="{C8C292A1-E3B7-AEB1-57D7-68CE1EE66FC4}"/>
          </ac:spMkLst>
        </pc:spChg>
        <pc:spChg chg="add del mod">
          <ac:chgData name="Neemias Informatica Lima" userId="b77af7bd85500281" providerId="LiveId" clId="{7D1CC9F5-6E0A-41F8-B5B9-DE5264088EBB}" dt="2026-05-11T00:11:55.163" v="2684" actId="478"/>
          <ac:spMkLst>
            <pc:docMk/>
            <pc:sldMk cId="3772032319" sldId="290"/>
            <ac:spMk id="6" creationId="{0E441FD0-6201-999F-944B-8C7264387077}"/>
          </ac:spMkLst>
        </pc:spChg>
        <pc:spChg chg="add del mod">
          <ac:chgData name="Neemias Informatica Lima" userId="b77af7bd85500281" providerId="LiveId" clId="{7D1CC9F5-6E0A-41F8-B5B9-DE5264088EBB}" dt="2026-05-10T22:28:38.151" v="2013" actId="478"/>
          <ac:spMkLst>
            <pc:docMk/>
            <pc:sldMk cId="3772032319" sldId="290"/>
            <ac:spMk id="6" creationId="{DDF08BF8-4CEA-3564-2A02-79931350B29B}"/>
          </ac:spMkLst>
        </pc:spChg>
        <pc:spChg chg="add del mod">
          <ac:chgData name="Neemias Informatica Lima" userId="b77af7bd85500281" providerId="LiveId" clId="{7D1CC9F5-6E0A-41F8-B5B9-DE5264088EBB}" dt="2026-05-10T20:45:20.532" v="1295" actId="478"/>
          <ac:spMkLst>
            <pc:docMk/>
            <pc:sldMk cId="3772032319" sldId="290"/>
            <ac:spMk id="7" creationId="{6221D937-7436-7E21-3951-D67E29368D5C}"/>
          </ac:spMkLst>
        </pc:spChg>
        <pc:spChg chg="add del mod">
          <ac:chgData name="Neemias Informatica Lima" userId="b77af7bd85500281" providerId="LiveId" clId="{7D1CC9F5-6E0A-41F8-B5B9-DE5264088EBB}" dt="2026-05-10T20:45:20.532" v="1295" actId="478"/>
          <ac:spMkLst>
            <pc:docMk/>
            <pc:sldMk cId="3772032319" sldId="290"/>
            <ac:spMk id="8" creationId="{C32A4E12-AAC9-8BC7-7B24-8AB9A029A710}"/>
          </ac:spMkLst>
        </pc:spChg>
        <pc:spChg chg="mod">
          <ac:chgData name="Neemias Informatica Lima" userId="b77af7bd85500281" providerId="LiveId" clId="{7D1CC9F5-6E0A-41F8-B5B9-DE5264088EBB}" dt="2026-05-11T00:33:57.821" v="2863" actId="20577"/>
          <ac:spMkLst>
            <pc:docMk/>
            <pc:sldMk cId="3772032319" sldId="290"/>
            <ac:spMk id="12" creationId="{8D5A143D-15FB-4DFE-B0EC-FEEB77A92B2C}"/>
          </ac:spMkLst>
        </pc:spChg>
        <pc:spChg chg="mod">
          <ac:chgData name="Neemias Informatica Lima" userId="b77af7bd85500281" providerId="LiveId" clId="{7D1CC9F5-6E0A-41F8-B5B9-DE5264088EBB}" dt="2026-05-11T00:31:01.919" v="2821"/>
          <ac:spMkLst>
            <pc:docMk/>
            <pc:sldMk cId="3772032319" sldId="290"/>
            <ac:spMk id="14" creationId="{00000000-0000-0000-0000-000000000000}"/>
          </ac:spMkLst>
        </pc:spChg>
        <pc:picChg chg="add del mod">
          <ac:chgData name="Neemias Informatica Lima" userId="b77af7bd85500281" providerId="LiveId" clId="{7D1CC9F5-6E0A-41F8-B5B9-DE5264088EBB}" dt="2026-05-10T20:10:25.079" v="1041" actId="478"/>
          <ac:picMkLst>
            <pc:docMk/>
            <pc:sldMk cId="3772032319" sldId="290"/>
            <ac:picMk id="4" creationId="{67D9C3C5-1292-8C0B-9EF8-FF0CCA072083}"/>
          </ac:picMkLst>
        </pc:picChg>
        <pc:picChg chg="add mod">
          <ac:chgData name="Neemias Informatica Lima" userId="b77af7bd85500281" providerId="LiveId" clId="{7D1CC9F5-6E0A-41F8-B5B9-DE5264088EBB}" dt="2026-05-11T00:11:55.537" v="2685"/>
          <ac:picMkLst>
            <pc:docMk/>
            <pc:sldMk cId="3772032319" sldId="290"/>
            <ac:picMk id="4" creationId="{8B4DB727-8848-BE46-858A-03AA3F8EE820}"/>
          </ac:picMkLst>
        </pc:picChg>
        <pc:picChg chg="add del mod">
          <ac:chgData name="Neemias Informatica Lima" userId="b77af7bd85500281" providerId="LiveId" clId="{7D1CC9F5-6E0A-41F8-B5B9-DE5264088EBB}" dt="2026-05-10T21:36:16.763" v="1703" actId="478"/>
          <ac:picMkLst>
            <pc:docMk/>
            <pc:sldMk cId="3772032319" sldId="290"/>
            <ac:picMk id="4" creationId="{B829BB67-18A9-060F-5F53-AF3620F90E29}"/>
          </ac:picMkLst>
        </pc:picChg>
        <pc:picChg chg="add del mod">
          <ac:chgData name="Neemias Informatica Lima" userId="b77af7bd85500281" providerId="LiveId" clId="{7D1CC9F5-6E0A-41F8-B5B9-DE5264088EBB}" dt="2026-05-10T23:23:33.101" v="2328" actId="478"/>
          <ac:picMkLst>
            <pc:docMk/>
            <pc:sldMk cId="3772032319" sldId="290"/>
            <ac:picMk id="4" creationId="{C0FB4E16-EA6E-3E7F-DD7A-3D0B441B5DB9}"/>
          </ac:picMkLst>
        </pc:picChg>
        <pc:picChg chg="add mod">
          <ac:chgData name="Neemias Informatica Lima" userId="b77af7bd85500281" providerId="LiveId" clId="{7D1CC9F5-6E0A-41F8-B5B9-DE5264088EBB}" dt="2026-05-10T20:10:22.360" v="1040" actId="571"/>
          <ac:picMkLst>
            <pc:docMk/>
            <pc:sldMk cId="3772032319" sldId="290"/>
            <ac:picMk id="6" creationId="{14C5ECD4-3B75-DF44-BA1C-5192695E8967}"/>
          </ac:picMkLst>
        </pc:picChg>
        <pc:picChg chg="add del mod">
          <ac:chgData name="Neemias Informatica Lima" userId="b77af7bd85500281" providerId="LiveId" clId="{7D1CC9F5-6E0A-41F8-B5B9-DE5264088EBB}" dt="2026-05-11T00:11:55.163" v="2684" actId="478"/>
          <ac:picMkLst>
            <pc:docMk/>
            <pc:sldMk cId="3772032319" sldId="290"/>
            <ac:picMk id="7" creationId="{0C79D777-29B3-91D7-3146-57B21184666A}"/>
          </ac:picMkLst>
        </pc:picChg>
        <pc:picChg chg="add del mod">
          <ac:chgData name="Neemias Informatica Lima" userId="b77af7bd85500281" providerId="LiveId" clId="{7D1CC9F5-6E0A-41F8-B5B9-DE5264088EBB}" dt="2026-05-10T22:28:38.151" v="2013" actId="478"/>
          <ac:picMkLst>
            <pc:docMk/>
            <pc:sldMk cId="3772032319" sldId="290"/>
            <ac:picMk id="7" creationId="{97A432FE-4949-CF24-0B3C-23104E7D46E2}"/>
          </ac:picMkLst>
        </pc:picChg>
        <pc:picChg chg="add mod">
          <ac:chgData name="Neemias Informatica Lima" userId="b77af7bd85500281" providerId="LiveId" clId="{7D1CC9F5-6E0A-41F8-B5B9-DE5264088EBB}" dt="2026-05-09T11:28:59.481" v="66"/>
          <ac:picMkLst>
            <pc:docMk/>
            <pc:sldMk cId="3772032319" sldId="290"/>
            <ac:picMk id="9" creationId="{44CB4A53-1C2C-80B0-F073-0FBA909CDEF7}"/>
          </ac:picMkLst>
        </pc:picChg>
        <pc:picChg chg="add del mod">
          <ac:chgData name="Neemias Informatica Lima" userId="b77af7bd85500281" providerId="LiveId" clId="{7D1CC9F5-6E0A-41F8-B5B9-DE5264088EBB}" dt="2026-05-10T20:45:20.532" v="1295" actId="478"/>
          <ac:picMkLst>
            <pc:docMk/>
            <pc:sldMk cId="3772032319" sldId="290"/>
            <ac:picMk id="11" creationId="{8D89E19E-61DE-1AC3-84BC-29BB878FDB3F}"/>
          </ac:picMkLst>
        </pc:picChg>
      </pc:sldChg>
      <pc:sldChg chg="addSp delSp modSp mod">
        <pc:chgData name="Neemias Informatica Lima" userId="b77af7bd85500281" providerId="LiveId" clId="{7D1CC9F5-6E0A-41F8-B5B9-DE5264088EBB}" dt="2026-05-11T00:37:46.467" v="2913" actId="20577"/>
        <pc:sldMkLst>
          <pc:docMk/>
          <pc:sldMk cId="1768216317" sldId="291"/>
        </pc:sldMkLst>
        <pc:spChg chg="add mod">
          <ac:chgData name="Neemias Informatica Lima" userId="b77af7bd85500281" providerId="LiveId" clId="{7D1CC9F5-6E0A-41F8-B5B9-DE5264088EBB}" dt="2026-05-11T00:12:17.545" v="2689"/>
          <ac:spMkLst>
            <pc:docMk/>
            <pc:sldMk cId="1768216317" sldId="291"/>
            <ac:spMk id="2" creationId="{5275D905-1A05-F0E7-0182-AC76A0F30C5D}"/>
          </ac:spMkLst>
        </pc:spChg>
        <pc:spChg chg="add del mod">
          <ac:chgData name="Neemias Informatica Lima" userId="b77af7bd85500281" providerId="LiveId" clId="{7D1CC9F5-6E0A-41F8-B5B9-DE5264088EBB}" dt="2026-05-10T21:36:28.347" v="1707" actId="478"/>
          <ac:spMkLst>
            <pc:docMk/>
            <pc:sldMk cId="1768216317" sldId="291"/>
            <ac:spMk id="2" creationId="{6E364964-3B31-D774-4C68-0472C9E4EB2A}"/>
          </ac:spMkLst>
        </pc:spChg>
        <pc:spChg chg="add del mod">
          <ac:chgData name="Neemias Informatica Lima" userId="b77af7bd85500281" providerId="LiveId" clId="{7D1CC9F5-6E0A-41F8-B5B9-DE5264088EBB}" dt="2026-05-10T20:10:50.638" v="1045" actId="478"/>
          <ac:spMkLst>
            <pc:docMk/>
            <pc:sldMk cId="1768216317" sldId="291"/>
            <ac:spMk id="2" creationId="{72327008-3C01-E300-AB33-C64772D59B2B}"/>
          </ac:spMkLst>
        </pc:spChg>
        <pc:spChg chg="add del mod">
          <ac:chgData name="Neemias Informatica Lima" userId="b77af7bd85500281" providerId="LiveId" clId="{7D1CC9F5-6E0A-41F8-B5B9-DE5264088EBB}" dt="2026-05-10T23:23:55.494" v="2332" actId="478"/>
          <ac:spMkLst>
            <pc:docMk/>
            <pc:sldMk cId="1768216317" sldId="291"/>
            <ac:spMk id="2" creationId="{75ABB873-DE72-AFCA-3C7D-B2396C89EEB0}"/>
          </ac:spMkLst>
        </pc:spChg>
        <pc:spChg chg="add del mod">
          <ac:chgData name="Neemias Informatica Lima" userId="b77af7bd85500281" providerId="LiveId" clId="{7D1CC9F5-6E0A-41F8-B5B9-DE5264088EBB}" dt="2026-05-10T21:36:28.347" v="1707" actId="478"/>
          <ac:spMkLst>
            <pc:docMk/>
            <pc:sldMk cId="1768216317" sldId="291"/>
            <ac:spMk id="3" creationId="{163E6E7F-DE43-DF94-D650-580F207418D9}"/>
          </ac:spMkLst>
        </pc:spChg>
        <pc:spChg chg="add del mod">
          <ac:chgData name="Neemias Informatica Lima" userId="b77af7bd85500281" providerId="LiveId" clId="{7D1CC9F5-6E0A-41F8-B5B9-DE5264088EBB}" dt="2026-05-10T20:10:50.638" v="1045" actId="478"/>
          <ac:spMkLst>
            <pc:docMk/>
            <pc:sldMk cId="1768216317" sldId="291"/>
            <ac:spMk id="3" creationId="{529A8A01-DF91-F5BF-D4F6-E72C2EA173EE}"/>
          </ac:spMkLst>
        </pc:spChg>
        <pc:spChg chg="add mod">
          <ac:chgData name="Neemias Informatica Lima" userId="b77af7bd85500281" providerId="LiveId" clId="{7D1CC9F5-6E0A-41F8-B5B9-DE5264088EBB}" dt="2026-05-11T00:12:17.545" v="2689"/>
          <ac:spMkLst>
            <pc:docMk/>
            <pc:sldMk cId="1768216317" sldId="291"/>
            <ac:spMk id="3" creationId="{598AC2E8-D691-79C3-335E-F8C8D40AF14A}"/>
          </ac:spMkLst>
        </pc:spChg>
        <pc:spChg chg="add del mod">
          <ac:chgData name="Neemias Informatica Lima" userId="b77af7bd85500281" providerId="LiveId" clId="{7D1CC9F5-6E0A-41F8-B5B9-DE5264088EBB}" dt="2026-05-10T23:23:55.494" v="2332" actId="478"/>
          <ac:spMkLst>
            <pc:docMk/>
            <pc:sldMk cId="1768216317" sldId="291"/>
            <ac:spMk id="3" creationId="{FA107C5A-FD67-4840-37BB-29794D9F7CEA}"/>
          </ac:spMkLst>
        </pc:spChg>
        <pc:spChg chg="add del mod">
          <ac:chgData name="Neemias Informatica Lima" userId="b77af7bd85500281" providerId="LiveId" clId="{7D1CC9F5-6E0A-41F8-B5B9-DE5264088EBB}" dt="2026-05-11T00:12:17.155" v="2688" actId="478"/>
          <ac:spMkLst>
            <pc:docMk/>
            <pc:sldMk cId="1768216317" sldId="291"/>
            <ac:spMk id="5" creationId="{1D6882DC-2489-F635-301D-E778D4196971}"/>
          </ac:spMkLst>
        </pc:spChg>
        <pc:spChg chg="add del mod">
          <ac:chgData name="Neemias Informatica Lima" userId="b77af7bd85500281" providerId="LiveId" clId="{7D1CC9F5-6E0A-41F8-B5B9-DE5264088EBB}" dt="2026-05-10T20:50:22.589" v="1299" actId="478"/>
          <ac:spMkLst>
            <pc:docMk/>
            <pc:sldMk cId="1768216317" sldId="291"/>
            <ac:spMk id="5" creationId="{766185FE-4A8F-5EA4-07E6-8A52C02BFA74}"/>
          </ac:spMkLst>
        </pc:spChg>
        <pc:spChg chg="add del mod">
          <ac:chgData name="Neemias Informatica Lima" userId="b77af7bd85500281" providerId="LiveId" clId="{7D1CC9F5-6E0A-41F8-B5B9-DE5264088EBB}" dt="2026-05-10T22:28:55.256" v="2017" actId="478"/>
          <ac:spMkLst>
            <pc:docMk/>
            <pc:sldMk cId="1768216317" sldId="291"/>
            <ac:spMk id="5" creationId="{A9717E9E-C9F9-0087-E31F-8A1429A4F442}"/>
          </ac:spMkLst>
        </pc:spChg>
        <pc:spChg chg="add del mod">
          <ac:chgData name="Neemias Informatica Lima" userId="b77af7bd85500281" providerId="LiveId" clId="{7D1CC9F5-6E0A-41F8-B5B9-DE5264088EBB}" dt="2026-05-10T20:50:22.589" v="1299" actId="478"/>
          <ac:spMkLst>
            <pc:docMk/>
            <pc:sldMk cId="1768216317" sldId="291"/>
            <ac:spMk id="6" creationId="{59146A84-481A-53EA-7E02-59E710FE39B6}"/>
          </ac:spMkLst>
        </pc:spChg>
        <pc:spChg chg="add del mod">
          <ac:chgData name="Neemias Informatica Lima" userId="b77af7bd85500281" providerId="LiveId" clId="{7D1CC9F5-6E0A-41F8-B5B9-DE5264088EBB}" dt="2026-05-10T22:28:55.256" v="2017" actId="478"/>
          <ac:spMkLst>
            <pc:docMk/>
            <pc:sldMk cId="1768216317" sldId="291"/>
            <ac:spMk id="6" creationId="{6AF271DD-02A6-0825-9348-8D533F5A2C83}"/>
          </ac:spMkLst>
        </pc:spChg>
        <pc:spChg chg="add del mod">
          <ac:chgData name="Neemias Informatica Lima" userId="b77af7bd85500281" providerId="LiveId" clId="{7D1CC9F5-6E0A-41F8-B5B9-DE5264088EBB}" dt="2026-05-11T00:12:17.155" v="2688" actId="478"/>
          <ac:spMkLst>
            <pc:docMk/>
            <pc:sldMk cId="1768216317" sldId="291"/>
            <ac:spMk id="6" creationId="{E308DC58-0711-53C1-7761-6D0D14353B83}"/>
          </ac:spMkLst>
        </pc:spChg>
        <pc:spChg chg="mod">
          <ac:chgData name="Neemias Informatica Lima" userId="b77af7bd85500281" providerId="LiveId" clId="{7D1CC9F5-6E0A-41F8-B5B9-DE5264088EBB}" dt="2026-05-11T00:37:46.467" v="2913" actId="20577"/>
          <ac:spMkLst>
            <pc:docMk/>
            <pc:sldMk cId="1768216317" sldId="291"/>
            <ac:spMk id="12" creationId="{FD5EC092-AC81-4728-9A45-4C4BB5B95C65}"/>
          </ac:spMkLst>
        </pc:spChg>
        <pc:spChg chg="mod">
          <ac:chgData name="Neemias Informatica Lima" userId="b77af7bd85500281" providerId="LiveId" clId="{7D1CC9F5-6E0A-41F8-B5B9-DE5264088EBB}" dt="2026-05-11T00:34:17.090" v="2867"/>
          <ac:spMkLst>
            <pc:docMk/>
            <pc:sldMk cId="1768216317" sldId="291"/>
            <ac:spMk id="14" creationId="{00000000-0000-0000-0000-000000000000}"/>
          </ac:spMkLst>
        </pc:spChg>
        <pc:picChg chg="add mod">
          <ac:chgData name="Neemias Informatica Lima" userId="b77af7bd85500281" providerId="LiveId" clId="{7D1CC9F5-6E0A-41F8-B5B9-DE5264088EBB}" dt="2026-05-11T00:12:17.545" v="2689"/>
          <ac:picMkLst>
            <pc:docMk/>
            <pc:sldMk cId="1768216317" sldId="291"/>
            <ac:picMk id="4" creationId="{0DAAEE32-2524-8538-AA66-AA2A6EB0EEA3}"/>
          </ac:picMkLst>
        </pc:picChg>
        <pc:picChg chg="add del mod">
          <ac:chgData name="Neemias Informatica Lima" userId="b77af7bd85500281" providerId="LiveId" clId="{7D1CC9F5-6E0A-41F8-B5B9-DE5264088EBB}" dt="2026-05-10T23:23:55.494" v="2332" actId="478"/>
          <ac:picMkLst>
            <pc:docMk/>
            <pc:sldMk cId="1768216317" sldId="291"/>
            <ac:picMk id="4" creationId="{4C848508-35DE-EC7F-F861-D0B00414EDBC}"/>
          </ac:picMkLst>
        </pc:picChg>
        <pc:picChg chg="add del mod">
          <ac:chgData name="Neemias Informatica Lima" userId="b77af7bd85500281" providerId="LiveId" clId="{7D1CC9F5-6E0A-41F8-B5B9-DE5264088EBB}" dt="2026-05-10T21:36:28.347" v="1707" actId="478"/>
          <ac:picMkLst>
            <pc:docMk/>
            <pc:sldMk cId="1768216317" sldId="291"/>
            <ac:picMk id="4" creationId="{84AD96B5-D561-050D-C4D9-2DA347EE264C}"/>
          </ac:picMkLst>
        </pc:picChg>
        <pc:picChg chg="add del mod">
          <ac:chgData name="Neemias Informatica Lima" userId="b77af7bd85500281" providerId="LiveId" clId="{7D1CC9F5-6E0A-41F8-B5B9-DE5264088EBB}" dt="2026-05-10T20:10:50.638" v="1045" actId="478"/>
          <ac:picMkLst>
            <pc:docMk/>
            <pc:sldMk cId="1768216317" sldId="291"/>
            <ac:picMk id="4" creationId="{A419C071-A4E9-2004-4A0F-83315AD6A8AA}"/>
          </ac:picMkLst>
        </pc:picChg>
        <pc:picChg chg="add del mod">
          <ac:chgData name="Neemias Informatica Lima" userId="b77af7bd85500281" providerId="LiveId" clId="{7D1CC9F5-6E0A-41F8-B5B9-DE5264088EBB}" dt="2026-05-10T22:28:55.256" v="2017" actId="478"/>
          <ac:picMkLst>
            <pc:docMk/>
            <pc:sldMk cId="1768216317" sldId="291"/>
            <ac:picMk id="7" creationId="{4680FB85-DAF1-0A38-CE79-F729B8679D43}"/>
          </ac:picMkLst>
        </pc:picChg>
        <pc:picChg chg="add del mod">
          <ac:chgData name="Neemias Informatica Lima" userId="b77af7bd85500281" providerId="LiveId" clId="{7D1CC9F5-6E0A-41F8-B5B9-DE5264088EBB}" dt="2026-05-10T20:50:22.589" v="1299" actId="478"/>
          <ac:picMkLst>
            <pc:docMk/>
            <pc:sldMk cId="1768216317" sldId="291"/>
            <ac:picMk id="7" creationId="{C7D53305-DD43-8D7F-9555-DDCADB072B36}"/>
          </ac:picMkLst>
        </pc:picChg>
        <pc:picChg chg="add del mod">
          <ac:chgData name="Neemias Informatica Lima" userId="b77af7bd85500281" providerId="LiveId" clId="{7D1CC9F5-6E0A-41F8-B5B9-DE5264088EBB}" dt="2026-05-11T00:12:17.155" v="2688" actId="478"/>
          <ac:picMkLst>
            <pc:docMk/>
            <pc:sldMk cId="1768216317" sldId="291"/>
            <ac:picMk id="7" creationId="{D1F9BDBA-8874-E884-C43F-561EAA1790A5}"/>
          </ac:picMkLst>
        </pc:picChg>
        <pc:picChg chg="add mod">
          <ac:chgData name="Neemias Informatica Lima" userId="b77af7bd85500281" providerId="LiveId" clId="{7D1CC9F5-6E0A-41F8-B5B9-DE5264088EBB}" dt="2026-05-09T11:29:12.341" v="70"/>
          <ac:picMkLst>
            <pc:docMk/>
            <pc:sldMk cId="1768216317" sldId="291"/>
            <ac:picMk id="9" creationId="{6BAC86DA-EF07-A496-18A4-92900847B3CE}"/>
          </ac:picMkLst>
        </pc:picChg>
      </pc:sldChg>
      <pc:sldChg chg="addSp delSp modSp mod">
        <pc:chgData name="Neemias Informatica Lima" userId="b77af7bd85500281" providerId="LiveId" clId="{7D1CC9F5-6E0A-41F8-B5B9-DE5264088EBB}" dt="2026-05-11T00:41:20.790" v="2958" actId="6549"/>
        <pc:sldMkLst>
          <pc:docMk/>
          <pc:sldMk cId="3757265641" sldId="292"/>
        </pc:sldMkLst>
        <pc:spChg chg="add del mod">
          <ac:chgData name="Neemias Informatica Lima" userId="b77af7bd85500281" providerId="LiveId" clId="{7D1CC9F5-6E0A-41F8-B5B9-DE5264088EBB}" dt="2026-05-10T21:36:41.212" v="1711" actId="478"/>
          <ac:spMkLst>
            <pc:docMk/>
            <pc:sldMk cId="3757265641" sldId="292"/>
            <ac:spMk id="2" creationId="{2EA802A2-03D5-C6AC-A40C-8AB56565F2E5}"/>
          </ac:spMkLst>
        </pc:spChg>
        <pc:spChg chg="add del mod">
          <ac:chgData name="Neemias Informatica Lima" userId="b77af7bd85500281" providerId="LiveId" clId="{7D1CC9F5-6E0A-41F8-B5B9-DE5264088EBB}" dt="2026-05-10T20:11:09.094" v="1049" actId="478"/>
          <ac:spMkLst>
            <pc:docMk/>
            <pc:sldMk cId="3757265641" sldId="292"/>
            <ac:spMk id="2" creationId="{59FF3EE1-F579-7DCC-7366-4EA6CCA7EB55}"/>
          </ac:spMkLst>
        </pc:spChg>
        <pc:spChg chg="add del mod">
          <ac:chgData name="Neemias Informatica Lima" userId="b77af7bd85500281" providerId="LiveId" clId="{7D1CC9F5-6E0A-41F8-B5B9-DE5264088EBB}" dt="2026-05-10T23:24:20.157" v="2336" actId="478"/>
          <ac:spMkLst>
            <pc:docMk/>
            <pc:sldMk cId="3757265641" sldId="292"/>
            <ac:spMk id="2" creationId="{6F07200B-7B91-07B9-C3F1-1D4AA49BCCFC}"/>
          </ac:spMkLst>
        </pc:spChg>
        <pc:spChg chg="add mod">
          <ac:chgData name="Neemias Informatica Lima" userId="b77af7bd85500281" providerId="LiveId" clId="{7D1CC9F5-6E0A-41F8-B5B9-DE5264088EBB}" dt="2026-05-11T00:12:31.888" v="2693"/>
          <ac:spMkLst>
            <pc:docMk/>
            <pc:sldMk cId="3757265641" sldId="292"/>
            <ac:spMk id="2" creationId="{C92C2665-497C-0B8C-5224-5C69176D4537}"/>
          </ac:spMkLst>
        </pc:spChg>
        <pc:spChg chg="add del mod">
          <ac:chgData name="Neemias Informatica Lima" userId="b77af7bd85500281" providerId="LiveId" clId="{7D1CC9F5-6E0A-41F8-B5B9-DE5264088EBB}" dt="2026-05-10T21:36:41.212" v="1711" actId="478"/>
          <ac:spMkLst>
            <pc:docMk/>
            <pc:sldMk cId="3757265641" sldId="292"/>
            <ac:spMk id="3" creationId="{0B3CF655-3D7D-3BE4-8AEA-B74E8256EEBC}"/>
          </ac:spMkLst>
        </pc:spChg>
        <pc:spChg chg="add del mod">
          <ac:chgData name="Neemias Informatica Lima" userId="b77af7bd85500281" providerId="LiveId" clId="{7D1CC9F5-6E0A-41F8-B5B9-DE5264088EBB}" dt="2026-05-10T20:11:09.094" v="1049" actId="478"/>
          <ac:spMkLst>
            <pc:docMk/>
            <pc:sldMk cId="3757265641" sldId="292"/>
            <ac:spMk id="3" creationId="{5F1746B4-336B-B4F6-4973-E4422E04A0D9}"/>
          </ac:spMkLst>
        </pc:spChg>
        <pc:spChg chg="add mod">
          <ac:chgData name="Neemias Informatica Lima" userId="b77af7bd85500281" providerId="LiveId" clId="{7D1CC9F5-6E0A-41F8-B5B9-DE5264088EBB}" dt="2026-05-11T00:12:31.888" v="2693"/>
          <ac:spMkLst>
            <pc:docMk/>
            <pc:sldMk cId="3757265641" sldId="292"/>
            <ac:spMk id="3" creationId="{BE9542B6-21A8-C796-CC16-0FDB5394241F}"/>
          </ac:spMkLst>
        </pc:spChg>
        <pc:spChg chg="add del mod">
          <ac:chgData name="Neemias Informatica Lima" userId="b77af7bd85500281" providerId="LiveId" clId="{7D1CC9F5-6E0A-41F8-B5B9-DE5264088EBB}" dt="2026-05-10T23:24:20.157" v="2336" actId="478"/>
          <ac:spMkLst>
            <pc:docMk/>
            <pc:sldMk cId="3757265641" sldId="292"/>
            <ac:spMk id="3" creationId="{E6C43EA3-3A31-F87E-C944-D85244EEEDA7}"/>
          </ac:spMkLst>
        </pc:spChg>
        <pc:spChg chg="add del mod">
          <ac:chgData name="Neemias Informatica Lima" userId="b77af7bd85500281" providerId="LiveId" clId="{7D1CC9F5-6E0A-41F8-B5B9-DE5264088EBB}" dt="2026-05-10T20:50:41.604" v="1303" actId="478"/>
          <ac:spMkLst>
            <pc:docMk/>
            <pc:sldMk cId="3757265641" sldId="292"/>
            <ac:spMk id="5" creationId="{016F7289-DD5E-3791-562D-B24C6A2B3515}"/>
          </ac:spMkLst>
        </pc:spChg>
        <pc:spChg chg="add del mod">
          <ac:chgData name="Neemias Informatica Lima" userId="b77af7bd85500281" providerId="LiveId" clId="{7D1CC9F5-6E0A-41F8-B5B9-DE5264088EBB}" dt="2026-05-10T22:30:46.121" v="2021" actId="478"/>
          <ac:spMkLst>
            <pc:docMk/>
            <pc:sldMk cId="3757265641" sldId="292"/>
            <ac:spMk id="5" creationId="{1DEB8BD5-E480-0F7D-8F2E-065CB4F6A41D}"/>
          </ac:spMkLst>
        </pc:spChg>
        <pc:spChg chg="add del mod">
          <ac:chgData name="Neemias Informatica Lima" userId="b77af7bd85500281" providerId="LiveId" clId="{7D1CC9F5-6E0A-41F8-B5B9-DE5264088EBB}" dt="2026-05-11T00:12:31.492" v="2692" actId="478"/>
          <ac:spMkLst>
            <pc:docMk/>
            <pc:sldMk cId="3757265641" sldId="292"/>
            <ac:spMk id="5" creationId="{888596B5-7331-461B-D59C-ABD4A6151213}"/>
          </ac:spMkLst>
        </pc:spChg>
        <pc:spChg chg="add del mod">
          <ac:chgData name="Neemias Informatica Lima" userId="b77af7bd85500281" providerId="LiveId" clId="{7D1CC9F5-6E0A-41F8-B5B9-DE5264088EBB}" dt="2026-05-10T22:30:46.121" v="2021" actId="478"/>
          <ac:spMkLst>
            <pc:docMk/>
            <pc:sldMk cId="3757265641" sldId="292"/>
            <ac:spMk id="6" creationId="{33E965E8-0603-EBD6-D15A-531384571E49}"/>
          </ac:spMkLst>
        </pc:spChg>
        <pc:spChg chg="add del mod">
          <ac:chgData name="Neemias Informatica Lima" userId="b77af7bd85500281" providerId="LiveId" clId="{7D1CC9F5-6E0A-41F8-B5B9-DE5264088EBB}" dt="2026-05-10T20:50:41.604" v="1303" actId="478"/>
          <ac:spMkLst>
            <pc:docMk/>
            <pc:sldMk cId="3757265641" sldId="292"/>
            <ac:spMk id="6" creationId="{3E49F58F-1701-A94D-6A4A-E59F39E0B912}"/>
          </ac:spMkLst>
        </pc:spChg>
        <pc:spChg chg="add del mod">
          <ac:chgData name="Neemias Informatica Lima" userId="b77af7bd85500281" providerId="LiveId" clId="{7D1CC9F5-6E0A-41F8-B5B9-DE5264088EBB}" dt="2026-05-11T00:12:31.492" v="2692" actId="478"/>
          <ac:spMkLst>
            <pc:docMk/>
            <pc:sldMk cId="3757265641" sldId="292"/>
            <ac:spMk id="6" creationId="{53F551CE-6E56-E2DF-D0D0-88A7844C7F23}"/>
          </ac:spMkLst>
        </pc:spChg>
        <pc:spChg chg="mod">
          <ac:chgData name="Neemias Informatica Lima" userId="b77af7bd85500281" providerId="LiveId" clId="{7D1CC9F5-6E0A-41F8-B5B9-DE5264088EBB}" dt="2026-05-11T00:41:20.790" v="2958" actId="6549"/>
          <ac:spMkLst>
            <pc:docMk/>
            <pc:sldMk cId="3757265641" sldId="292"/>
            <ac:spMk id="12" creationId="{1EC42BAA-B890-43DD-B4F0-9AB5685AF2FE}"/>
          </ac:spMkLst>
        </pc:spChg>
        <pc:spChg chg="mod">
          <ac:chgData name="Neemias Informatica Lima" userId="b77af7bd85500281" providerId="LiveId" clId="{7D1CC9F5-6E0A-41F8-B5B9-DE5264088EBB}" dt="2026-05-11T00:38:38.472" v="2917"/>
          <ac:spMkLst>
            <pc:docMk/>
            <pc:sldMk cId="3757265641" sldId="292"/>
            <ac:spMk id="14" creationId="{00000000-0000-0000-0000-000000000000}"/>
          </ac:spMkLst>
        </pc:spChg>
        <pc:picChg chg="add del mod">
          <ac:chgData name="Neemias Informatica Lima" userId="b77af7bd85500281" providerId="LiveId" clId="{7D1CC9F5-6E0A-41F8-B5B9-DE5264088EBB}" dt="2026-05-10T20:11:09.094" v="1049" actId="478"/>
          <ac:picMkLst>
            <pc:docMk/>
            <pc:sldMk cId="3757265641" sldId="292"/>
            <ac:picMk id="4" creationId="{25BD5B29-6726-EC19-6BE2-9B1CA060BAC2}"/>
          </ac:picMkLst>
        </pc:picChg>
        <pc:picChg chg="add del mod">
          <ac:chgData name="Neemias Informatica Lima" userId="b77af7bd85500281" providerId="LiveId" clId="{7D1CC9F5-6E0A-41F8-B5B9-DE5264088EBB}" dt="2026-05-10T23:24:20.157" v="2336" actId="478"/>
          <ac:picMkLst>
            <pc:docMk/>
            <pc:sldMk cId="3757265641" sldId="292"/>
            <ac:picMk id="4" creationId="{2629FA39-9465-1BBF-91AD-90A57BC726B9}"/>
          </ac:picMkLst>
        </pc:picChg>
        <pc:picChg chg="add del mod">
          <ac:chgData name="Neemias Informatica Lima" userId="b77af7bd85500281" providerId="LiveId" clId="{7D1CC9F5-6E0A-41F8-B5B9-DE5264088EBB}" dt="2026-05-10T21:36:41.212" v="1711" actId="478"/>
          <ac:picMkLst>
            <pc:docMk/>
            <pc:sldMk cId="3757265641" sldId="292"/>
            <ac:picMk id="4" creationId="{64ECB1FC-AC4F-4066-BE07-27A904715A0E}"/>
          </ac:picMkLst>
        </pc:picChg>
        <pc:picChg chg="add mod">
          <ac:chgData name="Neemias Informatica Lima" userId="b77af7bd85500281" providerId="LiveId" clId="{7D1CC9F5-6E0A-41F8-B5B9-DE5264088EBB}" dt="2026-05-11T00:12:31.888" v="2693"/>
          <ac:picMkLst>
            <pc:docMk/>
            <pc:sldMk cId="3757265641" sldId="292"/>
            <ac:picMk id="4" creationId="{D073F2F4-90DB-14F5-D01E-BC840CD54375}"/>
          </ac:picMkLst>
        </pc:picChg>
        <pc:picChg chg="add del mod">
          <ac:chgData name="Neemias Informatica Lima" userId="b77af7bd85500281" providerId="LiveId" clId="{7D1CC9F5-6E0A-41F8-B5B9-DE5264088EBB}" dt="2026-05-10T20:50:41.604" v="1303" actId="478"/>
          <ac:picMkLst>
            <pc:docMk/>
            <pc:sldMk cId="3757265641" sldId="292"/>
            <ac:picMk id="7" creationId="{83E9BB5F-1C20-CD6C-9D9E-7E5978F8B7A2}"/>
          </ac:picMkLst>
        </pc:picChg>
        <pc:picChg chg="add del mod">
          <ac:chgData name="Neemias Informatica Lima" userId="b77af7bd85500281" providerId="LiveId" clId="{7D1CC9F5-6E0A-41F8-B5B9-DE5264088EBB}" dt="2026-05-10T22:30:46.121" v="2021" actId="478"/>
          <ac:picMkLst>
            <pc:docMk/>
            <pc:sldMk cId="3757265641" sldId="292"/>
            <ac:picMk id="7" creationId="{B9444C3E-E48D-2E43-EE74-3FA17700C063}"/>
          </ac:picMkLst>
        </pc:picChg>
        <pc:picChg chg="add del mod">
          <ac:chgData name="Neemias Informatica Lima" userId="b77af7bd85500281" providerId="LiveId" clId="{7D1CC9F5-6E0A-41F8-B5B9-DE5264088EBB}" dt="2026-05-11T00:12:31.492" v="2692" actId="478"/>
          <ac:picMkLst>
            <pc:docMk/>
            <pc:sldMk cId="3757265641" sldId="292"/>
            <ac:picMk id="7" creationId="{C6651A89-F52E-60F1-11A8-1833D685C26D}"/>
          </ac:picMkLst>
        </pc:picChg>
        <pc:picChg chg="add mod">
          <ac:chgData name="Neemias Informatica Lima" userId="b77af7bd85500281" providerId="LiveId" clId="{7D1CC9F5-6E0A-41F8-B5B9-DE5264088EBB}" dt="2026-05-09T11:29:24.566" v="74"/>
          <ac:picMkLst>
            <pc:docMk/>
            <pc:sldMk cId="3757265641" sldId="292"/>
            <ac:picMk id="9" creationId="{AD361222-E696-A6F5-B770-3AB14853ABD1}"/>
          </ac:picMkLst>
        </pc:picChg>
      </pc:sldChg>
      <pc:sldChg chg="addSp delSp modSp mod">
        <pc:chgData name="Neemias Informatica Lima" userId="b77af7bd85500281" providerId="LiveId" clId="{7D1CC9F5-6E0A-41F8-B5B9-DE5264088EBB}" dt="2026-05-11T00:44:36.374" v="2988" actId="6549"/>
        <pc:sldMkLst>
          <pc:docMk/>
          <pc:sldMk cId="3114938747" sldId="293"/>
        </pc:sldMkLst>
        <pc:spChg chg="add del mod">
          <ac:chgData name="Neemias Informatica Lima" userId="b77af7bd85500281" providerId="LiveId" clId="{7D1CC9F5-6E0A-41F8-B5B9-DE5264088EBB}" dt="2026-05-10T23:24:38.133" v="2338" actId="478"/>
          <ac:spMkLst>
            <pc:docMk/>
            <pc:sldMk cId="3114938747" sldId="293"/>
            <ac:spMk id="2" creationId="{01497762-785A-871F-41DB-5C7947E04564}"/>
          </ac:spMkLst>
        </pc:spChg>
        <pc:spChg chg="add del mod">
          <ac:chgData name="Neemias Informatica Lima" userId="b77af7bd85500281" providerId="LiveId" clId="{7D1CC9F5-6E0A-41F8-B5B9-DE5264088EBB}" dt="2026-05-10T21:36:46.378" v="1713" actId="478"/>
          <ac:spMkLst>
            <pc:docMk/>
            <pc:sldMk cId="3114938747" sldId="293"/>
            <ac:spMk id="2" creationId="{0D1DF6CF-E087-5AC4-4B1E-36657C54511B}"/>
          </ac:spMkLst>
        </pc:spChg>
        <pc:spChg chg="add del mod">
          <ac:chgData name="Neemias Informatica Lima" userId="b77af7bd85500281" providerId="LiveId" clId="{7D1CC9F5-6E0A-41F8-B5B9-DE5264088EBB}" dt="2026-05-10T20:11:17.679" v="1051" actId="478"/>
          <ac:spMkLst>
            <pc:docMk/>
            <pc:sldMk cId="3114938747" sldId="293"/>
            <ac:spMk id="2" creationId="{388BDE55-97E3-1E89-3BD6-1680FE64E687}"/>
          </ac:spMkLst>
        </pc:spChg>
        <pc:spChg chg="add mod">
          <ac:chgData name="Neemias Informatica Lima" userId="b77af7bd85500281" providerId="LiveId" clId="{7D1CC9F5-6E0A-41F8-B5B9-DE5264088EBB}" dt="2026-05-11T00:12:47.978" v="2695"/>
          <ac:spMkLst>
            <pc:docMk/>
            <pc:sldMk cId="3114938747" sldId="293"/>
            <ac:spMk id="2" creationId="{A96466E7-BB95-55CE-B355-54E6210066E6}"/>
          </ac:spMkLst>
        </pc:spChg>
        <pc:spChg chg="add del mod">
          <ac:chgData name="Neemias Informatica Lima" userId="b77af7bd85500281" providerId="LiveId" clId="{7D1CC9F5-6E0A-41F8-B5B9-DE5264088EBB}" dt="2026-05-10T20:11:17.679" v="1051" actId="478"/>
          <ac:spMkLst>
            <pc:docMk/>
            <pc:sldMk cId="3114938747" sldId="293"/>
            <ac:spMk id="3" creationId="{6913DD33-28F7-63C6-AD8D-904D667E78A1}"/>
          </ac:spMkLst>
        </pc:spChg>
        <pc:spChg chg="add mod">
          <ac:chgData name="Neemias Informatica Lima" userId="b77af7bd85500281" providerId="LiveId" clId="{7D1CC9F5-6E0A-41F8-B5B9-DE5264088EBB}" dt="2026-05-11T00:12:47.978" v="2695"/>
          <ac:spMkLst>
            <pc:docMk/>
            <pc:sldMk cId="3114938747" sldId="293"/>
            <ac:spMk id="3" creationId="{A0C595A9-31B5-8EA2-E2D6-CA7CAA0C86DF}"/>
          </ac:spMkLst>
        </pc:spChg>
        <pc:spChg chg="add del mod">
          <ac:chgData name="Neemias Informatica Lima" userId="b77af7bd85500281" providerId="LiveId" clId="{7D1CC9F5-6E0A-41F8-B5B9-DE5264088EBB}" dt="2026-05-10T21:36:46.378" v="1713" actId="478"/>
          <ac:spMkLst>
            <pc:docMk/>
            <pc:sldMk cId="3114938747" sldId="293"/>
            <ac:spMk id="3" creationId="{EE906F14-6FE9-2F19-5902-3B9D4E1E9346}"/>
          </ac:spMkLst>
        </pc:spChg>
        <pc:spChg chg="add del mod">
          <ac:chgData name="Neemias Informatica Lima" userId="b77af7bd85500281" providerId="LiveId" clId="{7D1CC9F5-6E0A-41F8-B5B9-DE5264088EBB}" dt="2026-05-10T23:24:38.133" v="2338" actId="478"/>
          <ac:spMkLst>
            <pc:docMk/>
            <pc:sldMk cId="3114938747" sldId="293"/>
            <ac:spMk id="3" creationId="{F06EE3B3-68A1-F48A-CF95-D9896457B52C}"/>
          </ac:spMkLst>
        </pc:spChg>
        <pc:spChg chg="add del mod">
          <ac:chgData name="Neemias Informatica Lima" userId="b77af7bd85500281" providerId="LiveId" clId="{7D1CC9F5-6E0A-41F8-B5B9-DE5264088EBB}" dt="2026-05-10T20:51:03.827" v="1305" actId="478"/>
          <ac:spMkLst>
            <pc:docMk/>
            <pc:sldMk cId="3114938747" sldId="293"/>
            <ac:spMk id="5" creationId="{8BA99165-22A7-F423-86E9-3705CA90E19B}"/>
          </ac:spMkLst>
        </pc:spChg>
        <pc:spChg chg="add del mod">
          <ac:chgData name="Neemias Informatica Lima" userId="b77af7bd85500281" providerId="LiveId" clId="{7D1CC9F5-6E0A-41F8-B5B9-DE5264088EBB}" dt="2026-05-10T22:30:52.656" v="2023" actId="478"/>
          <ac:spMkLst>
            <pc:docMk/>
            <pc:sldMk cId="3114938747" sldId="293"/>
            <ac:spMk id="5" creationId="{90A42F6E-A5C3-777C-610E-3A9562AEB880}"/>
          </ac:spMkLst>
        </pc:spChg>
        <pc:spChg chg="add del mod">
          <ac:chgData name="Neemias Informatica Lima" userId="b77af7bd85500281" providerId="LiveId" clId="{7D1CC9F5-6E0A-41F8-B5B9-DE5264088EBB}" dt="2026-05-11T00:12:47.572" v="2694" actId="478"/>
          <ac:spMkLst>
            <pc:docMk/>
            <pc:sldMk cId="3114938747" sldId="293"/>
            <ac:spMk id="5" creationId="{F7B31820-4C6A-6BE2-794D-D23B09CC33E1}"/>
          </ac:spMkLst>
        </pc:spChg>
        <pc:spChg chg="add del mod">
          <ac:chgData name="Neemias Informatica Lima" userId="b77af7bd85500281" providerId="LiveId" clId="{7D1CC9F5-6E0A-41F8-B5B9-DE5264088EBB}" dt="2026-05-10T22:30:52.656" v="2023" actId="478"/>
          <ac:spMkLst>
            <pc:docMk/>
            <pc:sldMk cId="3114938747" sldId="293"/>
            <ac:spMk id="6" creationId="{047FA7DA-B603-A291-582F-F02A9B130123}"/>
          </ac:spMkLst>
        </pc:spChg>
        <pc:spChg chg="add del mod">
          <ac:chgData name="Neemias Informatica Lima" userId="b77af7bd85500281" providerId="LiveId" clId="{7D1CC9F5-6E0A-41F8-B5B9-DE5264088EBB}" dt="2026-05-11T00:12:47.572" v="2694" actId="478"/>
          <ac:spMkLst>
            <pc:docMk/>
            <pc:sldMk cId="3114938747" sldId="293"/>
            <ac:spMk id="6" creationId="{57C85311-8C06-9AC3-D00C-30F76CB38952}"/>
          </ac:spMkLst>
        </pc:spChg>
        <pc:spChg chg="add del mod">
          <ac:chgData name="Neemias Informatica Lima" userId="b77af7bd85500281" providerId="LiveId" clId="{7D1CC9F5-6E0A-41F8-B5B9-DE5264088EBB}" dt="2026-05-10T20:51:03.827" v="1305" actId="478"/>
          <ac:spMkLst>
            <pc:docMk/>
            <pc:sldMk cId="3114938747" sldId="293"/>
            <ac:spMk id="6" creationId="{7FC9FE66-94FA-F96A-B427-728CAFEA22C7}"/>
          </ac:spMkLst>
        </pc:spChg>
        <pc:spChg chg="mod">
          <ac:chgData name="Neemias Informatica Lima" userId="b77af7bd85500281" providerId="LiveId" clId="{7D1CC9F5-6E0A-41F8-B5B9-DE5264088EBB}" dt="2026-05-11T00:44:36.374" v="2988" actId="6549"/>
          <ac:spMkLst>
            <pc:docMk/>
            <pc:sldMk cId="3114938747" sldId="293"/>
            <ac:spMk id="16" creationId="{CFC8B9D9-C6ED-4706-A104-65D118A5B7F9}"/>
          </ac:spMkLst>
        </pc:spChg>
        <pc:picChg chg="add del mod">
          <ac:chgData name="Neemias Informatica Lima" userId="b77af7bd85500281" providerId="LiveId" clId="{7D1CC9F5-6E0A-41F8-B5B9-DE5264088EBB}" dt="2026-05-10T20:11:17.679" v="1051" actId="478"/>
          <ac:picMkLst>
            <pc:docMk/>
            <pc:sldMk cId="3114938747" sldId="293"/>
            <ac:picMk id="4" creationId="{4A64C648-DE2F-690C-0CCD-D9764F3C477A}"/>
          </ac:picMkLst>
        </pc:picChg>
        <pc:picChg chg="add del mod">
          <ac:chgData name="Neemias Informatica Lima" userId="b77af7bd85500281" providerId="LiveId" clId="{7D1CC9F5-6E0A-41F8-B5B9-DE5264088EBB}" dt="2026-05-10T23:24:38.133" v="2338" actId="478"/>
          <ac:picMkLst>
            <pc:docMk/>
            <pc:sldMk cId="3114938747" sldId="293"/>
            <ac:picMk id="4" creationId="{7F1D2FFE-2EFC-A218-9F8A-E0353CBAE623}"/>
          </ac:picMkLst>
        </pc:picChg>
        <pc:picChg chg="add mod">
          <ac:chgData name="Neemias Informatica Lima" userId="b77af7bd85500281" providerId="LiveId" clId="{7D1CC9F5-6E0A-41F8-B5B9-DE5264088EBB}" dt="2026-05-11T00:12:47.978" v="2695"/>
          <ac:picMkLst>
            <pc:docMk/>
            <pc:sldMk cId="3114938747" sldId="293"/>
            <ac:picMk id="4" creationId="{826BB337-4851-6220-00F1-7F3231251046}"/>
          </ac:picMkLst>
        </pc:picChg>
        <pc:picChg chg="add del mod">
          <ac:chgData name="Neemias Informatica Lima" userId="b77af7bd85500281" providerId="LiveId" clId="{7D1CC9F5-6E0A-41F8-B5B9-DE5264088EBB}" dt="2026-05-10T21:36:46.378" v="1713" actId="478"/>
          <ac:picMkLst>
            <pc:docMk/>
            <pc:sldMk cId="3114938747" sldId="293"/>
            <ac:picMk id="4" creationId="{C9BC9E49-BC47-ED63-D3B8-249BBA47D26F}"/>
          </ac:picMkLst>
        </pc:picChg>
        <pc:picChg chg="add del mod">
          <ac:chgData name="Neemias Informatica Lima" userId="b77af7bd85500281" providerId="LiveId" clId="{7D1CC9F5-6E0A-41F8-B5B9-DE5264088EBB}" dt="2026-05-11T00:12:47.572" v="2694" actId="478"/>
          <ac:picMkLst>
            <pc:docMk/>
            <pc:sldMk cId="3114938747" sldId="293"/>
            <ac:picMk id="7" creationId="{0A6E3989-DD5B-83FF-B94C-C06B90953537}"/>
          </ac:picMkLst>
        </pc:picChg>
        <pc:picChg chg="add del mod">
          <ac:chgData name="Neemias Informatica Lima" userId="b77af7bd85500281" providerId="LiveId" clId="{7D1CC9F5-6E0A-41F8-B5B9-DE5264088EBB}" dt="2026-05-10T20:51:03.827" v="1305" actId="478"/>
          <ac:picMkLst>
            <pc:docMk/>
            <pc:sldMk cId="3114938747" sldId="293"/>
            <ac:picMk id="7" creationId="{971D521C-1729-09BD-AD84-D0B7ED0DDE28}"/>
          </ac:picMkLst>
        </pc:picChg>
        <pc:picChg chg="add del mod">
          <ac:chgData name="Neemias Informatica Lima" userId="b77af7bd85500281" providerId="LiveId" clId="{7D1CC9F5-6E0A-41F8-B5B9-DE5264088EBB}" dt="2026-05-10T22:30:52.656" v="2023" actId="478"/>
          <ac:picMkLst>
            <pc:docMk/>
            <pc:sldMk cId="3114938747" sldId="293"/>
            <ac:picMk id="7" creationId="{D44D8A1A-E14C-0A96-6A51-4FF9EB257401}"/>
          </ac:picMkLst>
        </pc:picChg>
        <pc:picChg chg="add mod">
          <ac:chgData name="Neemias Informatica Lima" userId="b77af7bd85500281" providerId="LiveId" clId="{7D1CC9F5-6E0A-41F8-B5B9-DE5264088EBB}" dt="2026-05-09T11:29:31.239" v="76"/>
          <ac:picMkLst>
            <pc:docMk/>
            <pc:sldMk cId="3114938747" sldId="293"/>
            <ac:picMk id="9" creationId="{0839AB79-9429-EE64-4CAC-6FA68587F84C}"/>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466959F-D557-4AD2-8488-6D988692D220}" type="datetimeFigureOut">
              <a:rPr lang="pt-BR" smtClean="0"/>
              <a:t>17/05/2026</a:t>
            </a:fld>
            <a:endParaRPr lang="pt-BR"/>
          </a:p>
        </p:txBody>
      </p:sp>
      <p:sp>
        <p:nvSpPr>
          <p:cNvPr id="4" name="Espaço Reservado para Rodapé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5" name="Espaço Reservado para Número de Slid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2E72852-4DE7-44D3-8A7F-56C27570EADE}" type="slidenum">
              <a:rPr lang="pt-BR" smtClean="0"/>
              <a:t>‹nº›</a:t>
            </a:fld>
            <a:endParaRPr lang="pt-BR"/>
          </a:p>
        </p:txBody>
      </p:sp>
    </p:spTree>
    <p:extLst>
      <p:ext uri="{BB962C8B-B14F-4D97-AF65-F5344CB8AC3E}">
        <p14:creationId xmlns:p14="http://schemas.microsoft.com/office/powerpoint/2010/main" val="9844537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C4D8A3-0553-4624-98E0-EE1E1EA2DF94}" type="datetimeFigureOut">
              <a:rPr lang="pt-BR" smtClean="0"/>
              <a:t>17/05/2026</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DDDF94-5BF5-43EC-9ABE-4C4ADD279200}" type="slidenum">
              <a:rPr lang="pt-BR" smtClean="0"/>
              <a:t>‹nº›</a:t>
            </a:fld>
            <a:endParaRPr lang="pt-BR"/>
          </a:p>
        </p:txBody>
      </p:sp>
    </p:spTree>
    <p:extLst>
      <p:ext uri="{BB962C8B-B14F-4D97-AF65-F5344CB8AC3E}">
        <p14:creationId xmlns:p14="http://schemas.microsoft.com/office/powerpoint/2010/main" val="30377229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34DDDF94-5BF5-43EC-9ABE-4C4ADD279200}" type="slidenum">
              <a:rPr lang="pt-BR" smtClean="0"/>
              <a:t>1</a:t>
            </a:fld>
            <a:endParaRPr lang="pt-BR"/>
          </a:p>
        </p:txBody>
      </p:sp>
    </p:spTree>
    <p:extLst>
      <p:ext uri="{BB962C8B-B14F-4D97-AF65-F5344CB8AC3E}">
        <p14:creationId xmlns:p14="http://schemas.microsoft.com/office/powerpoint/2010/main" val="19876698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34DDDF94-5BF5-43EC-9ABE-4C4ADD279200}" type="slidenum">
              <a:rPr lang="pt-BR" smtClean="0"/>
              <a:t>2</a:t>
            </a:fld>
            <a:endParaRPr lang="pt-BR"/>
          </a:p>
        </p:txBody>
      </p:sp>
    </p:spTree>
    <p:extLst>
      <p:ext uri="{BB962C8B-B14F-4D97-AF65-F5344CB8AC3E}">
        <p14:creationId xmlns:p14="http://schemas.microsoft.com/office/powerpoint/2010/main" val="2252631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34DDDF94-5BF5-43EC-9ABE-4C4ADD279200}" type="slidenum">
              <a:rPr lang="pt-BR" smtClean="0"/>
              <a:t>3</a:t>
            </a:fld>
            <a:endParaRPr lang="pt-BR"/>
          </a:p>
        </p:txBody>
      </p:sp>
    </p:spTree>
    <p:extLst>
      <p:ext uri="{BB962C8B-B14F-4D97-AF65-F5344CB8AC3E}">
        <p14:creationId xmlns:p14="http://schemas.microsoft.com/office/powerpoint/2010/main" val="37965696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34DDDF94-5BF5-43EC-9ABE-4C4ADD279200}" type="slidenum">
              <a:rPr lang="pt-BR" smtClean="0"/>
              <a:t>5</a:t>
            </a:fld>
            <a:endParaRPr lang="pt-BR"/>
          </a:p>
        </p:txBody>
      </p:sp>
    </p:spTree>
    <p:extLst>
      <p:ext uri="{BB962C8B-B14F-4D97-AF65-F5344CB8AC3E}">
        <p14:creationId xmlns:p14="http://schemas.microsoft.com/office/powerpoint/2010/main" val="17874455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34DDDF94-5BF5-43EC-9ABE-4C4ADD279200}" type="slidenum">
              <a:rPr lang="pt-BR" smtClean="0"/>
              <a:t>7</a:t>
            </a:fld>
            <a:endParaRPr lang="pt-BR"/>
          </a:p>
        </p:txBody>
      </p:sp>
    </p:spTree>
    <p:extLst>
      <p:ext uri="{BB962C8B-B14F-4D97-AF65-F5344CB8AC3E}">
        <p14:creationId xmlns:p14="http://schemas.microsoft.com/office/powerpoint/2010/main" val="15523721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34DDDF94-5BF5-43EC-9ABE-4C4ADD279200}" type="slidenum">
              <a:rPr lang="pt-BR" smtClean="0"/>
              <a:t>9</a:t>
            </a:fld>
            <a:endParaRPr lang="pt-BR"/>
          </a:p>
        </p:txBody>
      </p:sp>
    </p:spTree>
    <p:extLst>
      <p:ext uri="{BB962C8B-B14F-4D97-AF65-F5344CB8AC3E}">
        <p14:creationId xmlns:p14="http://schemas.microsoft.com/office/powerpoint/2010/main" val="13066495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34DDDF94-5BF5-43EC-9ABE-4C4ADD279200}" type="slidenum">
              <a:rPr lang="pt-BR" smtClean="0"/>
              <a:t>10</a:t>
            </a:fld>
            <a:endParaRPr lang="pt-BR"/>
          </a:p>
        </p:txBody>
      </p:sp>
    </p:spTree>
    <p:extLst>
      <p:ext uri="{BB962C8B-B14F-4D97-AF65-F5344CB8AC3E}">
        <p14:creationId xmlns:p14="http://schemas.microsoft.com/office/powerpoint/2010/main" val="15143004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34DDDF94-5BF5-43EC-9ABE-4C4ADD279200}" type="slidenum">
              <a:rPr lang="pt-BR" smtClean="0"/>
              <a:t>11</a:t>
            </a:fld>
            <a:endParaRPr lang="pt-BR"/>
          </a:p>
        </p:txBody>
      </p:sp>
    </p:spTree>
    <p:extLst>
      <p:ext uri="{BB962C8B-B14F-4D97-AF65-F5344CB8AC3E}">
        <p14:creationId xmlns:p14="http://schemas.microsoft.com/office/powerpoint/2010/main" val="39994307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sp>
        <p:nvSpPr>
          <p:cNvPr id="7" name="Rectangle 6"/>
          <p:cNvSpPr/>
          <p:nvPr/>
        </p:nvSpPr>
        <p:spPr>
          <a:xfrm>
            <a:off x="2386" y="4809490"/>
            <a:ext cx="9159077" cy="34353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4759535"/>
            <a:ext cx="9159077" cy="480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4532" y="570268"/>
            <a:ext cx="7558207" cy="2679573"/>
          </a:xfrm>
        </p:spPr>
        <p:txBody>
          <a:bodyPr anchor="b">
            <a:normAutofit/>
          </a:bodyPr>
          <a:lstStyle>
            <a:lvl1pPr algn="l">
              <a:lnSpc>
                <a:spcPct val="85000"/>
              </a:lnSpc>
              <a:defRPr sz="6011" spc="-38" baseline="0">
                <a:solidFill>
                  <a:schemeClr val="tx1">
                    <a:lumMod val="85000"/>
                    <a:lumOff val="15000"/>
                  </a:schemeClr>
                </a:solidFill>
              </a:defRPr>
            </a:lvl1pPr>
          </a:lstStyle>
          <a:p>
            <a:r>
              <a:rPr lang="pt-BR"/>
              <a:t>Clique para editar o título mestre</a:t>
            </a:r>
            <a:endParaRPr lang="en-US" dirty="0"/>
          </a:p>
        </p:txBody>
      </p:sp>
      <p:sp>
        <p:nvSpPr>
          <p:cNvPr id="3" name="Subtitle 2"/>
          <p:cNvSpPr>
            <a:spLocks noGrp="1"/>
          </p:cNvSpPr>
          <p:nvPr>
            <p:ph type="subTitle" idx="1"/>
          </p:nvPr>
        </p:nvSpPr>
        <p:spPr>
          <a:xfrm>
            <a:off x="826614" y="3347903"/>
            <a:ext cx="7558207" cy="858838"/>
          </a:xfrm>
        </p:spPr>
        <p:txBody>
          <a:bodyPr lIns="91440" rIns="91440">
            <a:normAutofit/>
          </a:bodyPr>
          <a:lstStyle>
            <a:lvl1pPr marL="0" indent="0" algn="l">
              <a:buNone/>
              <a:defRPr sz="1803" cap="all" spc="150" baseline="0">
                <a:solidFill>
                  <a:schemeClr val="tx2"/>
                </a:solidFill>
                <a:latin typeface="+mj-lt"/>
              </a:defRPr>
            </a:lvl1pPr>
            <a:lvl2pPr marL="343540" indent="0" algn="ctr">
              <a:buNone/>
              <a:defRPr sz="1803"/>
            </a:lvl2pPr>
            <a:lvl3pPr marL="687080" indent="0" algn="ctr">
              <a:buNone/>
              <a:defRPr sz="1803"/>
            </a:lvl3pPr>
            <a:lvl4pPr marL="1030620" indent="0" algn="ctr">
              <a:buNone/>
              <a:defRPr sz="1503"/>
            </a:lvl4pPr>
            <a:lvl5pPr marL="1374160" indent="0" algn="ctr">
              <a:buNone/>
              <a:defRPr sz="1503"/>
            </a:lvl5pPr>
            <a:lvl6pPr marL="1717700" indent="0" algn="ctr">
              <a:buNone/>
              <a:defRPr sz="1503"/>
            </a:lvl6pPr>
            <a:lvl7pPr marL="2061240" indent="0" algn="ctr">
              <a:buNone/>
              <a:defRPr sz="1503"/>
            </a:lvl7pPr>
            <a:lvl8pPr marL="2404781" indent="0" algn="ctr">
              <a:buNone/>
              <a:defRPr sz="1503"/>
            </a:lvl8pPr>
            <a:lvl9pPr marL="2748321" indent="0" algn="ctr">
              <a:buNone/>
              <a:defRPr sz="1503"/>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4BDF68E2-58F2-4D09-BE8B-E3BD06533059}" type="datetimeFigureOut">
              <a:rPr lang="en-US" dirty="0"/>
              <a:t>5/17/2026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cxnSp>
        <p:nvCxnSpPr>
          <p:cNvPr id="9" name="Straight Connector 8"/>
          <p:cNvCxnSpPr/>
          <p:nvPr/>
        </p:nvCxnSpPr>
        <p:spPr>
          <a:xfrm>
            <a:off x="907473" y="3263583"/>
            <a:ext cx="7420785"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9699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528FC5F6-F338-4AE4-BB23-26385BCFC423}" type="datetimeFigureOut">
              <a:rPr lang="en-US" dirty="0"/>
              <a:t>5/17/2026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t>‹nº›</a:t>
            </a:fld>
            <a:endParaRPr lang="en-US" dirty="0"/>
          </a:p>
        </p:txBody>
      </p:sp>
    </p:spTree>
    <p:extLst>
      <p:ext uri="{BB962C8B-B14F-4D97-AF65-F5344CB8AC3E}">
        <p14:creationId xmlns:p14="http://schemas.microsoft.com/office/powerpoint/2010/main" val="3411489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Cabeçalho da Seção">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6" y="4809490"/>
            <a:ext cx="9159077" cy="34353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4759535"/>
            <a:ext cx="9159077" cy="480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4532" y="570268"/>
            <a:ext cx="7558207" cy="2679573"/>
          </a:xfrm>
        </p:spPr>
        <p:txBody>
          <a:bodyPr anchor="b" anchorCtr="0">
            <a:normAutofit/>
          </a:bodyPr>
          <a:lstStyle>
            <a:lvl1pPr>
              <a:lnSpc>
                <a:spcPct val="85000"/>
              </a:lnSpc>
              <a:defRPr sz="6011" b="0">
                <a:solidFill>
                  <a:schemeClr val="tx1">
                    <a:lumMod val="85000"/>
                    <a:lumOff val="15000"/>
                  </a:schemeClr>
                </a:solidFill>
              </a:defRPr>
            </a:lvl1pPr>
          </a:lstStyle>
          <a:p>
            <a:r>
              <a:rPr lang="pt-BR"/>
              <a:t>Clique para editar o título mestre</a:t>
            </a:r>
            <a:endParaRPr lang="en-US" dirty="0"/>
          </a:p>
        </p:txBody>
      </p:sp>
      <p:sp>
        <p:nvSpPr>
          <p:cNvPr id="3" name="Text Placeholder 2"/>
          <p:cNvSpPr>
            <a:spLocks noGrp="1"/>
          </p:cNvSpPr>
          <p:nvPr>
            <p:ph type="body" idx="1"/>
          </p:nvPr>
        </p:nvSpPr>
        <p:spPr>
          <a:xfrm>
            <a:off x="824532" y="3346031"/>
            <a:ext cx="7558207" cy="858838"/>
          </a:xfrm>
        </p:spPr>
        <p:txBody>
          <a:bodyPr lIns="91440" rIns="91440" anchor="t" anchorCtr="0">
            <a:normAutofit/>
          </a:bodyPr>
          <a:lstStyle>
            <a:lvl1pPr marL="0" indent="0">
              <a:buNone/>
              <a:defRPr sz="1803" cap="all" spc="150" baseline="0">
                <a:solidFill>
                  <a:schemeClr val="tx2"/>
                </a:solidFill>
                <a:latin typeface="+mj-lt"/>
              </a:defRPr>
            </a:lvl1pPr>
            <a:lvl2pPr marL="343540" indent="0">
              <a:buNone/>
              <a:defRPr sz="1353">
                <a:solidFill>
                  <a:schemeClr val="tx1">
                    <a:tint val="75000"/>
                  </a:schemeClr>
                </a:solidFill>
              </a:defRPr>
            </a:lvl2pPr>
            <a:lvl3pPr marL="687080" indent="0">
              <a:buNone/>
              <a:defRPr sz="1202">
                <a:solidFill>
                  <a:schemeClr val="tx1">
                    <a:tint val="75000"/>
                  </a:schemeClr>
                </a:solidFill>
              </a:defRPr>
            </a:lvl3pPr>
            <a:lvl4pPr marL="1030620" indent="0">
              <a:buNone/>
              <a:defRPr sz="1052">
                <a:solidFill>
                  <a:schemeClr val="tx1">
                    <a:tint val="75000"/>
                  </a:schemeClr>
                </a:solidFill>
              </a:defRPr>
            </a:lvl4pPr>
            <a:lvl5pPr marL="1374160" indent="0">
              <a:buNone/>
              <a:defRPr sz="1052">
                <a:solidFill>
                  <a:schemeClr val="tx1">
                    <a:tint val="75000"/>
                  </a:schemeClr>
                </a:solidFill>
              </a:defRPr>
            </a:lvl5pPr>
            <a:lvl6pPr marL="1717700" indent="0">
              <a:buNone/>
              <a:defRPr sz="1052">
                <a:solidFill>
                  <a:schemeClr val="tx1">
                    <a:tint val="75000"/>
                  </a:schemeClr>
                </a:solidFill>
              </a:defRPr>
            </a:lvl6pPr>
            <a:lvl7pPr marL="2061240" indent="0">
              <a:buNone/>
              <a:defRPr sz="1052">
                <a:solidFill>
                  <a:schemeClr val="tx1">
                    <a:tint val="75000"/>
                  </a:schemeClr>
                </a:solidFill>
              </a:defRPr>
            </a:lvl7pPr>
            <a:lvl8pPr marL="2404781" indent="0">
              <a:buNone/>
              <a:defRPr sz="1052">
                <a:solidFill>
                  <a:schemeClr val="tx1">
                    <a:tint val="75000"/>
                  </a:schemeClr>
                </a:solidFill>
              </a:defRPr>
            </a:lvl8pPr>
            <a:lvl9pPr marL="2748321" indent="0">
              <a:buNone/>
              <a:defRPr sz="1052">
                <a:solidFill>
                  <a:schemeClr val="tx1">
                    <a:tint val="75000"/>
                  </a:schemeClr>
                </a:solidFill>
              </a:defRPr>
            </a:lvl9pPr>
          </a:lstStyle>
          <a:p>
            <a:pPr lvl="0"/>
            <a:r>
              <a:rPr lang="pt-BR"/>
              <a:t>Editar estilos de texto Mestre</a:t>
            </a:r>
          </a:p>
        </p:txBody>
      </p:sp>
      <p:sp>
        <p:nvSpPr>
          <p:cNvPr id="4" name="Date Placeholder 3"/>
          <p:cNvSpPr>
            <a:spLocks noGrp="1"/>
          </p:cNvSpPr>
          <p:nvPr>
            <p:ph type="dt" sz="half" idx="10"/>
          </p:nvPr>
        </p:nvSpPr>
        <p:spPr/>
        <p:txBody>
          <a:bodyPr/>
          <a:lstStyle/>
          <a:p>
            <a:fld id="{20EBB0C4-6273-4C6E-B9BD-2EDC30F1CD52}" type="datetimeFigureOut">
              <a:rPr lang="en-US" dirty="0"/>
              <a:t>5/17/2026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cxnSp>
        <p:nvCxnSpPr>
          <p:cNvPr id="9" name="Straight Connector 8"/>
          <p:cNvCxnSpPr/>
          <p:nvPr/>
        </p:nvCxnSpPr>
        <p:spPr>
          <a:xfrm>
            <a:off x="907473" y="3263583"/>
            <a:ext cx="7420785"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2678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8" name="Title 7"/>
          <p:cNvSpPr>
            <a:spLocks noGrp="1"/>
          </p:cNvSpPr>
          <p:nvPr>
            <p:ph type="title"/>
          </p:nvPr>
        </p:nvSpPr>
        <p:spPr>
          <a:xfrm>
            <a:off x="824532" y="215351"/>
            <a:ext cx="7558207" cy="1090083"/>
          </a:xfrm>
        </p:spPr>
        <p:txBody>
          <a:bodyPr/>
          <a:lstStyle/>
          <a:p>
            <a:r>
              <a:rPr lang="pt-BR"/>
              <a:t>Clique para editar o título mestre</a:t>
            </a:r>
            <a:endParaRPr lang="en-US" dirty="0"/>
          </a:p>
        </p:txBody>
      </p:sp>
      <p:sp>
        <p:nvSpPr>
          <p:cNvPr id="3" name="Content Placeholder 2"/>
          <p:cNvSpPr>
            <a:spLocks noGrp="1"/>
          </p:cNvSpPr>
          <p:nvPr>
            <p:ph sz="half" idx="1"/>
          </p:nvPr>
        </p:nvSpPr>
        <p:spPr>
          <a:xfrm>
            <a:off x="824531" y="1386864"/>
            <a:ext cx="3710393" cy="302310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4672346" y="1386865"/>
            <a:ext cx="3710393" cy="302310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19AB4D41-86C1-4908-B66A-0B50CEB3BF29}" type="datetimeFigureOut">
              <a:rPr lang="en-US" dirty="0"/>
              <a:t>5/17/2026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‹nº›</a:t>
            </a:fld>
            <a:endParaRPr lang="en-US" dirty="0"/>
          </a:p>
        </p:txBody>
      </p:sp>
    </p:spTree>
    <p:extLst>
      <p:ext uri="{BB962C8B-B14F-4D97-AF65-F5344CB8AC3E}">
        <p14:creationId xmlns:p14="http://schemas.microsoft.com/office/powerpoint/2010/main" val="21822527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10" name="Title 9"/>
          <p:cNvSpPr>
            <a:spLocks noGrp="1"/>
          </p:cNvSpPr>
          <p:nvPr>
            <p:ph type="title"/>
          </p:nvPr>
        </p:nvSpPr>
        <p:spPr>
          <a:xfrm>
            <a:off x="824532" y="215351"/>
            <a:ext cx="7558207" cy="1090083"/>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824531" y="1387103"/>
            <a:ext cx="3710393" cy="553234"/>
          </a:xfrm>
        </p:spPr>
        <p:txBody>
          <a:bodyPr lIns="91440" rIns="91440" anchor="ctr">
            <a:normAutofit/>
          </a:bodyPr>
          <a:lstStyle>
            <a:lvl1pPr marL="0" indent="0">
              <a:buNone/>
              <a:defRPr sz="1503" b="0" cap="all" baseline="0">
                <a:solidFill>
                  <a:schemeClr val="tx2"/>
                </a:solidFill>
              </a:defRPr>
            </a:lvl1pPr>
            <a:lvl2pPr marL="343540" indent="0">
              <a:buNone/>
              <a:defRPr sz="1503" b="1"/>
            </a:lvl2pPr>
            <a:lvl3pPr marL="687080" indent="0">
              <a:buNone/>
              <a:defRPr sz="1353" b="1"/>
            </a:lvl3pPr>
            <a:lvl4pPr marL="1030620" indent="0">
              <a:buNone/>
              <a:defRPr sz="1202" b="1"/>
            </a:lvl4pPr>
            <a:lvl5pPr marL="1374160" indent="0">
              <a:buNone/>
              <a:defRPr sz="1202" b="1"/>
            </a:lvl5pPr>
            <a:lvl6pPr marL="1717700" indent="0">
              <a:buNone/>
              <a:defRPr sz="1202" b="1"/>
            </a:lvl6pPr>
            <a:lvl7pPr marL="2061240" indent="0">
              <a:buNone/>
              <a:defRPr sz="1202" b="1"/>
            </a:lvl7pPr>
            <a:lvl8pPr marL="2404781" indent="0">
              <a:buNone/>
              <a:defRPr sz="1202" b="1"/>
            </a:lvl8pPr>
            <a:lvl9pPr marL="2748321" indent="0">
              <a:buNone/>
              <a:defRPr sz="1202" b="1"/>
            </a:lvl9pPr>
          </a:lstStyle>
          <a:p>
            <a:pPr lvl="0"/>
            <a:r>
              <a:rPr lang="pt-BR"/>
              <a:t>Editar estilos de texto Mestre</a:t>
            </a:r>
          </a:p>
        </p:txBody>
      </p:sp>
      <p:sp>
        <p:nvSpPr>
          <p:cNvPr id="4" name="Content Placeholder 3"/>
          <p:cNvSpPr>
            <a:spLocks noGrp="1"/>
          </p:cNvSpPr>
          <p:nvPr>
            <p:ph sz="half" idx="2"/>
          </p:nvPr>
        </p:nvSpPr>
        <p:spPr>
          <a:xfrm>
            <a:off x="824531" y="1940337"/>
            <a:ext cx="3710393" cy="2538342"/>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4672346" y="1387103"/>
            <a:ext cx="3710393" cy="553234"/>
          </a:xfrm>
        </p:spPr>
        <p:txBody>
          <a:bodyPr lIns="91440" rIns="91440" anchor="ctr">
            <a:normAutofit/>
          </a:bodyPr>
          <a:lstStyle>
            <a:lvl1pPr marL="0" indent="0">
              <a:buNone/>
              <a:defRPr sz="1503" b="0" cap="all" baseline="0">
                <a:solidFill>
                  <a:schemeClr val="tx2"/>
                </a:solidFill>
              </a:defRPr>
            </a:lvl1pPr>
            <a:lvl2pPr marL="343540" indent="0">
              <a:buNone/>
              <a:defRPr sz="1503" b="1"/>
            </a:lvl2pPr>
            <a:lvl3pPr marL="687080" indent="0">
              <a:buNone/>
              <a:defRPr sz="1353" b="1"/>
            </a:lvl3pPr>
            <a:lvl4pPr marL="1030620" indent="0">
              <a:buNone/>
              <a:defRPr sz="1202" b="1"/>
            </a:lvl4pPr>
            <a:lvl5pPr marL="1374160" indent="0">
              <a:buNone/>
              <a:defRPr sz="1202" b="1"/>
            </a:lvl5pPr>
            <a:lvl6pPr marL="1717700" indent="0">
              <a:buNone/>
              <a:defRPr sz="1202" b="1"/>
            </a:lvl6pPr>
            <a:lvl7pPr marL="2061240" indent="0">
              <a:buNone/>
              <a:defRPr sz="1202" b="1"/>
            </a:lvl7pPr>
            <a:lvl8pPr marL="2404781" indent="0">
              <a:buNone/>
              <a:defRPr sz="1202" b="1"/>
            </a:lvl8pPr>
            <a:lvl9pPr marL="2748321" indent="0">
              <a:buNone/>
              <a:defRPr sz="1202" b="1"/>
            </a:lvl9pPr>
          </a:lstStyle>
          <a:p>
            <a:pPr lvl="0"/>
            <a:r>
              <a:rPr lang="pt-BR"/>
              <a:t>Editar estilos de texto Mestre</a:t>
            </a:r>
          </a:p>
        </p:txBody>
      </p:sp>
      <p:sp>
        <p:nvSpPr>
          <p:cNvPr id="6" name="Content Placeholder 5"/>
          <p:cNvSpPr>
            <a:spLocks noGrp="1"/>
          </p:cNvSpPr>
          <p:nvPr>
            <p:ph sz="quarter" idx="4"/>
          </p:nvPr>
        </p:nvSpPr>
        <p:spPr>
          <a:xfrm>
            <a:off x="4672346" y="1940337"/>
            <a:ext cx="3710393" cy="2538342"/>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E6426E2C-56C1-4E0D-A793-0088A7FDD37E}" type="datetimeFigureOut">
              <a:rPr lang="en-US" dirty="0"/>
              <a:t>5/17/2026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‹nº›</a:t>
            </a:fld>
            <a:endParaRPr lang="en-US" dirty="0"/>
          </a:p>
        </p:txBody>
      </p:sp>
    </p:spTree>
    <p:extLst>
      <p:ext uri="{BB962C8B-B14F-4D97-AF65-F5344CB8AC3E}">
        <p14:creationId xmlns:p14="http://schemas.microsoft.com/office/powerpoint/2010/main" val="40213998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C8C39B41-D8B5-4052-B551-9B5525EAA8B6}" type="datetimeFigureOut">
              <a:rPr lang="en-US" dirty="0"/>
              <a:t>5/17/2026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‹nº›</a:t>
            </a:fld>
            <a:endParaRPr lang="en-US" dirty="0"/>
          </a:p>
        </p:txBody>
      </p:sp>
    </p:spTree>
    <p:extLst>
      <p:ext uri="{BB962C8B-B14F-4D97-AF65-F5344CB8AC3E}">
        <p14:creationId xmlns:p14="http://schemas.microsoft.com/office/powerpoint/2010/main" val="29189633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m branco">
    <p:spTree>
      <p:nvGrpSpPr>
        <p:cNvPr id="1" name=""/>
        <p:cNvGrpSpPr/>
        <p:nvPr/>
      </p:nvGrpSpPr>
      <p:grpSpPr>
        <a:xfrm>
          <a:off x="0" y="0"/>
          <a:ext cx="0" cy="0"/>
          <a:chOff x="0" y="0"/>
          <a:chExt cx="0" cy="0"/>
        </a:xfrm>
      </p:grpSpPr>
      <p:sp>
        <p:nvSpPr>
          <p:cNvPr id="5" name="Rectangle 4"/>
          <p:cNvSpPr/>
          <p:nvPr/>
        </p:nvSpPr>
        <p:spPr>
          <a:xfrm>
            <a:off x="2386" y="4809490"/>
            <a:ext cx="9159077" cy="34353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4759535"/>
            <a:ext cx="9159077" cy="480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D94136C-8742-45B2-AF27-D93DF72833A9}" type="datetimeFigureOut">
              <a:rPr lang="en-US" dirty="0"/>
              <a:t>5/17/2026</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‹nº›</a:t>
            </a:fld>
            <a:endParaRPr lang="en-US" dirty="0"/>
          </a:p>
        </p:txBody>
      </p:sp>
    </p:spTree>
    <p:extLst>
      <p:ext uri="{BB962C8B-B14F-4D97-AF65-F5344CB8AC3E}">
        <p14:creationId xmlns:p14="http://schemas.microsoft.com/office/powerpoint/2010/main" val="16544498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údo com Legenda">
    <p:spTree>
      <p:nvGrpSpPr>
        <p:cNvPr id="1" name=""/>
        <p:cNvGrpSpPr/>
        <p:nvPr/>
      </p:nvGrpSpPr>
      <p:grpSpPr>
        <a:xfrm>
          <a:off x="0" y="0"/>
          <a:ext cx="0" cy="0"/>
          <a:chOff x="0" y="0"/>
          <a:chExt cx="0" cy="0"/>
        </a:xfrm>
      </p:grpSpPr>
      <p:sp>
        <p:nvSpPr>
          <p:cNvPr id="8" name="Rectangle 7"/>
          <p:cNvSpPr/>
          <p:nvPr/>
        </p:nvSpPr>
        <p:spPr>
          <a:xfrm>
            <a:off x="13" y="0"/>
            <a:ext cx="3043895" cy="51530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5840" y="0"/>
            <a:ext cx="48098" cy="51530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3555" y="446595"/>
            <a:ext cx="2404884" cy="1717675"/>
          </a:xfrm>
        </p:spPr>
        <p:txBody>
          <a:bodyPr anchor="b">
            <a:normAutofit/>
          </a:bodyPr>
          <a:lstStyle>
            <a:lvl1pPr>
              <a:defRPr sz="2705" b="0">
                <a:solidFill>
                  <a:srgbClr val="FFFFFF"/>
                </a:solidFill>
              </a:defRPr>
            </a:lvl1pPr>
          </a:lstStyle>
          <a:p>
            <a:r>
              <a:rPr lang="pt-BR"/>
              <a:t>Clique para editar o título mestre</a:t>
            </a:r>
            <a:endParaRPr lang="en-US" dirty="0"/>
          </a:p>
        </p:txBody>
      </p:sp>
      <p:sp>
        <p:nvSpPr>
          <p:cNvPr id="3" name="Content Placeholder 2"/>
          <p:cNvSpPr>
            <a:spLocks noGrp="1"/>
          </p:cNvSpPr>
          <p:nvPr>
            <p:ph idx="1"/>
          </p:nvPr>
        </p:nvSpPr>
        <p:spPr>
          <a:xfrm>
            <a:off x="3607326" y="549656"/>
            <a:ext cx="4878479" cy="3950653"/>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343555" y="2198624"/>
            <a:ext cx="2404884" cy="2539036"/>
          </a:xfrm>
        </p:spPr>
        <p:txBody>
          <a:bodyPr lIns="91440" rIns="91440">
            <a:normAutofit/>
          </a:bodyPr>
          <a:lstStyle>
            <a:lvl1pPr marL="0" indent="0">
              <a:buNone/>
              <a:defRPr sz="1127">
                <a:solidFill>
                  <a:srgbClr val="FFFFFF"/>
                </a:solidFill>
              </a:defRPr>
            </a:lvl1pPr>
            <a:lvl2pPr marL="343540" indent="0">
              <a:buNone/>
              <a:defRPr sz="902"/>
            </a:lvl2pPr>
            <a:lvl3pPr marL="687080" indent="0">
              <a:buNone/>
              <a:defRPr sz="751"/>
            </a:lvl3pPr>
            <a:lvl4pPr marL="1030620" indent="0">
              <a:buNone/>
              <a:defRPr sz="676"/>
            </a:lvl4pPr>
            <a:lvl5pPr marL="1374160" indent="0">
              <a:buNone/>
              <a:defRPr sz="676"/>
            </a:lvl5pPr>
            <a:lvl6pPr marL="1717700" indent="0">
              <a:buNone/>
              <a:defRPr sz="676"/>
            </a:lvl6pPr>
            <a:lvl7pPr marL="2061240" indent="0">
              <a:buNone/>
              <a:defRPr sz="676"/>
            </a:lvl7pPr>
            <a:lvl8pPr marL="2404781" indent="0">
              <a:buNone/>
              <a:defRPr sz="676"/>
            </a:lvl8pPr>
            <a:lvl9pPr marL="2748321" indent="0">
              <a:buNone/>
              <a:defRPr sz="676"/>
            </a:lvl9pPr>
          </a:lstStyle>
          <a:p>
            <a:pPr lvl="0"/>
            <a:r>
              <a:rPr lang="pt-BR"/>
              <a:t>Editar estilos de texto Mestre</a:t>
            </a:r>
          </a:p>
        </p:txBody>
      </p:sp>
      <p:sp>
        <p:nvSpPr>
          <p:cNvPr id="5" name="Date Placeholder 4"/>
          <p:cNvSpPr>
            <a:spLocks noGrp="1"/>
          </p:cNvSpPr>
          <p:nvPr>
            <p:ph type="dt" sz="half" idx="10"/>
          </p:nvPr>
        </p:nvSpPr>
        <p:spPr>
          <a:xfrm>
            <a:off x="349801" y="4853811"/>
            <a:ext cx="1967633" cy="274351"/>
          </a:xfrm>
        </p:spPr>
        <p:txBody>
          <a:bodyPr/>
          <a:lstStyle>
            <a:lvl1pPr algn="l">
              <a:defRPr/>
            </a:lvl1pPr>
          </a:lstStyle>
          <a:p>
            <a:fld id="{32ABBEA6-7C60-4B02-AE87-00D78D8422AF}" type="datetimeFigureOut">
              <a:rPr lang="en-US" dirty="0"/>
              <a:t>5/17/2026</a:t>
            </a:fld>
            <a:endParaRPr lang="en-US" dirty="0"/>
          </a:p>
        </p:txBody>
      </p:sp>
      <p:sp>
        <p:nvSpPr>
          <p:cNvPr id="6" name="Footer Placeholder 5"/>
          <p:cNvSpPr>
            <a:spLocks noGrp="1"/>
          </p:cNvSpPr>
          <p:nvPr>
            <p:ph type="ftr" sz="quarter" idx="11"/>
          </p:nvPr>
        </p:nvSpPr>
        <p:spPr>
          <a:xfrm>
            <a:off x="3607326" y="4853811"/>
            <a:ext cx="3492808" cy="274351"/>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‹nº›</a:t>
            </a:fld>
            <a:endParaRPr lang="en-US" dirty="0"/>
          </a:p>
        </p:txBody>
      </p:sp>
    </p:spTree>
    <p:extLst>
      <p:ext uri="{BB962C8B-B14F-4D97-AF65-F5344CB8AC3E}">
        <p14:creationId xmlns:p14="http://schemas.microsoft.com/office/powerpoint/2010/main" val="3621185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m com Legenda">
    <p:spTree>
      <p:nvGrpSpPr>
        <p:cNvPr id="1" name=""/>
        <p:cNvGrpSpPr/>
        <p:nvPr/>
      </p:nvGrpSpPr>
      <p:grpSpPr>
        <a:xfrm>
          <a:off x="0" y="0"/>
          <a:ext cx="0" cy="0"/>
          <a:chOff x="0" y="0"/>
          <a:chExt cx="0" cy="0"/>
        </a:xfrm>
      </p:grpSpPr>
      <p:sp>
        <p:nvSpPr>
          <p:cNvPr id="8" name="Rectangle 7"/>
          <p:cNvSpPr/>
          <p:nvPr/>
        </p:nvSpPr>
        <p:spPr>
          <a:xfrm>
            <a:off x="0" y="3721629"/>
            <a:ext cx="9159077" cy="14313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3693133"/>
            <a:ext cx="9159077" cy="480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4531" y="3813239"/>
            <a:ext cx="7599434" cy="618363"/>
          </a:xfrm>
        </p:spPr>
        <p:txBody>
          <a:bodyPr lIns="91440" tIns="0" rIns="91440" bIns="0" anchor="b">
            <a:noAutofit/>
          </a:bodyPr>
          <a:lstStyle>
            <a:lvl1pPr>
              <a:defRPr sz="2705" b="0">
                <a:solidFill>
                  <a:srgbClr val="FFFFFF"/>
                </a:solidFill>
              </a:defRPr>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12" y="0"/>
            <a:ext cx="9161452" cy="3693133"/>
          </a:xfrm>
          <a:blipFill>
            <a:blip r:embed="rId2"/>
            <a:stretch>
              <a:fillRect/>
            </a:stretch>
          </a:blipFill>
        </p:spPr>
        <p:txBody>
          <a:bodyPr lIns="457200" tIns="457200" anchor="t"/>
          <a:lstStyle>
            <a:lvl1pPr marL="0" indent="0">
              <a:buNone/>
              <a:defRPr sz="2404">
                <a:solidFill>
                  <a:schemeClr val="bg1"/>
                </a:solidFill>
              </a:defRPr>
            </a:lvl1pPr>
            <a:lvl2pPr marL="343540" indent="0">
              <a:buNone/>
              <a:defRPr sz="2104"/>
            </a:lvl2pPr>
            <a:lvl3pPr marL="687080" indent="0">
              <a:buNone/>
              <a:defRPr sz="1803"/>
            </a:lvl3pPr>
            <a:lvl4pPr marL="1030620" indent="0">
              <a:buNone/>
              <a:defRPr sz="1503"/>
            </a:lvl4pPr>
            <a:lvl5pPr marL="1374160" indent="0">
              <a:buNone/>
              <a:defRPr sz="1503"/>
            </a:lvl5pPr>
            <a:lvl6pPr marL="1717700" indent="0">
              <a:buNone/>
              <a:defRPr sz="1503"/>
            </a:lvl6pPr>
            <a:lvl7pPr marL="2061240" indent="0">
              <a:buNone/>
              <a:defRPr sz="1503"/>
            </a:lvl7pPr>
            <a:lvl8pPr marL="2404781" indent="0">
              <a:buNone/>
              <a:defRPr sz="1503"/>
            </a:lvl8pPr>
            <a:lvl9pPr marL="2748321" indent="0">
              <a:buNone/>
              <a:defRPr sz="1503"/>
            </a:lvl9pPr>
          </a:lstStyle>
          <a:p>
            <a:r>
              <a:rPr lang="pt-BR"/>
              <a:t>Clique no ícone para adicionar uma imagem</a:t>
            </a:r>
            <a:endParaRPr lang="en-US" dirty="0"/>
          </a:p>
        </p:txBody>
      </p:sp>
      <p:sp>
        <p:nvSpPr>
          <p:cNvPr id="4" name="Text Placeholder 3"/>
          <p:cNvSpPr>
            <a:spLocks noGrp="1"/>
          </p:cNvSpPr>
          <p:nvPr>
            <p:ph type="body" sz="half" idx="2"/>
          </p:nvPr>
        </p:nvSpPr>
        <p:spPr>
          <a:xfrm>
            <a:off x="824531" y="4438471"/>
            <a:ext cx="7599434" cy="446596"/>
          </a:xfrm>
        </p:spPr>
        <p:txBody>
          <a:bodyPr lIns="91440" tIns="0" rIns="91440" bIns="0">
            <a:normAutofit/>
          </a:bodyPr>
          <a:lstStyle>
            <a:lvl1pPr marL="0" indent="0">
              <a:spcBef>
                <a:spcPts val="0"/>
              </a:spcBef>
              <a:spcAft>
                <a:spcPts val="451"/>
              </a:spcAft>
              <a:buNone/>
              <a:defRPr sz="1127">
                <a:solidFill>
                  <a:srgbClr val="FFFFFF"/>
                </a:solidFill>
              </a:defRPr>
            </a:lvl1pPr>
            <a:lvl2pPr marL="343540" indent="0">
              <a:buNone/>
              <a:defRPr sz="902"/>
            </a:lvl2pPr>
            <a:lvl3pPr marL="687080" indent="0">
              <a:buNone/>
              <a:defRPr sz="751"/>
            </a:lvl3pPr>
            <a:lvl4pPr marL="1030620" indent="0">
              <a:buNone/>
              <a:defRPr sz="676"/>
            </a:lvl4pPr>
            <a:lvl5pPr marL="1374160" indent="0">
              <a:buNone/>
              <a:defRPr sz="676"/>
            </a:lvl5pPr>
            <a:lvl6pPr marL="1717700" indent="0">
              <a:buNone/>
              <a:defRPr sz="676"/>
            </a:lvl6pPr>
            <a:lvl7pPr marL="2061240" indent="0">
              <a:buNone/>
              <a:defRPr sz="676"/>
            </a:lvl7pPr>
            <a:lvl8pPr marL="2404781" indent="0">
              <a:buNone/>
              <a:defRPr sz="676"/>
            </a:lvl8pPr>
            <a:lvl9pPr marL="2748321" indent="0">
              <a:buNone/>
              <a:defRPr sz="676"/>
            </a:lvl9pPr>
          </a:lstStyle>
          <a:p>
            <a:pPr lvl="0"/>
            <a:r>
              <a:rPr lang="pt-BR"/>
              <a:t>Editar estilos de texto Mestre</a:t>
            </a:r>
          </a:p>
        </p:txBody>
      </p:sp>
      <p:sp>
        <p:nvSpPr>
          <p:cNvPr id="5" name="Date Placeholder 4"/>
          <p:cNvSpPr>
            <a:spLocks noGrp="1"/>
          </p:cNvSpPr>
          <p:nvPr>
            <p:ph type="dt" sz="half" idx="10"/>
          </p:nvPr>
        </p:nvSpPr>
        <p:spPr/>
        <p:txBody>
          <a:bodyPr/>
          <a:lstStyle/>
          <a:p>
            <a:fld id="{C9CAD897-D46E-4AD2-BD9B-49DD3E640873}" type="datetimeFigureOut">
              <a:rPr lang="en-US" dirty="0"/>
              <a:t>5/17/2026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‹nº›</a:t>
            </a:fld>
            <a:endParaRPr lang="en-US" dirty="0"/>
          </a:p>
        </p:txBody>
      </p:sp>
    </p:spTree>
    <p:extLst>
      <p:ext uri="{BB962C8B-B14F-4D97-AF65-F5344CB8AC3E}">
        <p14:creationId xmlns:p14="http://schemas.microsoft.com/office/powerpoint/2010/main" val="2842029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2E2D6473-DF6D-4702-B328-E0DD40540A4E}" type="datetimeFigureOut">
              <a:rPr lang="en-US" dirty="0"/>
              <a:t>5/17/2026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spTree>
    <p:extLst>
      <p:ext uri="{BB962C8B-B14F-4D97-AF65-F5344CB8AC3E}">
        <p14:creationId xmlns:p14="http://schemas.microsoft.com/office/powerpoint/2010/main" val="37494398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exto e Título Vertical">
    <p:spTree>
      <p:nvGrpSpPr>
        <p:cNvPr id="1" name=""/>
        <p:cNvGrpSpPr/>
        <p:nvPr/>
      </p:nvGrpSpPr>
      <p:grpSpPr>
        <a:xfrm>
          <a:off x="0" y="0"/>
          <a:ext cx="0" cy="0"/>
          <a:chOff x="0" y="0"/>
          <a:chExt cx="0" cy="0"/>
        </a:xfrm>
      </p:grpSpPr>
      <p:sp>
        <p:nvSpPr>
          <p:cNvPr id="7" name="Rectangle 6"/>
          <p:cNvSpPr/>
          <p:nvPr/>
        </p:nvSpPr>
        <p:spPr>
          <a:xfrm>
            <a:off x="2386" y="4809490"/>
            <a:ext cx="9159077" cy="34353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4759535"/>
            <a:ext cx="9159077" cy="480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56172" y="311660"/>
            <a:ext cx="1975440" cy="4326062"/>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629851" y="311660"/>
            <a:ext cx="5811803" cy="4326063"/>
          </a:xfrm>
        </p:spPr>
        <p:txBody>
          <a:bodyPr vert="eaVert" lIns="45720" tIns="0" rIns="45720" bIns="0"/>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E26F7E3A-B166-407D-9866-32884E7D5B37}" type="datetimeFigureOut">
              <a:rPr lang="en-US" dirty="0"/>
              <a:t>5/17/2026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spTree>
    <p:extLst>
      <p:ext uri="{BB962C8B-B14F-4D97-AF65-F5344CB8AC3E}">
        <p14:creationId xmlns:p14="http://schemas.microsoft.com/office/powerpoint/2010/main" val="33862877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TS">
    <p:bg>
      <p:bgPr>
        <a:solidFill>
          <a:schemeClr val="bg1"/>
        </a:solidFill>
        <a:effectLst/>
      </p:bgPr>
    </p:bg>
    <p:spTree>
      <p:nvGrpSpPr>
        <p:cNvPr id="1" name=""/>
        <p:cNvGrpSpPr/>
        <p:nvPr/>
      </p:nvGrpSpPr>
      <p:grpSpPr>
        <a:xfrm>
          <a:off x="0" y="0"/>
          <a:ext cx="0" cy="0"/>
          <a:chOff x="0" y="0"/>
          <a:chExt cx="0" cy="0"/>
        </a:xfrm>
      </p:grpSpPr>
      <p:sp>
        <p:nvSpPr>
          <p:cNvPr id="4" name="Espaço Reservado para Título 1"/>
          <p:cNvSpPr>
            <a:spLocks noGrp="1"/>
          </p:cNvSpPr>
          <p:nvPr>
            <p:ph type="title" hasCustomPrompt="1"/>
          </p:nvPr>
        </p:nvSpPr>
        <p:spPr>
          <a:xfrm>
            <a:off x="2340525" y="0"/>
            <a:ext cx="6820938" cy="1496392"/>
          </a:xfrm>
          <a:prstGeom prst="rect">
            <a:avLst/>
          </a:prstGeom>
        </p:spPr>
        <p:txBody>
          <a:bodyPr vert="horz" lIns="91440" tIns="45720" rIns="91440" bIns="45720" rtlCol="0" anchor="ctr">
            <a:noAutofit/>
          </a:bodyPr>
          <a:lstStyle>
            <a:lvl1pPr>
              <a:defRPr sz="5333" b="1" cap="all" baseline="0">
                <a:solidFill>
                  <a:schemeClr val="bg1"/>
                </a:solidFill>
                <a:latin typeface="+mn-lt"/>
              </a:defRPr>
            </a:lvl1pPr>
          </a:lstStyle>
          <a:p>
            <a:r>
              <a:rPr lang="pt-BR" dirty="0"/>
              <a:t>título mestre</a:t>
            </a:r>
          </a:p>
        </p:txBody>
      </p:sp>
      <p:sp>
        <p:nvSpPr>
          <p:cNvPr id="3" name="Espaço Reservado para Imagem 5"/>
          <p:cNvSpPr>
            <a:spLocks noGrp="1"/>
          </p:cNvSpPr>
          <p:nvPr>
            <p:ph type="pic" sz="quarter" idx="11"/>
          </p:nvPr>
        </p:nvSpPr>
        <p:spPr>
          <a:xfrm>
            <a:off x="0" y="1496393"/>
            <a:ext cx="9161463" cy="3656633"/>
          </a:xfrm>
          <a:ln>
            <a:noFill/>
          </a:ln>
        </p:spPr>
        <p:txBody>
          <a:bodyPr/>
          <a:lstStyle/>
          <a:p>
            <a:endParaRPr lang="pt-BR" dirty="0"/>
          </a:p>
        </p:txBody>
      </p:sp>
      <p:sp>
        <p:nvSpPr>
          <p:cNvPr id="5" name="Espaço Reservado para Texto 4"/>
          <p:cNvSpPr>
            <a:spLocks noGrp="1"/>
          </p:cNvSpPr>
          <p:nvPr>
            <p:ph type="body" sz="quarter" idx="12" hasCustomPrompt="1"/>
          </p:nvPr>
        </p:nvSpPr>
        <p:spPr>
          <a:xfrm>
            <a:off x="0" y="0"/>
            <a:ext cx="2336800" cy="1465943"/>
          </a:xfrm>
        </p:spPr>
        <p:txBody>
          <a:bodyPr anchor="ctr">
            <a:normAutofit/>
          </a:bodyPr>
          <a:lstStyle>
            <a:lvl1pPr marL="0" indent="0" algn="ctr">
              <a:buNone/>
              <a:defRPr sz="6000" b="1">
                <a:solidFill>
                  <a:schemeClr val="bg1"/>
                </a:solidFill>
              </a:defRPr>
            </a:lvl1pPr>
          </a:lstStyle>
          <a:p>
            <a:pPr lvl="0"/>
            <a:r>
              <a:rPr lang="pt-BR" dirty="0"/>
              <a:t>00</a:t>
            </a:r>
          </a:p>
        </p:txBody>
      </p:sp>
    </p:spTree>
    <p:extLst>
      <p:ext uri="{BB962C8B-B14F-4D97-AF65-F5344CB8AC3E}">
        <p14:creationId xmlns:p14="http://schemas.microsoft.com/office/powerpoint/2010/main" val="385283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4809490"/>
            <a:ext cx="9161463" cy="34353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BR"/>
          </a:p>
        </p:txBody>
      </p:sp>
      <p:sp>
        <p:nvSpPr>
          <p:cNvPr id="9" name="Rectangle 8"/>
          <p:cNvSpPr/>
          <p:nvPr/>
        </p:nvSpPr>
        <p:spPr>
          <a:xfrm>
            <a:off x="0" y="4759535"/>
            <a:ext cx="9161464" cy="495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BR"/>
          </a:p>
        </p:txBody>
      </p:sp>
      <p:sp>
        <p:nvSpPr>
          <p:cNvPr id="2" name="Title Placeholder 1"/>
          <p:cNvSpPr>
            <a:spLocks noGrp="1"/>
          </p:cNvSpPr>
          <p:nvPr>
            <p:ph type="title"/>
          </p:nvPr>
        </p:nvSpPr>
        <p:spPr>
          <a:xfrm>
            <a:off x="824532" y="215351"/>
            <a:ext cx="7558207" cy="1090083"/>
          </a:xfrm>
          <a:prstGeom prst="rect">
            <a:avLst/>
          </a:prstGeom>
        </p:spPr>
        <p:txBody>
          <a:bodyPr vert="horz" lIns="91440" tIns="45720" rIns="91440" bIns="45720" rtlCol="0" anchor="b">
            <a:normAutofit/>
          </a:bodyPr>
          <a:lstStyle/>
          <a:p>
            <a:r>
              <a:rPr lang="pt-BR"/>
              <a:t>Clique para editar o título mestre</a:t>
            </a:r>
            <a:endParaRPr lang="en-US" dirty="0"/>
          </a:p>
        </p:txBody>
      </p:sp>
      <p:sp>
        <p:nvSpPr>
          <p:cNvPr id="3" name="Text Placeholder 2"/>
          <p:cNvSpPr>
            <a:spLocks noGrp="1"/>
          </p:cNvSpPr>
          <p:nvPr>
            <p:ph type="body" idx="1"/>
          </p:nvPr>
        </p:nvSpPr>
        <p:spPr>
          <a:xfrm>
            <a:off x="824532" y="1386864"/>
            <a:ext cx="7558207" cy="3023108"/>
          </a:xfrm>
          <a:prstGeom prst="rect">
            <a:avLst/>
          </a:prstGeom>
        </p:spPr>
        <p:txBody>
          <a:bodyPr vert="horz" lIns="0" tIns="45720" rIns="0" bIns="45720" rtlCol="0">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824532" y="4853811"/>
            <a:ext cx="1857744" cy="274351"/>
          </a:xfrm>
          <a:prstGeom prst="rect">
            <a:avLst/>
          </a:prstGeom>
        </p:spPr>
        <p:txBody>
          <a:bodyPr vert="horz" lIns="91440" tIns="45720" rIns="91440" bIns="45720" rtlCol="0" anchor="ctr"/>
          <a:lstStyle>
            <a:lvl1pPr algn="l">
              <a:defRPr sz="676">
                <a:solidFill>
                  <a:srgbClr val="FFFFFF"/>
                </a:solidFill>
              </a:defRPr>
            </a:lvl1pPr>
          </a:lstStyle>
          <a:p>
            <a:fld id="{98624D31-43A5-475A-80CF-332C9F6DCF35}" type="datetimeFigureOut">
              <a:rPr lang="en-US" dirty="0"/>
              <a:t>5/17/2026</a:t>
            </a:fld>
            <a:endParaRPr lang="en-US" dirty="0"/>
          </a:p>
        </p:txBody>
      </p:sp>
      <p:sp>
        <p:nvSpPr>
          <p:cNvPr id="5" name="Footer Placeholder 4"/>
          <p:cNvSpPr>
            <a:spLocks noGrp="1"/>
          </p:cNvSpPr>
          <p:nvPr>
            <p:ph type="ftr" sz="quarter" idx="3"/>
          </p:nvPr>
        </p:nvSpPr>
        <p:spPr>
          <a:xfrm>
            <a:off x="2769919" y="4853811"/>
            <a:ext cx="3624011" cy="274351"/>
          </a:xfrm>
          <a:prstGeom prst="rect">
            <a:avLst/>
          </a:prstGeom>
        </p:spPr>
        <p:txBody>
          <a:bodyPr vert="horz" lIns="91440" tIns="45720" rIns="91440" bIns="45720" rtlCol="0" anchor="ctr"/>
          <a:lstStyle>
            <a:lvl1pPr algn="ctr">
              <a:defRPr sz="676"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7439525" y="4853811"/>
            <a:ext cx="985898" cy="274351"/>
          </a:xfrm>
          <a:prstGeom prst="rect">
            <a:avLst/>
          </a:prstGeom>
        </p:spPr>
        <p:txBody>
          <a:bodyPr vert="horz" lIns="91440" tIns="45720" rIns="91440" bIns="45720" rtlCol="0" anchor="ctr"/>
          <a:lstStyle>
            <a:lvl1pPr algn="r">
              <a:defRPr sz="789">
                <a:solidFill>
                  <a:srgbClr val="FFFFFF"/>
                </a:solidFill>
              </a:defRPr>
            </a:lvl1pPr>
          </a:lstStyle>
          <a:p>
            <a:fld id="{4FAB73BC-B049-4115-A692-8D63A059BFB8}" type="slidenum">
              <a:rPr lang="en-US" dirty="0"/>
              <a:pPr/>
              <a:t>‹nº›</a:t>
            </a:fld>
            <a:endParaRPr lang="en-US" dirty="0"/>
          </a:p>
        </p:txBody>
      </p:sp>
    </p:spTree>
    <p:extLst>
      <p:ext uri="{BB962C8B-B14F-4D97-AF65-F5344CB8AC3E}">
        <p14:creationId xmlns:p14="http://schemas.microsoft.com/office/powerpoint/2010/main" val="317235863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687080" rtl="0" eaLnBrk="1" latinLnBrk="0" hangingPunct="1">
        <a:lnSpc>
          <a:spcPct val="85000"/>
        </a:lnSpc>
        <a:spcBef>
          <a:spcPct val="0"/>
        </a:spcBef>
        <a:buNone/>
        <a:defRPr sz="3607" kern="1200" spc="-38" baseline="0">
          <a:solidFill>
            <a:schemeClr val="tx1">
              <a:lumMod val="75000"/>
              <a:lumOff val="25000"/>
            </a:schemeClr>
          </a:solidFill>
          <a:latin typeface="+mj-lt"/>
          <a:ea typeface="+mj-ea"/>
          <a:cs typeface="+mj-cs"/>
        </a:defRPr>
      </a:lvl1pPr>
    </p:titleStyle>
    <p:bodyStyle>
      <a:lvl1pPr marL="68708" indent="-68708" algn="l" defTabSz="687080" rtl="0" eaLnBrk="1" latinLnBrk="0" hangingPunct="1">
        <a:lnSpc>
          <a:spcPct val="90000"/>
        </a:lnSpc>
        <a:spcBef>
          <a:spcPts val="902"/>
        </a:spcBef>
        <a:spcAft>
          <a:spcPts val="150"/>
        </a:spcAft>
        <a:buClr>
          <a:schemeClr val="accent1"/>
        </a:buClr>
        <a:buSzPct val="100000"/>
        <a:buFont typeface="Calibri" panose="020F0502020204030204" pitchFamily="34" charset="0"/>
        <a:buChar char=" "/>
        <a:defRPr sz="1503" kern="1200">
          <a:solidFill>
            <a:schemeClr val="tx1">
              <a:lumMod val="75000"/>
              <a:lumOff val="25000"/>
            </a:schemeClr>
          </a:solidFill>
          <a:latin typeface="+mn-lt"/>
          <a:ea typeface="+mn-ea"/>
          <a:cs typeface="+mn-cs"/>
        </a:defRPr>
      </a:lvl1pPr>
      <a:lvl2pPr marL="288574" indent="-137416" algn="l" defTabSz="687080" rtl="0" eaLnBrk="1" latinLnBrk="0" hangingPunct="1">
        <a:lnSpc>
          <a:spcPct val="90000"/>
        </a:lnSpc>
        <a:spcBef>
          <a:spcPts val="150"/>
        </a:spcBef>
        <a:spcAft>
          <a:spcPts val="301"/>
        </a:spcAft>
        <a:buClr>
          <a:schemeClr val="accent1"/>
        </a:buClr>
        <a:buFont typeface="Calibri" pitchFamily="34" charset="0"/>
        <a:buChar char="◦"/>
        <a:defRPr sz="1353" kern="1200">
          <a:solidFill>
            <a:schemeClr val="tx1">
              <a:lumMod val="75000"/>
              <a:lumOff val="25000"/>
            </a:schemeClr>
          </a:solidFill>
          <a:latin typeface="+mn-lt"/>
          <a:ea typeface="+mn-ea"/>
          <a:cs typeface="+mn-cs"/>
        </a:defRPr>
      </a:lvl2pPr>
      <a:lvl3pPr marL="425990" indent="-137416" algn="l" defTabSz="687080" rtl="0" eaLnBrk="1" latinLnBrk="0" hangingPunct="1">
        <a:lnSpc>
          <a:spcPct val="90000"/>
        </a:lnSpc>
        <a:spcBef>
          <a:spcPts val="150"/>
        </a:spcBef>
        <a:spcAft>
          <a:spcPts val="301"/>
        </a:spcAft>
        <a:buClr>
          <a:schemeClr val="accent1"/>
        </a:buClr>
        <a:buFont typeface="Calibri" pitchFamily="34" charset="0"/>
        <a:buChar char="◦"/>
        <a:defRPr sz="1052" kern="1200">
          <a:solidFill>
            <a:schemeClr val="tx1">
              <a:lumMod val="75000"/>
              <a:lumOff val="25000"/>
            </a:schemeClr>
          </a:solidFill>
          <a:latin typeface="+mn-lt"/>
          <a:ea typeface="+mn-ea"/>
          <a:cs typeface="+mn-cs"/>
        </a:defRPr>
      </a:lvl3pPr>
      <a:lvl4pPr marL="563406" indent="-137416" algn="l" defTabSz="687080" rtl="0" eaLnBrk="1" latinLnBrk="0" hangingPunct="1">
        <a:lnSpc>
          <a:spcPct val="90000"/>
        </a:lnSpc>
        <a:spcBef>
          <a:spcPts val="150"/>
        </a:spcBef>
        <a:spcAft>
          <a:spcPts val="301"/>
        </a:spcAft>
        <a:buClr>
          <a:schemeClr val="accent1"/>
        </a:buClr>
        <a:buFont typeface="Calibri" pitchFamily="34" charset="0"/>
        <a:buChar char="◦"/>
        <a:defRPr sz="1052" kern="1200">
          <a:solidFill>
            <a:schemeClr val="tx1">
              <a:lumMod val="75000"/>
              <a:lumOff val="25000"/>
            </a:schemeClr>
          </a:solidFill>
          <a:latin typeface="+mn-lt"/>
          <a:ea typeface="+mn-ea"/>
          <a:cs typeface="+mn-cs"/>
        </a:defRPr>
      </a:lvl4pPr>
      <a:lvl5pPr marL="700822" indent="-137416" algn="l" defTabSz="687080" rtl="0" eaLnBrk="1" latinLnBrk="0" hangingPunct="1">
        <a:lnSpc>
          <a:spcPct val="90000"/>
        </a:lnSpc>
        <a:spcBef>
          <a:spcPts val="150"/>
        </a:spcBef>
        <a:spcAft>
          <a:spcPts val="301"/>
        </a:spcAft>
        <a:buClr>
          <a:schemeClr val="accent1"/>
        </a:buClr>
        <a:buFont typeface="Calibri" pitchFamily="34" charset="0"/>
        <a:buChar char="◦"/>
        <a:defRPr sz="1052" kern="1200">
          <a:solidFill>
            <a:schemeClr val="tx1">
              <a:lumMod val="75000"/>
              <a:lumOff val="25000"/>
            </a:schemeClr>
          </a:solidFill>
          <a:latin typeface="+mn-lt"/>
          <a:ea typeface="+mn-ea"/>
          <a:cs typeface="+mn-cs"/>
        </a:defRPr>
      </a:lvl5pPr>
      <a:lvl6pPr marL="826540" indent="-171770" algn="l" defTabSz="687080" rtl="0" eaLnBrk="1" latinLnBrk="0" hangingPunct="1">
        <a:lnSpc>
          <a:spcPct val="90000"/>
        </a:lnSpc>
        <a:spcBef>
          <a:spcPts val="150"/>
        </a:spcBef>
        <a:spcAft>
          <a:spcPts val="301"/>
        </a:spcAft>
        <a:buClr>
          <a:schemeClr val="accent1"/>
        </a:buClr>
        <a:buFont typeface="Calibri" pitchFamily="34" charset="0"/>
        <a:buChar char="◦"/>
        <a:defRPr sz="1052" kern="1200">
          <a:solidFill>
            <a:schemeClr val="tx1">
              <a:lumMod val="75000"/>
              <a:lumOff val="25000"/>
            </a:schemeClr>
          </a:solidFill>
          <a:latin typeface="+mn-lt"/>
          <a:ea typeface="+mn-ea"/>
          <a:cs typeface="+mn-cs"/>
        </a:defRPr>
      </a:lvl6pPr>
      <a:lvl7pPr marL="976820" indent="-171770" algn="l" defTabSz="687080" rtl="0" eaLnBrk="1" latinLnBrk="0" hangingPunct="1">
        <a:lnSpc>
          <a:spcPct val="90000"/>
        </a:lnSpc>
        <a:spcBef>
          <a:spcPts val="150"/>
        </a:spcBef>
        <a:spcAft>
          <a:spcPts val="301"/>
        </a:spcAft>
        <a:buClr>
          <a:schemeClr val="accent1"/>
        </a:buClr>
        <a:buFont typeface="Calibri" pitchFamily="34" charset="0"/>
        <a:buChar char="◦"/>
        <a:defRPr sz="1052" kern="1200">
          <a:solidFill>
            <a:schemeClr val="tx1">
              <a:lumMod val="75000"/>
              <a:lumOff val="25000"/>
            </a:schemeClr>
          </a:solidFill>
          <a:latin typeface="+mn-lt"/>
          <a:ea typeface="+mn-ea"/>
          <a:cs typeface="+mn-cs"/>
        </a:defRPr>
      </a:lvl7pPr>
      <a:lvl8pPr marL="1127100" indent="-171770" algn="l" defTabSz="687080" rtl="0" eaLnBrk="1" latinLnBrk="0" hangingPunct="1">
        <a:lnSpc>
          <a:spcPct val="90000"/>
        </a:lnSpc>
        <a:spcBef>
          <a:spcPts val="150"/>
        </a:spcBef>
        <a:spcAft>
          <a:spcPts val="301"/>
        </a:spcAft>
        <a:buClr>
          <a:schemeClr val="accent1"/>
        </a:buClr>
        <a:buFont typeface="Calibri" pitchFamily="34" charset="0"/>
        <a:buChar char="◦"/>
        <a:defRPr sz="1052" kern="1200">
          <a:solidFill>
            <a:schemeClr val="tx1">
              <a:lumMod val="75000"/>
              <a:lumOff val="25000"/>
            </a:schemeClr>
          </a:solidFill>
          <a:latin typeface="+mn-lt"/>
          <a:ea typeface="+mn-ea"/>
          <a:cs typeface="+mn-cs"/>
        </a:defRPr>
      </a:lvl8pPr>
      <a:lvl9pPr marL="1277380" indent="-171770" algn="l" defTabSz="687080" rtl="0" eaLnBrk="1" latinLnBrk="0" hangingPunct="1">
        <a:lnSpc>
          <a:spcPct val="90000"/>
        </a:lnSpc>
        <a:spcBef>
          <a:spcPts val="150"/>
        </a:spcBef>
        <a:spcAft>
          <a:spcPts val="301"/>
        </a:spcAft>
        <a:buClr>
          <a:schemeClr val="accent1"/>
        </a:buClr>
        <a:buFont typeface="Calibri" pitchFamily="34" charset="0"/>
        <a:buChar char="◦"/>
        <a:defRPr sz="1052" kern="1200">
          <a:solidFill>
            <a:schemeClr val="tx1">
              <a:lumMod val="75000"/>
              <a:lumOff val="25000"/>
            </a:schemeClr>
          </a:solidFill>
          <a:latin typeface="+mn-lt"/>
          <a:ea typeface="+mn-ea"/>
          <a:cs typeface="+mn-cs"/>
        </a:defRPr>
      </a:lvl9pPr>
    </p:bodyStyle>
    <p:otherStyle>
      <a:defPPr>
        <a:defRPr lang="en-US"/>
      </a:defPPr>
      <a:lvl1pPr marL="0" algn="l" defTabSz="687080" rtl="0" eaLnBrk="1" latinLnBrk="0" hangingPunct="1">
        <a:defRPr sz="1353" kern="1200">
          <a:solidFill>
            <a:schemeClr val="tx1"/>
          </a:solidFill>
          <a:latin typeface="+mn-lt"/>
          <a:ea typeface="+mn-ea"/>
          <a:cs typeface="+mn-cs"/>
        </a:defRPr>
      </a:lvl1pPr>
      <a:lvl2pPr marL="343540" algn="l" defTabSz="687080" rtl="0" eaLnBrk="1" latinLnBrk="0" hangingPunct="1">
        <a:defRPr sz="1353" kern="1200">
          <a:solidFill>
            <a:schemeClr val="tx1"/>
          </a:solidFill>
          <a:latin typeface="+mn-lt"/>
          <a:ea typeface="+mn-ea"/>
          <a:cs typeface="+mn-cs"/>
        </a:defRPr>
      </a:lvl2pPr>
      <a:lvl3pPr marL="687080" algn="l" defTabSz="687080" rtl="0" eaLnBrk="1" latinLnBrk="0" hangingPunct="1">
        <a:defRPr sz="1353" kern="1200">
          <a:solidFill>
            <a:schemeClr val="tx1"/>
          </a:solidFill>
          <a:latin typeface="+mn-lt"/>
          <a:ea typeface="+mn-ea"/>
          <a:cs typeface="+mn-cs"/>
        </a:defRPr>
      </a:lvl3pPr>
      <a:lvl4pPr marL="1030620" algn="l" defTabSz="687080" rtl="0" eaLnBrk="1" latinLnBrk="0" hangingPunct="1">
        <a:defRPr sz="1353" kern="1200">
          <a:solidFill>
            <a:schemeClr val="tx1"/>
          </a:solidFill>
          <a:latin typeface="+mn-lt"/>
          <a:ea typeface="+mn-ea"/>
          <a:cs typeface="+mn-cs"/>
        </a:defRPr>
      </a:lvl4pPr>
      <a:lvl5pPr marL="1374160" algn="l" defTabSz="687080" rtl="0" eaLnBrk="1" latinLnBrk="0" hangingPunct="1">
        <a:defRPr sz="1353" kern="1200">
          <a:solidFill>
            <a:schemeClr val="tx1"/>
          </a:solidFill>
          <a:latin typeface="+mn-lt"/>
          <a:ea typeface="+mn-ea"/>
          <a:cs typeface="+mn-cs"/>
        </a:defRPr>
      </a:lvl5pPr>
      <a:lvl6pPr marL="1717700" algn="l" defTabSz="687080" rtl="0" eaLnBrk="1" latinLnBrk="0" hangingPunct="1">
        <a:defRPr sz="1353" kern="1200">
          <a:solidFill>
            <a:schemeClr val="tx1"/>
          </a:solidFill>
          <a:latin typeface="+mn-lt"/>
          <a:ea typeface="+mn-ea"/>
          <a:cs typeface="+mn-cs"/>
        </a:defRPr>
      </a:lvl6pPr>
      <a:lvl7pPr marL="2061240" algn="l" defTabSz="687080" rtl="0" eaLnBrk="1" latinLnBrk="0" hangingPunct="1">
        <a:defRPr sz="1353" kern="1200">
          <a:solidFill>
            <a:schemeClr val="tx1"/>
          </a:solidFill>
          <a:latin typeface="+mn-lt"/>
          <a:ea typeface="+mn-ea"/>
          <a:cs typeface="+mn-cs"/>
        </a:defRPr>
      </a:lvl7pPr>
      <a:lvl8pPr marL="2404781" algn="l" defTabSz="687080" rtl="0" eaLnBrk="1" latinLnBrk="0" hangingPunct="1">
        <a:defRPr sz="1353" kern="1200">
          <a:solidFill>
            <a:schemeClr val="tx1"/>
          </a:solidFill>
          <a:latin typeface="+mn-lt"/>
          <a:ea typeface="+mn-ea"/>
          <a:cs typeface="+mn-cs"/>
        </a:defRPr>
      </a:lvl8pPr>
      <a:lvl9pPr marL="2748321" algn="l" defTabSz="687080" rtl="0" eaLnBrk="1" latinLnBrk="0" hangingPunct="1">
        <a:defRPr sz="135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microsoft.com/office/2007/relationships/hdphoto" Target="../media/hdphoto1.wdp"/><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microsoft.com/office/2007/relationships/hdphoto" Target="../media/hdphoto1.wdp"/><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microsoft.com/office/2007/relationships/hdphoto" Target="../media/hdphoto1.wdp"/><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microsoft.com/office/2007/relationships/hdphoto" Target="../media/hdphoto1.wdp"/><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microsoft.com/office/2007/relationships/hdphoto" Target="../media/hdphoto1.wdp"/><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microsoft.com/office/2007/relationships/hdphoto" Target="../media/hdphoto1.wdp"/><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microsoft.com/office/2007/relationships/hdphoto" Target="../media/hdphoto1.wdp"/><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50000">
              <a:srgbClr val="334E2F">
                <a:tint val="44500"/>
                <a:satMod val="160000"/>
              </a:srgbClr>
            </a:gs>
            <a:gs pos="100000">
              <a:schemeClr val="bg1"/>
            </a:gs>
          </a:gsLst>
          <a:lin ang="2700000" scaled="1"/>
        </a:gradFill>
        <a:effectLst/>
      </p:bgPr>
    </p:bg>
    <p:spTree>
      <p:nvGrpSpPr>
        <p:cNvPr id="1" name=""/>
        <p:cNvGrpSpPr/>
        <p:nvPr/>
      </p:nvGrpSpPr>
      <p:grpSpPr>
        <a:xfrm>
          <a:off x="0" y="0"/>
          <a:ext cx="0" cy="0"/>
          <a:chOff x="0" y="0"/>
          <a:chExt cx="0" cy="0"/>
        </a:xfrm>
      </p:grpSpPr>
      <p:sp>
        <p:nvSpPr>
          <p:cNvPr id="5" name="Retângulo 4"/>
          <p:cNvSpPr/>
          <p:nvPr/>
        </p:nvSpPr>
        <p:spPr>
          <a:xfrm>
            <a:off x="-1" y="4896247"/>
            <a:ext cx="9161463" cy="303609"/>
          </a:xfrm>
          <a:prstGeom prst="rect">
            <a:avLst/>
          </a:prstGeom>
          <a:gradFill flip="none" rotWithShape="1">
            <a:gsLst>
              <a:gs pos="0">
                <a:srgbClr val="452643"/>
              </a:gs>
              <a:gs pos="50000">
                <a:srgbClr val="334E2F">
                  <a:tint val="44500"/>
                  <a:satMod val="160000"/>
                </a:srgbClr>
              </a:gs>
              <a:gs pos="100000">
                <a:srgbClr val="334E2F">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sz="1020">
              <a:gradFill flip="none" rotWithShape="1">
                <a:gsLst>
                  <a:gs pos="0">
                    <a:srgbClr val="344F2E">
                      <a:tint val="66000"/>
                      <a:satMod val="160000"/>
                    </a:srgbClr>
                  </a:gs>
                  <a:gs pos="50000">
                    <a:srgbClr val="344F2E">
                      <a:tint val="44500"/>
                      <a:satMod val="160000"/>
                    </a:srgbClr>
                  </a:gs>
                  <a:gs pos="100000">
                    <a:srgbClr val="344F2E">
                      <a:tint val="23500"/>
                      <a:satMod val="160000"/>
                    </a:srgbClr>
                  </a:gs>
                </a:gsLst>
                <a:path path="circle">
                  <a:fillToRect l="100000" b="100000"/>
                </a:path>
                <a:tileRect t="-100000" r="-100000"/>
              </a:gradFill>
            </a:endParaRPr>
          </a:p>
        </p:txBody>
      </p:sp>
      <p:sp>
        <p:nvSpPr>
          <p:cNvPr id="6" name="CaixaDeTexto 5"/>
          <p:cNvSpPr txBox="1">
            <a:spLocks noChangeArrowheads="1"/>
          </p:cNvSpPr>
          <p:nvPr/>
        </p:nvSpPr>
        <p:spPr bwMode="auto">
          <a:xfrm>
            <a:off x="1461082" y="14389"/>
            <a:ext cx="770038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None/>
              <a:defRPr/>
            </a:pPr>
            <a:r>
              <a:rPr lang="pt-BR" altLang="pt-BR" dirty="0">
                <a:ln w="0"/>
                <a:solidFill>
                  <a:srgbClr val="01354D"/>
                </a:solidFill>
                <a:effectLst>
                  <a:outerShdw blurRad="38100" dist="19050" dir="2700000" algn="tl" rotWithShape="0">
                    <a:schemeClr val="dk1">
                      <a:alpha val="40000"/>
                    </a:schemeClr>
                  </a:outerShdw>
                </a:effectLst>
                <a:latin typeface="Arial Black" panose="020B0A04020102020204" pitchFamily="34" charset="0"/>
              </a:rPr>
              <a:t>Mordomia e missão</a:t>
            </a:r>
          </a:p>
        </p:txBody>
      </p:sp>
      <p:sp>
        <p:nvSpPr>
          <p:cNvPr id="7" name="Lágrima 6"/>
          <p:cNvSpPr/>
          <p:nvPr/>
        </p:nvSpPr>
        <p:spPr>
          <a:xfrm>
            <a:off x="116660" y="3820923"/>
            <a:ext cx="1200767" cy="1066698"/>
          </a:xfrm>
          <a:prstGeom prst="teardrop">
            <a:avLst/>
          </a:prstGeom>
          <a:gradFill>
            <a:gsLst>
              <a:gs pos="0">
                <a:schemeClr val="bg1"/>
              </a:gs>
              <a:gs pos="50000">
                <a:schemeClr val="bg1"/>
              </a:gs>
              <a:gs pos="100000">
                <a:srgbClr val="452643"/>
              </a:gs>
            </a:gsLst>
          </a:gradFill>
          <a:ln w="3175"/>
        </p:spPr>
        <p:style>
          <a:lnRef idx="0">
            <a:schemeClr val="accent1"/>
          </a:lnRef>
          <a:fillRef idx="3">
            <a:schemeClr val="accent1"/>
          </a:fillRef>
          <a:effectRef idx="3">
            <a:schemeClr val="accent1"/>
          </a:effectRef>
          <a:fontRef idx="minor">
            <a:schemeClr val="lt1"/>
          </a:fontRef>
        </p:style>
        <p:txBody>
          <a:bodyPr anchor="ctr"/>
          <a:lstStyle/>
          <a:p>
            <a:pPr algn="ctr">
              <a:defRPr/>
            </a:pPr>
            <a:r>
              <a:rPr lang="pt-BR" sz="3600" dirty="0">
                <a:solidFill>
                  <a:srgbClr val="452643"/>
                </a:solidFill>
                <a:latin typeface="Arial Black" panose="020B0A04020102020204" pitchFamily="34" charset="0"/>
              </a:rPr>
              <a:t>11</a:t>
            </a:r>
            <a:endParaRPr lang="pt-BR" sz="1020" dirty="0">
              <a:solidFill>
                <a:srgbClr val="452643"/>
              </a:solidFill>
              <a:latin typeface="Arial Black" panose="020B0A04020102020204" pitchFamily="34" charset="0"/>
            </a:endParaRPr>
          </a:p>
        </p:txBody>
      </p:sp>
      <p:sp>
        <p:nvSpPr>
          <p:cNvPr id="9" name="Retângulo 8"/>
          <p:cNvSpPr>
            <a:spLocks noChangeArrowheads="1"/>
          </p:cNvSpPr>
          <p:nvPr/>
        </p:nvSpPr>
        <p:spPr bwMode="auto">
          <a:xfrm>
            <a:off x="1461082" y="3382866"/>
            <a:ext cx="7644148" cy="830997"/>
          </a:xfrm>
          <a:prstGeom prst="rect">
            <a:avLst/>
          </a:prstGeom>
          <a:gradFill flip="none" rotWithShape="1">
            <a:gsLst>
              <a:gs pos="0">
                <a:schemeClr val="bg1"/>
              </a:gs>
              <a:gs pos="50000">
                <a:srgbClr val="334E2F">
                  <a:tint val="44500"/>
                  <a:satMod val="160000"/>
                </a:srgbClr>
              </a:gs>
              <a:gs pos="100000">
                <a:srgbClr val="808080"/>
              </a:gs>
            </a:gsLst>
            <a:lin ang="2700000" scaled="1"/>
            <a:tileRect/>
          </a:grad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pt-BR" altLang="pt-BR" sz="1200" dirty="0">
                <a:solidFill>
                  <a:srgbClr val="000099"/>
                </a:solidFill>
                <a:latin typeface="Arial Black" panose="020B0A04020102020204" pitchFamily="34" charset="0"/>
                <a:cs typeface="Arial" panose="020B0604020202020204" pitchFamily="34" charset="0"/>
              </a:rPr>
              <a:t>VERSO PARA MEMORIZAR: </a:t>
            </a:r>
            <a:br>
              <a:rPr lang="pt-BR" altLang="pt-BR" sz="1200" dirty="0">
                <a:latin typeface="Arial Black" panose="020B0A04020102020204" pitchFamily="34" charset="0"/>
                <a:cs typeface="Arial" panose="020B0604020202020204" pitchFamily="34" charset="0"/>
              </a:rPr>
            </a:br>
            <a:r>
              <a:rPr lang="pt-BR" altLang="pt-BR" sz="1200" i="1" dirty="0">
                <a:latin typeface="Arial Black" panose="020B0A04020102020204" pitchFamily="34" charset="0"/>
                <a:cs typeface="Arial" panose="020B0604020202020204" pitchFamily="34" charset="0"/>
              </a:rPr>
              <a:t>"Pois vocês conhecem a graça do nosso Senhor Jesus Cristo, que, sendo rico, Se fez  pobre por amor de vocês, para que, por meio da pobreza Dele, vocês se tornassem ricos" (2Co 8:9).</a:t>
            </a:r>
            <a:endParaRPr lang="pt-BR" altLang="pt-BR" sz="1200" dirty="0">
              <a:latin typeface="Arial Black" panose="020B0A04020102020204" pitchFamily="34" charset="0"/>
              <a:cs typeface="Arial" panose="020B0604020202020204" pitchFamily="34" charset="0"/>
            </a:endParaRPr>
          </a:p>
        </p:txBody>
      </p:sp>
      <p:sp>
        <p:nvSpPr>
          <p:cNvPr id="10" name="Retângulo 9"/>
          <p:cNvSpPr/>
          <p:nvPr/>
        </p:nvSpPr>
        <p:spPr>
          <a:xfrm>
            <a:off x="7643004" y="4998104"/>
            <a:ext cx="1397478" cy="1172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pt-BR" sz="900" b="1" dirty="0">
                <a:solidFill>
                  <a:srgbClr val="D4FF7D"/>
                </a:solidFill>
              </a:rPr>
              <a:t>design Neemias Lima</a:t>
            </a:r>
          </a:p>
        </p:txBody>
      </p:sp>
      <p:pic>
        <p:nvPicPr>
          <p:cNvPr id="12" name="Picture 13" descr="Imagem relacionad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962" y="2556259"/>
            <a:ext cx="1089329" cy="1089329"/>
          </a:xfrm>
          <a:prstGeom prst="rect">
            <a:avLst/>
          </a:prstGeom>
          <a:noFill/>
          <a:effectLst>
            <a:glow rad="63500">
              <a:schemeClr val="accent5">
                <a:satMod val="175000"/>
                <a:alpha val="40000"/>
              </a:schemeClr>
            </a:glow>
          </a:effectLst>
          <a:extLst>
            <a:ext uri="{909E8E84-426E-40DD-AFC4-6F175D3DCCD1}">
              <a14:hiddenFill xmlns:a14="http://schemas.microsoft.com/office/drawing/2010/main">
                <a:solidFill>
                  <a:srgbClr val="FFFFFF"/>
                </a:solidFill>
              </a14:hiddenFill>
            </a:ext>
          </a:extLst>
        </p:spPr>
      </p:pic>
      <p:sp>
        <p:nvSpPr>
          <p:cNvPr id="11" name="CaixaDeTexto 6"/>
          <p:cNvSpPr txBox="1">
            <a:spLocks noChangeArrowheads="1"/>
          </p:cNvSpPr>
          <p:nvPr/>
        </p:nvSpPr>
        <p:spPr bwMode="auto">
          <a:xfrm>
            <a:off x="3388752" y="2851020"/>
            <a:ext cx="415885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None/>
              <a:defRPr/>
            </a:pPr>
            <a:r>
              <a:rPr lang="pt-BR" altLang="pt-BR" sz="2800" dirty="0">
                <a:ln w="0"/>
                <a:solidFill>
                  <a:srgbClr val="002060"/>
                </a:solidFill>
                <a:effectLst>
                  <a:outerShdw blurRad="38100" dist="19050" dir="2700000" algn="tl" rotWithShape="0">
                    <a:schemeClr val="dk1">
                      <a:alpha val="40000"/>
                    </a:schemeClr>
                  </a:outerShdw>
                </a:effectLst>
                <a:latin typeface="Arial Black" panose="020B0A04020102020204" pitchFamily="34" charset="0"/>
              </a:rPr>
              <a:t>LIÇÃO 11</a:t>
            </a:r>
          </a:p>
        </p:txBody>
      </p:sp>
      <p:sp>
        <p:nvSpPr>
          <p:cNvPr id="16" name="Retângulo 15"/>
          <p:cNvSpPr>
            <a:spLocks noChangeArrowheads="1"/>
          </p:cNvSpPr>
          <p:nvPr/>
        </p:nvSpPr>
        <p:spPr bwMode="auto">
          <a:xfrm>
            <a:off x="1404851" y="4400870"/>
            <a:ext cx="7756611" cy="276999"/>
          </a:xfrm>
          <a:prstGeom prst="rect">
            <a:avLst/>
          </a:prstGeom>
          <a:gradFill flip="none" rotWithShape="1">
            <a:gsLst>
              <a:gs pos="0">
                <a:schemeClr val="bg1"/>
              </a:gs>
              <a:gs pos="50000">
                <a:srgbClr val="334E2F">
                  <a:tint val="44500"/>
                  <a:satMod val="160000"/>
                </a:srgbClr>
              </a:gs>
              <a:gs pos="100000">
                <a:schemeClr val="bg1"/>
              </a:gs>
            </a:gsLst>
            <a:lin ang="2700000" scaled="1"/>
            <a:tileRect/>
          </a:grad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pt-BR" altLang="pt-BR" sz="1200" dirty="0">
                <a:latin typeface="Arial Black" panose="020B0A04020102020204" pitchFamily="34" charset="0"/>
                <a:cs typeface="Arial" panose="020B0604020202020204" pitchFamily="34" charset="0"/>
              </a:rPr>
              <a:t>LEITURAS DA SEMANA: </a:t>
            </a:r>
            <a:r>
              <a:rPr lang="pl-PL" altLang="pt-BR" sz="1200" dirty="0">
                <a:latin typeface="Arial Black" panose="020B0A04020102020204" pitchFamily="34" charset="0"/>
                <a:cs typeface="Arial" panose="020B0604020202020204" pitchFamily="34" charset="0"/>
              </a:rPr>
              <a:t>2Co 8:1-9:15; Jo 3:16; 17:5; Lc 9:58; Ap 13:8; Rm 12:8; 15:26, 27</a:t>
            </a:r>
            <a:endParaRPr lang="pt-BR" altLang="pt-BR" sz="1200" dirty="0">
              <a:latin typeface="Arial Black" panose="020B0A04020102020204" pitchFamily="34" charset="0"/>
              <a:cs typeface="Arial" panose="020B0604020202020204" pitchFamily="34" charset="0"/>
            </a:endParaRPr>
          </a:p>
        </p:txBody>
      </p:sp>
      <p:pic>
        <p:nvPicPr>
          <p:cNvPr id="4" name="Imagem 3">
            <a:extLst>
              <a:ext uri="{FF2B5EF4-FFF2-40B4-BE49-F238E27FC236}">
                <a16:creationId xmlns:a16="http://schemas.microsoft.com/office/drawing/2014/main" id="{ECE19AA9-FBCA-DD15-FA28-792ACEF955F0}"/>
              </a:ext>
            </a:extLst>
          </p:cNvPr>
          <p:cNvPicPr>
            <a:picLocks noChangeAspect="1"/>
          </p:cNvPicPr>
          <p:nvPr/>
        </p:nvPicPr>
        <p:blipFill>
          <a:blip r:embed="rId4"/>
          <a:stretch>
            <a:fillRect/>
          </a:stretch>
        </p:blipFill>
        <p:spPr>
          <a:xfrm>
            <a:off x="0" y="-14388"/>
            <a:ext cx="1461082" cy="240866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Imagem 7">
            <a:extLst>
              <a:ext uri="{FF2B5EF4-FFF2-40B4-BE49-F238E27FC236}">
                <a16:creationId xmlns:a16="http://schemas.microsoft.com/office/drawing/2014/main" id="{51B9D23A-DB2D-021D-3DAA-8FDF89C394A0}"/>
              </a:ext>
            </a:extLst>
          </p:cNvPr>
          <p:cNvPicPr>
            <a:picLocks noChangeAspect="1"/>
          </p:cNvPicPr>
          <p:nvPr/>
        </p:nvPicPr>
        <p:blipFill>
          <a:blip r:embed="rId5">
            <a:duotone>
              <a:schemeClr val="accent2">
                <a:shade val="45000"/>
                <a:satMod val="135000"/>
              </a:schemeClr>
              <a:prstClr val="white"/>
            </a:duotone>
            <a:extLst>
              <a:ext uri="{BEBA8EAE-BF5A-486C-A8C5-ECC9F3942E4B}">
                <a14:imgProps xmlns:a14="http://schemas.microsoft.com/office/drawing/2010/main">
                  <a14:imgLayer r:embed="rId6">
                    <a14:imgEffect>
                      <a14:brightnessContrast bright="40000" contrast="40000"/>
                    </a14:imgEffect>
                  </a14:imgLayer>
                </a14:imgProps>
              </a:ext>
            </a:extLst>
          </a:blip>
          <a:stretch>
            <a:fillRect/>
          </a:stretch>
        </p:blipFill>
        <p:spPr>
          <a:xfrm>
            <a:off x="2667585" y="559822"/>
            <a:ext cx="5601185" cy="2206718"/>
          </a:xfrm>
          <a:prstGeom prst="rect">
            <a:avLst/>
          </a:prstGeom>
          <a:ln>
            <a:noFill/>
          </a:ln>
          <a:effectLst>
            <a:softEdge rad="112500"/>
          </a:effectLst>
        </p:spPr>
      </p:pic>
    </p:spTree>
    <p:extLst>
      <p:ext uri="{BB962C8B-B14F-4D97-AF65-F5344CB8AC3E}">
        <p14:creationId xmlns:p14="http://schemas.microsoft.com/office/powerpoint/2010/main" val="22323312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85000"/>
              </a:schemeClr>
            </a:gs>
            <a:gs pos="50000">
              <a:schemeClr val="bg1"/>
            </a:gs>
            <a:gs pos="100000">
              <a:schemeClr val="bg1"/>
            </a:gs>
          </a:gsLst>
          <a:lin ang="2700000" scaled="1"/>
        </a:gradFill>
        <a:effectLst/>
      </p:bgPr>
    </p:bg>
    <p:spTree>
      <p:nvGrpSpPr>
        <p:cNvPr id="1" name=""/>
        <p:cNvGrpSpPr/>
        <p:nvPr/>
      </p:nvGrpSpPr>
      <p:grpSpPr>
        <a:xfrm>
          <a:off x="0" y="0"/>
          <a:ext cx="0" cy="0"/>
          <a:chOff x="0" y="0"/>
          <a:chExt cx="0" cy="0"/>
        </a:xfrm>
      </p:grpSpPr>
      <p:sp>
        <p:nvSpPr>
          <p:cNvPr id="8" name="CaixaDeTexto 10"/>
          <p:cNvSpPr txBox="1">
            <a:spLocks noChangeArrowheads="1"/>
          </p:cNvSpPr>
          <p:nvPr/>
        </p:nvSpPr>
        <p:spPr bwMode="auto">
          <a:xfrm>
            <a:off x="63380" y="1019579"/>
            <a:ext cx="8175940"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None/>
            </a:pPr>
            <a:r>
              <a:rPr lang="pt-BR" altLang="pt-BR" sz="1650" dirty="0">
                <a:latin typeface="Arial Black" panose="020B0A04020102020204" pitchFamily="34" charset="0"/>
                <a:cs typeface="Arial" panose="020B0604020202020204" pitchFamily="34" charset="0"/>
              </a:rPr>
              <a:t>Em 2 Coríntios 8 e 9, Paulo convida os coríntios a servir aos irmãos da Judeia. Esse trecho mostra que doar é um privilégio que Deus nos concede, para que possamos imitar o caráter de entrega de Cristo. A linguagem do Céu é a generosidade: "Porque Deus amou o mundo de tal maneira que deu o Seu Filho unigênito" (</a:t>
            </a:r>
            <a:r>
              <a:rPr lang="pt-BR" altLang="pt-BR" sz="1650" dirty="0" err="1">
                <a:latin typeface="Arial Black" panose="020B0A04020102020204" pitchFamily="34" charset="0"/>
                <a:cs typeface="Arial" panose="020B0604020202020204" pitchFamily="34" charset="0"/>
              </a:rPr>
              <a:t>Jo</a:t>
            </a:r>
            <a:r>
              <a:rPr lang="pt-BR" altLang="pt-BR" sz="1650" dirty="0">
                <a:latin typeface="Arial Black" panose="020B0A04020102020204" pitchFamily="34" charset="0"/>
                <a:cs typeface="Arial" panose="020B0604020202020204" pitchFamily="34" charset="0"/>
              </a:rPr>
              <a:t> 3:16, ênfase acrescentada). Além disso, João 3:16 expressa com clareza o propósito de Deus ao dar Jesus: "[...] para que todo o que Nele crê não pereça, mas tenha a vida eterna.“ Mordomia e missão caminham juntas nesse texto - tão inseparáveis quanto os dois lados de uma moeda. Não é de admirar que Paulo tenha se identificado, junto com seus cooperadores, como "mordomos dos mistérios de Deus" (1Co 4:1, ACF). Nós, da mesma forma, também somos mordomos.</a:t>
            </a:r>
          </a:p>
        </p:txBody>
      </p:sp>
      <p:sp>
        <p:nvSpPr>
          <p:cNvPr id="10" name="Arredondar Retângulo em um Canto Diagonal 9"/>
          <p:cNvSpPr/>
          <p:nvPr/>
        </p:nvSpPr>
        <p:spPr>
          <a:xfrm>
            <a:off x="64294" y="220380"/>
            <a:ext cx="1489166" cy="444137"/>
          </a:xfrm>
          <a:prstGeom prst="round2DiagRect">
            <a:avLst>
              <a:gd name="adj1" fmla="val 16667"/>
              <a:gd name="adj2" fmla="val 33333"/>
            </a:avLst>
          </a:prstGeom>
          <a:gradFill>
            <a:gsLst>
              <a:gs pos="0">
                <a:srgbClr val="D0E2D3"/>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bg2">
                    <a:lumMod val="25000"/>
                  </a:schemeClr>
                </a:solidFill>
                <a:latin typeface="Arial Black" panose="020B0A04020102020204" pitchFamily="34" charset="0"/>
              </a:rPr>
              <a:t>Sábado</a:t>
            </a:r>
            <a:endParaRPr lang="pt-BR" dirty="0">
              <a:solidFill>
                <a:schemeClr val="bg2">
                  <a:lumMod val="25000"/>
                </a:schemeClr>
              </a:solidFill>
            </a:endParaRPr>
          </a:p>
        </p:txBody>
      </p:sp>
      <p:sp>
        <p:nvSpPr>
          <p:cNvPr id="14" name="Pentágono 13"/>
          <p:cNvSpPr/>
          <p:nvPr/>
        </p:nvSpPr>
        <p:spPr>
          <a:xfrm>
            <a:off x="1688022" y="172635"/>
            <a:ext cx="5597118" cy="566825"/>
          </a:xfrm>
          <a:prstGeom prst="homePlate">
            <a:avLst>
              <a:gd name="adj" fmla="val 22345"/>
            </a:avLst>
          </a:prstGeom>
          <a:gradFill>
            <a:gsLst>
              <a:gs pos="0">
                <a:srgbClr val="D0E2D3"/>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tx1"/>
                </a:solidFill>
                <a:latin typeface="Arial Black" panose="020B0A04020102020204" pitchFamily="34" charset="0"/>
              </a:rPr>
              <a:t>INTRODUÇÃO</a:t>
            </a:r>
            <a:endParaRPr lang="pt-BR" dirty="0">
              <a:solidFill>
                <a:schemeClr val="tx1"/>
              </a:solidFill>
            </a:endParaRPr>
          </a:p>
        </p:txBody>
      </p:sp>
      <p:pic>
        <p:nvPicPr>
          <p:cNvPr id="5" name="Imagem 4">
            <a:extLst>
              <a:ext uri="{FF2B5EF4-FFF2-40B4-BE49-F238E27FC236}">
                <a16:creationId xmlns:a16="http://schemas.microsoft.com/office/drawing/2014/main" id="{ECE19AA9-FBCA-DD15-FA28-792ACEF955F0}"/>
              </a:ext>
            </a:extLst>
          </p:cNvPr>
          <p:cNvPicPr>
            <a:picLocks noChangeAspect="1"/>
          </p:cNvPicPr>
          <p:nvPr/>
        </p:nvPicPr>
        <p:blipFill>
          <a:blip r:embed="rId3"/>
          <a:stretch>
            <a:fillRect/>
          </a:stretch>
        </p:blipFill>
        <p:spPr>
          <a:xfrm>
            <a:off x="8203393" y="3325504"/>
            <a:ext cx="922143" cy="1520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Retângulo 6">
            <a:extLst>
              <a:ext uri="{FF2B5EF4-FFF2-40B4-BE49-F238E27FC236}">
                <a16:creationId xmlns:a16="http://schemas.microsoft.com/office/drawing/2014/main" id="{9566723A-F39F-EDEB-5C22-3FF3010EB571}"/>
              </a:ext>
            </a:extLst>
          </p:cNvPr>
          <p:cNvSpPr/>
          <p:nvPr/>
        </p:nvSpPr>
        <p:spPr>
          <a:xfrm>
            <a:off x="7725133" y="743021"/>
            <a:ext cx="1364476" cy="369332"/>
          </a:xfrm>
          <a:prstGeom prst="rect">
            <a:avLst/>
          </a:prstGeom>
        </p:spPr>
        <p:txBody>
          <a:bodyPr wrap="none">
            <a:spAutoFit/>
          </a:bodyPr>
          <a:lstStyle/>
          <a:p>
            <a:r>
              <a:rPr lang="pt-BR" dirty="0">
                <a:solidFill>
                  <a:srgbClr val="452643"/>
                </a:solidFill>
                <a:latin typeface="Arial Black" panose="020B0A04020102020204" pitchFamily="34" charset="0"/>
              </a:rPr>
              <a:t>LIÇÃO 11</a:t>
            </a:r>
            <a:endParaRPr lang="pt-BR" dirty="0">
              <a:solidFill>
                <a:srgbClr val="452643"/>
              </a:solidFill>
            </a:endParaRPr>
          </a:p>
        </p:txBody>
      </p:sp>
      <p:sp>
        <p:nvSpPr>
          <p:cNvPr id="9" name="Retângulo 8">
            <a:extLst>
              <a:ext uri="{FF2B5EF4-FFF2-40B4-BE49-F238E27FC236}">
                <a16:creationId xmlns:a16="http://schemas.microsoft.com/office/drawing/2014/main" id="{F3DB8600-1C9F-FDBD-6698-F605405DCFE2}"/>
              </a:ext>
            </a:extLst>
          </p:cNvPr>
          <p:cNvSpPr>
            <a:spLocks noChangeArrowheads="1"/>
          </p:cNvSpPr>
          <p:nvPr/>
        </p:nvSpPr>
        <p:spPr bwMode="auto">
          <a:xfrm>
            <a:off x="19946" y="4845704"/>
            <a:ext cx="8639958" cy="27699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pt-BR" altLang="pt-BR" sz="1200" dirty="0">
                <a:solidFill>
                  <a:schemeClr val="accent6">
                    <a:lumMod val="50000"/>
                  </a:schemeClr>
                </a:solidFill>
                <a:latin typeface="Arial Black" panose="020B0A04020102020204" pitchFamily="34" charset="0"/>
                <a:cs typeface="Arial" panose="020B0604020202020204" pitchFamily="34" charset="0"/>
              </a:rPr>
              <a:t>LEITURAS DA SEMANA: </a:t>
            </a:r>
            <a:r>
              <a:rPr lang="pl-PL" altLang="pt-BR" sz="1200" dirty="0">
                <a:latin typeface="Arial Black" panose="020B0A04020102020204" pitchFamily="34" charset="0"/>
                <a:cs typeface="Arial" panose="020B0604020202020204" pitchFamily="34" charset="0"/>
              </a:rPr>
              <a:t>2Co 8:1-9:15; Jo 3:16; 17:5; Lc 9:58; Ap 13:8; Rm 12:8; 15:26, 27</a:t>
            </a:r>
            <a:endParaRPr lang="pt-BR" altLang="pt-BR" sz="1200" dirty="0">
              <a:solidFill>
                <a:schemeClr val="accent6">
                  <a:lumMod val="50000"/>
                </a:schemeClr>
              </a:solidFill>
              <a:latin typeface="Arial Black" panose="020B0A04020102020204" pitchFamily="34" charset="0"/>
              <a:cs typeface="Arial" panose="020B0604020202020204" pitchFamily="34" charset="0"/>
            </a:endParaRPr>
          </a:p>
        </p:txBody>
      </p:sp>
      <p:pic>
        <p:nvPicPr>
          <p:cNvPr id="3" name="Imagem 2">
            <a:extLst>
              <a:ext uri="{FF2B5EF4-FFF2-40B4-BE49-F238E27FC236}">
                <a16:creationId xmlns:a16="http://schemas.microsoft.com/office/drawing/2014/main" id="{A68F74AA-1DB7-E95D-1D54-5F72BE4E7806}"/>
              </a:ext>
            </a:extLst>
          </p:cNvPr>
          <p:cNvPicPr>
            <a:picLocks noChangeAspect="1"/>
          </p:cNvPicPr>
          <p:nvPr/>
        </p:nvPicPr>
        <p:blipFill>
          <a:blip r:embed="rId4">
            <a:duotone>
              <a:schemeClr val="accent2">
                <a:shade val="45000"/>
                <a:satMod val="135000"/>
              </a:schemeClr>
              <a:prstClr val="white"/>
            </a:duotone>
            <a:extLst>
              <a:ext uri="{BEBA8EAE-BF5A-486C-A8C5-ECC9F3942E4B}">
                <a14:imgProps xmlns:a14="http://schemas.microsoft.com/office/drawing/2010/main">
                  <a14:imgLayer r:embed="rId5">
                    <a14:imgEffect>
                      <a14:brightnessContrast bright="40000" contrast="40000"/>
                    </a14:imgEffect>
                  </a14:imgLayer>
                </a14:imgProps>
              </a:ext>
            </a:extLst>
          </a:blip>
          <a:stretch>
            <a:fillRect/>
          </a:stretch>
        </p:blipFill>
        <p:spPr>
          <a:xfrm>
            <a:off x="7419702" y="30322"/>
            <a:ext cx="1741761" cy="686208"/>
          </a:xfrm>
          <a:prstGeom prst="rect">
            <a:avLst/>
          </a:prstGeom>
          <a:ln>
            <a:noFill/>
          </a:ln>
          <a:effectLst>
            <a:softEdge rad="112500"/>
          </a:effectLst>
        </p:spPr>
      </p:pic>
    </p:spTree>
    <p:extLst>
      <p:ext uri="{BB962C8B-B14F-4D97-AF65-F5344CB8AC3E}">
        <p14:creationId xmlns:p14="http://schemas.microsoft.com/office/powerpoint/2010/main" val="2103443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00FFFF"/>
            </a:gs>
            <a:gs pos="50000">
              <a:schemeClr val="bg1"/>
            </a:gs>
            <a:gs pos="100000">
              <a:schemeClr val="bg1"/>
            </a:gs>
          </a:gsLst>
          <a:lin ang="2700000" scaled="1"/>
        </a:gradFill>
        <a:effectLst/>
      </p:bgPr>
    </p:bg>
    <p:spTree>
      <p:nvGrpSpPr>
        <p:cNvPr id="1" name=""/>
        <p:cNvGrpSpPr/>
        <p:nvPr/>
      </p:nvGrpSpPr>
      <p:grpSpPr>
        <a:xfrm>
          <a:off x="0" y="0"/>
          <a:ext cx="0" cy="0"/>
          <a:chOff x="0" y="0"/>
          <a:chExt cx="0" cy="0"/>
        </a:xfrm>
      </p:grpSpPr>
      <p:sp>
        <p:nvSpPr>
          <p:cNvPr id="10" name="Arredondar Retângulo em um Canto Diagonal 9"/>
          <p:cNvSpPr/>
          <p:nvPr/>
        </p:nvSpPr>
        <p:spPr>
          <a:xfrm>
            <a:off x="64294" y="159995"/>
            <a:ext cx="1489166" cy="444137"/>
          </a:xfrm>
          <a:prstGeom prst="round2DiagRect">
            <a:avLst>
              <a:gd name="adj1" fmla="val 16667"/>
              <a:gd name="adj2" fmla="val 33333"/>
            </a:avLst>
          </a:prstGeom>
          <a:gradFill>
            <a:gsLst>
              <a:gs pos="0">
                <a:srgbClr val="B3F1FF"/>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rgbClr val="002060"/>
                </a:solidFill>
                <a:latin typeface="Arial Black" panose="020B0A04020102020204" pitchFamily="34" charset="0"/>
              </a:rPr>
              <a:t>Domingo</a:t>
            </a:r>
            <a:endParaRPr lang="pt-BR" dirty="0">
              <a:solidFill>
                <a:srgbClr val="002060"/>
              </a:solidFill>
            </a:endParaRPr>
          </a:p>
        </p:txBody>
      </p:sp>
      <p:sp>
        <p:nvSpPr>
          <p:cNvPr id="14" name="Pentágono 13"/>
          <p:cNvSpPr/>
          <p:nvPr/>
        </p:nvSpPr>
        <p:spPr>
          <a:xfrm>
            <a:off x="1688022" y="103625"/>
            <a:ext cx="5597118" cy="566825"/>
          </a:xfrm>
          <a:prstGeom prst="homePlate">
            <a:avLst>
              <a:gd name="adj" fmla="val 22345"/>
            </a:avLst>
          </a:prstGeom>
          <a:gradFill>
            <a:gsLst>
              <a:gs pos="0">
                <a:srgbClr val="B3F1FF"/>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b="1" dirty="0">
                <a:solidFill>
                  <a:schemeClr val="tx1"/>
                </a:solidFill>
                <a:latin typeface="Arial Black" panose="020B0A04020102020204" pitchFamily="34" charset="0"/>
              </a:rPr>
              <a:t>0 exemplo de Jesus</a:t>
            </a:r>
            <a:endParaRPr lang="pt-BR" sz="2000" dirty="0">
              <a:solidFill>
                <a:schemeClr val="tx1"/>
              </a:solidFill>
            </a:endParaRPr>
          </a:p>
        </p:txBody>
      </p:sp>
      <p:sp>
        <p:nvSpPr>
          <p:cNvPr id="13" name="CaixaDeTexto 15"/>
          <p:cNvSpPr txBox="1">
            <a:spLocks noChangeArrowheads="1"/>
          </p:cNvSpPr>
          <p:nvPr/>
        </p:nvSpPr>
        <p:spPr bwMode="auto">
          <a:xfrm>
            <a:off x="33430" y="1268189"/>
            <a:ext cx="8244542" cy="33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None/>
            </a:pPr>
            <a:r>
              <a:rPr lang="pt-BR" altLang="pt-BR" sz="1500" dirty="0">
                <a:solidFill>
                  <a:srgbClr val="C00000"/>
                </a:solidFill>
                <a:latin typeface="Arial Black" panose="020B0A04020102020204" pitchFamily="34" charset="0"/>
                <a:cs typeface="Arial" panose="020B0604020202020204" pitchFamily="34" charset="0"/>
              </a:rPr>
              <a:t>1. Leia 2 Coríntios 8:9. O que esse verso nos revela sobre o exemplo de Jesus?</a:t>
            </a: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r>
              <a:rPr lang="pt-BR" altLang="pt-BR" sz="1500" dirty="0">
                <a:solidFill>
                  <a:srgbClr val="000099"/>
                </a:solidFill>
                <a:latin typeface="Arial Black" panose="020B0A04020102020204" pitchFamily="34" charset="0"/>
                <a:cs typeface="Arial" panose="020B0604020202020204" pitchFamily="34" charset="0"/>
              </a:rPr>
              <a:t>Pense no nascimento, vida, morte e ressurreição de Jesus. Ao perceber que tudo isso foi feito por você, para que tivesse esperança além desta existência marcada pelo sofrimento, qual deve ser sua reação?</a:t>
            </a:r>
          </a:p>
        </p:txBody>
      </p:sp>
      <p:sp>
        <p:nvSpPr>
          <p:cNvPr id="15" name="Texto Explicativo: Seta para Baixo 14">
            <a:extLst>
              <a:ext uri="{FF2B5EF4-FFF2-40B4-BE49-F238E27FC236}">
                <a16:creationId xmlns:a16="http://schemas.microsoft.com/office/drawing/2014/main" id="{9EF323A3-E3B5-474A-8077-D78C396E1C05}"/>
              </a:ext>
            </a:extLst>
          </p:cNvPr>
          <p:cNvSpPr/>
          <p:nvPr/>
        </p:nvSpPr>
        <p:spPr>
          <a:xfrm>
            <a:off x="73026" y="717939"/>
            <a:ext cx="7075032" cy="532868"/>
          </a:xfrm>
          <a:prstGeom prst="downArrowCallout">
            <a:avLst>
              <a:gd name="adj1" fmla="val 11453"/>
              <a:gd name="adj2" fmla="val 25000"/>
              <a:gd name="adj3" fmla="val 25000"/>
              <a:gd name="adj4" fmla="val 64977"/>
            </a:avLst>
          </a:prstGeom>
          <a:gradFill flip="none" rotWithShape="1">
            <a:gsLst>
              <a:gs pos="0">
                <a:schemeClr val="accent2">
                  <a:lumMod val="75000"/>
                </a:schemeClr>
              </a:gs>
              <a:gs pos="50000">
                <a:schemeClr val="bg2"/>
              </a:gs>
              <a:gs pos="100000">
                <a:schemeClr val="accent2">
                  <a:lumMod val="40000"/>
                  <a:lumOff val="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altLang="pt-BR" dirty="0">
                <a:solidFill>
                  <a:schemeClr val="bg2">
                    <a:lumMod val="25000"/>
                  </a:schemeClr>
                </a:solidFill>
                <a:latin typeface="Arial Black" panose="020B0A04020102020204" pitchFamily="34" charset="0"/>
                <a:cs typeface="Arial" panose="020B0604020202020204" pitchFamily="34" charset="0"/>
              </a:rPr>
              <a:t>PERGUNTAS:</a:t>
            </a:r>
          </a:p>
        </p:txBody>
      </p:sp>
      <p:pic>
        <p:nvPicPr>
          <p:cNvPr id="9" name="Imagem 8">
            <a:extLst>
              <a:ext uri="{FF2B5EF4-FFF2-40B4-BE49-F238E27FC236}">
                <a16:creationId xmlns:a16="http://schemas.microsoft.com/office/drawing/2014/main" id="{D6E19EEB-85A9-AAE7-7478-BEE67E5F4BBA}"/>
              </a:ext>
            </a:extLst>
          </p:cNvPr>
          <p:cNvPicPr>
            <a:picLocks noChangeAspect="1"/>
          </p:cNvPicPr>
          <p:nvPr/>
        </p:nvPicPr>
        <p:blipFill>
          <a:blip r:embed="rId3"/>
          <a:stretch>
            <a:fillRect/>
          </a:stretch>
        </p:blipFill>
        <p:spPr>
          <a:xfrm>
            <a:off x="8203393" y="3325504"/>
            <a:ext cx="922143" cy="1520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Retângulo 4">
            <a:extLst>
              <a:ext uri="{FF2B5EF4-FFF2-40B4-BE49-F238E27FC236}">
                <a16:creationId xmlns:a16="http://schemas.microsoft.com/office/drawing/2014/main" id="{BF60B52F-C942-3788-3BBB-2E2F650AD8E9}"/>
              </a:ext>
            </a:extLst>
          </p:cNvPr>
          <p:cNvSpPr/>
          <p:nvPr/>
        </p:nvSpPr>
        <p:spPr>
          <a:xfrm>
            <a:off x="7725133" y="743021"/>
            <a:ext cx="1364476" cy="369332"/>
          </a:xfrm>
          <a:prstGeom prst="rect">
            <a:avLst/>
          </a:prstGeom>
        </p:spPr>
        <p:txBody>
          <a:bodyPr wrap="none">
            <a:spAutoFit/>
          </a:bodyPr>
          <a:lstStyle/>
          <a:p>
            <a:r>
              <a:rPr lang="pt-BR" dirty="0">
                <a:solidFill>
                  <a:srgbClr val="452643"/>
                </a:solidFill>
                <a:latin typeface="Arial Black" panose="020B0A04020102020204" pitchFamily="34" charset="0"/>
              </a:rPr>
              <a:t>LIÇÃO 11</a:t>
            </a:r>
            <a:endParaRPr lang="pt-BR" dirty="0">
              <a:solidFill>
                <a:srgbClr val="452643"/>
              </a:solidFill>
            </a:endParaRPr>
          </a:p>
        </p:txBody>
      </p:sp>
      <p:sp>
        <p:nvSpPr>
          <p:cNvPr id="6" name="Retângulo 5">
            <a:extLst>
              <a:ext uri="{FF2B5EF4-FFF2-40B4-BE49-F238E27FC236}">
                <a16:creationId xmlns:a16="http://schemas.microsoft.com/office/drawing/2014/main" id="{6FEE7B77-F518-08D5-242D-6F2879BD7CDB}"/>
              </a:ext>
            </a:extLst>
          </p:cNvPr>
          <p:cNvSpPr>
            <a:spLocks noChangeArrowheads="1"/>
          </p:cNvSpPr>
          <p:nvPr/>
        </p:nvSpPr>
        <p:spPr bwMode="auto">
          <a:xfrm>
            <a:off x="19946" y="4845704"/>
            <a:ext cx="8639958" cy="27699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pt-BR" altLang="pt-BR" sz="1200" dirty="0">
                <a:solidFill>
                  <a:schemeClr val="accent6">
                    <a:lumMod val="50000"/>
                  </a:schemeClr>
                </a:solidFill>
                <a:latin typeface="Arial Black" panose="020B0A04020102020204" pitchFamily="34" charset="0"/>
                <a:cs typeface="Arial" panose="020B0604020202020204" pitchFamily="34" charset="0"/>
              </a:rPr>
              <a:t>LEITURAS DA SEMANA: </a:t>
            </a:r>
            <a:r>
              <a:rPr lang="pl-PL" altLang="pt-BR" sz="1200" dirty="0">
                <a:latin typeface="Arial Black" panose="020B0A04020102020204" pitchFamily="34" charset="0"/>
                <a:cs typeface="Arial" panose="020B0604020202020204" pitchFamily="34" charset="0"/>
              </a:rPr>
              <a:t>2Co 8:1-9:15; Jo 3:16; 17:5; Lc 9:58; Ap 13:8; Rm 12:8; 15:26, 27</a:t>
            </a:r>
            <a:endParaRPr lang="pt-BR" altLang="pt-BR" sz="1200" dirty="0">
              <a:solidFill>
                <a:schemeClr val="accent6">
                  <a:lumMod val="50000"/>
                </a:schemeClr>
              </a:solidFill>
              <a:latin typeface="Arial Black" panose="020B0A04020102020204" pitchFamily="34" charset="0"/>
              <a:cs typeface="Arial" panose="020B0604020202020204" pitchFamily="34" charset="0"/>
            </a:endParaRPr>
          </a:p>
        </p:txBody>
      </p:sp>
      <p:pic>
        <p:nvPicPr>
          <p:cNvPr id="7" name="Imagem 6">
            <a:extLst>
              <a:ext uri="{FF2B5EF4-FFF2-40B4-BE49-F238E27FC236}">
                <a16:creationId xmlns:a16="http://schemas.microsoft.com/office/drawing/2014/main" id="{CACBF9E0-23BA-6645-30A8-D8AB183E48D9}"/>
              </a:ext>
            </a:extLst>
          </p:cNvPr>
          <p:cNvPicPr>
            <a:picLocks noChangeAspect="1"/>
          </p:cNvPicPr>
          <p:nvPr/>
        </p:nvPicPr>
        <p:blipFill>
          <a:blip r:embed="rId4">
            <a:duotone>
              <a:schemeClr val="accent2">
                <a:shade val="45000"/>
                <a:satMod val="135000"/>
              </a:schemeClr>
              <a:prstClr val="white"/>
            </a:duotone>
            <a:extLst>
              <a:ext uri="{BEBA8EAE-BF5A-486C-A8C5-ECC9F3942E4B}">
                <a14:imgProps xmlns:a14="http://schemas.microsoft.com/office/drawing/2010/main">
                  <a14:imgLayer r:embed="rId5">
                    <a14:imgEffect>
                      <a14:brightnessContrast bright="40000" contrast="40000"/>
                    </a14:imgEffect>
                  </a14:imgLayer>
                </a14:imgProps>
              </a:ext>
            </a:extLst>
          </a:blip>
          <a:stretch>
            <a:fillRect/>
          </a:stretch>
        </p:blipFill>
        <p:spPr>
          <a:xfrm>
            <a:off x="7419702" y="30322"/>
            <a:ext cx="1741761" cy="686208"/>
          </a:xfrm>
          <a:prstGeom prst="rect">
            <a:avLst/>
          </a:prstGeom>
          <a:ln>
            <a:noFill/>
          </a:ln>
          <a:effectLst>
            <a:softEdge rad="112500"/>
          </a:effectLst>
        </p:spPr>
      </p:pic>
    </p:spTree>
    <p:extLst>
      <p:ext uri="{BB962C8B-B14F-4D97-AF65-F5344CB8AC3E}">
        <p14:creationId xmlns:p14="http://schemas.microsoft.com/office/powerpoint/2010/main" val="26304368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00FFFF"/>
            </a:gs>
            <a:gs pos="50000">
              <a:schemeClr val="bg1"/>
            </a:gs>
            <a:gs pos="100000">
              <a:schemeClr val="bg1"/>
            </a:gs>
          </a:gsLst>
          <a:lin ang="2700000" scaled="1"/>
        </a:gradFill>
        <a:effectLst/>
      </p:bgPr>
    </p:bg>
    <p:spTree>
      <p:nvGrpSpPr>
        <p:cNvPr id="1" name=""/>
        <p:cNvGrpSpPr/>
        <p:nvPr/>
      </p:nvGrpSpPr>
      <p:grpSpPr>
        <a:xfrm>
          <a:off x="0" y="0"/>
          <a:ext cx="0" cy="0"/>
          <a:chOff x="0" y="0"/>
          <a:chExt cx="0" cy="0"/>
        </a:xfrm>
      </p:grpSpPr>
      <p:sp>
        <p:nvSpPr>
          <p:cNvPr id="10" name="Arredondar Retângulo em um Canto Diagonal 9"/>
          <p:cNvSpPr/>
          <p:nvPr/>
        </p:nvSpPr>
        <p:spPr>
          <a:xfrm>
            <a:off x="64294" y="159995"/>
            <a:ext cx="1489166" cy="444137"/>
          </a:xfrm>
          <a:prstGeom prst="round2DiagRect">
            <a:avLst>
              <a:gd name="adj1" fmla="val 16667"/>
              <a:gd name="adj2" fmla="val 33333"/>
            </a:avLst>
          </a:prstGeom>
          <a:gradFill>
            <a:gsLst>
              <a:gs pos="0">
                <a:srgbClr val="B3F1FF"/>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rgbClr val="002060"/>
                </a:solidFill>
                <a:latin typeface="Arial Black" panose="020B0A04020102020204" pitchFamily="34" charset="0"/>
              </a:rPr>
              <a:t>Domingo</a:t>
            </a:r>
            <a:endParaRPr lang="pt-BR" dirty="0">
              <a:solidFill>
                <a:srgbClr val="002060"/>
              </a:solidFill>
            </a:endParaRPr>
          </a:p>
        </p:txBody>
      </p:sp>
      <p:sp>
        <p:nvSpPr>
          <p:cNvPr id="14" name="Pentágono 13"/>
          <p:cNvSpPr/>
          <p:nvPr/>
        </p:nvSpPr>
        <p:spPr>
          <a:xfrm>
            <a:off x="1688022" y="103625"/>
            <a:ext cx="5597118" cy="566825"/>
          </a:xfrm>
          <a:prstGeom prst="homePlate">
            <a:avLst>
              <a:gd name="adj" fmla="val 22345"/>
            </a:avLst>
          </a:prstGeom>
          <a:gradFill>
            <a:gsLst>
              <a:gs pos="0">
                <a:srgbClr val="B3F1FF"/>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b="1" dirty="0">
                <a:solidFill>
                  <a:schemeClr val="tx1"/>
                </a:solidFill>
                <a:latin typeface="Arial Black" panose="020B0A04020102020204" pitchFamily="34" charset="0"/>
              </a:rPr>
              <a:t>0 exemplo de Jesus</a:t>
            </a:r>
            <a:endParaRPr lang="pt-BR" sz="2000" dirty="0">
              <a:solidFill>
                <a:schemeClr val="tx1"/>
              </a:solidFill>
            </a:endParaRPr>
          </a:p>
        </p:txBody>
      </p:sp>
      <p:sp>
        <p:nvSpPr>
          <p:cNvPr id="12" name="CaixaDeTexto 10"/>
          <p:cNvSpPr txBox="1">
            <a:spLocks noChangeArrowheads="1"/>
          </p:cNvSpPr>
          <p:nvPr/>
        </p:nvSpPr>
        <p:spPr bwMode="auto">
          <a:xfrm>
            <a:off x="19946" y="1112353"/>
            <a:ext cx="8253604"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None/>
            </a:pPr>
            <a:r>
              <a:rPr lang="pt-BR" altLang="pt-BR" sz="1600" dirty="0">
                <a:latin typeface="Arial Black" panose="020B0A04020102020204" pitchFamily="34" charset="0"/>
                <a:cs typeface="Arial" panose="020B0604020202020204" pitchFamily="34" charset="0"/>
              </a:rPr>
              <a:t>Mais impressionante ainda é que essa história é contada com linguagem financeira. Jesus era rico. Sua riqueza diz respeito à Sua preexistência no Céu (</a:t>
            </a:r>
            <a:r>
              <a:rPr lang="pt-BR" altLang="pt-BR" sz="1600" dirty="0" err="1">
                <a:latin typeface="Arial Black" panose="020B0A04020102020204" pitchFamily="34" charset="0"/>
                <a:cs typeface="Arial" panose="020B0604020202020204" pitchFamily="34" charset="0"/>
              </a:rPr>
              <a:t>Jo</a:t>
            </a:r>
            <a:r>
              <a:rPr lang="pt-BR" altLang="pt-BR" sz="1600" dirty="0">
                <a:latin typeface="Arial Black" panose="020B0A04020102020204" pitchFamily="34" charset="0"/>
                <a:cs typeface="Arial" panose="020B0604020202020204" pitchFamily="34" charset="0"/>
              </a:rPr>
              <a:t> 17:5). Ele decidiu tornar-Se pobre ao abrir mão da glória celestial e vir a este mundo de dores. Tornou-se literalmente pobre (</a:t>
            </a:r>
            <a:r>
              <a:rPr lang="pt-BR" altLang="pt-BR" sz="1600" dirty="0" err="1">
                <a:latin typeface="Arial Black" panose="020B0A04020102020204" pitchFamily="34" charset="0"/>
                <a:cs typeface="Arial" panose="020B0604020202020204" pitchFamily="34" charset="0"/>
              </a:rPr>
              <a:t>Lc</a:t>
            </a:r>
            <a:r>
              <a:rPr lang="pt-BR" altLang="pt-BR" sz="1600" dirty="0">
                <a:latin typeface="Arial Black" panose="020B0A04020102020204" pitchFamily="34" charset="0"/>
                <a:cs typeface="Arial" panose="020B0604020202020204" pitchFamily="34" charset="0"/>
              </a:rPr>
              <a:t> 9:58). Embora fosse igual a Deus, "Ele Se esvaziou, assumindo a forma de servo, tornando-Se semelhante aos seres humanos. E, reconhecido em figura humana, Ele Se humilhou, tornando-Se obediente até a morte, e morte de cruz" (</a:t>
            </a:r>
            <a:r>
              <a:rPr lang="pt-BR" altLang="pt-BR" sz="1600" dirty="0" err="1">
                <a:latin typeface="Arial Black" panose="020B0A04020102020204" pitchFamily="34" charset="0"/>
                <a:cs typeface="Arial" panose="020B0604020202020204" pitchFamily="34" charset="0"/>
              </a:rPr>
              <a:t>Fp</a:t>
            </a:r>
            <a:r>
              <a:rPr lang="pt-BR" altLang="pt-BR" sz="1600" dirty="0">
                <a:latin typeface="Arial Black" panose="020B0A04020102020204" pitchFamily="34" charset="0"/>
                <a:cs typeface="Arial" panose="020B0604020202020204" pitchFamily="34" charset="0"/>
              </a:rPr>
              <a:t> 2:7, 8). Jesus entregou a própria vida para que pudéssemos viver com Ele para sempre. Sua oferta tinha um propósito: a nossa salvação. Mordomia e missão caminham juntas. Em 2 Coríntios 8 e 9, Paulo trata de uma oferta monetária específica, mas ela estava fundamentada em Jesus.</a:t>
            </a:r>
          </a:p>
        </p:txBody>
      </p:sp>
      <p:sp>
        <p:nvSpPr>
          <p:cNvPr id="3" name="Texto Explicativo: Seta para Baixo 2">
            <a:extLst>
              <a:ext uri="{FF2B5EF4-FFF2-40B4-BE49-F238E27FC236}">
                <a16:creationId xmlns:a16="http://schemas.microsoft.com/office/drawing/2014/main" id="{F514AFE6-CB97-49B3-AF4A-9109ED6B83CE}"/>
              </a:ext>
            </a:extLst>
          </p:cNvPr>
          <p:cNvSpPr/>
          <p:nvPr/>
        </p:nvSpPr>
        <p:spPr>
          <a:xfrm>
            <a:off x="73026" y="717939"/>
            <a:ext cx="7075032" cy="532868"/>
          </a:xfrm>
          <a:prstGeom prst="downArrowCallout">
            <a:avLst>
              <a:gd name="adj1" fmla="val 11453"/>
              <a:gd name="adj2" fmla="val 25000"/>
              <a:gd name="adj3" fmla="val 25000"/>
              <a:gd name="adj4" fmla="val 64977"/>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altLang="pt-BR" dirty="0">
                <a:solidFill>
                  <a:schemeClr val="bg2">
                    <a:lumMod val="25000"/>
                  </a:schemeClr>
                </a:solidFill>
                <a:latin typeface="Arial Black" panose="020B0A04020102020204" pitchFamily="34" charset="0"/>
                <a:cs typeface="Arial" panose="020B0604020202020204" pitchFamily="34" charset="0"/>
              </a:rPr>
              <a:t>COMENTÁRIOS:</a:t>
            </a:r>
          </a:p>
        </p:txBody>
      </p:sp>
      <p:pic>
        <p:nvPicPr>
          <p:cNvPr id="11" name="Imagem 10">
            <a:extLst>
              <a:ext uri="{FF2B5EF4-FFF2-40B4-BE49-F238E27FC236}">
                <a16:creationId xmlns:a16="http://schemas.microsoft.com/office/drawing/2014/main" id="{28198B4F-7D9A-764B-A7D3-74006F140DD1}"/>
              </a:ext>
            </a:extLst>
          </p:cNvPr>
          <p:cNvPicPr>
            <a:picLocks noChangeAspect="1"/>
          </p:cNvPicPr>
          <p:nvPr/>
        </p:nvPicPr>
        <p:blipFill>
          <a:blip r:embed="rId2"/>
          <a:stretch>
            <a:fillRect/>
          </a:stretch>
        </p:blipFill>
        <p:spPr>
          <a:xfrm>
            <a:off x="8203393" y="3325504"/>
            <a:ext cx="922143" cy="1520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Retângulo 5">
            <a:extLst>
              <a:ext uri="{FF2B5EF4-FFF2-40B4-BE49-F238E27FC236}">
                <a16:creationId xmlns:a16="http://schemas.microsoft.com/office/drawing/2014/main" id="{17EE1CCB-3F43-1661-C8A9-84BDD5262797}"/>
              </a:ext>
            </a:extLst>
          </p:cNvPr>
          <p:cNvSpPr/>
          <p:nvPr/>
        </p:nvSpPr>
        <p:spPr>
          <a:xfrm>
            <a:off x="7725133" y="743021"/>
            <a:ext cx="1364476" cy="369332"/>
          </a:xfrm>
          <a:prstGeom prst="rect">
            <a:avLst/>
          </a:prstGeom>
        </p:spPr>
        <p:txBody>
          <a:bodyPr wrap="none">
            <a:spAutoFit/>
          </a:bodyPr>
          <a:lstStyle/>
          <a:p>
            <a:r>
              <a:rPr lang="pt-BR" dirty="0">
                <a:solidFill>
                  <a:srgbClr val="452643"/>
                </a:solidFill>
                <a:latin typeface="Arial Black" panose="020B0A04020102020204" pitchFamily="34" charset="0"/>
              </a:rPr>
              <a:t>LIÇÃO 11</a:t>
            </a:r>
            <a:endParaRPr lang="pt-BR" dirty="0">
              <a:solidFill>
                <a:srgbClr val="452643"/>
              </a:solidFill>
            </a:endParaRPr>
          </a:p>
        </p:txBody>
      </p:sp>
      <p:sp>
        <p:nvSpPr>
          <p:cNvPr id="7" name="Retângulo 6">
            <a:extLst>
              <a:ext uri="{FF2B5EF4-FFF2-40B4-BE49-F238E27FC236}">
                <a16:creationId xmlns:a16="http://schemas.microsoft.com/office/drawing/2014/main" id="{32237682-44AA-2B26-38DB-4000190AD382}"/>
              </a:ext>
            </a:extLst>
          </p:cNvPr>
          <p:cNvSpPr>
            <a:spLocks noChangeArrowheads="1"/>
          </p:cNvSpPr>
          <p:nvPr/>
        </p:nvSpPr>
        <p:spPr bwMode="auto">
          <a:xfrm>
            <a:off x="19946" y="4845704"/>
            <a:ext cx="8639958" cy="27699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pt-BR" altLang="pt-BR" sz="1200" dirty="0">
                <a:solidFill>
                  <a:schemeClr val="accent6">
                    <a:lumMod val="50000"/>
                  </a:schemeClr>
                </a:solidFill>
                <a:latin typeface="Arial Black" panose="020B0A04020102020204" pitchFamily="34" charset="0"/>
                <a:cs typeface="Arial" panose="020B0604020202020204" pitchFamily="34" charset="0"/>
              </a:rPr>
              <a:t>LEITURAS DA SEMANA: </a:t>
            </a:r>
            <a:r>
              <a:rPr lang="pl-PL" altLang="pt-BR" sz="1200" dirty="0">
                <a:latin typeface="Arial Black" panose="020B0A04020102020204" pitchFamily="34" charset="0"/>
                <a:cs typeface="Arial" panose="020B0604020202020204" pitchFamily="34" charset="0"/>
              </a:rPr>
              <a:t>2Co 8:1-9:15; Jo 3:16; 17:5; Lc 9:58; Ap 13:8; Rm 12:8; 15:26, 27</a:t>
            </a:r>
            <a:endParaRPr lang="pt-BR" altLang="pt-BR" sz="1200" dirty="0">
              <a:solidFill>
                <a:schemeClr val="accent6">
                  <a:lumMod val="50000"/>
                </a:schemeClr>
              </a:solidFill>
              <a:latin typeface="Arial Black" panose="020B0A04020102020204" pitchFamily="34" charset="0"/>
              <a:cs typeface="Arial" panose="020B0604020202020204" pitchFamily="34" charset="0"/>
            </a:endParaRPr>
          </a:p>
        </p:txBody>
      </p:sp>
      <p:pic>
        <p:nvPicPr>
          <p:cNvPr id="8" name="Imagem 7">
            <a:extLst>
              <a:ext uri="{FF2B5EF4-FFF2-40B4-BE49-F238E27FC236}">
                <a16:creationId xmlns:a16="http://schemas.microsoft.com/office/drawing/2014/main" id="{F54B43B0-A3E9-04E9-29EB-4BF34AB840E0}"/>
              </a:ext>
            </a:extLst>
          </p:cNvPr>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brightnessContrast bright="40000" contrast="40000"/>
                    </a14:imgEffect>
                  </a14:imgLayer>
                </a14:imgProps>
              </a:ext>
            </a:extLst>
          </a:blip>
          <a:stretch>
            <a:fillRect/>
          </a:stretch>
        </p:blipFill>
        <p:spPr>
          <a:xfrm>
            <a:off x="7419702" y="30322"/>
            <a:ext cx="1741761" cy="686208"/>
          </a:xfrm>
          <a:prstGeom prst="rect">
            <a:avLst/>
          </a:prstGeom>
          <a:ln>
            <a:noFill/>
          </a:ln>
          <a:effectLst>
            <a:softEdge rad="112500"/>
          </a:effectLst>
        </p:spPr>
      </p:pic>
    </p:spTree>
    <p:extLst>
      <p:ext uri="{BB962C8B-B14F-4D97-AF65-F5344CB8AC3E}">
        <p14:creationId xmlns:p14="http://schemas.microsoft.com/office/powerpoint/2010/main" val="36832194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FFCCFF"/>
            </a:gs>
            <a:gs pos="50000">
              <a:schemeClr val="bg1"/>
            </a:gs>
            <a:gs pos="100000">
              <a:schemeClr val="bg1"/>
            </a:gs>
          </a:gsLst>
          <a:lin ang="2700000" scaled="1"/>
        </a:gradFill>
        <a:effectLst/>
      </p:bgPr>
    </p:bg>
    <p:spTree>
      <p:nvGrpSpPr>
        <p:cNvPr id="1" name=""/>
        <p:cNvGrpSpPr/>
        <p:nvPr/>
      </p:nvGrpSpPr>
      <p:grpSpPr>
        <a:xfrm>
          <a:off x="0" y="0"/>
          <a:ext cx="0" cy="0"/>
          <a:chOff x="0" y="0"/>
          <a:chExt cx="0" cy="0"/>
        </a:xfrm>
      </p:grpSpPr>
      <p:sp>
        <p:nvSpPr>
          <p:cNvPr id="10" name="Arredondar Retângulo em um Canto Diagonal 9"/>
          <p:cNvSpPr/>
          <p:nvPr/>
        </p:nvSpPr>
        <p:spPr>
          <a:xfrm>
            <a:off x="64294" y="108239"/>
            <a:ext cx="1489166" cy="444137"/>
          </a:xfrm>
          <a:prstGeom prst="round2DiagRect">
            <a:avLst>
              <a:gd name="adj1" fmla="val 16667"/>
              <a:gd name="adj2" fmla="val 33333"/>
            </a:avLst>
          </a:prstGeom>
          <a:gradFill>
            <a:gsLst>
              <a:gs pos="0">
                <a:srgbClr val="FFB9B9"/>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bg2">
                    <a:lumMod val="25000"/>
                  </a:schemeClr>
                </a:solidFill>
                <a:latin typeface="Arial Black" panose="020B0A04020102020204" pitchFamily="34" charset="0"/>
              </a:rPr>
              <a:t>Segunda</a:t>
            </a:r>
            <a:endParaRPr lang="pt-BR" dirty="0">
              <a:solidFill>
                <a:schemeClr val="bg2">
                  <a:lumMod val="25000"/>
                </a:schemeClr>
              </a:solidFill>
            </a:endParaRPr>
          </a:p>
        </p:txBody>
      </p:sp>
      <p:sp>
        <p:nvSpPr>
          <p:cNvPr id="14" name="Pentágono 13"/>
          <p:cNvSpPr/>
          <p:nvPr/>
        </p:nvSpPr>
        <p:spPr>
          <a:xfrm>
            <a:off x="1688022" y="69121"/>
            <a:ext cx="5597118" cy="566825"/>
          </a:xfrm>
          <a:prstGeom prst="homePlate">
            <a:avLst>
              <a:gd name="adj" fmla="val 22345"/>
            </a:avLst>
          </a:prstGeom>
          <a:gradFill>
            <a:gsLst>
              <a:gs pos="0">
                <a:srgbClr val="FFB9B9"/>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b="1" dirty="0">
                <a:solidFill>
                  <a:schemeClr val="tx1"/>
                </a:solidFill>
                <a:latin typeface="Arial Black" panose="020B0A04020102020204" pitchFamily="34" charset="0"/>
              </a:rPr>
              <a:t>Motivação</a:t>
            </a:r>
          </a:p>
        </p:txBody>
      </p:sp>
      <p:sp>
        <p:nvSpPr>
          <p:cNvPr id="15" name="CaixaDeTexto 15">
            <a:extLst>
              <a:ext uri="{FF2B5EF4-FFF2-40B4-BE49-F238E27FC236}">
                <a16:creationId xmlns:a16="http://schemas.microsoft.com/office/drawing/2014/main" id="{D5C09FDA-172B-4732-BD2E-A9BBEF8B191B}"/>
              </a:ext>
            </a:extLst>
          </p:cNvPr>
          <p:cNvSpPr txBox="1">
            <a:spLocks noChangeArrowheads="1"/>
          </p:cNvSpPr>
          <p:nvPr/>
        </p:nvSpPr>
        <p:spPr bwMode="auto">
          <a:xfrm>
            <a:off x="33430" y="1208029"/>
            <a:ext cx="8140991"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None/>
            </a:pPr>
            <a:r>
              <a:rPr lang="pt-BR" altLang="pt-BR" sz="1400" dirty="0">
                <a:solidFill>
                  <a:srgbClr val="FF0000"/>
                </a:solidFill>
                <a:latin typeface="Arial Black" panose="020B0A04020102020204" pitchFamily="34" charset="0"/>
                <a:cs typeface="Arial" panose="020B0604020202020204" pitchFamily="34" charset="0"/>
              </a:rPr>
              <a:t>2. Leia 2 Coríntios 8:1, 5; 9:7, 9, 13, 15. Qual é a mensagem central desses versos?</a:t>
            </a:r>
            <a:endParaRPr lang="pt-BR" altLang="pt-BR" sz="1400" dirty="0">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400" dirty="0">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400" dirty="0">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400" dirty="0">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400" dirty="0">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400" dirty="0">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400" dirty="0">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400" dirty="0">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400" dirty="0">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400" dirty="0">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400" dirty="0">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400" dirty="0">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400" dirty="0">
              <a:latin typeface="Arial Black" panose="020B0A04020102020204" pitchFamily="34" charset="0"/>
              <a:cs typeface="Arial" panose="020B0604020202020204" pitchFamily="34" charset="0"/>
            </a:endParaRPr>
          </a:p>
          <a:p>
            <a:pPr algn="just">
              <a:lnSpc>
                <a:spcPct val="100000"/>
              </a:lnSpc>
              <a:spcBef>
                <a:spcPct val="0"/>
              </a:spcBef>
              <a:buNone/>
            </a:pPr>
            <a:r>
              <a:rPr lang="pt-BR" altLang="pt-BR" sz="1400" dirty="0">
                <a:solidFill>
                  <a:srgbClr val="000099"/>
                </a:solidFill>
                <a:latin typeface="Arial Black" panose="020B0A04020102020204" pitchFamily="34" charset="0"/>
                <a:cs typeface="Arial" panose="020B0604020202020204" pitchFamily="34" charset="0"/>
              </a:rPr>
              <a:t>Quão generoso você tem sido? Diante da cruz, quanto você de fato contribui em</a:t>
            </a:r>
          </a:p>
          <a:p>
            <a:pPr algn="just">
              <a:lnSpc>
                <a:spcPct val="100000"/>
              </a:lnSpc>
              <a:spcBef>
                <a:spcPct val="0"/>
              </a:spcBef>
              <a:buNone/>
            </a:pPr>
            <a:r>
              <a:rPr lang="pt-BR" altLang="pt-BR" sz="1400" dirty="0">
                <a:solidFill>
                  <a:srgbClr val="000099"/>
                </a:solidFill>
                <a:latin typeface="Arial Black" panose="020B0A04020102020204" pitchFamily="34" charset="0"/>
                <a:cs typeface="Arial" panose="020B0604020202020204" pitchFamily="34" charset="0"/>
              </a:rPr>
              <a:t>comparação com o que ainda poderia fazer?</a:t>
            </a:r>
          </a:p>
        </p:txBody>
      </p:sp>
      <p:sp>
        <p:nvSpPr>
          <p:cNvPr id="22" name="Texto Explicativo: Seta para Baixo 21">
            <a:extLst>
              <a:ext uri="{FF2B5EF4-FFF2-40B4-BE49-F238E27FC236}">
                <a16:creationId xmlns:a16="http://schemas.microsoft.com/office/drawing/2014/main" id="{BDD13C62-4DCC-4E38-8F64-0DE6F4ED90DE}"/>
              </a:ext>
            </a:extLst>
          </p:cNvPr>
          <p:cNvSpPr/>
          <p:nvPr/>
        </p:nvSpPr>
        <p:spPr>
          <a:xfrm>
            <a:off x="73026" y="717939"/>
            <a:ext cx="7075032" cy="532868"/>
          </a:xfrm>
          <a:prstGeom prst="downArrowCallout">
            <a:avLst>
              <a:gd name="adj1" fmla="val 11453"/>
              <a:gd name="adj2" fmla="val 25000"/>
              <a:gd name="adj3" fmla="val 25000"/>
              <a:gd name="adj4" fmla="val 64977"/>
            </a:avLst>
          </a:prstGeom>
          <a:gradFill flip="none" rotWithShape="1">
            <a:gsLst>
              <a:gs pos="0">
                <a:schemeClr val="accent2">
                  <a:lumMod val="75000"/>
                </a:schemeClr>
              </a:gs>
              <a:gs pos="50000">
                <a:schemeClr val="bg2"/>
              </a:gs>
              <a:gs pos="100000">
                <a:schemeClr val="accent2">
                  <a:lumMod val="40000"/>
                  <a:lumOff val="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altLang="pt-BR" dirty="0">
                <a:solidFill>
                  <a:schemeClr val="bg2">
                    <a:lumMod val="25000"/>
                  </a:schemeClr>
                </a:solidFill>
                <a:latin typeface="Arial Black" panose="020B0A04020102020204" pitchFamily="34" charset="0"/>
                <a:cs typeface="Arial" panose="020B0604020202020204" pitchFamily="34" charset="0"/>
              </a:rPr>
              <a:t>PERGUNTAS:</a:t>
            </a:r>
          </a:p>
        </p:txBody>
      </p:sp>
      <p:pic>
        <p:nvPicPr>
          <p:cNvPr id="9" name="Imagem 8">
            <a:extLst>
              <a:ext uri="{FF2B5EF4-FFF2-40B4-BE49-F238E27FC236}">
                <a16:creationId xmlns:a16="http://schemas.microsoft.com/office/drawing/2014/main" id="{53D5DDE0-0F45-93B6-F2F9-BB842811A9F7}"/>
              </a:ext>
            </a:extLst>
          </p:cNvPr>
          <p:cNvPicPr>
            <a:picLocks noChangeAspect="1"/>
          </p:cNvPicPr>
          <p:nvPr/>
        </p:nvPicPr>
        <p:blipFill>
          <a:blip r:embed="rId3"/>
          <a:stretch>
            <a:fillRect/>
          </a:stretch>
        </p:blipFill>
        <p:spPr>
          <a:xfrm>
            <a:off x="8203393" y="3325504"/>
            <a:ext cx="922143" cy="1520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Retângulo 4">
            <a:extLst>
              <a:ext uri="{FF2B5EF4-FFF2-40B4-BE49-F238E27FC236}">
                <a16:creationId xmlns:a16="http://schemas.microsoft.com/office/drawing/2014/main" id="{02B98CC7-8955-519B-6007-21E0A24F5CC0}"/>
              </a:ext>
            </a:extLst>
          </p:cNvPr>
          <p:cNvSpPr/>
          <p:nvPr/>
        </p:nvSpPr>
        <p:spPr>
          <a:xfrm>
            <a:off x="7725133" y="743021"/>
            <a:ext cx="1364476" cy="369332"/>
          </a:xfrm>
          <a:prstGeom prst="rect">
            <a:avLst/>
          </a:prstGeom>
        </p:spPr>
        <p:txBody>
          <a:bodyPr wrap="none">
            <a:spAutoFit/>
          </a:bodyPr>
          <a:lstStyle/>
          <a:p>
            <a:r>
              <a:rPr lang="pt-BR" dirty="0">
                <a:solidFill>
                  <a:srgbClr val="452643"/>
                </a:solidFill>
                <a:latin typeface="Arial Black" panose="020B0A04020102020204" pitchFamily="34" charset="0"/>
              </a:rPr>
              <a:t>LIÇÃO 11</a:t>
            </a:r>
            <a:endParaRPr lang="pt-BR" dirty="0">
              <a:solidFill>
                <a:srgbClr val="452643"/>
              </a:solidFill>
            </a:endParaRPr>
          </a:p>
        </p:txBody>
      </p:sp>
      <p:sp>
        <p:nvSpPr>
          <p:cNvPr id="6" name="Retângulo 5">
            <a:extLst>
              <a:ext uri="{FF2B5EF4-FFF2-40B4-BE49-F238E27FC236}">
                <a16:creationId xmlns:a16="http://schemas.microsoft.com/office/drawing/2014/main" id="{2754D786-E06D-C5E0-A60F-EA15DE00BA3F}"/>
              </a:ext>
            </a:extLst>
          </p:cNvPr>
          <p:cNvSpPr>
            <a:spLocks noChangeArrowheads="1"/>
          </p:cNvSpPr>
          <p:nvPr/>
        </p:nvSpPr>
        <p:spPr bwMode="auto">
          <a:xfrm>
            <a:off x="19946" y="4845704"/>
            <a:ext cx="8639958" cy="27699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pt-BR" altLang="pt-BR" sz="1200" dirty="0">
                <a:solidFill>
                  <a:schemeClr val="accent6">
                    <a:lumMod val="50000"/>
                  </a:schemeClr>
                </a:solidFill>
                <a:latin typeface="Arial Black" panose="020B0A04020102020204" pitchFamily="34" charset="0"/>
                <a:cs typeface="Arial" panose="020B0604020202020204" pitchFamily="34" charset="0"/>
              </a:rPr>
              <a:t>LEITURAS DA SEMANA: </a:t>
            </a:r>
            <a:r>
              <a:rPr lang="pl-PL" altLang="pt-BR" sz="1200" dirty="0">
                <a:latin typeface="Arial Black" panose="020B0A04020102020204" pitchFamily="34" charset="0"/>
                <a:cs typeface="Arial" panose="020B0604020202020204" pitchFamily="34" charset="0"/>
              </a:rPr>
              <a:t>2Co 8:1-9:15; Jo 3:16; 17:5; Lc 9:58; Ap 13:8; Rm 12:8; 15:26, 27</a:t>
            </a:r>
            <a:endParaRPr lang="pt-BR" altLang="pt-BR" sz="1200" dirty="0">
              <a:solidFill>
                <a:schemeClr val="accent6">
                  <a:lumMod val="50000"/>
                </a:schemeClr>
              </a:solidFill>
              <a:latin typeface="Arial Black" panose="020B0A04020102020204" pitchFamily="34" charset="0"/>
              <a:cs typeface="Arial" panose="020B0604020202020204" pitchFamily="34" charset="0"/>
            </a:endParaRPr>
          </a:p>
        </p:txBody>
      </p:sp>
      <p:pic>
        <p:nvPicPr>
          <p:cNvPr id="7" name="Imagem 6">
            <a:extLst>
              <a:ext uri="{FF2B5EF4-FFF2-40B4-BE49-F238E27FC236}">
                <a16:creationId xmlns:a16="http://schemas.microsoft.com/office/drawing/2014/main" id="{C04AFB29-10ED-D5AD-B35A-1C5A89A2D920}"/>
              </a:ext>
            </a:extLst>
          </p:cNvPr>
          <p:cNvPicPr>
            <a:picLocks noChangeAspect="1"/>
          </p:cNvPicPr>
          <p:nvPr/>
        </p:nvPicPr>
        <p:blipFill>
          <a:blip r:embed="rId4">
            <a:duotone>
              <a:schemeClr val="accent2">
                <a:shade val="45000"/>
                <a:satMod val="135000"/>
              </a:schemeClr>
              <a:prstClr val="white"/>
            </a:duotone>
            <a:extLst>
              <a:ext uri="{BEBA8EAE-BF5A-486C-A8C5-ECC9F3942E4B}">
                <a14:imgProps xmlns:a14="http://schemas.microsoft.com/office/drawing/2010/main">
                  <a14:imgLayer r:embed="rId5">
                    <a14:imgEffect>
                      <a14:brightnessContrast bright="40000" contrast="40000"/>
                    </a14:imgEffect>
                  </a14:imgLayer>
                </a14:imgProps>
              </a:ext>
            </a:extLst>
          </a:blip>
          <a:stretch>
            <a:fillRect/>
          </a:stretch>
        </p:blipFill>
        <p:spPr>
          <a:xfrm>
            <a:off x="7419702" y="30322"/>
            <a:ext cx="1741761" cy="686208"/>
          </a:xfrm>
          <a:prstGeom prst="rect">
            <a:avLst/>
          </a:prstGeom>
          <a:ln>
            <a:noFill/>
          </a:ln>
          <a:effectLst>
            <a:softEdge rad="112500"/>
          </a:effectLst>
        </p:spPr>
      </p:pic>
    </p:spTree>
    <p:extLst>
      <p:ext uri="{BB962C8B-B14F-4D97-AF65-F5344CB8AC3E}">
        <p14:creationId xmlns:p14="http://schemas.microsoft.com/office/powerpoint/2010/main" val="39024064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FFCCFF"/>
            </a:gs>
            <a:gs pos="50000">
              <a:schemeClr val="bg1"/>
            </a:gs>
            <a:gs pos="100000">
              <a:schemeClr val="bg1"/>
            </a:gs>
          </a:gsLst>
          <a:lin ang="2700000" scaled="1"/>
        </a:gradFill>
        <a:effectLst/>
      </p:bgPr>
    </p:bg>
    <p:spTree>
      <p:nvGrpSpPr>
        <p:cNvPr id="1" name=""/>
        <p:cNvGrpSpPr/>
        <p:nvPr/>
      </p:nvGrpSpPr>
      <p:grpSpPr>
        <a:xfrm>
          <a:off x="0" y="0"/>
          <a:ext cx="0" cy="0"/>
          <a:chOff x="0" y="0"/>
          <a:chExt cx="0" cy="0"/>
        </a:xfrm>
      </p:grpSpPr>
      <p:sp>
        <p:nvSpPr>
          <p:cNvPr id="10" name="Arredondar Retângulo em um Canto Diagonal 9"/>
          <p:cNvSpPr/>
          <p:nvPr/>
        </p:nvSpPr>
        <p:spPr>
          <a:xfrm>
            <a:off x="64294" y="108239"/>
            <a:ext cx="1489166" cy="444137"/>
          </a:xfrm>
          <a:prstGeom prst="round2DiagRect">
            <a:avLst>
              <a:gd name="adj1" fmla="val 16667"/>
              <a:gd name="adj2" fmla="val 33333"/>
            </a:avLst>
          </a:prstGeom>
          <a:gradFill>
            <a:gsLst>
              <a:gs pos="0">
                <a:srgbClr val="FFB9B9"/>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bg2">
                    <a:lumMod val="25000"/>
                  </a:schemeClr>
                </a:solidFill>
                <a:latin typeface="Arial Black" panose="020B0A04020102020204" pitchFamily="34" charset="0"/>
              </a:rPr>
              <a:t>Segunda</a:t>
            </a:r>
            <a:endParaRPr lang="pt-BR" dirty="0">
              <a:solidFill>
                <a:schemeClr val="bg2">
                  <a:lumMod val="25000"/>
                </a:schemeClr>
              </a:solidFill>
            </a:endParaRPr>
          </a:p>
        </p:txBody>
      </p:sp>
      <p:sp>
        <p:nvSpPr>
          <p:cNvPr id="14" name="Pentágono 13"/>
          <p:cNvSpPr/>
          <p:nvPr/>
        </p:nvSpPr>
        <p:spPr>
          <a:xfrm>
            <a:off x="1688022" y="69121"/>
            <a:ext cx="5597118" cy="566825"/>
          </a:xfrm>
          <a:prstGeom prst="homePlate">
            <a:avLst>
              <a:gd name="adj" fmla="val 22345"/>
            </a:avLst>
          </a:prstGeom>
          <a:gradFill>
            <a:gsLst>
              <a:gs pos="0">
                <a:srgbClr val="FFB9B9"/>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b="1" dirty="0">
                <a:solidFill>
                  <a:schemeClr val="tx1"/>
                </a:solidFill>
                <a:latin typeface="Arial Black" panose="020B0A04020102020204" pitchFamily="34" charset="0"/>
              </a:rPr>
              <a:t>Motivação</a:t>
            </a:r>
          </a:p>
        </p:txBody>
      </p:sp>
      <p:sp>
        <p:nvSpPr>
          <p:cNvPr id="12" name="CaixaDeTexto 10">
            <a:extLst>
              <a:ext uri="{FF2B5EF4-FFF2-40B4-BE49-F238E27FC236}">
                <a16:creationId xmlns:a16="http://schemas.microsoft.com/office/drawing/2014/main" id="{A64B78EF-EDA8-421A-88C9-45544BBCA9D1}"/>
              </a:ext>
            </a:extLst>
          </p:cNvPr>
          <p:cNvSpPr txBox="1">
            <a:spLocks noChangeArrowheads="1"/>
          </p:cNvSpPr>
          <p:nvPr/>
        </p:nvSpPr>
        <p:spPr bwMode="auto">
          <a:xfrm>
            <a:off x="24368" y="1132745"/>
            <a:ext cx="8197349" cy="329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None/>
            </a:pPr>
            <a:r>
              <a:rPr lang="pt-BR" altLang="pt-BR" sz="1600" dirty="0">
                <a:latin typeface="Arial Black" panose="020B0A04020102020204" pitchFamily="34" charset="0"/>
                <a:cs typeface="Arial" panose="020B0604020202020204" pitchFamily="34" charset="0"/>
              </a:rPr>
              <a:t>Gratidão pela graça: Ofertar é reconhecer e responder à graça de Deus e ao sacrifício de Cristo em nosso favor.</a:t>
            </a:r>
          </a:p>
          <a:p>
            <a:pPr algn="just">
              <a:lnSpc>
                <a:spcPct val="100000"/>
              </a:lnSpc>
              <a:spcBef>
                <a:spcPct val="0"/>
              </a:spcBef>
              <a:buNone/>
            </a:pPr>
            <a:endParaRPr lang="pt-BR" altLang="pt-BR" sz="1600" dirty="0">
              <a:latin typeface="Arial Black" panose="020B0A04020102020204" pitchFamily="34" charset="0"/>
              <a:cs typeface="Arial" panose="020B0604020202020204" pitchFamily="34" charset="0"/>
            </a:endParaRPr>
          </a:p>
          <a:p>
            <a:pPr algn="just">
              <a:lnSpc>
                <a:spcPct val="100000"/>
              </a:lnSpc>
              <a:spcBef>
                <a:spcPct val="0"/>
              </a:spcBef>
              <a:buNone/>
            </a:pPr>
            <a:r>
              <a:rPr lang="pt-BR" altLang="pt-BR" sz="1600" dirty="0">
                <a:latin typeface="Arial Black" panose="020B0A04020102020204" pitchFamily="34" charset="0"/>
                <a:cs typeface="Arial" panose="020B0604020202020204" pitchFamily="34" charset="0"/>
              </a:rPr>
              <a:t>Imitar o exemplo de Jesus: Assim como Cristo deixou Sua glória (riqueza) para se entregar por nós, nossa doação cria meios para que outros O conheçam.</a:t>
            </a:r>
          </a:p>
          <a:p>
            <a:pPr algn="just">
              <a:lnSpc>
                <a:spcPct val="100000"/>
              </a:lnSpc>
              <a:spcBef>
                <a:spcPct val="0"/>
              </a:spcBef>
              <a:buNone/>
            </a:pPr>
            <a:endParaRPr lang="pt-BR" altLang="pt-BR" sz="1600" dirty="0">
              <a:latin typeface="Arial Black" panose="020B0A04020102020204" pitchFamily="34" charset="0"/>
              <a:cs typeface="Arial" panose="020B0604020202020204" pitchFamily="34" charset="0"/>
            </a:endParaRPr>
          </a:p>
          <a:p>
            <a:pPr algn="just">
              <a:lnSpc>
                <a:spcPct val="100000"/>
              </a:lnSpc>
              <a:spcBef>
                <a:spcPct val="0"/>
              </a:spcBef>
              <a:buNone/>
            </a:pPr>
            <a:r>
              <a:rPr lang="pt-BR" altLang="pt-BR" sz="1600" dirty="0">
                <a:latin typeface="Arial Black" panose="020B0A04020102020204" pitchFamily="34" charset="0"/>
                <a:cs typeface="Arial" panose="020B0604020202020204" pitchFamily="34" charset="0"/>
              </a:rPr>
              <a:t>Repassar as bênçãos: A generosidade só é possível porque Deus nos supre primeiro. Nós ofertamos a partir daquilo que Ele já nos concedeu.</a:t>
            </a:r>
          </a:p>
          <a:p>
            <a:pPr algn="just">
              <a:lnSpc>
                <a:spcPct val="100000"/>
              </a:lnSpc>
              <a:spcBef>
                <a:spcPct val="0"/>
              </a:spcBef>
              <a:buNone/>
            </a:pPr>
            <a:endParaRPr lang="pt-BR" altLang="pt-BR" sz="1600" dirty="0">
              <a:latin typeface="Arial Black" panose="020B0A04020102020204" pitchFamily="34" charset="0"/>
              <a:cs typeface="Arial" panose="020B0604020202020204" pitchFamily="34" charset="0"/>
            </a:endParaRPr>
          </a:p>
          <a:p>
            <a:pPr algn="just">
              <a:lnSpc>
                <a:spcPct val="100000"/>
              </a:lnSpc>
              <a:spcBef>
                <a:spcPct val="0"/>
              </a:spcBef>
              <a:buNone/>
            </a:pPr>
            <a:r>
              <a:rPr lang="pt-BR" altLang="pt-BR" sz="1600" dirty="0">
                <a:latin typeface="Arial Black" panose="020B0A04020102020204" pitchFamily="34" charset="0"/>
                <a:cs typeface="Arial" panose="020B0604020202020204" pitchFamily="34" charset="0"/>
              </a:rPr>
              <a:t>Provar um amor sincero: A oferta valida o amor do coração, demonstrando através de ações concretas aquilo que se diz em palavras.</a:t>
            </a:r>
            <a:endParaRPr lang="pt-BR" altLang="pt-BR" sz="1600" dirty="0">
              <a:solidFill>
                <a:srgbClr val="000099"/>
              </a:solidFill>
              <a:latin typeface="Arial Black" panose="020B0A04020102020204" pitchFamily="34" charset="0"/>
              <a:cs typeface="Arial" panose="020B0604020202020204" pitchFamily="34" charset="0"/>
            </a:endParaRPr>
          </a:p>
        </p:txBody>
      </p:sp>
      <p:sp>
        <p:nvSpPr>
          <p:cNvPr id="13" name="Texto Explicativo: Seta para Baixo 12">
            <a:extLst>
              <a:ext uri="{FF2B5EF4-FFF2-40B4-BE49-F238E27FC236}">
                <a16:creationId xmlns:a16="http://schemas.microsoft.com/office/drawing/2014/main" id="{0D166226-26B4-450D-9EDE-E579CA78EEF8}"/>
              </a:ext>
            </a:extLst>
          </p:cNvPr>
          <p:cNvSpPr/>
          <p:nvPr/>
        </p:nvSpPr>
        <p:spPr>
          <a:xfrm>
            <a:off x="73026" y="717939"/>
            <a:ext cx="7075032" cy="532868"/>
          </a:xfrm>
          <a:prstGeom prst="downArrowCallout">
            <a:avLst>
              <a:gd name="adj1" fmla="val 11453"/>
              <a:gd name="adj2" fmla="val 25000"/>
              <a:gd name="adj3" fmla="val 25000"/>
              <a:gd name="adj4" fmla="val 64977"/>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altLang="pt-BR" dirty="0">
                <a:solidFill>
                  <a:schemeClr val="bg2">
                    <a:lumMod val="25000"/>
                  </a:schemeClr>
                </a:solidFill>
                <a:latin typeface="Arial Black" panose="020B0A04020102020204" pitchFamily="34" charset="0"/>
                <a:cs typeface="Arial" panose="020B0604020202020204" pitchFamily="34" charset="0"/>
              </a:rPr>
              <a:t>COMENTÁRIOS:</a:t>
            </a:r>
          </a:p>
        </p:txBody>
      </p:sp>
      <p:pic>
        <p:nvPicPr>
          <p:cNvPr id="9" name="Imagem 8">
            <a:extLst>
              <a:ext uri="{FF2B5EF4-FFF2-40B4-BE49-F238E27FC236}">
                <a16:creationId xmlns:a16="http://schemas.microsoft.com/office/drawing/2014/main" id="{1D36273E-27FC-3A7D-A3CE-F445520B63A8}"/>
              </a:ext>
            </a:extLst>
          </p:cNvPr>
          <p:cNvPicPr>
            <a:picLocks noChangeAspect="1"/>
          </p:cNvPicPr>
          <p:nvPr/>
        </p:nvPicPr>
        <p:blipFill>
          <a:blip r:embed="rId2"/>
          <a:stretch>
            <a:fillRect/>
          </a:stretch>
        </p:blipFill>
        <p:spPr>
          <a:xfrm>
            <a:off x="8203393" y="3325504"/>
            <a:ext cx="922143" cy="1520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Retângulo 4">
            <a:extLst>
              <a:ext uri="{FF2B5EF4-FFF2-40B4-BE49-F238E27FC236}">
                <a16:creationId xmlns:a16="http://schemas.microsoft.com/office/drawing/2014/main" id="{582F00BC-F4A2-211B-5F6E-9B656B990FC7}"/>
              </a:ext>
            </a:extLst>
          </p:cNvPr>
          <p:cNvSpPr/>
          <p:nvPr/>
        </p:nvSpPr>
        <p:spPr>
          <a:xfrm>
            <a:off x="7725133" y="743021"/>
            <a:ext cx="1364476" cy="369332"/>
          </a:xfrm>
          <a:prstGeom prst="rect">
            <a:avLst/>
          </a:prstGeom>
        </p:spPr>
        <p:txBody>
          <a:bodyPr wrap="none">
            <a:spAutoFit/>
          </a:bodyPr>
          <a:lstStyle/>
          <a:p>
            <a:r>
              <a:rPr lang="pt-BR" dirty="0">
                <a:solidFill>
                  <a:srgbClr val="452643"/>
                </a:solidFill>
                <a:latin typeface="Arial Black" panose="020B0A04020102020204" pitchFamily="34" charset="0"/>
              </a:rPr>
              <a:t>LIÇÃO 11</a:t>
            </a:r>
            <a:endParaRPr lang="pt-BR" dirty="0">
              <a:solidFill>
                <a:srgbClr val="452643"/>
              </a:solidFill>
            </a:endParaRPr>
          </a:p>
        </p:txBody>
      </p:sp>
      <p:sp>
        <p:nvSpPr>
          <p:cNvPr id="6" name="Retângulo 5">
            <a:extLst>
              <a:ext uri="{FF2B5EF4-FFF2-40B4-BE49-F238E27FC236}">
                <a16:creationId xmlns:a16="http://schemas.microsoft.com/office/drawing/2014/main" id="{E4966C9D-CCFD-30E4-5627-05A15E7E3911}"/>
              </a:ext>
            </a:extLst>
          </p:cNvPr>
          <p:cNvSpPr>
            <a:spLocks noChangeArrowheads="1"/>
          </p:cNvSpPr>
          <p:nvPr/>
        </p:nvSpPr>
        <p:spPr bwMode="auto">
          <a:xfrm>
            <a:off x="19946" y="4845704"/>
            <a:ext cx="8639958" cy="27699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pt-BR" altLang="pt-BR" sz="1200" dirty="0">
                <a:solidFill>
                  <a:schemeClr val="accent6">
                    <a:lumMod val="50000"/>
                  </a:schemeClr>
                </a:solidFill>
                <a:latin typeface="Arial Black" panose="020B0A04020102020204" pitchFamily="34" charset="0"/>
                <a:cs typeface="Arial" panose="020B0604020202020204" pitchFamily="34" charset="0"/>
              </a:rPr>
              <a:t>LEITURAS DA SEMANA: </a:t>
            </a:r>
            <a:r>
              <a:rPr lang="pl-PL" altLang="pt-BR" sz="1200" dirty="0">
                <a:latin typeface="Arial Black" panose="020B0A04020102020204" pitchFamily="34" charset="0"/>
                <a:cs typeface="Arial" panose="020B0604020202020204" pitchFamily="34" charset="0"/>
              </a:rPr>
              <a:t>2Co 8:1-9:15; Jo 3:16; 17:5; Lc 9:58; Ap 13:8; Rm 12:8; 15:26, 27</a:t>
            </a:r>
            <a:endParaRPr lang="pt-BR" altLang="pt-BR" sz="1200" dirty="0">
              <a:solidFill>
                <a:schemeClr val="accent6">
                  <a:lumMod val="50000"/>
                </a:schemeClr>
              </a:solidFill>
              <a:latin typeface="Arial Black" panose="020B0A04020102020204" pitchFamily="34" charset="0"/>
              <a:cs typeface="Arial" panose="020B0604020202020204" pitchFamily="34" charset="0"/>
            </a:endParaRPr>
          </a:p>
        </p:txBody>
      </p:sp>
      <p:pic>
        <p:nvPicPr>
          <p:cNvPr id="7" name="Imagem 6">
            <a:extLst>
              <a:ext uri="{FF2B5EF4-FFF2-40B4-BE49-F238E27FC236}">
                <a16:creationId xmlns:a16="http://schemas.microsoft.com/office/drawing/2014/main" id="{D36D4356-1D71-1F5B-2C25-227CBC6654FA}"/>
              </a:ext>
            </a:extLst>
          </p:cNvPr>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brightnessContrast bright="40000" contrast="40000"/>
                    </a14:imgEffect>
                  </a14:imgLayer>
                </a14:imgProps>
              </a:ext>
            </a:extLst>
          </a:blip>
          <a:stretch>
            <a:fillRect/>
          </a:stretch>
        </p:blipFill>
        <p:spPr>
          <a:xfrm>
            <a:off x="7419702" y="30322"/>
            <a:ext cx="1741761" cy="686208"/>
          </a:xfrm>
          <a:prstGeom prst="rect">
            <a:avLst/>
          </a:prstGeom>
          <a:ln>
            <a:noFill/>
          </a:ln>
          <a:effectLst>
            <a:softEdge rad="112500"/>
          </a:effectLst>
        </p:spPr>
      </p:pic>
    </p:spTree>
    <p:extLst>
      <p:ext uri="{BB962C8B-B14F-4D97-AF65-F5344CB8AC3E}">
        <p14:creationId xmlns:p14="http://schemas.microsoft.com/office/powerpoint/2010/main" val="30328270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FFE9A3"/>
            </a:gs>
            <a:gs pos="50000">
              <a:schemeClr val="bg1"/>
            </a:gs>
            <a:gs pos="100000">
              <a:schemeClr val="bg1"/>
            </a:gs>
          </a:gsLst>
          <a:lin ang="2700000" scaled="1"/>
        </a:gradFill>
        <a:effectLst/>
      </p:bgPr>
    </p:bg>
    <p:spTree>
      <p:nvGrpSpPr>
        <p:cNvPr id="1" name=""/>
        <p:cNvGrpSpPr/>
        <p:nvPr/>
      </p:nvGrpSpPr>
      <p:grpSpPr>
        <a:xfrm>
          <a:off x="0" y="0"/>
          <a:ext cx="0" cy="0"/>
          <a:chOff x="0" y="0"/>
          <a:chExt cx="0" cy="0"/>
        </a:xfrm>
      </p:grpSpPr>
      <p:sp>
        <p:nvSpPr>
          <p:cNvPr id="10" name="Arredondar Retângulo em um Canto Diagonal 9"/>
          <p:cNvSpPr/>
          <p:nvPr/>
        </p:nvSpPr>
        <p:spPr>
          <a:xfrm>
            <a:off x="64294" y="108239"/>
            <a:ext cx="1489166" cy="444137"/>
          </a:xfrm>
          <a:prstGeom prst="round2DiagRect">
            <a:avLst>
              <a:gd name="adj1" fmla="val 16667"/>
              <a:gd name="adj2" fmla="val 33333"/>
            </a:avLst>
          </a:prstGeom>
          <a:gradFill>
            <a:gsLst>
              <a:gs pos="0">
                <a:srgbClr val="FFD5AB"/>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bg2">
                    <a:lumMod val="25000"/>
                  </a:schemeClr>
                </a:solidFill>
                <a:latin typeface="Arial Black" panose="020B0A04020102020204" pitchFamily="34" charset="0"/>
              </a:rPr>
              <a:t>Terça</a:t>
            </a:r>
            <a:endParaRPr lang="pt-BR" dirty="0">
              <a:solidFill>
                <a:schemeClr val="bg2">
                  <a:lumMod val="25000"/>
                </a:schemeClr>
              </a:solidFill>
            </a:endParaRPr>
          </a:p>
        </p:txBody>
      </p:sp>
      <p:sp>
        <p:nvSpPr>
          <p:cNvPr id="14" name="Pentágono 13"/>
          <p:cNvSpPr/>
          <p:nvPr/>
        </p:nvSpPr>
        <p:spPr>
          <a:xfrm>
            <a:off x="1688022" y="69121"/>
            <a:ext cx="5597118" cy="566825"/>
          </a:xfrm>
          <a:prstGeom prst="homePlate">
            <a:avLst>
              <a:gd name="adj" fmla="val 22345"/>
            </a:avLst>
          </a:prstGeom>
          <a:gradFill>
            <a:gsLst>
              <a:gs pos="0">
                <a:srgbClr val="FFD5AB"/>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b="1" dirty="0">
                <a:solidFill>
                  <a:schemeClr val="tx1"/>
                </a:solidFill>
                <a:latin typeface="Arial Black" panose="020B0A04020102020204" pitchFamily="34" charset="0"/>
              </a:rPr>
              <a:t>Planejamento</a:t>
            </a:r>
            <a:endParaRPr lang="pt-BR" sz="2000" dirty="0">
              <a:solidFill>
                <a:schemeClr val="tx1"/>
              </a:solidFill>
            </a:endParaRPr>
          </a:p>
        </p:txBody>
      </p:sp>
      <p:sp>
        <p:nvSpPr>
          <p:cNvPr id="15" name="CaixaDeTexto 15">
            <a:extLst>
              <a:ext uri="{FF2B5EF4-FFF2-40B4-BE49-F238E27FC236}">
                <a16:creationId xmlns:a16="http://schemas.microsoft.com/office/drawing/2014/main" id="{C3A1BEFC-B9B8-4142-B09F-1F5B330F4265}"/>
              </a:ext>
            </a:extLst>
          </p:cNvPr>
          <p:cNvSpPr txBox="1">
            <a:spLocks noChangeArrowheads="1"/>
          </p:cNvSpPr>
          <p:nvPr/>
        </p:nvSpPr>
        <p:spPr bwMode="auto">
          <a:xfrm>
            <a:off x="33430" y="1208029"/>
            <a:ext cx="8244542" cy="3554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None/>
            </a:pPr>
            <a:r>
              <a:rPr lang="pt-BR" altLang="pt-BR" sz="1500" dirty="0">
                <a:solidFill>
                  <a:srgbClr val="C00000"/>
                </a:solidFill>
                <a:latin typeface="Arial Black" panose="020B0A04020102020204" pitchFamily="34" charset="0"/>
                <a:cs typeface="Arial" panose="020B0604020202020204" pitchFamily="34" charset="0"/>
              </a:rPr>
              <a:t>3. Leia 2 Coríntios 9:7. 0 que esse verso ensina sobre o ato de ofertar?</a:t>
            </a: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r>
              <a:rPr lang="pt-BR" altLang="pt-BR" sz="1500" dirty="0">
                <a:solidFill>
                  <a:srgbClr val="000099"/>
                </a:solidFill>
                <a:latin typeface="Arial Black" panose="020B0A04020102020204" pitchFamily="34" charset="0"/>
                <a:cs typeface="Arial" panose="020B0604020202020204" pitchFamily="34" charset="0"/>
              </a:rPr>
              <a:t>Quão fiel você tem sido nos dízimos e nas ofertas, seja em abundância, seja em escassez? Que desculpas, às vezes, o fazem reter a doação, mesmo sabendo que poderia doar mais?</a:t>
            </a:r>
          </a:p>
        </p:txBody>
      </p:sp>
      <p:sp>
        <p:nvSpPr>
          <p:cNvPr id="22" name="Texto Explicativo: Seta para Baixo 21">
            <a:extLst>
              <a:ext uri="{FF2B5EF4-FFF2-40B4-BE49-F238E27FC236}">
                <a16:creationId xmlns:a16="http://schemas.microsoft.com/office/drawing/2014/main" id="{8BEA5E99-E373-4CFD-85F3-CA3E79AA58FA}"/>
              </a:ext>
            </a:extLst>
          </p:cNvPr>
          <p:cNvSpPr/>
          <p:nvPr/>
        </p:nvSpPr>
        <p:spPr>
          <a:xfrm>
            <a:off x="73026" y="717939"/>
            <a:ext cx="7075032" cy="532868"/>
          </a:xfrm>
          <a:prstGeom prst="downArrowCallout">
            <a:avLst>
              <a:gd name="adj1" fmla="val 11453"/>
              <a:gd name="adj2" fmla="val 25000"/>
              <a:gd name="adj3" fmla="val 25000"/>
              <a:gd name="adj4" fmla="val 64977"/>
            </a:avLst>
          </a:prstGeom>
          <a:gradFill flip="none" rotWithShape="1">
            <a:gsLst>
              <a:gs pos="0">
                <a:schemeClr val="accent2">
                  <a:lumMod val="75000"/>
                </a:schemeClr>
              </a:gs>
              <a:gs pos="50000">
                <a:schemeClr val="bg2"/>
              </a:gs>
              <a:gs pos="100000">
                <a:schemeClr val="accent2">
                  <a:lumMod val="40000"/>
                  <a:lumOff val="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altLang="pt-BR" dirty="0">
                <a:solidFill>
                  <a:schemeClr val="bg2">
                    <a:lumMod val="25000"/>
                  </a:schemeClr>
                </a:solidFill>
                <a:latin typeface="Arial Black" panose="020B0A04020102020204" pitchFamily="34" charset="0"/>
                <a:cs typeface="Arial" panose="020B0604020202020204" pitchFamily="34" charset="0"/>
              </a:rPr>
              <a:t>PERGUNTAS:</a:t>
            </a:r>
          </a:p>
        </p:txBody>
      </p:sp>
      <p:pic>
        <p:nvPicPr>
          <p:cNvPr id="9" name="Imagem 8">
            <a:extLst>
              <a:ext uri="{FF2B5EF4-FFF2-40B4-BE49-F238E27FC236}">
                <a16:creationId xmlns:a16="http://schemas.microsoft.com/office/drawing/2014/main" id="{6780FCF5-5717-4108-FA78-9425C2E0A326}"/>
              </a:ext>
            </a:extLst>
          </p:cNvPr>
          <p:cNvPicPr>
            <a:picLocks noChangeAspect="1"/>
          </p:cNvPicPr>
          <p:nvPr/>
        </p:nvPicPr>
        <p:blipFill>
          <a:blip r:embed="rId3"/>
          <a:stretch>
            <a:fillRect/>
          </a:stretch>
        </p:blipFill>
        <p:spPr>
          <a:xfrm>
            <a:off x="8203393" y="3325504"/>
            <a:ext cx="922143" cy="1520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Retângulo 4">
            <a:extLst>
              <a:ext uri="{FF2B5EF4-FFF2-40B4-BE49-F238E27FC236}">
                <a16:creationId xmlns:a16="http://schemas.microsoft.com/office/drawing/2014/main" id="{D2A05E4C-C3CA-8E8C-1BC1-F215174E5B3F}"/>
              </a:ext>
            </a:extLst>
          </p:cNvPr>
          <p:cNvSpPr/>
          <p:nvPr/>
        </p:nvSpPr>
        <p:spPr>
          <a:xfrm>
            <a:off x="7725133" y="743021"/>
            <a:ext cx="1364476" cy="369332"/>
          </a:xfrm>
          <a:prstGeom prst="rect">
            <a:avLst/>
          </a:prstGeom>
        </p:spPr>
        <p:txBody>
          <a:bodyPr wrap="none">
            <a:spAutoFit/>
          </a:bodyPr>
          <a:lstStyle/>
          <a:p>
            <a:r>
              <a:rPr lang="pt-BR" dirty="0">
                <a:solidFill>
                  <a:srgbClr val="452643"/>
                </a:solidFill>
                <a:latin typeface="Arial Black" panose="020B0A04020102020204" pitchFamily="34" charset="0"/>
              </a:rPr>
              <a:t>LIÇÃO 11</a:t>
            </a:r>
            <a:endParaRPr lang="pt-BR" dirty="0">
              <a:solidFill>
                <a:srgbClr val="452643"/>
              </a:solidFill>
            </a:endParaRPr>
          </a:p>
        </p:txBody>
      </p:sp>
      <p:sp>
        <p:nvSpPr>
          <p:cNvPr id="6" name="Retângulo 5">
            <a:extLst>
              <a:ext uri="{FF2B5EF4-FFF2-40B4-BE49-F238E27FC236}">
                <a16:creationId xmlns:a16="http://schemas.microsoft.com/office/drawing/2014/main" id="{27D081C2-4E14-7032-518B-513A0B9BAB4B}"/>
              </a:ext>
            </a:extLst>
          </p:cNvPr>
          <p:cNvSpPr>
            <a:spLocks noChangeArrowheads="1"/>
          </p:cNvSpPr>
          <p:nvPr/>
        </p:nvSpPr>
        <p:spPr bwMode="auto">
          <a:xfrm>
            <a:off x="19946" y="4845704"/>
            <a:ext cx="8639958" cy="27699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pt-BR" altLang="pt-BR" sz="1200" dirty="0">
                <a:solidFill>
                  <a:schemeClr val="accent6">
                    <a:lumMod val="50000"/>
                  </a:schemeClr>
                </a:solidFill>
                <a:latin typeface="Arial Black" panose="020B0A04020102020204" pitchFamily="34" charset="0"/>
                <a:cs typeface="Arial" panose="020B0604020202020204" pitchFamily="34" charset="0"/>
              </a:rPr>
              <a:t>LEITURAS DA SEMANA: </a:t>
            </a:r>
            <a:r>
              <a:rPr lang="pl-PL" altLang="pt-BR" sz="1200" dirty="0">
                <a:latin typeface="Arial Black" panose="020B0A04020102020204" pitchFamily="34" charset="0"/>
                <a:cs typeface="Arial" panose="020B0604020202020204" pitchFamily="34" charset="0"/>
              </a:rPr>
              <a:t>2Co 8:1-9:15; Jo 3:16; 17:5; Lc 9:58; Ap 13:8; Rm 12:8; 15:26, 27</a:t>
            </a:r>
            <a:endParaRPr lang="pt-BR" altLang="pt-BR" sz="1200" dirty="0">
              <a:solidFill>
                <a:schemeClr val="accent6">
                  <a:lumMod val="50000"/>
                </a:schemeClr>
              </a:solidFill>
              <a:latin typeface="Arial Black" panose="020B0A04020102020204" pitchFamily="34" charset="0"/>
              <a:cs typeface="Arial" panose="020B0604020202020204" pitchFamily="34" charset="0"/>
            </a:endParaRPr>
          </a:p>
        </p:txBody>
      </p:sp>
      <p:pic>
        <p:nvPicPr>
          <p:cNvPr id="7" name="Imagem 6">
            <a:extLst>
              <a:ext uri="{FF2B5EF4-FFF2-40B4-BE49-F238E27FC236}">
                <a16:creationId xmlns:a16="http://schemas.microsoft.com/office/drawing/2014/main" id="{6963A7D6-FF40-54F8-9FDE-4487F04E0EF2}"/>
              </a:ext>
            </a:extLst>
          </p:cNvPr>
          <p:cNvPicPr>
            <a:picLocks noChangeAspect="1"/>
          </p:cNvPicPr>
          <p:nvPr/>
        </p:nvPicPr>
        <p:blipFill>
          <a:blip r:embed="rId4">
            <a:duotone>
              <a:schemeClr val="accent2">
                <a:shade val="45000"/>
                <a:satMod val="135000"/>
              </a:schemeClr>
              <a:prstClr val="white"/>
            </a:duotone>
            <a:extLst>
              <a:ext uri="{BEBA8EAE-BF5A-486C-A8C5-ECC9F3942E4B}">
                <a14:imgProps xmlns:a14="http://schemas.microsoft.com/office/drawing/2010/main">
                  <a14:imgLayer r:embed="rId5">
                    <a14:imgEffect>
                      <a14:brightnessContrast bright="40000" contrast="40000"/>
                    </a14:imgEffect>
                  </a14:imgLayer>
                </a14:imgProps>
              </a:ext>
            </a:extLst>
          </a:blip>
          <a:stretch>
            <a:fillRect/>
          </a:stretch>
        </p:blipFill>
        <p:spPr>
          <a:xfrm>
            <a:off x="7419702" y="30322"/>
            <a:ext cx="1741761" cy="686208"/>
          </a:xfrm>
          <a:prstGeom prst="rect">
            <a:avLst/>
          </a:prstGeom>
          <a:ln>
            <a:noFill/>
          </a:ln>
          <a:effectLst>
            <a:softEdge rad="112500"/>
          </a:effectLst>
        </p:spPr>
      </p:pic>
    </p:spTree>
    <p:extLst>
      <p:ext uri="{BB962C8B-B14F-4D97-AF65-F5344CB8AC3E}">
        <p14:creationId xmlns:p14="http://schemas.microsoft.com/office/powerpoint/2010/main" val="24240590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FFE9A3"/>
            </a:gs>
            <a:gs pos="50000">
              <a:schemeClr val="bg1"/>
            </a:gs>
            <a:gs pos="100000">
              <a:schemeClr val="bg1"/>
            </a:gs>
          </a:gsLst>
          <a:lin ang="2700000" scaled="1"/>
        </a:gradFill>
        <a:effectLst/>
      </p:bgPr>
    </p:bg>
    <p:spTree>
      <p:nvGrpSpPr>
        <p:cNvPr id="1" name=""/>
        <p:cNvGrpSpPr/>
        <p:nvPr/>
      </p:nvGrpSpPr>
      <p:grpSpPr>
        <a:xfrm>
          <a:off x="0" y="0"/>
          <a:ext cx="0" cy="0"/>
          <a:chOff x="0" y="0"/>
          <a:chExt cx="0" cy="0"/>
        </a:xfrm>
      </p:grpSpPr>
      <p:sp>
        <p:nvSpPr>
          <p:cNvPr id="10" name="Arredondar Retângulo em um Canto Diagonal 9"/>
          <p:cNvSpPr/>
          <p:nvPr/>
        </p:nvSpPr>
        <p:spPr>
          <a:xfrm>
            <a:off x="64294" y="108239"/>
            <a:ext cx="1489166" cy="444137"/>
          </a:xfrm>
          <a:prstGeom prst="round2DiagRect">
            <a:avLst>
              <a:gd name="adj1" fmla="val 16667"/>
              <a:gd name="adj2" fmla="val 33333"/>
            </a:avLst>
          </a:prstGeom>
          <a:gradFill>
            <a:gsLst>
              <a:gs pos="0">
                <a:srgbClr val="FFD5AB"/>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bg2">
                    <a:lumMod val="25000"/>
                  </a:schemeClr>
                </a:solidFill>
                <a:latin typeface="Arial Black" panose="020B0A04020102020204" pitchFamily="34" charset="0"/>
              </a:rPr>
              <a:t>Terça</a:t>
            </a:r>
            <a:endParaRPr lang="pt-BR" dirty="0">
              <a:solidFill>
                <a:schemeClr val="bg2">
                  <a:lumMod val="25000"/>
                </a:schemeClr>
              </a:solidFill>
            </a:endParaRPr>
          </a:p>
        </p:txBody>
      </p:sp>
      <p:sp>
        <p:nvSpPr>
          <p:cNvPr id="14" name="Pentágono 13"/>
          <p:cNvSpPr/>
          <p:nvPr/>
        </p:nvSpPr>
        <p:spPr>
          <a:xfrm>
            <a:off x="1688022" y="69121"/>
            <a:ext cx="5597118" cy="566825"/>
          </a:xfrm>
          <a:prstGeom prst="homePlate">
            <a:avLst>
              <a:gd name="adj" fmla="val 22345"/>
            </a:avLst>
          </a:prstGeom>
          <a:gradFill>
            <a:gsLst>
              <a:gs pos="0">
                <a:srgbClr val="FFD5AB"/>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b="1" dirty="0">
                <a:solidFill>
                  <a:schemeClr val="tx1"/>
                </a:solidFill>
                <a:latin typeface="Arial Black" panose="020B0A04020102020204" pitchFamily="34" charset="0"/>
              </a:rPr>
              <a:t>Planejamento</a:t>
            </a:r>
          </a:p>
        </p:txBody>
      </p:sp>
      <p:sp>
        <p:nvSpPr>
          <p:cNvPr id="12" name="CaixaDeTexto 10">
            <a:extLst>
              <a:ext uri="{FF2B5EF4-FFF2-40B4-BE49-F238E27FC236}">
                <a16:creationId xmlns:a16="http://schemas.microsoft.com/office/drawing/2014/main" id="{8D5A143D-15FB-4DFE-B0EC-FEEB77A92B2C}"/>
              </a:ext>
            </a:extLst>
          </p:cNvPr>
          <p:cNvSpPr txBox="1">
            <a:spLocks noChangeArrowheads="1"/>
          </p:cNvSpPr>
          <p:nvPr/>
        </p:nvSpPr>
        <p:spPr bwMode="auto">
          <a:xfrm>
            <a:off x="24368" y="1146378"/>
            <a:ext cx="8233263"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None/>
            </a:pPr>
            <a:r>
              <a:rPr lang="pt-BR" altLang="pt-BR" sz="1600" dirty="0">
                <a:latin typeface="Arial Black" panose="020B0A04020102020204" pitchFamily="34" charset="0"/>
                <a:cs typeface="Arial" panose="020B0604020202020204" pitchFamily="34" charset="0"/>
              </a:rPr>
              <a:t>O planejamento como um princípio teológico central para o ato de ofertar, baseando-se no próprio exemplo de Deus, que planejou a salvação antes da entrada do pecado.</a:t>
            </a:r>
          </a:p>
          <a:p>
            <a:pPr algn="just">
              <a:lnSpc>
                <a:spcPct val="100000"/>
              </a:lnSpc>
              <a:spcBef>
                <a:spcPct val="0"/>
              </a:spcBef>
              <a:buNone/>
            </a:pPr>
            <a:r>
              <a:rPr lang="pt-BR" altLang="pt-BR" sz="1600" dirty="0">
                <a:latin typeface="Arial Black" panose="020B0A04020102020204" pitchFamily="34" charset="0"/>
                <a:cs typeface="Arial" panose="020B0604020202020204" pitchFamily="34" charset="0"/>
              </a:rPr>
              <a:t>Em 2 Coríntios 8 e 9, o apóstolo Paulo destaca que o planejamento das ofertas envolve dois fatores:</a:t>
            </a:r>
          </a:p>
          <a:p>
            <a:pPr algn="just">
              <a:lnSpc>
                <a:spcPct val="100000"/>
              </a:lnSpc>
              <a:spcBef>
                <a:spcPct val="0"/>
              </a:spcBef>
              <a:buNone/>
            </a:pPr>
            <a:endParaRPr lang="pt-BR" altLang="pt-BR" sz="1600" dirty="0">
              <a:latin typeface="Arial Black" panose="020B0A04020102020204" pitchFamily="34" charset="0"/>
              <a:cs typeface="Arial" panose="020B0604020202020204" pitchFamily="34" charset="0"/>
            </a:endParaRPr>
          </a:p>
          <a:p>
            <a:pPr algn="just">
              <a:lnSpc>
                <a:spcPct val="100000"/>
              </a:lnSpc>
              <a:spcBef>
                <a:spcPct val="0"/>
              </a:spcBef>
              <a:buNone/>
            </a:pPr>
            <a:r>
              <a:rPr lang="pt-BR" altLang="pt-BR" sz="1600" dirty="0">
                <a:latin typeface="Arial Black" panose="020B0A04020102020204" pitchFamily="34" charset="0"/>
                <a:cs typeface="Arial" panose="020B0604020202020204" pitchFamily="34" charset="0"/>
              </a:rPr>
              <a:t>Decisão prévia: A palavra grega </a:t>
            </a:r>
            <a:r>
              <a:rPr lang="pt-BR" altLang="pt-BR" sz="1600" dirty="0" err="1">
                <a:latin typeface="Arial Black" panose="020B0A04020102020204" pitchFamily="34" charset="0"/>
                <a:cs typeface="Arial" panose="020B0604020202020204" pitchFamily="34" charset="0"/>
              </a:rPr>
              <a:t>proaireo</a:t>
            </a:r>
            <a:r>
              <a:rPr lang="pt-BR" altLang="pt-BR" sz="1600" dirty="0">
                <a:latin typeface="Arial Black" panose="020B0A04020102020204" pitchFamily="34" charset="0"/>
                <a:cs typeface="Arial" panose="020B0604020202020204" pitchFamily="34" charset="0"/>
              </a:rPr>
              <a:t> ("proposto no coração") indica uma decisão tomada de antemão. Cada pessoa deve definir sua oferta de modo refletido e individual, e não por impulso.</a:t>
            </a:r>
          </a:p>
          <a:p>
            <a:pPr algn="just">
              <a:lnSpc>
                <a:spcPct val="100000"/>
              </a:lnSpc>
              <a:spcBef>
                <a:spcPct val="0"/>
              </a:spcBef>
              <a:buNone/>
            </a:pPr>
            <a:endParaRPr lang="pt-BR" altLang="pt-BR" sz="1600" dirty="0">
              <a:latin typeface="Arial Black" panose="020B0A04020102020204" pitchFamily="34" charset="0"/>
              <a:cs typeface="Arial" panose="020B0604020202020204" pitchFamily="34" charset="0"/>
            </a:endParaRPr>
          </a:p>
          <a:p>
            <a:pPr algn="just">
              <a:lnSpc>
                <a:spcPct val="100000"/>
              </a:lnSpc>
              <a:spcBef>
                <a:spcPct val="0"/>
              </a:spcBef>
              <a:buNone/>
            </a:pPr>
            <a:r>
              <a:rPr lang="pt-BR" altLang="pt-BR" sz="1600" dirty="0">
                <a:latin typeface="Arial Black" panose="020B0A04020102020204" pitchFamily="34" charset="0"/>
                <a:cs typeface="Arial" panose="020B0604020202020204" pitchFamily="34" charset="0"/>
              </a:rPr>
              <a:t>Proporcionalidade: Ao contrário do dízimo (que tem um percentual fixo), o valor da oferta é livre, mas deve ser proporcional aos recursos que a pessoa possui ("conforme o que se tem"). Cabe ao crente planejar e decidir qual percentual de sua renda dedicará a Deus.</a:t>
            </a:r>
          </a:p>
        </p:txBody>
      </p:sp>
      <p:sp>
        <p:nvSpPr>
          <p:cNvPr id="13" name="Texto Explicativo: Seta para Baixo 12">
            <a:extLst>
              <a:ext uri="{FF2B5EF4-FFF2-40B4-BE49-F238E27FC236}">
                <a16:creationId xmlns:a16="http://schemas.microsoft.com/office/drawing/2014/main" id="{A584AFCD-A7C5-4294-814D-F53BEF238F5B}"/>
              </a:ext>
            </a:extLst>
          </p:cNvPr>
          <p:cNvSpPr/>
          <p:nvPr/>
        </p:nvSpPr>
        <p:spPr>
          <a:xfrm>
            <a:off x="73026" y="717939"/>
            <a:ext cx="7075032" cy="532868"/>
          </a:xfrm>
          <a:prstGeom prst="downArrowCallout">
            <a:avLst>
              <a:gd name="adj1" fmla="val 11453"/>
              <a:gd name="adj2" fmla="val 25000"/>
              <a:gd name="adj3" fmla="val 25000"/>
              <a:gd name="adj4" fmla="val 64977"/>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altLang="pt-BR" dirty="0">
                <a:solidFill>
                  <a:schemeClr val="bg2">
                    <a:lumMod val="25000"/>
                  </a:schemeClr>
                </a:solidFill>
                <a:latin typeface="Arial Black" panose="020B0A04020102020204" pitchFamily="34" charset="0"/>
                <a:cs typeface="Arial" panose="020B0604020202020204" pitchFamily="34" charset="0"/>
              </a:rPr>
              <a:t>COMENTÁRIOS:</a:t>
            </a:r>
          </a:p>
        </p:txBody>
      </p:sp>
      <p:pic>
        <p:nvPicPr>
          <p:cNvPr id="9" name="Imagem 8">
            <a:extLst>
              <a:ext uri="{FF2B5EF4-FFF2-40B4-BE49-F238E27FC236}">
                <a16:creationId xmlns:a16="http://schemas.microsoft.com/office/drawing/2014/main" id="{44CB4A53-1C2C-80B0-F073-0FBA909CDEF7}"/>
              </a:ext>
            </a:extLst>
          </p:cNvPr>
          <p:cNvPicPr>
            <a:picLocks noChangeAspect="1"/>
          </p:cNvPicPr>
          <p:nvPr/>
        </p:nvPicPr>
        <p:blipFill>
          <a:blip r:embed="rId2"/>
          <a:stretch>
            <a:fillRect/>
          </a:stretch>
        </p:blipFill>
        <p:spPr>
          <a:xfrm>
            <a:off x="8203393" y="3325504"/>
            <a:ext cx="922143" cy="1520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Retângulo 4">
            <a:extLst>
              <a:ext uri="{FF2B5EF4-FFF2-40B4-BE49-F238E27FC236}">
                <a16:creationId xmlns:a16="http://schemas.microsoft.com/office/drawing/2014/main" id="{6EB98A77-AA7B-33E7-B968-3B90024627D5}"/>
              </a:ext>
            </a:extLst>
          </p:cNvPr>
          <p:cNvSpPr/>
          <p:nvPr/>
        </p:nvSpPr>
        <p:spPr>
          <a:xfrm>
            <a:off x="7725133" y="743021"/>
            <a:ext cx="1364476" cy="369332"/>
          </a:xfrm>
          <a:prstGeom prst="rect">
            <a:avLst/>
          </a:prstGeom>
        </p:spPr>
        <p:txBody>
          <a:bodyPr wrap="none">
            <a:spAutoFit/>
          </a:bodyPr>
          <a:lstStyle/>
          <a:p>
            <a:r>
              <a:rPr lang="pt-BR" dirty="0">
                <a:solidFill>
                  <a:srgbClr val="452643"/>
                </a:solidFill>
                <a:latin typeface="Arial Black" panose="020B0A04020102020204" pitchFamily="34" charset="0"/>
              </a:rPr>
              <a:t>LIÇÃO 11</a:t>
            </a:r>
            <a:endParaRPr lang="pt-BR" dirty="0">
              <a:solidFill>
                <a:srgbClr val="452643"/>
              </a:solidFill>
            </a:endParaRPr>
          </a:p>
        </p:txBody>
      </p:sp>
      <p:sp>
        <p:nvSpPr>
          <p:cNvPr id="6" name="Retângulo 5">
            <a:extLst>
              <a:ext uri="{FF2B5EF4-FFF2-40B4-BE49-F238E27FC236}">
                <a16:creationId xmlns:a16="http://schemas.microsoft.com/office/drawing/2014/main" id="{89FC3099-85B4-057E-0B8F-9215716B2938}"/>
              </a:ext>
            </a:extLst>
          </p:cNvPr>
          <p:cNvSpPr>
            <a:spLocks noChangeArrowheads="1"/>
          </p:cNvSpPr>
          <p:nvPr/>
        </p:nvSpPr>
        <p:spPr bwMode="auto">
          <a:xfrm>
            <a:off x="19946" y="4845704"/>
            <a:ext cx="8639958" cy="27699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pt-BR" altLang="pt-BR" sz="1200" dirty="0">
                <a:solidFill>
                  <a:schemeClr val="accent6">
                    <a:lumMod val="50000"/>
                  </a:schemeClr>
                </a:solidFill>
                <a:latin typeface="Arial Black" panose="020B0A04020102020204" pitchFamily="34" charset="0"/>
                <a:cs typeface="Arial" panose="020B0604020202020204" pitchFamily="34" charset="0"/>
              </a:rPr>
              <a:t>LEITURAS DA SEMANA: </a:t>
            </a:r>
            <a:r>
              <a:rPr lang="pl-PL" altLang="pt-BR" sz="1200" dirty="0">
                <a:latin typeface="Arial Black" panose="020B0A04020102020204" pitchFamily="34" charset="0"/>
                <a:cs typeface="Arial" panose="020B0604020202020204" pitchFamily="34" charset="0"/>
              </a:rPr>
              <a:t>2Co 8:1-9:15; Jo 3:16; 17:5; Lc 9:58; Ap 13:8; Rm 12:8; 15:26, 27</a:t>
            </a:r>
            <a:endParaRPr lang="pt-BR" altLang="pt-BR" sz="1200" dirty="0">
              <a:solidFill>
                <a:schemeClr val="accent6">
                  <a:lumMod val="50000"/>
                </a:schemeClr>
              </a:solidFill>
              <a:latin typeface="Arial Black" panose="020B0A04020102020204" pitchFamily="34" charset="0"/>
              <a:cs typeface="Arial" panose="020B0604020202020204" pitchFamily="34" charset="0"/>
            </a:endParaRPr>
          </a:p>
        </p:txBody>
      </p:sp>
      <p:pic>
        <p:nvPicPr>
          <p:cNvPr id="7" name="Imagem 6">
            <a:extLst>
              <a:ext uri="{FF2B5EF4-FFF2-40B4-BE49-F238E27FC236}">
                <a16:creationId xmlns:a16="http://schemas.microsoft.com/office/drawing/2014/main" id="{09BFE778-A42D-CBD5-C649-82FAC9F5F0E4}"/>
              </a:ext>
            </a:extLst>
          </p:cNvPr>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brightnessContrast bright="40000" contrast="40000"/>
                    </a14:imgEffect>
                  </a14:imgLayer>
                </a14:imgProps>
              </a:ext>
            </a:extLst>
          </a:blip>
          <a:stretch>
            <a:fillRect/>
          </a:stretch>
        </p:blipFill>
        <p:spPr>
          <a:xfrm>
            <a:off x="7419702" y="30322"/>
            <a:ext cx="1741761" cy="686208"/>
          </a:xfrm>
          <a:prstGeom prst="rect">
            <a:avLst/>
          </a:prstGeom>
          <a:ln>
            <a:noFill/>
          </a:ln>
          <a:effectLst>
            <a:softEdge rad="112500"/>
          </a:effectLst>
        </p:spPr>
      </p:pic>
    </p:spTree>
    <p:extLst>
      <p:ext uri="{BB962C8B-B14F-4D97-AF65-F5344CB8AC3E}">
        <p14:creationId xmlns:p14="http://schemas.microsoft.com/office/powerpoint/2010/main" val="37720323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FFFF66"/>
            </a:gs>
            <a:gs pos="50000">
              <a:schemeClr val="bg1"/>
            </a:gs>
            <a:gs pos="100000">
              <a:schemeClr val="bg1"/>
            </a:gs>
          </a:gsLst>
          <a:lin ang="2700000" scaled="1"/>
        </a:gradFill>
        <a:effectLst/>
      </p:bgPr>
    </p:bg>
    <p:spTree>
      <p:nvGrpSpPr>
        <p:cNvPr id="1" name=""/>
        <p:cNvGrpSpPr/>
        <p:nvPr/>
      </p:nvGrpSpPr>
      <p:grpSpPr>
        <a:xfrm>
          <a:off x="0" y="0"/>
          <a:ext cx="0" cy="0"/>
          <a:chOff x="0" y="0"/>
          <a:chExt cx="0" cy="0"/>
        </a:xfrm>
      </p:grpSpPr>
      <p:sp>
        <p:nvSpPr>
          <p:cNvPr id="10" name="Arredondar Retângulo em um Canto Diagonal 9"/>
          <p:cNvSpPr/>
          <p:nvPr/>
        </p:nvSpPr>
        <p:spPr>
          <a:xfrm>
            <a:off x="64294" y="108239"/>
            <a:ext cx="1489166" cy="444137"/>
          </a:xfrm>
          <a:prstGeom prst="round2DiagRect">
            <a:avLst>
              <a:gd name="adj1" fmla="val 16667"/>
              <a:gd name="adj2" fmla="val 33333"/>
            </a:avLst>
          </a:prstGeom>
          <a:gradFill>
            <a:gsLst>
              <a:gs pos="0">
                <a:srgbClr val="E8FB79"/>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bg2">
                    <a:lumMod val="25000"/>
                  </a:schemeClr>
                </a:solidFill>
                <a:latin typeface="Arial Black" panose="020B0A04020102020204" pitchFamily="34" charset="0"/>
              </a:rPr>
              <a:t>Quarta</a:t>
            </a:r>
            <a:endParaRPr lang="pt-BR" dirty="0">
              <a:solidFill>
                <a:schemeClr val="bg2">
                  <a:lumMod val="25000"/>
                </a:schemeClr>
              </a:solidFill>
            </a:endParaRPr>
          </a:p>
        </p:txBody>
      </p:sp>
      <p:sp>
        <p:nvSpPr>
          <p:cNvPr id="14" name="Pentágono 13"/>
          <p:cNvSpPr/>
          <p:nvPr/>
        </p:nvSpPr>
        <p:spPr>
          <a:xfrm>
            <a:off x="1688022" y="69121"/>
            <a:ext cx="5597118" cy="566825"/>
          </a:xfrm>
          <a:prstGeom prst="homePlate">
            <a:avLst>
              <a:gd name="adj" fmla="val 22345"/>
            </a:avLst>
          </a:prstGeom>
          <a:gradFill>
            <a:gsLst>
              <a:gs pos="0">
                <a:srgbClr val="E8FB79"/>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b="1" dirty="0">
                <a:solidFill>
                  <a:schemeClr val="tx1"/>
                </a:solidFill>
                <a:latin typeface="Arial Black" panose="020B0A04020102020204" pitchFamily="34" charset="0"/>
              </a:rPr>
              <a:t>Atitude</a:t>
            </a:r>
            <a:endParaRPr lang="pt-BR" sz="2000" dirty="0">
              <a:solidFill>
                <a:schemeClr val="tx1"/>
              </a:solidFill>
            </a:endParaRPr>
          </a:p>
        </p:txBody>
      </p:sp>
      <p:sp>
        <p:nvSpPr>
          <p:cNvPr id="15" name="CaixaDeTexto 15">
            <a:extLst>
              <a:ext uri="{FF2B5EF4-FFF2-40B4-BE49-F238E27FC236}">
                <a16:creationId xmlns:a16="http://schemas.microsoft.com/office/drawing/2014/main" id="{0F091E13-8EAD-4FFB-9473-BC74E5ABDC64}"/>
              </a:ext>
            </a:extLst>
          </p:cNvPr>
          <p:cNvSpPr txBox="1">
            <a:spLocks noChangeArrowheads="1"/>
          </p:cNvSpPr>
          <p:nvPr/>
        </p:nvSpPr>
        <p:spPr bwMode="auto">
          <a:xfrm>
            <a:off x="33429" y="1208029"/>
            <a:ext cx="8224593" cy="33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None/>
            </a:pPr>
            <a:r>
              <a:rPr lang="pt-BR" altLang="pt-BR" sz="1500" dirty="0">
                <a:solidFill>
                  <a:srgbClr val="C00000"/>
                </a:solidFill>
                <a:latin typeface="Arial Black" panose="020B0A04020102020204" pitchFamily="34" charset="0"/>
                <a:cs typeface="Arial" panose="020B0604020202020204" pitchFamily="34" charset="0"/>
              </a:rPr>
              <a:t>4. Leia 2 Coríntios 8:1-5. Que motivo poderia estar por trás da disposição dos macedônios em ofertar com tanta generosidade?</a:t>
            </a: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r>
              <a:rPr lang="pt-BR" altLang="pt-BR" sz="1500" dirty="0">
                <a:solidFill>
                  <a:srgbClr val="000099"/>
                </a:solidFill>
                <a:latin typeface="Arial Black" panose="020B0A04020102020204" pitchFamily="34" charset="0"/>
                <a:cs typeface="Arial" panose="020B0604020202020204" pitchFamily="34" charset="0"/>
              </a:rPr>
              <a:t>O que as promessas de Deus em 2 Coríntios 6:16 a 18 nos ensinam sobre o que é santidade?</a:t>
            </a:r>
          </a:p>
        </p:txBody>
      </p:sp>
      <p:sp>
        <p:nvSpPr>
          <p:cNvPr id="22" name="Texto Explicativo: Seta para Baixo 21">
            <a:extLst>
              <a:ext uri="{FF2B5EF4-FFF2-40B4-BE49-F238E27FC236}">
                <a16:creationId xmlns:a16="http://schemas.microsoft.com/office/drawing/2014/main" id="{5F0C11AF-133D-4271-81DD-D9F8BAF7AF95}"/>
              </a:ext>
            </a:extLst>
          </p:cNvPr>
          <p:cNvSpPr/>
          <p:nvPr/>
        </p:nvSpPr>
        <p:spPr>
          <a:xfrm>
            <a:off x="73026" y="717939"/>
            <a:ext cx="7075032" cy="532868"/>
          </a:xfrm>
          <a:prstGeom prst="downArrowCallout">
            <a:avLst>
              <a:gd name="adj1" fmla="val 11453"/>
              <a:gd name="adj2" fmla="val 25000"/>
              <a:gd name="adj3" fmla="val 25000"/>
              <a:gd name="adj4" fmla="val 64977"/>
            </a:avLst>
          </a:prstGeom>
          <a:gradFill flip="none" rotWithShape="1">
            <a:gsLst>
              <a:gs pos="0">
                <a:schemeClr val="accent2">
                  <a:lumMod val="75000"/>
                </a:schemeClr>
              </a:gs>
              <a:gs pos="50000">
                <a:schemeClr val="bg2"/>
              </a:gs>
              <a:gs pos="100000">
                <a:schemeClr val="accent2">
                  <a:lumMod val="40000"/>
                  <a:lumOff val="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altLang="pt-BR" dirty="0">
                <a:solidFill>
                  <a:schemeClr val="bg2">
                    <a:lumMod val="25000"/>
                  </a:schemeClr>
                </a:solidFill>
                <a:latin typeface="Arial Black" panose="020B0A04020102020204" pitchFamily="34" charset="0"/>
                <a:cs typeface="Arial" panose="020B0604020202020204" pitchFamily="34" charset="0"/>
              </a:rPr>
              <a:t>PERGUNTAS:</a:t>
            </a:r>
          </a:p>
        </p:txBody>
      </p:sp>
      <p:pic>
        <p:nvPicPr>
          <p:cNvPr id="9" name="Imagem 8">
            <a:extLst>
              <a:ext uri="{FF2B5EF4-FFF2-40B4-BE49-F238E27FC236}">
                <a16:creationId xmlns:a16="http://schemas.microsoft.com/office/drawing/2014/main" id="{40642919-35BE-5496-358C-59DCD7EC52FE}"/>
              </a:ext>
            </a:extLst>
          </p:cNvPr>
          <p:cNvPicPr>
            <a:picLocks noChangeAspect="1"/>
          </p:cNvPicPr>
          <p:nvPr/>
        </p:nvPicPr>
        <p:blipFill>
          <a:blip r:embed="rId3"/>
          <a:stretch>
            <a:fillRect/>
          </a:stretch>
        </p:blipFill>
        <p:spPr>
          <a:xfrm>
            <a:off x="8203393" y="3325504"/>
            <a:ext cx="922143" cy="1520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Retângulo 4">
            <a:extLst>
              <a:ext uri="{FF2B5EF4-FFF2-40B4-BE49-F238E27FC236}">
                <a16:creationId xmlns:a16="http://schemas.microsoft.com/office/drawing/2014/main" id="{D9A5D99F-5DF9-92D9-1E3E-4EF9D1982C3B}"/>
              </a:ext>
            </a:extLst>
          </p:cNvPr>
          <p:cNvSpPr/>
          <p:nvPr/>
        </p:nvSpPr>
        <p:spPr>
          <a:xfrm>
            <a:off x="7725133" y="743021"/>
            <a:ext cx="1364476" cy="369332"/>
          </a:xfrm>
          <a:prstGeom prst="rect">
            <a:avLst/>
          </a:prstGeom>
        </p:spPr>
        <p:txBody>
          <a:bodyPr wrap="none">
            <a:spAutoFit/>
          </a:bodyPr>
          <a:lstStyle/>
          <a:p>
            <a:r>
              <a:rPr lang="pt-BR" dirty="0">
                <a:solidFill>
                  <a:srgbClr val="452643"/>
                </a:solidFill>
                <a:latin typeface="Arial Black" panose="020B0A04020102020204" pitchFamily="34" charset="0"/>
              </a:rPr>
              <a:t>LIÇÃO 11</a:t>
            </a:r>
            <a:endParaRPr lang="pt-BR" dirty="0">
              <a:solidFill>
                <a:srgbClr val="452643"/>
              </a:solidFill>
            </a:endParaRPr>
          </a:p>
        </p:txBody>
      </p:sp>
      <p:sp>
        <p:nvSpPr>
          <p:cNvPr id="6" name="Retângulo 5">
            <a:extLst>
              <a:ext uri="{FF2B5EF4-FFF2-40B4-BE49-F238E27FC236}">
                <a16:creationId xmlns:a16="http://schemas.microsoft.com/office/drawing/2014/main" id="{9B500A93-B576-E619-843E-A0412FD74637}"/>
              </a:ext>
            </a:extLst>
          </p:cNvPr>
          <p:cNvSpPr>
            <a:spLocks noChangeArrowheads="1"/>
          </p:cNvSpPr>
          <p:nvPr/>
        </p:nvSpPr>
        <p:spPr bwMode="auto">
          <a:xfrm>
            <a:off x="19946" y="4845704"/>
            <a:ext cx="8639958" cy="27699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pt-BR" altLang="pt-BR" sz="1200" dirty="0">
                <a:solidFill>
                  <a:schemeClr val="accent6">
                    <a:lumMod val="50000"/>
                  </a:schemeClr>
                </a:solidFill>
                <a:latin typeface="Arial Black" panose="020B0A04020102020204" pitchFamily="34" charset="0"/>
                <a:cs typeface="Arial" panose="020B0604020202020204" pitchFamily="34" charset="0"/>
              </a:rPr>
              <a:t>LEITURAS DA SEMANA: </a:t>
            </a:r>
            <a:r>
              <a:rPr lang="pl-PL" altLang="pt-BR" sz="1200" dirty="0">
                <a:latin typeface="Arial Black" panose="020B0A04020102020204" pitchFamily="34" charset="0"/>
                <a:cs typeface="Arial" panose="020B0604020202020204" pitchFamily="34" charset="0"/>
              </a:rPr>
              <a:t>2Co 8:1-9:15; Jo 3:16; 17:5; Lc 9:58; Ap 13:8; Rm 12:8; 15:26, 27</a:t>
            </a:r>
            <a:endParaRPr lang="pt-BR" altLang="pt-BR" sz="1200" dirty="0">
              <a:solidFill>
                <a:schemeClr val="accent6">
                  <a:lumMod val="50000"/>
                </a:schemeClr>
              </a:solidFill>
              <a:latin typeface="Arial Black" panose="020B0A04020102020204" pitchFamily="34" charset="0"/>
              <a:cs typeface="Arial" panose="020B0604020202020204" pitchFamily="34" charset="0"/>
            </a:endParaRPr>
          </a:p>
        </p:txBody>
      </p:sp>
      <p:pic>
        <p:nvPicPr>
          <p:cNvPr id="7" name="Imagem 6">
            <a:extLst>
              <a:ext uri="{FF2B5EF4-FFF2-40B4-BE49-F238E27FC236}">
                <a16:creationId xmlns:a16="http://schemas.microsoft.com/office/drawing/2014/main" id="{B9B2818F-D287-BCD4-8DBF-170EC2EBBFB5}"/>
              </a:ext>
            </a:extLst>
          </p:cNvPr>
          <p:cNvPicPr>
            <a:picLocks noChangeAspect="1"/>
          </p:cNvPicPr>
          <p:nvPr/>
        </p:nvPicPr>
        <p:blipFill>
          <a:blip r:embed="rId4">
            <a:duotone>
              <a:schemeClr val="accent2">
                <a:shade val="45000"/>
                <a:satMod val="135000"/>
              </a:schemeClr>
              <a:prstClr val="white"/>
            </a:duotone>
            <a:extLst>
              <a:ext uri="{BEBA8EAE-BF5A-486C-A8C5-ECC9F3942E4B}">
                <a14:imgProps xmlns:a14="http://schemas.microsoft.com/office/drawing/2010/main">
                  <a14:imgLayer r:embed="rId5">
                    <a14:imgEffect>
                      <a14:brightnessContrast bright="40000" contrast="40000"/>
                    </a14:imgEffect>
                  </a14:imgLayer>
                </a14:imgProps>
              </a:ext>
            </a:extLst>
          </a:blip>
          <a:stretch>
            <a:fillRect/>
          </a:stretch>
        </p:blipFill>
        <p:spPr>
          <a:xfrm>
            <a:off x="7419702" y="30322"/>
            <a:ext cx="1741761" cy="686208"/>
          </a:xfrm>
          <a:prstGeom prst="rect">
            <a:avLst/>
          </a:prstGeom>
          <a:ln>
            <a:noFill/>
          </a:ln>
          <a:effectLst>
            <a:softEdge rad="112500"/>
          </a:effectLst>
        </p:spPr>
      </p:pic>
    </p:spTree>
    <p:extLst>
      <p:ext uri="{BB962C8B-B14F-4D97-AF65-F5344CB8AC3E}">
        <p14:creationId xmlns:p14="http://schemas.microsoft.com/office/powerpoint/2010/main" val="22419688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FFFF66"/>
            </a:gs>
            <a:gs pos="50000">
              <a:schemeClr val="bg1"/>
            </a:gs>
            <a:gs pos="100000">
              <a:schemeClr val="bg1"/>
            </a:gs>
          </a:gsLst>
          <a:lin ang="2700000" scaled="1"/>
        </a:gradFill>
        <a:effectLst/>
      </p:bgPr>
    </p:bg>
    <p:spTree>
      <p:nvGrpSpPr>
        <p:cNvPr id="1" name=""/>
        <p:cNvGrpSpPr/>
        <p:nvPr/>
      </p:nvGrpSpPr>
      <p:grpSpPr>
        <a:xfrm>
          <a:off x="0" y="0"/>
          <a:ext cx="0" cy="0"/>
          <a:chOff x="0" y="0"/>
          <a:chExt cx="0" cy="0"/>
        </a:xfrm>
      </p:grpSpPr>
      <p:sp>
        <p:nvSpPr>
          <p:cNvPr id="10" name="Arredondar Retângulo em um Canto Diagonal 9"/>
          <p:cNvSpPr/>
          <p:nvPr/>
        </p:nvSpPr>
        <p:spPr>
          <a:xfrm>
            <a:off x="64294" y="108239"/>
            <a:ext cx="1489166" cy="444137"/>
          </a:xfrm>
          <a:prstGeom prst="round2DiagRect">
            <a:avLst>
              <a:gd name="adj1" fmla="val 16667"/>
              <a:gd name="adj2" fmla="val 33333"/>
            </a:avLst>
          </a:prstGeom>
          <a:gradFill>
            <a:gsLst>
              <a:gs pos="0">
                <a:srgbClr val="E8FB79"/>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bg2">
                    <a:lumMod val="25000"/>
                  </a:schemeClr>
                </a:solidFill>
                <a:latin typeface="Arial Black" panose="020B0A04020102020204" pitchFamily="34" charset="0"/>
              </a:rPr>
              <a:t>Quarta</a:t>
            </a:r>
            <a:endParaRPr lang="pt-BR" dirty="0">
              <a:solidFill>
                <a:schemeClr val="bg2">
                  <a:lumMod val="25000"/>
                </a:schemeClr>
              </a:solidFill>
            </a:endParaRPr>
          </a:p>
        </p:txBody>
      </p:sp>
      <p:sp>
        <p:nvSpPr>
          <p:cNvPr id="14" name="Pentágono 13"/>
          <p:cNvSpPr/>
          <p:nvPr/>
        </p:nvSpPr>
        <p:spPr>
          <a:xfrm>
            <a:off x="1688022" y="69121"/>
            <a:ext cx="5597118" cy="566825"/>
          </a:xfrm>
          <a:prstGeom prst="homePlate">
            <a:avLst>
              <a:gd name="adj" fmla="val 22345"/>
            </a:avLst>
          </a:prstGeom>
          <a:gradFill>
            <a:gsLst>
              <a:gs pos="0">
                <a:srgbClr val="E8FB79"/>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b="1" dirty="0">
                <a:solidFill>
                  <a:schemeClr val="tx1"/>
                </a:solidFill>
                <a:latin typeface="Arial Black" panose="020B0A04020102020204" pitchFamily="34" charset="0"/>
              </a:rPr>
              <a:t>Atitude</a:t>
            </a:r>
            <a:endParaRPr lang="pt-BR" sz="2000" dirty="0">
              <a:solidFill>
                <a:schemeClr val="tx1"/>
              </a:solidFill>
            </a:endParaRPr>
          </a:p>
        </p:txBody>
      </p:sp>
      <p:sp>
        <p:nvSpPr>
          <p:cNvPr id="12" name="CaixaDeTexto 10">
            <a:extLst>
              <a:ext uri="{FF2B5EF4-FFF2-40B4-BE49-F238E27FC236}">
                <a16:creationId xmlns:a16="http://schemas.microsoft.com/office/drawing/2014/main" id="{FD5EC092-AC81-4728-9A45-4C4BB5B95C65}"/>
              </a:ext>
            </a:extLst>
          </p:cNvPr>
          <p:cNvSpPr txBox="1">
            <a:spLocks noChangeArrowheads="1"/>
          </p:cNvSpPr>
          <p:nvPr/>
        </p:nvSpPr>
        <p:spPr bwMode="auto">
          <a:xfrm>
            <a:off x="24368" y="1204807"/>
            <a:ext cx="8262473"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None/>
            </a:pPr>
            <a:r>
              <a:rPr lang="pt-BR" altLang="pt-BR" sz="1600" dirty="0">
                <a:latin typeface="Arial Black" panose="020B0A04020102020204" pitchFamily="34" charset="0"/>
                <a:cs typeface="Arial" panose="020B0604020202020204" pitchFamily="34" charset="0"/>
              </a:rPr>
              <a:t>Abundante alegria: Mesmo em extrema pobreza, ofertaram com felicidade e sem relutância, refletindo o princípio de que "Deus ama quem dá com alegria". Generosidade: Apesar das limitações financeiras, foram amplamente generosos. O texto enfatiza que recebemos de Deus para poder dar, e que a generosidade é uma forma de testemunhar o evangelho. Voluntariedade: Contribuíram por iniciativa própria e de forma espontânea, sem que fizessem isso apenas com o que sobrava.</a:t>
            </a:r>
          </a:p>
          <a:p>
            <a:pPr algn="just">
              <a:lnSpc>
                <a:spcPct val="100000"/>
              </a:lnSpc>
              <a:spcBef>
                <a:spcPct val="0"/>
              </a:spcBef>
              <a:buNone/>
            </a:pPr>
            <a:r>
              <a:rPr lang="pt-BR" altLang="pt-BR" sz="1600" dirty="0">
                <a:latin typeface="Arial Black" panose="020B0A04020102020204" pitchFamily="34" charset="0"/>
                <a:cs typeface="Arial" panose="020B0604020202020204" pitchFamily="34" charset="0"/>
              </a:rPr>
              <a:t>Senso de privilégio: Não viram o ofertório como uma obrigação, mas suplicaram insistentemente pela oportunidade e privilégio de ajudar o próximo. Consagração total: A entrega financeira foi o resultado de uma entrega espiritual maior; eles se deram primeiro ao Senhor e, depois, ao próximo, mostrando que a verdadeira generosidade vai além do dinheiro.</a:t>
            </a:r>
          </a:p>
        </p:txBody>
      </p:sp>
      <p:sp>
        <p:nvSpPr>
          <p:cNvPr id="13" name="Texto Explicativo: Seta para Baixo 12">
            <a:extLst>
              <a:ext uri="{FF2B5EF4-FFF2-40B4-BE49-F238E27FC236}">
                <a16:creationId xmlns:a16="http://schemas.microsoft.com/office/drawing/2014/main" id="{8F9DEEC4-F272-4BE4-ADE9-AC33A0C6738C}"/>
              </a:ext>
            </a:extLst>
          </p:cNvPr>
          <p:cNvSpPr/>
          <p:nvPr/>
        </p:nvSpPr>
        <p:spPr>
          <a:xfrm>
            <a:off x="73026" y="717939"/>
            <a:ext cx="7075032" cy="532868"/>
          </a:xfrm>
          <a:prstGeom prst="downArrowCallout">
            <a:avLst>
              <a:gd name="adj1" fmla="val 11453"/>
              <a:gd name="adj2" fmla="val 25000"/>
              <a:gd name="adj3" fmla="val 25000"/>
              <a:gd name="adj4" fmla="val 64977"/>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altLang="pt-BR" dirty="0">
                <a:solidFill>
                  <a:schemeClr val="bg2">
                    <a:lumMod val="25000"/>
                  </a:schemeClr>
                </a:solidFill>
                <a:latin typeface="Arial Black" panose="020B0A04020102020204" pitchFamily="34" charset="0"/>
                <a:cs typeface="Arial" panose="020B0604020202020204" pitchFamily="34" charset="0"/>
              </a:rPr>
              <a:t>COMENTÁRIOS</a:t>
            </a:r>
            <a:r>
              <a:rPr lang="pt-BR" altLang="pt-BR" dirty="0">
                <a:solidFill>
                  <a:srgbClr val="800080"/>
                </a:solidFill>
                <a:latin typeface="Arial Black" panose="020B0A04020102020204" pitchFamily="34" charset="0"/>
                <a:cs typeface="Arial" panose="020B0604020202020204" pitchFamily="34" charset="0"/>
              </a:rPr>
              <a:t>:</a:t>
            </a:r>
          </a:p>
        </p:txBody>
      </p:sp>
      <p:pic>
        <p:nvPicPr>
          <p:cNvPr id="9" name="Imagem 8">
            <a:extLst>
              <a:ext uri="{FF2B5EF4-FFF2-40B4-BE49-F238E27FC236}">
                <a16:creationId xmlns:a16="http://schemas.microsoft.com/office/drawing/2014/main" id="{6BAC86DA-EF07-A496-18A4-92900847B3CE}"/>
              </a:ext>
            </a:extLst>
          </p:cNvPr>
          <p:cNvPicPr>
            <a:picLocks noChangeAspect="1"/>
          </p:cNvPicPr>
          <p:nvPr/>
        </p:nvPicPr>
        <p:blipFill>
          <a:blip r:embed="rId3"/>
          <a:stretch>
            <a:fillRect/>
          </a:stretch>
        </p:blipFill>
        <p:spPr>
          <a:xfrm>
            <a:off x="8203393" y="3325504"/>
            <a:ext cx="922143" cy="1520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Retângulo 4">
            <a:extLst>
              <a:ext uri="{FF2B5EF4-FFF2-40B4-BE49-F238E27FC236}">
                <a16:creationId xmlns:a16="http://schemas.microsoft.com/office/drawing/2014/main" id="{E2690555-5612-C964-8756-70B3D416B876}"/>
              </a:ext>
            </a:extLst>
          </p:cNvPr>
          <p:cNvSpPr/>
          <p:nvPr/>
        </p:nvSpPr>
        <p:spPr>
          <a:xfrm>
            <a:off x="7725133" y="743021"/>
            <a:ext cx="1364476" cy="369332"/>
          </a:xfrm>
          <a:prstGeom prst="rect">
            <a:avLst/>
          </a:prstGeom>
        </p:spPr>
        <p:txBody>
          <a:bodyPr wrap="none">
            <a:spAutoFit/>
          </a:bodyPr>
          <a:lstStyle/>
          <a:p>
            <a:r>
              <a:rPr lang="pt-BR" dirty="0">
                <a:solidFill>
                  <a:srgbClr val="452643"/>
                </a:solidFill>
                <a:latin typeface="Arial Black" panose="020B0A04020102020204" pitchFamily="34" charset="0"/>
              </a:rPr>
              <a:t>LIÇÃO 11</a:t>
            </a:r>
            <a:endParaRPr lang="pt-BR" dirty="0">
              <a:solidFill>
                <a:srgbClr val="452643"/>
              </a:solidFill>
            </a:endParaRPr>
          </a:p>
        </p:txBody>
      </p:sp>
      <p:sp>
        <p:nvSpPr>
          <p:cNvPr id="6" name="Retângulo 5">
            <a:extLst>
              <a:ext uri="{FF2B5EF4-FFF2-40B4-BE49-F238E27FC236}">
                <a16:creationId xmlns:a16="http://schemas.microsoft.com/office/drawing/2014/main" id="{5BE97F6E-D0BD-60AA-428E-9AF94BC0F6D4}"/>
              </a:ext>
            </a:extLst>
          </p:cNvPr>
          <p:cNvSpPr>
            <a:spLocks noChangeArrowheads="1"/>
          </p:cNvSpPr>
          <p:nvPr/>
        </p:nvSpPr>
        <p:spPr bwMode="auto">
          <a:xfrm>
            <a:off x="19946" y="4845704"/>
            <a:ext cx="8639958" cy="27699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pt-BR" altLang="pt-BR" sz="1200" dirty="0">
                <a:solidFill>
                  <a:schemeClr val="accent6">
                    <a:lumMod val="50000"/>
                  </a:schemeClr>
                </a:solidFill>
                <a:latin typeface="Arial Black" panose="020B0A04020102020204" pitchFamily="34" charset="0"/>
                <a:cs typeface="Arial" panose="020B0604020202020204" pitchFamily="34" charset="0"/>
              </a:rPr>
              <a:t>LEITURAS DA SEMANA: </a:t>
            </a:r>
            <a:r>
              <a:rPr lang="pl-PL" altLang="pt-BR" sz="1200" dirty="0">
                <a:latin typeface="Arial Black" panose="020B0A04020102020204" pitchFamily="34" charset="0"/>
                <a:cs typeface="Arial" panose="020B0604020202020204" pitchFamily="34" charset="0"/>
              </a:rPr>
              <a:t>2Co 8:1-9:15; Jo 3:16; 17:5; Lc 9:58; Ap 13:8; Rm 12:8; 15:26, 27</a:t>
            </a:r>
            <a:endParaRPr lang="pt-BR" altLang="pt-BR" sz="1200" dirty="0">
              <a:solidFill>
                <a:schemeClr val="accent6">
                  <a:lumMod val="50000"/>
                </a:schemeClr>
              </a:solidFill>
              <a:latin typeface="Arial Black" panose="020B0A04020102020204" pitchFamily="34" charset="0"/>
              <a:cs typeface="Arial" panose="020B0604020202020204" pitchFamily="34" charset="0"/>
            </a:endParaRPr>
          </a:p>
        </p:txBody>
      </p:sp>
      <p:pic>
        <p:nvPicPr>
          <p:cNvPr id="7" name="Imagem 6">
            <a:extLst>
              <a:ext uri="{FF2B5EF4-FFF2-40B4-BE49-F238E27FC236}">
                <a16:creationId xmlns:a16="http://schemas.microsoft.com/office/drawing/2014/main" id="{128EE89B-F915-4340-00D7-4A362872E269}"/>
              </a:ext>
            </a:extLst>
          </p:cNvPr>
          <p:cNvPicPr>
            <a:picLocks noChangeAspect="1"/>
          </p:cNvPicPr>
          <p:nvPr/>
        </p:nvPicPr>
        <p:blipFill>
          <a:blip r:embed="rId4">
            <a:duotone>
              <a:schemeClr val="accent2">
                <a:shade val="45000"/>
                <a:satMod val="135000"/>
              </a:schemeClr>
              <a:prstClr val="white"/>
            </a:duotone>
            <a:extLst>
              <a:ext uri="{BEBA8EAE-BF5A-486C-A8C5-ECC9F3942E4B}">
                <a14:imgProps xmlns:a14="http://schemas.microsoft.com/office/drawing/2010/main">
                  <a14:imgLayer r:embed="rId5">
                    <a14:imgEffect>
                      <a14:brightnessContrast bright="40000" contrast="40000"/>
                    </a14:imgEffect>
                  </a14:imgLayer>
                </a14:imgProps>
              </a:ext>
            </a:extLst>
          </a:blip>
          <a:stretch>
            <a:fillRect/>
          </a:stretch>
        </p:blipFill>
        <p:spPr>
          <a:xfrm>
            <a:off x="7419702" y="30322"/>
            <a:ext cx="1741761" cy="686208"/>
          </a:xfrm>
          <a:prstGeom prst="rect">
            <a:avLst/>
          </a:prstGeom>
          <a:ln>
            <a:noFill/>
          </a:ln>
          <a:effectLst>
            <a:softEdge rad="112500"/>
          </a:effectLst>
        </p:spPr>
      </p:pic>
    </p:spTree>
    <p:extLst>
      <p:ext uri="{BB962C8B-B14F-4D97-AF65-F5344CB8AC3E}">
        <p14:creationId xmlns:p14="http://schemas.microsoft.com/office/powerpoint/2010/main" val="17682163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57FF57"/>
            </a:gs>
            <a:gs pos="50000">
              <a:schemeClr val="bg1"/>
            </a:gs>
            <a:gs pos="100000">
              <a:schemeClr val="bg1"/>
            </a:gs>
          </a:gsLst>
          <a:lin ang="2700000" scaled="1"/>
        </a:gradFill>
        <a:effectLst/>
      </p:bgPr>
    </p:bg>
    <p:spTree>
      <p:nvGrpSpPr>
        <p:cNvPr id="1" name=""/>
        <p:cNvGrpSpPr/>
        <p:nvPr/>
      </p:nvGrpSpPr>
      <p:grpSpPr>
        <a:xfrm>
          <a:off x="0" y="0"/>
          <a:ext cx="0" cy="0"/>
          <a:chOff x="0" y="0"/>
          <a:chExt cx="0" cy="0"/>
        </a:xfrm>
      </p:grpSpPr>
      <p:sp>
        <p:nvSpPr>
          <p:cNvPr id="10" name="Arredondar Retângulo em um Canto Diagonal 9"/>
          <p:cNvSpPr/>
          <p:nvPr/>
        </p:nvSpPr>
        <p:spPr>
          <a:xfrm>
            <a:off x="64294" y="108239"/>
            <a:ext cx="1489166" cy="444137"/>
          </a:xfrm>
          <a:prstGeom prst="round2DiagRect">
            <a:avLst>
              <a:gd name="adj1" fmla="val 16667"/>
              <a:gd name="adj2" fmla="val 33333"/>
            </a:avLst>
          </a:prstGeom>
          <a:gradFill>
            <a:gsLst>
              <a:gs pos="0">
                <a:srgbClr val="FFD5AB"/>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bg2">
                    <a:lumMod val="25000"/>
                  </a:schemeClr>
                </a:solidFill>
                <a:latin typeface="Arial Black" panose="020B0A04020102020204" pitchFamily="34" charset="0"/>
              </a:rPr>
              <a:t>Quinta</a:t>
            </a:r>
            <a:endParaRPr lang="pt-BR" dirty="0">
              <a:solidFill>
                <a:schemeClr val="bg2">
                  <a:lumMod val="25000"/>
                </a:schemeClr>
              </a:solidFill>
            </a:endParaRPr>
          </a:p>
        </p:txBody>
      </p:sp>
      <p:sp>
        <p:nvSpPr>
          <p:cNvPr id="14" name="Pentágono 13"/>
          <p:cNvSpPr/>
          <p:nvPr/>
        </p:nvSpPr>
        <p:spPr>
          <a:xfrm>
            <a:off x="1688022" y="69121"/>
            <a:ext cx="5597118" cy="566825"/>
          </a:xfrm>
          <a:prstGeom prst="homePlate">
            <a:avLst>
              <a:gd name="adj" fmla="val 22345"/>
            </a:avLst>
          </a:prstGeom>
          <a:gradFill>
            <a:gsLst>
              <a:gs pos="0">
                <a:srgbClr val="FFD5AB"/>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b="1" dirty="0">
                <a:solidFill>
                  <a:schemeClr val="tx1"/>
                </a:solidFill>
                <a:latin typeface="Arial Black" panose="020B0A04020102020204" pitchFamily="34" charset="0"/>
              </a:rPr>
              <a:t>Unidade</a:t>
            </a:r>
            <a:endParaRPr lang="pt-BR" sz="2000" dirty="0">
              <a:solidFill>
                <a:schemeClr val="tx1"/>
              </a:solidFill>
            </a:endParaRPr>
          </a:p>
        </p:txBody>
      </p:sp>
      <p:sp>
        <p:nvSpPr>
          <p:cNvPr id="15" name="CaixaDeTexto 15">
            <a:extLst>
              <a:ext uri="{FF2B5EF4-FFF2-40B4-BE49-F238E27FC236}">
                <a16:creationId xmlns:a16="http://schemas.microsoft.com/office/drawing/2014/main" id="{863BB09B-C8C1-4354-BC51-D930C951E507}"/>
              </a:ext>
            </a:extLst>
          </p:cNvPr>
          <p:cNvSpPr txBox="1">
            <a:spLocks noChangeArrowheads="1"/>
          </p:cNvSpPr>
          <p:nvPr/>
        </p:nvSpPr>
        <p:spPr bwMode="auto">
          <a:xfrm>
            <a:off x="33429" y="1208029"/>
            <a:ext cx="8148873" cy="3554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None/>
            </a:pPr>
            <a:r>
              <a:rPr lang="pt-BR" altLang="pt-BR" sz="1500" dirty="0">
                <a:solidFill>
                  <a:srgbClr val="C00000"/>
                </a:solidFill>
                <a:latin typeface="Arial Black" panose="020B0A04020102020204" pitchFamily="34" charset="0"/>
                <a:cs typeface="Arial" panose="020B0604020202020204" pitchFamily="34" charset="0"/>
              </a:rPr>
              <a:t>5. Como Romanos 15:26, 27 revela o desejo de unidade de Paulo?</a:t>
            </a: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r>
              <a:rPr lang="pt-BR" altLang="pt-BR" sz="1500" dirty="0">
                <a:solidFill>
                  <a:srgbClr val="000099"/>
                </a:solidFill>
                <a:latin typeface="Arial Black" panose="020B0A04020102020204" pitchFamily="34" charset="0"/>
                <a:cs typeface="Arial" panose="020B0604020202020204" pitchFamily="34" charset="0"/>
              </a:rPr>
              <a:t>De que maneira nosso sustento a igrejas e à missão em lugares distantes contribui para a unidade da igreja mundial?</a:t>
            </a:r>
          </a:p>
        </p:txBody>
      </p:sp>
      <p:sp>
        <p:nvSpPr>
          <p:cNvPr id="22" name="Texto Explicativo: Seta para Baixo 21">
            <a:extLst>
              <a:ext uri="{FF2B5EF4-FFF2-40B4-BE49-F238E27FC236}">
                <a16:creationId xmlns:a16="http://schemas.microsoft.com/office/drawing/2014/main" id="{64174D21-4722-4ED0-8E26-BF7FE60A20B4}"/>
              </a:ext>
            </a:extLst>
          </p:cNvPr>
          <p:cNvSpPr/>
          <p:nvPr/>
        </p:nvSpPr>
        <p:spPr>
          <a:xfrm>
            <a:off x="73026" y="717939"/>
            <a:ext cx="7075032" cy="532868"/>
          </a:xfrm>
          <a:prstGeom prst="downArrowCallout">
            <a:avLst>
              <a:gd name="adj1" fmla="val 11453"/>
              <a:gd name="adj2" fmla="val 25000"/>
              <a:gd name="adj3" fmla="val 25000"/>
              <a:gd name="adj4" fmla="val 64977"/>
            </a:avLst>
          </a:prstGeom>
          <a:gradFill flip="none" rotWithShape="1">
            <a:gsLst>
              <a:gs pos="0">
                <a:schemeClr val="accent2">
                  <a:lumMod val="75000"/>
                </a:schemeClr>
              </a:gs>
              <a:gs pos="50000">
                <a:schemeClr val="bg2"/>
              </a:gs>
              <a:gs pos="100000">
                <a:schemeClr val="accent2">
                  <a:lumMod val="40000"/>
                  <a:lumOff val="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altLang="pt-BR" dirty="0">
                <a:solidFill>
                  <a:schemeClr val="bg2">
                    <a:lumMod val="25000"/>
                  </a:schemeClr>
                </a:solidFill>
                <a:latin typeface="Arial Black" panose="020B0A04020102020204" pitchFamily="34" charset="0"/>
                <a:cs typeface="Arial" panose="020B0604020202020204" pitchFamily="34" charset="0"/>
              </a:rPr>
              <a:t>PERGUNTAS:</a:t>
            </a:r>
          </a:p>
        </p:txBody>
      </p:sp>
      <p:pic>
        <p:nvPicPr>
          <p:cNvPr id="9" name="Imagem 8">
            <a:extLst>
              <a:ext uri="{FF2B5EF4-FFF2-40B4-BE49-F238E27FC236}">
                <a16:creationId xmlns:a16="http://schemas.microsoft.com/office/drawing/2014/main" id="{7F13A979-2379-F09A-B01C-EA8E2B46BF61}"/>
              </a:ext>
            </a:extLst>
          </p:cNvPr>
          <p:cNvPicPr>
            <a:picLocks noChangeAspect="1"/>
          </p:cNvPicPr>
          <p:nvPr/>
        </p:nvPicPr>
        <p:blipFill>
          <a:blip r:embed="rId3"/>
          <a:stretch>
            <a:fillRect/>
          </a:stretch>
        </p:blipFill>
        <p:spPr>
          <a:xfrm>
            <a:off x="8203393" y="3325504"/>
            <a:ext cx="922143" cy="1520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Retângulo 4">
            <a:extLst>
              <a:ext uri="{FF2B5EF4-FFF2-40B4-BE49-F238E27FC236}">
                <a16:creationId xmlns:a16="http://schemas.microsoft.com/office/drawing/2014/main" id="{6C4E423A-9666-79DF-98F5-9564997C72DE}"/>
              </a:ext>
            </a:extLst>
          </p:cNvPr>
          <p:cNvSpPr/>
          <p:nvPr/>
        </p:nvSpPr>
        <p:spPr>
          <a:xfrm>
            <a:off x="7725133" y="743021"/>
            <a:ext cx="1364476" cy="369332"/>
          </a:xfrm>
          <a:prstGeom prst="rect">
            <a:avLst/>
          </a:prstGeom>
        </p:spPr>
        <p:txBody>
          <a:bodyPr wrap="none">
            <a:spAutoFit/>
          </a:bodyPr>
          <a:lstStyle/>
          <a:p>
            <a:r>
              <a:rPr lang="pt-BR" dirty="0">
                <a:solidFill>
                  <a:srgbClr val="452643"/>
                </a:solidFill>
                <a:latin typeface="Arial Black" panose="020B0A04020102020204" pitchFamily="34" charset="0"/>
              </a:rPr>
              <a:t>LIÇÃO 11</a:t>
            </a:r>
            <a:endParaRPr lang="pt-BR" dirty="0">
              <a:solidFill>
                <a:srgbClr val="452643"/>
              </a:solidFill>
            </a:endParaRPr>
          </a:p>
        </p:txBody>
      </p:sp>
      <p:sp>
        <p:nvSpPr>
          <p:cNvPr id="6" name="Retângulo 5">
            <a:extLst>
              <a:ext uri="{FF2B5EF4-FFF2-40B4-BE49-F238E27FC236}">
                <a16:creationId xmlns:a16="http://schemas.microsoft.com/office/drawing/2014/main" id="{192BC0E4-DC2F-A206-4FD9-007CDF4D1042}"/>
              </a:ext>
            </a:extLst>
          </p:cNvPr>
          <p:cNvSpPr>
            <a:spLocks noChangeArrowheads="1"/>
          </p:cNvSpPr>
          <p:nvPr/>
        </p:nvSpPr>
        <p:spPr bwMode="auto">
          <a:xfrm>
            <a:off x="19946" y="4845704"/>
            <a:ext cx="8639958" cy="27699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pt-BR" altLang="pt-BR" sz="1200" dirty="0">
                <a:solidFill>
                  <a:schemeClr val="accent6">
                    <a:lumMod val="50000"/>
                  </a:schemeClr>
                </a:solidFill>
                <a:latin typeface="Arial Black" panose="020B0A04020102020204" pitchFamily="34" charset="0"/>
                <a:cs typeface="Arial" panose="020B0604020202020204" pitchFamily="34" charset="0"/>
              </a:rPr>
              <a:t>LEITURAS DA SEMANA: </a:t>
            </a:r>
            <a:r>
              <a:rPr lang="pl-PL" altLang="pt-BR" sz="1200" dirty="0">
                <a:latin typeface="Arial Black" panose="020B0A04020102020204" pitchFamily="34" charset="0"/>
                <a:cs typeface="Arial" panose="020B0604020202020204" pitchFamily="34" charset="0"/>
              </a:rPr>
              <a:t>2Co 8:1-9:15; Jo 3:16; 17:5; Lc 9:58; Ap 13:8; Rm 12:8; 15:26, 27</a:t>
            </a:r>
            <a:endParaRPr lang="pt-BR" altLang="pt-BR" sz="1200" dirty="0">
              <a:solidFill>
                <a:schemeClr val="accent6">
                  <a:lumMod val="50000"/>
                </a:schemeClr>
              </a:solidFill>
              <a:latin typeface="Arial Black" panose="020B0A04020102020204" pitchFamily="34" charset="0"/>
              <a:cs typeface="Arial" panose="020B0604020202020204" pitchFamily="34" charset="0"/>
            </a:endParaRPr>
          </a:p>
        </p:txBody>
      </p:sp>
      <p:pic>
        <p:nvPicPr>
          <p:cNvPr id="7" name="Imagem 6">
            <a:extLst>
              <a:ext uri="{FF2B5EF4-FFF2-40B4-BE49-F238E27FC236}">
                <a16:creationId xmlns:a16="http://schemas.microsoft.com/office/drawing/2014/main" id="{E84EC738-FCE2-1E86-3679-91F7D1B4A0FE}"/>
              </a:ext>
            </a:extLst>
          </p:cNvPr>
          <p:cNvPicPr>
            <a:picLocks noChangeAspect="1"/>
          </p:cNvPicPr>
          <p:nvPr/>
        </p:nvPicPr>
        <p:blipFill>
          <a:blip r:embed="rId4">
            <a:duotone>
              <a:schemeClr val="accent2">
                <a:shade val="45000"/>
                <a:satMod val="135000"/>
              </a:schemeClr>
              <a:prstClr val="white"/>
            </a:duotone>
            <a:extLst>
              <a:ext uri="{BEBA8EAE-BF5A-486C-A8C5-ECC9F3942E4B}">
                <a14:imgProps xmlns:a14="http://schemas.microsoft.com/office/drawing/2010/main">
                  <a14:imgLayer r:embed="rId5">
                    <a14:imgEffect>
                      <a14:brightnessContrast bright="40000" contrast="40000"/>
                    </a14:imgEffect>
                  </a14:imgLayer>
                </a14:imgProps>
              </a:ext>
            </a:extLst>
          </a:blip>
          <a:stretch>
            <a:fillRect/>
          </a:stretch>
        </p:blipFill>
        <p:spPr>
          <a:xfrm>
            <a:off x="7419702" y="30322"/>
            <a:ext cx="1741761" cy="686208"/>
          </a:xfrm>
          <a:prstGeom prst="rect">
            <a:avLst/>
          </a:prstGeom>
          <a:ln>
            <a:noFill/>
          </a:ln>
          <a:effectLst>
            <a:softEdge rad="112500"/>
          </a:effectLst>
        </p:spPr>
      </p:pic>
    </p:spTree>
    <p:extLst>
      <p:ext uri="{BB962C8B-B14F-4D97-AF65-F5344CB8AC3E}">
        <p14:creationId xmlns:p14="http://schemas.microsoft.com/office/powerpoint/2010/main" val="19592498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57FF57"/>
            </a:gs>
            <a:gs pos="50000">
              <a:schemeClr val="bg1"/>
            </a:gs>
            <a:gs pos="100000">
              <a:schemeClr val="bg1"/>
            </a:gs>
          </a:gsLst>
          <a:lin ang="2700000" scaled="1"/>
        </a:gradFill>
        <a:effectLst/>
      </p:bgPr>
    </p:bg>
    <p:spTree>
      <p:nvGrpSpPr>
        <p:cNvPr id="1" name=""/>
        <p:cNvGrpSpPr/>
        <p:nvPr/>
      </p:nvGrpSpPr>
      <p:grpSpPr>
        <a:xfrm>
          <a:off x="0" y="0"/>
          <a:ext cx="0" cy="0"/>
          <a:chOff x="0" y="0"/>
          <a:chExt cx="0" cy="0"/>
        </a:xfrm>
      </p:grpSpPr>
      <p:sp>
        <p:nvSpPr>
          <p:cNvPr id="10" name="Arredondar Retângulo em um Canto Diagonal 9"/>
          <p:cNvSpPr/>
          <p:nvPr/>
        </p:nvSpPr>
        <p:spPr>
          <a:xfrm>
            <a:off x="64294" y="108239"/>
            <a:ext cx="1489166" cy="444137"/>
          </a:xfrm>
          <a:prstGeom prst="round2DiagRect">
            <a:avLst>
              <a:gd name="adj1" fmla="val 16667"/>
              <a:gd name="adj2" fmla="val 33333"/>
            </a:avLst>
          </a:prstGeom>
          <a:gradFill>
            <a:gsLst>
              <a:gs pos="0">
                <a:srgbClr val="FFD5AB"/>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rgbClr val="C00000"/>
                </a:solidFill>
                <a:latin typeface="Arial Black" panose="020B0A04020102020204" pitchFamily="34" charset="0"/>
              </a:rPr>
              <a:t>Quinta</a:t>
            </a:r>
            <a:endParaRPr lang="pt-BR" dirty="0">
              <a:solidFill>
                <a:srgbClr val="C00000"/>
              </a:solidFill>
            </a:endParaRPr>
          </a:p>
        </p:txBody>
      </p:sp>
      <p:sp>
        <p:nvSpPr>
          <p:cNvPr id="14" name="Pentágono 13"/>
          <p:cNvSpPr/>
          <p:nvPr/>
        </p:nvSpPr>
        <p:spPr>
          <a:xfrm>
            <a:off x="1688022" y="69121"/>
            <a:ext cx="5597118" cy="566825"/>
          </a:xfrm>
          <a:prstGeom prst="homePlate">
            <a:avLst>
              <a:gd name="adj" fmla="val 22345"/>
            </a:avLst>
          </a:prstGeom>
          <a:gradFill>
            <a:gsLst>
              <a:gs pos="0">
                <a:srgbClr val="FFD5AB"/>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b="1" dirty="0">
                <a:solidFill>
                  <a:schemeClr val="tx1"/>
                </a:solidFill>
                <a:latin typeface="Arial Black" panose="020B0A04020102020204" pitchFamily="34" charset="0"/>
              </a:rPr>
              <a:t>Unidade</a:t>
            </a:r>
            <a:endParaRPr lang="pt-BR" sz="2000" dirty="0">
              <a:solidFill>
                <a:schemeClr val="tx1"/>
              </a:solidFill>
            </a:endParaRPr>
          </a:p>
        </p:txBody>
      </p:sp>
      <p:sp>
        <p:nvSpPr>
          <p:cNvPr id="12" name="CaixaDeTexto 10">
            <a:extLst>
              <a:ext uri="{FF2B5EF4-FFF2-40B4-BE49-F238E27FC236}">
                <a16:creationId xmlns:a16="http://schemas.microsoft.com/office/drawing/2014/main" id="{1EC42BAA-B890-43DD-B4F0-9AB5685AF2FE}"/>
              </a:ext>
            </a:extLst>
          </p:cNvPr>
          <p:cNvSpPr txBox="1">
            <a:spLocks noChangeArrowheads="1"/>
          </p:cNvSpPr>
          <p:nvPr/>
        </p:nvSpPr>
        <p:spPr bwMode="auto">
          <a:xfrm>
            <a:off x="24368" y="1217872"/>
            <a:ext cx="8197349" cy="329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None/>
            </a:pPr>
            <a:r>
              <a:rPr lang="pt-BR" altLang="pt-BR" sz="1600" dirty="0">
                <a:latin typeface="Arial Black" panose="020B0A04020102020204" pitchFamily="34" charset="0"/>
                <a:cs typeface="Arial" panose="020B0604020202020204" pitchFamily="34" charset="0"/>
              </a:rPr>
              <a:t>Vimos que Paulo incentivou os membros de Corinto a participarem da coleta em favor das igrejas empobrecidas da Judeia. Um de seus propósitos era despertar o senso de unidade: queria vê-los envolvidos, como parte ativa da missão. Desejava mostrar que as igrejas gentílicas pertenciam à mesma família de Deus que os crentes judeus de Jerusalém. Ou seja, aqueles que antes eram seus opositores agora eram, de fato, seus companheiros, membros, junto com eles, do remanescente de Deus sob a nova aliança. Paulo desejava ver toda a família cristã - judeus e gentios - unida de modo vigoroso, de forma a deixar testemunho para a igreja das gerações futuras. Tito e outros dois irmãos de reconhecida reputação ficaram encarregados dos recursos. Deus colocou no coração de Tito esse cuidado pela igreja (2C0 8:16).</a:t>
            </a:r>
          </a:p>
        </p:txBody>
      </p:sp>
      <p:sp>
        <p:nvSpPr>
          <p:cNvPr id="13" name="Texto Explicativo: Seta para Baixo 12">
            <a:extLst>
              <a:ext uri="{FF2B5EF4-FFF2-40B4-BE49-F238E27FC236}">
                <a16:creationId xmlns:a16="http://schemas.microsoft.com/office/drawing/2014/main" id="{5A2D000F-51B5-40E7-85F2-B3B1E407E184}"/>
              </a:ext>
            </a:extLst>
          </p:cNvPr>
          <p:cNvSpPr/>
          <p:nvPr/>
        </p:nvSpPr>
        <p:spPr>
          <a:xfrm>
            <a:off x="73026" y="717939"/>
            <a:ext cx="7075032" cy="532868"/>
          </a:xfrm>
          <a:prstGeom prst="downArrowCallout">
            <a:avLst>
              <a:gd name="adj1" fmla="val 11453"/>
              <a:gd name="adj2" fmla="val 25000"/>
              <a:gd name="adj3" fmla="val 25000"/>
              <a:gd name="adj4" fmla="val 64977"/>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altLang="pt-BR" dirty="0">
                <a:solidFill>
                  <a:schemeClr val="bg2">
                    <a:lumMod val="25000"/>
                  </a:schemeClr>
                </a:solidFill>
                <a:latin typeface="Arial Black" panose="020B0A04020102020204" pitchFamily="34" charset="0"/>
                <a:cs typeface="Arial" panose="020B0604020202020204" pitchFamily="34" charset="0"/>
              </a:rPr>
              <a:t>COMENTÁRIOS:</a:t>
            </a:r>
          </a:p>
        </p:txBody>
      </p:sp>
      <p:pic>
        <p:nvPicPr>
          <p:cNvPr id="9" name="Imagem 8">
            <a:extLst>
              <a:ext uri="{FF2B5EF4-FFF2-40B4-BE49-F238E27FC236}">
                <a16:creationId xmlns:a16="http://schemas.microsoft.com/office/drawing/2014/main" id="{AD361222-E696-A6F5-B770-3AB14853ABD1}"/>
              </a:ext>
            </a:extLst>
          </p:cNvPr>
          <p:cNvPicPr>
            <a:picLocks noChangeAspect="1"/>
          </p:cNvPicPr>
          <p:nvPr/>
        </p:nvPicPr>
        <p:blipFill>
          <a:blip r:embed="rId2"/>
          <a:stretch>
            <a:fillRect/>
          </a:stretch>
        </p:blipFill>
        <p:spPr>
          <a:xfrm>
            <a:off x="8203393" y="3325504"/>
            <a:ext cx="922143" cy="1520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Retângulo 4">
            <a:extLst>
              <a:ext uri="{FF2B5EF4-FFF2-40B4-BE49-F238E27FC236}">
                <a16:creationId xmlns:a16="http://schemas.microsoft.com/office/drawing/2014/main" id="{60C5A3CC-F57A-BA97-70D4-C4B84C89D9B0}"/>
              </a:ext>
            </a:extLst>
          </p:cNvPr>
          <p:cNvSpPr/>
          <p:nvPr/>
        </p:nvSpPr>
        <p:spPr>
          <a:xfrm>
            <a:off x="7725133" y="743021"/>
            <a:ext cx="1364476" cy="369332"/>
          </a:xfrm>
          <a:prstGeom prst="rect">
            <a:avLst/>
          </a:prstGeom>
        </p:spPr>
        <p:txBody>
          <a:bodyPr wrap="none">
            <a:spAutoFit/>
          </a:bodyPr>
          <a:lstStyle/>
          <a:p>
            <a:r>
              <a:rPr lang="pt-BR" dirty="0">
                <a:solidFill>
                  <a:srgbClr val="452643"/>
                </a:solidFill>
                <a:latin typeface="Arial Black" panose="020B0A04020102020204" pitchFamily="34" charset="0"/>
              </a:rPr>
              <a:t>LIÇÃO 11</a:t>
            </a:r>
            <a:endParaRPr lang="pt-BR" dirty="0">
              <a:solidFill>
                <a:srgbClr val="452643"/>
              </a:solidFill>
            </a:endParaRPr>
          </a:p>
        </p:txBody>
      </p:sp>
      <p:sp>
        <p:nvSpPr>
          <p:cNvPr id="6" name="Retângulo 5">
            <a:extLst>
              <a:ext uri="{FF2B5EF4-FFF2-40B4-BE49-F238E27FC236}">
                <a16:creationId xmlns:a16="http://schemas.microsoft.com/office/drawing/2014/main" id="{7AA66480-DA3E-3641-5083-0F0337FB2DD2}"/>
              </a:ext>
            </a:extLst>
          </p:cNvPr>
          <p:cNvSpPr>
            <a:spLocks noChangeArrowheads="1"/>
          </p:cNvSpPr>
          <p:nvPr/>
        </p:nvSpPr>
        <p:spPr bwMode="auto">
          <a:xfrm>
            <a:off x="19946" y="4845704"/>
            <a:ext cx="8639958" cy="27699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pt-BR" altLang="pt-BR" sz="1200" dirty="0">
                <a:solidFill>
                  <a:schemeClr val="accent6">
                    <a:lumMod val="50000"/>
                  </a:schemeClr>
                </a:solidFill>
                <a:latin typeface="Arial Black" panose="020B0A04020102020204" pitchFamily="34" charset="0"/>
                <a:cs typeface="Arial" panose="020B0604020202020204" pitchFamily="34" charset="0"/>
              </a:rPr>
              <a:t>LEITURAS DA SEMANA: </a:t>
            </a:r>
            <a:r>
              <a:rPr lang="pl-PL" altLang="pt-BR" sz="1200" dirty="0">
                <a:latin typeface="Arial Black" panose="020B0A04020102020204" pitchFamily="34" charset="0"/>
                <a:cs typeface="Arial" panose="020B0604020202020204" pitchFamily="34" charset="0"/>
              </a:rPr>
              <a:t>2Co 8:1-9:15; Jo 3:16; 17:5; Lc 9:58; Ap 13:8; Rm 12:8; 15:26, 27</a:t>
            </a:r>
            <a:endParaRPr lang="pt-BR" altLang="pt-BR" sz="1200" dirty="0">
              <a:solidFill>
                <a:schemeClr val="accent6">
                  <a:lumMod val="50000"/>
                </a:schemeClr>
              </a:solidFill>
              <a:latin typeface="Arial Black" panose="020B0A04020102020204" pitchFamily="34" charset="0"/>
              <a:cs typeface="Arial" panose="020B0604020202020204" pitchFamily="34" charset="0"/>
            </a:endParaRPr>
          </a:p>
        </p:txBody>
      </p:sp>
      <p:pic>
        <p:nvPicPr>
          <p:cNvPr id="7" name="Imagem 6">
            <a:extLst>
              <a:ext uri="{FF2B5EF4-FFF2-40B4-BE49-F238E27FC236}">
                <a16:creationId xmlns:a16="http://schemas.microsoft.com/office/drawing/2014/main" id="{4FA2883A-DE69-2806-4919-EF34AA9406E8}"/>
              </a:ext>
            </a:extLst>
          </p:cNvPr>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brightnessContrast bright="40000" contrast="40000"/>
                    </a14:imgEffect>
                  </a14:imgLayer>
                </a14:imgProps>
              </a:ext>
            </a:extLst>
          </a:blip>
          <a:stretch>
            <a:fillRect/>
          </a:stretch>
        </p:blipFill>
        <p:spPr>
          <a:xfrm>
            <a:off x="7419702" y="30322"/>
            <a:ext cx="1741761" cy="686208"/>
          </a:xfrm>
          <a:prstGeom prst="rect">
            <a:avLst/>
          </a:prstGeom>
          <a:ln>
            <a:noFill/>
          </a:ln>
          <a:effectLst>
            <a:softEdge rad="112500"/>
          </a:effectLst>
        </p:spPr>
      </p:pic>
    </p:spTree>
    <p:extLst>
      <p:ext uri="{BB962C8B-B14F-4D97-AF65-F5344CB8AC3E}">
        <p14:creationId xmlns:p14="http://schemas.microsoft.com/office/powerpoint/2010/main" val="37572656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bg2">
                <a:lumMod val="90000"/>
              </a:schemeClr>
            </a:gs>
            <a:gs pos="50000">
              <a:schemeClr val="bg1"/>
            </a:gs>
            <a:gs pos="100000">
              <a:schemeClr val="bg1"/>
            </a:gs>
          </a:gsLst>
          <a:lin ang="2700000" scaled="1"/>
        </a:gradFill>
        <a:effectLst/>
      </p:bgPr>
    </p:bg>
    <p:spTree>
      <p:nvGrpSpPr>
        <p:cNvPr id="1" name=""/>
        <p:cNvGrpSpPr/>
        <p:nvPr/>
      </p:nvGrpSpPr>
      <p:grpSpPr>
        <a:xfrm>
          <a:off x="0" y="0"/>
          <a:ext cx="0" cy="0"/>
          <a:chOff x="0" y="0"/>
          <a:chExt cx="0" cy="0"/>
        </a:xfrm>
      </p:grpSpPr>
      <p:sp>
        <p:nvSpPr>
          <p:cNvPr id="10" name="Arredondar Retângulo em um Canto Diagonal 9"/>
          <p:cNvSpPr/>
          <p:nvPr/>
        </p:nvSpPr>
        <p:spPr>
          <a:xfrm>
            <a:off x="64294" y="108239"/>
            <a:ext cx="1489166" cy="444137"/>
          </a:xfrm>
          <a:prstGeom prst="round2DiagRect">
            <a:avLst>
              <a:gd name="adj1" fmla="val 16667"/>
              <a:gd name="adj2" fmla="val 33333"/>
            </a:avLst>
          </a:prstGeom>
          <a:gradFill>
            <a:gsLst>
              <a:gs pos="0">
                <a:srgbClr val="B0B0B0"/>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bg2">
                    <a:lumMod val="25000"/>
                  </a:schemeClr>
                </a:solidFill>
                <a:latin typeface="Arial Black" panose="020B0A04020102020204" pitchFamily="34" charset="0"/>
              </a:rPr>
              <a:t>Sexta</a:t>
            </a:r>
            <a:endParaRPr lang="pt-BR" dirty="0">
              <a:solidFill>
                <a:schemeClr val="bg2">
                  <a:lumMod val="25000"/>
                </a:schemeClr>
              </a:solidFill>
            </a:endParaRPr>
          </a:p>
        </p:txBody>
      </p:sp>
      <p:sp>
        <p:nvSpPr>
          <p:cNvPr id="14" name="Pentágono 13"/>
          <p:cNvSpPr/>
          <p:nvPr/>
        </p:nvSpPr>
        <p:spPr>
          <a:xfrm>
            <a:off x="1688022" y="69121"/>
            <a:ext cx="5597118" cy="566825"/>
          </a:xfrm>
          <a:prstGeom prst="homePlate">
            <a:avLst>
              <a:gd name="adj" fmla="val 22345"/>
            </a:avLst>
          </a:prstGeom>
          <a:gradFill>
            <a:gsLst>
              <a:gs pos="0">
                <a:srgbClr val="B0B0B0"/>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b="1" dirty="0">
                <a:solidFill>
                  <a:schemeClr val="tx1"/>
                </a:solidFill>
                <a:latin typeface="Arial Black" panose="020B0A04020102020204" pitchFamily="34" charset="0"/>
              </a:rPr>
              <a:t>Estudo adicional</a:t>
            </a:r>
          </a:p>
        </p:txBody>
      </p:sp>
      <p:sp>
        <p:nvSpPr>
          <p:cNvPr id="16" name="CaixaDeTexto 10">
            <a:extLst>
              <a:ext uri="{FF2B5EF4-FFF2-40B4-BE49-F238E27FC236}">
                <a16:creationId xmlns:a16="http://schemas.microsoft.com/office/drawing/2014/main" id="{CFC8B9D9-C6ED-4706-A104-65D118A5B7F9}"/>
              </a:ext>
            </a:extLst>
          </p:cNvPr>
          <p:cNvSpPr txBox="1">
            <a:spLocks noChangeArrowheads="1"/>
          </p:cNvSpPr>
          <p:nvPr/>
        </p:nvSpPr>
        <p:spPr bwMode="auto">
          <a:xfrm>
            <a:off x="24368" y="1211646"/>
            <a:ext cx="8253604"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None/>
            </a:pPr>
            <a:r>
              <a:rPr lang="pt-BR" altLang="pt-BR" sz="1600" dirty="0">
                <a:latin typeface="Arial Black" panose="020B0A04020102020204" pitchFamily="34" charset="0"/>
                <a:cs typeface="Arial" panose="020B0604020202020204" pitchFamily="34" charset="0"/>
              </a:rPr>
              <a:t>"O Senhor não precisa de nossas ofertas. Não O podemos enriquecer com nossas doações. Diz o salmista: 'Tudo vem de Ti, e das Tuas mãos </a:t>
            </a:r>
            <a:r>
              <a:rPr lang="pt-BR" altLang="pt-BR" sz="1600" dirty="0" err="1">
                <a:latin typeface="Arial Black" panose="020B0A04020102020204" pitchFamily="34" charset="0"/>
                <a:cs typeface="Arial" panose="020B0604020202020204" pitchFamily="34" charset="0"/>
              </a:rPr>
              <a:t>To</a:t>
            </a:r>
            <a:r>
              <a:rPr lang="pt-BR" altLang="pt-BR" sz="1600" dirty="0">
                <a:latin typeface="Arial Black" panose="020B0A04020102020204" pitchFamily="34" charset="0"/>
                <a:cs typeface="Arial" panose="020B0604020202020204" pitchFamily="34" charset="0"/>
              </a:rPr>
              <a:t> damos? (1Cr 29:14). No entanto, Deus nos permite demonstrar nossa apreciação de Suas misericórdias pelos esforços abnegados para passá-las a outros. Essa é a única maneira pela qual nos é possível manifestar nossa gratidão e amor a Deus. Ele não providenciou outro meio" (Ellen G. White, Conselhos Sobre Mordomia (CPB, 2021], p. 14).</a:t>
            </a:r>
          </a:p>
          <a:p>
            <a:pPr algn="just">
              <a:lnSpc>
                <a:spcPct val="100000"/>
              </a:lnSpc>
              <a:spcBef>
                <a:spcPct val="0"/>
              </a:spcBef>
              <a:buNone/>
            </a:pPr>
            <a:r>
              <a:rPr lang="pt-BR" altLang="pt-BR" sz="1600" dirty="0">
                <a:latin typeface="Arial Black" panose="020B0A04020102020204" pitchFamily="34" charset="0"/>
                <a:cs typeface="Arial" panose="020B0604020202020204" pitchFamily="34" charset="0"/>
              </a:rPr>
              <a:t>"Quão grande foi o presente de Deus para o ser humano e a maneira como Ele o entregou! Com uma generosidade que jamais poderá ser superada, Ele doou para salvar os rebeldes filhos dos homens e fazer com que vissem Seu propósito e sentissem Seu amor. Demonstrarão vocês, por meio de suas dádivas e ofertas, que não consideram coisa alguma boa demais para dar Àquele 'que deu Seu Filho unigênito' (</a:t>
            </a:r>
            <a:r>
              <a:rPr lang="pt-BR" altLang="pt-BR" sz="1600" dirty="0" err="1">
                <a:latin typeface="Arial Black" panose="020B0A04020102020204" pitchFamily="34" charset="0"/>
                <a:cs typeface="Arial" panose="020B0604020202020204" pitchFamily="34" charset="0"/>
              </a:rPr>
              <a:t>Jo</a:t>
            </a:r>
            <a:r>
              <a:rPr lang="pt-BR" altLang="pt-BR" sz="1600" dirty="0">
                <a:latin typeface="Arial Black" panose="020B0A04020102020204" pitchFamily="34" charset="0"/>
                <a:cs typeface="Arial" panose="020B0604020202020204" pitchFamily="34" charset="0"/>
              </a:rPr>
              <a:t> 3:16)?" (Conselhos Sobre Mordomia, p. 15).</a:t>
            </a:r>
          </a:p>
        </p:txBody>
      </p:sp>
      <p:sp>
        <p:nvSpPr>
          <p:cNvPr id="17" name="Texto Explicativo: Seta para Baixo 16">
            <a:extLst>
              <a:ext uri="{FF2B5EF4-FFF2-40B4-BE49-F238E27FC236}">
                <a16:creationId xmlns:a16="http://schemas.microsoft.com/office/drawing/2014/main" id="{D14EECB8-05F1-4A74-9BB3-16EDDC2598FA}"/>
              </a:ext>
            </a:extLst>
          </p:cNvPr>
          <p:cNvSpPr/>
          <p:nvPr/>
        </p:nvSpPr>
        <p:spPr>
          <a:xfrm>
            <a:off x="73026" y="717939"/>
            <a:ext cx="7075032" cy="532868"/>
          </a:xfrm>
          <a:prstGeom prst="downArrowCallout">
            <a:avLst>
              <a:gd name="adj1" fmla="val 11453"/>
              <a:gd name="adj2" fmla="val 25000"/>
              <a:gd name="adj3" fmla="val 25000"/>
              <a:gd name="adj4" fmla="val 64977"/>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altLang="pt-BR" dirty="0">
                <a:solidFill>
                  <a:schemeClr val="bg2">
                    <a:lumMod val="25000"/>
                  </a:schemeClr>
                </a:solidFill>
                <a:latin typeface="Arial Black" panose="020B0A04020102020204" pitchFamily="34" charset="0"/>
                <a:cs typeface="Arial" panose="020B0604020202020204" pitchFamily="34" charset="0"/>
              </a:rPr>
              <a:t>COMENTÁRIOS</a:t>
            </a:r>
            <a:r>
              <a:rPr lang="pt-BR" altLang="pt-BR" dirty="0">
                <a:solidFill>
                  <a:srgbClr val="800080"/>
                </a:solidFill>
                <a:latin typeface="Arial Black" panose="020B0A04020102020204" pitchFamily="34" charset="0"/>
                <a:cs typeface="Arial" panose="020B0604020202020204" pitchFamily="34" charset="0"/>
              </a:rPr>
              <a:t>:</a:t>
            </a:r>
          </a:p>
        </p:txBody>
      </p:sp>
      <p:pic>
        <p:nvPicPr>
          <p:cNvPr id="9" name="Imagem 8">
            <a:extLst>
              <a:ext uri="{FF2B5EF4-FFF2-40B4-BE49-F238E27FC236}">
                <a16:creationId xmlns:a16="http://schemas.microsoft.com/office/drawing/2014/main" id="{0839AB79-9429-EE64-4CAC-6FA68587F84C}"/>
              </a:ext>
            </a:extLst>
          </p:cNvPr>
          <p:cNvPicPr>
            <a:picLocks noChangeAspect="1"/>
          </p:cNvPicPr>
          <p:nvPr/>
        </p:nvPicPr>
        <p:blipFill>
          <a:blip r:embed="rId2"/>
          <a:stretch>
            <a:fillRect/>
          </a:stretch>
        </p:blipFill>
        <p:spPr>
          <a:xfrm>
            <a:off x="8203393" y="3325504"/>
            <a:ext cx="922143" cy="1520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Retângulo 4">
            <a:extLst>
              <a:ext uri="{FF2B5EF4-FFF2-40B4-BE49-F238E27FC236}">
                <a16:creationId xmlns:a16="http://schemas.microsoft.com/office/drawing/2014/main" id="{6D553A2B-919C-E60C-3AC6-22CC6C9A7211}"/>
              </a:ext>
            </a:extLst>
          </p:cNvPr>
          <p:cNvSpPr/>
          <p:nvPr/>
        </p:nvSpPr>
        <p:spPr>
          <a:xfrm>
            <a:off x="7725133" y="743021"/>
            <a:ext cx="1364476" cy="369332"/>
          </a:xfrm>
          <a:prstGeom prst="rect">
            <a:avLst/>
          </a:prstGeom>
        </p:spPr>
        <p:txBody>
          <a:bodyPr wrap="none">
            <a:spAutoFit/>
          </a:bodyPr>
          <a:lstStyle/>
          <a:p>
            <a:r>
              <a:rPr lang="pt-BR" dirty="0">
                <a:solidFill>
                  <a:srgbClr val="452643"/>
                </a:solidFill>
                <a:latin typeface="Arial Black" panose="020B0A04020102020204" pitchFamily="34" charset="0"/>
              </a:rPr>
              <a:t>LIÇÃO 11</a:t>
            </a:r>
            <a:endParaRPr lang="pt-BR" dirty="0">
              <a:solidFill>
                <a:srgbClr val="452643"/>
              </a:solidFill>
            </a:endParaRPr>
          </a:p>
        </p:txBody>
      </p:sp>
      <p:sp>
        <p:nvSpPr>
          <p:cNvPr id="6" name="Retângulo 5">
            <a:extLst>
              <a:ext uri="{FF2B5EF4-FFF2-40B4-BE49-F238E27FC236}">
                <a16:creationId xmlns:a16="http://schemas.microsoft.com/office/drawing/2014/main" id="{66A5623D-D773-A680-34AB-BBEA0BCA4DC0}"/>
              </a:ext>
            </a:extLst>
          </p:cNvPr>
          <p:cNvSpPr>
            <a:spLocks noChangeArrowheads="1"/>
          </p:cNvSpPr>
          <p:nvPr/>
        </p:nvSpPr>
        <p:spPr bwMode="auto">
          <a:xfrm>
            <a:off x="19946" y="4845704"/>
            <a:ext cx="8639958" cy="27699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pt-BR" altLang="pt-BR" sz="1200" dirty="0">
                <a:solidFill>
                  <a:schemeClr val="accent6">
                    <a:lumMod val="50000"/>
                  </a:schemeClr>
                </a:solidFill>
                <a:latin typeface="Arial Black" panose="020B0A04020102020204" pitchFamily="34" charset="0"/>
                <a:cs typeface="Arial" panose="020B0604020202020204" pitchFamily="34" charset="0"/>
              </a:rPr>
              <a:t>LEITURAS DA SEMANA: </a:t>
            </a:r>
            <a:r>
              <a:rPr lang="pl-PL" altLang="pt-BR" sz="1200" dirty="0">
                <a:latin typeface="Arial Black" panose="020B0A04020102020204" pitchFamily="34" charset="0"/>
                <a:cs typeface="Arial" panose="020B0604020202020204" pitchFamily="34" charset="0"/>
              </a:rPr>
              <a:t>2Co 8:1-9:15; Jo 3:16; 17:5; Lc 9:58; Ap 13:8; Rm 12:8; 15:26, 27</a:t>
            </a:r>
            <a:endParaRPr lang="pt-BR" altLang="pt-BR" sz="1200" dirty="0">
              <a:solidFill>
                <a:schemeClr val="accent6">
                  <a:lumMod val="50000"/>
                </a:schemeClr>
              </a:solidFill>
              <a:latin typeface="Arial Black" panose="020B0A04020102020204" pitchFamily="34" charset="0"/>
              <a:cs typeface="Arial" panose="020B0604020202020204" pitchFamily="34" charset="0"/>
            </a:endParaRPr>
          </a:p>
        </p:txBody>
      </p:sp>
      <p:pic>
        <p:nvPicPr>
          <p:cNvPr id="7" name="Imagem 6">
            <a:extLst>
              <a:ext uri="{FF2B5EF4-FFF2-40B4-BE49-F238E27FC236}">
                <a16:creationId xmlns:a16="http://schemas.microsoft.com/office/drawing/2014/main" id="{C68CFBF6-D948-8872-61F7-53F36A0A1CAF}"/>
              </a:ext>
            </a:extLst>
          </p:cNvPr>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brightnessContrast bright="40000" contrast="40000"/>
                    </a14:imgEffect>
                  </a14:imgLayer>
                </a14:imgProps>
              </a:ext>
            </a:extLst>
          </a:blip>
          <a:stretch>
            <a:fillRect/>
          </a:stretch>
        </p:blipFill>
        <p:spPr>
          <a:xfrm>
            <a:off x="7419702" y="30322"/>
            <a:ext cx="1741761" cy="686208"/>
          </a:xfrm>
          <a:prstGeom prst="rect">
            <a:avLst/>
          </a:prstGeom>
          <a:ln>
            <a:noFill/>
          </a:ln>
          <a:effectLst>
            <a:softEdge rad="112500"/>
          </a:effectLst>
        </p:spPr>
      </p:pic>
    </p:spTree>
    <p:extLst>
      <p:ext uri="{BB962C8B-B14F-4D97-AF65-F5344CB8AC3E}">
        <p14:creationId xmlns:p14="http://schemas.microsoft.com/office/powerpoint/2010/main" val="31149387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bg2">
                <a:lumMod val="90000"/>
              </a:schemeClr>
            </a:gs>
            <a:gs pos="50000">
              <a:schemeClr val="bg1"/>
            </a:gs>
            <a:gs pos="100000">
              <a:schemeClr val="bg1"/>
            </a:gs>
          </a:gsLst>
          <a:lin ang="2700000" scaled="1"/>
        </a:gradFill>
        <a:effectLst/>
      </p:bgPr>
    </p:bg>
    <p:spTree>
      <p:nvGrpSpPr>
        <p:cNvPr id="1" name=""/>
        <p:cNvGrpSpPr/>
        <p:nvPr/>
      </p:nvGrpSpPr>
      <p:grpSpPr>
        <a:xfrm>
          <a:off x="0" y="0"/>
          <a:ext cx="0" cy="0"/>
          <a:chOff x="0" y="0"/>
          <a:chExt cx="0" cy="0"/>
        </a:xfrm>
      </p:grpSpPr>
      <p:sp>
        <p:nvSpPr>
          <p:cNvPr id="10" name="Arredondar Retângulo em um Canto Diagonal 9"/>
          <p:cNvSpPr/>
          <p:nvPr/>
        </p:nvSpPr>
        <p:spPr>
          <a:xfrm>
            <a:off x="64294" y="108239"/>
            <a:ext cx="1489166" cy="444137"/>
          </a:xfrm>
          <a:prstGeom prst="round2DiagRect">
            <a:avLst>
              <a:gd name="adj1" fmla="val 16667"/>
              <a:gd name="adj2" fmla="val 33333"/>
            </a:avLst>
          </a:prstGeom>
          <a:gradFill>
            <a:gsLst>
              <a:gs pos="0">
                <a:srgbClr val="B0B0B0"/>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bg2">
                    <a:lumMod val="25000"/>
                  </a:schemeClr>
                </a:solidFill>
                <a:latin typeface="Arial Black" panose="020B0A04020102020204" pitchFamily="34" charset="0"/>
              </a:rPr>
              <a:t>Sexta</a:t>
            </a:r>
            <a:endParaRPr lang="pt-BR" dirty="0">
              <a:solidFill>
                <a:schemeClr val="bg2">
                  <a:lumMod val="25000"/>
                </a:schemeClr>
              </a:solidFill>
            </a:endParaRPr>
          </a:p>
        </p:txBody>
      </p:sp>
      <p:sp>
        <p:nvSpPr>
          <p:cNvPr id="14" name="Pentágono 13"/>
          <p:cNvSpPr/>
          <p:nvPr/>
        </p:nvSpPr>
        <p:spPr>
          <a:xfrm>
            <a:off x="1688022" y="69121"/>
            <a:ext cx="5597118" cy="566825"/>
          </a:xfrm>
          <a:prstGeom prst="homePlate">
            <a:avLst>
              <a:gd name="adj" fmla="val 22345"/>
            </a:avLst>
          </a:prstGeom>
          <a:gradFill>
            <a:gsLst>
              <a:gs pos="0">
                <a:srgbClr val="B0B0B0"/>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b="1" dirty="0">
                <a:solidFill>
                  <a:schemeClr val="tx1"/>
                </a:solidFill>
                <a:latin typeface="Arial Black" panose="020B0A04020102020204" pitchFamily="34" charset="0"/>
              </a:rPr>
              <a:t>Estudo adicional</a:t>
            </a:r>
          </a:p>
        </p:txBody>
      </p:sp>
      <p:sp>
        <p:nvSpPr>
          <p:cNvPr id="16" name="CaixaDeTexto 15">
            <a:extLst>
              <a:ext uri="{FF2B5EF4-FFF2-40B4-BE49-F238E27FC236}">
                <a16:creationId xmlns:a16="http://schemas.microsoft.com/office/drawing/2014/main" id="{28D68641-D640-4BD7-9D5B-B3803DCCF9B3}"/>
              </a:ext>
            </a:extLst>
          </p:cNvPr>
          <p:cNvSpPr txBox="1">
            <a:spLocks noChangeArrowheads="1"/>
          </p:cNvSpPr>
          <p:nvPr/>
        </p:nvSpPr>
        <p:spPr bwMode="auto">
          <a:xfrm>
            <a:off x="22989" y="1178293"/>
            <a:ext cx="8180404" cy="216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None/>
            </a:pPr>
            <a:r>
              <a:rPr lang="pt-BR" altLang="pt-BR" sz="1500" dirty="0">
                <a:solidFill>
                  <a:srgbClr val="01354D"/>
                </a:solidFill>
                <a:latin typeface="Arial Black" panose="020B0A04020102020204" pitchFamily="34" charset="0"/>
                <a:cs typeface="Arial" panose="020B0604020202020204" pitchFamily="34" charset="0"/>
              </a:rPr>
              <a:t>1. Reflita com atenção em 2 Coríntios 8:9. Por que o exemplo de Jesus é tão</a:t>
            </a:r>
          </a:p>
          <a:p>
            <a:pPr algn="just">
              <a:lnSpc>
                <a:spcPct val="100000"/>
              </a:lnSpc>
              <a:spcBef>
                <a:spcPct val="0"/>
              </a:spcBef>
              <a:buNone/>
            </a:pPr>
            <a:r>
              <a:rPr lang="pt-BR" altLang="pt-BR" sz="1500" dirty="0">
                <a:solidFill>
                  <a:srgbClr val="01354D"/>
                </a:solidFill>
                <a:latin typeface="Arial Black" panose="020B0A04020102020204" pitchFamily="34" charset="0"/>
                <a:cs typeface="Arial" panose="020B0604020202020204" pitchFamily="34" charset="0"/>
              </a:rPr>
              <a:t>importante para a mordomia cristã?</a:t>
            </a:r>
          </a:p>
          <a:p>
            <a:pPr algn="just">
              <a:lnSpc>
                <a:spcPct val="100000"/>
              </a:lnSpc>
              <a:spcBef>
                <a:spcPct val="0"/>
              </a:spcBef>
              <a:buNone/>
            </a:pPr>
            <a:endParaRPr lang="pt-BR" altLang="pt-BR" sz="1500" dirty="0">
              <a:solidFill>
                <a:srgbClr val="01354D"/>
              </a:solidFill>
              <a:latin typeface="Arial Black" panose="020B0A04020102020204" pitchFamily="34" charset="0"/>
              <a:cs typeface="Arial" panose="020B0604020202020204" pitchFamily="34" charset="0"/>
            </a:endParaRPr>
          </a:p>
          <a:p>
            <a:pPr algn="just">
              <a:lnSpc>
                <a:spcPct val="100000"/>
              </a:lnSpc>
              <a:spcBef>
                <a:spcPct val="0"/>
              </a:spcBef>
              <a:buNone/>
            </a:pPr>
            <a:r>
              <a:rPr lang="pt-BR" altLang="pt-BR" sz="1500" dirty="0">
                <a:solidFill>
                  <a:srgbClr val="01354D"/>
                </a:solidFill>
                <a:latin typeface="Arial Black" panose="020B0A04020102020204" pitchFamily="34" charset="0"/>
                <a:cs typeface="Arial" panose="020B0604020202020204" pitchFamily="34" charset="0"/>
              </a:rPr>
              <a:t>2. João 3:16 mostra que a linguagem do Céu é a doação. Leia João 15:13;</a:t>
            </a:r>
          </a:p>
          <a:p>
            <a:pPr algn="just">
              <a:lnSpc>
                <a:spcPct val="100000"/>
              </a:lnSpc>
              <a:spcBef>
                <a:spcPct val="0"/>
              </a:spcBef>
              <a:buNone/>
            </a:pPr>
            <a:r>
              <a:rPr lang="pt-BR" altLang="pt-BR" sz="1500" dirty="0">
                <a:solidFill>
                  <a:srgbClr val="01354D"/>
                </a:solidFill>
                <a:latin typeface="Arial Black" panose="020B0A04020102020204" pitchFamily="34" charset="0"/>
                <a:cs typeface="Arial" panose="020B0604020202020204" pitchFamily="34" charset="0"/>
              </a:rPr>
              <a:t>Efésios 5:2, 25; Gálatas 2:19, 20; e 1 João 3:16. O que esses textos têm em</a:t>
            </a:r>
          </a:p>
          <a:p>
            <a:pPr algn="just">
              <a:lnSpc>
                <a:spcPct val="100000"/>
              </a:lnSpc>
              <a:spcBef>
                <a:spcPct val="0"/>
              </a:spcBef>
              <a:buNone/>
            </a:pPr>
            <a:r>
              <a:rPr lang="pt-BR" altLang="pt-BR" sz="1500" dirty="0">
                <a:solidFill>
                  <a:srgbClr val="01354D"/>
                </a:solidFill>
                <a:latin typeface="Arial Black" panose="020B0A04020102020204" pitchFamily="34" charset="0"/>
                <a:cs typeface="Arial" panose="020B0604020202020204" pitchFamily="34" charset="0"/>
              </a:rPr>
              <a:t>comum com João 3:16 e que mensagem eles nos deixam?</a:t>
            </a:r>
          </a:p>
          <a:p>
            <a:pPr algn="just">
              <a:lnSpc>
                <a:spcPct val="100000"/>
              </a:lnSpc>
              <a:spcBef>
                <a:spcPct val="0"/>
              </a:spcBef>
              <a:buNone/>
            </a:pPr>
            <a:endParaRPr lang="pt-BR" altLang="pt-BR" sz="1500" dirty="0">
              <a:solidFill>
                <a:srgbClr val="01354D"/>
              </a:solidFill>
              <a:latin typeface="Arial Black" panose="020B0A04020102020204" pitchFamily="34" charset="0"/>
              <a:cs typeface="Arial" panose="020B0604020202020204" pitchFamily="34" charset="0"/>
            </a:endParaRPr>
          </a:p>
          <a:p>
            <a:pPr algn="just">
              <a:lnSpc>
                <a:spcPct val="100000"/>
              </a:lnSpc>
              <a:spcBef>
                <a:spcPct val="0"/>
              </a:spcBef>
              <a:buNone/>
            </a:pPr>
            <a:r>
              <a:rPr lang="pt-BR" altLang="pt-BR" sz="1500" dirty="0">
                <a:solidFill>
                  <a:srgbClr val="01354D"/>
                </a:solidFill>
                <a:latin typeface="Arial Black" panose="020B0A04020102020204" pitchFamily="34" charset="0"/>
                <a:cs typeface="Arial" panose="020B0604020202020204" pitchFamily="34" charset="0"/>
              </a:rPr>
              <a:t>3. Com base em 2 Coríntios 8 e 9, quais são os benefícios pessoais de ofertar?</a:t>
            </a:r>
          </a:p>
        </p:txBody>
      </p:sp>
      <p:sp>
        <p:nvSpPr>
          <p:cNvPr id="22" name="Texto Explicativo: Seta para Baixo 21">
            <a:extLst>
              <a:ext uri="{FF2B5EF4-FFF2-40B4-BE49-F238E27FC236}">
                <a16:creationId xmlns:a16="http://schemas.microsoft.com/office/drawing/2014/main" id="{27F11C40-92CA-4A98-A472-02A20A1065D7}"/>
              </a:ext>
            </a:extLst>
          </p:cNvPr>
          <p:cNvSpPr/>
          <p:nvPr/>
        </p:nvSpPr>
        <p:spPr>
          <a:xfrm>
            <a:off x="73026" y="717939"/>
            <a:ext cx="7075032" cy="532868"/>
          </a:xfrm>
          <a:prstGeom prst="downArrowCallout">
            <a:avLst>
              <a:gd name="adj1" fmla="val 11453"/>
              <a:gd name="adj2" fmla="val 25000"/>
              <a:gd name="adj3" fmla="val 25000"/>
              <a:gd name="adj4" fmla="val 64977"/>
            </a:avLst>
          </a:prstGeom>
          <a:gradFill flip="none" rotWithShape="1">
            <a:gsLst>
              <a:gs pos="0">
                <a:schemeClr val="accent2">
                  <a:lumMod val="75000"/>
                </a:schemeClr>
              </a:gs>
              <a:gs pos="50000">
                <a:schemeClr val="bg2"/>
              </a:gs>
              <a:gs pos="100000">
                <a:schemeClr val="accent2">
                  <a:lumMod val="40000"/>
                  <a:lumOff val="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altLang="pt-BR" dirty="0">
                <a:solidFill>
                  <a:schemeClr val="bg2">
                    <a:lumMod val="25000"/>
                  </a:schemeClr>
                </a:solidFill>
                <a:latin typeface="Arial Black" panose="020B0A04020102020204" pitchFamily="34" charset="0"/>
                <a:cs typeface="Arial" panose="020B0604020202020204" pitchFamily="34" charset="0"/>
              </a:rPr>
              <a:t>PERGUNTAS:</a:t>
            </a:r>
          </a:p>
        </p:txBody>
      </p:sp>
      <p:pic>
        <p:nvPicPr>
          <p:cNvPr id="9" name="Imagem 8">
            <a:extLst>
              <a:ext uri="{FF2B5EF4-FFF2-40B4-BE49-F238E27FC236}">
                <a16:creationId xmlns:a16="http://schemas.microsoft.com/office/drawing/2014/main" id="{02B42883-4E09-7C05-A73A-456A105E7B1C}"/>
              </a:ext>
            </a:extLst>
          </p:cNvPr>
          <p:cNvPicPr>
            <a:picLocks noChangeAspect="1"/>
          </p:cNvPicPr>
          <p:nvPr/>
        </p:nvPicPr>
        <p:blipFill>
          <a:blip r:embed="rId2"/>
          <a:stretch>
            <a:fillRect/>
          </a:stretch>
        </p:blipFill>
        <p:spPr>
          <a:xfrm>
            <a:off x="8203393" y="3325504"/>
            <a:ext cx="922143" cy="1520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Retângulo 1">
            <a:extLst>
              <a:ext uri="{FF2B5EF4-FFF2-40B4-BE49-F238E27FC236}">
                <a16:creationId xmlns:a16="http://schemas.microsoft.com/office/drawing/2014/main" id="{F3D172C5-CF99-E787-9493-6998938B9928}"/>
              </a:ext>
            </a:extLst>
          </p:cNvPr>
          <p:cNvSpPr/>
          <p:nvPr/>
        </p:nvSpPr>
        <p:spPr>
          <a:xfrm>
            <a:off x="7725133" y="743021"/>
            <a:ext cx="1364476" cy="369332"/>
          </a:xfrm>
          <a:prstGeom prst="rect">
            <a:avLst/>
          </a:prstGeom>
        </p:spPr>
        <p:txBody>
          <a:bodyPr wrap="none">
            <a:spAutoFit/>
          </a:bodyPr>
          <a:lstStyle/>
          <a:p>
            <a:r>
              <a:rPr lang="pt-BR" dirty="0">
                <a:solidFill>
                  <a:srgbClr val="452643"/>
                </a:solidFill>
                <a:latin typeface="Arial Black" panose="020B0A04020102020204" pitchFamily="34" charset="0"/>
              </a:rPr>
              <a:t>LIÇÃO 11</a:t>
            </a:r>
            <a:endParaRPr lang="pt-BR" dirty="0">
              <a:solidFill>
                <a:srgbClr val="452643"/>
              </a:solidFill>
            </a:endParaRPr>
          </a:p>
        </p:txBody>
      </p:sp>
      <p:sp>
        <p:nvSpPr>
          <p:cNvPr id="3" name="Retângulo 2">
            <a:extLst>
              <a:ext uri="{FF2B5EF4-FFF2-40B4-BE49-F238E27FC236}">
                <a16:creationId xmlns:a16="http://schemas.microsoft.com/office/drawing/2014/main" id="{E423C642-F11A-43C0-977E-B6EBA2E6E3D2}"/>
              </a:ext>
            </a:extLst>
          </p:cNvPr>
          <p:cNvSpPr>
            <a:spLocks noChangeArrowheads="1"/>
          </p:cNvSpPr>
          <p:nvPr/>
        </p:nvSpPr>
        <p:spPr bwMode="auto">
          <a:xfrm>
            <a:off x="19946" y="4845704"/>
            <a:ext cx="8639958" cy="27699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pt-BR" altLang="pt-BR" sz="1200" dirty="0">
                <a:solidFill>
                  <a:schemeClr val="accent6">
                    <a:lumMod val="50000"/>
                  </a:schemeClr>
                </a:solidFill>
                <a:latin typeface="Arial Black" panose="020B0A04020102020204" pitchFamily="34" charset="0"/>
                <a:cs typeface="Arial" panose="020B0604020202020204" pitchFamily="34" charset="0"/>
              </a:rPr>
              <a:t>LEITURAS DA SEMANA: </a:t>
            </a:r>
            <a:r>
              <a:rPr lang="pl-PL" altLang="pt-BR" sz="1200" dirty="0">
                <a:latin typeface="Arial Black" panose="020B0A04020102020204" pitchFamily="34" charset="0"/>
                <a:cs typeface="Arial" panose="020B0604020202020204" pitchFamily="34" charset="0"/>
              </a:rPr>
              <a:t>2Co 8:1-9:15; Jo 3:16; 17:5; Lc 9:58; Ap 13:8; Rm 12:8; 15:26, 27</a:t>
            </a:r>
            <a:endParaRPr lang="pt-BR" altLang="pt-BR" sz="1200" dirty="0">
              <a:solidFill>
                <a:schemeClr val="accent6">
                  <a:lumMod val="50000"/>
                </a:schemeClr>
              </a:solidFill>
              <a:latin typeface="Arial Black" panose="020B0A04020102020204" pitchFamily="34" charset="0"/>
              <a:cs typeface="Arial" panose="020B0604020202020204" pitchFamily="34" charset="0"/>
            </a:endParaRPr>
          </a:p>
        </p:txBody>
      </p:sp>
      <p:pic>
        <p:nvPicPr>
          <p:cNvPr id="4" name="Imagem 3">
            <a:extLst>
              <a:ext uri="{FF2B5EF4-FFF2-40B4-BE49-F238E27FC236}">
                <a16:creationId xmlns:a16="http://schemas.microsoft.com/office/drawing/2014/main" id="{4E6CCE7B-13B8-99F8-253F-90E27A28E07E}"/>
              </a:ext>
            </a:extLst>
          </p:cNvPr>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brightnessContrast bright="40000" contrast="40000"/>
                    </a14:imgEffect>
                  </a14:imgLayer>
                </a14:imgProps>
              </a:ext>
            </a:extLst>
          </a:blip>
          <a:stretch>
            <a:fillRect/>
          </a:stretch>
        </p:blipFill>
        <p:spPr>
          <a:xfrm>
            <a:off x="7419702" y="30322"/>
            <a:ext cx="1741761" cy="686208"/>
          </a:xfrm>
          <a:prstGeom prst="rect">
            <a:avLst/>
          </a:prstGeom>
          <a:ln>
            <a:noFill/>
          </a:ln>
          <a:effectLst>
            <a:softEdge rad="112500"/>
          </a:effectLst>
        </p:spPr>
      </p:pic>
    </p:spTree>
    <p:extLst>
      <p:ext uri="{BB962C8B-B14F-4D97-AF65-F5344CB8AC3E}">
        <p14:creationId xmlns:p14="http://schemas.microsoft.com/office/powerpoint/2010/main" val="2857006406"/>
      </p:ext>
    </p:extLst>
  </p:cSld>
  <p:clrMapOvr>
    <a:masterClrMapping/>
  </p:clrMapOvr>
</p:sld>
</file>

<file path=ppt/theme/theme1.xml><?xml version="1.0" encoding="utf-8"?>
<a:theme xmlns:a="http://schemas.openxmlformats.org/drawingml/2006/main" name="Retrospectiv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Retrospectiva">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iva">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4934</TotalTime>
  <Words>1866</Words>
  <Application>Microsoft Office PowerPoint</Application>
  <PresentationFormat>Personalizar</PresentationFormat>
  <Paragraphs>171</Paragraphs>
  <Slides>14</Slides>
  <Notes>8</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14</vt:i4>
      </vt:variant>
    </vt:vector>
  </HeadingPairs>
  <TitlesOfParts>
    <vt:vector size="18" baseType="lpstr">
      <vt:lpstr>Calibri</vt:lpstr>
      <vt:lpstr>Arial Black</vt:lpstr>
      <vt:lpstr>Calibri Light</vt:lpstr>
      <vt:lpstr>Retrospectiva</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marcos</dc:creator>
  <cp:lastModifiedBy>Neemias Informatica Lima</cp:lastModifiedBy>
  <cp:revision>250</cp:revision>
  <dcterms:created xsi:type="dcterms:W3CDTF">2014-05-23T17:49:12Z</dcterms:created>
  <dcterms:modified xsi:type="dcterms:W3CDTF">2026-05-17T22:47:01Z</dcterms:modified>
</cp:coreProperties>
</file>