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2" r:id="rId1"/>
  </p:sldMasterIdLst>
  <p:notesMasterIdLst>
    <p:notesMasterId r:id="rId16"/>
  </p:notesMasterIdLst>
  <p:handoutMasterIdLst>
    <p:handoutMasterId r:id="rId17"/>
  </p:handoutMasterIdLst>
  <p:sldIdLst>
    <p:sldId id="280" r:id="rId2"/>
    <p:sldId id="281" r:id="rId3"/>
    <p:sldId id="288" r:id="rId4"/>
    <p:sldId id="282" r:id="rId5"/>
    <p:sldId id="283" r:id="rId6"/>
    <p:sldId id="289" r:id="rId7"/>
    <p:sldId id="284" r:id="rId8"/>
    <p:sldId id="290" r:id="rId9"/>
    <p:sldId id="285" r:id="rId10"/>
    <p:sldId id="291" r:id="rId11"/>
    <p:sldId id="286" r:id="rId12"/>
    <p:sldId id="292" r:id="rId13"/>
    <p:sldId id="293" r:id="rId14"/>
    <p:sldId id="287" r:id="rId15"/>
  </p:sldIdLst>
  <p:sldSz cx="9161463" cy="5153025"/>
  <p:notesSz cx="6858000" cy="9144000"/>
  <p:embeddedFontLst>
    <p:embeddedFont>
      <p:font typeface="Arial Black" panose="020B0A04020102020204" pitchFamily="34" charset="0"/>
      <p:regular r:id="rId18"/>
      <p:bold r:id="rId19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3" userDrawn="1">
          <p15:clr>
            <a:srgbClr val="A4A3A4"/>
          </p15:clr>
        </p15:guide>
        <p15:guide id="2" pos="288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1354D"/>
    <a:srgbClr val="F36139"/>
    <a:srgbClr val="CC0066"/>
    <a:srgbClr val="99CCFF"/>
    <a:srgbClr val="FFFF66"/>
    <a:srgbClr val="FF9797"/>
    <a:srgbClr val="57FF57"/>
    <a:srgbClr val="FFE9A3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C8F552-0BE5-40A7-A2BD-65AEE0C6CF4B}" v="80" dt="2026-05-10T23:11:53.579"/>
    <p1510:client id="{30D1F14E-C5AC-419E-BE52-A18547D5C238}" v="83" dt="2026-05-10T21:18:07.537"/>
    <p1510:client id="{65195127-33B8-4EFB-80A4-D4AC415BF98E}" v="113" dt="2026-05-10T20:36:35.975"/>
    <p1510:client id="{8DC62ECD-0168-431D-B57B-C5327D014F0B}" v="82" dt="2026-05-10T23:57:58.761"/>
    <p1510:client id="{C3D8E95E-BAD1-4790-9F88-25745EBC17D4}" v="90" dt="2026-05-10T22:14:48.152"/>
    <p1510:client id="{F0F9A490-698E-4E73-B213-03A64A082980}" v="84" dt="2026-05-11T00:45:06.01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76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075" y="62"/>
      </p:cViewPr>
      <p:guideLst>
        <p:guide orient="horz" pos="1623"/>
        <p:guide pos="288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276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eemias Informatica Lima" userId="b77af7bd85500281" providerId="LiveId" clId="{7D1CC9F5-6E0A-41F8-B5B9-DE5264088EBB}"/>
    <pc:docChg chg="undo custSel modSld">
      <pc:chgData name="Neemias Informatica Lima" userId="b77af7bd85500281" providerId="LiveId" clId="{7D1CC9F5-6E0A-41F8-B5B9-DE5264088EBB}" dt="2026-05-11T00:46:10.171" v="3005" actId="20577"/>
      <pc:docMkLst>
        <pc:docMk/>
      </pc:docMkLst>
      <pc:sldChg chg="addSp delSp modSp mod">
        <pc:chgData name="Neemias Informatica Lima" userId="b77af7bd85500281" providerId="LiveId" clId="{7D1CC9F5-6E0A-41F8-B5B9-DE5264088EBB}" dt="2026-05-11T00:07:28.232" v="2660"/>
        <pc:sldMkLst>
          <pc:docMk/>
          <pc:sldMk cId="2232331225" sldId="280"/>
        </pc:sldMkLst>
        <pc:spChg chg="mod">
          <ac:chgData name="Neemias Informatica Lima" userId="b77af7bd85500281" providerId="LiveId" clId="{7D1CC9F5-6E0A-41F8-B5B9-DE5264088EBB}" dt="2026-05-11T00:06:41.335" v="2646" actId="6549"/>
          <ac:spMkLst>
            <pc:docMk/>
            <pc:sldMk cId="2232331225" sldId="280"/>
            <ac:spMk id="6" creationId="{00000000-0000-0000-0000-000000000000}"/>
          </ac:spMkLst>
        </pc:spChg>
        <pc:spChg chg="mod">
          <ac:chgData name="Neemias Informatica Lima" userId="b77af7bd85500281" providerId="LiveId" clId="{7D1CC9F5-6E0A-41F8-B5B9-DE5264088EBB}" dt="2026-05-11T00:04:26.918" v="2626" actId="6549"/>
          <ac:spMkLst>
            <pc:docMk/>
            <pc:sldMk cId="2232331225" sldId="280"/>
            <ac:spMk id="7" creationId="{00000000-0000-0000-0000-000000000000}"/>
          </ac:spMkLst>
        </pc:spChg>
        <pc:spChg chg="mod">
          <ac:chgData name="Neemias Informatica Lima" userId="b77af7bd85500281" providerId="LiveId" clId="{7D1CC9F5-6E0A-41F8-B5B9-DE5264088EBB}" dt="2026-05-11T00:05:22.289" v="2638" actId="6549"/>
          <ac:spMkLst>
            <pc:docMk/>
            <pc:sldMk cId="2232331225" sldId="280"/>
            <ac:spMk id="9" creationId="{00000000-0000-0000-0000-000000000000}"/>
          </ac:spMkLst>
        </pc:spChg>
        <pc:spChg chg="mod">
          <ac:chgData name="Neemias Informatica Lima" userId="b77af7bd85500281" providerId="LiveId" clId="{7D1CC9F5-6E0A-41F8-B5B9-DE5264088EBB}" dt="2026-05-11T00:04:20.396" v="2624" actId="20577"/>
          <ac:spMkLst>
            <pc:docMk/>
            <pc:sldMk cId="2232331225" sldId="280"/>
            <ac:spMk id="11" creationId="{00000000-0000-0000-0000-000000000000}"/>
          </ac:spMkLst>
        </pc:spChg>
        <pc:spChg chg="mod">
          <ac:chgData name="Neemias Informatica Lima" userId="b77af7bd85500281" providerId="LiveId" clId="{7D1CC9F5-6E0A-41F8-B5B9-DE5264088EBB}" dt="2026-05-11T00:05:53.148" v="2641"/>
          <ac:spMkLst>
            <pc:docMk/>
            <pc:sldMk cId="2232331225" sldId="280"/>
            <ac:spMk id="16" creationId="{00000000-0000-0000-0000-000000000000}"/>
          </ac:spMkLst>
        </pc:spChg>
        <pc:picChg chg="add del mod">
          <ac:chgData name="Neemias Informatica Lima" userId="b77af7bd85500281" providerId="LiveId" clId="{7D1CC9F5-6E0A-41F8-B5B9-DE5264088EBB}" dt="2026-05-10T23:15:24.098" v="2287" actId="478"/>
          <ac:picMkLst>
            <pc:docMk/>
            <pc:sldMk cId="2232331225" sldId="280"/>
            <ac:picMk id="3" creationId="{321B80CC-7FC2-61D2-122D-DE424077F69B}"/>
          </ac:picMkLst>
        </pc:picChg>
        <pc:picChg chg="add mod">
          <ac:chgData name="Neemias Informatica Lima" userId="b77af7bd85500281" providerId="LiveId" clId="{7D1CC9F5-6E0A-41F8-B5B9-DE5264088EBB}" dt="2026-05-11T00:07:28.232" v="2660"/>
          <ac:picMkLst>
            <pc:docMk/>
            <pc:sldMk cId="2232331225" sldId="280"/>
            <ac:picMk id="3" creationId="{9A47C21E-45C0-9AC2-54FE-747236A8872A}"/>
          </ac:picMkLst>
        </pc:picChg>
        <pc:picChg chg="add del mod">
          <ac:chgData name="Neemias Informatica Lima" userId="b77af7bd85500281" providerId="LiveId" clId="{7D1CC9F5-6E0A-41F8-B5B9-DE5264088EBB}" dt="2026-05-10T19:44:28.463" v="785" actId="478"/>
          <ac:picMkLst>
            <pc:docMk/>
            <pc:sldMk cId="2232331225" sldId="280"/>
            <ac:picMk id="3" creationId="{A43E6CE3-90C5-13FC-587C-4539CB6B200F}"/>
          </ac:picMkLst>
        </pc:picChg>
        <pc:picChg chg="add del mod">
          <ac:chgData name="Neemias Informatica Lima" userId="b77af7bd85500281" providerId="LiveId" clId="{7D1CC9F5-6E0A-41F8-B5B9-DE5264088EBB}" dt="2026-05-10T21:26:11.652" v="1628" actId="478"/>
          <ac:picMkLst>
            <pc:docMk/>
            <pc:sldMk cId="2232331225" sldId="280"/>
            <ac:picMk id="3" creationId="{C4250A57-6E79-BF22-1494-A2E96676C184}"/>
          </ac:picMkLst>
        </pc:picChg>
        <pc:picChg chg="add mod">
          <ac:chgData name="Neemias Informatica Lima" userId="b77af7bd85500281" providerId="LiveId" clId="{7D1CC9F5-6E0A-41F8-B5B9-DE5264088EBB}" dt="2026-05-09T11:21:42.135" v="7" actId="1440"/>
          <ac:picMkLst>
            <pc:docMk/>
            <pc:sldMk cId="2232331225" sldId="280"/>
            <ac:picMk id="4" creationId="{ECE19AA9-FBCA-DD15-FA28-792ACEF955F0}"/>
          </ac:picMkLst>
        </pc:picChg>
        <pc:picChg chg="add del mod">
          <ac:chgData name="Neemias Informatica Lima" userId="b77af7bd85500281" providerId="LiveId" clId="{7D1CC9F5-6E0A-41F8-B5B9-DE5264088EBB}" dt="2026-05-11T00:04:41.939" v="2627" actId="478"/>
          <ac:picMkLst>
            <pc:docMk/>
            <pc:sldMk cId="2232331225" sldId="280"/>
            <ac:picMk id="8" creationId="{468CD01B-A442-773D-6A13-F17E24F5AE42}"/>
          </ac:picMkLst>
        </pc:picChg>
        <pc:picChg chg="add del mod">
          <ac:chgData name="Neemias Informatica Lima" userId="b77af7bd85500281" providerId="LiveId" clId="{7D1CC9F5-6E0A-41F8-B5B9-DE5264088EBB}" dt="2026-05-10T20:40:01.061" v="1253" actId="478"/>
          <ac:picMkLst>
            <pc:docMk/>
            <pc:sldMk cId="2232331225" sldId="280"/>
            <ac:picMk id="8" creationId="{B2A23CA6-1C2C-3A8A-5ADA-3DEF097E2669}"/>
          </ac:picMkLst>
        </pc:picChg>
        <pc:picChg chg="add del mod">
          <ac:chgData name="Neemias Informatica Lima" userId="b77af7bd85500281" providerId="LiveId" clId="{7D1CC9F5-6E0A-41F8-B5B9-DE5264088EBB}" dt="2026-05-10T22:18:59.832" v="1974" actId="478"/>
          <ac:picMkLst>
            <pc:docMk/>
            <pc:sldMk cId="2232331225" sldId="280"/>
            <ac:picMk id="8" creationId="{BCC85823-A6FD-201F-FA8D-AE1A9CB7C4D2}"/>
          </ac:picMkLst>
        </pc:picChg>
      </pc:sldChg>
      <pc:sldChg chg="addSp delSp modSp mod">
        <pc:chgData name="Neemias Informatica Lima" userId="b77af7bd85500281" providerId="LiveId" clId="{7D1CC9F5-6E0A-41F8-B5B9-DE5264088EBB}" dt="2026-05-11T00:18:17.231" v="2724" actId="6549"/>
        <pc:sldMkLst>
          <pc:docMk/>
          <pc:sldMk cId="2103443556" sldId="281"/>
        </pc:sldMkLst>
        <pc:spChg chg="add del">
          <ac:chgData name="Neemias Informatica Lima" userId="b77af7bd85500281" providerId="LiveId" clId="{7D1CC9F5-6E0A-41F8-B5B9-DE5264088EBB}" dt="2026-05-10T21:35:33.973" v="1691" actId="22"/>
          <ac:spMkLst>
            <pc:docMk/>
            <pc:sldMk cId="2103443556" sldId="281"/>
            <ac:spMk id="6" creationId="{B8C7347F-89B1-0F14-2EA3-F9D346116358}"/>
          </ac:spMkLst>
        </pc:spChg>
        <pc:spChg chg="mod">
          <ac:chgData name="Neemias Informatica Lima" userId="b77af7bd85500281" providerId="LiveId" clId="{7D1CC9F5-6E0A-41F8-B5B9-DE5264088EBB}" dt="2026-05-11T00:18:17.231" v="2724" actId="6549"/>
          <ac:spMkLst>
            <pc:docMk/>
            <pc:sldMk cId="2103443556" sldId="281"/>
            <ac:spMk id="8" creationId="{00000000-0000-0000-0000-000000000000}"/>
          </ac:spMkLst>
        </pc:spChg>
        <pc:spChg chg="add del mod">
          <ac:chgData name="Neemias Informatica Lima" userId="b77af7bd85500281" providerId="LiveId" clId="{7D1CC9F5-6E0A-41F8-B5B9-DE5264088EBB}" dt="2026-05-11T00:08:27.668" v="2664" actId="20577"/>
          <ac:spMkLst>
            <pc:docMk/>
            <pc:sldMk cId="2103443556" sldId="281"/>
            <ac:spMk id="11" creationId="{00000000-0000-0000-0000-000000000000}"/>
          </ac:spMkLst>
        </pc:spChg>
        <pc:spChg chg="add del mod">
          <ac:chgData name="Neemias Informatica Lima" userId="b77af7bd85500281" providerId="LiveId" clId="{7D1CC9F5-6E0A-41F8-B5B9-DE5264088EBB}" dt="2026-05-11T00:07:51.059" v="2661"/>
          <ac:spMkLst>
            <pc:docMk/>
            <pc:sldMk cId="2103443556" sldId="281"/>
            <ac:spMk id="18" creationId="{00000000-0000-0000-0000-000000000000}"/>
          </ac:spMkLst>
        </pc:spChg>
        <pc:picChg chg="add del mod">
          <ac:chgData name="Neemias Informatica Lima" userId="b77af7bd85500281" providerId="LiveId" clId="{7D1CC9F5-6E0A-41F8-B5B9-DE5264088EBB}" dt="2026-05-10T23:20:55.037" v="2311" actId="478"/>
          <ac:picMkLst>
            <pc:docMk/>
            <pc:sldMk cId="2103443556" sldId="281"/>
            <ac:picMk id="2" creationId="{0670511F-4302-F87D-B726-9F1099BF2303}"/>
          </ac:picMkLst>
        </pc:picChg>
        <pc:picChg chg="add mod">
          <ac:chgData name="Neemias Informatica Lima" userId="b77af7bd85500281" providerId="LiveId" clId="{7D1CC9F5-6E0A-41F8-B5B9-DE5264088EBB}" dt="2026-05-11T00:08:43.550" v="2670" actId="14100"/>
          <ac:picMkLst>
            <pc:docMk/>
            <pc:sldMk cId="2103443556" sldId="281"/>
            <ac:picMk id="2" creationId="{B26A143F-0495-8A95-901D-82E7192C278A}"/>
          </ac:picMkLst>
        </pc:picChg>
        <pc:picChg chg="add del mod">
          <ac:chgData name="Neemias Informatica Lima" userId="b77af7bd85500281" providerId="LiveId" clId="{7D1CC9F5-6E0A-41F8-B5B9-DE5264088EBB}" dt="2026-05-10T19:47:19.504" v="818" actId="478"/>
          <ac:picMkLst>
            <pc:docMk/>
            <pc:sldMk cId="2103443556" sldId="281"/>
            <ac:picMk id="2" creationId="{DC837EDF-68F1-91A2-BD37-313512152AD3}"/>
          </ac:picMkLst>
        </pc:picChg>
        <pc:picChg chg="add del mod">
          <ac:chgData name="Neemias Informatica Lima" userId="b77af7bd85500281" providerId="LiveId" clId="{7D1CC9F5-6E0A-41F8-B5B9-DE5264088EBB}" dt="2026-05-10T21:29:09.250" v="1653" actId="478"/>
          <ac:picMkLst>
            <pc:docMk/>
            <pc:sldMk cId="2103443556" sldId="281"/>
            <ac:picMk id="2" creationId="{F80AE652-A00D-471F-3CC4-A614B7433085}"/>
          </ac:picMkLst>
        </pc:picChg>
        <pc:picChg chg="add del mod">
          <ac:chgData name="Neemias Informatica Lima" userId="b77af7bd85500281" providerId="LiveId" clId="{7D1CC9F5-6E0A-41F8-B5B9-DE5264088EBB}" dt="2026-05-11T00:08:24.235" v="2662" actId="478"/>
          <ac:picMkLst>
            <pc:docMk/>
            <pc:sldMk cId="2103443556" sldId="281"/>
            <ac:picMk id="3" creationId="{669E28E4-E4BD-5C39-9688-734B3CA86B08}"/>
          </ac:picMkLst>
        </pc:picChg>
        <pc:picChg chg="add del mod">
          <ac:chgData name="Neemias Informatica Lima" userId="b77af7bd85500281" providerId="LiveId" clId="{7D1CC9F5-6E0A-41F8-B5B9-DE5264088EBB}" dt="2026-05-10T22:26:11.064" v="1996" actId="478"/>
          <ac:picMkLst>
            <pc:docMk/>
            <pc:sldMk cId="2103443556" sldId="281"/>
            <ac:picMk id="3" creationId="{A54A2C9C-A7DF-85A1-EEA6-5B9582167622}"/>
          </ac:picMkLst>
        </pc:picChg>
        <pc:picChg chg="add del mod">
          <ac:chgData name="Neemias Informatica Lima" userId="b77af7bd85500281" providerId="LiveId" clId="{7D1CC9F5-6E0A-41F8-B5B9-DE5264088EBB}" dt="2026-05-10T20:43:54.548" v="1277" actId="478"/>
          <ac:picMkLst>
            <pc:docMk/>
            <pc:sldMk cId="2103443556" sldId="281"/>
            <ac:picMk id="3" creationId="{AA158038-3733-F9D0-C3CF-0BB0812A4D67}"/>
          </ac:picMkLst>
        </pc:picChg>
        <pc:picChg chg="add mod">
          <ac:chgData name="Neemias Informatica Lima" userId="b77af7bd85500281" providerId="LiveId" clId="{7D1CC9F5-6E0A-41F8-B5B9-DE5264088EBB}" dt="2026-05-09T11:27:25.824" v="53" actId="1076"/>
          <ac:picMkLst>
            <pc:docMk/>
            <pc:sldMk cId="2103443556" sldId="281"/>
            <ac:picMk id="5" creationId="{ECE19AA9-FBCA-DD15-FA28-792ACEF955F0}"/>
          </ac:picMkLst>
        </pc:picChg>
      </pc:sldChg>
      <pc:sldChg chg="addSp delSp modSp mod">
        <pc:chgData name="Neemias Informatica Lima" userId="b77af7bd85500281" providerId="LiveId" clId="{7D1CC9F5-6E0A-41F8-B5B9-DE5264088EBB}" dt="2026-05-11T00:27:21.405" v="2764" actId="20577"/>
        <pc:sldMkLst>
          <pc:docMk/>
          <pc:sldMk cId="3683219421" sldId="282"/>
        </pc:sldMkLst>
        <pc:spChg chg="add del mod">
          <ac:chgData name="Neemias Informatica Lima" userId="b77af7bd85500281" providerId="LiveId" clId="{7D1CC9F5-6E0A-41F8-B5B9-DE5264088EBB}" dt="2026-05-10T20:09:23.518" v="1031" actId="478"/>
          <ac:spMkLst>
            <pc:docMk/>
            <pc:sldMk cId="3683219421" sldId="282"/>
            <ac:spMk id="2" creationId="{43B02EB4-4C88-29D4-7A25-83AFABD1D5F1}"/>
          </ac:spMkLst>
        </pc:spChg>
        <pc:spChg chg="add del mod">
          <ac:chgData name="Neemias Informatica Lima" userId="b77af7bd85500281" providerId="LiveId" clId="{7D1CC9F5-6E0A-41F8-B5B9-DE5264088EBB}" dt="2026-05-10T23:23:03.166" v="2320" actId="478"/>
          <ac:spMkLst>
            <pc:docMk/>
            <pc:sldMk cId="3683219421" sldId="282"/>
            <ac:spMk id="2" creationId="{A90073B7-3468-4B6D-FF2D-1AE2FC1275F1}"/>
          </ac:spMkLst>
        </pc:spChg>
        <pc:spChg chg="add mod">
          <ac:chgData name="Neemias Informatica Lima" userId="b77af7bd85500281" providerId="LiveId" clId="{7D1CC9F5-6E0A-41F8-B5B9-DE5264088EBB}" dt="2026-05-11T00:10:24.161" v="2674"/>
          <ac:spMkLst>
            <pc:docMk/>
            <pc:sldMk cId="3683219421" sldId="282"/>
            <ac:spMk id="2" creationId="{B50F53C3-20E6-A723-DA06-1909E9CA60A4}"/>
          </ac:spMkLst>
        </pc:spChg>
        <pc:spChg chg="add del mod">
          <ac:chgData name="Neemias Informatica Lima" userId="b77af7bd85500281" providerId="LiveId" clId="{7D1CC9F5-6E0A-41F8-B5B9-DE5264088EBB}" dt="2026-05-10T21:35:51.114" v="1695" actId="478"/>
          <ac:spMkLst>
            <pc:docMk/>
            <pc:sldMk cId="3683219421" sldId="282"/>
            <ac:spMk id="2" creationId="{E89A90AC-10F3-FE4E-C494-B5EF48CE36D3}"/>
          </ac:spMkLst>
        </pc:spChg>
        <pc:spChg chg="add mod">
          <ac:chgData name="Neemias Informatica Lima" userId="b77af7bd85500281" providerId="LiveId" clId="{7D1CC9F5-6E0A-41F8-B5B9-DE5264088EBB}" dt="2026-05-11T00:10:24.161" v="2674"/>
          <ac:spMkLst>
            <pc:docMk/>
            <pc:sldMk cId="3683219421" sldId="282"/>
            <ac:spMk id="4" creationId="{1C7DBDC9-6F44-3B7C-E353-3EF23DBA1596}"/>
          </ac:spMkLst>
        </pc:spChg>
        <pc:spChg chg="add del mod">
          <ac:chgData name="Neemias Informatica Lima" userId="b77af7bd85500281" providerId="LiveId" clId="{7D1CC9F5-6E0A-41F8-B5B9-DE5264088EBB}" dt="2026-05-10T23:23:03.166" v="2320" actId="478"/>
          <ac:spMkLst>
            <pc:docMk/>
            <pc:sldMk cId="3683219421" sldId="282"/>
            <ac:spMk id="4" creationId="{56807BF3-83E0-B6E6-A12C-C016178231C4}"/>
          </ac:spMkLst>
        </pc:spChg>
        <pc:spChg chg="add del mod">
          <ac:chgData name="Neemias Informatica Lima" userId="b77af7bd85500281" providerId="LiveId" clId="{7D1CC9F5-6E0A-41F8-B5B9-DE5264088EBB}" dt="2026-05-10T21:35:51.114" v="1695" actId="478"/>
          <ac:spMkLst>
            <pc:docMk/>
            <pc:sldMk cId="3683219421" sldId="282"/>
            <ac:spMk id="4" creationId="{7BD53B80-18B4-8209-9C9F-3E670C94ECB4}"/>
          </ac:spMkLst>
        </pc:spChg>
        <pc:spChg chg="add del mod">
          <ac:chgData name="Neemias Informatica Lima" userId="b77af7bd85500281" providerId="LiveId" clId="{7D1CC9F5-6E0A-41F8-B5B9-DE5264088EBB}" dt="2026-05-10T20:09:23.518" v="1031" actId="478"/>
          <ac:spMkLst>
            <pc:docMk/>
            <pc:sldMk cId="3683219421" sldId="282"/>
            <ac:spMk id="4" creationId="{828BA9CF-FF06-DD28-E89D-3794B58683E9}"/>
          </ac:spMkLst>
        </pc:spChg>
        <pc:spChg chg="add del mod">
          <ac:chgData name="Neemias Informatica Lima" userId="b77af7bd85500281" providerId="LiveId" clId="{7D1CC9F5-6E0A-41F8-B5B9-DE5264088EBB}" dt="2026-05-10T20:44:44.661" v="1287" actId="478"/>
          <ac:spMkLst>
            <pc:docMk/>
            <pc:sldMk cId="3683219421" sldId="282"/>
            <ac:spMk id="6" creationId="{37A8798C-FD0A-70B2-5FA9-60DA9AFF5F8F}"/>
          </ac:spMkLst>
        </pc:spChg>
        <pc:spChg chg="add del mod">
          <ac:chgData name="Neemias Informatica Lima" userId="b77af7bd85500281" providerId="LiveId" clId="{7D1CC9F5-6E0A-41F8-B5B9-DE5264088EBB}" dt="2026-05-11T00:10:23.707" v="2673" actId="478"/>
          <ac:spMkLst>
            <pc:docMk/>
            <pc:sldMk cId="3683219421" sldId="282"/>
            <ac:spMk id="6" creationId="{A0242370-4C99-3ABB-9EE7-0436162C47F3}"/>
          </ac:spMkLst>
        </pc:spChg>
        <pc:spChg chg="add del mod">
          <ac:chgData name="Neemias Informatica Lima" userId="b77af7bd85500281" providerId="LiveId" clId="{7D1CC9F5-6E0A-41F8-B5B9-DE5264088EBB}" dt="2026-05-10T22:27:34.352" v="2005" actId="478"/>
          <ac:spMkLst>
            <pc:docMk/>
            <pc:sldMk cId="3683219421" sldId="282"/>
            <ac:spMk id="6" creationId="{A325D406-458E-29F0-F421-192E10976901}"/>
          </ac:spMkLst>
        </pc:spChg>
        <pc:spChg chg="add del mod">
          <ac:chgData name="Neemias Informatica Lima" userId="b77af7bd85500281" providerId="LiveId" clId="{7D1CC9F5-6E0A-41F8-B5B9-DE5264088EBB}" dt="2026-05-11T00:10:23.707" v="2673" actId="478"/>
          <ac:spMkLst>
            <pc:docMk/>
            <pc:sldMk cId="3683219421" sldId="282"/>
            <ac:spMk id="7" creationId="{1DDEA875-6CD2-A081-FC46-3B8D35C90905}"/>
          </ac:spMkLst>
        </pc:spChg>
        <pc:spChg chg="add del mod">
          <ac:chgData name="Neemias Informatica Lima" userId="b77af7bd85500281" providerId="LiveId" clId="{7D1CC9F5-6E0A-41F8-B5B9-DE5264088EBB}" dt="2026-05-10T20:44:44.661" v="1287" actId="478"/>
          <ac:spMkLst>
            <pc:docMk/>
            <pc:sldMk cId="3683219421" sldId="282"/>
            <ac:spMk id="7" creationId="{C6B29804-1098-BC37-3952-604316A4F62D}"/>
          </ac:spMkLst>
        </pc:spChg>
        <pc:spChg chg="add del mod">
          <ac:chgData name="Neemias Informatica Lima" userId="b77af7bd85500281" providerId="LiveId" clId="{7D1CC9F5-6E0A-41F8-B5B9-DE5264088EBB}" dt="2026-05-10T22:27:34.352" v="2005" actId="478"/>
          <ac:spMkLst>
            <pc:docMk/>
            <pc:sldMk cId="3683219421" sldId="282"/>
            <ac:spMk id="7" creationId="{D7FDB6DA-4351-7564-8BB6-DADD163D691A}"/>
          </ac:spMkLst>
        </pc:spChg>
        <pc:spChg chg="mod">
          <ac:chgData name="Neemias Informatica Lima" userId="b77af7bd85500281" providerId="LiveId" clId="{7D1CC9F5-6E0A-41F8-B5B9-DE5264088EBB}" dt="2026-05-11T00:27:21.405" v="2764" actId="20577"/>
          <ac:spMkLst>
            <pc:docMk/>
            <pc:sldMk cId="3683219421" sldId="282"/>
            <ac:spMk id="12" creationId="{00000000-0000-0000-0000-000000000000}"/>
          </ac:spMkLst>
        </pc:spChg>
        <pc:spChg chg="mod">
          <ac:chgData name="Neemias Informatica Lima" userId="b77af7bd85500281" providerId="LiveId" clId="{7D1CC9F5-6E0A-41F8-B5B9-DE5264088EBB}" dt="2026-05-11T00:22:06.223" v="2728"/>
          <ac:spMkLst>
            <pc:docMk/>
            <pc:sldMk cId="3683219421" sldId="282"/>
            <ac:spMk id="14" creationId="{00000000-0000-0000-0000-000000000000}"/>
          </ac:spMkLst>
        </pc:spChg>
        <pc:picChg chg="add del mod">
          <ac:chgData name="Neemias Informatica Lima" userId="b77af7bd85500281" providerId="LiveId" clId="{7D1CC9F5-6E0A-41F8-B5B9-DE5264088EBB}" dt="2026-05-10T21:35:51.114" v="1695" actId="478"/>
          <ac:picMkLst>
            <pc:docMk/>
            <pc:sldMk cId="3683219421" sldId="282"/>
            <ac:picMk id="5" creationId="{062AD3A9-0682-BF6C-E13A-69E13A179CEC}"/>
          </ac:picMkLst>
        </pc:picChg>
        <pc:picChg chg="add del mod">
          <ac:chgData name="Neemias Informatica Lima" userId="b77af7bd85500281" providerId="LiveId" clId="{7D1CC9F5-6E0A-41F8-B5B9-DE5264088EBB}" dt="2026-05-10T20:09:23.518" v="1031" actId="478"/>
          <ac:picMkLst>
            <pc:docMk/>
            <pc:sldMk cId="3683219421" sldId="282"/>
            <ac:picMk id="5" creationId="{2E5F33CC-97F1-9BFD-65A1-0B3B771A43BE}"/>
          </ac:picMkLst>
        </pc:picChg>
        <pc:picChg chg="add del mod">
          <ac:chgData name="Neemias Informatica Lima" userId="b77af7bd85500281" providerId="LiveId" clId="{7D1CC9F5-6E0A-41F8-B5B9-DE5264088EBB}" dt="2026-05-10T23:23:03.166" v="2320" actId="478"/>
          <ac:picMkLst>
            <pc:docMk/>
            <pc:sldMk cId="3683219421" sldId="282"/>
            <ac:picMk id="5" creationId="{76265916-2309-B814-FFE9-7A9D4AA52E14}"/>
          </ac:picMkLst>
        </pc:picChg>
        <pc:picChg chg="add mod">
          <ac:chgData name="Neemias Informatica Lima" userId="b77af7bd85500281" providerId="LiveId" clId="{7D1CC9F5-6E0A-41F8-B5B9-DE5264088EBB}" dt="2026-05-11T00:10:24.161" v="2674"/>
          <ac:picMkLst>
            <pc:docMk/>
            <pc:sldMk cId="3683219421" sldId="282"/>
            <ac:picMk id="5" creationId="{B8883828-20BC-2750-3DB0-6407D41EC2CC}"/>
          </ac:picMkLst>
        </pc:picChg>
        <pc:picChg chg="add del mod">
          <ac:chgData name="Neemias Informatica Lima" userId="b77af7bd85500281" providerId="LiveId" clId="{7D1CC9F5-6E0A-41F8-B5B9-DE5264088EBB}" dt="2026-05-10T22:27:34.352" v="2005" actId="478"/>
          <ac:picMkLst>
            <pc:docMk/>
            <pc:sldMk cId="3683219421" sldId="282"/>
            <ac:picMk id="8" creationId="{05B108DE-C624-1C4D-0424-618E576DAF17}"/>
          </ac:picMkLst>
        </pc:picChg>
        <pc:picChg chg="add del mod">
          <ac:chgData name="Neemias Informatica Lima" userId="b77af7bd85500281" providerId="LiveId" clId="{7D1CC9F5-6E0A-41F8-B5B9-DE5264088EBB}" dt="2026-05-11T00:10:23.707" v="2673" actId="478"/>
          <ac:picMkLst>
            <pc:docMk/>
            <pc:sldMk cId="3683219421" sldId="282"/>
            <ac:picMk id="8" creationId="{6998B0B2-221D-B06B-7476-8F54A2708DC3}"/>
          </ac:picMkLst>
        </pc:picChg>
        <pc:picChg chg="add del mod">
          <ac:chgData name="Neemias Informatica Lima" userId="b77af7bd85500281" providerId="LiveId" clId="{7D1CC9F5-6E0A-41F8-B5B9-DE5264088EBB}" dt="2026-05-10T20:44:44.661" v="1287" actId="478"/>
          <ac:picMkLst>
            <pc:docMk/>
            <pc:sldMk cId="3683219421" sldId="282"/>
            <ac:picMk id="8" creationId="{6B0067C1-6961-8EE2-4947-114A9166C656}"/>
          </ac:picMkLst>
        </pc:picChg>
        <pc:picChg chg="add mod">
          <ac:chgData name="Neemias Informatica Lima" userId="b77af7bd85500281" providerId="LiveId" clId="{7D1CC9F5-6E0A-41F8-B5B9-DE5264088EBB}" dt="2026-05-09T11:28:12.311" v="58"/>
          <ac:picMkLst>
            <pc:docMk/>
            <pc:sldMk cId="3683219421" sldId="282"/>
            <ac:picMk id="11" creationId="{28198B4F-7D9A-764B-A7D3-74006F140DD1}"/>
          </ac:picMkLst>
        </pc:picChg>
      </pc:sldChg>
      <pc:sldChg chg="addSp delSp modSp mod">
        <pc:chgData name="Neemias Informatica Lima" userId="b77af7bd85500281" providerId="LiveId" clId="{7D1CC9F5-6E0A-41F8-B5B9-DE5264088EBB}" dt="2026-05-11T00:29:21.247" v="2781" actId="207"/>
        <pc:sldMkLst>
          <pc:docMk/>
          <pc:sldMk cId="3902406419" sldId="283"/>
        </pc:sldMkLst>
        <pc:spChg chg="add del mod">
          <ac:chgData name="Neemias Informatica Lima" userId="b77af7bd85500281" providerId="LiveId" clId="{7D1CC9F5-6E0A-41F8-B5B9-DE5264088EBB}" dt="2026-05-10T20:09:42.822" v="1033" actId="478"/>
          <ac:spMkLst>
            <pc:docMk/>
            <pc:sldMk cId="3902406419" sldId="283"/>
            <ac:spMk id="2" creationId="{0B6879D2-7653-85D3-9395-B8236038B08C}"/>
          </ac:spMkLst>
        </pc:spChg>
        <pc:spChg chg="add del mod">
          <ac:chgData name="Neemias Informatica Lima" userId="b77af7bd85500281" providerId="LiveId" clId="{7D1CC9F5-6E0A-41F8-B5B9-DE5264088EBB}" dt="2026-05-10T23:23:12.317" v="2322" actId="478"/>
          <ac:spMkLst>
            <pc:docMk/>
            <pc:sldMk cId="3902406419" sldId="283"/>
            <ac:spMk id="2" creationId="{33214C71-F086-A6D8-63E2-72B83F30A41D}"/>
          </ac:spMkLst>
        </pc:spChg>
        <pc:spChg chg="add mod">
          <ac:chgData name="Neemias Informatica Lima" userId="b77af7bd85500281" providerId="LiveId" clId="{7D1CC9F5-6E0A-41F8-B5B9-DE5264088EBB}" dt="2026-05-11T00:10:44.737" v="2676"/>
          <ac:spMkLst>
            <pc:docMk/>
            <pc:sldMk cId="3902406419" sldId="283"/>
            <ac:spMk id="2" creationId="{787FC982-BEA0-3293-AC59-9A6B7734E0BB}"/>
          </ac:spMkLst>
        </pc:spChg>
        <pc:spChg chg="add del mod">
          <ac:chgData name="Neemias Informatica Lima" userId="b77af7bd85500281" providerId="LiveId" clId="{7D1CC9F5-6E0A-41F8-B5B9-DE5264088EBB}" dt="2026-05-10T21:35:58.323" v="1697" actId="478"/>
          <ac:spMkLst>
            <pc:docMk/>
            <pc:sldMk cId="3902406419" sldId="283"/>
            <ac:spMk id="2" creationId="{990A2E12-5A86-36CE-E35E-E7A881DF9172}"/>
          </ac:spMkLst>
        </pc:spChg>
        <pc:spChg chg="add del mod">
          <ac:chgData name="Neemias Informatica Lima" userId="b77af7bd85500281" providerId="LiveId" clId="{7D1CC9F5-6E0A-41F8-B5B9-DE5264088EBB}" dt="2026-05-10T20:09:42.822" v="1033" actId="478"/>
          <ac:spMkLst>
            <pc:docMk/>
            <pc:sldMk cId="3902406419" sldId="283"/>
            <ac:spMk id="3" creationId="{03DD3AE5-2A63-BA32-253F-29A581F43B2E}"/>
          </ac:spMkLst>
        </pc:spChg>
        <pc:spChg chg="add del mod">
          <ac:chgData name="Neemias Informatica Lima" userId="b77af7bd85500281" providerId="LiveId" clId="{7D1CC9F5-6E0A-41F8-B5B9-DE5264088EBB}" dt="2026-05-10T21:35:58.323" v="1697" actId="478"/>
          <ac:spMkLst>
            <pc:docMk/>
            <pc:sldMk cId="3902406419" sldId="283"/>
            <ac:spMk id="3" creationId="{1209B081-08E5-ABA7-BA20-36D54386BB43}"/>
          </ac:spMkLst>
        </pc:spChg>
        <pc:spChg chg="add mod">
          <ac:chgData name="Neemias Informatica Lima" userId="b77af7bd85500281" providerId="LiveId" clId="{7D1CC9F5-6E0A-41F8-B5B9-DE5264088EBB}" dt="2026-05-11T00:10:44.737" v="2676"/>
          <ac:spMkLst>
            <pc:docMk/>
            <pc:sldMk cId="3902406419" sldId="283"/>
            <ac:spMk id="3" creationId="{1C81E325-81FD-A7E1-5969-1C43EE6AB2A3}"/>
          </ac:spMkLst>
        </pc:spChg>
        <pc:spChg chg="add del mod">
          <ac:chgData name="Neemias Informatica Lima" userId="b77af7bd85500281" providerId="LiveId" clId="{7D1CC9F5-6E0A-41F8-B5B9-DE5264088EBB}" dt="2026-05-10T23:23:12.317" v="2322" actId="478"/>
          <ac:spMkLst>
            <pc:docMk/>
            <pc:sldMk cId="3902406419" sldId="283"/>
            <ac:spMk id="3" creationId="{EE34609A-7091-C542-817A-D03051CB9EBF}"/>
          </ac:spMkLst>
        </pc:spChg>
        <pc:spChg chg="add del mod">
          <ac:chgData name="Neemias Informatica Lima" userId="b77af7bd85500281" providerId="LiveId" clId="{7D1CC9F5-6E0A-41F8-B5B9-DE5264088EBB}" dt="2026-05-10T22:28:01.080" v="2007" actId="478"/>
          <ac:spMkLst>
            <pc:docMk/>
            <pc:sldMk cId="3902406419" sldId="283"/>
            <ac:spMk id="5" creationId="{07DE2AE5-47E9-406E-D7C2-58AA65C2F259}"/>
          </ac:spMkLst>
        </pc:spChg>
        <pc:spChg chg="add del mod">
          <ac:chgData name="Neemias Informatica Lima" userId="b77af7bd85500281" providerId="LiveId" clId="{7D1CC9F5-6E0A-41F8-B5B9-DE5264088EBB}" dt="2026-05-11T00:10:44.275" v="2675" actId="478"/>
          <ac:spMkLst>
            <pc:docMk/>
            <pc:sldMk cId="3902406419" sldId="283"/>
            <ac:spMk id="5" creationId="{1F2CE75E-4D5E-C6CE-C732-A5E06C331659}"/>
          </ac:spMkLst>
        </pc:spChg>
        <pc:spChg chg="add del mod">
          <ac:chgData name="Neemias Informatica Lima" userId="b77af7bd85500281" providerId="LiveId" clId="{7D1CC9F5-6E0A-41F8-B5B9-DE5264088EBB}" dt="2026-05-10T20:44:53.181" v="1289" actId="478"/>
          <ac:spMkLst>
            <pc:docMk/>
            <pc:sldMk cId="3902406419" sldId="283"/>
            <ac:spMk id="5" creationId="{8AA76E51-2CC7-18B9-C957-B934BAC14FC5}"/>
          </ac:spMkLst>
        </pc:spChg>
        <pc:spChg chg="add del mod">
          <ac:chgData name="Neemias Informatica Lima" userId="b77af7bd85500281" providerId="LiveId" clId="{7D1CC9F5-6E0A-41F8-B5B9-DE5264088EBB}" dt="2026-05-10T22:28:01.080" v="2007" actId="478"/>
          <ac:spMkLst>
            <pc:docMk/>
            <pc:sldMk cId="3902406419" sldId="283"/>
            <ac:spMk id="6" creationId="{9892D5B6-A8F2-20D1-F4B9-223D54E74E8D}"/>
          </ac:spMkLst>
        </pc:spChg>
        <pc:spChg chg="add del mod">
          <ac:chgData name="Neemias Informatica Lima" userId="b77af7bd85500281" providerId="LiveId" clId="{7D1CC9F5-6E0A-41F8-B5B9-DE5264088EBB}" dt="2026-05-11T00:10:44.275" v="2675" actId="478"/>
          <ac:spMkLst>
            <pc:docMk/>
            <pc:sldMk cId="3902406419" sldId="283"/>
            <ac:spMk id="6" creationId="{ABFFB22F-D9C9-BA89-E5C6-4462E79BDC47}"/>
          </ac:spMkLst>
        </pc:spChg>
        <pc:spChg chg="add del mod">
          <ac:chgData name="Neemias Informatica Lima" userId="b77af7bd85500281" providerId="LiveId" clId="{7D1CC9F5-6E0A-41F8-B5B9-DE5264088EBB}" dt="2026-05-10T20:44:53.181" v="1289" actId="478"/>
          <ac:spMkLst>
            <pc:docMk/>
            <pc:sldMk cId="3902406419" sldId="283"/>
            <ac:spMk id="6" creationId="{D374B66C-FC09-8DBD-61CE-59D3068937E8}"/>
          </ac:spMkLst>
        </pc:spChg>
        <pc:spChg chg="mod">
          <ac:chgData name="Neemias Informatica Lima" userId="b77af7bd85500281" providerId="LiveId" clId="{7D1CC9F5-6E0A-41F8-B5B9-DE5264088EBB}" dt="2026-05-11T00:27:39.829" v="2766"/>
          <ac:spMkLst>
            <pc:docMk/>
            <pc:sldMk cId="3902406419" sldId="283"/>
            <ac:spMk id="14" creationId="{00000000-0000-0000-0000-000000000000}"/>
          </ac:spMkLst>
        </pc:spChg>
        <pc:spChg chg="mod">
          <ac:chgData name="Neemias Informatica Lima" userId="b77af7bd85500281" providerId="LiveId" clId="{7D1CC9F5-6E0A-41F8-B5B9-DE5264088EBB}" dt="2026-05-11T00:29:21.247" v="2781" actId="207"/>
          <ac:spMkLst>
            <pc:docMk/>
            <pc:sldMk cId="3902406419" sldId="283"/>
            <ac:spMk id="15" creationId="{D5C09FDA-172B-4732-BD2E-A9BBEF8B191B}"/>
          </ac:spMkLst>
        </pc:spChg>
        <pc:picChg chg="add mod">
          <ac:chgData name="Neemias Informatica Lima" userId="b77af7bd85500281" providerId="LiveId" clId="{7D1CC9F5-6E0A-41F8-B5B9-DE5264088EBB}" dt="2026-05-11T00:10:44.737" v="2676"/>
          <ac:picMkLst>
            <pc:docMk/>
            <pc:sldMk cId="3902406419" sldId="283"/>
            <ac:picMk id="4" creationId="{02E74274-1BDA-12FF-BC59-0AEA8C31C90F}"/>
          </ac:picMkLst>
        </pc:picChg>
        <pc:picChg chg="add del mod">
          <ac:chgData name="Neemias Informatica Lima" userId="b77af7bd85500281" providerId="LiveId" clId="{7D1CC9F5-6E0A-41F8-B5B9-DE5264088EBB}" dt="2026-05-10T23:23:12.317" v="2322" actId="478"/>
          <ac:picMkLst>
            <pc:docMk/>
            <pc:sldMk cId="3902406419" sldId="283"/>
            <ac:picMk id="4" creationId="{094F6A61-39E4-0F2F-8934-86FF5D2F5E27}"/>
          </ac:picMkLst>
        </pc:picChg>
        <pc:picChg chg="add del mod">
          <ac:chgData name="Neemias Informatica Lima" userId="b77af7bd85500281" providerId="LiveId" clId="{7D1CC9F5-6E0A-41F8-B5B9-DE5264088EBB}" dt="2026-05-10T20:09:42.822" v="1033" actId="478"/>
          <ac:picMkLst>
            <pc:docMk/>
            <pc:sldMk cId="3902406419" sldId="283"/>
            <ac:picMk id="4" creationId="{0F5E7E92-FE9D-04DA-CBB7-76639572FD62}"/>
          </ac:picMkLst>
        </pc:picChg>
        <pc:picChg chg="add del mod">
          <ac:chgData name="Neemias Informatica Lima" userId="b77af7bd85500281" providerId="LiveId" clId="{7D1CC9F5-6E0A-41F8-B5B9-DE5264088EBB}" dt="2026-05-10T21:35:58.323" v="1697" actId="478"/>
          <ac:picMkLst>
            <pc:docMk/>
            <pc:sldMk cId="3902406419" sldId="283"/>
            <ac:picMk id="4" creationId="{568C8E47-F7A8-B75B-D22D-972E053B3AA8}"/>
          </ac:picMkLst>
        </pc:picChg>
        <pc:picChg chg="add del mod">
          <ac:chgData name="Neemias Informatica Lima" userId="b77af7bd85500281" providerId="LiveId" clId="{7D1CC9F5-6E0A-41F8-B5B9-DE5264088EBB}" dt="2026-05-10T22:28:01.080" v="2007" actId="478"/>
          <ac:picMkLst>
            <pc:docMk/>
            <pc:sldMk cId="3902406419" sldId="283"/>
            <ac:picMk id="7" creationId="{3167A408-E59A-0F9E-AA5D-2E223D56A765}"/>
          </ac:picMkLst>
        </pc:picChg>
        <pc:picChg chg="add del mod">
          <ac:chgData name="Neemias Informatica Lima" userId="b77af7bd85500281" providerId="LiveId" clId="{7D1CC9F5-6E0A-41F8-B5B9-DE5264088EBB}" dt="2026-05-10T20:44:53.181" v="1289" actId="478"/>
          <ac:picMkLst>
            <pc:docMk/>
            <pc:sldMk cId="3902406419" sldId="283"/>
            <ac:picMk id="7" creationId="{C0075A43-18E4-83EC-7628-85DC40FC76CE}"/>
          </ac:picMkLst>
        </pc:picChg>
        <pc:picChg chg="add del mod">
          <ac:chgData name="Neemias Informatica Lima" userId="b77af7bd85500281" providerId="LiveId" clId="{7D1CC9F5-6E0A-41F8-B5B9-DE5264088EBB}" dt="2026-05-11T00:10:44.275" v="2675" actId="478"/>
          <ac:picMkLst>
            <pc:docMk/>
            <pc:sldMk cId="3902406419" sldId="283"/>
            <ac:picMk id="7" creationId="{CEBBF674-C136-A611-2A9C-3ECD2D965EF8}"/>
          </ac:picMkLst>
        </pc:picChg>
        <pc:picChg chg="add mod">
          <ac:chgData name="Neemias Informatica Lima" userId="b77af7bd85500281" providerId="LiveId" clId="{7D1CC9F5-6E0A-41F8-B5B9-DE5264088EBB}" dt="2026-05-09T11:28:17.599" v="60"/>
          <ac:picMkLst>
            <pc:docMk/>
            <pc:sldMk cId="3902406419" sldId="283"/>
            <ac:picMk id="9" creationId="{53D5DDE0-0F45-93B6-F2F9-BB842811A9F7}"/>
          </ac:picMkLst>
        </pc:picChg>
      </pc:sldChg>
      <pc:sldChg chg="addSp delSp modSp mod">
        <pc:chgData name="Neemias Informatica Lima" userId="b77af7bd85500281" providerId="LiveId" clId="{7D1CC9F5-6E0A-41F8-B5B9-DE5264088EBB}" dt="2026-05-11T00:31:49.151" v="2837" actId="20577"/>
        <pc:sldMkLst>
          <pc:docMk/>
          <pc:sldMk cId="2424059023" sldId="284"/>
        </pc:sldMkLst>
        <pc:spChg chg="add del mod">
          <ac:chgData name="Neemias Informatica Lima" userId="b77af7bd85500281" providerId="LiveId" clId="{7D1CC9F5-6E0A-41F8-B5B9-DE5264088EBB}" dt="2026-05-10T23:23:25.061" v="2326" actId="478"/>
          <ac:spMkLst>
            <pc:docMk/>
            <pc:sldMk cId="2424059023" sldId="284"/>
            <ac:spMk id="2" creationId="{3B8CE95A-58E8-3383-A711-45C43F01D464}"/>
          </ac:spMkLst>
        </pc:spChg>
        <pc:spChg chg="add mod">
          <ac:chgData name="Neemias Informatica Lima" userId="b77af7bd85500281" providerId="LiveId" clId="{7D1CC9F5-6E0A-41F8-B5B9-DE5264088EBB}" dt="2026-05-11T00:11:47.809" v="2683"/>
          <ac:spMkLst>
            <pc:docMk/>
            <pc:sldMk cId="2424059023" sldId="284"/>
            <ac:spMk id="2" creationId="{5847DC31-ED9E-B7AC-3E31-9E90084D61AE}"/>
          </ac:spMkLst>
        </pc:spChg>
        <pc:spChg chg="add del mod">
          <ac:chgData name="Neemias Informatica Lima" userId="b77af7bd85500281" providerId="LiveId" clId="{7D1CC9F5-6E0A-41F8-B5B9-DE5264088EBB}" dt="2026-05-10T21:36:10.242" v="1701" actId="478"/>
          <ac:spMkLst>
            <pc:docMk/>
            <pc:sldMk cId="2424059023" sldId="284"/>
            <ac:spMk id="2" creationId="{5D94C0AA-33C2-A7C9-EBA1-B23C4A27B356}"/>
          </ac:spMkLst>
        </pc:spChg>
        <pc:spChg chg="add del mod">
          <ac:chgData name="Neemias Informatica Lima" userId="b77af7bd85500281" providerId="LiveId" clId="{7D1CC9F5-6E0A-41F8-B5B9-DE5264088EBB}" dt="2026-05-10T20:09:58.942" v="1037" actId="478"/>
          <ac:spMkLst>
            <pc:docMk/>
            <pc:sldMk cId="2424059023" sldId="284"/>
            <ac:spMk id="2" creationId="{E3B8DAF6-56D0-47F4-91D9-24D0AB64CC98}"/>
          </ac:spMkLst>
        </pc:spChg>
        <pc:spChg chg="add del mod">
          <ac:chgData name="Neemias Informatica Lima" userId="b77af7bd85500281" providerId="LiveId" clId="{7D1CC9F5-6E0A-41F8-B5B9-DE5264088EBB}" dt="2026-05-10T20:09:58.942" v="1037" actId="478"/>
          <ac:spMkLst>
            <pc:docMk/>
            <pc:sldMk cId="2424059023" sldId="284"/>
            <ac:spMk id="3" creationId="{568D56CB-D227-A9A3-D376-D34A95113238}"/>
          </ac:spMkLst>
        </pc:spChg>
        <pc:spChg chg="add mod">
          <ac:chgData name="Neemias Informatica Lima" userId="b77af7bd85500281" providerId="LiveId" clId="{7D1CC9F5-6E0A-41F8-B5B9-DE5264088EBB}" dt="2026-05-11T00:11:47.809" v="2683"/>
          <ac:spMkLst>
            <pc:docMk/>
            <pc:sldMk cId="2424059023" sldId="284"/>
            <ac:spMk id="3" creationId="{5F010F3A-8661-6C4E-6F25-4B9D102AEA7E}"/>
          </ac:spMkLst>
        </pc:spChg>
        <pc:spChg chg="add del mod">
          <ac:chgData name="Neemias Informatica Lima" userId="b77af7bd85500281" providerId="LiveId" clId="{7D1CC9F5-6E0A-41F8-B5B9-DE5264088EBB}" dt="2026-05-10T23:23:25.061" v="2326" actId="478"/>
          <ac:spMkLst>
            <pc:docMk/>
            <pc:sldMk cId="2424059023" sldId="284"/>
            <ac:spMk id="3" creationId="{C81CE47C-869A-3361-7EF1-625A6FD8B4A3}"/>
          </ac:spMkLst>
        </pc:spChg>
        <pc:spChg chg="add del mod">
          <ac:chgData name="Neemias Informatica Lima" userId="b77af7bd85500281" providerId="LiveId" clId="{7D1CC9F5-6E0A-41F8-B5B9-DE5264088EBB}" dt="2026-05-10T21:36:10.242" v="1701" actId="478"/>
          <ac:spMkLst>
            <pc:docMk/>
            <pc:sldMk cId="2424059023" sldId="284"/>
            <ac:spMk id="3" creationId="{D7B6EFE5-9E94-29E4-8A60-99D2E7FD2770}"/>
          </ac:spMkLst>
        </pc:spChg>
        <pc:spChg chg="add del mod">
          <ac:chgData name="Neemias Informatica Lima" userId="b77af7bd85500281" providerId="LiveId" clId="{7D1CC9F5-6E0A-41F8-B5B9-DE5264088EBB}" dt="2026-05-10T20:45:10.077" v="1293" actId="478"/>
          <ac:spMkLst>
            <pc:docMk/>
            <pc:sldMk cId="2424059023" sldId="284"/>
            <ac:spMk id="5" creationId="{42FB9BC5-8EC9-BDDE-8A94-473C5C7FBFCB}"/>
          </ac:spMkLst>
        </pc:spChg>
        <pc:spChg chg="add del mod">
          <ac:chgData name="Neemias Informatica Lima" userId="b77af7bd85500281" providerId="LiveId" clId="{7D1CC9F5-6E0A-41F8-B5B9-DE5264088EBB}" dt="2026-05-11T00:11:18.228" v="2679" actId="478"/>
          <ac:spMkLst>
            <pc:docMk/>
            <pc:sldMk cId="2424059023" sldId="284"/>
            <ac:spMk id="5" creationId="{5760FF9E-E677-292D-C587-C88F0DE58DF7}"/>
          </ac:spMkLst>
        </pc:spChg>
        <pc:spChg chg="add del mod">
          <ac:chgData name="Neemias Informatica Lima" userId="b77af7bd85500281" providerId="LiveId" clId="{7D1CC9F5-6E0A-41F8-B5B9-DE5264088EBB}" dt="2026-05-10T22:28:23.896" v="2011" actId="478"/>
          <ac:spMkLst>
            <pc:docMk/>
            <pc:sldMk cId="2424059023" sldId="284"/>
            <ac:spMk id="5" creationId="{78936497-45C3-086F-E9F5-DCDCFB9F27C0}"/>
          </ac:spMkLst>
        </pc:spChg>
        <pc:spChg chg="add del mod">
          <ac:chgData name="Neemias Informatica Lima" userId="b77af7bd85500281" providerId="LiveId" clId="{7D1CC9F5-6E0A-41F8-B5B9-DE5264088EBB}" dt="2026-05-11T00:11:18.228" v="2679" actId="478"/>
          <ac:spMkLst>
            <pc:docMk/>
            <pc:sldMk cId="2424059023" sldId="284"/>
            <ac:spMk id="6" creationId="{5E88F969-FF0B-4466-74CB-FB2D914B11DD}"/>
          </ac:spMkLst>
        </pc:spChg>
        <pc:spChg chg="add del mod">
          <ac:chgData name="Neemias Informatica Lima" userId="b77af7bd85500281" providerId="LiveId" clId="{7D1CC9F5-6E0A-41F8-B5B9-DE5264088EBB}" dt="2026-05-10T22:28:23.896" v="2011" actId="478"/>
          <ac:spMkLst>
            <pc:docMk/>
            <pc:sldMk cId="2424059023" sldId="284"/>
            <ac:spMk id="6" creationId="{98EAF629-E17D-498D-234D-0F1D1E092912}"/>
          </ac:spMkLst>
        </pc:spChg>
        <pc:spChg chg="add del mod">
          <ac:chgData name="Neemias Informatica Lima" userId="b77af7bd85500281" providerId="LiveId" clId="{7D1CC9F5-6E0A-41F8-B5B9-DE5264088EBB}" dt="2026-05-10T20:45:10.077" v="1293" actId="478"/>
          <ac:spMkLst>
            <pc:docMk/>
            <pc:sldMk cId="2424059023" sldId="284"/>
            <ac:spMk id="6" creationId="{ED558D55-D145-C6F4-612E-185BED443072}"/>
          </ac:spMkLst>
        </pc:spChg>
        <pc:spChg chg="mod">
          <ac:chgData name="Neemias Informatica Lima" userId="b77af7bd85500281" providerId="LiveId" clId="{7D1CC9F5-6E0A-41F8-B5B9-DE5264088EBB}" dt="2026-05-11T00:30:55.513" v="2819"/>
          <ac:spMkLst>
            <pc:docMk/>
            <pc:sldMk cId="2424059023" sldId="284"/>
            <ac:spMk id="14" creationId="{00000000-0000-0000-0000-000000000000}"/>
          </ac:spMkLst>
        </pc:spChg>
        <pc:spChg chg="mod">
          <ac:chgData name="Neemias Informatica Lima" userId="b77af7bd85500281" providerId="LiveId" clId="{7D1CC9F5-6E0A-41F8-B5B9-DE5264088EBB}" dt="2026-05-11T00:31:49.151" v="2837" actId="20577"/>
          <ac:spMkLst>
            <pc:docMk/>
            <pc:sldMk cId="2424059023" sldId="284"/>
            <ac:spMk id="15" creationId="{C3A1BEFC-B9B8-4142-B09F-1F5B330F4265}"/>
          </ac:spMkLst>
        </pc:spChg>
        <pc:picChg chg="add del mod">
          <ac:chgData name="Neemias Informatica Lima" userId="b77af7bd85500281" providerId="LiveId" clId="{7D1CC9F5-6E0A-41F8-B5B9-DE5264088EBB}" dt="2026-05-10T20:09:58.942" v="1037" actId="478"/>
          <ac:picMkLst>
            <pc:docMk/>
            <pc:sldMk cId="2424059023" sldId="284"/>
            <ac:picMk id="4" creationId="{1D5A933B-DF1C-E768-9EB0-2F5B3117F33E}"/>
          </ac:picMkLst>
        </pc:picChg>
        <pc:picChg chg="add mod">
          <ac:chgData name="Neemias Informatica Lima" userId="b77af7bd85500281" providerId="LiveId" clId="{7D1CC9F5-6E0A-41F8-B5B9-DE5264088EBB}" dt="2026-05-11T00:11:47.809" v="2683"/>
          <ac:picMkLst>
            <pc:docMk/>
            <pc:sldMk cId="2424059023" sldId="284"/>
            <ac:picMk id="4" creationId="{4E4BE0CC-E99A-1849-DB60-06D2DE2047B1}"/>
          </ac:picMkLst>
        </pc:picChg>
        <pc:picChg chg="add del mod">
          <ac:chgData name="Neemias Informatica Lima" userId="b77af7bd85500281" providerId="LiveId" clId="{7D1CC9F5-6E0A-41F8-B5B9-DE5264088EBB}" dt="2026-05-10T21:36:10.242" v="1701" actId="478"/>
          <ac:picMkLst>
            <pc:docMk/>
            <pc:sldMk cId="2424059023" sldId="284"/>
            <ac:picMk id="4" creationId="{A7A7136E-A3E3-9D08-E1C8-649EA793DA8A}"/>
          </ac:picMkLst>
        </pc:picChg>
        <pc:picChg chg="add del mod">
          <ac:chgData name="Neemias Informatica Lima" userId="b77af7bd85500281" providerId="LiveId" clId="{7D1CC9F5-6E0A-41F8-B5B9-DE5264088EBB}" dt="2026-05-10T23:23:25.061" v="2326" actId="478"/>
          <ac:picMkLst>
            <pc:docMk/>
            <pc:sldMk cId="2424059023" sldId="284"/>
            <ac:picMk id="4" creationId="{D410A89D-9E46-BE55-3298-C898538012C0}"/>
          </ac:picMkLst>
        </pc:picChg>
        <pc:picChg chg="add del mod">
          <ac:chgData name="Neemias Informatica Lima" userId="b77af7bd85500281" providerId="LiveId" clId="{7D1CC9F5-6E0A-41F8-B5B9-DE5264088EBB}" dt="2026-05-10T20:45:10.077" v="1293" actId="478"/>
          <ac:picMkLst>
            <pc:docMk/>
            <pc:sldMk cId="2424059023" sldId="284"/>
            <ac:picMk id="7" creationId="{3BB3F2C9-867A-7C3D-D7D5-090AEDCD1C87}"/>
          </ac:picMkLst>
        </pc:picChg>
        <pc:picChg chg="add del mod">
          <ac:chgData name="Neemias Informatica Lima" userId="b77af7bd85500281" providerId="LiveId" clId="{7D1CC9F5-6E0A-41F8-B5B9-DE5264088EBB}" dt="2026-05-10T22:28:23.896" v="2011" actId="478"/>
          <ac:picMkLst>
            <pc:docMk/>
            <pc:sldMk cId="2424059023" sldId="284"/>
            <ac:picMk id="7" creationId="{53C2E119-AB2F-E18A-18C7-F97716E85293}"/>
          </ac:picMkLst>
        </pc:picChg>
        <pc:picChg chg="add del mod">
          <ac:chgData name="Neemias Informatica Lima" userId="b77af7bd85500281" providerId="LiveId" clId="{7D1CC9F5-6E0A-41F8-B5B9-DE5264088EBB}" dt="2026-05-11T00:11:18.228" v="2679" actId="478"/>
          <ac:picMkLst>
            <pc:docMk/>
            <pc:sldMk cId="2424059023" sldId="284"/>
            <ac:picMk id="7" creationId="{B90C3DC6-D1DE-1F68-E52D-AAE740B25EE5}"/>
          </ac:picMkLst>
        </pc:picChg>
        <pc:picChg chg="add mod">
          <ac:chgData name="Neemias Informatica Lima" userId="b77af7bd85500281" providerId="LiveId" clId="{7D1CC9F5-6E0A-41F8-B5B9-DE5264088EBB}" dt="2026-05-09T11:28:53.767" v="64"/>
          <ac:picMkLst>
            <pc:docMk/>
            <pc:sldMk cId="2424059023" sldId="284"/>
            <ac:picMk id="9" creationId="{6780FCF5-5717-4108-FA78-9425C2E0A326}"/>
          </ac:picMkLst>
        </pc:picChg>
      </pc:sldChg>
      <pc:sldChg chg="addSp delSp modSp mod">
        <pc:chgData name="Neemias Informatica Lima" userId="b77af7bd85500281" providerId="LiveId" clId="{7D1CC9F5-6E0A-41F8-B5B9-DE5264088EBB}" dt="2026-05-11T00:34:59.109" v="2878" actId="20577"/>
        <pc:sldMkLst>
          <pc:docMk/>
          <pc:sldMk cId="2241968852" sldId="285"/>
        </pc:sldMkLst>
        <pc:spChg chg="add del mod">
          <ac:chgData name="Neemias Informatica Lima" userId="b77af7bd85500281" providerId="LiveId" clId="{7D1CC9F5-6E0A-41F8-B5B9-DE5264088EBB}" dt="2026-05-10T20:10:39.727" v="1043" actId="478"/>
          <ac:spMkLst>
            <pc:docMk/>
            <pc:sldMk cId="2241968852" sldId="285"/>
            <ac:spMk id="2" creationId="{27956852-DAE9-C6E0-61FD-D82A16E28272}"/>
          </ac:spMkLst>
        </pc:spChg>
        <pc:spChg chg="add mod">
          <ac:chgData name="Neemias Informatica Lima" userId="b77af7bd85500281" providerId="LiveId" clId="{7D1CC9F5-6E0A-41F8-B5B9-DE5264088EBB}" dt="2026-05-11T00:12:04.137" v="2687"/>
          <ac:spMkLst>
            <pc:docMk/>
            <pc:sldMk cId="2241968852" sldId="285"/>
            <ac:spMk id="2" creationId="{8FB19D78-4EDC-35A2-EC11-0EA75E82272C}"/>
          </ac:spMkLst>
        </pc:spChg>
        <pc:spChg chg="add del mod">
          <ac:chgData name="Neemias Informatica Lima" userId="b77af7bd85500281" providerId="LiveId" clId="{7D1CC9F5-6E0A-41F8-B5B9-DE5264088EBB}" dt="2026-05-10T21:36:21.900" v="1705" actId="478"/>
          <ac:spMkLst>
            <pc:docMk/>
            <pc:sldMk cId="2241968852" sldId="285"/>
            <ac:spMk id="2" creationId="{B3F90811-970C-5A08-230C-05B42286981A}"/>
          </ac:spMkLst>
        </pc:spChg>
        <pc:spChg chg="add del mod">
          <ac:chgData name="Neemias Informatica Lima" userId="b77af7bd85500281" providerId="LiveId" clId="{7D1CC9F5-6E0A-41F8-B5B9-DE5264088EBB}" dt="2026-05-10T23:23:40.013" v="2330" actId="478"/>
          <ac:spMkLst>
            <pc:docMk/>
            <pc:sldMk cId="2241968852" sldId="285"/>
            <ac:spMk id="2" creationId="{CA5062C1-09E9-75D4-951A-CD61583E6EA8}"/>
          </ac:spMkLst>
        </pc:spChg>
        <pc:spChg chg="add del mod">
          <ac:chgData name="Neemias Informatica Lima" userId="b77af7bd85500281" providerId="LiveId" clId="{7D1CC9F5-6E0A-41F8-B5B9-DE5264088EBB}" dt="2026-05-10T23:23:40.013" v="2330" actId="478"/>
          <ac:spMkLst>
            <pc:docMk/>
            <pc:sldMk cId="2241968852" sldId="285"/>
            <ac:spMk id="3" creationId="{24D104E7-8D66-F7C0-596E-0C01F468BAD8}"/>
          </ac:spMkLst>
        </pc:spChg>
        <pc:spChg chg="add del mod">
          <ac:chgData name="Neemias Informatica Lima" userId="b77af7bd85500281" providerId="LiveId" clId="{7D1CC9F5-6E0A-41F8-B5B9-DE5264088EBB}" dt="2026-05-10T21:36:21.900" v="1705" actId="478"/>
          <ac:spMkLst>
            <pc:docMk/>
            <pc:sldMk cId="2241968852" sldId="285"/>
            <ac:spMk id="3" creationId="{31B17856-7B86-76CE-4307-C9041D3D2C83}"/>
          </ac:spMkLst>
        </pc:spChg>
        <pc:spChg chg="add del mod">
          <ac:chgData name="Neemias Informatica Lima" userId="b77af7bd85500281" providerId="LiveId" clId="{7D1CC9F5-6E0A-41F8-B5B9-DE5264088EBB}" dt="2026-05-10T20:10:39.727" v="1043" actId="478"/>
          <ac:spMkLst>
            <pc:docMk/>
            <pc:sldMk cId="2241968852" sldId="285"/>
            <ac:spMk id="3" creationId="{5492AD81-EFC2-9FB0-3AB9-3507741623F1}"/>
          </ac:spMkLst>
        </pc:spChg>
        <pc:spChg chg="add mod">
          <ac:chgData name="Neemias Informatica Lima" userId="b77af7bd85500281" providerId="LiveId" clId="{7D1CC9F5-6E0A-41F8-B5B9-DE5264088EBB}" dt="2026-05-11T00:12:04.137" v="2687"/>
          <ac:spMkLst>
            <pc:docMk/>
            <pc:sldMk cId="2241968852" sldId="285"/>
            <ac:spMk id="3" creationId="{647D240F-3F90-38AF-218F-9700549C8E41}"/>
          </ac:spMkLst>
        </pc:spChg>
        <pc:spChg chg="add del mod">
          <ac:chgData name="Neemias Informatica Lima" userId="b77af7bd85500281" providerId="LiveId" clId="{7D1CC9F5-6E0A-41F8-B5B9-DE5264088EBB}" dt="2026-05-10T20:45:26.140" v="1297" actId="478"/>
          <ac:spMkLst>
            <pc:docMk/>
            <pc:sldMk cId="2241968852" sldId="285"/>
            <ac:spMk id="5" creationId="{01803E2C-E562-A66F-5379-E655565A10A0}"/>
          </ac:spMkLst>
        </pc:spChg>
        <pc:spChg chg="add del mod">
          <ac:chgData name="Neemias Informatica Lima" userId="b77af7bd85500281" providerId="LiveId" clId="{7D1CC9F5-6E0A-41F8-B5B9-DE5264088EBB}" dt="2026-05-11T00:12:03.756" v="2686" actId="478"/>
          <ac:spMkLst>
            <pc:docMk/>
            <pc:sldMk cId="2241968852" sldId="285"/>
            <ac:spMk id="5" creationId="{38DA8970-539A-AC76-5326-DECACDEADC65}"/>
          </ac:spMkLst>
        </pc:spChg>
        <pc:spChg chg="add del mod">
          <ac:chgData name="Neemias Informatica Lima" userId="b77af7bd85500281" providerId="LiveId" clId="{7D1CC9F5-6E0A-41F8-B5B9-DE5264088EBB}" dt="2026-05-10T22:28:45.081" v="2015" actId="478"/>
          <ac:spMkLst>
            <pc:docMk/>
            <pc:sldMk cId="2241968852" sldId="285"/>
            <ac:spMk id="5" creationId="{AFB24C45-120D-96B7-F074-EB4471FC65E7}"/>
          </ac:spMkLst>
        </pc:spChg>
        <pc:spChg chg="add del mod">
          <ac:chgData name="Neemias Informatica Lima" userId="b77af7bd85500281" providerId="LiveId" clId="{7D1CC9F5-6E0A-41F8-B5B9-DE5264088EBB}" dt="2026-05-10T22:28:45.081" v="2015" actId="478"/>
          <ac:spMkLst>
            <pc:docMk/>
            <pc:sldMk cId="2241968852" sldId="285"/>
            <ac:spMk id="6" creationId="{0C742164-49C7-A943-17FA-EB326A23D0AA}"/>
          </ac:spMkLst>
        </pc:spChg>
        <pc:spChg chg="add del mod">
          <ac:chgData name="Neemias Informatica Lima" userId="b77af7bd85500281" providerId="LiveId" clId="{7D1CC9F5-6E0A-41F8-B5B9-DE5264088EBB}" dt="2026-05-11T00:12:03.756" v="2686" actId="478"/>
          <ac:spMkLst>
            <pc:docMk/>
            <pc:sldMk cId="2241968852" sldId="285"/>
            <ac:spMk id="6" creationId="{8473F0F5-0921-8C64-1E07-2EC706CFE9B0}"/>
          </ac:spMkLst>
        </pc:spChg>
        <pc:spChg chg="add del mod">
          <ac:chgData name="Neemias Informatica Lima" userId="b77af7bd85500281" providerId="LiveId" clId="{7D1CC9F5-6E0A-41F8-B5B9-DE5264088EBB}" dt="2026-05-10T20:45:26.140" v="1297" actId="478"/>
          <ac:spMkLst>
            <pc:docMk/>
            <pc:sldMk cId="2241968852" sldId="285"/>
            <ac:spMk id="6" creationId="{85C208AD-EB01-27F7-9932-8507E4438BB4}"/>
          </ac:spMkLst>
        </pc:spChg>
        <pc:spChg chg="mod">
          <ac:chgData name="Neemias Informatica Lima" userId="b77af7bd85500281" providerId="LiveId" clId="{7D1CC9F5-6E0A-41F8-B5B9-DE5264088EBB}" dt="2026-05-11T00:34:11.739" v="2865"/>
          <ac:spMkLst>
            <pc:docMk/>
            <pc:sldMk cId="2241968852" sldId="285"/>
            <ac:spMk id="14" creationId="{00000000-0000-0000-0000-000000000000}"/>
          </ac:spMkLst>
        </pc:spChg>
        <pc:spChg chg="mod">
          <ac:chgData name="Neemias Informatica Lima" userId="b77af7bd85500281" providerId="LiveId" clId="{7D1CC9F5-6E0A-41F8-B5B9-DE5264088EBB}" dt="2026-05-11T00:34:59.109" v="2878" actId="20577"/>
          <ac:spMkLst>
            <pc:docMk/>
            <pc:sldMk cId="2241968852" sldId="285"/>
            <ac:spMk id="15" creationId="{0F091E13-8EAD-4FFB-9473-BC74E5ABDC64}"/>
          </ac:spMkLst>
        </pc:spChg>
        <pc:picChg chg="add del mod">
          <ac:chgData name="Neemias Informatica Lima" userId="b77af7bd85500281" providerId="LiveId" clId="{7D1CC9F5-6E0A-41F8-B5B9-DE5264088EBB}" dt="2026-05-10T21:36:21.900" v="1705" actId="478"/>
          <ac:picMkLst>
            <pc:docMk/>
            <pc:sldMk cId="2241968852" sldId="285"/>
            <ac:picMk id="4" creationId="{02F721C8-5E2C-1EF8-5E96-17FEB8C30A66}"/>
          </ac:picMkLst>
        </pc:picChg>
        <pc:picChg chg="add mod">
          <ac:chgData name="Neemias Informatica Lima" userId="b77af7bd85500281" providerId="LiveId" clId="{7D1CC9F5-6E0A-41F8-B5B9-DE5264088EBB}" dt="2026-05-11T00:12:04.137" v="2687"/>
          <ac:picMkLst>
            <pc:docMk/>
            <pc:sldMk cId="2241968852" sldId="285"/>
            <ac:picMk id="4" creationId="{071056A6-41B7-84A4-52AE-9A30F5127DBB}"/>
          </ac:picMkLst>
        </pc:picChg>
        <pc:picChg chg="add del mod">
          <ac:chgData name="Neemias Informatica Lima" userId="b77af7bd85500281" providerId="LiveId" clId="{7D1CC9F5-6E0A-41F8-B5B9-DE5264088EBB}" dt="2026-05-10T20:10:39.727" v="1043" actId="478"/>
          <ac:picMkLst>
            <pc:docMk/>
            <pc:sldMk cId="2241968852" sldId="285"/>
            <ac:picMk id="4" creationId="{5DF8831A-B474-D49E-553E-F5F52DC22B51}"/>
          </ac:picMkLst>
        </pc:picChg>
        <pc:picChg chg="add del mod">
          <ac:chgData name="Neemias Informatica Lima" userId="b77af7bd85500281" providerId="LiveId" clId="{7D1CC9F5-6E0A-41F8-B5B9-DE5264088EBB}" dt="2026-05-10T23:23:40.013" v="2330" actId="478"/>
          <ac:picMkLst>
            <pc:docMk/>
            <pc:sldMk cId="2241968852" sldId="285"/>
            <ac:picMk id="4" creationId="{F4B18D87-63AE-0198-D9E2-EAD685944015}"/>
          </ac:picMkLst>
        </pc:picChg>
        <pc:picChg chg="add del mod">
          <ac:chgData name="Neemias Informatica Lima" userId="b77af7bd85500281" providerId="LiveId" clId="{7D1CC9F5-6E0A-41F8-B5B9-DE5264088EBB}" dt="2026-05-10T20:45:26.140" v="1297" actId="478"/>
          <ac:picMkLst>
            <pc:docMk/>
            <pc:sldMk cId="2241968852" sldId="285"/>
            <ac:picMk id="7" creationId="{03971D56-DB7C-8BEF-C7A7-D20427DAF810}"/>
          </ac:picMkLst>
        </pc:picChg>
        <pc:picChg chg="add del mod">
          <ac:chgData name="Neemias Informatica Lima" userId="b77af7bd85500281" providerId="LiveId" clId="{7D1CC9F5-6E0A-41F8-B5B9-DE5264088EBB}" dt="2026-05-10T22:28:45.081" v="2015" actId="478"/>
          <ac:picMkLst>
            <pc:docMk/>
            <pc:sldMk cId="2241968852" sldId="285"/>
            <ac:picMk id="7" creationId="{47DDD4BD-F95D-3A4E-DC48-6BEC81156CD6}"/>
          </ac:picMkLst>
        </pc:picChg>
        <pc:picChg chg="add del mod">
          <ac:chgData name="Neemias Informatica Lima" userId="b77af7bd85500281" providerId="LiveId" clId="{7D1CC9F5-6E0A-41F8-B5B9-DE5264088EBB}" dt="2026-05-11T00:12:03.756" v="2686" actId="478"/>
          <ac:picMkLst>
            <pc:docMk/>
            <pc:sldMk cId="2241968852" sldId="285"/>
            <ac:picMk id="7" creationId="{49D1CA95-BB44-5BA0-280D-6DF846B2A681}"/>
          </ac:picMkLst>
        </pc:picChg>
        <pc:picChg chg="add mod">
          <ac:chgData name="Neemias Informatica Lima" userId="b77af7bd85500281" providerId="LiveId" clId="{7D1CC9F5-6E0A-41F8-B5B9-DE5264088EBB}" dt="2026-05-09T11:29:04.910" v="68"/>
          <ac:picMkLst>
            <pc:docMk/>
            <pc:sldMk cId="2241968852" sldId="285"/>
            <ac:picMk id="9" creationId="{40642919-35BE-5496-358C-59DCD7EC52FE}"/>
          </ac:picMkLst>
        </pc:picChg>
      </pc:sldChg>
      <pc:sldChg chg="addSp delSp modSp mod">
        <pc:chgData name="Neemias Informatica Lima" userId="b77af7bd85500281" providerId="LiveId" clId="{7D1CC9F5-6E0A-41F8-B5B9-DE5264088EBB}" dt="2026-05-11T00:39:31.949" v="2931" actId="20577"/>
        <pc:sldMkLst>
          <pc:docMk/>
          <pc:sldMk cId="1959249856" sldId="286"/>
        </pc:sldMkLst>
        <pc:spChg chg="add mod">
          <ac:chgData name="Neemias Informatica Lima" userId="b77af7bd85500281" providerId="LiveId" clId="{7D1CC9F5-6E0A-41F8-B5B9-DE5264088EBB}" dt="2026-05-11T00:12:25.056" v="2691"/>
          <ac:spMkLst>
            <pc:docMk/>
            <pc:sldMk cId="1959249856" sldId="286"/>
            <ac:spMk id="2" creationId="{5A69BC61-A409-5462-8011-4952ABC26243}"/>
          </ac:spMkLst>
        </pc:spChg>
        <pc:spChg chg="add del mod">
          <ac:chgData name="Neemias Informatica Lima" userId="b77af7bd85500281" providerId="LiveId" clId="{7D1CC9F5-6E0A-41F8-B5B9-DE5264088EBB}" dt="2026-05-10T20:10:59.958" v="1047" actId="478"/>
          <ac:spMkLst>
            <pc:docMk/>
            <pc:sldMk cId="1959249856" sldId="286"/>
            <ac:spMk id="2" creationId="{7F69D885-E75D-92E2-31D7-E2FFC0A739D7}"/>
          </ac:spMkLst>
        </pc:spChg>
        <pc:spChg chg="add del mod">
          <ac:chgData name="Neemias Informatica Lima" userId="b77af7bd85500281" providerId="LiveId" clId="{7D1CC9F5-6E0A-41F8-B5B9-DE5264088EBB}" dt="2026-05-10T21:36:35.371" v="1709" actId="478"/>
          <ac:spMkLst>
            <pc:docMk/>
            <pc:sldMk cId="1959249856" sldId="286"/>
            <ac:spMk id="2" creationId="{998EA020-F512-F6A6-A714-27F8942124EE}"/>
          </ac:spMkLst>
        </pc:spChg>
        <pc:spChg chg="add del mod">
          <ac:chgData name="Neemias Informatica Lima" userId="b77af7bd85500281" providerId="LiveId" clId="{7D1CC9F5-6E0A-41F8-B5B9-DE5264088EBB}" dt="2026-05-10T23:24:01.390" v="2334" actId="478"/>
          <ac:spMkLst>
            <pc:docMk/>
            <pc:sldMk cId="1959249856" sldId="286"/>
            <ac:spMk id="2" creationId="{C3AC9B70-15D3-CE8D-BECA-7C3F70899E14}"/>
          </ac:spMkLst>
        </pc:spChg>
        <pc:spChg chg="add mod">
          <ac:chgData name="Neemias Informatica Lima" userId="b77af7bd85500281" providerId="LiveId" clId="{7D1CC9F5-6E0A-41F8-B5B9-DE5264088EBB}" dt="2026-05-11T00:12:25.056" v="2691"/>
          <ac:spMkLst>
            <pc:docMk/>
            <pc:sldMk cId="1959249856" sldId="286"/>
            <ac:spMk id="3" creationId="{4E920CFE-D23A-AB54-A5F8-5E5076E154B6}"/>
          </ac:spMkLst>
        </pc:spChg>
        <pc:spChg chg="add del mod">
          <ac:chgData name="Neemias Informatica Lima" userId="b77af7bd85500281" providerId="LiveId" clId="{7D1CC9F5-6E0A-41F8-B5B9-DE5264088EBB}" dt="2026-05-10T21:36:35.371" v="1709" actId="478"/>
          <ac:spMkLst>
            <pc:docMk/>
            <pc:sldMk cId="1959249856" sldId="286"/>
            <ac:spMk id="3" creationId="{A213D0B2-647A-373D-76DA-7661F9AC67CB}"/>
          </ac:spMkLst>
        </pc:spChg>
        <pc:spChg chg="add del mod">
          <ac:chgData name="Neemias Informatica Lima" userId="b77af7bd85500281" providerId="LiveId" clId="{7D1CC9F5-6E0A-41F8-B5B9-DE5264088EBB}" dt="2026-05-10T23:24:01.390" v="2334" actId="478"/>
          <ac:spMkLst>
            <pc:docMk/>
            <pc:sldMk cId="1959249856" sldId="286"/>
            <ac:spMk id="3" creationId="{B74D5BBA-106D-E13A-5258-8A9CAEE7120E}"/>
          </ac:spMkLst>
        </pc:spChg>
        <pc:spChg chg="add del mod">
          <ac:chgData name="Neemias Informatica Lima" userId="b77af7bd85500281" providerId="LiveId" clId="{7D1CC9F5-6E0A-41F8-B5B9-DE5264088EBB}" dt="2026-05-10T20:10:59.958" v="1047" actId="478"/>
          <ac:spMkLst>
            <pc:docMk/>
            <pc:sldMk cId="1959249856" sldId="286"/>
            <ac:spMk id="3" creationId="{DDBE6EF2-E736-9711-8D1E-730FCDB58BEC}"/>
          </ac:spMkLst>
        </pc:spChg>
        <pc:spChg chg="add del mod">
          <ac:chgData name="Neemias Informatica Lima" userId="b77af7bd85500281" providerId="LiveId" clId="{7D1CC9F5-6E0A-41F8-B5B9-DE5264088EBB}" dt="2026-05-10T20:50:30.692" v="1301" actId="478"/>
          <ac:spMkLst>
            <pc:docMk/>
            <pc:sldMk cId="1959249856" sldId="286"/>
            <ac:spMk id="5" creationId="{1A5ABFB6-8A6D-1E5B-CA11-43E4D24C197A}"/>
          </ac:spMkLst>
        </pc:spChg>
        <pc:spChg chg="add del mod">
          <ac:chgData name="Neemias Informatica Lima" userId="b77af7bd85500281" providerId="LiveId" clId="{7D1CC9F5-6E0A-41F8-B5B9-DE5264088EBB}" dt="2026-05-11T00:12:24.715" v="2690" actId="478"/>
          <ac:spMkLst>
            <pc:docMk/>
            <pc:sldMk cId="1959249856" sldId="286"/>
            <ac:spMk id="5" creationId="{D0EC47D0-E6CE-3312-E53E-4C127169C7B2}"/>
          </ac:spMkLst>
        </pc:spChg>
        <pc:spChg chg="add del mod">
          <ac:chgData name="Neemias Informatica Lima" userId="b77af7bd85500281" providerId="LiveId" clId="{7D1CC9F5-6E0A-41F8-B5B9-DE5264088EBB}" dt="2026-05-10T22:29:06.624" v="2019" actId="478"/>
          <ac:spMkLst>
            <pc:docMk/>
            <pc:sldMk cId="1959249856" sldId="286"/>
            <ac:spMk id="5" creationId="{E98D09A8-4B8C-F17C-2381-581BA1DD97DE}"/>
          </ac:spMkLst>
        </pc:spChg>
        <pc:spChg chg="add del mod">
          <ac:chgData name="Neemias Informatica Lima" userId="b77af7bd85500281" providerId="LiveId" clId="{7D1CC9F5-6E0A-41F8-B5B9-DE5264088EBB}" dt="2026-05-10T20:50:30.692" v="1301" actId="478"/>
          <ac:spMkLst>
            <pc:docMk/>
            <pc:sldMk cId="1959249856" sldId="286"/>
            <ac:spMk id="6" creationId="{0DACD611-5634-3DC9-0986-9B5B11C287E1}"/>
          </ac:spMkLst>
        </pc:spChg>
        <pc:spChg chg="add del mod">
          <ac:chgData name="Neemias Informatica Lima" userId="b77af7bd85500281" providerId="LiveId" clId="{7D1CC9F5-6E0A-41F8-B5B9-DE5264088EBB}" dt="2026-05-10T22:29:06.624" v="2019" actId="478"/>
          <ac:spMkLst>
            <pc:docMk/>
            <pc:sldMk cId="1959249856" sldId="286"/>
            <ac:spMk id="6" creationId="{7C9F0F26-58D6-96CC-C265-0180EE383F87}"/>
          </ac:spMkLst>
        </pc:spChg>
        <pc:spChg chg="add del mod">
          <ac:chgData name="Neemias Informatica Lima" userId="b77af7bd85500281" providerId="LiveId" clId="{7D1CC9F5-6E0A-41F8-B5B9-DE5264088EBB}" dt="2026-05-11T00:12:24.715" v="2690" actId="478"/>
          <ac:spMkLst>
            <pc:docMk/>
            <pc:sldMk cId="1959249856" sldId="286"/>
            <ac:spMk id="6" creationId="{D8077AB8-E94C-99BF-0208-460A620DFA9E}"/>
          </ac:spMkLst>
        </pc:spChg>
        <pc:spChg chg="mod">
          <ac:chgData name="Neemias Informatica Lima" userId="b77af7bd85500281" providerId="LiveId" clId="{7D1CC9F5-6E0A-41F8-B5B9-DE5264088EBB}" dt="2026-05-11T00:38:30.636" v="2915"/>
          <ac:spMkLst>
            <pc:docMk/>
            <pc:sldMk cId="1959249856" sldId="286"/>
            <ac:spMk id="14" creationId="{00000000-0000-0000-0000-000000000000}"/>
          </ac:spMkLst>
        </pc:spChg>
        <pc:spChg chg="mod">
          <ac:chgData name="Neemias Informatica Lima" userId="b77af7bd85500281" providerId="LiveId" clId="{7D1CC9F5-6E0A-41F8-B5B9-DE5264088EBB}" dt="2026-05-11T00:39:31.949" v="2931" actId="20577"/>
          <ac:spMkLst>
            <pc:docMk/>
            <pc:sldMk cId="1959249856" sldId="286"/>
            <ac:spMk id="15" creationId="{863BB09B-C8C1-4354-BC51-D930C951E507}"/>
          </ac:spMkLst>
        </pc:spChg>
        <pc:picChg chg="add del mod">
          <ac:chgData name="Neemias Informatica Lima" userId="b77af7bd85500281" providerId="LiveId" clId="{7D1CC9F5-6E0A-41F8-B5B9-DE5264088EBB}" dt="2026-05-10T23:24:01.390" v="2334" actId="478"/>
          <ac:picMkLst>
            <pc:docMk/>
            <pc:sldMk cId="1959249856" sldId="286"/>
            <ac:picMk id="4" creationId="{077E96BD-2F1A-09C4-A6C2-2F5F4F86DC64}"/>
          </ac:picMkLst>
        </pc:picChg>
        <pc:picChg chg="add del mod">
          <ac:chgData name="Neemias Informatica Lima" userId="b77af7bd85500281" providerId="LiveId" clId="{7D1CC9F5-6E0A-41F8-B5B9-DE5264088EBB}" dt="2026-05-10T21:36:35.371" v="1709" actId="478"/>
          <ac:picMkLst>
            <pc:docMk/>
            <pc:sldMk cId="1959249856" sldId="286"/>
            <ac:picMk id="4" creationId="{4470370A-2978-D0B1-2916-BBE80DC30F64}"/>
          </ac:picMkLst>
        </pc:picChg>
        <pc:picChg chg="add del mod">
          <ac:chgData name="Neemias Informatica Lima" userId="b77af7bd85500281" providerId="LiveId" clId="{7D1CC9F5-6E0A-41F8-B5B9-DE5264088EBB}" dt="2026-05-10T20:10:59.958" v="1047" actId="478"/>
          <ac:picMkLst>
            <pc:docMk/>
            <pc:sldMk cId="1959249856" sldId="286"/>
            <ac:picMk id="4" creationId="{C9F8516B-4D1A-CC74-92A6-5CF302DB4334}"/>
          </ac:picMkLst>
        </pc:picChg>
        <pc:picChg chg="add mod">
          <ac:chgData name="Neemias Informatica Lima" userId="b77af7bd85500281" providerId="LiveId" clId="{7D1CC9F5-6E0A-41F8-B5B9-DE5264088EBB}" dt="2026-05-11T00:12:25.056" v="2691"/>
          <ac:picMkLst>
            <pc:docMk/>
            <pc:sldMk cId="1959249856" sldId="286"/>
            <ac:picMk id="4" creationId="{DE8F4B91-1F52-0C4B-59AD-98254D2C1998}"/>
          </ac:picMkLst>
        </pc:picChg>
        <pc:picChg chg="add del mod">
          <ac:chgData name="Neemias Informatica Lima" userId="b77af7bd85500281" providerId="LiveId" clId="{7D1CC9F5-6E0A-41F8-B5B9-DE5264088EBB}" dt="2026-05-10T22:29:06.624" v="2019" actId="478"/>
          <ac:picMkLst>
            <pc:docMk/>
            <pc:sldMk cId="1959249856" sldId="286"/>
            <ac:picMk id="7" creationId="{ABF3D7A2-AB76-F276-E675-1289A5C2BF26}"/>
          </ac:picMkLst>
        </pc:picChg>
        <pc:picChg chg="add del mod">
          <ac:chgData name="Neemias Informatica Lima" userId="b77af7bd85500281" providerId="LiveId" clId="{7D1CC9F5-6E0A-41F8-B5B9-DE5264088EBB}" dt="2026-05-10T20:50:30.692" v="1301" actId="478"/>
          <ac:picMkLst>
            <pc:docMk/>
            <pc:sldMk cId="1959249856" sldId="286"/>
            <ac:picMk id="7" creationId="{B67EBD2E-1C00-B6E1-A520-6C22DF985F3A}"/>
          </ac:picMkLst>
        </pc:picChg>
        <pc:picChg chg="add del mod">
          <ac:chgData name="Neemias Informatica Lima" userId="b77af7bd85500281" providerId="LiveId" clId="{7D1CC9F5-6E0A-41F8-B5B9-DE5264088EBB}" dt="2026-05-11T00:12:24.715" v="2690" actId="478"/>
          <ac:picMkLst>
            <pc:docMk/>
            <pc:sldMk cId="1959249856" sldId="286"/>
            <ac:picMk id="7" creationId="{BAEECB56-C4B2-8FB4-8905-19E5FF21C6FF}"/>
          </ac:picMkLst>
        </pc:picChg>
        <pc:picChg chg="add mod">
          <ac:chgData name="Neemias Informatica Lima" userId="b77af7bd85500281" providerId="LiveId" clId="{7D1CC9F5-6E0A-41F8-B5B9-DE5264088EBB}" dt="2026-05-09T11:29:18.462" v="72"/>
          <ac:picMkLst>
            <pc:docMk/>
            <pc:sldMk cId="1959249856" sldId="286"/>
            <ac:picMk id="9" creationId="{7F13A979-2379-F09A-B01C-EA8E2B46BF61}"/>
          </ac:picMkLst>
        </pc:picChg>
      </pc:sldChg>
      <pc:sldChg chg="addSp delSp modSp mod">
        <pc:chgData name="Neemias Informatica Lima" userId="b77af7bd85500281" providerId="LiveId" clId="{7D1CC9F5-6E0A-41F8-B5B9-DE5264088EBB}" dt="2026-05-11T00:46:10.171" v="3005" actId="20577"/>
        <pc:sldMkLst>
          <pc:docMk/>
          <pc:sldMk cId="2857006406" sldId="287"/>
        </pc:sldMkLst>
        <pc:spChg chg="add del mod">
          <ac:chgData name="Neemias Informatica Lima" userId="b77af7bd85500281" providerId="LiveId" clId="{7D1CC9F5-6E0A-41F8-B5B9-DE5264088EBB}" dt="2026-05-10T21:36:51.179" v="1715" actId="478"/>
          <ac:spMkLst>
            <pc:docMk/>
            <pc:sldMk cId="2857006406" sldId="287"/>
            <ac:spMk id="2" creationId="{16668423-3B80-D68E-ABBD-0308863B3142}"/>
          </ac:spMkLst>
        </pc:spChg>
        <pc:spChg chg="add mod">
          <ac:chgData name="Neemias Informatica Lima" userId="b77af7bd85500281" providerId="LiveId" clId="{7D1CC9F5-6E0A-41F8-B5B9-DE5264088EBB}" dt="2026-05-11T00:11:18.993" v="2680"/>
          <ac:spMkLst>
            <pc:docMk/>
            <pc:sldMk cId="2857006406" sldId="287"/>
            <ac:spMk id="2" creationId="{1C446322-E597-1256-BDF9-D2CA7495C04E}"/>
          </ac:spMkLst>
        </pc:spChg>
        <pc:spChg chg="add del mod">
          <ac:chgData name="Neemias Informatica Lima" userId="b77af7bd85500281" providerId="LiveId" clId="{7D1CC9F5-6E0A-41F8-B5B9-DE5264088EBB}" dt="2026-05-10T23:24:45.893" v="2340" actId="478"/>
          <ac:spMkLst>
            <pc:docMk/>
            <pc:sldMk cId="2857006406" sldId="287"/>
            <ac:spMk id="2" creationId="{2058D8C5-C13F-55DF-D730-01240175954E}"/>
          </ac:spMkLst>
        </pc:spChg>
        <pc:spChg chg="add del mod">
          <ac:chgData name="Neemias Informatica Lima" userId="b77af7bd85500281" providerId="LiveId" clId="{7D1CC9F5-6E0A-41F8-B5B9-DE5264088EBB}" dt="2026-05-10T20:11:32.142" v="1053" actId="478"/>
          <ac:spMkLst>
            <pc:docMk/>
            <pc:sldMk cId="2857006406" sldId="287"/>
            <ac:spMk id="2" creationId="{8D38D5BE-3A63-9AAD-A761-055E545CF4F2}"/>
          </ac:spMkLst>
        </pc:spChg>
        <pc:spChg chg="add mod">
          <ac:chgData name="Neemias Informatica Lima" userId="b77af7bd85500281" providerId="LiveId" clId="{7D1CC9F5-6E0A-41F8-B5B9-DE5264088EBB}" dt="2026-05-11T00:11:18.993" v="2680"/>
          <ac:spMkLst>
            <pc:docMk/>
            <pc:sldMk cId="2857006406" sldId="287"/>
            <ac:spMk id="3" creationId="{3954C463-297B-4893-CEEB-D5B8CD4A4E09}"/>
          </ac:spMkLst>
        </pc:spChg>
        <pc:spChg chg="add del mod">
          <ac:chgData name="Neemias Informatica Lima" userId="b77af7bd85500281" providerId="LiveId" clId="{7D1CC9F5-6E0A-41F8-B5B9-DE5264088EBB}" dt="2026-05-10T20:11:32.142" v="1053" actId="478"/>
          <ac:spMkLst>
            <pc:docMk/>
            <pc:sldMk cId="2857006406" sldId="287"/>
            <ac:spMk id="3" creationId="{94871B19-6ACE-9875-7907-A1E0F34A1954}"/>
          </ac:spMkLst>
        </pc:spChg>
        <pc:spChg chg="add del mod">
          <ac:chgData name="Neemias Informatica Lima" userId="b77af7bd85500281" providerId="LiveId" clId="{7D1CC9F5-6E0A-41F8-B5B9-DE5264088EBB}" dt="2026-05-10T23:24:45.893" v="2340" actId="478"/>
          <ac:spMkLst>
            <pc:docMk/>
            <pc:sldMk cId="2857006406" sldId="287"/>
            <ac:spMk id="3" creationId="{9C55D56E-3879-B160-2CDA-9F7950229A65}"/>
          </ac:spMkLst>
        </pc:spChg>
        <pc:spChg chg="add del mod">
          <ac:chgData name="Neemias Informatica Lima" userId="b77af7bd85500281" providerId="LiveId" clId="{7D1CC9F5-6E0A-41F8-B5B9-DE5264088EBB}" dt="2026-05-10T21:36:51.179" v="1715" actId="478"/>
          <ac:spMkLst>
            <pc:docMk/>
            <pc:sldMk cId="2857006406" sldId="287"/>
            <ac:spMk id="3" creationId="{E5273E93-19EF-AFC3-26AF-55233D6F7A52}"/>
          </ac:spMkLst>
        </pc:spChg>
        <pc:spChg chg="add del mod">
          <ac:chgData name="Neemias Informatica Lima" userId="b77af7bd85500281" providerId="LiveId" clId="{7D1CC9F5-6E0A-41F8-B5B9-DE5264088EBB}" dt="2026-05-10T20:51:11.508" v="1307" actId="478"/>
          <ac:spMkLst>
            <pc:docMk/>
            <pc:sldMk cId="2857006406" sldId="287"/>
            <ac:spMk id="5" creationId="{214BEA5B-4A7D-C4AE-57B8-56F4E7A38870}"/>
          </ac:spMkLst>
        </pc:spChg>
        <pc:spChg chg="add del mod">
          <ac:chgData name="Neemias Informatica Lima" userId="b77af7bd85500281" providerId="LiveId" clId="{7D1CC9F5-6E0A-41F8-B5B9-DE5264088EBB}" dt="2026-05-10T22:30:59.872" v="2025" actId="478"/>
          <ac:spMkLst>
            <pc:docMk/>
            <pc:sldMk cId="2857006406" sldId="287"/>
            <ac:spMk id="5" creationId="{4066F30F-87C8-6C82-259D-E3771CAFF658}"/>
          </ac:spMkLst>
        </pc:spChg>
        <pc:spChg chg="add del mod">
          <ac:chgData name="Neemias Informatica Lima" userId="b77af7bd85500281" providerId="LiveId" clId="{7D1CC9F5-6E0A-41F8-B5B9-DE5264088EBB}" dt="2026-05-11T00:11:28.379" v="2681" actId="478"/>
          <ac:spMkLst>
            <pc:docMk/>
            <pc:sldMk cId="2857006406" sldId="287"/>
            <ac:spMk id="5" creationId="{E48A620F-A0FB-D70F-790D-233F96107478}"/>
          </ac:spMkLst>
        </pc:spChg>
        <pc:spChg chg="add del mod">
          <ac:chgData name="Neemias Informatica Lima" userId="b77af7bd85500281" providerId="LiveId" clId="{7D1CC9F5-6E0A-41F8-B5B9-DE5264088EBB}" dt="2026-05-10T22:30:59.872" v="2025" actId="478"/>
          <ac:spMkLst>
            <pc:docMk/>
            <pc:sldMk cId="2857006406" sldId="287"/>
            <ac:spMk id="6" creationId="{44747B9E-713A-8000-D9F8-E1E5AFC04E19}"/>
          </ac:spMkLst>
        </pc:spChg>
        <pc:spChg chg="add del mod">
          <ac:chgData name="Neemias Informatica Lima" userId="b77af7bd85500281" providerId="LiveId" clId="{7D1CC9F5-6E0A-41F8-B5B9-DE5264088EBB}" dt="2026-05-11T00:11:28.379" v="2681" actId="478"/>
          <ac:spMkLst>
            <pc:docMk/>
            <pc:sldMk cId="2857006406" sldId="287"/>
            <ac:spMk id="6" creationId="{8738AE46-6743-A961-3C2B-7AB726B0FADB}"/>
          </ac:spMkLst>
        </pc:spChg>
        <pc:spChg chg="add del mod">
          <ac:chgData name="Neemias Informatica Lima" userId="b77af7bd85500281" providerId="LiveId" clId="{7D1CC9F5-6E0A-41F8-B5B9-DE5264088EBB}" dt="2026-05-10T20:51:11.508" v="1307" actId="478"/>
          <ac:spMkLst>
            <pc:docMk/>
            <pc:sldMk cId="2857006406" sldId="287"/>
            <ac:spMk id="6" creationId="{A8EC88D6-1B28-BE91-288D-89B3E2E1035D}"/>
          </ac:spMkLst>
        </pc:spChg>
        <pc:spChg chg="add mod">
          <ac:chgData name="Neemias Informatica Lima" userId="b77af7bd85500281" providerId="LiveId" clId="{7D1CC9F5-6E0A-41F8-B5B9-DE5264088EBB}" dt="2026-05-11T00:11:28.783" v="2682"/>
          <ac:spMkLst>
            <pc:docMk/>
            <pc:sldMk cId="2857006406" sldId="287"/>
            <ac:spMk id="8" creationId="{507351BB-6803-21A0-D652-F23142C1B0F2}"/>
          </ac:spMkLst>
        </pc:spChg>
        <pc:spChg chg="add mod">
          <ac:chgData name="Neemias Informatica Lima" userId="b77af7bd85500281" providerId="LiveId" clId="{7D1CC9F5-6E0A-41F8-B5B9-DE5264088EBB}" dt="2026-05-11T00:11:28.783" v="2682"/>
          <ac:spMkLst>
            <pc:docMk/>
            <pc:sldMk cId="2857006406" sldId="287"/>
            <ac:spMk id="11" creationId="{D75FF218-36EC-DE4D-D071-EAF42F79C605}"/>
          </ac:spMkLst>
        </pc:spChg>
        <pc:spChg chg="mod">
          <ac:chgData name="Neemias Informatica Lima" userId="b77af7bd85500281" providerId="LiveId" clId="{7D1CC9F5-6E0A-41F8-B5B9-DE5264088EBB}" dt="2026-05-11T00:46:10.171" v="3005" actId="20577"/>
          <ac:spMkLst>
            <pc:docMk/>
            <pc:sldMk cId="2857006406" sldId="287"/>
            <ac:spMk id="16" creationId="{28D68641-D640-4BD7-9D5B-B3803DCCF9B3}"/>
          </ac:spMkLst>
        </pc:spChg>
        <pc:picChg chg="add mod">
          <ac:chgData name="Neemias Informatica Lima" userId="b77af7bd85500281" providerId="LiveId" clId="{7D1CC9F5-6E0A-41F8-B5B9-DE5264088EBB}" dt="2026-05-11T00:11:18.993" v="2680"/>
          <ac:picMkLst>
            <pc:docMk/>
            <pc:sldMk cId="2857006406" sldId="287"/>
            <ac:picMk id="4" creationId="{0766A9A2-6976-3D18-8FAD-46EAE70A0825}"/>
          </ac:picMkLst>
        </pc:picChg>
        <pc:picChg chg="add del mod">
          <ac:chgData name="Neemias Informatica Lima" userId="b77af7bd85500281" providerId="LiveId" clId="{7D1CC9F5-6E0A-41F8-B5B9-DE5264088EBB}" dt="2026-05-10T20:11:32.142" v="1053" actId="478"/>
          <ac:picMkLst>
            <pc:docMk/>
            <pc:sldMk cId="2857006406" sldId="287"/>
            <ac:picMk id="4" creationId="{60BA9699-13DC-DB8E-9390-C96154B943AC}"/>
          </ac:picMkLst>
        </pc:picChg>
        <pc:picChg chg="add del mod">
          <ac:chgData name="Neemias Informatica Lima" userId="b77af7bd85500281" providerId="LiveId" clId="{7D1CC9F5-6E0A-41F8-B5B9-DE5264088EBB}" dt="2026-05-10T23:24:45.893" v="2340" actId="478"/>
          <ac:picMkLst>
            <pc:docMk/>
            <pc:sldMk cId="2857006406" sldId="287"/>
            <ac:picMk id="4" creationId="{CF6F1AAE-89F5-E3C2-4838-84C9759BD4A2}"/>
          </ac:picMkLst>
        </pc:picChg>
        <pc:picChg chg="add del mod">
          <ac:chgData name="Neemias Informatica Lima" userId="b77af7bd85500281" providerId="LiveId" clId="{7D1CC9F5-6E0A-41F8-B5B9-DE5264088EBB}" dt="2026-05-10T21:36:51.179" v="1715" actId="478"/>
          <ac:picMkLst>
            <pc:docMk/>
            <pc:sldMk cId="2857006406" sldId="287"/>
            <ac:picMk id="4" creationId="{E01DB002-EF61-8BC2-4AA7-615219BEBB0C}"/>
          </ac:picMkLst>
        </pc:picChg>
        <pc:picChg chg="add del mod">
          <ac:chgData name="Neemias Informatica Lima" userId="b77af7bd85500281" providerId="LiveId" clId="{7D1CC9F5-6E0A-41F8-B5B9-DE5264088EBB}" dt="2026-05-10T22:30:59.872" v="2025" actId="478"/>
          <ac:picMkLst>
            <pc:docMk/>
            <pc:sldMk cId="2857006406" sldId="287"/>
            <ac:picMk id="7" creationId="{434B1B42-D959-B25B-956C-BF3D48F77B1B}"/>
          </ac:picMkLst>
        </pc:picChg>
        <pc:picChg chg="add del mod">
          <ac:chgData name="Neemias Informatica Lima" userId="b77af7bd85500281" providerId="LiveId" clId="{7D1CC9F5-6E0A-41F8-B5B9-DE5264088EBB}" dt="2026-05-10T20:51:11.508" v="1307" actId="478"/>
          <ac:picMkLst>
            <pc:docMk/>
            <pc:sldMk cId="2857006406" sldId="287"/>
            <ac:picMk id="7" creationId="{AFFC21C2-9BBC-EE61-504A-811B0591521D}"/>
          </ac:picMkLst>
        </pc:picChg>
        <pc:picChg chg="add del mod">
          <ac:chgData name="Neemias Informatica Lima" userId="b77af7bd85500281" providerId="LiveId" clId="{7D1CC9F5-6E0A-41F8-B5B9-DE5264088EBB}" dt="2026-05-11T00:11:28.379" v="2681" actId="478"/>
          <ac:picMkLst>
            <pc:docMk/>
            <pc:sldMk cId="2857006406" sldId="287"/>
            <ac:picMk id="7" creationId="{D9CA55CA-C7F0-24A6-B8FE-9065DDA0E7A5}"/>
          </ac:picMkLst>
        </pc:picChg>
        <pc:picChg chg="add mod">
          <ac:chgData name="Neemias Informatica Lima" userId="b77af7bd85500281" providerId="LiveId" clId="{7D1CC9F5-6E0A-41F8-B5B9-DE5264088EBB}" dt="2026-05-09T11:29:38.894" v="78"/>
          <ac:picMkLst>
            <pc:docMk/>
            <pc:sldMk cId="2857006406" sldId="287"/>
            <ac:picMk id="9" creationId="{02B42883-4E09-7C05-A73A-456A105E7B1C}"/>
          </ac:picMkLst>
        </pc:picChg>
        <pc:picChg chg="add mod">
          <ac:chgData name="Neemias Informatica Lima" userId="b77af7bd85500281" providerId="LiveId" clId="{7D1CC9F5-6E0A-41F8-B5B9-DE5264088EBB}" dt="2026-05-11T00:11:28.783" v="2682"/>
          <ac:picMkLst>
            <pc:docMk/>
            <pc:sldMk cId="2857006406" sldId="287"/>
            <ac:picMk id="12" creationId="{2C631742-8B0E-0B77-3A78-76A6E2511BD0}"/>
          </ac:picMkLst>
        </pc:picChg>
      </pc:sldChg>
      <pc:sldChg chg="addSp delSp modSp mod">
        <pc:chgData name="Neemias Informatica Lima" userId="b77af7bd85500281" providerId="LiveId" clId="{7D1CC9F5-6E0A-41F8-B5B9-DE5264088EBB}" dt="2026-05-11T00:25:21.733" v="2746" actId="20577"/>
        <pc:sldMkLst>
          <pc:docMk/>
          <pc:sldMk cId="2630436816" sldId="288"/>
        </pc:sldMkLst>
        <pc:spChg chg="add del mod">
          <ac:chgData name="Neemias Informatica Lima" userId="b77af7bd85500281" providerId="LiveId" clId="{7D1CC9F5-6E0A-41F8-B5B9-DE5264088EBB}" dt="2026-05-10T23:22:53.317" v="2318" actId="478"/>
          <ac:spMkLst>
            <pc:docMk/>
            <pc:sldMk cId="2630436816" sldId="288"/>
            <ac:spMk id="2" creationId="{2AA25C40-0F64-6184-771D-15B6297E0CDC}"/>
          </ac:spMkLst>
        </pc:spChg>
        <pc:spChg chg="add del mod">
          <ac:chgData name="Neemias Informatica Lima" userId="b77af7bd85500281" providerId="LiveId" clId="{7D1CC9F5-6E0A-41F8-B5B9-DE5264088EBB}" dt="2026-05-10T20:09:07.486" v="1029" actId="478"/>
          <ac:spMkLst>
            <pc:docMk/>
            <pc:sldMk cId="2630436816" sldId="288"/>
            <ac:spMk id="2" creationId="{C0082495-EDF9-9700-802B-D6A2B10BF8EE}"/>
          </ac:spMkLst>
        </pc:spChg>
        <pc:spChg chg="add mod">
          <ac:chgData name="Neemias Informatica Lima" userId="b77af7bd85500281" providerId="LiveId" clId="{7D1CC9F5-6E0A-41F8-B5B9-DE5264088EBB}" dt="2026-05-11T00:10:11.818" v="2672"/>
          <ac:spMkLst>
            <pc:docMk/>
            <pc:sldMk cId="2630436816" sldId="288"/>
            <ac:spMk id="2" creationId="{C5279DC0-1F6C-4C62-E6A0-BA57700449CC}"/>
          </ac:spMkLst>
        </pc:spChg>
        <pc:spChg chg="add del mod">
          <ac:chgData name="Neemias Informatica Lima" userId="b77af7bd85500281" providerId="LiveId" clId="{7D1CC9F5-6E0A-41F8-B5B9-DE5264088EBB}" dt="2026-05-10T21:35:43.187" v="1693" actId="478"/>
          <ac:spMkLst>
            <pc:docMk/>
            <pc:sldMk cId="2630436816" sldId="288"/>
            <ac:spMk id="2" creationId="{C6DA716C-42EA-C8A9-F978-C4CCF5737A93}"/>
          </ac:spMkLst>
        </pc:spChg>
        <pc:spChg chg="add del mod">
          <ac:chgData name="Neemias Informatica Lima" userId="b77af7bd85500281" providerId="LiveId" clId="{7D1CC9F5-6E0A-41F8-B5B9-DE5264088EBB}" dt="2026-05-10T23:22:53.317" v="2318" actId="478"/>
          <ac:spMkLst>
            <pc:docMk/>
            <pc:sldMk cId="2630436816" sldId="288"/>
            <ac:spMk id="3" creationId="{A21B9500-20B0-45FD-63A8-426E963BBCDF}"/>
          </ac:spMkLst>
        </pc:spChg>
        <pc:spChg chg="add mod">
          <ac:chgData name="Neemias Informatica Lima" userId="b77af7bd85500281" providerId="LiveId" clId="{7D1CC9F5-6E0A-41F8-B5B9-DE5264088EBB}" dt="2026-05-11T00:10:11.818" v="2672"/>
          <ac:spMkLst>
            <pc:docMk/>
            <pc:sldMk cId="2630436816" sldId="288"/>
            <ac:spMk id="3" creationId="{A889F0A8-87A6-54CC-D067-E088A6571B51}"/>
          </ac:spMkLst>
        </pc:spChg>
        <pc:spChg chg="add del mod">
          <ac:chgData name="Neemias Informatica Lima" userId="b77af7bd85500281" providerId="LiveId" clId="{7D1CC9F5-6E0A-41F8-B5B9-DE5264088EBB}" dt="2026-05-10T21:35:43.187" v="1693" actId="478"/>
          <ac:spMkLst>
            <pc:docMk/>
            <pc:sldMk cId="2630436816" sldId="288"/>
            <ac:spMk id="3" creationId="{DAAFC8DD-8FF1-E505-896D-34D6719DDE41}"/>
          </ac:spMkLst>
        </pc:spChg>
        <pc:spChg chg="add del mod">
          <ac:chgData name="Neemias Informatica Lima" userId="b77af7bd85500281" providerId="LiveId" clId="{7D1CC9F5-6E0A-41F8-B5B9-DE5264088EBB}" dt="2026-05-10T20:09:07.486" v="1029" actId="478"/>
          <ac:spMkLst>
            <pc:docMk/>
            <pc:sldMk cId="2630436816" sldId="288"/>
            <ac:spMk id="3" creationId="{DCB15700-EE59-7B38-9A3C-52095AC83353}"/>
          </ac:spMkLst>
        </pc:spChg>
        <pc:spChg chg="add del mod">
          <ac:chgData name="Neemias Informatica Lima" userId="b77af7bd85500281" providerId="LiveId" clId="{7D1CC9F5-6E0A-41F8-B5B9-DE5264088EBB}" dt="2026-05-10T22:27:22.504" v="2003" actId="478"/>
          <ac:spMkLst>
            <pc:docMk/>
            <pc:sldMk cId="2630436816" sldId="288"/>
            <ac:spMk id="5" creationId="{44170E80-5714-486A-9BE6-3A802A7BD398}"/>
          </ac:spMkLst>
        </pc:spChg>
        <pc:spChg chg="add del mod">
          <ac:chgData name="Neemias Informatica Lima" userId="b77af7bd85500281" providerId="LiveId" clId="{7D1CC9F5-6E0A-41F8-B5B9-DE5264088EBB}" dt="2026-05-11T00:10:11.387" v="2671" actId="478"/>
          <ac:spMkLst>
            <pc:docMk/>
            <pc:sldMk cId="2630436816" sldId="288"/>
            <ac:spMk id="5" creationId="{533489ED-C288-3706-7B68-0B52F419BF94}"/>
          </ac:spMkLst>
        </pc:spChg>
        <pc:spChg chg="add del mod">
          <ac:chgData name="Neemias Informatica Lima" userId="b77af7bd85500281" providerId="LiveId" clId="{7D1CC9F5-6E0A-41F8-B5B9-DE5264088EBB}" dt="2026-05-10T20:44:38.428" v="1285" actId="478"/>
          <ac:spMkLst>
            <pc:docMk/>
            <pc:sldMk cId="2630436816" sldId="288"/>
            <ac:spMk id="5" creationId="{CA300565-6978-62D3-B57A-3E65C51D81DF}"/>
          </ac:spMkLst>
        </pc:spChg>
        <pc:spChg chg="add del mod">
          <ac:chgData name="Neemias Informatica Lima" userId="b77af7bd85500281" providerId="LiveId" clId="{7D1CC9F5-6E0A-41F8-B5B9-DE5264088EBB}" dt="2026-05-10T22:27:22.504" v="2003" actId="478"/>
          <ac:spMkLst>
            <pc:docMk/>
            <pc:sldMk cId="2630436816" sldId="288"/>
            <ac:spMk id="6" creationId="{6DC7C0F0-EB72-158D-1BD5-52C1AA189862}"/>
          </ac:spMkLst>
        </pc:spChg>
        <pc:spChg chg="add del mod">
          <ac:chgData name="Neemias Informatica Lima" userId="b77af7bd85500281" providerId="LiveId" clId="{7D1CC9F5-6E0A-41F8-B5B9-DE5264088EBB}" dt="2026-05-10T20:44:38.428" v="1285" actId="478"/>
          <ac:spMkLst>
            <pc:docMk/>
            <pc:sldMk cId="2630436816" sldId="288"/>
            <ac:spMk id="6" creationId="{8A5FE0EB-8FBC-8D07-DC67-0268BB6D5CBF}"/>
          </ac:spMkLst>
        </pc:spChg>
        <pc:spChg chg="add del mod">
          <ac:chgData name="Neemias Informatica Lima" userId="b77af7bd85500281" providerId="LiveId" clId="{7D1CC9F5-6E0A-41F8-B5B9-DE5264088EBB}" dt="2026-05-11T00:10:11.387" v="2671" actId="478"/>
          <ac:spMkLst>
            <pc:docMk/>
            <pc:sldMk cId="2630436816" sldId="288"/>
            <ac:spMk id="6" creationId="{B4312F7E-562F-0A6A-00D5-35928B8D89A2}"/>
          </ac:spMkLst>
        </pc:spChg>
        <pc:spChg chg="mod">
          <ac:chgData name="Neemias Informatica Lima" userId="b77af7bd85500281" providerId="LiveId" clId="{7D1CC9F5-6E0A-41F8-B5B9-DE5264088EBB}" dt="2026-05-11T00:25:21.733" v="2746" actId="20577"/>
          <ac:spMkLst>
            <pc:docMk/>
            <pc:sldMk cId="2630436816" sldId="288"/>
            <ac:spMk id="13" creationId="{00000000-0000-0000-0000-000000000000}"/>
          </ac:spMkLst>
        </pc:spChg>
        <pc:spChg chg="mod">
          <ac:chgData name="Neemias Informatica Lima" userId="b77af7bd85500281" providerId="LiveId" clId="{7D1CC9F5-6E0A-41F8-B5B9-DE5264088EBB}" dt="2026-05-11T00:21:58.320" v="2726"/>
          <ac:spMkLst>
            <pc:docMk/>
            <pc:sldMk cId="2630436816" sldId="288"/>
            <ac:spMk id="14" creationId="{00000000-0000-0000-0000-000000000000}"/>
          </ac:spMkLst>
        </pc:spChg>
        <pc:picChg chg="add del mod">
          <ac:chgData name="Neemias Informatica Lima" userId="b77af7bd85500281" providerId="LiveId" clId="{7D1CC9F5-6E0A-41F8-B5B9-DE5264088EBB}" dt="2026-05-10T21:35:43.187" v="1693" actId="478"/>
          <ac:picMkLst>
            <pc:docMk/>
            <pc:sldMk cId="2630436816" sldId="288"/>
            <ac:picMk id="4" creationId="{0CCB68C5-DE27-8114-7BEE-FD95A8E14C81}"/>
          </ac:picMkLst>
        </pc:picChg>
        <pc:picChg chg="add del mod">
          <ac:chgData name="Neemias Informatica Lima" userId="b77af7bd85500281" providerId="LiveId" clId="{7D1CC9F5-6E0A-41F8-B5B9-DE5264088EBB}" dt="2026-05-10T23:22:53.317" v="2318" actId="478"/>
          <ac:picMkLst>
            <pc:docMk/>
            <pc:sldMk cId="2630436816" sldId="288"/>
            <ac:picMk id="4" creationId="{4699AF4E-FEA5-2439-8353-4EF3A3CD6C02}"/>
          </ac:picMkLst>
        </pc:picChg>
        <pc:picChg chg="add del mod">
          <ac:chgData name="Neemias Informatica Lima" userId="b77af7bd85500281" providerId="LiveId" clId="{7D1CC9F5-6E0A-41F8-B5B9-DE5264088EBB}" dt="2026-05-10T20:09:07.486" v="1029" actId="478"/>
          <ac:picMkLst>
            <pc:docMk/>
            <pc:sldMk cId="2630436816" sldId="288"/>
            <ac:picMk id="4" creationId="{4C18DCF1-72F6-C8A5-EDD7-8637D1848165}"/>
          </ac:picMkLst>
        </pc:picChg>
        <pc:picChg chg="add mod">
          <ac:chgData name="Neemias Informatica Lima" userId="b77af7bd85500281" providerId="LiveId" clId="{7D1CC9F5-6E0A-41F8-B5B9-DE5264088EBB}" dt="2026-05-11T00:10:11.818" v="2672"/>
          <ac:picMkLst>
            <pc:docMk/>
            <pc:sldMk cId="2630436816" sldId="288"/>
            <ac:picMk id="4" creationId="{BE9F8FA9-56E7-894C-2E88-A6FE14BE7F05}"/>
          </ac:picMkLst>
        </pc:picChg>
        <pc:picChg chg="add del mod">
          <ac:chgData name="Neemias Informatica Lima" userId="b77af7bd85500281" providerId="LiveId" clId="{7D1CC9F5-6E0A-41F8-B5B9-DE5264088EBB}" dt="2026-05-10T22:27:22.504" v="2003" actId="478"/>
          <ac:picMkLst>
            <pc:docMk/>
            <pc:sldMk cId="2630436816" sldId="288"/>
            <ac:picMk id="7" creationId="{1F5867FA-3142-27CB-C22D-0C24C71E8960}"/>
          </ac:picMkLst>
        </pc:picChg>
        <pc:picChg chg="add del mod">
          <ac:chgData name="Neemias Informatica Lima" userId="b77af7bd85500281" providerId="LiveId" clId="{7D1CC9F5-6E0A-41F8-B5B9-DE5264088EBB}" dt="2026-05-11T00:10:11.387" v="2671" actId="478"/>
          <ac:picMkLst>
            <pc:docMk/>
            <pc:sldMk cId="2630436816" sldId="288"/>
            <ac:picMk id="7" creationId="{6F2863AE-F774-F929-CEBE-0A28E75657A4}"/>
          </ac:picMkLst>
        </pc:picChg>
        <pc:picChg chg="add del mod">
          <ac:chgData name="Neemias Informatica Lima" userId="b77af7bd85500281" providerId="LiveId" clId="{7D1CC9F5-6E0A-41F8-B5B9-DE5264088EBB}" dt="2026-05-10T20:44:38.428" v="1285" actId="478"/>
          <ac:picMkLst>
            <pc:docMk/>
            <pc:sldMk cId="2630436816" sldId="288"/>
            <ac:picMk id="7" creationId="{8CDD1002-6662-BA26-D292-C09948460DAE}"/>
          </ac:picMkLst>
        </pc:picChg>
        <pc:picChg chg="add mod">
          <ac:chgData name="Neemias Informatica Lima" userId="b77af7bd85500281" providerId="LiveId" clId="{7D1CC9F5-6E0A-41F8-B5B9-DE5264088EBB}" dt="2026-05-09T11:28:05.976" v="56"/>
          <ac:picMkLst>
            <pc:docMk/>
            <pc:sldMk cId="2630436816" sldId="288"/>
            <ac:picMk id="9" creationId="{D6E19EEB-85A9-AAE7-7478-BEE67E5F4BBA}"/>
          </ac:picMkLst>
        </pc:picChg>
      </pc:sldChg>
      <pc:sldChg chg="addSp delSp modSp mod">
        <pc:chgData name="Neemias Informatica Lima" userId="b77af7bd85500281" providerId="LiveId" clId="{7D1CC9F5-6E0A-41F8-B5B9-DE5264088EBB}" dt="2026-05-11T00:30:16.140" v="2817" actId="6549"/>
        <pc:sldMkLst>
          <pc:docMk/>
          <pc:sldMk cId="3032827026" sldId="289"/>
        </pc:sldMkLst>
        <pc:spChg chg="add del mod">
          <ac:chgData name="Neemias Informatica Lima" userId="b77af7bd85500281" providerId="LiveId" clId="{7D1CC9F5-6E0A-41F8-B5B9-DE5264088EBB}" dt="2026-05-10T23:23:18.310" v="2324" actId="478"/>
          <ac:spMkLst>
            <pc:docMk/>
            <pc:sldMk cId="3032827026" sldId="289"/>
            <ac:spMk id="2" creationId="{5953BCE8-393E-B0FF-8559-F054E6695FE8}"/>
          </ac:spMkLst>
        </pc:spChg>
        <pc:spChg chg="add del mod">
          <ac:chgData name="Neemias Informatica Lima" userId="b77af7bd85500281" providerId="LiveId" clId="{7D1CC9F5-6E0A-41F8-B5B9-DE5264088EBB}" dt="2026-05-10T21:36:04.827" v="1699" actId="478"/>
          <ac:spMkLst>
            <pc:docMk/>
            <pc:sldMk cId="3032827026" sldId="289"/>
            <ac:spMk id="2" creationId="{8B1EFECF-38CB-496D-E383-2E97A904E328}"/>
          </ac:spMkLst>
        </pc:spChg>
        <pc:spChg chg="add mod">
          <ac:chgData name="Neemias Informatica Lima" userId="b77af7bd85500281" providerId="LiveId" clId="{7D1CC9F5-6E0A-41F8-B5B9-DE5264088EBB}" dt="2026-05-11T00:11:11.537" v="2678"/>
          <ac:spMkLst>
            <pc:docMk/>
            <pc:sldMk cId="3032827026" sldId="289"/>
            <ac:spMk id="2" creationId="{B7DA227C-4F59-FCA7-5765-6ADF8DE13182}"/>
          </ac:spMkLst>
        </pc:spChg>
        <pc:spChg chg="add del mod">
          <ac:chgData name="Neemias Informatica Lima" userId="b77af7bd85500281" providerId="LiveId" clId="{7D1CC9F5-6E0A-41F8-B5B9-DE5264088EBB}" dt="2026-05-10T20:09:49.662" v="1035" actId="478"/>
          <ac:spMkLst>
            <pc:docMk/>
            <pc:sldMk cId="3032827026" sldId="289"/>
            <ac:spMk id="2" creationId="{F995DE07-FCC4-C439-C693-1886031980CB}"/>
          </ac:spMkLst>
        </pc:spChg>
        <pc:spChg chg="add del mod">
          <ac:chgData name="Neemias Informatica Lima" userId="b77af7bd85500281" providerId="LiveId" clId="{7D1CC9F5-6E0A-41F8-B5B9-DE5264088EBB}" dt="2026-05-10T21:36:04.827" v="1699" actId="478"/>
          <ac:spMkLst>
            <pc:docMk/>
            <pc:sldMk cId="3032827026" sldId="289"/>
            <ac:spMk id="3" creationId="{0043F70B-3FBA-C9AA-B8F3-EA64F9DA8971}"/>
          </ac:spMkLst>
        </pc:spChg>
        <pc:spChg chg="add mod">
          <ac:chgData name="Neemias Informatica Lima" userId="b77af7bd85500281" providerId="LiveId" clId="{7D1CC9F5-6E0A-41F8-B5B9-DE5264088EBB}" dt="2026-05-11T00:11:11.537" v="2678"/>
          <ac:spMkLst>
            <pc:docMk/>
            <pc:sldMk cId="3032827026" sldId="289"/>
            <ac:spMk id="3" creationId="{4C33D809-3C7B-BE37-874B-8A66A0F150AF}"/>
          </ac:spMkLst>
        </pc:spChg>
        <pc:spChg chg="add del mod">
          <ac:chgData name="Neemias Informatica Lima" userId="b77af7bd85500281" providerId="LiveId" clId="{7D1CC9F5-6E0A-41F8-B5B9-DE5264088EBB}" dt="2026-05-10T23:23:18.310" v="2324" actId="478"/>
          <ac:spMkLst>
            <pc:docMk/>
            <pc:sldMk cId="3032827026" sldId="289"/>
            <ac:spMk id="3" creationId="{89D8DB79-0331-5DFE-9C1D-68A955F11694}"/>
          </ac:spMkLst>
        </pc:spChg>
        <pc:spChg chg="add del mod">
          <ac:chgData name="Neemias Informatica Lima" userId="b77af7bd85500281" providerId="LiveId" clId="{7D1CC9F5-6E0A-41F8-B5B9-DE5264088EBB}" dt="2026-05-10T20:09:49.662" v="1035" actId="478"/>
          <ac:spMkLst>
            <pc:docMk/>
            <pc:sldMk cId="3032827026" sldId="289"/>
            <ac:spMk id="3" creationId="{B7695094-BEF0-8BF6-2105-45E80E488721}"/>
          </ac:spMkLst>
        </pc:spChg>
        <pc:spChg chg="add del mod">
          <ac:chgData name="Neemias Informatica Lima" userId="b77af7bd85500281" providerId="LiveId" clId="{7D1CC9F5-6E0A-41F8-B5B9-DE5264088EBB}" dt="2026-05-10T20:45:02.997" v="1291" actId="478"/>
          <ac:spMkLst>
            <pc:docMk/>
            <pc:sldMk cId="3032827026" sldId="289"/>
            <ac:spMk id="5" creationId="{403D0154-0C69-1279-C6F3-417CEDFDD313}"/>
          </ac:spMkLst>
        </pc:spChg>
        <pc:spChg chg="add del mod">
          <ac:chgData name="Neemias Informatica Lima" userId="b77af7bd85500281" providerId="LiveId" clId="{7D1CC9F5-6E0A-41F8-B5B9-DE5264088EBB}" dt="2026-05-11T00:11:11.067" v="2677" actId="478"/>
          <ac:spMkLst>
            <pc:docMk/>
            <pc:sldMk cId="3032827026" sldId="289"/>
            <ac:spMk id="5" creationId="{703A3EB1-1540-1ED3-3D02-8EA8BADD57B7}"/>
          </ac:spMkLst>
        </pc:spChg>
        <pc:spChg chg="add del mod">
          <ac:chgData name="Neemias Informatica Lima" userId="b77af7bd85500281" providerId="LiveId" clId="{7D1CC9F5-6E0A-41F8-B5B9-DE5264088EBB}" dt="2026-05-10T22:28:15.864" v="2009" actId="478"/>
          <ac:spMkLst>
            <pc:docMk/>
            <pc:sldMk cId="3032827026" sldId="289"/>
            <ac:spMk id="5" creationId="{EEBCE0B5-784A-BACC-E77E-F69B8DB8BB86}"/>
          </ac:spMkLst>
        </pc:spChg>
        <pc:spChg chg="add del mod">
          <ac:chgData name="Neemias Informatica Lima" userId="b77af7bd85500281" providerId="LiveId" clId="{7D1CC9F5-6E0A-41F8-B5B9-DE5264088EBB}" dt="2026-05-10T20:45:02.997" v="1291" actId="478"/>
          <ac:spMkLst>
            <pc:docMk/>
            <pc:sldMk cId="3032827026" sldId="289"/>
            <ac:spMk id="6" creationId="{5831BC69-291F-5931-0627-195AABA3DE19}"/>
          </ac:spMkLst>
        </pc:spChg>
        <pc:spChg chg="add del mod">
          <ac:chgData name="Neemias Informatica Lima" userId="b77af7bd85500281" providerId="LiveId" clId="{7D1CC9F5-6E0A-41F8-B5B9-DE5264088EBB}" dt="2026-05-11T00:11:11.067" v="2677" actId="478"/>
          <ac:spMkLst>
            <pc:docMk/>
            <pc:sldMk cId="3032827026" sldId="289"/>
            <ac:spMk id="6" creationId="{95FD10FE-22FB-0AF6-E3F4-9A04D1929D72}"/>
          </ac:spMkLst>
        </pc:spChg>
        <pc:spChg chg="add del mod">
          <ac:chgData name="Neemias Informatica Lima" userId="b77af7bd85500281" providerId="LiveId" clId="{7D1CC9F5-6E0A-41F8-B5B9-DE5264088EBB}" dt="2026-05-10T22:28:15.864" v="2009" actId="478"/>
          <ac:spMkLst>
            <pc:docMk/>
            <pc:sldMk cId="3032827026" sldId="289"/>
            <ac:spMk id="6" creationId="{B936B2B7-CC4F-4A8E-C59C-1CA8BBF57904}"/>
          </ac:spMkLst>
        </pc:spChg>
        <pc:spChg chg="mod">
          <ac:chgData name="Neemias Informatica Lima" userId="b77af7bd85500281" providerId="LiveId" clId="{7D1CC9F5-6E0A-41F8-B5B9-DE5264088EBB}" dt="2026-05-11T00:30:16.140" v="2817" actId="6549"/>
          <ac:spMkLst>
            <pc:docMk/>
            <pc:sldMk cId="3032827026" sldId="289"/>
            <ac:spMk id="12" creationId="{A64B78EF-EDA8-421A-88C9-45544BBCA9D1}"/>
          </ac:spMkLst>
        </pc:spChg>
        <pc:spChg chg="mod">
          <ac:chgData name="Neemias Informatica Lima" userId="b77af7bd85500281" providerId="LiveId" clId="{7D1CC9F5-6E0A-41F8-B5B9-DE5264088EBB}" dt="2026-05-11T00:27:56.742" v="2768"/>
          <ac:spMkLst>
            <pc:docMk/>
            <pc:sldMk cId="3032827026" sldId="289"/>
            <ac:spMk id="14" creationId="{00000000-0000-0000-0000-000000000000}"/>
          </ac:spMkLst>
        </pc:spChg>
        <pc:picChg chg="add del mod">
          <ac:chgData name="Neemias Informatica Lima" userId="b77af7bd85500281" providerId="LiveId" clId="{7D1CC9F5-6E0A-41F8-B5B9-DE5264088EBB}" dt="2026-05-10T21:36:04.827" v="1699" actId="478"/>
          <ac:picMkLst>
            <pc:docMk/>
            <pc:sldMk cId="3032827026" sldId="289"/>
            <ac:picMk id="4" creationId="{6950385E-8670-46B6-79DB-AA56D7C41FB9}"/>
          </ac:picMkLst>
        </pc:picChg>
        <pc:picChg chg="add del mod">
          <ac:chgData name="Neemias Informatica Lima" userId="b77af7bd85500281" providerId="LiveId" clId="{7D1CC9F5-6E0A-41F8-B5B9-DE5264088EBB}" dt="2026-05-10T23:23:18.310" v="2324" actId="478"/>
          <ac:picMkLst>
            <pc:docMk/>
            <pc:sldMk cId="3032827026" sldId="289"/>
            <ac:picMk id="4" creationId="{8C5E5BFA-ED06-4E64-B765-B7E24516CC1B}"/>
          </ac:picMkLst>
        </pc:picChg>
        <pc:picChg chg="add mod">
          <ac:chgData name="Neemias Informatica Lima" userId="b77af7bd85500281" providerId="LiveId" clId="{7D1CC9F5-6E0A-41F8-B5B9-DE5264088EBB}" dt="2026-05-11T00:11:11.537" v="2678"/>
          <ac:picMkLst>
            <pc:docMk/>
            <pc:sldMk cId="3032827026" sldId="289"/>
            <ac:picMk id="4" creationId="{BEEA7B50-B268-E63F-2DC9-893408A58D1C}"/>
          </ac:picMkLst>
        </pc:picChg>
        <pc:picChg chg="add del mod">
          <ac:chgData name="Neemias Informatica Lima" userId="b77af7bd85500281" providerId="LiveId" clId="{7D1CC9F5-6E0A-41F8-B5B9-DE5264088EBB}" dt="2026-05-10T20:09:49.662" v="1035" actId="478"/>
          <ac:picMkLst>
            <pc:docMk/>
            <pc:sldMk cId="3032827026" sldId="289"/>
            <ac:picMk id="4" creationId="{FD23D209-D0EC-676C-D44D-12AE2806354B}"/>
          </ac:picMkLst>
        </pc:picChg>
        <pc:picChg chg="add del mod">
          <ac:chgData name="Neemias Informatica Lima" userId="b77af7bd85500281" providerId="LiveId" clId="{7D1CC9F5-6E0A-41F8-B5B9-DE5264088EBB}" dt="2026-05-11T00:11:11.067" v="2677" actId="478"/>
          <ac:picMkLst>
            <pc:docMk/>
            <pc:sldMk cId="3032827026" sldId="289"/>
            <ac:picMk id="7" creationId="{86A5BB3D-A5AA-5993-A0A3-3833E78DD911}"/>
          </ac:picMkLst>
        </pc:picChg>
        <pc:picChg chg="add del mod">
          <ac:chgData name="Neemias Informatica Lima" userId="b77af7bd85500281" providerId="LiveId" clId="{7D1CC9F5-6E0A-41F8-B5B9-DE5264088EBB}" dt="2026-05-10T22:28:15.864" v="2009" actId="478"/>
          <ac:picMkLst>
            <pc:docMk/>
            <pc:sldMk cId="3032827026" sldId="289"/>
            <ac:picMk id="7" creationId="{A6EC5C30-A206-8B56-F4E9-494D3F98B4FE}"/>
          </ac:picMkLst>
        </pc:picChg>
        <pc:picChg chg="add del mod">
          <ac:chgData name="Neemias Informatica Lima" userId="b77af7bd85500281" providerId="LiveId" clId="{7D1CC9F5-6E0A-41F8-B5B9-DE5264088EBB}" dt="2026-05-10T20:45:02.997" v="1291" actId="478"/>
          <ac:picMkLst>
            <pc:docMk/>
            <pc:sldMk cId="3032827026" sldId="289"/>
            <ac:picMk id="7" creationId="{DDAA851F-A8DA-70C2-27F4-4C6AA047018E}"/>
          </ac:picMkLst>
        </pc:picChg>
        <pc:picChg chg="add mod">
          <ac:chgData name="Neemias Informatica Lima" userId="b77af7bd85500281" providerId="LiveId" clId="{7D1CC9F5-6E0A-41F8-B5B9-DE5264088EBB}" dt="2026-05-09T11:28:47.942" v="62"/>
          <ac:picMkLst>
            <pc:docMk/>
            <pc:sldMk cId="3032827026" sldId="289"/>
            <ac:picMk id="9" creationId="{1D36273E-27FC-3A7D-A3CE-F445520B63A8}"/>
          </ac:picMkLst>
        </pc:picChg>
      </pc:sldChg>
      <pc:sldChg chg="addSp delSp modSp mod">
        <pc:chgData name="Neemias Informatica Lima" userId="b77af7bd85500281" providerId="LiveId" clId="{7D1CC9F5-6E0A-41F8-B5B9-DE5264088EBB}" dt="2026-05-11T00:33:57.821" v="2863" actId="20577"/>
        <pc:sldMkLst>
          <pc:docMk/>
          <pc:sldMk cId="3772032319" sldId="290"/>
        </pc:sldMkLst>
        <pc:spChg chg="add del mod">
          <ac:chgData name="Neemias Informatica Lima" userId="b77af7bd85500281" providerId="LiveId" clId="{7D1CC9F5-6E0A-41F8-B5B9-DE5264088EBB}" dt="2026-05-10T21:36:16.763" v="1703" actId="478"/>
          <ac:spMkLst>
            <pc:docMk/>
            <pc:sldMk cId="3772032319" sldId="290"/>
            <ac:spMk id="2" creationId="{55327410-600C-58DF-BB82-D7870206C859}"/>
          </ac:spMkLst>
        </pc:spChg>
        <pc:spChg chg="add mod">
          <ac:chgData name="Neemias Informatica Lima" userId="b77af7bd85500281" providerId="LiveId" clId="{7D1CC9F5-6E0A-41F8-B5B9-DE5264088EBB}" dt="2026-05-11T00:11:55.537" v="2685"/>
          <ac:spMkLst>
            <pc:docMk/>
            <pc:sldMk cId="3772032319" sldId="290"/>
            <ac:spMk id="2" creationId="{8433CF96-FAF9-3AF0-A230-0A561299D9CB}"/>
          </ac:spMkLst>
        </pc:spChg>
        <pc:spChg chg="add del mod">
          <ac:chgData name="Neemias Informatica Lima" userId="b77af7bd85500281" providerId="LiveId" clId="{7D1CC9F5-6E0A-41F8-B5B9-DE5264088EBB}" dt="2026-05-10T20:10:25.079" v="1041" actId="478"/>
          <ac:spMkLst>
            <pc:docMk/>
            <pc:sldMk cId="3772032319" sldId="290"/>
            <ac:spMk id="2" creationId="{C1F87F04-B500-477A-8805-480919057B48}"/>
          </ac:spMkLst>
        </pc:spChg>
        <pc:spChg chg="add del mod">
          <ac:chgData name="Neemias Informatica Lima" userId="b77af7bd85500281" providerId="LiveId" clId="{7D1CC9F5-6E0A-41F8-B5B9-DE5264088EBB}" dt="2026-05-10T23:23:33.101" v="2328" actId="478"/>
          <ac:spMkLst>
            <pc:docMk/>
            <pc:sldMk cId="3772032319" sldId="290"/>
            <ac:spMk id="2" creationId="{C313AB0D-C12D-5E55-946B-440CD0D5E89A}"/>
          </ac:spMkLst>
        </pc:spChg>
        <pc:spChg chg="add del mod">
          <ac:chgData name="Neemias Informatica Lima" userId="b77af7bd85500281" providerId="LiveId" clId="{7D1CC9F5-6E0A-41F8-B5B9-DE5264088EBB}" dt="2026-05-10T21:36:16.763" v="1703" actId="478"/>
          <ac:spMkLst>
            <pc:docMk/>
            <pc:sldMk cId="3772032319" sldId="290"/>
            <ac:spMk id="3" creationId="{6802FB4B-7E61-F9F2-167E-FC0FFE01407A}"/>
          </ac:spMkLst>
        </pc:spChg>
        <pc:spChg chg="add mod">
          <ac:chgData name="Neemias Informatica Lima" userId="b77af7bd85500281" providerId="LiveId" clId="{7D1CC9F5-6E0A-41F8-B5B9-DE5264088EBB}" dt="2026-05-11T00:11:55.537" v="2685"/>
          <ac:spMkLst>
            <pc:docMk/>
            <pc:sldMk cId="3772032319" sldId="290"/>
            <ac:spMk id="3" creationId="{81DA8061-1AD9-68F0-BDD0-220C51B95516}"/>
          </ac:spMkLst>
        </pc:spChg>
        <pc:spChg chg="add del mod">
          <ac:chgData name="Neemias Informatica Lima" userId="b77af7bd85500281" providerId="LiveId" clId="{7D1CC9F5-6E0A-41F8-B5B9-DE5264088EBB}" dt="2026-05-10T20:10:25.079" v="1041" actId="478"/>
          <ac:spMkLst>
            <pc:docMk/>
            <pc:sldMk cId="3772032319" sldId="290"/>
            <ac:spMk id="3" creationId="{88A4FD57-20BE-7563-8DC1-C59E498CA6DC}"/>
          </ac:spMkLst>
        </pc:spChg>
        <pc:spChg chg="add del mod">
          <ac:chgData name="Neemias Informatica Lima" userId="b77af7bd85500281" providerId="LiveId" clId="{7D1CC9F5-6E0A-41F8-B5B9-DE5264088EBB}" dt="2026-05-10T23:23:33.101" v="2328" actId="478"/>
          <ac:spMkLst>
            <pc:docMk/>
            <pc:sldMk cId="3772032319" sldId="290"/>
            <ac:spMk id="3" creationId="{CB8F82BC-0DE4-D4A8-1913-83B2360AD9B8}"/>
          </ac:spMkLst>
        </pc:spChg>
        <pc:spChg chg="add mod">
          <ac:chgData name="Neemias Informatica Lima" userId="b77af7bd85500281" providerId="LiveId" clId="{7D1CC9F5-6E0A-41F8-B5B9-DE5264088EBB}" dt="2026-05-10T20:10:22.360" v="1040" actId="571"/>
          <ac:spMkLst>
            <pc:docMk/>
            <pc:sldMk cId="3772032319" sldId="290"/>
            <ac:spMk id="5" creationId="{6128B17C-15F8-44A6-50CD-0191ABB68769}"/>
          </ac:spMkLst>
        </pc:spChg>
        <pc:spChg chg="add del mod">
          <ac:chgData name="Neemias Informatica Lima" userId="b77af7bd85500281" providerId="LiveId" clId="{7D1CC9F5-6E0A-41F8-B5B9-DE5264088EBB}" dt="2026-05-10T22:28:38.151" v="2013" actId="478"/>
          <ac:spMkLst>
            <pc:docMk/>
            <pc:sldMk cId="3772032319" sldId="290"/>
            <ac:spMk id="5" creationId="{A25C1269-1E73-B357-A5EE-EB012BC08D55}"/>
          </ac:spMkLst>
        </pc:spChg>
        <pc:spChg chg="add del mod">
          <ac:chgData name="Neemias Informatica Lima" userId="b77af7bd85500281" providerId="LiveId" clId="{7D1CC9F5-6E0A-41F8-B5B9-DE5264088EBB}" dt="2026-05-11T00:11:55.163" v="2684" actId="478"/>
          <ac:spMkLst>
            <pc:docMk/>
            <pc:sldMk cId="3772032319" sldId="290"/>
            <ac:spMk id="5" creationId="{C8C292A1-E3B7-AEB1-57D7-68CE1EE66FC4}"/>
          </ac:spMkLst>
        </pc:spChg>
        <pc:spChg chg="add del mod">
          <ac:chgData name="Neemias Informatica Lima" userId="b77af7bd85500281" providerId="LiveId" clId="{7D1CC9F5-6E0A-41F8-B5B9-DE5264088EBB}" dt="2026-05-11T00:11:55.163" v="2684" actId="478"/>
          <ac:spMkLst>
            <pc:docMk/>
            <pc:sldMk cId="3772032319" sldId="290"/>
            <ac:spMk id="6" creationId="{0E441FD0-6201-999F-944B-8C7264387077}"/>
          </ac:spMkLst>
        </pc:spChg>
        <pc:spChg chg="add del mod">
          <ac:chgData name="Neemias Informatica Lima" userId="b77af7bd85500281" providerId="LiveId" clId="{7D1CC9F5-6E0A-41F8-B5B9-DE5264088EBB}" dt="2026-05-10T22:28:38.151" v="2013" actId="478"/>
          <ac:spMkLst>
            <pc:docMk/>
            <pc:sldMk cId="3772032319" sldId="290"/>
            <ac:spMk id="6" creationId="{DDF08BF8-4CEA-3564-2A02-79931350B29B}"/>
          </ac:spMkLst>
        </pc:spChg>
        <pc:spChg chg="add del mod">
          <ac:chgData name="Neemias Informatica Lima" userId="b77af7bd85500281" providerId="LiveId" clId="{7D1CC9F5-6E0A-41F8-B5B9-DE5264088EBB}" dt="2026-05-10T20:45:20.532" v="1295" actId="478"/>
          <ac:spMkLst>
            <pc:docMk/>
            <pc:sldMk cId="3772032319" sldId="290"/>
            <ac:spMk id="7" creationId="{6221D937-7436-7E21-3951-D67E29368D5C}"/>
          </ac:spMkLst>
        </pc:spChg>
        <pc:spChg chg="add del mod">
          <ac:chgData name="Neemias Informatica Lima" userId="b77af7bd85500281" providerId="LiveId" clId="{7D1CC9F5-6E0A-41F8-B5B9-DE5264088EBB}" dt="2026-05-10T20:45:20.532" v="1295" actId="478"/>
          <ac:spMkLst>
            <pc:docMk/>
            <pc:sldMk cId="3772032319" sldId="290"/>
            <ac:spMk id="8" creationId="{C32A4E12-AAC9-8BC7-7B24-8AB9A029A710}"/>
          </ac:spMkLst>
        </pc:spChg>
        <pc:spChg chg="mod">
          <ac:chgData name="Neemias Informatica Lima" userId="b77af7bd85500281" providerId="LiveId" clId="{7D1CC9F5-6E0A-41F8-B5B9-DE5264088EBB}" dt="2026-05-11T00:33:57.821" v="2863" actId="20577"/>
          <ac:spMkLst>
            <pc:docMk/>
            <pc:sldMk cId="3772032319" sldId="290"/>
            <ac:spMk id="12" creationId="{8D5A143D-15FB-4DFE-B0EC-FEEB77A92B2C}"/>
          </ac:spMkLst>
        </pc:spChg>
        <pc:spChg chg="mod">
          <ac:chgData name="Neemias Informatica Lima" userId="b77af7bd85500281" providerId="LiveId" clId="{7D1CC9F5-6E0A-41F8-B5B9-DE5264088EBB}" dt="2026-05-11T00:31:01.919" v="2821"/>
          <ac:spMkLst>
            <pc:docMk/>
            <pc:sldMk cId="3772032319" sldId="290"/>
            <ac:spMk id="14" creationId="{00000000-0000-0000-0000-000000000000}"/>
          </ac:spMkLst>
        </pc:spChg>
        <pc:picChg chg="add del mod">
          <ac:chgData name="Neemias Informatica Lima" userId="b77af7bd85500281" providerId="LiveId" clId="{7D1CC9F5-6E0A-41F8-B5B9-DE5264088EBB}" dt="2026-05-10T20:10:25.079" v="1041" actId="478"/>
          <ac:picMkLst>
            <pc:docMk/>
            <pc:sldMk cId="3772032319" sldId="290"/>
            <ac:picMk id="4" creationId="{67D9C3C5-1292-8C0B-9EF8-FF0CCA072083}"/>
          </ac:picMkLst>
        </pc:picChg>
        <pc:picChg chg="add mod">
          <ac:chgData name="Neemias Informatica Lima" userId="b77af7bd85500281" providerId="LiveId" clId="{7D1CC9F5-6E0A-41F8-B5B9-DE5264088EBB}" dt="2026-05-11T00:11:55.537" v="2685"/>
          <ac:picMkLst>
            <pc:docMk/>
            <pc:sldMk cId="3772032319" sldId="290"/>
            <ac:picMk id="4" creationId="{8B4DB727-8848-BE46-858A-03AA3F8EE820}"/>
          </ac:picMkLst>
        </pc:picChg>
        <pc:picChg chg="add del mod">
          <ac:chgData name="Neemias Informatica Lima" userId="b77af7bd85500281" providerId="LiveId" clId="{7D1CC9F5-6E0A-41F8-B5B9-DE5264088EBB}" dt="2026-05-10T21:36:16.763" v="1703" actId="478"/>
          <ac:picMkLst>
            <pc:docMk/>
            <pc:sldMk cId="3772032319" sldId="290"/>
            <ac:picMk id="4" creationId="{B829BB67-18A9-060F-5F53-AF3620F90E29}"/>
          </ac:picMkLst>
        </pc:picChg>
        <pc:picChg chg="add del mod">
          <ac:chgData name="Neemias Informatica Lima" userId="b77af7bd85500281" providerId="LiveId" clId="{7D1CC9F5-6E0A-41F8-B5B9-DE5264088EBB}" dt="2026-05-10T23:23:33.101" v="2328" actId="478"/>
          <ac:picMkLst>
            <pc:docMk/>
            <pc:sldMk cId="3772032319" sldId="290"/>
            <ac:picMk id="4" creationId="{C0FB4E16-EA6E-3E7F-DD7A-3D0B441B5DB9}"/>
          </ac:picMkLst>
        </pc:picChg>
        <pc:picChg chg="add mod">
          <ac:chgData name="Neemias Informatica Lima" userId="b77af7bd85500281" providerId="LiveId" clId="{7D1CC9F5-6E0A-41F8-B5B9-DE5264088EBB}" dt="2026-05-10T20:10:22.360" v="1040" actId="571"/>
          <ac:picMkLst>
            <pc:docMk/>
            <pc:sldMk cId="3772032319" sldId="290"/>
            <ac:picMk id="6" creationId="{14C5ECD4-3B75-DF44-BA1C-5192695E8967}"/>
          </ac:picMkLst>
        </pc:picChg>
        <pc:picChg chg="add del mod">
          <ac:chgData name="Neemias Informatica Lima" userId="b77af7bd85500281" providerId="LiveId" clId="{7D1CC9F5-6E0A-41F8-B5B9-DE5264088EBB}" dt="2026-05-11T00:11:55.163" v="2684" actId="478"/>
          <ac:picMkLst>
            <pc:docMk/>
            <pc:sldMk cId="3772032319" sldId="290"/>
            <ac:picMk id="7" creationId="{0C79D777-29B3-91D7-3146-57B21184666A}"/>
          </ac:picMkLst>
        </pc:picChg>
        <pc:picChg chg="add del mod">
          <ac:chgData name="Neemias Informatica Lima" userId="b77af7bd85500281" providerId="LiveId" clId="{7D1CC9F5-6E0A-41F8-B5B9-DE5264088EBB}" dt="2026-05-10T22:28:38.151" v="2013" actId="478"/>
          <ac:picMkLst>
            <pc:docMk/>
            <pc:sldMk cId="3772032319" sldId="290"/>
            <ac:picMk id="7" creationId="{97A432FE-4949-CF24-0B3C-23104E7D46E2}"/>
          </ac:picMkLst>
        </pc:picChg>
        <pc:picChg chg="add mod">
          <ac:chgData name="Neemias Informatica Lima" userId="b77af7bd85500281" providerId="LiveId" clId="{7D1CC9F5-6E0A-41F8-B5B9-DE5264088EBB}" dt="2026-05-09T11:28:59.481" v="66"/>
          <ac:picMkLst>
            <pc:docMk/>
            <pc:sldMk cId="3772032319" sldId="290"/>
            <ac:picMk id="9" creationId="{44CB4A53-1C2C-80B0-F073-0FBA909CDEF7}"/>
          </ac:picMkLst>
        </pc:picChg>
        <pc:picChg chg="add del mod">
          <ac:chgData name="Neemias Informatica Lima" userId="b77af7bd85500281" providerId="LiveId" clId="{7D1CC9F5-6E0A-41F8-B5B9-DE5264088EBB}" dt="2026-05-10T20:45:20.532" v="1295" actId="478"/>
          <ac:picMkLst>
            <pc:docMk/>
            <pc:sldMk cId="3772032319" sldId="290"/>
            <ac:picMk id="11" creationId="{8D89E19E-61DE-1AC3-84BC-29BB878FDB3F}"/>
          </ac:picMkLst>
        </pc:picChg>
      </pc:sldChg>
      <pc:sldChg chg="addSp delSp modSp mod">
        <pc:chgData name="Neemias Informatica Lima" userId="b77af7bd85500281" providerId="LiveId" clId="{7D1CC9F5-6E0A-41F8-B5B9-DE5264088EBB}" dt="2026-05-11T00:37:46.467" v="2913" actId="20577"/>
        <pc:sldMkLst>
          <pc:docMk/>
          <pc:sldMk cId="1768216317" sldId="291"/>
        </pc:sldMkLst>
        <pc:spChg chg="add mod">
          <ac:chgData name="Neemias Informatica Lima" userId="b77af7bd85500281" providerId="LiveId" clId="{7D1CC9F5-6E0A-41F8-B5B9-DE5264088EBB}" dt="2026-05-11T00:12:17.545" v="2689"/>
          <ac:spMkLst>
            <pc:docMk/>
            <pc:sldMk cId="1768216317" sldId="291"/>
            <ac:spMk id="2" creationId="{5275D905-1A05-F0E7-0182-AC76A0F30C5D}"/>
          </ac:spMkLst>
        </pc:spChg>
        <pc:spChg chg="add del mod">
          <ac:chgData name="Neemias Informatica Lima" userId="b77af7bd85500281" providerId="LiveId" clId="{7D1CC9F5-6E0A-41F8-B5B9-DE5264088EBB}" dt="2026-05-10T21:36:28.347" v="1707" actId="478"/>
          <ac:spMkLst>
            <pc:docMk/>
            <pc:sldMk cId="1768216317" sldId="291"/>
            <ac:spMk id="2" creationId="{6E364964-3B31-D774-4C68-0472C9E4EB2A}"/>
          </ac:spMkLst>
        </pc:spChg>
        <pc:spChg chg="add del mod">
          <ac:chgData name="Neemias Informatica Lima" userId="b77af7bd85500281" providerId="LiveId" clId="{7D1CC9F5-6E0A-41F8-B5B9-DE5264088EBB}" dt="2026-05-10T20:10:50.638" v="1045" actId="478"/>
          <ac:spMkLst>
            <pc:docMk/>
            <pc:sldMk cId="1768216317" sldId="291"/>
            <ac:spMk id="2" creationId="{72327008-3C01-E300-AB33-C64772D59B2B}"/>
          </ac:spMkLst>
        </pc:spChg>
        <pc:spChg chg="add del mod">
          <ac:chgData name="Neemias Informatica Lima" userId="b77af7bd85500281" providerId="LiveId" clId="{7D1CC9F5-6E0A-41F8-B5B9-DE5264088EBB}" dt="2026-05-10T23:23:55.494" v="2332" actId="478"/>
          <ac:spMkLst>
            <pc:docMk/>
            <pc:sldMk cId="1768216317" sldId="291"/>
            <ac:spMk id="2" creationId="{75ABB873-DE72-AFCA-3C7D-B2396C89EEB0}"/>
          </ac:spMkLst>
        </pc:spChg>
        <pc:spChg chg="add del mod">
          <ac:chgData name="Neemias Informatica Lima" userId="b77af7bd85500281" providerId="LiveId" clId="{7D1CC9F5-6E0A-41F8-B5B9-DE5264088EBB}" dt="2026-05-10T21:36:28.347" v="1707" actId="478"/>
          <ac:spMkLst>
            <pc:docMk/>
            <pc:sldMk cId="1768216317" sldId="291"/>
            <ac:spMk id="3" creationId="{163E6E7F-DE43-DF94-D650-580F207418D9}"/>
          </ac:spMkLst>
        </pc:spChg>
        <pc:spChg chg="add del mod">
          <ac:chgData name="Neemias Informatica Lima" userId="b77af7bd85500281" providerId="LiveId" clId="{7D1CC9F5-6E0A-41F8-B5B9-DE5264088EBB}" dt="2026-05-10T20:10:50.638" v="1045" actId="478"/>
          <ac:spMkLst>
            <pc:docMk/>
            <pc:sldMk cId="1768216317" sldId="291"/>
            <ac:spMk id="3" creationId="{529A8A01-DF91-F5BF-D4F6-E72C2EA173EE}"/>
          </ac:spMkLst>
        </pc:spChg>
        <pc:spChg chg="add mod">
          <ac:chgData name="Neemias Informatica Lima" userId="b77af7bd85500281" providerId="LiveId" clId="{7D1CC9F5-6E0A-41F8-B5B9-DE5264088EBB}" dt="2026-05-11T00:12:17.545" v="2689"/>
          <ac:spMkLst>
            <pc:docMk/>
            <pc:sldMk cId="1768216317" sldId="291"/>
            <ac:spMk id="3" creationId="{598AC2E8-D691-79C3-335E-F8C8D40AF14A}"/>
          </ac:spMkLst>
        </pc:spChg>
        <pc:spChg chg="add del mod">
          <ac:chgData name="Neemias Informatica Lima" userId="b77af7bd85500281" providerId="LiveId" clId="{7D1CC9F5-6E0A-41F8-B5B9-DE5264088EBB}" dt="2026-05-10T23:23:55.494" v="2332" actId="478"/>
          <ac:spMkLst>
            <pc:docMk/>
            <pc:sldMk cId="1768216317" sldId="291"/>
            <ac:spMk id="3" creationId="{FA107C5A-FD67-4840-37BB-29794D9F7CEA}"/>
          </ac:spMkLst>
        </pc:spChg>
        <pc:spChg chg="add del mod">
          <ac:chgData name="Neemias Informatica Lima" userId="b77af7bd85500281" providerId="LiveId" clId="{7D1CC9F5-6E0A-41F8-B5B9-DE5264088EBB}" dt="2026-05-11T00:12:17.155" v="2688" actId="478"/>
          <ac:spMkLst>
            <pc:docMk/>
            <pc:sldMk cId="1768216317" sldId="291"/>
            <ac:spMk id="5" creationId="{1D6882DC-2489-F635-301D-E778D4196971}"/>
          </ac:spMkLst>
        </pc:spChg>
        <pc:spChg chg="add del mod">
          <ac:chgData name="Neemias Informatica Lima" userId="b77af7bd85500281" providerId="LiveId" clId="{7D1CC9F5-6E0A-41F8-B5B9-DE5264088EBB}" dt="2026-05-10T20:50:22.589" v="1299" actId="478"/>
          <ac:spMkLst>
            <pc:docMk/>
            <pc:sldMk cId="1768216317" sldId="291"/>
            <ac:spMk id="5" creationId="{766185FE-4A8F-5EA4-07E6-8A52C02BFA74}"/>
          </ac:spMkLst>
        </pc:spChg>
        <pc:spChg chg="add del mod">
          <ac:chgData name="Neemias Informatica Lima" userId="b77af7bd85500281" providerId="LiveId" clId="{7D1CC9F5-6E0A-41F8-B5B9-DE5264088EBB}" dt="2026-05-10T22:28:55.256" v="2017" actId="478"/>
          <ac:spMkLst>
            <pc:docMk/>
            <pc:sldMk cId="1768216317" sldId="291"/>
            <ac:spMk id="5" creationId="{A9717E9E-C9F9-0087-E31F-8A1429A4F442}"/>
          </ac:spMkLst>
        </pc:spChg>
        <pc:spChg chg="add del mod">
          <ac:chgData name="Neemias Informatica Lima" userId="b77af7bd85500281" providerId="LiveId" clId="{7D1CC9F5-6E0A-41F8-B5B9-DE5264088EBB}" dt="2026-05-10T20:50:22.589" v="1299" actId="478"/>
          <ac:spMkLst>
            <pc:docMk/>
            <pc:sldMk cId="1768216317" sldId="291"/>
            <ac:spMk id="6" creationId="{59146A84-481A-53EA-7E02-59E710FE39B6}"/>
          </ac:spMkLst>
        </pc:spChg>
        <pc:spChg chg="add del mod">
          <ac:chgData name="Neemias Informatica Lima" userId="b77af7bd85500281" providerId="LiveId" clId="{7D1CC9F5-6E0A-41F8-B5B9-DE5264088EBB}" dt="2026-05-10T22:28:55.256" v="2017" actId="478"/>
          <ac:spMkLst>
            <pc:docMk/>
            <pc:sldMk cId="1768216317" sldId="291"/>
            <ac:spMk id="6" creationId="{6AF271DD-02A6-0825-9348-8D533F5A2C83}"/>
          </ac:spMkLst>
        </pc:spChg>
        <pc:spChg chg="add del mod">
          <ac:chgData name="Neemias Informatica Lima" userId="b77af7bd85500281" providerId="LiveId" clId="{7D1CC9F5-6E0A-41F8-B5B9-DE5264088EBB}" dt="2026-05-11T00:12:17.155" v="2688" actId="478"/>
          <ac:spMkLst>
            <pc:docMk/>
            <pc:sldMk cId="1768216317" sldId="291"/>
            <ac:spMk id="6" creationId="{E308DC58-0711-53C1-7761-6D0D14353B83}"/>
          </ac:spMkLst>
        </pc:spChg>
        <pc:spChg chg="mod">
          <ac:chgData name="Neemias Informatica Lima" userId="b77af7bd85500281" providerId="LiveId" clId="{7D1CC9F5-6E0A-41F8-B5B9-DE5264088EBB}" dt="2026-05-11T00:37:46.467" v="2913" actId="20577"/>
          <ac:spMkLst>
            <pc:docMk/>
            <pc:sldMk cId="1768216317" sldId="291"/>
            <ac:spMk id="12" creationId="{FD5EC092-AC81-4728-9A45-4C4BB5B95C65}"/>
          </ac:spMkLst>
        </pc:spChg>
        <pc:spChg chg="mod">
          <ac:chgData name="Neemias Informatica Lima" userId="b77af7bd85500281" providerId="LiveId" clId="{7D1CC9F5-6E0A-41F8-B5B9-DE5264088EBB}" dt="2026-05-11T00:34:17.090" v="2867"/>
          <ac:spMkLst>
            <pc:docMk/>
            <pc:sldMk cId="1768216317" sldId="291"/>
            <ac:spMk id="14" creationId="{00000000-0000-0000-0000-000000000000}"/>
          </ac:spMkLst>
        </pc:spChg>
        <pc:picChg chg="add mod">
          <ac:chgData name="Neemias Informatica Lima" userId="b77af7bd85500281" providerId="LiveId" clId="{7D1CC9F5-6E0A-41F8-B5B9-DE5264088EBB}" dt="2026-05-11T00:12:17.545" v="2689"/>
          <ac:picMkLst>
            <pc:docMk/>
            <pc:sldMk cId="1768216317" sldId="291"/>
            <ac:picMk id="4" creationId="{0DAAEE32-2524-8538-AA66-AA2A6EB0EEA3}"/>
          </ac:picMkLst>
        </pc:picChg>
        <pc:picChg chg="add del mod">
          <ac:chgData name="Neemias Informatica Lima" userId="b77af7bd85500281" providerId="LiveId" clId="{7D1CC9F5-6E0A-41F8-B5B9-DE5264088EBB}" dt="2026-05-10T23:23:55.494" v="2332" actId="478"/>
          <ac:picMkLst>
            <pc:docMk/>
            <pc:sldMk cId="1768216317" sldId="291"/>
            <ac:picMk id="4" creationId="{4C848508-35DE-EC7F-F861-D0B00414EDBC}"/>
          </ac:picMkLst>
        </pc:picChg>
        <pc:picChg chg="add del mod">
          <ac:chgData name="Neemias Informatica Lima" userId="b77af7bd85500281" providerId="LiveId" clId="{7D1CC9F5-6E0A-41F8-B5B9-DE5264088EBB}" dt="2026-05-10T21:36:28.347" v="1707" actId="478"/>
          <ac:picMkLst>
            <pc:docMk/>
            <pc:sldMk cId="1768216317" sldId="291"/>
            <ac:picMk id="4" creationId="{84AD96B5-D561-050D-C4D9-2DA347EE264C}"/>
          </ac:picMkLst>
        </pc:picChg>
        <pc:picChg chg="add del mod">
          <ac:chgData name="Neemias Informatica Lima" userId="b77af7bd85500281" providerId="LiveId" clId="{7D1CC9F5-6E0A-41F8-B5B9-DE5264088EBB}" dt="2026-05-10T20:10:50.638" v="1045" actId="478"/>
          <ac:picMkLst>
            <pc:docMk/>
            <pc:sldMk cId="1768216317" sldId="291"/>
            <ac:picMk id="4" creationId="{A419C071-A4E9-2004-4A0F-83315AD6A8AA}"/>
          </ac:picMkLst>
        </pc:picChg>
        <pc:picChg chg="add del mod">
          <ac:chgData name="Neemias Informatica Lima" userId="b77af7bd85500281" providerId="LiveId" clId="{7D1CC9F5-6E0A-41F8-B5B9-DE5264088EBB}" dt="2026-05-10T22:28:55.256" v="2017" actId="478"/>
          <ac:picMkLst>
            <pc:docMk/>
            <pc:sldMk cId="1768216317" sldId="291"/>
            <ac:picMk id="7" creationId="{4680FB85-DAF1-0A38-CE79-F729B8679D43}"/>
          </ac:picMkLst>
        </pc:picChg>
        <pc:picChg chg="add del mod">
          <ac:chgData name="Neemias Informatica Lima" userId="b77af7bd85500281" providerId="LiveId" clId="{7D1CC9F5-6E0A-41F8-B5B9-DE5264088EBB}" dt="2026-05-10T20:50:22.589" v="1299" actId="478"/>
          <ac:picMkLst>
            <pc:docMk/>
            <pc:sldMk cId="1768216317" sldId="291"/>
            <ac:picMk id="7" creationId="{C7D53305-DD43-8D7F-9555-DDCADB072B36}"/>
          </ac:picMkLst>
        </pc:picChg>
        <pc:picChg chg="add del mod">
          <ac:chgData name="Neemias Informatica Lima" userId="b77af7bd85500281" providerId="LiveId" clId="{7D1CC9F5-6E0A-41F8-B5B9-DE5264088EBB}" dt="2026-05-11T00:12:17.155" v="2688" actId="478"/>
          <ac:picMkLst>
            <pc:docMk/>
            <pc:sldMk cId="1768216317" sldId="291"/>
            <ac:picMk id="7" creationId="{D1F9BDBA-8874-E884-C43F-561EAA1790A5}"/>
          </ac:picMkLst>
        </pc:picChg>
        <pc:picChg chg="add mod">
          <ac:chgData name="Neemias Informatica Lima" userId="b77af7bd85500281" providerId="LiveId" clId="{7D1CC9F5-6E0A-41F8-B5B9-DE5264088EBB}" dt="2026-05-09T11:29:12.341" v="70"/>
          <ac:picMkLst>
            <pc:docMk/>
            <pc:sldMk cId="1768216317" sldId="291"/>
            <ac:picMk id="9" creationId="{6BAC86DA-EF07-A496-18A4-92900847B3CE}"/>
          </ac:picMkLst>
        </pc:picChg>
      </pc:sldChg>
      <pc:sldChg chg="addSp delSp modSp mod">
        <pc:chgData name="Neemias Informatica Lima" userId="b77af7bd85500281" providerId="LiveId" clId="{7D1CC9F5-6E0A-41F8-B5B9-DE5264088EBB}" dt="2026-05-11T00:41:20.790" v="2958" actId="6549"/>
        <pc:sldMkLst>
          <pc:docMk/>
          <pc:sldMk cId="3757265641" sldId="292"/>
        </pc:sldMkLst>
        <pc:spChg chg="add del mod">
          <ac:chgData name="Neemias Informatica Lima" userId="b77af7bd85500281" providerId="LiveId" clId="{7D1CC9F5-6E0A-41F8-B5B9-DE5264088EBB}" dt="2026-05-10T21:36:41.212" v="1711" actId="478"/>
          <ac:spMkLst>
            <pc:docMk/>
            <pc:sldMk cId="3757265641" sldId="292"/>
            <ac:spMk id="2" creationId="{2EA802A2-03D5-C6AC-A40C-8AB56565F2E5}"/>
          </ac:spMkLst>
        </pc:spChg>
        <pc:spChg chg="add del mod">
          <ac:chgData name="Neemias Informatica Lima" userId="b77af7bd85500281" providerId="LiveId" clId="{7D1CC9F5-6E0A-41F8-B5B9-DE5264088EBB}" dt="2026-05-10T20:11:09.094" v="1049" actId="478"/>
          <ac:spMkLst>
            <pc:docMk/>
            <pc:sldMk cId="3757265641" sldId="292"/>
            <ac:spMk id="2" creationId="{59FF3EE1-F579-7DCC-7366-4EA6CCA7EB55}"/>
          </ac:spMkLst>
        </pc:spChg>
        <pc:spChg chg="add del mod">
          <ac:chgData name="Neemias Informatica Lima" userId="b77af7bd85500281" providerId="LiveId" clId="{7D1CC9F5-6E0A-41F8-B5B9-DE5264088EBB}" dt="2026-05-10T23:24:20.157" v="2336" actId="478"/>
          <ac:spMkLst>
            <pc:docMk/>
            <pc:sldMk cId="3757265641" sldId="292"/>
            <ac:spMk id="2" creationId="{6F07200B-7B91-07B9-C3F1-1D4AA49BCCFC}"/>
          </ac:spMkLst>
        </pc:spChg>
        <pc:spChg chg="add mod">
          <ac:chgData name="Neemias Informatica Lima" userId="b77af7bd85500281" providerId="LiveId" clId="{7D1CC9F5-6E0A-41F8-B5B9-DE5264088EBB}" dt="2026-05-11T00:12:31.888" v="2693"/>
          <ac:spMkLst>
            <pc:docMk/>
            <pc:sldMk cId="3757265641" sldId="292"/>
            <ac:spMk id="2" creationId="{C92C2665-497C-0B8C-5224-5C69176D4537}"/>
          </ac:spMkLst>
        </pc:spChg>
        <pc:spChg chg="add del mod">
          <ac:chgData name="Neemias Informatica Lima" userId="b77af7bd85500281" providerId="LiveId" clId="{7D1CC9F5-6E0A-41F8-B5B9-DE5264088EBB}" dt="2026-05-10T21:36:41.212" v="1711" actId="478"/>
          <ac:spMkLst>
            <pc:docMk/>
            <pc:sldMk cId="3757265641" sldId="292"/>
            <ac:spMk id="3" creationId="{0B3CF655-3D7D-3BE4-8AEA-B74E8256EEBC}"/>
          </ac:spMkLst>
        </pc:spChg>
        <pc:spChg chg="add del mod">
          <ac:chgData name="Neemias Informatica Lima" userId="b77af7bd85500281" providerId="LiveId" clId="{7D1CC9F5-6E0A-41F8-B5B9-DE5264088EBB}" dt="2026-05-10T20:11:09.094" v="1049" actId="478"/>
          <ac:spMkLst>
            <pc:docMk/>
            <pc:sldMk cId="3757265641" sldId="292"/>
            <ac:spMk id="3" creationId="{5F1746B4-336B-B4F6-4973-E4422E04A0D9}"/>
          </ac:spMkLst>
        </pc:spChg>
        <pc:spChg chg="add mod">
          <ac:chgData name="Neemias Informatica Lima" userId="b77af7bd85500281" providerId="LiveId" clId="{7D1CC9F5-6E0A-41F8-B5B9-DE5264088EBB}" dt="2026-05-11T00:12:31.888" v="2693"/>
          <ac:spMkLst>
            <pc:docMk/>
            <pc:sldMk cId="3757265641" sldId="292"/>
            <ac:spMk id="3" creationId="{BE9542B6-21A8-C796-CC16-0FDB5394241F}"/>
          </ac:spMkLst>
        </pc:spChg>
        <pc:spChg chg="add del mod">
          <ac:chgData name="Neemias Informatica Lima" userId="b77af7bd85500281" providerId="LiveId" clId="{7D1CC9F5-6E0A-41F8-B5B9-DE5264088EBB}" dt="2026-05-10T23:24:20.157" v="2336" actId="478"/>
          <ac:spMkLst>
            <pc:docMk/>
            <pc:sldMk cId="3757265641" sldId="292"/>
            <ac:spMk id="3" creationId="{E6C43EA3-3A31-F87E-C944-D85244EEEDA7}"/>
          </ac:spMkLst>
        </pc:spChg>
        <pc:spChg chg="add del mod">
          <ac:chgData name="Neemias Informatica Lima" userId="b77af7bd85500281" providerId="LiveId" clId="{7D1CC9F5-6E0A-41F8-B5B9-DE5264088EBB}" dt="2026-05-10T20:50:41.604" v="1303" actId="478"/>
          <ac:spMkLst>
            <pc:docMk/>
            <pc:sldMk cId="3757265641" sldId="292"/>
            <ac:spMk id="5" creationId="{016F7289-DD5E-3791-562D-B24C6A2B3515}"/>
          </ac:spMkLst>
        </pc:spChg>
        <pc:spChg chg="add del mod">
          <ac:chgData name="Neemias Informatica Lima" userId="b77af7bd85500281" providerId="LiveId" clId="{7D1CC9F5-6E0A-41F8-B5B9-DE5264088EBB}" dt="2026-05-10T22:30:46.121" v="2021" actId="478"/>
          <ac:spMkLst>
            <pc:docMk/>
            <pc:sldMk cId="3757265641" sldId="292"/>
            <ac:spMk id="5" creationId="{1DEB8BD5-E480-0F7D-8F2E-065CB4F6A41D}"/>
          </ac:spMkLst>
        </pc:spChg>
        <pc:spChg chg="add del mod">
          <ac:chgData name="Neemias Informatica Lima" userId="b77af7bd85500281" providerId="LiveId" clId="{7D1CC9F5-6E0A-41F8-B5B9-DE5264088EBB}" dt="2026-05-11T00:12:31.492" v="2692" actId="478"/>
          <ac:spMkLst>
            <pc:docMk/>
            <pc:sldMk cId="3757265641" sldId="292"/>
            <ac:spMk id="5" creationId="{888596B5-7331-461B-D59C-ABD4A6151213}"/>
          </ac:spMkLst>
        </pc:spChg>
        <pc:spChg chg="add del mod">
          <ac:chgData name="Neemias Informatica Lima" userId="b77af7bd85500281" providerId="LiveId" clId="{7D1CC9F5-6E0A-41F8-B5B9-DE5264088EBB}" dt="2026-05-10T22:30:46.121" v="2021" actId="478"/>
          <ac:spMkLst>
            <pc:docMk/>
            <pc:sldMk cId="3757265641" sldId="292"/>
            <ac:spMk id="6" creationId="{33E965E8-0603-EBD6-D15A-531384571E49}"/>
          </ac:spMkLst>
        </pc:spChg>
        <pc:spChg chg="add del mod">
          <ac:chgData name="Neemias Informatica Lima" userId="b77af7bd85500281" providerId="LiveId" clId="{7D1CC9F5-6E0A-41F8-B5B9-DE5264088EBB}" dt="2026-05-10T20:50:41.604" v="1303" actId="478"/>
          <ac:spMkLst>
            <pc:docMk/>
            <pc:sldMk cId="3757265641" sldId="292"/>
            <ac:spMk id="6" creationId="{3E49F58F-1701-A94D-6A4A-E59F39E0B912}"/>
          </ac:spMkLst>
        </pc:spChg>
        <pc:spChg chg="add del mod">
          <ac:chgData name="Neemias Informatica Lima" userId="b77af7bd85500281" providerId="LiveId" clId="{7D1CC9F5-6E0A-41F8-B5B9-DE5264088EBB}" dt="2026-05-11T00:12:31.492" v="2692" actId="478"/>
          <ac:spMkLst>
            <pc:docMk/>
            <pc:sldMk cId="3757265641" sldId="292"/>
            <ac:spMk id="6" creationId="{53F551CE-6E56-E2DF-D0D0-88A7844C7F23}"/>
          </ac:spMkLst>
        </pc:spChg>
        <pc:spChg chg="mod">
          <ac:chgData name="Neemias Informatica Lima" userId="b77af7bd85500281" providerId="LiveId" clId="{7D1CC9F5-6E0A-41F8-B5B9-DE5264088EBB}" dt="2026-05-11T00:41:20.790" v="2958" actId="6549"/>
          <ac:spMkLst>
            <pc:docMk/>
            <pc:sldMk cId="3757265641" sldId="292"/>
            <ac:spMk id="12" creationId="{1EC42BAA-B890-43DD-B4F0-9AB5685AF2FE}"/>
          </ac:spMkLst>
        </pc:spChg>
        <pc:spChg chg="mod">
          <ac:chgData name="Neemias Informatica Lima" userId="b77af7bd85500281" providerId="LiveId" clId="{7D1CC9F5-6E0A-41F8-B5B9-DE5264088EBB}" dt="2026-05-11T00:38:38.472" v="2917"/>
          <ac:spMkLst>
            <pc:docMk/>
            <pc:sldMk cId="3757265641" sldId="292"/>
            <ac:spMk id="14" creationId="{00000000-0000-0000-0000-000000000000}"/>
          </ac:spMkLst>
        </pc:spChg>
        <pc:picChg chg="add del mod">
          <ac:chgData name="Neemias Informatica Lima" userId="b77af7bd85500281" providerId="LiveId" clId="{7D1CC9F5-6E0A-41F8-B5B9-DE5264088EBB}" dt="2026-05-10T20:11:09.094" v="1049" actId="478"/>
          <ac:picMkLst>
            <pc:docMk/>
            <pc:sldMk cId="3757265641" sldId="292"/>
            <ac:picMk id="4" creationId="{25BD5B29-6726-EC19-6BE2-9B1CA060BAC2}"/>
          </ac:picMkLst>
        </pc:picChg>
        <pc:picChg chg="add del mod">
          <ac:chgData name="Neemias Informatica Lima" userId="b77af7bd85500281" providerId="LiveId" clId="{7D1CC9F5-6E0A-41F8-B5B9-DE5264088EBB}" dt="2026-05-10T23:24:20.157" v="2336" actId="478"/>
          <ac:picMkLst>
            <pc:docMk/>
            <pc:sldMk cId="3757265641" sldId="292"/>
            <ac:picMk id="4" creationId="{2629FA39-9465-1BBF-91AD-90A57BC726B9}"/>
          </ac:picMkLst>
        </pc:picChg>
        <pc:picChg chg="add del mod">
          <ac:chgData name="Neemias Informatica Lima" userId="b77af7bd85500281" providerId="LiveId" clId="{7D1CC9F5-6E0A-41F8-B5B9-DE5264088EBB}" dt="2026-05-10T21:36:41.212" v="1711" actId="478"/>
          <ac:picMkLst>
            <pc:docMk/>
            <pc:sldMk cId="3757265641" sldId="292"/>
            <ac:picMk id="4" creationId="{64ECB1FC-AC4F-4066-BE07-27A904715A0E}"/>
          </ac:picMkLst>
        </pc:picChg>
        <pc:picChg chg="add mod">
          <ac:chgData name="Neemias Informatica Lima" userId="b77af7bd85500281" providerId="LiveId" clId="{7D1CC9F5-6E0A-41F8-B5B9-DE5264088EBB}" dt="2026-05-11T00:12:31.888" v="2693"/>
          <ac:picMkLst>
            <pc:docMk/>
            <pc:sldMk cId="3757265641" sldId="292"/>
            <ac:picMk id="4" creationId="{D073F2F4-90DB-14F5-D01E-BC840CD54375}"/>
          </ac:picMkLst>
        </pc:picChg>
        <pc:picChg chg="add del mod">
          <ac:chgData name="Neemias Informatica Lima" userId="b77af7bd85500281" providerId="LiveId" clId="{7D1CC9F5-6E0A-41F8-B5B9-DE5264088EBB}" dt="2026-05-10T20:50:41.604" v="1303" actId="478"/>
          <ac:picMkLst>
            <pc:docMk/>
            <pc:sldMk cId="3757265641" sldId="292"/>
            <ac:picMk id="7" creationId="{83E9BB5F-1C20-CD6C-9D9E-7E5978F8B7A2}"/>
          </ac:picMkLst>
        </pc:picChg>
        <pc:picChg chg="add del mod">
          <ac:chgData name="Neemias Informatica Lima" userId="b77af7bd85500281" providerId="LiveId" clId="{7D1CC9F5-6E0A-41F8-B5B9-DE5264088EBB}" dt="2026-05-10T22:30:46.121" v="2021" actId="478"/>
          <ac:picMkLst>
            <pc:docMk/>
            <pc:sldMk cId="3757265641" sldId="292"/>
            <ac:picMk id="7" creationId="{B9444C3E-E48D-2E43-EE74-3FA17700C063}"/>
          </ac:picMkLst>
        </pc:picChg>
        <pc:picChg chg="add del mod">
          <ac:chgData name="Neemias Informatica Lima" userId="b77af7bd85500281" providerId="LiveId" clId="{7D1CC9F5-6E0A-41F8-B5B9-DE5264088EBB}" dt="2026-05-11T00:12:31.492" v="2692" actId="478"/>
          <ac:picMkLst>
            <pc:docMk/>
            <pc:sldMk cId="3757265641" sldId="292"/>
            <ac:picMk id="7" creationId="{C6651A89-F52E-60F1-11A8-1833D685C26D}"/>
          </ac:picMkLst>
        </pc:picChg>
        <pc:picChg chg="add mod">
          <ac:chgData name="Neemias Informatica Lima" userId="b77af7bd85500281" providerId="LiveId" clId="{7D1CC9F5-6E0A-41F8-B5B9-DE5264088EBB}" dt="2026-05-09T11:29:24.566" v="74"/>
          <ac:picMkLst>
            <pc:docMk/>
            <pc:sldMk cId="3757265641" sldId="292"/>
            <ac:picMk id="9" creationId="{AD361222-E696-A6F5-B770-3AB14853ABD1}"/>
          </ac:picMkLst>
        </pc:picChg>
      </pc:sldChg>
      <pc:sldChg chg="addSp delSp modSp mod">
        <pc:chgData name="Neemias Informatica Lima" userId="b77af7bd85500281" providerId="LiveId" clId="{7D1CC9F5-6E0A-41F8-B5B9-DE5264088EBB}" dt="2026-05-11T00:44:36.374" v="2988" actId="6549"/>
        <pc:sldMkLst>
          <pc:docMk/>
          <pc:sldMk cId="3114938747" sldId="293"/>
        </pc:sldMkLst>
        <pc:spChg chg="add del mod">
          <ac:chgData name="Neemias Informatica Lima" userId="b77af7bd85500281" providerId="LiveId" clId="{7D1CC9F5-6E0A-41F8-B5B9-DE5264088EBB}" dt="2026-05-10T23:24:38.133" v="2338" actId="478"/>
          <ac:spMkLst>
            <pc:docMk/>
            <pc:sldMk cId="3114938747" sldId="293"/>
            <ac:spMk id="2" creationId="{01497762-785A-871F-41DB-5C7947E04564}"/>
          </ac:spMkLst>
        </pc:spChg>
        <pc:spChg chg="add del mod">
          <ac:chgData name="Neemias Informatica Lima" userId="b77af7bd85500281" providerId="LiveId" clId="{7D1CC9F5-6E0A-41F8-B5B9-DE5264088EBB}" dt="2026-05-10T21:36:46.378" v="1713" actId="478"/>
          <ac:spMkLst>
            <pc:docMk/>
            <pc:sldMk cId="3114938747" sldId="293"/>
            <ac:spMk id="2" creationId="{0D1DF6CF-E087-5AC4-4B1E-36657C54511B}"/>
          </ac:spMkLst>
        </pc:spChg>
        <pc:spChg chg="add del mod">
          <ac:chgData name="Neemias Informatica Lima" userId="b77af7bd85500281" providerId="LiveId" clId="{7D1CC9F5-6E0A-41F8-B5B9-DE5264088EBB}" dt="2026-05-10T20:11:17.679" v="1051" actId="478"/>
          <ac:spMkLst>
            <pc:docMk/>
            <pc:sldMk cId="3114938747" sldId="293"/>
            <ac:spMk id="2" creationId="{388BDE55-97E3-1E89-3BD6-1680FE64E687}"/>
          </ac:spMkLst>
        </pc:spChg>
        <pc:spChg chg="add mod">
          <ac:chgData name="Neemias Informatica Lima" userId="b77af7bd85500281" providerId="LiveId" clId="{7D1CC9F5-6E0A-41F8-B5B9-DE5264088EBB}" dt="2026-05-11T00:12:47.978" v="2695"/>
          <ac:spMkLst>
            <pc:docMk/>
            <pc:sldMk cId="3114938747" sldId="293"/>
            <ac:spMk id="2" creationId="{A96466E7-BB95-55CE-B355-54E6210066E6}"/>
          </ac:spMkLst>
        </pc:spChg>
        <pc:spChg chg="add del mod">
          <ac:chgData name="Neemias Informatica Lima" userId="b77af7bd85500281" providerId="LiveId" clId="{7D1CC9F5-6E0A-41F8-B5B9-DE5264088EBB}" dt="2026-05-10T20:11:17.679" v="1051" actId="478"/>
          <ac:spMkLst>
            <pc:docMk/>
            <pc:sldMk cId="3114938747" sldId="293"/>
            <ac:spMk id="3" creationId="{6913DD33-28F7-63C6-AD8D-904D667E78A1}"/>
          </ac:spMkLst>
        </pc:spChg>
        <pc:spChg chg="add mod">
          <ac:chgData name="Neemias Informatica Lima" userId="b77af7bd85500281" providerId="LiveId" clId="{7D1CC9F5-6E0A-41F8-B5B9-DE5264088EBB}" dt="2026-05-11T00:12:47.978" v="2695"/>
          <ac:spMkLst>
            <pc:docMk/>
            <pc:sldMk cId="3114938747" sldId="293"/>
            <ac:spMk id="3" creationId="{A0C595A9-31B5-8EA2-E2D6-CA7CAA0C86DF}"/>
          </ac:spMkLst>
        </pc:spChg>
        <pc:spChg chg="add del mod">
          <ac:chgData name="Neemias Informatica Lima" userId="b77af7bd85500281" providerId="LiveId" clId="{7D1CC9F5-6E0A-41F8-B5B9-DE5264088EBB}" dt="2026-05-10T21:36:46.378" v="1713" actId="478"/>
          <ac:spMkLst>
            <pc:docMk/>
            <pc:sldMk cId="3114938747" sldId="293"/>
            <ac:spMk id="3" creationId="{EE906F14-6FE9-2F19-5902-3B9D4E1E9346}"/>
          </ac:spMkLst>
        </pc:spChg>
        <pc:spChg chg="add del mod">
          <ac:chgData name="Neemias Informatica Lima" userId="b77af7bd85500281" providerId="LiveId" clId="{7D1CC9F5-6E0A-41F8-B5B9-DE5264088EBB}" dt="2026-05-10T23:24:38.133" v="2338" actId="478"/>
          <ac:spMkLst>
            <pc:docMk/>
            <pc:sldMk cId="3114938747" sldId="293"/>
            <ac:spMk id="3" creationId="{F06EE3B3-68A1-F48A-CF95-D9896457B52C}"/>
          </ac:spMkLst>
        </pc:spChg>
        <pc:spChg chg="add del mod">
          <ac:chgData name="Neemias Informatica Lima" userId="b77af7bd85500281" providerId="LiveId" clId="{7D1CC9F5-6E0A-41F8-B5B9-DE5264088EBB}" dt="2026-05-10T20:51:03.827" v="1305" actId="478"/>
          <ac:spMkLst>
            <pc:docMk/>
            <pc:sldMk cId="3114938747" sldId="293"/>
            <ac:spMk id="5" creationId="{8BA99165-22A7-F423-86E9-3705CA90E19B}"/>
          </ac:spMkLst>
        </pc:spChg>
        <pc:spChg chg="add del mod">
          <ac:chgData name="Neemias Informatica Lima" userId="b77af7bd85500281" providerId="LiveId" clId="{7D1CC9F5-6E0A-41F8-B5B9-DE5264088EBB}" dt="2026-05-10T22:30:52.656" v="2023" actId="478"/>
          <ac:spMkLst>
            <pc:docMk/>
            <pc:sldMk cId="3114938747" sldId="293"/>
            <ac:spMk id="5" creationId="{90A42F6E-A5C3-777C-610E-3A9562AEB880}"/>
          </ac:spMkLst>
        </pc:spChg>
        <pc:spChg chg="add del mod">
          <ac:chgData name="Neemias Informatica Lima" userId="b77af7bd85500281" providerId="LiveId" clId="{7D1CC9F5-6E0A-41F8-B5B9-DE5264088EBB}" dt="2026-05-11T00:12:47.572" v="2694" actId="478"/>
          <ac:spMkLst>
            <pc:docMk/>
            <pc:sldMk cId="3114938747" sldId="293"/>
            <ac:spMk id="5" creationId="{F7B31820-4C6A-6BE2-794D-D23B09CC33E1}"/>
          </ac:spMkLst>
        </pc:spChg>
        <pc:spChg chg="add del mod">
          <ac:chgData name="Neemias Informatica Lima" userId="b77af7bd85500281" providerId="LiveId" clId="{7D1CC9F5-6E0A-41F8-B5B9-DE5264088EBB}" dt="2026-05-10T22:30:52.656" v="2023" actId="478"/>
          <ac:spMkLst>
            <pc:docMk/>
            <pc:sldMk cId="3114938747" sldId="293"/>
            <ac:spMk id="6" creationId="{047FA7DA-B603-A291-582F-F02A9B130123}"/>
          </ac:spMkLst>
        </pc:spChg>
        <pc:spChg chg="add del mod">
          <ac:chgData name="Neemias Informatica Lima" userId="b77af7bd85500281" providerId="LiveId" clId="{7D1CC9F5-6E0A-41F8-B5B9-DE5264088EBB}" dt="2026-05-11T00:12:47.572" v="2694" actId="478"/>
          <ac:spMkLst>
            <pc:docMk/>
            <pc:sldMk cId="3114938747" sldId="293"/>
            <ac:spMk id="6" creationId="{57C85311-8C06-9AC3-D00C-30F76CB38952}"/>
          </ac:spMkLst>
        </pc:spChg>
        <pc:spChg chg="add del mod">
          <ac:chgData name="Neemias Informatica Lima" userId="b77af7bd85500281" providerId="LiveId" clId="{7D1CC9F5-6E0A-41F8-B5B9-DE5264088EBB}" dt="2026-05-10T20:51:03.827" v="1305" actId="478"/>
          <ac:spMkLst>
            <pc:docMk/>
            <pc:sldMk cId="3114938747" sldId="293"/>
            <ac:spMk id="6" creationId="{7FC9FE66-94FA-F96A-B427-728CAFEA22C7}"/>
          </ac:spMkLst>
        </pc:spChg>
        <pc:spChg chg="mod">
          <ac:chgData name="Neemias Informatica Lima" userId="b77af7bd85500281" providerId="LiveId" clId="{7D1CC9F5-6E0A-41F8-B5B9-DE5264088EBB}" dt="2026-05-11T00:44:36.374" v="2988" actId="6549"/>
          <ac:spMkLst>
            <pc:docMk/>
            <pc:sldMk cId="3114938747" sldId="293"/>
            <ac:spMk id="16" creationId="{CFC8B9D9-C6ED-4706-A104-65D118A5B7F9}"/>
          </ac:spMkLst>
        </pc:spChg>
        <pc:picChg chg="add del mod">
          <ac:chgData name="Neemias Informatica Lima" userId="b77af7bd85500281" providerId="LiveId" clId="{7D1CC9F5-6E0A-41F8-B5B9-DE5264088EBB}" dt="2026-05-10T20:11:17.679" v="1051" actId="478"/>
          <ac:picMkLst>
            <pc:docMk/>
            <pc:sldMk cId="3114938747" sldId="293"/>
            <ac:picMk id="4" creationId="{4A64C648-DE2F-690C-0CCD-D9764F3C477A}"/>
          </ac:picMkLst>
        </pc:picChg>
        <pc:picChg chg="add del mod">
          <ac:chgData name="Neemias Informatica Lima" userId="b77af7bd85500281" providerId="LiveId" clId="{7D1CC9F5-6E0A-41F8-B5B9-DE5264088EBB}" dt="2026-05-10T23:24:38.133" v="2338" actId="478"/>
          <ac:picMkLst>
            <pc:docMk/>
            <pc:sldMk cId="3114938747" sldId="293"/>
            <ac:picMk id="4" creationId="{7F1D2FFE-2EFC-A218-9F8A-E0353CBAE623}"/>
          </ac:picMkLst>
        </pc:picChg>
        <pc:picChg chg="add mod">
          <ac:chgData name="Neemias Informatica Lima" userId="b77af7bd85500281" providerId="LiveId" clId="{7D1CC9F5-6E0A-41F8-B5B9-DE5264088EBB}" dt="2026-05-11T00:12:47.978" v="2695"/>
          <ac:picMkLst>
            <pc:docMk/>
            <pc:sldMk cId="3114938747" sldId="293"/>
            <ac:picMk id="4" creationId="{826BB337-4851-6220-00F1-7F3231251046}"/>
          </ac:picMkLst>
        </pc:picChg>
        <pc:picChg chg="add del mod">
          <ac:chgData name="Neemias Informatica Lima" userId="b77af7bd85500281" providerId="LiveId" clId="{7D1CC9F5-6E0A-41F8-B5B9-DE5264088EBB}" dt="2026-05-10T21:36:46.378" v="1713" actId="478"/>
          <ac:picMkLst>
            <pc:docMk/>
            <pc:sldMk cId="3114938747" sldId="293"/>
            <ac:picMk id="4" creationId="{C9BC9E49-BC47-ED63-D3B8-249BBA47D26F}"/>
          </ac:picMkLst>
        </pc:picChg>
        <pc:picChg chg="add del mod">
          <ac:chgData name="Neemias Informatica Lima" userId="b77af7bd85500281" providerId="LiveId" clId="{7D1CC9F5-6E0A-41F8-B5B9-DE5264088EBB}" dt="2026-05-11T00:12:47.572" v="2694" actId="478"/>
          <ac:picMkLst>
            <pc:docMk/>
            <pc:sldMk cId="3114938747" sldId="293"/>
            <ac:picMk id="7" creationId="{0A6E3989-DD5B-83FF-B94C-C06B90953537}"/>
          </ac:picMkLst>
        </pc:picChg>
        <pc:picChg chg="add del mod">
          <ac:chgData name="Neemias Informatica Lima" userId="b77af7bd85500281" providerId="LiveId" clId="{7D1CC9F5-6E0A-41F8-B5B9-DE5264088EBB}" dt="2026-05-10T20:51:03.827" v="1305" actId="478"/>
          <ac:picMkLst>
            <pc:docMk/>
            <pc:sldMk cId="3114938747" sldId="293"/>
            <ac:picMk id="7" creationId="{971D521C-1729-09BD-AD84-D0B7ED0DDE28}"/>
          </ac:picMkLst>
        </pc:picChg>
        <pc:picChg chg="add del mod">
          <ac:chgData name="Neemias Informatica Lima" userId="b77af7bd85500281" providerId="LiveId" clId="{7D1CC9F5-6E0A-41F8-B5B9-DE5264088EBB}" dt="2026-05-10T22:30:52.656" v="2023" actId="478"/>
          <ac:picMkLst>
            <pc:docMk/>
            <pc:sldMk cId="3114938747" sldId="293"/>
            <ac:picMk id="7" creationId="{D44D8A1A-E14C-0A96-6A51-4FF9EB257401}"/>
          </ac:picMkLst>
        </pc:picChg>
        <pc:picChg chg="add mod">
          <ac:chgData name="Neemias Informatica Lima" userId="b77af7bd85500281" providerId="LiveId" clId="{7D1CC9F5-6E0A-41F8-B5B9-DE5264088EBB}" dt="2026-05-09T11:29:31.239" v="76"/>
          <ac:picMkLst>
            <pc:docMk/>
            <pc:sldMk cId="3114938747" sldId="293"/>
            <ac:picMk id="9" creationId="{0839AB79-9429-EE64-4CAC-6FA68587F84C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66959F-D557-4AD2-8488-6D988692D220}" type="datetimeFigureOut">
              <a:rPr lang="pt-BR" smtClean="0"/>
              <a:t>17/05/2026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E72852-4DE7-44D3-8A7F-56C27570EA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44537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C4D8A3-0553-4624-98E0-EE1E1EA2DF94}" type="datetimeFigureOut">
              <a:rPr lang="pt-BR" smtClean="0"/>
              <a:t>17/05/2026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DDDF94-5BF5-43EC-9ABE-4C4ADD2792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7722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DDF94-5BF5-43EC-9ABE-4C4ADD279200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7669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DDF94-5BF5-43EC-9ABE-4C4ADD279200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263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DDF94-5BF5-43EC-9ABE-4C4ADD279200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65696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DDF94-5BF5-43EC-9ABE-4C4ADD279200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74455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DDDF94-5BF5-43EC-9ABE-4C4ADD279200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23721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DDF94-5BF5-43EC-9ABE-4C4ADD279200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66495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DDF94-5BF5-43EC-9ABE-4C4ADD279200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43004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DDF94-5BF5-43EC-9ABE-4C4ADD279200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9430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6" y="4809490"/>
            <a:ext cx="9159077" cy="34353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4759535"/>
            <a:ext cx="9159077" cy="4809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4532" y="570268"/>
            <a:ext cx="7558207" cy="2679573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11" spc="-38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6614" y="3347903"/>
            <a:ext cx="7558207" cy="858838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1803" cap="all" spc="150" baseline="0">
                <a:solidFill>
                  <a:schemeClr val="tx2"/>
                </a:solidFill>
                <a:latin typeface="+mj-lt"/>
              </a:defRPr>
            </a:lvl1pPr>
            <a:lvl2pPr marL="343540" indent="0" algn="ctr">
              <a:buNone/>
              <a:defRPr sz="1803"/>
            </a:lvl2pPr>
            <a:lvl3pPr marL="687080" indent="0" algn="ctr">
              <a:buNone/>
              <a:defRPr sz="1803"/>
            </a:lvl3pPr>
            <a:lvl4pPr marL="1030620" indent="0" algn="ctr">
              <a:buNone/>
              <a:defRPr sz="1503"/>
            </a:lvl4pPr>
            <a:lvl5pPr marL="1374160" indent="0" algn="ctr">
              <a:buNone/>
              <a:defRPr sz="1503"/>
            </a:lvl5pPr>
            <a:lvl6pPr marL="1717700" indent="0" algn="ctr">
              <a:buNone/>
              <a:defRPr sz="1503"/>
            </a:lvl6pPr>
            <a:lvl7pPr marL="2061240" indent="0" algn="ctr">
              <a:buNone/>
              <a:defRPr sz="1503"/>
            </a:lvl7pPr>
            <a:lvl8pPr marL="2404781" indent="0" algn="ctr">
              <a:buNone/>
              <a:defRPr sz="1503"/>
            </a:lvl8pPr>
            <a:lvl9pPr marL="2748321" indent="0" algn="ctr">
              <a:buNone/>
              <a:defRPr sz="1503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7473" y="3263583"/>
            <a:ext cx="7420785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969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439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6" y="4809490"/>
            <a:ext cx="9159077" cy="34353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4759535"/>
            <a:ext cx="9159077" cy="4809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6172" y="311660"/>
            <a:ext cx="1975440" cy="4326062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9851" y="311660"/>
            <a:ext cx="5811803" cy="4326063"/>
          </a:xfrm>
        </p:spPr>
        <p:txBody>
          <a:bodyPr vert="eaVert" lIns="45720" tIns="0" rIns="45720" bIns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62877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ítulo 1"/>
          <p:cNvSpPr>
            <a:spLocks noGrp="1"/>
          </p:cNvSpPr>
          <p:nvPr>
            <p:ph type="title" hasCustomPrompt="1"/>
          </p:nvPr>
        </p:nvSpPr>
        <p:spPr>
          <a:xfrm>
            <a:off x="2340525" y="0"/>
            <a:ext cx="6820938" cy="14963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5333" b="1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pt-BR" dirty="0"/>
              <a:t>título mestre</a:t>
            </a:r>
          </a:p>
        </p:txBody>
      </p:sp>
      <p:sp>
        <p:nvSpPr>
          <p:cNvPr id="3" name="Espaço Reservado para Imagem 5"/>
          <p:cNvSpPr>
            <a:spLocks noGrp="1"/>
          </p:cNvSpPr>
          <p:nvPr>
            <p:ph type="pic" sz="quarter" idx="11"/>
          </p:nvPr>
        </p:nvSpPr>
        <p:spPr>
          <a:xfrm>
            <a:off x="0" y="1496393"/>
            <a:ext cx="9161463" cy="3656633"/>
          </a:xfrm>
          <a:ln>
            <a:noFill/>
          </a:ln>
        </p:spPr>
        <p:txBody>
          <a:bodyPr/>
          <a:lstStyle/>
          <a:p>
            <a:endParaRPr lang="pt-BR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0"/>
            <a:ext cx="2336800" cy="1465943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385283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489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6" y="4809490"/>
            <a:ext cx="9159077" cy="34353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4759535"/>
            <a:ext cx="9159077" cy="4809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4532" y="570268"/>
            <a:ext cx="7558207" cy="2679573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011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4532" y="3346031"/>
            <a:ext cx="7558207" cy="858838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3" cap="all" spc="150" baseline="0">
                <a:solidFill>
                  <a:schemeClr val="tx2"/>
                </a:solidFill>
                <a:latin typeface="+mj-lt"/>
              </a:defRPr>
            </a:lvl1pPr>
            <a:lvl2pPr marL="343540" indent="0">
              <a:buNone/>
              <a:defRPr sz="1353">
                <a:solidFill>
                  <a:schemeClr val="tx1">
                    <a:tint val="75000"/>
                  </a:schemeClr>
                </a:solidFill>
              </a:defRPr>
            </a:lvl2pPr>
            <a:lvl3pPr marL="687080" indent="0">
              <a:buNone/>
              <a:defRPr sz="1202">
                <a:solidFill>
                  <a:schemeClr val="tx1">
                    <a:tint val="75000"/>
                  </a:schemeClr>
                </a:solidFill>
              </a:defRPr>
            </a:lvl3pPr>
            <a:lvl4pPr marL="1030620" indent="0">
              <a:buNone/>
              <a:defRPr sz="1052">
                <a:solidFill>
                  <a:schemeClr val="tx1">
                    <a:tint val="75000"/>
                  </a:schemeClr>
                </a:solidFill>
              </a:defRPr>
            </a:lvl4pPr>
            <a:lvl5pPr marL="1374160" indent="0">
              <a:buNone/>
              <a:defRPr sz="1052">
                <a:solidFill>
                  <a:schemeClr val="tx1">
                    <a:tint val="75000"/>
                  </a:schemeClr>
                </a:solidFill>
              </a:defRPr>
            </a:lvl5pPr>
            <a:lvl6pPr marL="1717700" indent="0">
              <a:buNone/>
              <a:defRPr sz="1052">
                <a:solidFill>
                  <a:schemeClr val="tx1">
                    <a:tint val="75000"/>
                  </a:schemeClr>
                </a:solidFill>
              </a:defRPr>
            </a:lvl6pPr>
            <a:lvl7pPr marL="2061240" indent="0">
              <a:buNone/>
              <a:defRPr sz="1052">
                <a:solidFill>
                  <a:schemeClr val="tx1">
                    <a:tint val="75000"/>
                  </a:schemeClr>
                </a:solidFill>
              </a:defRPr>
            </a:lvl7pPr>
            <a:lvl8pPr marL="2404781" indent="0">
              <a:buNone/>
              <a:defRPr sz="1052">
                <a:solidFill>
                  <a:schemeClr val="tx1">
                    <a:tint val="75000"/>
                  </a:schemeClr>
                </a:solidFill>
              </a:defRPr>
            </a:lvl8pPr>
            <a:lvl9pPr marL="2748321" indent="0">
              <a:buNone/>
              <a:defRPr sz="105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7473" y="3263583"/>
            <a:ext cx="7420785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2678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4532" y="215351"/>
            <a:ext cx="7558207" cy="109008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4531" y="1386864"/>
            <a:ext cx="3710393" cy="302310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2346" y="1386865"/>
            <a:ext cx="3710393" cy="302310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2252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4532" y="215351"/>
            <a:ext cx="7558207" cy="109008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4531" y="1387103"/>
            <a:ext cx="3710393" cy="553234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3" b="0" cap="all" baseline="0">
                <a:solidFill>
                  <a:schemeClr val="tx2"/>
                </a:solidFill>
              </a:defRPr>
            </a:lvl1pPr>
            <a:lvl2pPr marL="343540" indent="0">
              <a:buNone/>
              <a:defRPr sz="1503" b="1"/>
            </a:lvl2pPr>
            <a:lvl3pPr marL="687080" indent="0">
              <a:buNone/>
              <a:defRPr sz="1353" b="1"/>
            </a:lvl3pPr>
            <a:lvl4pPr marL="1030620" indent="0">
              <a:buNone/>
              <a:defRPr sz="1202" b="1"/>
            </a:lvl4pPr>
            <a:lvl5pPr marL="1374160" indent="0">
              <a:buNone/>
              <a:defRPr sz="1202" b="1"/>
            </a:lvl5pPr>
            <a:lvl6pPr marL="1717700" indent="0">
              <a:buNone/>
              <a:defRPr sz="1202" b="1"/>
            </a:lvl6pPr>
            <a:lvl7pPr marL="2061240" indent="0">
              <a:buNone/>
              <a:defRPr sz="1202" b="1"/>
            </a:lvl7pPr>
            <a:lvl8pPr marL="2404781" indent="0">
              <a:buNone/>
              <a:defRPr sz="1202" b="1"/>
            </a:lvl8pPr>
            <a:lvl9pPr marL="2748321" indent="0">
              <a:buNone/>
              <a:defRPr sz="1202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4531" y="1940337"/>
            <a:ext cx="3710393" cy="2538342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72346" y="1387103"/>
            <a:ext cx="3710393" cy="553234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3" b="0" cap="all" baseline="0">
                <a:solidFill>
                  <a:schemeClr val="tx2"/>
                </a:solidFill>
              </a:defRPr>
            </a:lvl1pPr>
            <a:lvl2pPr marL="343540" indent="0">
              <a:buNone/>
              <a:defRPr sz="1503" b="1"/>
            </a:lvl2pPr>
            <a:lvl3pPr marL="687080" indent="0">
              <a:buNone/>
              <a:defRPr sz="1353" b="1"/>
            </a:lvl3pPr>
            <a:lvl4pPr marL="1030620" indent="0">
              <a:buNone/>
              <a:defRPr sz="1202" b="1"/>
            </a:lvl4pPr>
            <a:lvl5pPr marL="1374160" indent="0">
              <a:buNone/>
              <a:defRPr sz="1202" b="1"/>
            </a:lvl5pPr>
            <a:lvl6pPr marL="1717700" indent="0">
              <a:buNone/>
              <a:defRPr sz="1202" b="1"/>
            </a:lvl6pPr>
            <a:lvl7pPr marL="2061240" indent="0">
              <a:buNone/>
              <a:defRPr sz="1202" b="1"/>
            </a:lvl7pPr>
            <a:lvl8pPr marL="2404781" indent="0">
              <a:buNone/>
              <a:defRPr sz="1202" b="1"/>
            </a:lvl8pPr>
            <a:lvl9pPr marL="2748321" indent="0">
              <a:buNone/>
              <a:defRPr sz="1202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72346" y="1940337"/>
            <a:ext cx="3710393" cy="2538342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399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963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6" y="4809490"/>
            <a:ext cx="9159077" cy="34353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4759535"/>
            <a:ext cx="9159077" cy="4809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49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43895" cy="51530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5840" y="0"/>
            <a:ext cx="48098" cy="51530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555" y="446595"/>
            <a:ext cx="2404884" cy="1717675"/>
          </a:xfrm>
        </p:spPr>
        <p:txBody>
          <a:bodyPr anchor="b">
            <a:normAutofit/>
          </a:bodyPr>
          <a:lstStyle>
            <a:lvl1pPr>
              <a:defRPr sz="2705" b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7326" y="549656"/>
            <a:ext cx="4878479" cy="3950653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3555" y="2198624"/>
            <a:ext cx="2404884" cy="2539036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27">
                <a:solidFill>
                  <a:srgbClr val="FFFFFF"/>
                </a:solidFill>
              </a:defRPr>
            </a:lvl1pPr>
            <a:lvl2pPr marL="343540" indent="0">
              <a:buNone/>
              <a:defRPr sz="902"/>
            </a:lvl2pPr>
            <a:lvl3pPr marL="687080" indent="0">
              <a:buNone/>
              <a:defRPr sz="751"/>
            </a:lvl3pPr>
            <a:lvl4pPr marL="1030620" indent="0">
              <a:buNone/>
              <a:defRPr sz="676"/>
            </a:lvl4pPr>
            <a:lvl5pPr marL="1374160" indent="0">
              <a:buNone/>
              <a:defRPr sz="676"/>
            </a:lvl5pPr>
            <a:lvl6pPr marL="1717700" indent="0">
              <a:buNone/>
              <a:defRPr sz="676"/>
            </a:lvl6pPr>
            <a:lvl7pPr marL="2061240" indent="0">
              <a:buNone/>
              <a:defRPr sz="676"/>
            </a:lvl7pPr>
            <a:lvl8pPr marL="2404781" indent="0">
              <a:buNone/>
              <a:defRPr sz="676"/>
            </a:lvl8pPr>
            <a:lvl9pPr marL="2748321" indent="0">
              <a:buNone/>
              <a:defRPr sz="676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801" y="4853811"/>
            <a:ext cx="1967633" cy="274351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7326" y="4853811"/>
            <a:ext cx="3492808" cy="274351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1185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721629"/>
            <a:ext cx="9159077" cy="143139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3693133"/>
            <a:ext cx="9159077" cy="4809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4531" y="3813239"/>
            <a:ext cx="7599434" cy="618363"/>
          </a:xfrm>
        </p:spPr>
        <p:txBody>
          <a:bodyPr lIns="91440" tIns="0" rIns="91440" bIns="0" anchor="b">
            <a:noAutofit/>
          </a:bodyPr>
          <a:lstStyle>
            <a:lvl1pPr>
              <a:defRPr sz="2705" b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61452" cy="3693133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2404">
                <a:solidFill>
                  <a:schemeClr val="bg1"/>
                </a:solidFill>
              </a:defRPr>
            </a:lvl1pPr>
            <a:lvl2pPr marL="343540" indent="0">
              <a:buNone/>
              <a:defRPr sz="2104"/>
            </a:lvl2pPr>
            <a:lvl3pPr marL="687080" indent="0">
              <a:buNone/>
              <a:defRPr sz="1803"/>
            </a:lvl3pPr>
            <a:lvl4pPr marL="1030620" indent="0">
              <a:buNone/>
              <a:defRPr sz="1503"/>
            </a:lvl4pPr>
            <a:lvl5pPr marL="1374160" indent="0">
              <a:buNone/>
              <a:defRPr sz="1503"/>
            </a:lvl5pPr>
            <a:lvl6pPr marL="1717700" indent="0">
              <a:buNone/>
              <a:defRPr sz="1503"/>
            </a:lvl6pPr>
            <a:lvl7pPr marL="2061240" indent="0">
              <a:buNone/>
              <a:defRPr sz="1503"/>
            </a:lvl7pPr>
            <a:lvl8pPr marL="2404781" indent="0">
              <a:buNone/>
              <a:defRPr sz="1503"/>
            </a:lvl8pPr>
            <a:lvl9pPr marL="2748321" indent="0">
              <a:buNone/>
              <a:defRPr sz="1503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4531" y="4438471"/>
            <a:ext cx="7599434" cy="446596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451"/>
              </a:spcAft>
              <a:buNone/>
              <a:defRPr sz="1127">
                <a:solidFill>
                  <a:srgbClr val="FFFFFF"/>
                </a:solidFill>
              </a:defRPr>
            </a:lvl1pPr>
            <a:lvl2pPr marL="343540" indent="0">
              <a:buNone/>
              <a:defRPr sz="902"/>
            </a:lvl2pPr>
            <a:lvl3pPr marL="687080" indent="0">
              <a:buNone/>
              <a:defRPr sz="751"/>
            </a:lvl3pPr>
            <a:lvl4pPr marL="1030620" indent="0">
              <a:buNone/>
              <a:defRPr sz="676"/>
            </a:lvl4pPr>
            <a:lvl5pPr marL="1374160" indent="0">
              <a:buNone/>
              <a:defRPr sz="676"/>
            </a:lvl5pPr>
            <a:lvl6pPr marL="1717700" indent="0">
              <a:buNone/>
              <a:defRPr sz="676"/>
            </a:lvl6pPr>
            <a:lvl7pPr marL="2061240" indent="0">
              <a:buNone/>
              <a:defRPr sz="676"/>
            </a:lvl7pPr>
            <a:lvl8pPr marL="2404781" indent="0">
              <a:buNone/>
              <a:defRPr sz="676"/>
            </a:lvl8pPr>
            <a:lvl9pPr marL="2748321" indent="0">
              <a:buNone/>
              <a:defRPr sz="676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2029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4809490"/>
            <a:ext cx="9161463" cy="34353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>
        <p:nvSpPr>
          <p:cNvPr id="9" name="Rectangle 8"/>
          <p:cNvSpPr/>
          <p:nvPr/>
        </p:nvSpPr>
        <p:spPr>
          <a:xfrm>
            <a:off x="0" y="4759535"/>
            <a:ext cx="9161464" cy="495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4532" y="215351"/>
            <a:ext cx="7558207" cy="109008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4532" y="1386864"/>
            <a:ext cx="7558207" cy="3023108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4532" y="4853811"/>
            <a:ext cx="1857744" cy="2743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6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9919" y="4853811"/>
            <a:ext cx="3624011" cy="2743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6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39525" y="4853811"/>
            <a:ext cx="985898" cy="2743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9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2358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687080" rtl="0" eaLnBrk="1" latinLnBrk="0" hangingPunct="1">
        <a:lnSpc>
          <a:spcPct val="85000"/>
        </a:lnSpc>
        <a:spcBef>
          <a:spcPct val="0"/>
        </a:spcBef>
        <a:buNone/>
        <a:defRPr sz="3607" kern="1200" spc="-38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68708" indent="-68708" algn="l" defTabSz="687080" rtl="0" eaLnBrk="1" latinLnBrk="0" hangingPunct="1">
        <a:lnSpc>
          <a:spcPct val="90000"/>
        </a:lnSpc>
        <a:spcBef>
          <a:spcPts val="902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50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288574" indent="-137416" algn="l" defTabSz="687080" rtl="0" eaLnBrk="1" latinLnBrk="0" hangingPunct="1">
        <a:lnSpc>
          <a:spcPct val="90000"/>
        </a:lnSpc>
        <a:spcBef>
          <a:spcPts val="150"/>
        </a:spcBef>
        <a:spcAft>
          <a:spcPts val="301"/>
        </a:spcAft>
        <a:buClr>
          <a:schemeClr val="accent1"/>
        </a:buClr>
        <a:buFont typeface="Calibri" pitchFamily="34" charset="0"/>
        <a:buChar char="◦"/>
        <a:defRPr sz="135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425990" indent="-137416" algn="l" defTabSz="687080" rtl="0" eaLnBrk="1" latinLnBrk="0" hangingPunct="1">
        <a:lnSpc>
          <a:spcPct val="90000"/>
        </a:lnSpc>
        <a:spcBef>
          <a:spcPts val="150"/>
        </a:spcBef>
        <a:spcAft>
          <a:spcPts val="301"/>
        </a:spcAft>
        <a:buClr>
          <a:schemeClr val="accent1"/>
        </a:buClr>
        <a:buFont typeface="Calibri" pitchFamily="34" charset="0"/>
        <a:buChar char="◦"/>
        <a:defRPr sz="10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63406" indent="-137416" algn="l" defTabSz="687080" rtl="0" eaLnBrk="1" latinLnBrk="0" hangingPunct="1">
        <a:lnSpc>
          <a:spcPct val="90000"/>
        </a:lnSpc>
        <a:spcBef>
          <a:spcPts val="150"/>
        </a:spcBef>
        <a:spcAft>
          <a:spcPts val="301"/>
        </a:spcAft>
        <a:buClr>
          <a:schemeClr val="accent1"/>
        </a:buClr>
        <a:buFont typeface="Calibri" pitchFamily="34" charset="0"/>
        <a:buChar char="◦"/>
        <a:defRPr sz="10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700822" indent="-137416" algn="l" defTabSz="687080" rtl="0" eaLnBrk="1" latinLnBrk="0" hangingPunct="1">
        <a:lnSpc>
          <a:spcPct val="90000"/>
        </a:lnSpc>
        <a:spcBef>
          <a:spcPts val="150"/>
        </a:spcBef>
        <a:spcAft>
          <a:spcPts val="301"/>
        </a:spcAft>
        <a:buClr>
          <a:schemeClr val="accent1"/>
        </a:buClr>
        <a:buFont typeface="Calibri" pitchFamily="34" charset="0"/>
        <a:buChar char="◦"/>
        <a:defRPr sz="10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826540" indent="-171770" algn="l" defTabSz="687080" rtl="0" eaLnBrk="1" latinLnBrk="0" hangingPunct="1">
        <a:lnSpc>
          <a:spcPct val="90000"/>
        </a:lnSpc>
        <a:spcBef>
          <a:spcPts val="150"/>
        </a:spcBef>
        <a:spcAft>
          <a:spcPts val="301"/>
        </a:spcAft>
        <a:buClr>
          <a:schemeClr val="accent1"/>
        </a:buClr>
        <a:buFont typeface="Calibri" pitchFamily="34" charset="0"/>
        <a:buChar char="◦"/>
        <a:defRPr sz="10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6820" indent="-171770" algn="l" defTabSz="687080" rtl="0" eaLnBrk="1" latinLnBrk="0" hangingPunct="1">
        <a:lnSpc>
          <a:spcPct val="90000"/>
        </a:lnSpc>
        <a:spcBef>
          <a:spcPts val="150"/>
        </a:spcBef>
        <a:spcAft>
          <a:spcPts val="301"/>
        </a:spcAft>
        <a:buClr>
          <a:schemeClr val="accent1"/>
        </a:buClr>
        <a:buFont typeface="Calibri" pitchFamily="34" charset="0"/>
        <a:buChar char="◦"/>
        <a:defRPr sz="10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7100" indent="-171770" algn="l" defTabSz="687080" rtl="0" eaLnBrk="1" latinLnBrk="0" hangingPunct="1">
        <a:lnSpc>
          <a:spcPct val="90000"/>
        </a:lnSpc>
        <a:spcBef>
          <a:spcPts val="150"/>
        </a:spcBef>
        <a:spcAft>
          <a:spcPts val="301"/>
        </a:spcAft>
        <a:buClr>
          <a:schemeClr val="accent1"/>
        </a:buClr>
        <a:buFont typeface="Calibri" pitchFamily="34" charset="0"/>
        <a:buChar char="◦"/>
        <a:defRPr sz="10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7380" indent="-171770" algn="l" defTabSz="687080" rtl="0" eaLnBrk="1" latinLnBrk="0" hangingPunct="1">
        <a:lnSpc>
          <a:spcPct val="90000"/>
        </a:lnSpc>
        <a:spcBef>
          <a:spcPts val="150"/>
        </a:spcBef>
        <a:spcAft>
          <a:spcPts val="301"/>
        </a:spcAft>
        <a:buClr>
          <a:schemeClr val="accent1"/>
        </a:buClr>
        <a:buFont typeface="Calibri" pitchFamily="34" charset="0"/>
        <a:buChar char="◦"/>
        <a:defRPr sz="10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7080" rtl="0" eaLnBrk="1" latinLnBrk="0" hangingPunct="1">
        <a:defRPr sz="1353" kern="1200">
          <a:solidFill>
            <a:schemeClr val="tx1"/>
          </a:solidFill>
          <a:latin typeface="+mn-lt"/>
          <a:ea typeface="+mn-ea"/>
          <a:cs typeface="+mn-cs"/>
        </a:defRPr>
      </a:lvl1pPr>
      <a:lvl2pPr marL="343540" algn="l" defTabSz="687080" rtl="0" eaLnBrk="1" latinLnBrk="0" hangingPunct="1">
        <a:defRPr sz="1353" kern="1200">
          <a:solidFill>
            <a:schemeClr val="tx1"/>
          </a:solidFill>
          <a:latin typeface="+mn-lt"/>
          <a:ea typeface="+mn-ea"/>
          <a:cs typeface="+mn-cs"/>
        </a:defRPr>
      </a:lvl2pPr>
      <a:lvl3pPr marL="687080" algn="l" defTabSz="687080" rtl="0" eaLnBrk="1" latinLnBrk="0" hangingPunct="1">
        <a:defRPr sz="1353" kern="1200">
          <a:solidFill>
            <a:schemeClr val="tx1"/>
          </a:solidFill>
          <a:latin typeface="+mn-lt"/>
          <a:ea typeface="+mn-ea"/>
          <a:cs typeface="+mn-cs"/>
        </a:defRPr>
      </a:lvl3pPr>
      <a:lvl4pPr marL="1030620" algn="l" defTabSz="687080" rtl="0" eaLnBrk="1" latinLnBrk="0" hangingPunct="1">
        <a:defRPr sz="1353" kern="1200">
          <a:solidFill>
            <a:schemeClr val="tx1"/>
          </a:solidFill>
          <a:latin typeface="+mn-lt"/>
          <a:ea typeface="+mn-ea"/>
          <a:cs typeface="+mn-cs"/>
        </a:defRPr>
      </a:lvl4pPr>
      <a:lvl5pPr marL="1374160" algn="l" defTabSz="687080" rtl="0" eaLnBrk="1" latinLnBrk="0" hangingPunct="1">
        <a:defRPr sz="1353" kern="1200">
          <a:solidFill>
            <a:schemeClr val="tx1"/>
          </a:solidFill>
          <a:latin typeface="+mn-lt"/>
          <a:ea typeface="+mn-ea"/>
          <a:cs typeface="+mn-cs"/>
        </a:defRPr>
      </a:lvl5pPr>
      <a:lvl6pPr marL="1717700" algn="l" defTabSz="687080" rtl="0" eaLnBrk="1" latinLnBrk="0" hangingPunct="1">
        <a:defRPr sz="1353" kern="1200">
          <a:solidFill>
            <a:schemeClr val="tx1"/>
          </a:solidFill>
          <a:latin typeface="+mn-lt"/>
          <a:ea typeface="+mn-ea"/>
          <a:cs typeface="+mn-cs"/>
        </a:defRPr>
      </a:lvl6pPr>
      <a:lvl7pPr marL="2061240" algn="l" defTabSz="687080" rtl="0" eaLnBrk="1" latinLnBrk="0" hangingPunct="1">
        <a:defRPr sz="1353" kern="1200">
          <a:solidFill>
            <a:schemeClr val="tx1"/>
          </a:solidFill>
          <a:latin typeface="+mn-lt"/>
          <a:ea typeface="+mn-ea"/>
          <a:cs typeface="+mn-cs"/>
        </a:defRPr>
      </a:lvl7pPr>
      <a:lvl8pPr marL="2404781" algn="l" defTabSz="687080" rtl="0" eaLnBrk="1" latinLnBrk="0" hangingPunct="1">
        <a:defRPr sz="1353" kern="1200">
          <a:solidFill>
            <a:schemeClr val="tx1"/>
          </a:solidFill>
          <a:latin typeface="+mn-lt"/>
          <a:ea typeface="+mn-ea"/>
          <a:cs typeface="+mn-cs"/>
        </a:defRPr>
      </a:lvl8pPr>
      <a:lvl9pPr marL="2748321" algn="l" defTabSz="687080" rtl="0" eaLnBrk="1" latinLnBrk="0" hangingPunct="1">
        <a:defRPr sz="13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0000">
              <a:srgbClr val="334E2F">
                <a:tint val="44500"/>
                <a:satMod val="160000"/>
              </a:srgbClr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-1" y="4896247"/>
            <a:ext cx="9161463" cy="303609"/>
          </a:xfrm>
          <a:prstGeom prst="rect">
            <a:avLst/>
          </a:prstGeom>
          <a:gradFill flip="none" rotWithShape="1">
            <a:gsLst>
              <a:gs pos="0">
                <a:srgbClr val="452643"/>
              </a:gs>
              <a:gs pos="50000">
                <a:srgbClr val="334E2F">
                  <a:tint val="44500"/>
                  <a:satMod val="160000"/>
                </a:srgbClr>
              </a:gs>
              <a:gs pos="100000">
                <a:srgbClr val="334E2F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020">
              <a:gradFill flip="none" rotWithShape="1">
                <a:gsLst>
                  <a:gs pos="0">
                    <a:srgbClr val="344F2E">
                      <a:tint val="66000"/>
                      <a:satMod val="160000"/>
                    </a:srgbClr>
                  </a:gs>
                  <a:gs pos="50000">
                    <a:srgbClr val="344F2E">
                      <a:tint val="44500"/>
                      <a:satMod val="160000"/>
                    </a:srgbClr>
                  </a:gs>
                  <a:gs pos="100000">
                    <a:srgbClr val="344F2E">
                      <a:tint val="23500"/>
                      <a:satMod val="160000"/>
                    </a:srgbClr>
                  </a:gs>
                </a:gsLst>
                <a:path path="circle">
                  <a:fillToRect l="100000" b="100000"/>
                </a:path>
                <a:tileRect t="-100000" r="-100000"/>
              </a:gradFill>
            </a:endParaRPr>
          </a:p>
        </p:txBody>
      </p:sp>
      <p:sp>
        <p:nvSpPr>
          <p:cNvPr id="6" name="CaixaDeTexto 5"/>
          <p:cNvSpPr txBox="1">
            <a:spLocks noChangeArrowheads="1"/>
          </p:cNvSpPr>
          <p:nvPr/>
        </p:nvSpPr>
        <p:spPr bwMode="auto">
          <a:xfrm>
            <a:off x="1461082" y="14389"/>
            <a:ext cx="770038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  <a:defRPr/>
            </a:pPr>
            <a:r>
              <a:rPr lang="pt-BR" altLang="pt-BR" dirty="0">
                <a:ln w="0"/>
                <a:solidFill>
                  <a:srgbClr val="01354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Ministério movido pelo amor</a:t>
            </a:r>
          </a:p>
        </p:txBody>
      </p:sp>
      <p:sp>
        <p:nvSpPr>
          <p:cNvPr id="7" name="Lágrima 6"/>
          <p:cNvSpPr/>
          <p:nvPr/>
        </p:nvSpPr>
        <p:spPr>
          <a:xfrm>
            <a:off x="116660" y="3820923"/>
            <a:ext cx="1200767" cy="1066698"/>
          </a:xfrm>
          <a:prstGeom prst="teardrop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rgbClr val="452643"/>
              </a:gs>
            </a:gsLst>
          </a:gradFill>
          <a:ln w="3175"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3600" dirty="0">
                <a:solidFill>
                  <a:srgbClr val="452643"/>
                </a:solidFill>
                <a:latin typeface="Arial Black" panose="020B0A04020102020204" pitchFamily="34" charset="0"/>
              </a:rPr>
              <a:t>10</a:t>
            </a:r>
            <a:endParaRPr lang="pt-BR" sz="1020" dirty="0">
              <a:solidFill>
                <a:srgbClr val="452643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Retângulo 8"/>
          <p:cNvSpPr>
            <a:spLocks noChangeArrowheads="1"/>
          </p:cNvSpPr>
          <p:nvPr/>
        </p:nvSpPr>
        <p:spPr bwMode="auto">
          <a:xfrm>
            <a:off x="1461082" y="3382866"/>
            <a:ext cx="7644148" cy="1015663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rgbClr val="334E2F">
                  <a:tint val="44500"/>
                  <a:satMod val="160000"/>
                </a:srgbClr>
              </a:gs>
              <a:gs pos="100000">
                <a:srgbClr val="808080"/>
              </a:gs>
            </a:gsLst>
            <a:lin ang="2700000" scaled="1"/>
            <a:tileRect/>
          </a:gradFill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200" dirty="0">
                <a:solidFill>
                  <a:srgbClr val="000099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VERSO PARA MEMORIZAR: </a:t>
            </a:r>
            <a:br>
              <a:rPr lang="pt-BR" altLang="pt-BR" sz="1200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pt-BR" altLang="pt-BR" sz="1200" i="1" dirty="0">
                <a:latin typeface="Arial Black" panose="020B0A04020102020204" pitchFamily="34" charset="0"/>
                <a:cs typeface="Arial" panose="020B0604020202020204" pitchFamily="34" charset="0"/>
              </a:rPr>
              <a:t>"Em tudo somos atribulados, porém não angustiados; ficamos perplexos, porém não  desanimados; somos perseguidos, porém não abandonados; somos derrubados, porém não destruídos. Levamos sempre no corpo o morrer de Jesus, para que também a vida Dele se manifeste em nosso corpo" (2Co 4:8-10).</a:t>
            </a:r>
            <a:endParaRPr lang="pt-BR" altLang="pt-BR" sz="12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7643004" y="4998104"/>
            <a:ext cx="1397478" cy="1172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pt-BR" sz="900" b="1" dirty="0">
                <a:solidFill>
                  <a:srgbClr val="D4FF7D"/>
                </a:solidFill>
              </a:rPr>
              <a:t>design Neemias Lima</a:t>
            </a:r>
          </a:p>
        </p:txBody>
      </p:sp>
      <p:pic>
        <p:nvPicPr>
          <p:cNvPr id="12" name="Picture 13" descr="Imagem relacionad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962" y="2556259"/>
            <a:ext cx="1089329" cy="1089329"/>
          </a:xfrm>
          <a:prstGeom prst="rect">
            <a:avLst/>
          </a:prstGeom>
          <a:noFill/>
          <a:effectLst>
            <a:glow rad="635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6"/>
          <p:cNvSpPr txBox="1">
            <a:spLocks noChangeArrowheads="1"/>
          </p:cNvSpPr>
          <p:nvPr/>
        </p:nvSpPr>
        <p:spPr bwMode="auto">
          <a:xfrm>
            <a:off x="3388752" y="2851020"/>
            <a:ext cx="415885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  <a:defRPr/>
            </a:pPr>
            <a:r>
              <a:rPr lang="pt-BR" altLang="pt-BR" sz="28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LIÇÃO 10</a:t>
            </a:r>
          </a:p>
        </p:txBody>
      </p:sp>
      <p:sp>
        <p:nvSpPr>
          <p:cNvPr id="16" name="Retângulo 15"/>
          <p:cNvSpPr>
            <a:spLocks noChangeArrowheads="1"/>
          </p:cNvSpPr>
          <p:nvPr/>
        </p:nvSpPr>
        <p:spPr bwMode="auto">
          <a:xfrm>
            <a:off x="1404851" y="4400870"/>
            <a:ext cx="7756611" cy="276999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rgbClr val="334E2F">
                  <a:tint val="44500"/>
                  <a:satMod val="160000"/>
                </a:srgb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200" dirty="0">
                <a:latin typeface="Arial Black" panose="020B0A04020102020204" pitchFamily="34" charset="0"/>
                <a:cs typeface="Arial" panose="020B0604020202020204" pitchFamily="34" charset="0"/>
              </a:rPr>
              <a:t>LEITURAS DA SEMANA: </a:t>
            </a:r>
            <a:r>
              <a:rPr lang="pl-PL" altLang="pt-BR" sz="1200" dirty="0">
                <a:latin typeface="Arial Black" panose="020B0A04020102020204" pitchFamily="34" charset="0"/>
                <a:cs typeface="Arial" panose="020B0604020202020204" pitchFamily="34" charset="0"/>
              </a:rPr>
              <a:t>2Co 3:1-9; 4:7-18; 5:11-15; 6:11-7:1; 7:2-16; Cl 1:19-23; Ef 2:13-16</a:t>
            </a:r>
            <a:endParaRPr lang="pt-BR" altLang="pt-BR" sz="12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CE19AA9-FBCA-DD15-FA28-792ACEF955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4388"/>
            <a:ext cx="1461082" cy="24086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997C9354-5217-B071-0069-68632A6C2062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99957" y="550643"/>
            <a:ext cx="6022630" cy="22068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323312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66"/>
            </a:gs>
            <a:gs pos="50000">
              <a:schemeClr val="bg1"/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rredondar Retângulo em um Canto Diagonal 9"/>
          <p:cNvSpPr/>
          <p:nvPr/>
        </p:nvSpPr>
        <p:spPr>
          <a:xfrm>
            <a:off x="64294" y="108239"/>
            <a:ext cx="1489166" cy="444137"/>
          </a:xfrm>
          <a:prstGeom prst="round2DiagRect">
            <a:avLst>
              <a:gd name="adj1" fmla="val 16667"/>
              <a:gd name="adj2" fmla="val 33333"/>
            </a:avLst>
          </a:prstGeom>
          <a:gradFill>
            <a:gsLst>
              <a:gs pos="0">
                <a:srgbClr val="E8FB79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Quarta</a:t>
            </a:r>
            <a:endParaRPr lang="pt-BR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4" name="Pentágono 13"/>
          <p:cNvSpPr/>
          <p:nvPr/>
        </p:nvSpPr>
        <p:spPr>
          <a:xfrm>
            <a:off x="1688022" y="69121"/>
            <a:ext cx="5597118" cy="566825"/>
          </a:xfrm>
          <a:prstGeom prst="homePlate">
            <a:avLst>
              <a:gd name="adj" fmla="val 22345"/>
            </a:avLst>
          </a:prstGeom>
          <a:gradFill>
            <a:gsLst>
              <a:gs pos="0">
                <a:srgbClr val="E8FB79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  <a:latin typeface="Arial Black" panose="020B0A04020102020204" pitchFamily="34" charset="0"/>
              </a:rPr>
              <a:t>Chamado à santidade</a:t>
            </a:r>
            <a:endParaRPr lang="pt-BR" sz="2000" dirty="0">
              <a:solidFill>
                <a:schemeClr val="tx1"/>
              </a:solidFill>
            </a:endParaRPr>
          </a:p>
        </p:txBody>
      </p:sp>
      <p:sp>
        <p:nvSpPr>
          <p:cNvPr id="12" name="CaixaDeTexto 10">
            <a:extLst>
              <a:ext uri="{FF2B5EF4-FFF2-40B4-BE49-F238E27FC236}">
                <a16:creationId xmlns:a16="http://schemas.microsoft.com/office/drawing/2014/main" id="{FD5EC092-AC81-4728-9A45-4C4BB5B95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68" y="1204807"/>
            <a:ext cx="8262473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600" dirty="0">
                <a:latin typeface="Arial Black" panose="020B0A04020102020204" pitchFamily="34" charset="0"/>
                <a:cs typeface="Arial" panose="020B0604020202020204" pitchFamily="34" charset="0"/>
              </a:rPr>
              <a:t>Paulo destaca a importância do afeto e do amor dentro da igreja (2C0 6:11-13). A prova de que alguém foi reconciliado com Deus é buscar a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600" dirty="0">
                <a:latin typeface="Arial Black" panose="020B0A04020102020204" pitchFamily="34" charset="0"/>
                <a:cs typeface="Arial" panose="020B0604020202020204" pitchFamily="34" charset="0"/>
              </a:rPr>
              <a:t>reconciliação com o próximo. Em outras palavras, torna-se um agente de reconciliação na dimensão horizontal. Em seguida, o chamado à santidade é expresso por meio de seis apelos: (1) "Não se ponham em jugo desigual com os descrentes" (2C0 6:14); (2) "Saiam do meio deles" (2Co 6:17); (3) "Separem-se deles" (2C0 6:17); (4) "Não toquem em coisa impura" (2Co 6:17); (5) "Purifiquemo-nos de toda impureza, tanto da carne como do espírito" (2Co 7:1); e (6) "Aperfeiçoando a nossa santidade no temor de Deus" (2Co 7:1). Esses apelos mostram que um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600" dirty="0">
                <a:latin typeface="Arial Black" panose="020B0A04020102020204" pitchFamily="34" charset="0"/>
                <a:cs typeface="Arial" panose="020B0604020202020204" pitchFamily="34" charset="0"/>
              </a:rPr>
              <a:t>Deus santo requer uma vida santa e separada da idolatria.</a:t>
            </a:r>
          </a:p>
        </p:txBody>
      </p:sp>
      <p:sp>
        <p:nvSpPr>
          <p:cNvPr id="13" name="Texto Explicativo: Seta para Baixo 12">
            <a:extLst>
              <a:ext uri="{FF2B5EF4-FFF2-40B4-BE49-F238E27FC236}">
                <a16:creationId xmlns:a16="http://schemas.microsoft.com/office/drawing/2014/main" id="{8F9DEEC4-F272-4BE4-ADE9-AC33A0C6738C}"/>
              </a:ext>
            </a:extLst>
          </p:cNvPr>
          <p:cNvSpPr/>
          <p:nvPr/>
        </p:nvSpPr>
        <p:spPr>
          <a:xfrm>
            <a:off x="73026" y="717939"/>
            <a:ext cx="7075032" cy="532868"/>
          </a:xfrm>
          <a:prstGeom prst="downArrowCallout">
            <a:avLst>
              <a:gd name="adj1" fmla="val 11453"/>
              <a:gd name="adj2" fmla="val 25000"/>
              <a:gd name="adj3" fmla="val 25000"/>
              <a:gd name="adj4" fmla="val 64977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altLang="pt-BR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COMENTÁRIOS</a:t>
            </a:r>
            <a:r>
              <a:rPr lang="pt-BR" altLang="pt-BR" dirty="0">
                <a:solidFill>
                  <a:srgbClr val="80008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6BAC86DA-EF07-A496-18A4-92900847B3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3393" y="3325504"/>
            <a:ext cx="922143" cy="152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E6F9D6A8-CCAC-4404-BB98-245894459AC6}"/>
              </a:ext>
            </a:extLst>
          </p:cNvPr>
          <p:cNvSpPr/>
          <p:nvPr/>
        </p:nvSpPr>
        <p:spPr>
          <a:xfrm>
            <a:off x="7725133" y="743021"/>
            <a:ext cx="1364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452643"/>
                </a:solidFill>
                <a:latin typeface="Arial Black" panose="020B0A04020102020204" pitchFamily="34" charset="0"/>
              </a:rPr>
              <a:t>LIÇÃO 10</a:t>
            </a:r>
            <a:endParaRPr lang="pt-BR" dirty="0">
              <a:solidFill>
                <a:srgbClr val="452643"/>
              </a:solidFill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0EF79009-2468-5DB6-A1D2-B14A4BD873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46" y="4845704"/>
            <a:ext cx="8639958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2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LEITURAS DA SEMANA: </a:t>
            </a:r>
            <a:r>
              <a:rPr lang="pl-PL" altLang="pt-BR" sz="1200" dirty="0">
                <a:latin typeface="Arial Black" panose="020B0A04020102020204" pitchFamily="34" charset="0"/>
                <a:cs typeface="Arial" panose="020B0604020202020204" pitchFamily="34" charset="0"/>
              </a:rPr>
              <a:t>2Co 3:1-9; 4:7-18; 5:11-15; 6:11-7:1; 7:2-16; Cl 1:19-23; Ef 2:13-16</a:t>
            </a:r>
            <a:endParaRPr lang="pt-BR" altLang="pt-BR" sz="12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F043EFD-1BE9-7185-7305-FA0D2B582F19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37501" y="0"/>
            <a:ext cx="1823961" cy="739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682163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7FF57"/>
            </a:gs>
            <a:gs pos="50000">
              <a:schemeClr val="bg1"/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rredondar Retângulo em um Canto Diagonal 9"/>
          <p:cNvSpPr/>
          <p:nvPr/>
        </p:nvSpPr>
        <p:spPr>
          <a:xfrm>
            <a:off x="64294" y="108239"/>
            <a:ext cx="1489166" cy="444137"/>
          </a:xfrm>
          <a:prstGeom prst="round2DiagRect">
            <a:avLst>
              <a:gd name="adj1" fmla="val 16667"/>
              <a:gd name="adj2" fmla="val 33333"/>
            </a:avLst>
          </a:prstGeom>
          <a:gradFill>
            <a:gsLst>
              <a:gs pos="0">
                <a:srgbClr val="FFD5AB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Quinta</a:t>
            </a:r>
            <a:endParaRPr lang="pt-BR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4" name="Pentágono 13"/>
          <p:cNvSpPr/>
          <p:nvPr/>
        </p:nvSpPr>
        <p:spPr>
          <a:xfrm>
            <a:off x="1688022" y="69121"/>
            <a:ext cx="5597118" cy="566825"/>
          </a:xfrm>
          <a:prstGeom prst="homePlate">
            <a:avLst>
              <a:gd name="adj" fmla="val 22345"/>
            </a:avLst>
          </a:prstGeom>
          <a:gradFill>
            <a:gsLst>
              <a:gs pos="0">
                <a:srgbClr val="FFD5AB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  <a:latin typeface="Arial Black" panose="020B0A04020102020204" pitchFamily="34" charset="0"/>
              </a:rPr>
              <a:t>Consolo e alegria</a:t>
            </a:r>
            <a:endParaRPr lang="pt-BR" sz="2000" dirty="0">
              <a:solidFill>
                <a:schemeClr val="tx1"/>
              </a:solidFill>
            </a:endParaRPr>
          </a:p>
        </p:txBody>
      </p:sp>
      <p:sp>
        <p:nvSpPr>
          <p:cNvPr id="15" name="CaixaDeTexto 15">
            <a:extLst>
              <a:ext uri="{FF2B5EF4-FFF2-40B4-BE49-F238E27FC236}">
                <a16:creationId xmlns:a16="http://schemas.microsoft.com/office/drawing/2014/main" id="{863BB09B-C8C1-4354-BC51-D930C951E5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29" y="1208029"/>
            <a:ext cx="8148873" cy="3554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5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6. Quais foram os sentimentos de Paulo ao saber do arrependimento dos coríntios? 2Co 7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500" dirty="0">
                <a:solidFill>
                  <a:srgbClr val="000099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Você já experimentou a "tristeza segundo Deus" em sua vida? Como soube que essa tristeza vinha da vontade divina para conduzi-lo ao arrependimento?</a:t>
            </a:r>
          </a:p>
        </p:txBody>
      </p:sp>
      <p:sp>
        <p:nvSpPr>
          <p:cNvPr id="22" name="Texto Explicativo: Seta para Baixo 21">
            <a:extLst>
              <a:ext uri="{FF2B5EF4-FFF2-40B4-BE49-F238E27FC236}">
                <a16:creationId xmlns:a16="http://schemas.microsoft.com/office/drawing/2014/main" id="{64174D21-4722-4ED0-8E26-BF7FE60A20B4}"/>
              </a:ext>
            </a:extLst>
          </p:cNvPr>
          <p:cNvSpPr/>
          <p:nvPr/>
        </p:nvSpPr>
        <p:spPr>
          <a:xfrm>
            <a:off x="73026" y="717939"/>
            <a:ext cx="7075032" cy="532868"/>
          </a:xfrm>
          <a:prstGeom prst="downArrowCallout">
            <a:avLst>
              <a:gd name="adj1" fmla="val 11453"/>
              <a:gd name="adj2" fmla="val 25000"/>
              <a:gd name="adj3" fmla="val 25000"/>
              <a:gd name="adj4" fmla="val 64977"/>
            </a:avLst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50000">
                <a:schemeClr val="bg2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altLang="pt-BR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PERGUNTAS: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7F13A979-2379-F09A-B01C-EA8E2B46B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3393" y="3325504"/>
            <a:ext cx="922143" cy="152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0CDAD2CF-A024-C205-D8E7-6064B8B21A7C}"/>
              </a:ext>
            </a:extLst>
          </p:cNvPr>
          <p:cNvSpPr/>
          <p:nvPr/>
        </p:nvSpPr>
        <p:spPr>
          <a:xfrm>
            <a:off x="7725133" y="743021"/>
            <a:ext cx="1364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452643"/>
                </a:solidFill>
                <a:latin typeface="Arial Black" panose="020B0A04020102020204" pitchFamily="34" charset="0"/>
              </a:rPr>
              <a:t>LIÇÃO 10</a:t>
            </a:r>
            <a:endParaRPr lang="pt-BR" dirty="0">
              <a:solidFill>
                <a:srgbClr val="452643"/>
              </a:solidFill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719D9411-2EF3-49A8-ECAF-4F12BAE176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46" y="4845704"/>
            <a:ext cx="8639958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2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LEITURAS DA SEMANA: </a:t>
            </a:r>
            <a:r>
              <a:rPr lang="pl-PL" altLang="pt-BR" sz="1200" dirty="0">
                <a:latin typeface="Arial Black" panose="020B0A04020102020204" pitchFamily="34" charset="0"/>
                <a:cs typeface="Arial" panose="020B0604020202020204" pitchFamily="34" charset="0"/>
              </a:rPr>
              <a:t>2Co 3:1-9; 4:7-18; 5:11-15; 6:11-7:1; 7:2-16; Cl 1:19-23; Ef 2:13-16</a:t>
            </a:r>
            <a:endParaRPr lang="pt-BR" altLang="pt-BR" sz="12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6F6337A-8BF1-E8E4-A76A-06E3DE48BB5F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37501" y="0"/>
            <a:ext cx="1823961" cy="739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592498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7FF57"/>
            </a:gs>
            <a:gs pos="50000">
              <a:schemeClr val="bg1"/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rredondar Retângulo em um Canto Diagonal 9"/>
          <p:cNvSpPr/>
          <p:nvPr/>
        </p:nvSpPr>
        <p:spPr>
          <a:xfrm>
            <a:off x="64294" y="108239"/>
            <a:ext cx="1489166" cy="444137"/>
          </a:xfrm>
          <a:prstGeom prst="round2DiagRect">
            <a:avLst>
              <a:gd name="adj1" fmla="val 16667"/>
              <a:gd name="adj2" fmla="val 33333"/>
            </a:avLst>
          </a:prstGeom>
          <a:gradFill>
            <a:gsLst>
              <a:gs pos="0">
                <a:srgbClr val="FFD5AB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rgbClr val="C00000"/>
                </a:solidFill>
                <a:latin typeface="Arial Black" panose="020B0A04020102020204" pitchFamily="34" charset="0"/>
              </a:rPr>
              <a:t>Quinta</a:t>
            </a:r>
            <a:endParaRPr lang="pt-BR" dirty="0">
              <a:solidFill>
                <a:srgbClr val="C00000"/>
              </a:solidFill>
            </a:endParaRPr>
          </a:p>
        </p:txBody>
      </p:sp>
      <p:sp>
        <p:nvSpPr>
          <p:cNvPr id="14" name="Pentágono 13"/>
          <p:cNvSpPr/>
          <p:nvPr/>
        </p:nvSpPr>
        <p:spPr>
          <a:xfrm>
            <a:off x="1688022" y="69121"/>
            <a:ext cx="5597118" cy="566825"/>
          </a:xfrm>
          <a:prstGeom prst="homePlate">
            <a:avLst>
              <a:gd name="adj" fmla="val 22345"/>
            </a:avLst>
          </a:prstGeom>
          <a:gradFill>
            <a:gsLst>
              <a:gs pos="0">
                <a:srgbClr val="FFD5AB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  <a:latin typeface="Arial Black" panose="020B0A04020102020204" pitchFamily="34" charset="0"/>
              </a:rPr>
              <a:t>Consolo e alegria</a:t>
            </a:r>
            <a:endParaRPr lang="pt-BR" sz="2000" dirty="0">
              <a:solidFill>
                <a:schemeClr val="tx1"/>
              </a:solidFill>
            </a:endParaRPr>
          </a:p>
        </p:txBody>
      </p:sp>
      <p:sp>
        <p:nvSpPr>
          <p:cNvPr id="12" name="CaixaDeTexto 10">
            <a:extLst>
              <a:ext uri="{FF2B5EF4-FFF2-40B4-BE49-F238E27FC236}">
                <a16:creationId xmlns:a16="http://schemas.microsoft.com/office/drawing/2014/main" id="{1EC42BAA-B890-43DD-B4F0-9AB5685AF2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68" y="1217872"/>
            <a:ext cx="8197349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600" dirty="0">
                <a:latin typeface="Arial Black" panose="020B0A04020102020204" pitchFamily="34" charset="0"/>
                <a:cs typeface="Arial" panose="020B0604020202020204" pitchFamily="34" charset="0"/>
              </a:rPr>
              <a:t>Quanto amor emana das palavras "vocês estão em nosso coração" (2Co 7:3; veja 2Co 6:11)! Desejando ver seu amor correspondido, o apóstolo também disse: "Pedimos que vocês nos acolham em seu coração” (2Co 7:2). Embora a expressão “em seu coração” não apareça no texto grego, a maioria das versões bíblicas a inclui com acerto, pois o contexto a justifica. De fato, os coríntios abriram o coração para Paulo e seus cooperadores. Por isso, o verso 4 é um transbordar de alegria. As palavras do apóstolo revelam como seus sentimentos eram positivos naquele momento: "Estou sendo bem franco com vocês e tenho muito orgulho de vocês. Sinto-me grandemente confortado e transbordo de alegria em meio a toda a nossa tribulação“ (2C0 7:4). Paulo estava repleto de consolo e alegria. Quanto consolo e quanta alegria nossas igrejas podem levar ao coração de seus ministros ao se comprometerem fielmente com Cristo!</a:t>
            </a:r>
          </a:p>
        </p:txBody>
      </p:sp>
      <p:sp>
        <p:nvSpPr>
          <p:cNvPr id="13" name="Texto Explicativo: Seta para Baixo 12">
            <a:extLst>
              <a:ext uri="{FF2B5EF4-FFF2-40B4-BE49-F238E27FC236}">
                <a16:creationId xmlns:a16="http://schemas.microsoft.com/office/drawing/2014/main" id="{5A2D000F-51B5-40E7-85F2-B3B1E407E184}"/>
              </a:ext>
            </a:extLst>
          </p:cNvPr>
          <p:cNvSpPr/>
          <p:nvPr/>
        </p:nvSpPr>
        <p:spPr>
          <a:xfrm>
            <a:off x="73026" y="717939"/>
            <a:ext cx="7075032" cy="532868"/>
          </a:xfrm>
          <a:prstGeom prst="downArrowCallout">
            <a:avLst>
              <a:gd name="adj1" fmla="val 11453"/>
              <a:gd name="adj2" fmla="val 25000"/>
              <a:gd name="adj3" fmla="val 25000"/>
              <a:gd name="adj4" fmla="val 64977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altLang="pt-BR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COMENTÁRIOS: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AD361222-E696-A6F5-B770-3AB14853AB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3393" y="3325504"/>
            <a:ext cx="922143" cy="152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B43CF626-0BD3-6831-1E06-0E8E290CB420}"/>
              </a:ext>
            </a:extLst>
          </p:cNvPr>
          <p:cNvSpPr/>
          <p:nvPr/>
        </p:nvSpPr>
        <p:spPr>
          <a:xfrm>
            <a:off x="7725133" y="743021"/>
            <a:ext cx="1364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452643"/>
                </a:solidFill>
                <a:latin typeface="Arial Black" panose="020B0A04020102020204" pitchFamily="34" charset="0"/>
              </a:rPr>
              <a:t>LIÇÃO 10</a:t>
            </a:r>
            <a:endParaRPr lang="pt-BR" dirty="0">
              <a:solidFill>
                <a:srgbClr val="452643"/>
              </a:solidFill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7C1D7266-D2D9-6941-C603-274427ACA9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46" y="4845704"/>
            <a:ext cx="8639958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2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LEITURAS DA SEMANA: </a:t>
            </a:r>
            <a:r>
              <a:rPr lang="pl-PL" altLang="pt-BR" sz="1200" dirty="0">
                <a:latin typeface="Arial Black" panose="020B0A04020102020204" pitchFamily="34" charset="0"/>
                <a:cs typeface="Arial" panose="020B0604020202020204" pitchFamily="34" charset="0"/>
              </a:rPr>
              <a:t>2Co 3:1-9; 4:7-18; 5:11-15; 6:11-7:1; 7:2-16; Cl 1:19-23; Ef 2:13-16</a:t>
            </a:r>
            <a:endParaRPr lang="pt-BR" altLang="pt-BR" sz="12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EB8A07F-5638-BA52-BF97-F8F46D7A1F0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37501" y="0"/>
            <a:ext cx="1823961" cy="739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572656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lumMod val="90000"/>
              </a:schemeClr>
            </a:gs>
            <a:gs pos="50000">
              <a:schemeClr val="bg1"/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rredondar Retângulo em um Canto Diagonal 9"/>
          <p:cNvSpPr/>
          <p:nvPr/>
        </p:nvSpPr>
        <p:spPr>
          <a:xfrm>
            <a:off x="64294" y="108239"/>
            <a:ext cx="1489166" cy="444137"/>
          </a:xfrm>
          <a:prstGeom prst="round2DiagRect">
            <a:avLst>
              <a:gd name="adj1" fmla="val 16667"/>
              <a:gd name="adj2" fmla="val 33333"/>
            </a:avLst>
          </a:prstGeom>
          <a:gradFill>
            <a:gsLst>
              <a:gs pos="0">
                <a:srgbClr val="B0B0B0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Sexta</a:t>
            </a:r>
            <a:endParaRPr lang="pt-BR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4" name="Pentágono 13"/>
          <p:cNvSpPr/>
          <p:nvPr/>
        </p:nvSpPr>
        <p:spPr>
          <a:xfrm>
            <a:off x="1688022" y="69121"/>
            <a:ext cx="5597118" cy="566825"/>
          </a:xfrm>
          <a:prstGeom prst="homePlate">
            <a:avLst>
              <a:gd name="adj" fmla="val 22345"/>
            </a:avLst>
          </a:prstGeom>
          <a:gradFill>
            <a:gsLst>
              <a:gs pos="0">
                <a:srgbClr val="B0B0B0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  <a:latin typeface="Arial Black" panose="020B0A04020102020204" pitchFamily="34" charset="0"/>
              </a:rPr>
              <a:t>Estudo adicional</a:t>
            </a:r>
          </a:p>
        </p:txBody>
      </p:sp>
      <p:sp>
        <p:nvSpPr>
          <p:cNvPr id="16" name="CaixaDeTexto 10">
            <a:extLst>
              <a:ext uri="{FF2B5EF4-FFF2-40B4-BE49-F238E27FC236}">
                <a16:creationId xmlns:a16="http://schemas.microsoft.com/office/drawing/2014/main" id="{CFC8B9D9-C6ED-4706-A104-65D118A5B7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68" y="1211646"/>
            <a:ext cx="8253604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600" dirty="0">
                <a:latin typeface="Arial Black" panose="020B0A04020102020204" pitchFamily="34" charset="0"/>
                <a:cs typeface="Arial" panose="020B0604020202020204" pitchFamily="34" charset="0"/>
              </a:rPr>
              <a:t>"Como igreja, recebemos grande luz. O Senhor nos confiou essa luz para o benefício e a bênção do mundo. Foi-nos confiado o ministério da reconciliação. Com o poder do alto, devemos rogar às pessoas que se reconciliem com Deus" (Ellen G. White, Carta 32, 1903). Uma vez reconciliados com Deus, devemos buscar a santidade. Ellen White explica o que Paulo quis dizer com "aperfeiçoando a nossa santidade no temor de Deus" (2C0 7:1): ele procurava ajudar os novos conversos “a se tornarem cristãos confiantes e maduros, fortes na fé, fervorosos no zelo e de coração sincero na consagração a Deus e à obra de ampliar Seu reino" (Atos dos Apóstolos [CPB, 2021], p. 129).</a:t>
            </a:r>
          </a:p>
        </p:txBody>
      </p:sp>
      <p:sp>
        <p:nvSpPr>
          <p:cNvPr id="17" name="Texto Explicativo: Seta para Baixo 16">
            <a:extLst>
              <a:ext uri="{FF2B5EF4-FFF2-40B4-BE49-F238E27FC236}">
                <a16:creationId xmlns:a16="http://schemas.microsoft.com/office/drawing/2014/main" id="{D14EECB8-05F1-4A74-9BB3-16EDDC2598FA}"/>
              </a:ext>
            </a:extLst>
          </p:cNvPr>
          <p:cNvSpPr/>
          <p:nvPr/>
        </p:nvSpPr>
        <p:spPr>
          <a:xfrm>
            <a:off x="73026" y="717939"/>
            <a:ext cx="7075032" cy="532868"/>
          </a:xfrm>
          <a:prstGeom prst="downArrowCallout">
            <a:avLst>
              <a:gd name="adj1" fmla="val 11453"/>
              <a:gd name="adj2" fmla="val 25000"/>
              <a:gd name="adj3" fmla="val 25000"/>
              <a:gd name="adj4" fmla="val 64977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altLang="pt-BR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COMENTÁRIOS</a:t>
            </a:r>
            <a:r>
              <a:rPr lang="pt-BR" altLang="pt-BR" dirty="0">
                <a:solidFill>
                  <a:srgbClr val="80008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0839AB79-9429-EE64-4CAC-6FA68587F8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3393" y="3325504"/>
            <a:ext cx="922143" cy="152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CC44CCAD-D454-EA6F-F1DB-665096288846}"/>
              </a:ext>
            </a:extLst>
          </p:cNvPr>
          <p:cNvSpPr/>
          <p:nvPr/>
        </p:nvSpPr>
        <p:spPr>
          <a:xfrm>
            <a:off x="7725133" y="743021"/>
            <a:ext cx="1364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452643"/>
                </a:solidFill>
                <a:latin typeface="Arial Black" panose="020B0A04020102020204" pitchFamily="34" charset="0"/>
              </a:rPr>
              <a:t>LIÇÃO 10</a:t>
            </a:r>
            <a:endParaRPr lang="pt-BR" dirty="0">
              <a:solidFill>
                <a:srgbClr val="452643"/>
              </a:solidFill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A1515E32-5E8F-1DE5-FE4B-C8046F8572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46" y="4845704"/>
            <a:ext cx="8639958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2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LEITURAS DA SEMANA: </a:t>
            </a:r>
            <a:r>
              <a:rPr lang="pl-PL" altLang="pt-BR" sz="1200" dirty="0">
                <a:latin typeface="Arial Black" panose="020B0A04020102020204" pitchFamily="34" charset="0"/>
                <a:cs typeface="Arial" panose="020B0604020202020204" pitchFamily="34" charset="0"/>
              </a:rPr>
              <a:t>2Co 3:1-9; 4:7-18; 5:11-15; 6:11-7:1; 7:2-16; Cl 1:19-23; Ef 2:13-16</a:t>
            </a:r>
            <a:endParaRPr lang="pt-BR" altLang="pt-BR" sz="12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5C84B2C-44C4-6586-4A86-606A8FAB3CA7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37501" y="0"/>
            <a:ext cx="1823961" cy="739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149387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lumMod val="90000"/>
              </a:schemeClr>
            </a:gs>
            <a:gs pos="50000">
              <a:schemeClr val="bg1"/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rredondar Retângulo em um Canto Diagonal 9"/>
          <p:cNvSpPr/>
          <p:nvPr/>
        </p:nvSpPr>
        <p:spPr>
          <a:xfrm>
            <a:off x="64294" y="108239"/>
            <a:ext cx="1489166" cy="444137"/>
          </a:xfrm>
          <a:prstGeom prst="round2DiagRect">
            <a:avLst>
              <a:gd name="adj1" fmla="val 16667"/>
              <a:gd name="adj2" fmla="val 33333"/>
            </a:avLst>
          </a:prstGeom>
          <a:gradFill>
            <a:gsLst>
              <a:gs pos="0">
                <a:srgbClr val="B0B0B0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Sexta</a:t>
            </a:r>
            <a:endParaRPr lang="pt-BR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4" name="Pentágono 13"/>
          <p:cNvSpPr/>
          <p:nvPr/>
        </p:nvSpPr>
        <p:spPr>
          <a:xfrm>
            <a:off x="1688022" y="69121"/>
            <a:ext cx="5597118" cy="566825"/>
          </a:xfrm>
          <a:prstGeom prst="homePlate">
            <a:avLst>
              <a:gd name="adj" fmla="val 22345"/>
            </a:avLst>
          </a:prstGeom>
          <a:gradFill>
            <a:gsLst>
              <a:gs pos="0">
                <a:srgbClr val="B0B0B0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  <a:latin typeface="Arial Black" panose="020B0A04020102020204" pitchFamily="34" charset="0"/>
              </a:rPr>
              <a:t>Estudo adicional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28D68641-D640-4BD7-9D5B-B3803DCCF9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89" y="1178293"/>
            <a:ext cx="8180404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500" dirty="0">
                <a:solidFill>
                  <a:srgbClr val="01354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1. Como o fato de sermos fracos, frágeis e limitados (2Co 4:7) favorece a proclamação do evangelho?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01354D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500" dirty="0">
                <a:solidFill>
                  <a:srgbClr val="01354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2. Como Paulo reagiu às dificuldades enfrentadas por causa do evangelho 10 (veja 2Co 6:4-7)? De que forma o exemplo dele ajuda você a lidar com suas próprias tribulações?</a:t>
            </a:r>
          </a:p>
        </p:txBody>
      </p:sp>
      <p:sp>
        <p:nvSpPr>
          <p:cNvPr id="22" name="Texto Explicativo: Seta para Baixo 21">
            <a:extLst>
              <a:ext uri="{FF2B5EF4-FFF2-40B4-BE49-F238E27FC236}">
                <a16:creationId xmlns:a16="http://schemas.microsoft.com/office/drawing/2014/main" id="{27F11C40-92CA-4A98-A472-02A20A1065D7}"/>
              </a:ext>
            </a:extLst>
          </p:cNvPr>
          <p:cNvSpPr/>
          <p:nvPr/>
        </p:nvSpPr>
        <p:spPr>
          <a:xfrm>
            <a:off x="73026" y="717939"/>
            <a:ext cx="7075032" cy="532868"/>
          </a:xfrm>
          <a:prstGeom prst="downArrowCallout">
            <a:avLst>
              <a:gd name="adj1" fmla="val 11453"/>
              <a:gd name="adj2" fmla="val 25000"/>
              <a:gd name="adj3" fmla="val 25000"/>
              <a:gd name="adj4" fmla="val 64977"/>
            </a:avLst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50000">
                <a:schemeClr val="bg2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altLang="pt-BR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PERGUNTAS: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02B42883-4E09-7C05-A73A-456A105E7B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3393" y="3325504"/>
            <a:ext cx="922143" cy="152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C5A70091-8222-1DD3-5BA7-6D810E27620E}"/>
              </a:ext>
            </a:extLst>
          </p:cNvPr>
          <p:cNvSpPr/>
          <p:nvPr/>
        </p:nvSpPr>
        <p:spPr>
          <a:xfrm>
            <a:off x="7725133" y="743021"/>
            <a:ext cx="1364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452643"/>
                </a:solidFill>
                <a:latin typeface="Arial Black" panose="020B0A04020102020204" pitchFamily="34" charset="0"/>
              </a:rPr>
              <a:t>LIÇÃO 10</a:t>
            </a:r>
            <a:endParaRPr lang="pt-BR" dirty="0">
              <a:solidFill>
                <a:srgbClr val="452643"/>
              </a:solidFill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E92657AE-E661-1F76-A045-0B5FF7AF28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46" y="4845704"/>
            <a:ext cx="8639958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2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LEITURAS DA SEMANA: </a:t>
            </a:r>
            <a:r>
              <a:rPr lang="pl-PL" altLang="pt-BR" sz="1200" dirty="0">
                <a:latin typeface="Arial Black" panose="020B0A04020102020204" pitchFamily="34" charset="0"/>
                <a:cs typeface="Arial" panose="020B0604020202020204" pitchFamily="34" charset="0"/>
              </a:rPr>
              <a:t>2Co 3:1-9; 4:7-18; 5:11-15; 6:11-7:1; 7:2-16; Cl 1:19-23; Ef 2:13-16</a:t>
            </a:r>
            <a:endParaRPr lang="pt-BR" altLang="pt-BR" sz="12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01C8E083-CEAC-E8A7-8578-C7D0EFB3E55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37501" y="0"/>
            <a:ext cx="1823961" cy="739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57006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0000">
              <a:schemeClr val="bg1"/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10"/>
          <p:cNvSpPr txBox="1">
            <a:spLocks noChangeArrowheads="1"/>
          </p:cNvSpPr>
          <p:nvPr/>
        </p:nvSpPr>
        <p:spPr bwMode="auto">
          <a:xfrm>
            <a:off x="63380" y="1019579"/>
            <a:ext cx="8175940" cy="3647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650" dirty="0">
                <a:latin typeface="Arial Black" panose="020B0A04020102020204" pitchFamily="34" charset="0"/>
                <a:cs typeface="Arial" panose="020B0604020202020204" pitchFamily="34" charset="0"/>
              </a:rPr>
              <a:t>Na semana passada, vimos que Paulo, ao afirmar sua simplicidade e sinceridade, defendeu-se das acusações de inconstância e de falta de amor para com os coríntios. Ele sempre trabalhou pelo bem de seus filhos espirituais. Em 2 Coríntios 2:12 a 17, o apóstolo iniciou uma linha de raciocínio que se estende até 2 Coríntios 7 e, nessa reflexão, descreveu como se caracteriza um ministério verdadeiramente cristão. Há muitas lições a extrair de suas palavras. Nesta semana, vamos estudar 2 Coríntios 3 a 7, em que Paulo apresenta seu ministério de alcançar pessoas para Cristo. Ellen White escreveu: "A conversão dos pecadores e sua santificação por meio da verdade é a mais forte prova, para um pastor, de que Deus o chamou para o ministério. A evidência de seu apostolado está escrita no coração desses conversos, e é testemunhada por sua vida renovada.</a:t>
            </a:r>
          </a:p>
        </p:txBody>
      </p:sp>
      <p:sp>
        <p:nvSpPr>
          <p:cNvPr id="10" name="Arredondar Retângulo em um Canto Diagonal 9"/>
          <p:cNvSpPr/>
          <p:nvPr/>
        </p:nvSpPr>
        <p:spPr>
          <a:xfrm>
            <a:off x="64294" y="220380"/>
            <a:ext cx="1489166" cy="444137"/>
          </a:xfrm>
          <a:prstGeom prst="round2DiagRect">
            <a:avLst>
              <a:gd name="adj1" fmla="val 16667"/>
              <a:gd name="adj2" fmla="val 33333"/>
            </a:avLst>
          </a:prstGeom>
          <a:gradFill>
            <a:gsLst>
              <a:gs pos="0">
                <a:srgbClr val="D0E2D3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Sábado</a:t>
            </a:r>
            <a:endParaRPr lang="pt-BR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4" name="Pentágono 13"/>
          <p:cNvSpPr/>
          <p:nvPr/>
        </p:nvSpPr>
        <p:spPr>
          <a:xfrm>
            <a:off x="1688022" y="172635"/>
            <a:ext cx="5597118" cy="566825"/>
          </a:xfrm>
          <a:prstGeom prst="homePlate">
            <a:avLst>
              <a:gd name="adj" fmla="val 22345"/>
            </a:avLst>
          </a:prstGeom>
          <a:gradFill>
            <a:gsLst>
              <a:gs pos="0">
                <a:srgbClr val="D0E2D3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  <a:latin typeface="Arial Black" panose="020B0A04020102020204" pitchFamily="34" charset="0"/>
              </a:rPr>
              <a:t>INTRODUÇÃO</a:t>
            </a:r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CE19AA9-FBCA-DD15-FA28-792ACEF955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3393" y="3325504"/>
            <a:ext cx="922143" cy="152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9566723A-F39F-EDEB-5C22-3FF3010EB571}"/>
              </a:ext>
            </a:extLst>
          </p:cNvPr>
          <p:cNvSpPr/>
          <p:nvPr/>
        </p:nvSpPr>
        <p:spPr>
          <a:xfrm>
            <a:off x="7725133" y="743021"/>
            <a:ext cx="1364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452643"/>
                </a:solidFill>
                <a:latin typeface="Arial Black" panose="020B0A04020102020204" pitchFamily="34" charset="0"/>
              </a:rPr>
              <a:t>LIÇÃO 10</a:t>
            </a:r>
            <a:endParaRPr lang="pt-BR" dirty="0">
              <a:solidFill>
                <a:srgbClr val="452643"/>
              </a:solidFill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F3DB8600-1C9F-FDBD-6698-F605405DCF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46" y="4845704"/>
            <a:ext cx="8639958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2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LEITURAS DA SEMANA: </a:t>
            </a:r>
            <a:r>
              <a:rPr lang="pl-PL" altLang="pt-BR" sz="1200" dirty="0">
                <a:latin typeface="Arial Black" panose="020B0A04020102020204" pitchFamily="34" charset="0"/>
                <a:cs typeface="Arial" panose="020B0604020202020204" pitchFamily="34" charset="0"/>
              </a:rPr>
              <a:t>2Co 3:1-9; 4:7-18; 5:11-15; 6:11-7:1; 7:2-16; Cl 1:19-23; Ef 2:13-16</a:t>
            </a:r>
            <a:endParaRPr lang="pt-BR" altLang="pt-BR" sz="12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BDFF6346-9FAD-DA28-78CB-90C0AF57BB89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37501" y="0"/>
            <a:ext cx="1823961" cy="739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03443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FFFF"/>
            </a:gs>
            <a:gs pos="50000">
              <a:schemeClr val="bg1"/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rredondar Retângulo em um Canto Diagonal 9"/>
          <p:cNvSpPr/>
          <p:nvPr/>
        </p:nvSpPr>
        <p:spPr>
          <a:xfrm>
            <a:off x="64294" y="159995"/>
            <a:ext cx="1489166" cy="444137"/>
          </a:xfrm>
          <a:prstGeom prst="round2DiagRect">
            <a:avLst>
              <a:gd name="adj1" fmla="val 16667"/>
              <a:gd name="adj2" fmla="val 33333"/>
            </a:avLst>
          </a:prstGeom>
          <a:gradFill>
            <a:gsLst>
              <a:gs pos="0">
                <a:srgbClr val="B3F1FF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rgbClr val="002060"/>
                </a:solidFill>
                <a:latin typeface="Arial Black" panose="020B0A04020102020204" pitchFamily="34" charset="0"/>
              </a:rPr>
              <a:t>Domingo</a:t>
            </a:r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14" name="Pentágono 13"/>
          <p:cNvSpPr/>
          <p:nvPr/>
        </p:nvSpPr>
        <p:spPr>
          <a:xfrm>
            <a:off x="1688022" y="103625"/>
            <a:ext cx="5597118" cy="566825"/>
          </a:xfrm>
          <a:prstGeom prst="homePlate">
            <a:avLst>
              <a:gd name="adj" fmla="val 22345"/>
            </a:avLst>
          </a:prstGeom>
          <a:gradFill>
            <a:gsLst>
              <a:gs pos="0">
                <a:srgbClr val="B3F1FF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  <a:latin typeface="Arial Black" panose="020B0A04020102020204" pitchFamily="34" charset="0"/>
              </a:rPr>
              <a:t>Frutos de um ministério autêntico</a:t>
            </a:r>
            <a:endParaRPr lang="pt-BR" sz="2000" dirty="0">
              <a:solidFill>
                <a:schemeClr val="tx1"/>
              </a:solidFill>
            </a:endParaRPr>
          </a:p>
        </p:txBody>
      </p:sp>
      <p:sp>
        <p:nvSpPr>
          <p:cNvPr id="13" name="CaixaDeTexto 15"/>
          <p:cNvSpPr txBox="1">
            <a:spLocks noChangeArrowheads="1"/>
          </p:cNvSpPr>
          <p:nvPr/>
        </p:nvSpPr>
        <p:spPr bwMode="auto">
          <a:xfrm>
            <a:off x="33430" y="1268189"/>
            <a:ext cx="8244542" cy="216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5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1. Leia 2 Coríntios 3:1-9. Em que sentido podemos ser uma "carta de Cristo"?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o Explicativo: Seta para Baixo 14">
            <a:extLst>
              <a:ext uri="{FF2B5EF4-FFF2-40B4-BE49-F238E27FC236}">
                <a16:creationId xmlns:a16="http://schemas.microsoft.com/office/drawing/2014/main" id="{9EF323A3-E3B5-474A-8077-D78C396E1C05}"/>
              </a:ext>
            </a:extLst>
          </p:cNvPr>
          <p:cNvSpPr/>
          <p:nvPr/>
        </p:nvSpPr>
        <p:spPr>
          <a:xfrm>
            <a:off x="73026" y="717939"/>
            <a:ext cx="7075032" cy="532868"/>
          </a:xfrm>
          <a:prstGeom prst="downArrowCallout">
            <a:avLst>
              <a:gd name="adj1" fmla="val 11453"/>
              <a:gd name="adj2" fmla="val 25000"/>
              <a:gd name="adj3" fmla="val 25000"/>
              <a:gd name="adj4" fmla="val 64977"/>
            </a:avLst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50000">
                <a:schemeClr val="bg2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altLang="pt-BR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PERGUNTAS: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D6E19EEB-85A9-AAE7-7478-BEE67E5F4B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3393" y="3325504"/>
            <a:ext cx="922143" cy="152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2FD2BAD4-4F6C-9065-25FD-49A531466E92}"/>
              </a:ext>
            </a:extLst>
          </p:cNvPr>
          <p:cNvSpPr/>
          <p:nvPr/>
        </p:nvSpPr>
        <p:spPr>
          <a:xfrm>
            <a:off x="7725133" y="743021"/>
            <a:ext cx="1364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452643"/>
                </a:solidFill>
                <a:latin typeface="Arial Black" panose="020B0A04020102020204" pitchFamily="34" charset="0"/>
              </a:rPr>
              <a:t>LIÇÃO 10</a:t>
            </a:r>
            <a:endParaRPr lang="pt-BR" dirty="0">
              <a:solidFill>
                <a:srgbClr val="452643"/>
              </a:solidFill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6E52041B-B593-20CD-5C1B-B127818570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46" y="4845704"/>
            <a:ext cx="8639958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2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LEITURAS DA SEMANA: </a:t>
            </a:r>
            <a:r>
              <a:rPr lang="pl-PL" altLang="pt-BR" sz="1200" dirty="0">
                <a:latin typeface="Arial Black" panose="020B0A04020102020204" pitchFamily="34" charset="0"/>
                <a:cs typeface="Arial" panose="020B0604020202020204" pitchFamily="34" charset="0"/>
              </a:rPr>
              <a:t>2Co 3:1-9; 4:7-18; 5:11-15; 6:11-7:1; 7:2-16; Cl 1:19-23; Ef 2:13-16</a:t>
            </a:r>
            <a:endParaRPr lang="pt-BR" altLang="pt-BR" sz="12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1AE7C55-8193-ACBF-5D48-4E0BD8B640DF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37501" y="0"/>
            <a:ext cx="1823961" cy="739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30436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FFFF"/>
            </a:gs>
            <a:gs pos="50000">
              <a:schemeClr val="bg1"/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rredondar Retângulo em um Canto Diagonal 9"/>
          <p:cNvSpPr/>
          <p:nvPr/>
        </p:nvSpPr>
        <p:spPr>
          <a:xfrm>
            <a:off x="64294" y="159995"/>
            <a:ext cx="1489166" cy="444137"/>
          </a:xfrm>
          <a:prstGeom prst="round2DiagRect">
            <a:avLst>
              <a:gd name="adj1" fmla="val 16667"/>
              <a:gd name="adj2" fmla="val 33333"/>
            </a:avLst>
          </a:prstGeom>
          <a:gradFill>
            <a:gsLst>
              <a:gs pos="0">
                <a:srgbClr val="B3F1FF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rgbClr val="002060"/>
                </a:solidFill>
                <a:latin typeface="Arial Black" panose="020B0A04020102020204" pitchFamily="34" charset="0"/>
              </a:rPr>
              <a:t>Domingo</a:t>
            </a:r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14" name="Pentágono 13"/>
          <p:cNvSpPr/>
          <p:nvPr/>
        </p:nvSpPr>
        <p:spPr>
          <a:xfrm>
            <a:off x="1688022" y="103625"/>
            <a:ext cx="5597118" cy="566825"/>
          </a:xfrm>
          <a:prstGeom prst="homePlate">
            <a:avLst>
              <a:gd name="adj" fmla="val 22345"/>
            </a:avLst>
          </a:prstGeom>
          <a:gradFill>
            <a:gsLst>
              <a:gs pos="0">
                <a:srgbClr val="B3F1FF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  <a:latin typeface="Arial Black" panose="020B0A04020102020204" pitchFamily="34" charset="0"/>
              </a:rPr>
              <a:t>Frutos de um ministério autêntico</a:t>
            </a:r>
            <a:endParaRPr lang="pt-BR" sz="2000" dirty="0">
              <a:solidFill>
                <a:schemeClr val="tx1"/>
              </a:solidFill>
            </a:endParaRPr>
          </a:p>
        </p:txBody>
      </p:sp>
      <p:sp>
        <p:nvSpPr>
          <p:cNvPr id="12" name="CaixaDeTexto 10"/>
          <p:cNvSpPr txBox="1">
            <a:spLocks noChangeArrowheads="1"/>
          </p:cNvSpPr>
          <p:nvPr/>
        </p:nvSpPr>
        <p:spPr bwMode="auto">
          <a:xfrm>
            <a:off x="19946" y="1112353"/>
            <a:ext cx="8253604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600" dirty="0">
                <a:latin typeface="Arial Black" panose="020B0A04020102020204" pitchFamily="34" charset="0"/>
                <a:cs typeface="Arial" panose="020B0604020202020204" pitchFamily="34" charset="0"/>
              </a:rPr>
              <a:t>Paulo está tratando de duas reações distintas - de crentes e descrentes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600" dirty="0">
                <a:latin typeface="Arial Black" panose="020B0A04020102020204" pitchFamily="34" charset="0"/>
                <a:cs typeface="Arial" panose="020B0604020202020204" pitchFamily="34" charset="0"/>
              </a:rPr>
              <a:t>ao evangelho. Ele não apresenta dois evangelhos diferentes, um no Antigo Testamento e outro no Novo, pois há um único evangelho, oferecido por Deus, que "nos salvou e nos chamou com santa vocação, não segundo as nossas obras, mas conforme a Sua própria determinação e graça que nos foi dada em Cristo Jesus, antes dos tempos eternos" (2Tm 1:9). Isso não significa negar que 2 Coríntios 2:14 a 4:6 contenha elementos históricos. Paulo os utiliza para mostrar que alguns "estão sendo salvos“ e outros "estão se perdendo" (2Co 2:15). Pela reação de incredulidade e falta de fé em relação ao ministério de Moisés, esse ministério pode ser visto como de condenação e morte. Já entre os coríntios, por terem crido, o ministério de Paulo se evidenciou como ministério de justiça o ministério do Espírito que dá vida.</a:t>
            </a:r>
          </a:p>
        </p:txBody>
      </p:sp>
      <p:sp>
        <p:nvSpPr>
          <p:cNvPr id="3" name="Texto Explicativo: Seta para Baixo 2">
            <a:extLst>
              <a:ext uri="{FF2B5EF4-FFF2-40B4-BE49-F238E27FC236}">
                <a16:creationId xmlns:a16="http://schemas.microsoft.com/office/drawing/2014/main" id="{F514AFE6-CB97-49B3-AF4A-9109ED6B83CE}"/>
              </a:ext>
            </a:extLst>
          </p:cNvPr>
          <p:cNvSpPr/>
          <p:nvPr/>
        </p:nvSpPr>
        <p:spPr>
          <a:xfrm>
            <a:off x="73026" y="717939"/>
            <a:ext cx="7075032" cy="532868"/>
          </a:xfrm>
          <a:prstGeom prst="downArrowCallout">
            <a:avLst>
              <a:gd name="adj1" fmla="val 11453"/>
              <a:gd name="adj2" fmla="val 25000"/>
              <a:gd name="adj3" fmla="val 25000"/>
              <a:gd name="adj4" fmla="val 64977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altLang="pt-BR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COMENTÁRIOS: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28198B4F-7D9A-764B-A7D3-74006F140D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3393" y="3325504"/>
            <a:ext cx="922143" cy="152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BE0C482C-480B-AD76-AB2A-BE7B476F3C57}"/>
              </a:ext>
            </a:extLst>
          </p:cNvPr>
          <p:cNvSpPr/>
          <p:nvPr/>
        </p:nvSpPr>
        <p:spPr>
          <a:xfrm>
            <a:off x="7725133" y="743021"/>
            <a:ext cx="1364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452643"/>
                </a:solidFill>
                <a:latin typeface="Arial Black" panose="020B0A04020102020204" pitchFamily="34" charset="0"/>
              </a:rPr>
              <a:t>LIÇÃO 10</a:t>
            </a:r>
            <a:endParaRPr lang="pt-BR" dirty="0">
              <a:solidFill>
                <a:srgbClr val="452643"/>
              </a:solidFill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4C117CB0-297E-99FC-787A-9E790BEC7B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46" y="4845704"/>
            <a:ext cx="8639958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2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LEITURAS DA SEMANA: </a:t>
            </a:r>
            <a:r>
              <a:rPr lang="pl-PL" altLang="pt-BR" sz="1200" dirty="0">
                <a:latin typeface="Arial Black" panose="020B0A04020102020204" pitchFamily="34" charset="0"/>
                <a:cs typeface="Arial" panose="020B0604020202020204" pitchFamily="34" charset="0"/>
              </a:rPr>
              <a:t>2Co 3:1-9; 4:7-18; 5:11-15; 6:11-7:1; 7:2-16; Cl 1:19-23; Ef 2:13-16</a:t>
            </a:r>
            <a:endParaRPr lang="pt-BR" altLang="pt-BR" sz="12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38AE30F-CA36-DFD4-DC68-37A5B2DC365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37501" y="0"/>
            <a:ext cx="1823961" cy="739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83219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CFF"/>
            </a:gs>
            <a:gs pos="50000">
              <a:schemeClr val="bg1"/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rredondar Retângulo em um Canto Diagonal 9"/>
          <p:cNvSpPr/>
          <p:nvPr/>
        </p:nvSpPr>
        <p:spPr>
          <a:xfrm>
            <a:off x="64294" y="108239"/>
            <a:ext cx="1489166" cy="444137"/>
          </a:xfrm>
          <a:prstGeom prst="round2DiagRect">
            <a:avLst>
              <a:gd name="adj1" fmla="val 16667"/>
              <a:gd name="adj2" fmla="val 33333"/>
            </a:avLst>
          </a:prstGeom>
          <a:gradFill>
            <a:gsLst>
              <a:gs pos="0">
                <a:srgbClr val="FFB9B9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Segunda</a:t>
            </a:r>
            <a:endParaRPr lang="pt-BR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4" name="Pentágono 13"/>
          <p:cNvSpPr/>
          <p:nvPr/>
        </p:nvSpPr>
        <p:spPr>
          <a:xfrm>
            <a:off x="1688022" y="69121"/>
            <a:ext cx="5597118" cy="566825"/>
          </a:xfrm>
          <a:prstGeom prst="homePlate">
            <a:avLst>
              <a:gd name="adj" fmla="val 22345"/>
            </a:avLst>
          </a:prstGeom>
          <a:gradFill>
            <a:gsLst>
              <a:gs pos="0">
                <a:srgbClr val="FFB9B9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  <a:latin typeface="Arial Black" panose="020B0A04020102020204" pitchFamily="34" charset="0"/>
              </a:rPr>
              <a:t>Sofrimento e glória</a:t>
            </a:r>
          </a:p>
        </p:txBody>
      </p:sp>
      <p:sp>
        <p:nvSpPr>
          <p:cNvPr id="15" name="CaixaDeTexto 15">
            <a:extLst>
              <a:ext uri="{FF2B5EF4-FFF2-40B4-BE49-F238E27FC236}">
                <a16:creationId xmlns:a16="http://schemas.microsoft.com/office/drawing/2014/main" id="{D5C09FDA-172B-4732-BD2E-A9BBEF8B19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30" y="1208029"/>
            <a:ext cx="8140991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400" dirty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2. Leia 2 Coríntios 4:7-18. Faça uma lista dos sofrimentos de Paulo. Como ele os suportou?</a:t>
            </a:r>
            <a:endParaRPr lang="pt-BR" altLang="pt-BR" sz="14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4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4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4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4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4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4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4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4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4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4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400" dirty="0">
                <a:solidFill>
                  <a:srgbClr val="000099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Por que é tão importante manter, no meio do que estamos vivendo agora, a esperança da ressurreição - a nossa ressurreição (1Co 15:52) - sempre diante de nós?</a:t>
            </a:r>
          </a:p>
        </p:txBody>
      </p:sp>
      <p:sp>
        <p:nvSpPr>
          <p:cNvPr id="22" name="Texto Explicativo: Seta para Baixo 21">
            <a:extLst>
              <a:ext uri="{FF2B5EF4-FFF2-40B4-BE49-F238E27FC236}">
                <a16:creationId xmlns:a16="http://schemas.microsoft.com/office/drawing/2014/main" id="{BDD13C62-4DCC-4E38-8F64-0DE6F4ED90DE}"/>
              </a:ext>
            </a:extLst>
          </p:cNvPr>
          <p:cNvSpPr/>
          <p:nvPr/>
        </p:nvSpPr>
        <p:spPr>
          <a:xfrm>
            <a:off x="73026" y="717939"/>
            <a:ext cx="7075032" cy="532868"/>
          </a:xfrm>
          <a:prstGeom prst="downArrowCallout">
            <a:avLst>
              <a:gd name="adj1" fmla="val 11453"/>
              <a:gd name="adj2" fmla="val 25000"/>
              <a:gd name="adj3" fmla="val 25000"/>
              <a:gd name="adj4" fmla="val 64977"/>
            </a:avLst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50000">
                <a:schemeClr val="bg2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altLang="pt-BR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PERGUNTAS: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53D5DDE0-0F45-93B6-F2F9-BB842811A9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3393" y="3325504"/>
            <a:ext cx="922143" cy="152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28F0AC49-C410-DBE7-6E0D-B2090EEF18E3}"/>
              </a:ext>
            </a:extLst>
          </p:cNvPr>
          <p:cNvSpPr/>
          <p:nvPr/>
        </p:nvSpPr>
        <p:spPr>
          <a:xfrm>
            <a:off x="7725133" y="743021"/>
            <a:ext cx="1364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452643"/>
                </a:solidFill>
                <a:latin typeface="Arial Black" panose="020B0A04020102020204" pitchFamily="34" charset="0"/>
              </a:rPr>
              <a:t>LIÇÃO 10</a:t>
            </a:r>
            <a:endParaRPr lang="pt-BR" dirty="0">
              <a:solidFill>
                <a:srgbClr val="452643"/>
              </a:solidFill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6AE2B619-C899-7D80-97EC-17133A34C9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46" y="4845704"/>
            <a:ext cx="8639958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2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LEITURAS DA SEMANA: </a:t>
            </a:r>
            <a:r>
              <a:rPr lang="pl-PL" altLang="pt-BR" sz="1200" dirty="0">
                <a:latin typeface="Arial Black" panose="020B0A04020102020204" pitchFamily="34" charset="0"/>
                <a:cs typeface="Arial" panose="020B0604020202020204" pitchFamily="34" charset="0"/>
              </a:rPr>
              <a:t>2Co 3:1-9; 4:7-18; 5:11-15; 6:11-7:1; 7:2-16; Cl 1:19-23; Ef 2:13-16</a:t>
            </a:r>
            <a:endParaRPr lang="pt-BR" altLang="pt-BR" sz="12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F1A2F99-B77C-B37D-4E50-580F2A1FF2BE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37501" y="0"/>
            <a:ext cx="1823961" cy="739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02406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CFF"/>
            </a:gs>
            <a:gs pos="50000">
              <a:schemeClr val="bg1"/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rredondar Retângulo em um Canto Diagonal 9"/>
          <p:cNvSpPr/>
          <p:nvPr/>
        </p:nvSpPr>
        <p:spPr>
          <a:xfrm>
            <a:off x="64294" y="108239"/>
            <a:ext cx="1489166" cy="444137"/>
          </a:xfrm>
          <a:prstGeom prst="round2DiagRect">
            <a:avLst>
              <a:gd name="adj1" fmla="val 16667"/>
              <a:gd name="adj2" fmla="val 33333"/>
            </a:avLst>
          </a:prstGeom>
          <a:gradFill>
            <a:gsLst>
              <a:gs pos="0">
                <a:srgbClr val="FFB9B9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Segunda</a:t>
            </a:r>
            <a:endParaRPr lang="pt-BR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4" name="Pentágono 13"/>
          <p:cNvSpPr/>
          <p:nvPr/>
        </p:nvSpPr>
        <p:spPr>
          <a:xfrm>
            <a:off x="1688022" y="69121"/>
            <a:ext cx="5597118" cy="566825"/>
          </a:xfrm>
          <a:prstGeom prst="homePlate">
            <a:avLst>
              <a:gd name="adj" fmla="val 22345"/>
            </a:avLst>
          </a:prstGeom>
          <a:gradFill>
            <a:gsLst>
              <a:gs pos="0">
                <a:srgbClr val="FFB9B9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  <a:latin typeface="Arial Black" panose="020B0A04020102020204" pitchFamily="34" charset="0"/>
              </a:rPr>
              <a:t>Sofrimento e glória</a:t>
            </a:r>
          </a:p>
        </p:txBody>
      </p:sp>
      <p:sp>
        <p:nvSpPr>
          <p:cNvPr id="12" name="CaixaDeTexto 10">
            <a:extLst>
              <a:ext uri="{FF2B5EF4-FFF2-40B4-BE49-F238E27FC236}">
                <a16:creationId xmlns:a16="http://schemas.microsoft.com/office/drawing/2014/main" id="{A64B78EF-EDA8-421A-88C9-45544BBCA9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68" y="1132745"/>
            <a:ext cx="8197349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600" dirty="0">
                <a:latin typeface="Arial Black" panose="020B0A04020102020204" pitchFamily="34" charset="0"/>
                <a:cs typeface="Arial" panose="020B0604020202020204" pitchFamily="34" charset="0"/>
              </a:rPr>
              <a:t>Séculos antes, o apóstolo Paulo manifestou essa mesma disposição: de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600" dirty="0">
                <a:latin typeface="Arial Black" panose="020B0A04020102020204" pitchFamily="34" charset="0"/>
                <a:cs typeface="Arial" panose="020B0604020202020204" pitchFamily="34" charset="0"/>
              </a:rPr>
              <a:t>sofrer por Cristo. Ele sabia que não passava de um frágil vaso feito de barro (2Co 4:7). Sentia-se continuamente atribulado, perplexo, perseguido e derrubado mas não angustiado, nem desanimado, nem abandonado, nem destruído (2Co 4:8, 9). Estava disposto a levar "no corpo o morrer de Jesus, para que também a vida Dele" se manifestasse nele (2Co 4:10, 11). Ao falar em "morrer de Jesus", Paulo provavelmente se referia aos sofrimentos mencionados nos versos anteriores. Já a expressão "vida Dele", em sentido imediato, provavelmente aponta para os livramentos da morte ou para o poder espiritual que nos sustenta no presente; em última análise, porém, remete à ressurreição (2Co 4:12).</a:t>
            </a:r>
            <a:endParaRPr lang="pt-BR" altLang="pt-BR" sz="1600" dirty="0">
              <a:solidFill>
                <a:srgbClr val="000099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o Explicativo: Seta para Baixo 12">
            <a:extLst>
              <a:ext uri="{FF2B5EF4-FFF2-40B4-BE49-F238E27FC236}">
                <a16:creationId xmlns:a16="http://schemas.microsoft.com/office/drawing/2014/main" id="{0D166226-26B4-450D-9EDE-E579CA78EEF8}"/>
              </a:ext>
            </a:extLst>
          </p:cNvPr>
          <p:cNvSpPr/>
          <p:nvPr/>
        </p:nvSpPr>
        <p:spPr>
          <a:xfrm>
            <a:off x="73026" y="717939"/>
            <a:ext cx="7075032" cy="532868"/>
          </a:xfrm>
          <a:prstGeom prst="downArrowCallout">
            <a:avLst>
              <a:gd name="adj1" fmla="val 11453"/>
              <a:gd name="adj2" fmla="val 25000"/>
              <a:gd name="adj3" fmla="val 25000"/>
              <a:gd name="adj4" fmla="val 64977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altLang="pt-BR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COMENTÁRIOS: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1D36273E-27FC-3A7D-A3CE-F445520B63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3393" y="3325504"/>
            <a:ext cx="922143" cy="152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DEEB616B-B269-3C19-2327-4C7DAE354BD9}"/>
              </a:ext>
            </a:extLst>
          </p:cNvPr>
          <p:cNvSpPr/>
          <p:nvPr/>
        </p:nvSpPr>
        <p:spPr>
          <a:xfrm>
            <a:off x="7725133" y="743021"/>
            <a:ext cx="1364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452643"/>
                </a:solidFill>
                <a:latin typeface="Arial Black" panose="020B0A04020102020204" pitchFamily="34" charset="0"/>
              </a:rPr>
              <a:t>LIÇÃO 10</a:t>
            </a:r>
            <a:endParaRPr lang="pt-BR" dirty="0">
              <a:solidFill>
                <a:srgbClr val="452643"/>
              </a:solidFill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60BAC4CC-4C85-2C90-8F0B-1A214F77ED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46" y="4845704"/>
            <a:ext cx="8639958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2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LEITURAS DA SEMANA: </a:t>
            </a:r>
            <a:r>
              <a:rPr lang="pl-PL" altLang="pt-BR" sz="1200" dirty="0">
                <a:latin typeface="Arial Black" panose="020B0A04020102020204" pitchFamily="34" charset="0"/>
                <a:cs typeface="Arial" panose="020B0604020202020204" pitchFamily="34" charset="0"/>
              </a:rPr>
              <a:t>2Co 3:1-9; 4:7-18; 5:11-15; 6:11-7:1; 7:2-16; Cl 1:19-23; Ef 2:13-16</a:t>
            </a:r>
            <a:endParaRPr lang="pt-BR" altLang="pt-BR" sz="12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4A72CEE-EDC0-EF54-F71A-05E19FA7693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37501" y="0"/>
            <a:ext cx="1823961" cy="739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32827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9A3"/>
            </a:gs>
            <a:gs pos="50000">
              <a:schemeClr val="bg1"/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rredondar Retângulo em um Canto Diagonal 9"/>
          <p:cNvSpPr/>
          <p:nvPr/>
        </p:nvSpPr>
        <p:spPr>
          <a:xfrm>
            <a:off x="64294" y="108239"/>
            <a:ext cx="1489166" cy="444137"/>
          </a:xfrm>
          <a:prstGeom prst="round2DiagRect">
            <a:avLst>
              <a:gd name="adj1" fmla="val 16667"/>
              <a:gd name="adj2" fmla="val 33333"/>
            </a:avLst>
          </a:prstGeom>
          <a:gradFill>
            <a:gsLst>
              <a:gs pos="0">
                <a:srgbClr val="FFD5AB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Terça</a:t>
            </a:r>
            <a:endParaRPr lang="pt-BR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4" name="Pentágono 13"/>
          <p:cNvSpPr/>
          <p:nvPr/>
        </p:nvSpPr>
        <p:spPr>
          <a:xfrm>
            <a:off x="1688022" y="69121"/>
            <a:ext cx="5597118" cy="566825"/>
          </a:xfrm>
          <a:prstGeom prst="homePlate">
            <a:avLst>
              <a:gd name="adj" fmla="val 22345"/>
            </a:avLst>
          </a:prstGeom>
          <a:gradFill>
            <a:gsLst>
              <a:gs pos="0">
                <a:srgbClr val="FFD5AB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  <a:latin typeface="Arial Black" panose="020B0A04020102020204" pitchFamily="34" charset="0"/>
              </a:rPr>
              <a:t>Ministério de reconciliação centrado em Cristo</a:t>
            </a:r>
            <a:endParaRPr lang="pt-BR" sz="2000" dirty="0">
              <a:solidFill>
                <a:schemeClr val="tx1"/>
              </a:solidFill>
            </a:endParaRPr>
          </a:p>
        </p:txBody>
      </p:sp>
      <p:sp>
        <p:nvSpPr>
          <p:cNvPr id="15" name="CaixaDeTexto 15">
            <a:extLst>
              <a:ext uri="{FF2B5EF4-FFF2-40B4-BE49-F238E27FC236}">
                <a16:creationId xmlns:a16="http://schemas.microsoft.com/office/drawing/2014/main" id="{C3A1BEFC-B9B8-4142-B09F-1F5B330F42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30" y="1208029"/>
            <a:ext cx="8244542" cy="3554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5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3. Como 2 Coríntios 5:11-15 demonstra que o ministério de Paulo era centrado em Cristo?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5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4. Leia 2 Coríntios 5:16-21; Colossenses 1:19-23; Efésios 2:13-16. O que Paulo queria dizer com "ministério da reconciliação"?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500" dirty="0">
                <a:solidFill>
                  <a:srgbClr val="000099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Reflita no que Cristo fez por você. Pense na culpa, no pecado e na condenação que seriam seus, não fosse o que Ele realizou na cruz, Como isso deve impactar sua maneira de se relacionar com os outros - especialmente com os que ainda não conhecem o Senhor?</a:t>
            </a:r>
          </a:p>
        </p:txBody>
      </p:sp>
      <p:sp>
        <p:nvSpPr>
          <p:cNvPr id="22" name="Texto Explicativo: Seta para Baixo 21">
            <a:extLst>
              <a:ext uri="{FF2B5EF4-FFF2-40B4-BE49-F238E27FC236}">
                <a16:creationId xmlns:a16="http://schemas.microsoft.com/office/drawing/2014/main" id="{8BEA5E99-E373-4CFD-85F3-CA3E79AA58FA}"/>
              </a:ext>
            </a:extLst>
          </p:cNvPr>
          <p:cNvSpPr/>
          <p:nvPr/>
        </p:nvSpPr>
        <p:spPr>
          <a:xfrm>
            <a:off x="73026" y="717939"/>
            <a:ext cx="7075032" cy="532868"/>
          </a:xfrm>
          <a:prstGeom prst="downArrowCallout">
            <a:avLst>
              <a:gd name="adj1" fmla="val 11453"/>
              <a:gd name="adj2" fmla="val 25000"/>
              <a:gd name="adj3" fmla="val 25000"/>
              <a:gd name="adj4" fmla="val 64977"/>
            </a:avLst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50000">
                <a:schemeClr val="bg2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altLang="pt-BR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PERGUNTAS: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6780FCF5-5717-4108-FA78-9425C2E0A3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3393" y="3325504"/>
            <a:ext cx="922143" cy="152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81A3A054-E427-D49E-E0A3-0BC1D8B36B4F}"/>
              </a:ext>
            </a:extLst>
          </p:cNvPr>
          <p:cNvSpPr/>
          <p:nvPr/>
        </p:nvSpPr>
        <p:spPr>
          <a:xfrm>
            <a:off x="7725133" y="743021"/>
            <a:ext cx="1364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452643"/>
                </a:solidFill>
                <a:latin typeface="Arial Black" panose="020B0A04020102020204" pitchFamily="34" charset="0"/>
              </a:rPr>
              <a:t>LIÇÃO 10</a:t>
            </a:r>
            <a:endParaRPr lang="pt-BR" dirty="0">
              <a:solidFill>
                <a:srgbClr val="452643"/>
              </a:solidFill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12892A6A-9D55-4BF7-28CC-47A771B944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46" y="4845704"/>
            <a:ext cx="8639958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2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LEITURAS DA SEMANA: </a:t>
            </a:r>
            <a:r>
              <a:rPr lang="pl-PL" altLang="pt-BR" sz="1200" dirty="0">
                <a:latin typeface="Arial Black" panose="020B0A04020102020204" pitchFamily="34" charset="0"/>
                <a:cs typeface="Arial" panose="020B0604020202020204" pitchFamily="34" charset="0"/>
              </a:rPr>
              <a:t>2Co 3:1-9; 4:7-18; 5:11-15; 6:11-7:1; 7:2-16; Cl 1:19-23; Ef 2:13-16</a:t>
            </a:r>
            <a:endParaRPr lang="pt-BR" altLang="pt-BR" sz="12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FCEF9F1-4B3B-684E-A33A-CF6633A21A0E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37501" y="0"/>
            <a:ext cx="1823961" cy="739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240590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9A3"/>
            </a:gs>
            <a:gs pos="50000">
              <a:schemeClr val="bg1"/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rredondar Retângulo em um Canto Diagonal 9"/>
          <p:cNvSpPr/>
          <p:nvPr/>
        </p:nvSpPr>
        <p:spPr>
          <a:xfrm>
            <a:off x="64294" y="108239"/>
            <a:ext cx="1489166" cy="444137"/>
          </a:xfrm>
          <a:prstGeom prst="round2DiagRect">
            <a:avLst>
              <a:gd name="adj1" fmla="val 16667"/>
              <a:gd name="adj2" fmla="val 33333"/>
            </a:avLst>
          </a:prstGeom>
          <a:gradFill>
            <a:gsLst>
              <a:gs pos="0">
                <a:srgbClr val="FFD5AB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Terça</a:t>
            </a:r>
            <a:endParaRPr lang="pt-BR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4" name="Pentágono 13"/>
          <p:cNvSpPr/>
          <p:nvPr/>
        </p:nvSpPr>
        <p:spPr>
          <a:xfrm>
            <a:off x="1688022" y="69121"/>
            <a:ext cx="5597118" cy="566825"/>
          </a:xfrm>
          <a:prstGeom prst="homePlate">
            <a:avLst>
              <a:gd name="adj" fmla="val 22345"/>
            </a:avLst>
          </a:prstGeom>
          <a:gradFill>
            <a:gsLst>
              <a:gs pos="0">
                <a:srgbClr val="FFD5AB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  <a:latin typeface="Arial Black" panose="020B0A04020102020204" pitchFamily="34" charset="0"/>
              </a:rPr>
              <a:t>Ministério de reconciliação centrado em Cristo</a:t>
            </a:r>
          </a:p>
        </p:txBody>
      </p:sp>
      <p:sp>
        <p:nvSpPr>
          <p:cNvPr id="12" name="CaixaDeTexto 10">
            <a:extLst>
              <a:ext uri="{FF2B5EF4-FFF2-40B4-BE49-F238E27FC236}">
                <a16:creationId xmlns:a16="http://schemas.microsoft.com/office/drawing/2014/main" id="{8D5A143D-15FB-4DFE-B0EC-FEEB77A92B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68" y="1146378"/>
            <a:ext cx="8233263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600" dirty="0">
                <a:latin typeface="Arial Black" panose="020B0A04020102020204" pitchFamily="34" charset="0"/>
                <a:cs typeface="Arial" panose="020B0604020202020204" pitchFamily="34" charset="0"/>
              </a:rPr>
              <a:t>Cristo é, por excelência, o Ministro da reconciliação. Como tal, Ele "nos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600" dirty="0">
                <a:latin typeface="Arial Black" panose="020B0A04020102020204" pitchFamily="34" charset="0"/>
                <a:cs typeface="Arial" panose="020B0604020202020204" pitchFamily="34" charset="0"/>
              </a:rPr>
              <a:t>deu o ministério da reconciliação” (2C0 5:18). A ideia de reconciliação se repete em 2 Coríntios 5:16 a 21. Para Paulo, esse era um conceito essencial - e deve ser para nós também. Deus reconciliou a humanidade Consigo por meio da morte expiatória de Seu Filho. Os reconciliados tornam-se "nova criatura" (2Co 5:17). Agora, devem levar adiante a "mensagem da reconciliação", anunciando o evangelho de Cristo (2Co 5:19, NVI). Nesse sentido, "somos embaixadores em nome de Cristo, como se Deus exortasse por meio de nós" (2C0 5:20).</a:t>
            </a:r>
          </a:p>
        </p:txBody>
      </p:sp>
      <p:sp>
        <p:nvSpPr>
          <p:cNvPr id="13" name="Texto Explicativo: Seta para Baixo 12">
            <a:extLst>
              <a:ext uri="{FF2B5EF4-FFF2-40B4-BE49-F238E27FC236}">
                <a16:creationId xmlns:a16="http://schemas.microsoft.com/office/drawing/2014/main" id="{A584AFCD-A7C5-4294-814D-F53BEF238F5B}"/>
              </a:ext>
            </a:extLst>
          </p:cNvPr>
          <p:cNvSpPr/>
          <p:nvPr/>
        </p:nvSpPr>
        <p:spPr>
          <a:xfrm>
            <a:off x="73026" y="717939"/>
            <a:ext cx="7075032" cy="532868"/>
          </a:xfrm>
          <a:prstGeom prst="downArrowCallout">
            <a:avLst>
              <a:gd name="adj1" fmla="val 11453"/>
              <a:gd name="adj2" fmla="val 25000"/>
              <a:gd name="adj3" fmla="val 25000"/>
              <a:gd name="adj4" fmla="val 64977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altLang="pt-BR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COMENTÁRIOS: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44CB4A53-1C2C-80B0-F073-0FBA909CDE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3393" y="3325504"/>
            <a:ext cx="922143" cy="152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BC406D1D-AB9F-7E4C-7404-C8A29DDC00BE}"/>
              </a:ext>
            </a:extLst>
          </p:cNvPr>
          <p:cNvSpPr/>
          <p:nvPr/>
        </p:nvSpPr>
        <p:spPr>
          <a:xfrm>
            <a:off x="7725133" y="743021"/>
            <a:ext cx="1364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452643"/>
                </a:solidFill>
                <a:latin typeface="Arial Black" panose="020B0A04020102020204" pitchFamily="34" charset="0"/>
              </a:rPr>
              <a:t>LIÇÃO 10</a:t>
            </a:r>
            <a:endParaRPr lang="pt-BR" dirty="0">
              <a:solidFill>
                <a:srgbClr val="452643"/>
              </a:solidFill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4119E5E5-42D8-4F4F-5411-819E13969C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46" y="4845704"/>
            <a:ext cx="8639958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2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LEITURAS DA SEMANA: </a:t>
            </a:r>
            <a:r>
              <a:rPr lang="pl-PL" altLang="pt-BR" sz="1200" dirty="0">
                <a:latin typeface="Arial Black" panose="020B0A04020102020204" pitchFamily="34" charset="0"/>
                <a:cs typeface="Arial" panose="020B0604020202020204" pitchFamily="34" charset="0"/>
              </a:rPr>
              <a:t>2Co 3:1-9; 4:7-18; 5:11-15; 6:11-7:1; 7:2-16; Cl 1:19-23; Ef 2:13-16</a:t>
            </a:r>
            <a:endParaRPr lang="pt-BR" altLang="pt-BR" sz="12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0FCA39F-913F-DABF-17C6-69D857FA711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37501" y="0"/>
            <a:ext cx="1823961" cy="739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720323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66"/>
            </a:gs>
            <a:gs pos="50000">
              <a:schemeClr val="bg1"/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rredondar Retângulo em um Canto Diagonal 9"/>
          <p:cNvSpPr/>
          <p:nvPr/>
        </p:nvSpPr>
        <p:spPr>
          <a:xfrm>
            <a:off x="64294" y="108239"/>
            <a:ext cx="1489166" cy="444137"/>
          </a:xfrm>
          <a:prstGeom prst="round2DiagRect">
            <a:avLst>
              <a:gd name="adj1" fmla="val 16667"/>
              <a:gd name="adj2" fmla="val 33333"/>
            </a:avLst>
          </a:prstGeom>
          <a:gradFill>
            <a:gsLst>
              <a:gs pos="0">
                <a:srgbClr val="E8FB79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Quarta</a:t>
            </a:r>
            <a:endParaRPr lang="pt-BR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4" name="Pentágono 13"/>
          <p:cNvSpPr/>
          <p:nvPr/>
        </p:nvSpPr>
        <p:spPr>
          <a:xfrm>
            <a:off x="1688022" y="69121"/>
            <a:ext cx="5597118" cy="566825"/>
          </a:xfrm>
          <a:prstGeom prst="homePlate">
            <a:avLst>
              <a:gd name="adj" fmla="val 22345"/>
            </a:avLst>
          </a:prstGeom>
          <a:gradFill>
            <a:gsLst>
              <a:gs pos="0">
                <a:srgbClr val="E8FB79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  <a:latin typeface="Arial Black" panose="020B0A04020102020204" pitchFamily="34" charset="0"/>
              </a:rPr>
              <a:t>Chamado à santidade</a:t>
            </a:r>
            <a:endParaRPr lang="pt-BR" sz="2000" dirty="0">
              <a:solidFill>
                <a:schemeClr val="tx1"/>
              </a:solidFill>
            </a:endParaRPr>
          </a:p>
        </p:txBody>
      </p:sp>
      <p:sp>
        <p:nvSpPr>
          <p:cNvPr id="15" name="CaixaDeTexto 15">
            <a:extLst>
              <a:ext uri="{FF2B5EF4-FFF2-40B4-BE49-F238E27FC236}">
                <a16:creationId xmlns:a16="http://schemas.microsoft.com/office/drawing/2014/main" id="{0F091E13-8EAD-4FFB-9473-BC74E5ABDC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29" y="1208029"/>
            <a:ext cx="8224593" cy="3554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5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5. Leia 2 Coríntios 6:11-7:1. Segundo esse trecho, o que significa ter uma vida santa?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500" dirty="0">
                <a:solidFill>
                  <a:srgbClr val="000099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 que as promessas de Deus em 2 Coríntios 6:16 a 18 nos ensinam sobre o que é santidade?</a:t>
            </a:r>
          </a:p>
        </p:txBody>
      </p:sp>
      <p:sp>
        <p:nvSpPr>
          <p:cNvPr id="22" name="Texto Explicativo: Seta para Baixo 21">
            <a:extLst>
              <a:ext uri="{FF2B5EF4-FFF2-40B4-BE49-F238E27FC236}">
                <a16:creationId xmlns:a16="http://schemas.microsoft.com/office/drawing/2014/main" id="{5F0C11AF-133D-4271-81DD-D9F8BAF7AF95}"/>
              </a:ext>
            </a:extLst>
          </p:cNvPr>
          <p:cNvSpPr/>
          <p:nvPr/>
        </p:nvSpPr>
        <p:spPr>
          <a:xfrm>
            <a:off x="73026" y="717939"/>
            <a:ext cx="7075032" cy="532868"/>
          </a:xfrm>
          <a:prstGeom prst="downArrowCallout">
            <a:avLst>
              <a:gd name="adj1" fmla="val 11453"/>
              <a:gd name="adj2" fmla="val 25000"/>
              <a:gd name="adj3" fmla="val 25000"/>
              <a:gd name="adj4" fmla="val 64977"/>
            </a:avLst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50000">
                <a:schemeClr val="bg2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altLang="pt-BR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PERGUNTAS: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40642919-35BE-5496-358C-59DCD7EC52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3393" y="3325504"/>
            <a:ext cx="922143" cy="152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128340B7-433D-5836-3D69-CB3A0A0E158F}"/>
              </a:ext>
            </a:extLst>
          </p:cNvPr>
          <p:cNvSpPr/>
          <p:nvPr/>
        </p:nvSpPr>
        <p:spPr>
          <a:xfrm>
            <a:off x="7725133" y="743021"/>
            <a:ext cx="1364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452643"/>
                </a:solidFill>
                <a:latin typeface="Arial Black" panose="020B0A04020102020204" pitchFamily="34" charset="0"/>
              </a:rPr>
              <a:t>LIÇÃO 10</a:t>
            </a:r>
            <a:endParaRPr lang="pt-BR" dirty="0">
              <a:solidFill>
                <a:srgbClr val="452643"/>
              </a:solidFill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B151B625-E6B0-9503-D7DA-3E41A850AB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46" y="4845704"/>
            <a:ext cx="8639958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2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LEITURAS DA SEMANA: </a:t>
            </a:r>
            <a:r>
              <a:rPr lang="pl-PL" altLang="pt-BR" sz="1200" dirty="0">
                <a:latin typeface="Arial Black" panose="020B0A04020102020204" pitchFamily="34" charset="0"/>
                <a:cs typeface="Arial" panose="020B0604020202020204" pitchFamily="34" charset="0"/>
              </a:rPr>
              <a:t>2Co 3:1-9; 4:7-18; 5:11-15; 6:11-7:1; 7:2-16; Cl 1:19-23; Ef 2:13-16</a:t>
            </a:r>
            <a:endParaRPr lang="pt-BR" altLang="pt-BR" sz="12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050675B-0509-0593-91C3-314E59D6BC1F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37501" y="0"/>
            <a:ext cx="1823961" cy="739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41968852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iv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Retrospectiva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4908</TotalTime>
  <Words>1869</Words>
  <Application>Microsoft Office PowerPoint</Application>
  <PresentationFormat>Personalizar</PresentationFormat>
  <Paragraphs>147</Paragraphs>
  <Slides>14</Slides>
  <Notes>8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8" baseType="lpstr">
      <vt:lpstr>Calibri</vt:lpstr>
      <vt:lpstr>Arial Black</vt:lpstr>
      <vt:lpstr>Calibri Light</vt:lpstr>
      <vt:lpstr>Retrospectiva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marcos</dc:creator>
  <cp:lastModifiedBy>Neemias Informatica Lima</cp:lastModifiedBy>
  <cp:revision>248</cp:revision>
  <dcterms:created xsi:type="dcterms:W3CDTF">2014-05-23T17:49:12Z</dcterms:created>
  <dcterms:modified xsi:type="dcterms:W3CDTF">2026-05-17T20:07:14Z</dcterms:modified>
</cp:coreProperties>
</file>