
<file path=[Content_Types].xml><?xml version="1.0" encoding="utf-8"?>
<Types xmlns="http://schemas.openxmlformats.org/package/2006/content-types">
  <Default Extension="jpeg" ContentType="image/jpeg"/>
  <Default Extension="jpg" ContentType="image/jpeg"/>
  <Default Extension="mp3" ContentType="audio/m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3.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slideLayouts/slideLayout47.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503937" r:id="rId1"/>
    <p:sldMasterId id="2147517229" r:id="rId2"/>
    <p:sldMasterId id="2147517264" r:id="rId3"/>
    <p:sldMasterId id="2147517317" r:id="rId4"/>
    <p:sldMasterId id="2147517424" r:id="rId5"/>
  </p:sldMasterIdLst>
  <p:notesMasterIdLst>
    <p:notesMasterId r:id="rId78"/>
  </p:notesMasterIdLst>
  <p:handoutMasterIdLst>
    <p:handoutMasterId r:id="rId79"/>
  </p:handoutMasterIdLst>
  <p:sldIdLst>
    <p:sldId id="6281" r:id="rId6"/>
    <p:sldId id="6670" r:id="rId7"/>
    <p:sldId id="297" r:id="rId8"/>
    <p:sldId id="6157" r:id="rId9"/>
    <p:sldId id="6608" r:id="rId10"/>
    <p:sldId id="6170" r:id="rId11"/>
    <p:sldId id="6437" r:id="rId12"/>
    <p:sldId id="6493" r:id="rId13"/>
    <p:sldId id="1358" r:id="rId14"/>
    <p:sldId id="6500" r:id="rId15"/>
    <p:sldId id="6298" r:id="rId16"/>
    <p:sldId id="6299" r:id="rId17"/>
    <p:sldId id="1379" r:id="rId18"/>
    <p:sldId id="304" r:id="rId19"/>
    <p:sldId id="6663" r:id="rId20"/>
    <p:sldId id="6664" r:id="rId21"/>
    <p:sldId id="6665" r:id="rId22"/>
    <p:sldId id="6666" r:id="rId23"/>
    <p:sldId id="6667" r:id="rId24"/>
    <p:sldId id="6668" r:id="rId25"/>
    <p:sldId id="6669" r:id="rId26"/>
    <p:sldId id="757" r:id="rId27"/>
    <p:sldId id="1290" r:id="rId28"/>
    <p:sldId id="1292" r:id="rId29"/>
    <p:sldId id="3203" r:id="rId30"/>
    <p:sldId id="6346" r:id="rId31"/>
    <p:sldId id="6425" r:id="rId32"/>
    <p:sldId id="6514" r:id="rId33"/>
    <p:sldId id="6395" r:id="rId34"/>
    <p:sldId id="6133" r:id="rId35"/>
    <p:sldId id="318" r:id="rId36"/>
    <p:sldId id="6287" r:id="rId37"/>
    <p:sldId id="6512" r:id="rId38"/>
    <p:sldId id="6531" r:id="rId39"/>
    <p:sldId id="6549" r:id="rId40"/>
    <p:sldId id="6566" r:id="rId41"/>
    <p:sldId id="6593" r:id="rId42"/>
    <p:sldId id="6607" r:id="rId43"/>
    <p:sldId id="6628" r:id="rId44"/>
    <p:sldId id="6647" r:id="rId45"/>
    <p:sldId id="6661" r:id="rId46"/>
    <p:sldId id="6532" r:id="rId47"/>
    <p:sldId id="6671" r:id="rId48"/>
    <p:sldId id="6641" r:id="rId49"/>
    <p:sldId id="5398" r:id="rId50"/>
    <p:sldId id="6568" r:id="rId51"/>
    <p:sldId id="6567" r:id="rId52"/>
    <p:sldId id="6571" r:id="rId53"/>
    <p:sldId id="6569" r:id="rId54"/>
    <p:sldId id="6672" r:id="rId55"/>
    <p:sldId id="6656" r:id="rId56"/>
    <p:sldId id="6648" r:id="rId57"/>
    <p:sldId id="6658" r:id="rId58"/>
    <p:sldId id="6563" r:id="rId59"/>
    <p:sldId id="6643" r:id="rId60"/>
    <p:sldId id="6621" r:id="rId61"/>
    <p:sldId id="6622" r:id="rId62"/>
    <p:sldId id="6662" r:id="rId63"/>
    <p:sldId id="6494" r:id="rId64"/>
    <p:sldId id="6625" r:id="rId65"/>
    <p:sldId id="6673" r:id="rId66"/>
    <p:sldId id="6674" r:id="rId67"/>
    <p:sldId id="6660" r:id="rId68"/>
    <p:sldId id="6639" r:id="rId69"/>
    <p:sldId id="6252" r:id="rId70"/>
    <p:sldId id="334" r:id="rId71"/>
    <p:sldId id="6208" r:id="rId72"/>
    <p:sldId id="6483" r:id="rId73"/>
    <p:sldId id="4267" r:id="rId74"/>
    <p:sldId id="6134" r:id="rId75"/>
    <p:sldId id="3748" r:id="rId76"/>
    <p:sldId id="1039" r:id="rId77"/>
  </p:sldIdLst>
  <p:sldSz cx="9144000" cy="6858000" type="screen4x3"/>
  <p:notesSz cx="6858000" cy="9144000"/>
  <p:defaultTextStyle>
    <a:defPPr>
      <a:defRPr lang="pt-BR"/>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333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uy Ernesto Nobrega Schwantes" initials="RENS" lastIdx="2" clrIdx="0">
    <p:extLst>
      <p:ext uri="{19B8F6BF-5375-455C-9EA6-DF929625EA0E}">
        <p15:presenceInfo xmlns:p15="http://schemas.microsoft.com/office/powerpoint/2012/main" userId="2159a553c4c1304b"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02A91"/>
    <a:srgbClr val="FF0000"/>
    <a:srgbClr val="1F497D"/>
    <a:srgbClr val="1A35A6"/>
    <a:srgbClr val="BE4B48"/>
    <a:srgbClr val="8064A2"/>
    <a:srgbClr val="00B050"/>
    <a:srgbClr val="F79646"/>
    <a:srgbClr val="4BACC6"/>
    <a:srgbClr val="D0167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5595" autoAdjust="0"/>
    <p:restoredTop sz="88212" autoAdjust="0"/>
  </p:normalViewPr>
  <p:slideViewPr>
    <p:cSldViewPr>
      <p:cViewPr varScale="1">
        <p:scale>
          <a:sx n="97" d="100"/>
          <a:sy n="97" d="100"/>
        </p:scale>
        <p:origin x="1602" y="96"/>
      </p:cViewPr>
      <p:guideLst>
        <p:guide orient="horz" pos="2160"/>
        <p:guide pos="3334"/>
      </p:guideLst>
    </p:cSldViewPr>
  </p:slideViewPr>
  <p:notesTextViewPr>
    <p:cViewPr>
      <p:scale>
        <a:sx n="3" d="2"/>
        <a:sy n="3" d="2"/>
      </p:scale>
      <p:origin x="0" y="0"/>
    </p:cViewPr>
  </p:notesTextViewPr>
  <p:sorterViewPr>
    <p:cViewPr>
      <p:scale>
        <a:sx n="100" d="100"/>
        <a:sy n="100" d="100"/>
      </p:scale>
      <p:origin x="0" y="-4356"/>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tableStyles" Target="tableStyles.xml"/><Relationship Id="rId16" Type="http://schemas.openxmlformats.org/officeDocument/2006/relationships/slide" Target="slides/slide11.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handoutMaster" Target="handoutMasters/handoutMaster1.xml"/><Relationship Id="rId5" Type="http://schemas.openxmlformats.org/officeDocument/2006/relationships/slideMaster" Target="slideMasters/slideMaster5.xml"/><Relationship Id="rId61" Type="http://schemas.openxmlformats.org/officeDocument/2006/relationships/slide" Target="slides/slide56.xml"/><Relationship Id="rId82" Type="http://schemas.openxmlformats.org/officeDocument/2006/relationships/viewProps" Target="viewProps.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slide" Target="slides/slide72.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commentAuthors" Target="commentAuthor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notesMaster" Target="notesMasters/notesMaster1.xml"/><Relationship Id="rId81"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7" Type="http://schemas.openxmlformats.org/officeDocument/2006/relationships/slide" Target="slides/slide2.xml"/><Relationship Id="rId71" Type="http://schemas.openxmlformats.org/officeDocument/2006/relationships/slide" Target="slides/slide66.xml"/><Relationship Id="rId2" Type="http://schemas.openxmlformats.org/officeDocument/2006/relationships/slideMaster" Target="slideMasters/slideMaster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a:extLst>
              <a:ext uri="{FF2B5EF4-FFF2-40B4-BE49-F238E27FC236}">
                <a16:creationId xmlns:a16="http://schemas.microsoft.com/office/drawing/2014/main" id="{50311401-80CF-40C9-959C-BAADDA7A71E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0" hangingPunct="0">
              <a:defRPr sz="1200">
                <a:latin typeface="Arial" panose="020B0604020202020204" pitchFamily="34" charset="0"/>
                <a:cs typeface="Arial" panose="020B0604020202020204" pitchFamily="34" charset="0"/>
              </a:defRPr>
            </a:lvl1pPr>
          </a:lstStyle>
          <a:p>
            <a:pPr>
              <a:defRPr/>
            </a:pPr>
            <a:endParaRPr lang="pt-BR"/>
          </a:p>
        </p:txBody>
      </p:sp>
      <p:sp>
        <p:nvSpPr>
          <p:cNvPr id="3" name="Espaço Reservado para Data 2">
            <a:extLst>
              <a:ext uri="{FF2B5EF4-FFF2-40B4-BE49-F238E27FC236}">
                <a16:creationId xmlns:a16="http://schemas.microsoft.com/office/drawing/2014/main" id="{AAD5F1CF-22B2-414C-A0C9-651DDB99702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0" hangingPunct="0">
              <a:defRPr sz="1200">
                <a:latin typeface="Arial" panose="020B0604020202020204" pitchFamily="34" charset="0"/>
                <a:cs typeface="Arial" panose="020B0604020202020204" pitchFamily="34" charset="0"/>
              </a:defRPr>
            </a:lvl1pPr>
          </a:lstStyle>
          <a:p>
            <a:pPr>
              <a:defRPr/>
            </a:pPr>
            <a:fld id="{64C88E63-30A0-4407-BE9D-AB610C95F253}" type="datetimeFigureOut">
              <a:rPr lang="pt-BR"/>
              <a:pPr>
                <a:defRPr/>
              </a:pPr>
              <a:t>29/08/2026</a:t>
            </a:fld>
            <a:endParaRPr lang="pt-BR"/>
          </a:p>
        </p:txBody>
      </p:sp>
      <p:sp>
        <p:nvSpPr>
          <p:cNvPr id="4" name="Espaço Reservado para Rodapé 3">
            <a:extLst>
              <a:ext uri="{FF2B5EF4-FFF2-40B4-BE49-F238E27FC236}">
                <a16:creationId xmlns:a16="http://schemas.microsoft.com/office/drawing/2014/main" id="{95470BDD-CC46-40DF-BC34-BB43DE5473B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0" hangingPunct="0">
              <a:defRPr sz="1200">
                <a:latin typeface="Arial" panose="020B0604020202020204" pitchFamily="34" charset="0"/>
                <a:cs typeface="Arial" panose="020B0604020202020204" pitchFamily="34" charset="0"/>
              </a:defRPr>
            </a:lvl1pPr>
          </a:lstStyle>
          <a:p>
            <a:pPr>
              <a:defRPr/>
            </a:pPr>
            <a:endParaRPr lang="pt-BR"/>
          </a:p>
        </p:txBody>
      </p:sp>
      <p:sp>
        <p:nvSpPr>
          <p:cNvPr id="5" name="Espaço Reservado para Número de Slide 4">
            <a:extLst>
              <a:ext uri="{FF2B5EF4-FFF2-40B4-BE49-F238E27FC236}">
                <a16:creationId xmlns:a16="http://schemas.microsoft.com/office/drawing/2014/main" id="{B98E1AF4-DED6-4D49-9413-D6F97A185492}"/>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38870DE1-D39A-4F09-B0E4-3A58E148C1DD}" type="slidenum">
              <a:rPr lang="pt-BR" altLang="pt-BR"/>
              <a:pPr>
                <a:defRPr/>
              </a:pPr>
              <a:t>‹nº›</a:t>
            </a:fld>
            <a:endParaRPr lang="pt-BR" altLang="pt-B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a:extLst>
              <a:ext uri="{FF2B5EF4-FFF2-40B4-BE49-F238E27FC236}">
                <a16:creationId xmlns:a16="http://schemas.microsoft.com/office/drawing/2014/main" id="{82E11E8F-DC78-41F9-9B3C-5DEAA821DEA9}"/>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pitchFamily="34" charset="0"/>
                <a:cs typeface="+mn-cs"/>
              </a:defRPr>
            </a:lvl1pPr>
          </a:lstStyle>
          <a:p>
            <a:pPr>
              <a:defRPr/>
            </a:pPr>
            <a:endParaRPr lang="pt-BR"/>
          </a:p>
        </p:txBody>
      </p:sp>
      <p:sp>
        <p:nvSpPr>
          <p:cNvPr id="3" name="Espaço Reservado para Data 2">
            <a:extLst>
              <a:ext uri="{FF2B5EF4-FFF2-40B4-BE49-F238E27FC236}">
                <a16:creationId xmlns:a16="http://schemas.microsoft.com/office/drawing/2014/main" id="{4F298B0F-48FF-4265-9388-00B4524D1F0F}"/>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pitchFamily="34" charset="0"/>
                <a:cs typeface="+mn-cs"/>
              </a:defRPr>
            </a:lvl1pPr>
          </a:lstStyle>
          <a:p>
            <a:pPr>
              <a:defRPr/>
            </a:pPr>
            <a:fld id="{23E3B2F3-B9C1-4F83-910F-95C36A6FC937}" type="datetimeFigureOut">
              <a:rPr lang="pt-BR"/>
              <a:pPr>
                <a:defRPr/>
              </a:pPr>
              <a:t>29/08/2026</a:t>
            </a:fld>
            <a:endParaRPr lang="pt-BR"/>
          </a:p>
        </p:txBody>
      </p:sp>
      <p:sp>
        <p:nvSpPr>
          <p:cNvPr id="4" name="Espaço Reservado para Imagem de Slide 3">
            <a:extLst>
              <a:ext uri="{FF2B5EF4-FFF2-40B4-BE49-F238E27FC236}">
                <a16:creationId xmlns:a16="http://schemas.microsoft.com/office/drawing/2014/main" id="{DD13E0B0-71F0-4D5D-9115-70F0E6B2E581}"/>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a:extLst>
              <a:ext uri="{FF2B5EF4-FFF2-40B4-BE49-F238E27FC236}">
                <a16:creationId xmlns:a16="http://schemas.microsoft.com/office/drawing/2014/main" id="{88154946-6BA1-4DE0-95EF-9D4A9EC78C5B}"/>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a:t>Clique para editar os estilos do texto mestre</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a:extLst>
              <a:ext uri="{FF2B5EF4-FFF2-40B4-BE49-F238E27FC236}">
                <a16:creationId xmlns:a16="http://schemas.microsoft.com/office/drawing/2014/main" id="{E64D5119-A2F8-4212-9A70-5BF180533D8D}"/>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pitchFamily="34" charset="0"/>
                <a:cs typeface="+mn-cs"/>
              </a:defRPr>
            </a:lvl1pPr>
          </a:lstStyle>
          <a:p>
            <a:pPr>
              <a:defRPr/>
            </a:pPr>
            <a:endParaRPr lang="pt-BR"/>
          </a:p>
        </p:txBody>
      </p:sp>
      <p:sp>
        <p:nvSpPr>
          <p:cNvPr id="7" name="Espaço Reservado para Número de Slide 6">
            <a:extLst>
              <a:ext uri="{FF2B5EF4-FFF2-40B4-BE49-F238E27FC236}">
                <a16:creationId xmlns:a16="http://schemas.microsoft.com/office/drawing/2014/main" id="{D8026062-A334-4BE2-87A5-D9B82054146A}"/>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3B1B0580-6D6E-4344-BCCA-BAC4785C84D8}" type="slidenum">
              <a:rPr lang="pt-BR" altLang="pt-BR"/>
              <a:pPr>
                <a:defRPr/>
              </a:pPr>
              <a:t>‹nº›</a:t>
            </a:fld>
            <a:endParaRPr lang="pt-BR" alt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FFF0D7-F71A-899F-0A85-908FBD93E7D4}"/>
            </a:ext>
          </a:extLst>
        </p:cNvPr>
        <p:cNvGrpSpPr/>
        <p:nvPr/>
      </p:nvGrpSpPr>
      <p:grpSpPr>
        <a:xfrm>
          <a:off x="0" y="0"/>
          <a:ext cx="0" cy="0"/>
          <a:chOff x="0" y="0"/>
          <a:chExt cx="0" cy="0"/>
        </a:xfrm>
      </p:grpSpPr>
      <p:sp>
        <p:nvSpPr>
          <p:cNvPr id="39938" name="Espaço Reservado para Imagem de Slide 1">
            <a:extLst>
              <a:ext uri="{FF2B5EF4-FFF2-40B4-BE49-F238E27FC236}">
                <a16:creationId xmlns:a16="http://schemas.microsoft.com/office/drawing/2014/main" id="{E1EAC4D8-1012-F1C9-7B2A-716C1C6C2D4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9939" name="Espaço Reservado para Anotações 2">
            <a:extLst>
              <a:ext uri="{FF2B5EF4-FFF2-40B4-BE49-F238E27FC236}">
                <a16:creationId xmlns:a16="http://schemas.microsoft.com/office/drawing/2014/main" id="{8B317BA3-4A8D-6026-AD0A-0068014DA03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39940" name="Espaço Reservado para Número de Slide 3">
            <a:extLst>
              <a:ext uri="{FF2B5EF4-FFF2-40B4-BE49-F238E27FC236}">
                <a16:creationId xmlns:a16="http://schemas.microsoft.com/office/drawing/2014/main" id="{2E21221F-0FEE-E636-386C-C3921502403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2EAF4A2-5D28-4F30-AD05-2C3D8FA19A99}" type="slidenum">
              <a:rPr lang="pt-BR" altLang="pt-BR" smtClean="0">
                <a:latin typeface="Arial" panose="020B0604020202020204" pitchFamily="34" charset="0"/>
              </a:rPr>
              <a:pPr>
                <a:spcBef>
                  <a:spcPct val="0"/>
                </a:spcBef>
              </a:pPr>
              <a:t>1</a:t>
            </a:fld>
            <a:endParaRPr lang="pt-BR" altLang="pt-BR" dirty="0">
              <a:latin typeface="Arial" panose="020B0604020202020204" pitchFamily="34" charset="0"/>
            </a:endParaRPr>
          </a:p>
        </p:txBody>
      </p:sp>
    </p:spTree>
    <p:extLst>
      <p:ext uri="{BB962C8B-B14F-4D97-AF65-F5344CB8AC3E}">
        <p14:creationId xmlns:p14="http://schemas.microsoft.com/office/powerpoint/2010/main" val="2156077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08FE73-4A3B-5427-1FD2-A18150F4DCA1}"/>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EF355404-5873-0C76-1118-CD23182D70B4}"/>
              </a:ext>
            </a:extLst>
          </p:cNvPr>
          <p:cNvSpPr>
            <a:spLocks noGrp="1" noRot="1" noChangeAspect="1"/>
          </p:cNvSpPr>
          <p:nvPr>
            <p:ph type="sldImg"/>
          </p:nvPr>
        </p:nvSpPr>
        <p:spPr/>
      </p:sp>
      <p:sp>
        <p:nvSpPr>
          <p:cNvPr id="3" name="Espaço Reservado para Anotações 2">
            <a:extLst>
              <a:ext uri="{FF2B5EF4-FFF2-40B4-BE49-F238E27FC236}">
                <a16:creationId xmlns:a16="http://schemas.microsoft.com/office/drawing/2014/main" id="{4B5E598C-7DC2-D3F7-D860-E05AC084F19B}"/>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CB7DFB09-C8CF-2A7A-CE9E-DE86AD4CA74F}"/>
              </a:ext>
            </a:extLst>
          </p:cNvPr>
          <p:cNvSpPr>
            <a:spLocks noGrp="1"/>
          </p:cNvSpPr>
          <p:nvPr>
            <p:ph type="sldNum" sz="quarter" idx="5"/>
          </p:nvPr>
        </p:nvSpPr>
        <p:spPr/>
        <p:txBody>
          <a:bodyPr/>
          <a:lstStyle/>
          <a:p>
            <a:pPr>
              <a:defRPr/>
            </a:pPr>
            <a:fld id="{3B1B0580-6D6E-4344-BCCA-BAC4785C84D8}" type="slidenum">
              <a:rPr lang="pt-BR" altLang="pt-BR" smtClean="0"/>
              <a:pPr>
                <a:defRPr/>
              </a:pPr>
              <a:t>2</a:t>
            </a:fld>
            <a:endParaRPr lang="pt-BR" altLang="pt-BR"/>
          </a:p>
        </p:txBody>
      </p:sp>
    </p:spTree>
    <p:extLst>
      <p:ext uri="{BB962C8B-B14F-4D97-AF65-F5344CB8AC3E}">
        <p14:creationId xmlns:p14="http://schemas.microsoft.com/office/powerpoint/2010/main" val="26697926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3</a:t>
            </a:fld>
            <a:endParaRPr lang="pt-BR" altLang="pt-BR"/>
          </a:p>
        </p:txBody>
      </p:sp>
    </p:spTree>
    <p:extLst>
      <p:ext uri="{BB962C8B-B14F-4D97-AF65-F5344CB8AC3E}">
        <p14:creationId xmlns:p14="http://schemas.microsoft.com/office/powerpoint/2010/main" val="30638417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AF456E-064C-F296-0FE9-9C41CF167407}"/>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29143421-3AEA-42F4-5CC7-D6F686D28D6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AF3E5CE8-BA4E-0307-6A8C-70EC6C367E1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423C25BF-DA31-280E-7735-EADD082BC99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4</a:t>
            </a:fld>
            <a:endParaRPr lang="pt-BR" altLang="pt-BR">
              <a:latin typeface="Arial" panose="020B0604020202020204" pitchFamily="34" charset="0"/>
            </a:endParaRPr>
          </a:p>
        </p:txBody>
      </p:sp>
    </p:spTree>
    <p:extLst>
      <p:ext uri="{BB962C8B-B14F-4D97-AF65-F5344CB8AC3E}">
        <p14:creationId xmlns:p14="http://schemas.microsoft.com/office/powerpoint/2010/main" val="34805343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AF456E-064C-F296-0FE9-9C41CF167407}"/>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29143421-3AEA-42F4-5CC7-D6F686D28D6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AF3E5CE8-BA4E-0307-6A8C-70EC6C367E1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423C25BF-DA31-280E-7735-EADD082BC99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5</a:t>
            </a:fld>
            <a:endParaRPr lang="pt-BR" altLang="pt-BR">
              <a:latin typeface="Arial" panose="020B0604020202020204" pitchFamily="34" charset="0"/>
            </a:endParaRPr>
          </a:p>
        </p:txBody>
      </p:sp>
    </p:spTree>
    <p:extLst>
      <p:ext uri="{BB962C8B-B14F-4D97-AF65-F5344CB8AC3E}">
        <p14:creationId xmlns:p14="http://schemas.microsoft.com/office/powerpoint/2010/main" val="27417462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B140C7-14C7-0B18-FFC6-A847CE51AB60}"/>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4F4F26A5-54C6-1264-877C-DDD9B5F4B88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A6086013-1F3C-4F64-A5E9-D689A2EBEFF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3D3D4034-071F-8349-0F13-DBB11EABCBB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6</a:t>
            </a:fld>
            <a:endParaRPr lang="pt-BR" altLang="pt-BR">
              <a:latin typeface="Arial" panose="020B0604020202020204" pitchFamily="34" charset="0"/>
            </a:endParaRPr>
          </a:p>
        </p:txBody>
      </p:sp>
    </p:spTree>
    <p:extLst>
      <p:ext uri="{BB962C8B-B14F-4D97-AF65-F5344CB8AC3E}">
        <p14:creationId xmlns:p14="http://schemas.microsoft.com/office/powerpoint/2010/main" val="11867111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DFD231-B143-9F09-A3D7-0F806B0B5FF2}"/>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98121D6E-7C67-BC78-F349-A1BA757E68A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F3F9FBAB-978D-2913-FA98-D299C3311F6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B45048F7-0936-8EC0-BAE1-3AB3661C469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7</a:t>
            </a:fld>
            <a:endParaRPr lang="pt-BR" altLang="pt-BR">
              <a:latin typeface="Arial" panose="020B0604020202020204" pitchFamily="34" charset="0"/>
            </a:endParaRPr>
          </a:p>
        </p:txBody>
      </p:sp>
    </p:spTree>
    <p:extLst>
      <p:ext uri="{BB962C8B-B14F-4D97-AF65-F5344CB8AC3E}">
        <p14:creationId xmlns:p14="http://schemas.microsoft.com/office/powerpoint/2010/main" val="36428383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990B90-B024-E431-028C-9FFF435764F0}"/>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E5868271-C56C-FE58-E959-9D4250081EF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8034EAA3-BE6C-A045-C5E3-D5C30B028AB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24EAD7FB-09EE-A0D7-80AA-83E21C59703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10</a:t>
            </a:fld>
            <a:endParaRPr lang="pt-BR" altLang="pt-BR">
              <a:latin typeface="Arial" panose="020B0604020202020204" pitchFamily="34" charset="0"/>
            </a:endParaRPr>
          </a:p>
        </p:txBody>
      </p:sp>
    </p:spTree>
    <p:extLst>
      <p:ext uri="{BB962C8B-B14F-4D97-AF65-F5344CB8AC3E}">
        <p14:creationId xmlns:p14="http://schemas.microsoft.com/office/powerpoint/2010/main" val="5629927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11</a:t>
            </a:fld>
            <a:endParaRPr lang="pt-BR" altLang="pt-BR"/>
          </a:p>
        </p:txBody>
      </p:sp>
    </p:spTree>
    <p:extLst>
      <p:ext uri="{BB962C8B-B14F-4D97-AF65-F5344CB8AC3E}">
        <p14:creationId xmlns:p14="http://schemas.microsoft.com/office/powerpoint/2010/main" val="34380596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12</a:t>
            </a:fld>
            <a:endParaRPr lang="pt-BR" altLang="pt-BR"/>
          </a:p>
        </p:txBody>
      </p:sp>
    </p:spTree>
    <p:extLst>
      <p:ext uri="{BB962C8B-B14F-4D97-AF65-F5344CB8AC3E}">
        <p14:creationId xmlns:p14="http://schemas.microsoft.com/office/powerpoint/2010/main" val="23097076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13</a:t>
            </a:fld>
            <a:endParaRPr lang="pt-BR" altLang="pt-BR"/>
          </a:p>
        </p:txBody>
      </p:sp>
    </p:spTree>
    <p:extLst>
      <p:ext uri="{BB962C8B-B14F-4D97-AF65-F5344CB8AC3E}">
        <p14:creationId xmlns:p14="http://schemas.microsoft.com/office/powerpoint/2010/main" val="9760716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Espaço Reservado para Imagem de Slide 1">
            <a:extLst>
              <a:ext uri="{FF2B5EF4-FFF2-40B4-BE49-F238E27FC236}">
                <a16:creationId xmlns:a16="http://schemas.microsoft.com/office/drawing/2014/main" id="{325ED3CD-03BF-4259-94F3-220B01762CA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52227" name="Espaço Reservado para Anotações 2">
            <a:extLst>
              <a:ext uri="{FF2B5EF4-FFF2-40B4-BE49-F238E27FC236}">
                <a16:creationId xmlns:a16="http://schemas.microsoft.com/office/drawing/2014/main" id="{7B01B88B-8425-4AAE-88C5-5DDF9A370CD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52228" name="Espaço Reservado para Número de Slide 3">
            <a:extLst>
              <a:ext uri="{FF2B5EF4-FFF2-40B4-BE49-F238E27FC236}">
                <a16:creationId xmlns:a16="http://schemas.microsoft.com/office/drawing/2014/main" id="{E92BDC04-F013-4D80-A6B0-A24B46F83C1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0BE2F1E-CE5E-459C-AEF2-5940ADE939DB}" type="slidenum">
              <a:rPr lang="pt-BR" altLang="pt-BR" smtClean="0">
                <a:latin typeface="Arial" panose="020B0604020202020204" pitchFamily="34" charset="0"/>
              </a:rPr>
              <a:pPr>
                <a:spcBef>
                  <a:spcPct val="0"/>
                </a:spcBef>
              </a:pPr>
              <a:t>14</a:t>
            </a:fld>
            <a:endParaRPr lang="pt-BR" altLang="pt-BR">
              <a:latin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22</a:t>
            </a:fld>
            <a:endParaRPr lang="pt-BR" altLang="pt-BR"/>
          </a:p>
        </p:txBody>
      </p:sp>
    </p:spTree>
    <p:extLst>
      <p:ext uri="{BB962C8B-B14F-4D97-AF65-F5344CB8AC3E}">
        <p14:creationId xmlns:p14="http://schemas.microsoft.com/office/powerpoint/2010/main" val="19584546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45</a:t>
            </a:fld>
            <a:endParaRPr lang="pt-BR" altLang="pt-BR"/>
          </a:p>
        </p:txBody>
      </p:sp>
    </p:spTree>
    <p:extLst>
      <p:ext uri="{BB962C8B-B14F-4D97-AF65-F5344CB8AC3E}">
        <p14:creationId xmlns:p14="http://schemas.microsoft.com/office/powerpoint/2010/main" val="40747943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46</a:t>
            </a:fld>
            <a:endParaRPr lang="pt-BR" altLang="pt-BR"/>
          </a:p>
        </p:txBody>
      </p:sp>
    </p:spTree>
    <p:extLst>
      <p:ext uri="{BB962C8B-B14F-4D97-AF65-F5344CB8AC3E}">
        <p14:creationId xmlns:p14="http://schemas.microsoft.com/office/powerpoint/2010/main" val="31420105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54</a:t>
            </a:fld>
            <a:endParaRPr lang="pt-BR" altLang="pt-BR"/>
          </a:p>
        </p:txBody>
      </p:sp>
    </p:spTree>
    <p:extLst>
      <p:ext uri="{BB962C8B-B14F-4D97-AF65-F5344CB8AC3E}">
        <p14:creationId xmlns:p14="http://schemas.microsoft.com/office/powerpoint/2010/main" val="6637525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EEE685-EC95-FE14-D207-8C5F0AF015CB}"/>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5F5C9B0F-515A-786E-ACA8-C1048E0D64F0}"/>
              </a:ext>
            </a:extLst>
          </p:cNvPr>
          <p:cNvSpPr>
            <a:spLocks noGrp="1" noRot="1" noChangeAspect="1"/>
          </p:cNvSpPr>
          <p:nvPr>
            <p:ph type="sldImg"/>
          </p:nvPr>
        </p:nvSpPr>
        <p:spPr/>
        <p:txBody>
          <a:bodyPr/>
          <a:lstStyle/>
          <a:p>
            <a:endParaRPr lang="pt-BR"/>
          </a:p>
        </p:txBody>
      </p:sp>
      <p:sp>
        <p:nvSpPr>
          <p:cNvPr id="3" name="Espaço Reservado para Anotações 2">
            <a:extLst>
              <a:ext uri="{FF2B5EF4-FFF2-40B4-BE49-F238E27FC236}">
                <a16:creationId xmlns:a16="http://schemas.microsoft.com/office/drawing/2014/main" id="{9744F522-22B3-63DC-7D20-82802273FCC3}"/>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217A4C5A-4697-5849-60C6-2F8F697D188C}"/>
              </a:ext>
            </a:extLst>
          </p:cNvPr>
          <p:cNvSpPr>
            <a:spLocks noGrp="1"/>
          </p:cNvSpPr>
          <p:nvPr>
            <p:ph type="sldNum" sz="quarter" idx="5"/>
          </p:nvPr>
        </p:nvSpPr>
        <p:spPr/>
        <p:txBody>
          <a:bodyPr/>
          <a:lstStyle/>
          <a:p>
            <a:pPr>
              <a:defRPr/>
            </a:pPr>
            <a:fld id="{3B1B0580-6D6E-4344-BCCA-BAC4785C84D8}" type="slidenum">
              <a:rPr lang="pt-BR" altLang="pt-BR" smtClean="0"/>
              <a:pPr>
                <a:defRPr/>
              </a:pPr>
              <a:t>64</a:t>
            </a:fld>
            <a:endParaRPr lang="pt-BR" altLang="pt-BR"/>
          </a:p>
        </p:txBody>
      </p:sp>
    </p:spTree>
    <p:extLst>
      <p:ext uri="{BB962C8B-B14F-4D97-AF65-F5344CB8AC3E}">
        <p14:creationId xmlns:p14="http://schemas.microsoft.com/office/powerpoint/2010/main" val="19223652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69</a:t>
            </a:fld>
            <a:endParaRPr lang="pt-BR" altLang="pt-BR"/>
          </a:p>
        </p:txBody>
      </p:sp>
    </p:spTree>
    <p:extLst>
      <p:ext uri="{BB962C8B-B14F-4D97-AF65-F5344CB8AC3E}">
        <p14:creationId xmlns:p14="http://schemas.microsoft.com/office/powerpoint/2010/main" val="4002008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70</a:t>
            </a:fld>
            <a:endParaRPr lang="pt-BR" altLang="pt-BR"/>
          </a:p>
        </p:txBody>
      </p:sp>
    </p:spTree>
    <p:extLst>
      <p:ext uri="{BB962C8B-B14F-4D97-AF65-F5344CB8AC3E}">
        <p14:creationId xmlns:p14="http://schemas.microsoft.com/office/powerpoint/2010/main" val="303948524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6.jpg"/><Relationship Id="rId4" Type="http://schemas.openxmlformats.org/officeDocument/2006/relationships/image" Target="../media/image5.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Master" Target="../slideMasters/slideMaster2.xml"/><Relationship Id="rId6" Type="http://schemas.openxmlformats.org/officeDocument/2006/relationships/image" Target="../media/image1.jpg"/><Relationship Id="rId5" Type="http://schemas.openxmlformats.org/officeDocument/2006/relationships/image" Target="../media/image6.jpg"/><Relationship Id="rId4" Type="http://schemas.openxmlformats.org/officeDocument/2006/relationships/image" Target="../media/image5.jp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Master" Target="../slideMasters/slideMaster2.xml"/><Relationship Id="rId4" Type="http://schemas.openxmlformats.org/officeDocument/2006/relationships/image" Target="../media/image16.jpg"/></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Master" Target="../slideMasters/slideMaster3.xml"/><Relationship Id="rId6" Type="http://schemas.openxmlformats.org/officeDocument/2006/relationships/image" Target="../media/image1.jpg"/><Relationship Id="rId5" Type="http://schemas.openxmlformats.org/officeDocument/2006/relationships/image" Target="../media/image6.jpg"/><Relationship Id="rId4" Type="http://schemas.openxmlformats.org/officeDocument/2006/relationships/image" Target="../media/image5.jp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Master" Target="../slideMasters/slideMaster4.xml"/><Relationship Id="rId6" Type="http://schemas.openxmlformats.org/officeDocument/2006/relationships/image" Target="../media/image1.jpg"/><Relationship Id="rId5" Type="http://schemas.openxmlformats.org/officeDocument/2006/relationships/image" Target="../media/image6.jpg"/><Relationship Id="rId4" Type="http://schemas.openxmlformats.org/officeDocument/2006/relationships/image" Target="../media/image5.jp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2" Type="http://schemas.openxmlformats.org/officeDocument/2006/relationships/hyperlink" Target="https://mais.cpb.com.br/licao-infantil/" TargetMode="External"/><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downloads.adventistas.org/pt/departamento/ministerio-da-crianca/" TargetMode="External"/><Relationship Id="rId1" Type="http://schemas.openxmlformats.org/officeDocument/2006/relationships/slideMaster" Target="../slideMasters/slideMaster4.xml"/><Relationship Id="rId4" Type="http://schemas.openxmlformats.org/officeDocument/2006/relationships/image" Target="../media/image28.jpeg"/></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APA - 1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55C4FEF0-8A47-4AC6-A0E0-30CD42D95EE1}"/>
              </a:ext>
            </a:extLst>
          </p:cNvPr>
          <p:cNvSpPr/>
          <p:nvPr userDrawn="1"/>
        </p:nvSpPr>
        <p:spPr>
          <a:xfrm>
            <a:off x="7824788" y="0"/>
            <a:ext cx="1306512" cy="6858000"/>
          </a:xfrm>
          <a:prstGeom prst="rect">
            <a:avLst/>
          </a:prstGeom>
          <a:gradFill>
            <a:gsLst>
              <a:gs pos="0">
                <a:srgbClr val="FFFF99"/>
              </a:gs>
              <a:gs pos="35000">
                <a:srgbClr val="FFFFCC"/>
              </a:gs>
              <a:gs pos="69000">
                <a:srgbClr val="FFFFFF"/>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pic>
        <p:nvPicPr>
          <p:cNvPr id="6" name="Imagem 2">
            <a:extLst>
              <a:ext uri="{FF2B5EF4-FFF2-40B4-BE49-F238E27FC236}">
                <a16:creationId xmlns:a16="http://schemas.microsoft.com/office/drawing/2014/main" id="{B65C028F-C3E5-48CD-BA7A-8E01655A4F3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tângulo 7">
            <a:extLst>
              <a:ext uri="{FF2B5EF4-FFF2-40B4-BE49-F238E27FC236}">
                <a16:creationId xmlns:a16="http://schemas.microsoft.com/office/drawing/2014/main" id="{B95C15DF-A763-467D-B824-0CB19D24092D}"/>
              </a:ext>
            </a:extLst>
          </p:cNvPr>
          <p:cNvSpPr/>
          <p:nvPr userDrawn="1"/>
        </p:nvSpPr>
        <p:spPr>
          <a:xfrm>
            <a:off x="1303338" y="0"/>
            <a:ext cx="1308100" cy="6858000"/>
          </a:xfrm>
          <a:prstGeom prst="rect">
            <a:avLst/>
          </a:prstGeom>
          <a:gradFill>
            <a:gsLst>
              <a:gs pos="0">
                <a:schemeClr val="bg2">
                  <a:lumMod val="25000"/>
                </a:schemeClr>
              </a:gs>
              <a:gs pos="35000">
                <a:srgbClr val="FFC000"/>
              </a:gs>
              <a:gs pos="69000">
                <a:srgbClr val="FFCC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5C83C081-DE6D-4125-B51B-BE5A43D08F53}"/>
              </a:ext>
            </a:extLst>
          </p:cNvPr>
          <p:cNvSpPr/>
          <p:nvPr userDrawn="1"/>
        </p:nvSpPr>
        <p:spPr>
          <a:xfrm>
            <a:off x="2606675" y="0"/>
            <a:ext cx="1306513" cy="6858000"/>
          </a:xfrm>
          <a:prstGeom prst="rect">
            <a:avLst/>
          </a:prstGeom>
          <a:gradFill>
            <a:gsLst>
              <a:gs pos="0">
                <a:srgbClr val="FFC000"/>
              </a:gs>
              <a:gs pos="35000">
                <a:srgbClr val="FFCC00"/>
              </a:gs>
              <a:gs pos="69000">
                <a:srgbClr val="FFFF00"/>
              </a:gs>
              <a:gs pos="100000">
                <a:srgbClr val="FFFF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0" name="Retângulo 9">
            <a:extLst>
              <a:ext uri="{FF2B5EF4-FFF2-40B4-BE49-F238E27FC236}">
                <a16:creationId xmlns:a16="http://schemas.microsoft.com/office/drawing/2014/main" id="{5728AF6E-8F61-4B91-A810-08F10495D554}"/>
              </a:ext>
            </a:extLst>
          </p:cNvPr>
          <p:cNvSpPr/>
          <p:nvPr userDrawn="1"/>
        </p:nvSpPr>
        <p:spPr>
          <a:xfrm>
            <a:off x="3911600" y="0"/>
            <a:ext cx="1308100" cy="6858000"/>
          </a:xfrm>
          <a:prstGeom prst="rect">
            <a:avLst/>
          </a:prstGeom>
          <a:gradFill>
            <a:gsLst>
              <a:gs pos="0">
                <a:srgbClr val="FFCC00"/>
              </a:gs>
              <a:gs pos="35000">
                <a:srgbClr val="FFFF00"/>
              </a:gs>
              <a:gs pos="69000">
                <a:srgbClr val="FFFF99"/>
              </a:gs>
              <a:gs pos="100000">
                <a:srgbClr val="FFFF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1" name="Retângulo 10">
            <a:extLst>
              <a:ext uri="{FF2B5EF4-FFF2-40B4-BE49-F238E27FC236}">
                <a16:creationId xmlns:a16="http://schemas.microsoft.com/office/drawing/2014/main" id="{A90DB37D-F52C-4018-A150-43DF63D0D086}"/>
              </a:ext>
            </a:extLst>
          </p:cNvPr>
          <p:cNvSpPr/>
          <p:nvPr userDrawn="1"/>
        </p:nvSpPr>
        <p:spPr>
          <a:xfrm>
            <a:off x="5216525" y="0"/>
            <a:ext cx="1306513" cy="6858000"/>
          </a:xfrm>
          <a:prstGeom prst="rect">
            <a:avLst/>
          </a:prstGeom>
          <a:gradFill>
            <a:gsLst>
              <a:gs pos="0">
                <a:srgbClr val="FFFF00"/>
              </a:gs>
              <a:gs pos="35000">
                <a:srgbClr val="FFFF66"/>
              </a:gs>
              <a:gs pos="69000">
                <a:srgbClr val="FFFF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2" name="Retângulo 11">
            <a:extLst>
              <a:ext uri="{FF2B5EF4-FFF2-40B4-BE49-F238E27FC236}">
                <a16:creationId xmlns:a16="http://schemas.microsoft.com/office/drawing/2014/main" id="{24D6CC90-7387-499B-B3C5-1FA4E71D89A9}"/>
              </a:ext>
            </a:extLst>
          </p:cNvPr>
          <p:cNvSpPr/>
          <p:nvPr userDrawn="1"/>
        </p:nvSpPr>
        <p:spPr>
          <a:xfrm>
            <a:off x="6519863" y="0"/>
            <a:ext cx="1308100" cy="6858000"/>
          </a:xfrm>
          <a:prstGeom prst="rect">
            <a:avLst/>
          </a:prstGeom>
          <a:gradFill>
            <a:gsLst>
              <a:gs pos="0">
                <a:srgbClr val="FFFF66"/>
              </a:gs>
              <a:gs pos="35000">
                <a:srgbClr val="FFFF99"/>
              </a:gs>
              <a:gs pos="69000">
                <a:srgbClr val="FFFFCC"/>
              </a:gs>
              <a:gs pos="100000">
                <a:srgbClr val="FFFFFF"/>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21" name="CaixaDeTexto 18">
            <a:extLst>
              <a:ext uri="{FF2B5EF4-FFF2-40B4-BE49-F238E27FC236}">
                <a16:creationId xmlns:a16="http://schemas.microsoft.com/office/drawing/2014/main" id="{F6903E4F-EC39-4070-A5B0-34178EF98F24}"/>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t>Trimestre</a:t>
            </a:r>
          </a:p>
          <a:p>
            <a:pPr>
              <a:defRPr/>
            </a:pPr>
            <a:endParaRPr lang="pt-BR" altLang="pt-BR" dirty="0"/>
          </a:p>
          <a:p>
            <a:pPr>
              <a:defRPr/>
            </a:pPr>
            <a:r>
              <a:rPr lang="pt-BR" altLang="pt-BR" dirty="0"/>
              <a:t>  Ano </a:t>
            </a:r>
          </a:p>
          <a:p>
            <a:pPr>
              <a:defRPr/>
            </a:pPr>
            <a:endParaRPr lang="pt-BR" altLang="pt-BR" dirty="0"/>
          </a:p>
          <a:p>
            <a:pPr>
              <a:defRPr/>
            </a:pPr>
            <a:r>
              <a:rPr lang="pt-BR" altLang="pt-BR" dirty="0"/>
              <a:t> </a:t>
            </a:r>
          </a:p>
        </p:txBody>
      </p:sp>
      <p:sp>
        <p:nvSpPr>
          <p:cNvPr id="22" name="CaixaDeTexto 19">
            <a:extLst>
              <a:ext uri="{FF2B5EF4-FFF2-40B4-BE49-F238E27FC236}">
                <a16:creationId xmlns:a16="http://schemas.microsoft.com/office/drawing/2014/main" id="{8CE34E04-D0EC-4781-BBDF-33ED16E224B8}"/>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dirty="0">
                <a:solidFill>
                  <a:schemeClr val="bg1"/>
                </a:solidFill>
              </a:rPr>
              <a:t>Escola Sabatina dos Primários</a:t>
            </a:r>
          </a:p>
        </p:txBody>
      </p:sp>
      <p:sp>
        <p:nvSpPr>
          <p:cNvPr id="26" name="CaixaDeTexto 20">
            <a:extLst>
              <a:ext uri="{FF2B5EF4-FFF2-40B4-BE49-F238E27FC236}">
                <a16:creationId xmlns:a16="http://schemas.microsoft.com/office/drawing/2014/main" id="{C953D38A-0851-4BEC-A53F-C106A797B8F6}"/>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t>1º</a:t>
            </a:r>
          </a:p>
        </p:txBody>
      </p:sp>
      <p:sp>
        <p:nvSpPr>
          <p:cNvPr id="27" name="Retângulo 21">
            <a:extLst>
              <a:ext uri="{FF2B5EF4-FFF2-40B4-BE49-F238E27FC236}">
                <a16:creationId xmlns:a16="http://schemas.microsoft.com/office/drawing/2014/main" id="{275EA0FE-45FC-444E-AD32-567D79391EBB}"/>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dirty="0"/>
              <a:t>Lição</a:t>
            </a:r>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tx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tx1"/>
                </a:solidFill>
              </a:defRPr>
            </a:lvl1pPr>
            <a:lvl2pPr>
              <a:buNone/>
              <a:defRPr/>
            </a:lvl2pPr>
            <a:lvl3pPr>
              <a:buNone/>
              <a:defRPr/>
            </a:lvl3pPr>
            <a:lvl4pPr>
              <a:buNone/>
              <a:defRPr/>
            </a:lvl4pPr>
            <a:lvl5pPr>
              <a:buNone/>
              <a:defRPr/>
            </a:lvl5pPr>
          </a:lstStyle>
          <a:p>
            <a:pPr lvl="0"/>
            <a:r>
              <a:rPr lang="pt-BR" dirty="0"/>
              <a:t>Editar</a:t>
            </a:r>
          </a:p>
        </p:txBody>
      </p:sp>
      <p:sp>
        <p:nvSpPr>
          <p:cNvPr id="29" name="Espaço Reservado para Texto 22">
            <a:extLst>
              <a:ext uri="{FF2B5EF4-FFF2-40B4-BE49-F238E27FC236}">
                <a16:creationId xmlns:a16="http://schemas.microsoft.com/office/drawing/2014/main" id="{738C1DF2-4DE3-438D-A6FB-7CD5C9014E05}"/>
              </a:ext>
            </a:extLst>
          </p:cNvPr>
          <p:cNvSpPr>
            <a:spLocks noGrp="1"/>
          </p:cNvSpPr>
          <p:nvPr>
            <p:ph type="body" sz="quarter" idx="15" hasCustomPrompt="1"/>
          </p:nvPr>
        </p:nvSpPr>
        <p:spPr>
          <a:xfrm>
            <a:off x="1181100" y="3140968"/>
            <a:ext cx="1590700" cy="504031"/>
          </a:xfrm>
          <a:prstGeom prst="rect">
            <a:avLst/>
          </a:prstGeom>
        </p:spPr>
        <p:txBody>
          <a:bodyPr/>
          <a:lstStyle>
            <a:lvl1pPr algn="ctr">
              <a:buNone/>
              <a:defRPr sz="2000" b="1">
                <a:solidFill>
                  <a:schemeClr val="tx1"/>
                </a:solidFill>
              </a:defRPr>
            </a:lvl1pPr>
            <a:lvl2pPr>
              <a:buNone/>
              <a:defRPr/>
            </a:lvl2pPr>
            <a:lvl3pPr>
              <a:buNone/>
              <a:defRPr/>
            </a:lvl3pPr>
            <a:lvl4pPr>
              <a:buNone/>
              <a:defRPr/>
            </a:lvl4pPr>
            <a:lvl5pPr>
              <a:buNone/>
              <a:defRPr/>
            </a:lvl5pPr>
          </a:lstStyle>
          <a:p>
            <a:pPr lvl="0"/>
            <a:r>
              <a:rPr lang="pt-BR" dirty="0"/>
              <a:t>Editar</a:t>
            </a:r>
          </a:p>
        </p:txBody>
      </p:sp>
      <p:sp>
        <p:nvSpPr>
          <p:cNvPr id="2" name="Retângulo 1">
            <a:extLst>
              <a:ext uri="{FF2B5EF4-FFF2-40B4-BE49-F238E27FC236}">
                <a16:creationId xmlns:a16="http://schemas.microsoft.com/office/drawing/2014/main" id="{FCF0D067-8CEA-4FEE-85DE-024A5261D553}"/>
              </a:ext>
            </a:extLst>
          </p:cNvPr>
          <p:cNvSpPr/>
          <p:nvPr userDrawn="1"/>
        </p:nvSpPr>
        <p:spPr>
          <a:xfrm>
            <a:off x="3911600" y="1556792"/>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Graça</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1" name="Retângulo 30">
            <a:extLst>
              <a:ext uri="{FF2B5EF4-FFF2-40B4-BE49-F238E27FC236}">
                <a16:creationId xmlns:a16="http://schemas.microsoft.com/office/drawing/2014/main" id="{4B7587AD-8D6D-4D05-A76E-9CB964294A01}"/>
              </a:ext>
            </a:extLst>
          </p:cNvPr>
          <p:cNvSpPr/>
          <p:nvPr userDrawn="1"/>
        </p:nvSpPr>
        <p:spPr>
          <a:xfrm>
            <a:off x="5224463" y="2425483"/>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Caráter</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3" name="Retângulo 32">
            <a:extLst>
              <a:ext uri="{FF2B5EF4-FFF2-40B4-BE49-F238E27FC236}">
                <a16:creationId xmlns:a16="http://schemas.microsoft.com/office/drawing/2014/main" id="{F3531DDB-6702-44F5-986F-1809D7D618C2}"/>
              </a:ext>
            </a:extLst>
          </p:cNvPr>
          <p:cNvSpPr/>
          <p:nvPr userDrawn="1"/>
        </p:nvSpPr>
        <p:spPr>
          <a:xfrm>
            <a:off x="6521450" y="3313005"/>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Missão</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pic>
        <p:nvPicPr>
          <p:cNvPr id="4" name="Imagem 3">
            <a:extLst>
              <a:ext uri="{FF2B5EF4-FFF2-40B4-BE49-F238E27FC236}">
                <a16:creationId xmlns:a16="http://schemas.microsoft.com/office/drawing/2014/main" id="{CEEB2B63-5A6B-4A1D-8DCE-B80D5FFA398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13" name="Imagem 12">
            <a:extLst>
              <a:ext uri="{FF2B5EF4-FFF2-40B4-BE49-F238E27FC236}">
                <a16:creationId xmlns:a16="http://schemas.microsoft.com/office/drawing/2014/main" id="{B91C2058-F622-478A-8C66-C89DC25EAB76}"/>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15" name="Imagem 14">
            <a:extLst>
              <a:ext uri="{FF2B5EF4-FFF2-40B4-BE49-F238E27FC236}">
                <a16:creationId xmlns:a16="http://schemas.microsoft.com/office/drawing/2014/main" id="{F60A7009-493C-4809-AE8B-0FADACA608E8}"/>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spTree>
    <p:extLst>
      <p:ext uri="{BB962C8B-B14F-4D97-AF65-F5344CB8AC3E}">
        <p14:creationId xmlns:p14="http://schemas.microsoft.com/office/powerpoint/2010/main" val="32250430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Versos 4ºtrim">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8DC556E8-6AD1-4B53-8158-B4D5D9988A8C}"/>
              </a:ext>
            </a:extLst>
          </p:cNvPr>
          <p:cNvSpPr/>
          <p:nvPr userDrawn="1"/>
        </p:nvSpPr>
        <p:spPr>
          <a:xfrm rot="19629779">
            <a:off x="3043907" y="3345938"/>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fontAlgn="auto">
              <a:spcBef>
                <a:spcPts val="0"/>
              </a:spcBef>
              <a:spcAft>
                <a:spcPts val="0"/>
              </a:spcAft>
              <a:defRPr/>
            </a:pPr>
            <a:r>
              <a:rPr lang="pt-BR" sz="7200" b="1" dirty="0">
                <a:ln w="11430">
                  <a:solidFill>
                    <a:schemeClr val="tx1"/>
                  </a:solidFill>
                </a:ln>
                <a:solidFill>
                  <a:srgbClr val="FF0000"/>
                </a:solidFill>
                <a:effectLst>
                  <a:outerShdw blurRad="38100" dist="38100" dir="2700000" algn="tl">
                    <a:srgbClr val="000000">
                      <a:alpha val="43137"/>
                    </a:srgbClr>
                  </a:outerShdw>
                </a:effectLst>
                <a:latin typeface="+mn-lt"/>
                <a:cs typeface="+mn-cs"/>
              </a:rPr>
              <a:t>4º Trimestre</a:t>
            </a:r>
          </a:p>
        </p:txBody>
      </p:sp>
      <p:sp>
        <p:nvSpPr>
          <p:cNvPr id="6" name="Retângulo 5">
            <a:extLst>
              <a:ext uri="{FF2B5EF4-FFF2-40B4-BE49-F238E27FC236}">
                <a16:creationId xmlns:a16="http://schemas.microsoft.com/office/drawing/2014/main" id="{31F72D71-A151-4034-AEB8-AE2E197A07AC}"/>
              </a:ext>
            </a:extLst>
          </p:cNvPr>
          <p:cNvSpPr/>
          <p:nvPr userDrawn="1"/>
        </p:nvSpPr>
        <p:spPr>
          <a:xfrm rot="2004056">
            <a:off x="1127622" y="3198540"/>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chemeClr val="tx2">
                    <a:lumMod val="60000"/>
                    <a:lumOff val="40000"/>
                  </a:schemeClr>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21415804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Finalizando a Lição">
    <p:spTree>
      <p:nvGrpSpPr>
        <p:cNvPr id="1" name=""/>
        <p:cNvGrpSpPr/>
        <p:nvPr/>
      </p:nvGrpSpPr>
      <p:grpSpPr>
        <a:xfrm>
          <a:off x="0" y="0"/>
          <a:ext cx="0" cy="0"/>
          <a:chOff x="0" y="0"/>
          <a:chExt cx="0" cy="0"/>
        </a:xfrm>
      </p:grpSpPr>
      <p:pic>
        <p:nvPicPr>
          <p:cNvPr id="6" name="Imagem 2">
            <a:extLst>
              <a:ext uri="{FF2B5EF4-FFF2-40B4-BE49-F238E27FC236}">
                <a16:creationId xmlns:a16="http://schemas.microsoft.com/office/drawing/2014/main" id="{7AE796FE-93CC-4194-A7B3-4B4A172621F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365250" y="3289300"/>
            <a:ext cx="2678113" cy="200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CaixaDeTexto 6">
            <a:extLst>
              <a:ext uri="{FF2B5EF4-FFF2-40B4-BE49-F238E27FC236}">
                <a16:creationId xmlns:a16="http://schemas.microsoft.com/office/drawing/2014/main" id="{A6A04C0F-99B0-4E3E-BD87-E6B2A74AADFE}"/>
              </a:ext>
            </a:extLst>
          </p:cNvPr>
          <p:cNvSpPr txBox="1"/>
          <p:nvPr userDrawn="1"/>
        </p:nvSpPr>
        <p:spPr>
          <a:xfrm>
            <a:off x="2682081" y="141871"/>
            <a:ext cx="6439694" cy="523220"/>
          </a:xfrm>
          <a:prstGeom prst="rect">
            <a:avLst/>
          </a:prstGeom>
          <a:noFill/>
        </p:spPr>
        <p:txBody>
          <a:bodyPr wrap="square" rtlCol="0">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lang="pt-BR" altLang="pt-BR" sz="2800" b="1" dirty="0"/>
              <a:t>Encerrando a Classe</a:t>
            </a:r>
          </a:p>
        </p:txBody>
      </p:sp>
      <p:pic>
        <p:nvPicPr>
          <p:cNvPr id="8" name="Imagem 4" descr="hands-clasped-in-prayer.jpg">
            <a:extLst>
              <a:ext uri="{FF2B5EF4-FFF2-40B4-BE49-F238E27FC236}">
                <a16:creationId xmlns:a16="http://schemas.microsoft.com/office/drawing/2014/main" id="{379F39BF-CFFD-4161-85CB-96E09996AAC7}"/>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371600" y="692150"/>
            <a:ext cx="7750175" cy="613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720072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ouvor">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D252B49C-DB9A-4923-8482-DBF2F375C3E1}"/>
              </a:ext>
            </a:extLst>
          </p:cNvPr>
          <p:cNvSpPr/>
          <p:nvPr userDrawn="1"/>
        </p:nvSpPr>
        <p:spPr>
          <a:xfrm>
            <a:off x="4798626" y="39189"/>
            <a:ext cx="4309878" cy="584775"/>
          </a:xfrm>
          <a:prstGeom prst="rect">
            <a:avLst/>
          </a:prstGeom>
        </p:spPr>
        <p:txBody>
          <a:bodyPr wrap="square">
            <a:spAutoFit/>
          </a:bodyPr>
          <a:lstStyle/>
          <a:p>
            <a:pPr lvl="0" algn="r"/>
            <a:r>
              <a:rPr lang="pt-BR" sz="3200" b="1" dirty="0">
                <a:latin typeface="+mj-lt"/>
              </a:rPr>
              <a:t>Louvor</a:t>
            </a:r>
          </a:p>
        </p:txBody>
      </p:sp>
      <p:pic>
        <p:nvPicPr>
          <p:cNvPr id="5" name="Imagem 4">
            <a:extLst>
              <a:ext uri="{FF2B5EF4-FFF2-40B4-BE49-F238E27FC236}">
                <a16:creationId xmlns:a16="http://schemas.microsoft.com/office/drawing/2014/main" id="{E90B825D-CF6C-59F2-2670-994102A778DA}"/>
              </a:ext>
            </a:extLst>
          </p:cNvPr>
          <p:cNvPicPr>
            <a:picLocks noChangeAspect="1"/>
          </p:cNvPicPr>
          <p:nvPr userDrawn="1"/>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405451" y="692696"/>
            <a:ext cx="685800" cy="866775"/>
          </a:xfrm>
          <a:prstGeom prst="rect">
            <a:avLst/>
          </a:prstGeom>
        </p:spPr>
      </p:pic>
    </p:spTree>
    <p:extLst>
      <p:ext uri="{BB962C8B-B14F-4D97-AF65-F5344CB8AC3E}">
        <p14:creationId xmlns:p14="http://schemas.microsoft.com/office/powerpoint/2010/main" val="9890037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Verso para Decorar">
    <p:spTree>
      <p:nvGrpSpPr>
        <p:cNvPr id="1" name=""/>
        <p:cNvGrpSpPr/>
        <p:nvPr/>
      </p:nvGrpSpPr>
      <p:grpSpPr>
        <a:xfrm>
          <a:off x="0" y="0"/>
          <a:ext cx="0" cy="0"/>
          <a:chOff x="0" y="0"/>
          <a:chExt cx="0" cy="0"/>
        </a:xfrm>
      </p:grpSpPr>
      <p:sp>
        <p:nvSpPr>
          <p:cNvPr id="10" name="Line 36">
            <a:extLst>
              <a:ext uri="{FF2B5EF4-FFF2-40B4-BE49-F238E27FC236}">
                <a16:creationId xmlns:a16="http://schemas.microsoft.com/office/drawing/2014/main" id="{C54E1CA4-8391-4F6E-BCA1-30119B25C250}"/>
              </a:ext>
            </a:extLst>
          </p:cNvPr>
          <p:cNvSpPr>
            <a:spLocks noChangeShapeType="1"/>
          </p:cNvSpPr>
          <p:nvPr userDrawn="1"/>
        </p:nvSpPr>
        <p:spPr bwMode="auto">
          <a:xfrm>
            <a:off x="1476375" y="4437112"/>
            <a:ext cx="7488238" cy="0"/>
          </a:xfrm>
          <a:prstGeom prst="line">
            <a:avLst/>
          </a:prstGeom>
          <a:noFill/>
          <a:ln w="12700"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pt-BR"/>
          </a:p>
        </p:txBody>
      </p:sp>
      <p:sp>
        <p:nvSpPr>
          <p:cNvPr id="11" name="CaixaDeTexto 10">
            <a:extLst>
              <a:ext uri="{FF2B5EF4-FFF2-40B4-BE49-F238E27FC236}">
                <a16:creationId xmlns:a16="http://schemas.microsoft.com/office/drawing/2014/main" id="{283FC6D8-546B-4058-A5F5-742EBED829F8}"/>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a:solidFill>
                  <a:srgbClr val="F2F2F2"/>
                </a:solidFill>
              </a:rPr>
              <a:t>LIÇÃO:</a:t>
            </a:r>
          </a:p>
        </p:txBody>
      </p:sp>
      <p:sp>
        <p:nvSpPr>
          <p:cNvPr id="12" name="CaixaDeTexto 11">
            <a:extLst>
              <a:ext uri="{FF2B5EF4-FFF2-40B4-BE49-F238E27FC236}">
                <a16:creationId xmlns:a16="http://schemas.microsoft.com/office/drawing/2014/main" id="{9EAFBB76-953C-41A3-8A47-FE300034C16F}"/>
              </a:ext>
            </a:extLst>
          </p:cNvPr>
          <p:cNvSpPr txBox="1">
            <a:spLocks noChangeArrowheads="1"/>
          </p:cNvSpPr>
          <p:nvPr userDrawn="1"/>
        </p:nvSpPr>
        <p:spPr bwMode="auto">
          <a:xfrm>
            <a:off x="5292725" y="188913"/>
            <a:ext cx="38195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dirty="0"/>
              <a:t> VERSO PARA DECORAR</a:t>
            </a:r>
          </a:p>
        </p:txBody>
      </p:sp>
      <p:sp>
        <p:nvSpPr>
          <p:cNvPr id="17" name="Espaço Reservado para Texto 27"/>
          <p:cNvSpPr>
            <a:spLocks noGrp="1"/>
          </p:cNvSpPr>
          <p:nvPr>
            <p:ph type="body" sz="quarter" idx="10" hasCustomPrompt="1"/>
          </p:nvPr>
        </p:nvSpPr>
        <p:spPr>
          <a:xfrm>
            <a:off x="1475656" y="1484784"/>
            <a:ext cx="7488858" cy="2952328"/>
          </a:xfrm>
          <a:prstGeom prst="rect">
            <a:avLst/>
          </a:prstGeom>
        </p:spPr>
        <p:txBody>
          <a:bodyPr anchor="t" anchorCtr="1"/>
          <a:lstStyle>
            <a:lvl1pPr algn="ctr" eaLnBrk="1" hangingPunct="1">
              <a:buFont typeface="Arial" charset="0"/>
              <a:buNone/>
              <a:defRPr sz="3600" b="1">
                <a:ln>
                  <a:solidFill>
                    <a:schemeClr val="tx1"/>
                  </a:solidFill>
                </a:ln>
                <a:solidFill>
                  <a:srgbClr val="FF0000"/>
                </a:solidFill>
              </a:defRPr>
            </a:lvl1pPr>
          </a:lstStyle>
          <a:p>
            <a:r>
              <a:rPr lang="pt-BR" dirty="0"/>
              <a:t>Editar Verso</a:t>
            </a:r>
          </a:p>
        </p:txBody>
      </p:sp>
      <p:sp>
        <p:nvSpPr>
          <p:cNvPr id="13" name="Espaço Reservado para Texto 31">
            <a:extLst>
              <a:ext uri="{FF2B5EF4-FFF2-40B4-BE49-F238E27FC236}">
                <a16:creationId xmlns:a16="http://schemas.microsoft.com/office/drawing/2014/main" id="{4D5B421E-73E7-4716-AE20-D859ACD5E4C5}"/>
              </a:ext>
            </a:extLst>
          </p:cNvPr>
          <p:cNvSpPr>
            <a:spLocks noGrp="1"/>
          </p:cNvSpPr>
          <p:nvPr>
            <p:ph type="body" sz="quarter" idx="12"/>
          </p:nvPr>
        </p:nvSpPr>
        <p:spPr>
          <a:xfrm>
            <a:off x="3851275" y="91693"/>
            <a:ext cx="1441450" cy="431800"/>
          </a:xfrm>
          <a:prstGeom prst="rect">
            <a:avLst/>
          </a:prstGeom>
        </p:spPr>
        <p:txBody>
          <a:bodyPr/>
          <a:lstStyle>
            <a:lvl1pPr algn="ctr">
              <a:buNone/>
              <a:defRPr sz="3600" b="1" baseline="0">
                <a:ln>
                  <a:solidFill>
                    <a:schemeClr val="tx1"/>
                  </a:solidFill>
                </a:ln>
                <a:solidFill>
                  <a:schemeClr val="bg1"/>
                </a:solidFill>
              </a:defRPr>
            </a:lvl1pPr>
          </a:lstStyle>
          <a:p>
            <a:pPr lvl="0"/>
            <a:r>
              <a:rPr lang="pt-BR" dirty="0"/>
              <a:t>Clique</a:t>
            </a:r>
          </a:p>
        </p:txBody>
      </p:sp>
      <p:sp>
        <p:nvSpPr>
          <p:cNvPr id="9" name="Espaço Reservado para Texto 27">
            <a:extLst>
              <a:ext uri="{FF2B5EF4-FFF2-40B4-BE49-F238E27FC236}">
                <a16:creationId xmlns:a16="http://schemas.microsoft.com/office/drawing/2014/main" id="{F780C36C-38C7-4FC2-ADDB-2FB955A00F6E}"/>
              </a:ext>
            </a:extLst>
          </p:cNvPr>
          <p:cNvSpPr>
            <a:spLocks noGrp="1"/>
          </p:cNvSpPr>
          <p:nvPr>
            <p:ph type="body" sz="quarter" idx="13" hasCustomPrompt="1"/>
          </p:nvPr>
        </p:nvSpPr>
        <p:spPr>
          <a:xfrm>
            <a:off x="1475656" y="4509120"/>
            <a:ext cx="7488858" cy="2159965"/>
          </a:xfrm>
          <a:prstGeom prst="rect">
            <a:avLst/>
          </a:prstGeom>
        </p:spPr>
        <p:txBody>
          <a:bodyPr anchor="t" anchorCtr="1"/>
          <a:lstStyle>
            <a:lvl1pPr algn="ctr" eaLnBrk="1" hangingPunct="1">
              <a:buFont typeface="Arial" charset="0"/>
              <a:buNone/>
              <a:defRPr sz="2400" b="1">
                <a:ln>
                  <a:solidFill>
                    <a:schemeClr val="tx1"/>
                  </a:solidFill>
                </a:ln>
                <a:solidFill>
                  <a:srgbClr val="FF0000"/>
                </a:solidFill>
              </a:defRPr>
            </a:lvl1pPr>
          </a:lstStyle>
          <a:p>
            <a:r>
              <a:rPr lang="pt-BR" dirty="0"/>
              <a:t>Texto</a:t>
            </a:r>
          </a:p>
        </p:txBody>
      </p:sp>
      <p:pic>
        <p:nvPicPr>
          <p:cNvPr id="3" name="Imagem 2">
            <a:extLst>
              <a:ext uri="{FF2B5EF4-FFF2-40B4-BE49-F238E27FC236}">
                <a16:creationId xmlns:a16="http://schemas.microsoft.com/office/drawing/2014/main" id="{8B744A3C-D88D-BF21-497E-C7B4684A4488}"/>
              </a:ext>
            </a:extLst>
          </p:cNvPr>
          <p:cNvPicPr>
            <a:picLocks noChangeAspect="1"/>
          </p:cNvPicPr>
          <p:nvPr userDrawn="1"/>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405451" y="692696"/>
            <a:ext cx="685800" cy="866775"/>
          </a:xfrm>
          <a:prstGeom prst="rect">
            <a:avLst/>
          </a:prstGeom>
        </p:spPr>
      </p:pic>
    </p:spTree>
    <p:extLst>
      <p:ext uri="{BB962C8B-B14F-4D97-AF65-F5344CB8AC3E}">
        <p14:creationId xmlns:p14="http://schemas.microsoft.com/office/powerpoint/2010/main" val="3852957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Amarelo - Geral">
    <p:spTree>
      <p:nvGrpSpPr>
        <p:cNvPr id="1" name=""/>
        <p:cNvGrpSpPr/>
        <p:nvPr/>
      </p:nvGrpSpPr>
      <p:grpSpPr>
        <a:xfrm>
          <a:off x="0" y="0"/>
          <a:ext cx="0" cy="0"/>
          <a:chOff x="0" y="0"/>
          <a:chExt cx="0" cy="0"/>
        </a:xfrm>
      </p:grpSpPr>
      <p:sp>
        <p:nvSpPr>
          <p:cNvPr id="8" name="Espaço Reservado para Texto 6">
            <a:extLst>
              <a:ext uri="{FF2B5EF4-FFF2-40B4-BE49-F238E27FC236}">
                <a16:creationId xmlns:a16="http://schemas.microsoft.com/office/drawing/2014/main" id="{5CADF74D-AD23-6CE3-46CD-BC1F4B0ACBB8}"/>
              </a:ext>
            </a:extLst>
          </p:cNvPr>
          <p:cNvSpPr>
            <a:spLocks noGrp="1" noChangeAspect="1"/>
          </p:cNvSpPr>
          <p:nvPr>
            <p:ph type="body" sz="quarter" idx="16" hasCustomPrompt="1"/>
          </p:nvPr>
        </p:nvSpPr>
        <p:spPr>
          <a:xfrm>
            <a:off x="1332000" y="570864"/>
            <a:ext cx="7761600" cy="6211536"/>
          </a:xfrm>
          <a:prstGeom prst="rect">
            <a:avLst/>
          </a:prstGeom>
          <a:solidFill>
            <a:schemeClr val="bg1">
              <a:alpha val="50000"/>
            </a:schemeClr>
          </a:solidFill>
        </p:spPr>
        <p:txBody>
          <a:bodyPr/>
          <a:lstStyle>
            <a:lvl1pPr>
              <a:buNone/>
              <a:defRPr sz="2800" b="1"/>
            </a:lvl1pPr>
          </a:lstStyle>
          <a:p>
            <a:pPr lvl="0"/>
            <a:r>
              <a:rPr lang="pt-BR" dirty="0"/>
              <a:t>Texto</a:t>
            </a:r>
          </a:p>
        </p:txBody>
      </p:sp>
      <p:sp>
        <p:nvSpPr>
          <p:cNvPr id="6" name="Espaço Reservado para Imagem 5">
            <a:extLst>
              <a:ext uri="{FF2B5EF4-FFF2-40B4-BE49-F238E27FC236}">
                <a16:creationId xmlns:a16="http://schemas.microsoft.com/office/drawing/2014/main" id="{12546ACB-7482-87A2-128E-267ADA302DB6}"/>
              </a:ext>
            </a:extLst>
          </p:cNvPr>
          <p:cNvSpPr>
            <a:spLocks noGrp="1" noChangeAspect="1"/>
          </p:cNvSpPr>
          <p:nvPr>
            <p:ph type="pic" sz="quarter" idx="13"/>
          </p:nvPr>
        </p:nvSpPr>
        <p:spPr>
          <a:xfrm>
            <a:off x="1332000" y="570864"/>
            <a:ext cx="7761600" cy="6211536"/>
          </a:xfrm>
          <a:prstGeom prst="rect">
            <a:avLst/>
          </a:prstGeom>
        </p:spPr>
        <p:txBody>
          <a:bodyPr/>
          <a:lstStyle/>
          <a:p>
            <a:endParaRPr lang="pt-BR"/>
          </a:p>
        </p:txBody>
      </p:sp>
      <p:sp>
        <p:nvSpPr>
          <p:cNvPr id="7" name="Espaço Reservado para Texto 31">
            <a:extLst>
              <a:ext uri="{FF2B5EF4-FFF2-40B4-BE49-F238E27FC236}">
                <a16:creationId xmlns:a16="http://schemas.microsoft.com/office/drawing/2014/main" id="{A759AD49-F707-A075-B6E7-091019B9F178}"/>
              </a:ext>
            </a:extLst>
          </p:cNvPr>
          <p:cNvSpPr>
            <a:spLocks noGrp="1"/>
          </p:cNvSpPr>
          <p:nvPr>
            <p:ph type="body" sz="quarter" idx="15" hasCustomPrompt="1"/>
          </p:nvPr>
        </p:nvSpPr>
        <p:spPr>
          <a:xfrm>
            <a:off x="107504" y="113664"/>
            <a:ext cx="9036496" cy="431800"/>
          </a:xfrm>
          <a:prstGeom prst="rect">
            <a:avLst/>
          </a:prstGeom>
          <a:noFill/>
        </p:spPr>
        <p:txBody>
          <a:bodyPr/>
          <a:lstStyle>
            <a:lvl1pPr algn="r">
              <a:buNone/>
              <a:defRPr sz="3200" b="1" baseline="0">
                <a:solidFill>
                  <a:schemeClr val="tx1"/>
                </a:solidFill>
                <a:latin typeface="+mj-lt"/>
                <a:cs typeface="Arial" panose="020B0604020202020204" pitchFamily="34" charset="0"/>
              </a:defRPr>
            </a:lvl1pPr>
          </a:lstStyle>
          <a:p>
            <a:pPr lvl="0"/>
            <a:r>
              <a:rPr lang="pt-BR" dirty="0"/>
              <a:t>Editar1 </a:t>
            </a:r>
          </a:p>
        </p:txBody>
      </p:sp>
      <p:pic>
        <p:nvPicPr>
          <p:cNvPr id="3" name="Imagem 2">
            <a:extLst>
              <a:ext uri="{FF2B5EF4-FFF2-40B4-BE49-F238E27FC236}">
                <a16:creationId xmlns:a16="http://schemas.microsoft.com/office/drawing/2014/main" id="{4AA9AE45-3BB1-6C73-1A64-D61B0E93460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339009" y="692696"/>
            <a:ext cx="7772400" cy="6089704"/>
          </a:xfrm>
          <a:prstGeom prst="rect">
            <a:avLst/>
          </a:prstGeom>
        </p:spPr>
      </p:pic>
    </p:spTree>
    <p:extLst>
      <p:ext uri="{BB962C8B-B14F-4D97-AF65-F5344CB8AC3E}">
        <p14:creationId xmlns:p14="http://schemas.microsoft.com/office/powerpoint/2010/main" val="1089302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esafio Missionario">
    <p:spTree>
      <p:nvGrpSpPr>
        <p:cNvPr id="1" name=""/>
        <p:cNvGrpSpPr/>
        <p:nvPr/>
      </p:nvGrpSpPr>
      <p:grpSpPr>
        <a:xfrm>
          <a:off x="0" y="0"/>
          <a:ext cx="0" cy="0"/>
          <a:chOff x="0" y="0"/>
          <a:chExt cx="0" cy="0"/>
        </a:xfrm>
      </p:grpSpPr>
      <p:sp>
        <p:nvSpPr>
          <p:cNvPr id="5" name="CaixaDeTexto 4">
            <a:extLst>
              <a:ext uri="{FF2B5EF4-FFF2-40B4-BE49-F238E27FC236}">
                <a16:creationId xmlns:a16="http://schemas.microsoft.com/office/drawing/2014/main" id="{0DBB3C8D-EECC-E56C-8CCD-A8C1DCAD2713}"/>
              </a:ext>
            </a:extLst>
          </p:cNvPr>
          <p:cNvSpPr txBox="1"/>
          <p:nvPr userDrawn="1"/>
        </p:nvSpPr>
        <p:spPr>
          <a:xfrm>
            <a:off x="2682081" y="141871"/>
            <a:ext cx="6439694" cy="523220"/>
          </a:xfrm>
          <a:prstGeom prst="rect">
            <a:avLst/>
          </a:prstGeom>
          <a:noFill/>
        </p:spPr>
        <p:txBody>
          <a:bodyPr wrap="square" rtlCol="0">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lang="pt-BR" altLang="pt-BR" sz="2800" b="1" dirty="0"/>
              <a:t>Desafio Missionário</a:t>
            </a:r>
          </a:p>
        </p:txBody>
      </p:sp>
      <p:pic>
        <p:nvPicPr>
          <p:cNvPr id="6" name="Imagem 5">
            <a:extLst>
              <a:ext uri="{FF2B5EF4-FFF2-40B4-BE49-F238E27FC236}">
                <a16:creationId xmlns:a16="http://schemas.microsoft.com/office/drawing/2014/main" id="{11EC7A36-C271-CB47-B4BA-341BAA06B1DD}"/>
              </a:ext>
            </a:extLst>
          </p:cNvPr>
          <p:cNvPicPr>
            <a:picLocks noChangeAspect="1"/>
          </p:cNvPicPr>
          <p:nvPr userDrawn="1"/>
        </p:nvPicPr>
        <p:blipFill>
          <a:blip r:embed="rId2">
            <a:extLst>
              <a:ext uri="{28A0092B-C50C-407E-A947-70E740481C1C}">
                <a14:useLocalDpi xmlns:a14="http://schemas.microsoft.com/office/drawing/2010/main" val="0"/>
              </a:ext>
            </a:extLst>
          </a:blip>
          <a:srcRect r="30001"/>
          <a:stretch>
            <a:fillRect/>
          </a:stretch>
        </p:blipFill>
        <p:spPr>
          <a:xfrm>
            <a:off x="1358956" y="723146"/>
            <a:ext cx="7706568" cy="6051039"/>
          </a:xfrm>
          <a:prstGeom prst="rect">
            <a:avLst/>
          </a:prstGeom>
        </p:spPr>
      </p:pic>
      <p:sp>
        <p:nvSpPr>
          <p:cNvPr id="8" name="Espaço Reservado para Texto 7">
            <a:extLst>
              <a:ext uri="{FF2B5EF4-FFF2-40B4-BE49-F238E27FC236}">
                <a16:creationId xmlns:a16="http://schemas.microsoft.com/office/drawing/2014/main" id="{686DE388-BBEC-F4C1-4682-7FF0D0C9470E}"/>
              </a:ext>
            </a:extLst>
          </p:cNvPr>
          <p:cNvSpPr>
            <a:spLocks noGrp="1"/>
          </p:cNvSpPr>
          <p:nvPr>
            <p:ph type="body" sz="quarter" idx="10" hasCustomPrompt="1"/>
          </p:nvPr>
        </p:nvSpPr>
        <p:spPr>
          <a:xfrm>
            <a:off x="4140200" y="908050"/>
            <a:ext cx="4926013" cy="5808663"/>
          </a:xfrm>
          <a:prstGeom prst="rect">
            <a:avLst/>
          </a:prstGeom>
        </p:spPr>
        <p:txBody>
          <a:bodyPr/>
          <a:lstStyle>
            <a:lvl1pPr>
              <a:buNone/>
              <a:defRPr/>
            </a:lvl1pPr>
          </a:lstStyle>
          <a:p>
            <a:pPr lvl="0"/>
            <a:r>
              <a:rPr lang="pt-BR" dirty="0"/>
              <a:t>Clique para digitar o desafio Missionário</a:t>
            </a:r>
          </a:p>
        </p:txBody>
      </p:sp>
    </p:spTree>
    <p:extLst>
      <p:ext uri="{BB962C8B-B14F-4D97-AF65-F5344CB8AC3E}">
        <p14:creationId xmlns:p14="http://schemas.microsoft.com/office/powerpoint/2010/main" val="33185554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raft">
    <p:spTree>
      <p:nvGrpSpPr>
        <p:cNvPr id="1" name=""/>
        <p:cNvGrpSpPr/>
        <p:nvPr/>
      </p:nvGrpSpPr>
      <p:grpSpPr>
        <a:xfrm>
          <a:off x="0" y="0"/>
          <a:ext cx="0" cy="0"/>
          <a:chOff x="0" y="0"/>
          <a:chExt cx="0" cy="0"/>
        </a:xfrm>
      </p:grpSpPr>
      <p:pic>
        <p:nvPicPr>
          <p:cNvPr id="7" name="Imagem 6">
            <a:extLst>
              <a:ext uri="{FF2B5EF4-FFF2-40B4-BE49-F238E27FC236}">
                <a16:creationId xmlns:a16="http://schemas.microsoft.com/office/drawing/2014/main" id="{A15FBAC9-EC2B-3370-B6B3-3ECBEE61206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219679" cy="6858000"/>
          </a:xfrm>
          <a:prstGeom prst="rect">
            <a:avLst/>
          </a:prstGeom>
        </p:spPr>
      </p:pic>
      <p:sp>
        <p:nvSpPr>
          <p:cNvPr id="4" name="Rounded Rectangle 3">
            <a:extLst>
              <a:ext uri="{FF2B5EF4-FFF2-40B4-BE49-F238E27FC236}">
                <a16:creationId xmlns:a16="http://schemas.microsoft.com/office/drawing/2014/main" id="{F0C62EB8-9E5D-74D7-4765-AF4C5B7B4A41}"/>
              </a:ext>
            </a:extLst>
          </p:cNvPr>
          <p:cNvSpPr/>
          <p:nvPr userDrawn="1"/>
        </p:nvSpPr>
        <p:spPr>
          <a:xfrm>
            <a:off x="991039" y="1988840"/>
            <a:ext cx="4013009" cy="3308856"/>
          </a:xfrm>
          <a:prstGeom prst="roundRect">
            <a:avLst/>
          </a:prstGeom>
          <a:solidFill>
            <a:srgbClr val="92D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Arte da Semana</a:t>
            </a:r>
          </a:p>
        </p:txBody>
      </p:sp>
    </p:spTree>
    <p:extLst>
      <p:ext uri="{BB962C8B-B14F-4D97-AF65-F5344CB8AC3E}">
        <p14:creationId xmlns:p14="http://schemas.microsoft.com/office/powerpoint/2010/main" val="39392678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ural">
    <p:spTree>
      <p:nvGrpSpPr>
        <p:cNvPr id="1" name=""/>
        <p:cNvGrpSpPr/>
        <p:nvPr/>
      </p:nvGrpSpPr>
      <p:grpSpPr>
        <a:xfrm>
          <a:off x="0" y="0"/>
          <a:ext cx="0" cy="0"/>
          <a:chOff x="0" y="0"/>
          <a:chExt cx="0" cy="0"/>
        </a:xfrm>
      </p:grpSpPr>
      <p:sp>
        <p:nvSpPr>
          <p:cNvPr id="3" name="Retângulo 2">
            <a:extLst>
              <a:ext uri="{FF2B5EF4-FFF2-40B4-BE49-F238E27FC236}">
                <a16:creationId xmlns:a16="http://schemas.microsoft.com/office/drawing/2014/main" id="{299BDE93-CDA6-6B26-AD53-4885BF02A046}"/>
              </a:ext>
            </a:extLst>
          </p:cNvPr>
          <p:cNvSpPr/>
          <p:nvPr userDrawn="1"/>
        </p:nvSpPr>
        <p:spPr>
          <a:xfrm>
            <a:off x="0" y="5445224"/>
            <a:ext cx="9144000" cy="141277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6" name="TextBox 1">
            <a:extLst>
              <a:ext uri="{FF2B5EF4-FFF2-40B4-BE49-F238E27FC236}">
                <a16:creationId xmlns:a16="http://schemas.microsoft.com/office/drawing/2014/main" id="{C60F04A5-E3B6-2567-811E-6479E16C6896}"/>
              </a:ext>
            </a:extLst>
          </p:cNvPr>
          <p:cNvSpPr txBox="1"/>
          <p:nvPr userDrawn="1"/>
        </p:nvSpPr>
        <p:spPr>
          <a:xfrm>
            <a:off x="0" y="5638888"/>
            <a:ext cx="9144000" cy="830997"/>
          </a:xfrm>
          <a:prstGeom prst="rect">
            <a:avLst/>
          </a:prstGeom>
          <a:noFill/>
        </p:spPr>
        <p:txBody>
          <a:bodyPr wrap="square" rtlCol="0">
            <a:spAutoFit/>
          </a:bodyPr>
          <a:lstStyle/>
          <a:p>
            <a:pPr algn="ctr"/>
            <a:r>
              <a:rPr lang="en-US" sz="4800" b="1" dirty="0">
                <a:solidFill>
                  <a:schemeClr val="accent4"/>
                </a:solidFill>
                <a:latin typeface="Century Gothic" panose="020B0502020202020204" pitchFamily="34" charset="0"/>
              </a:rPr>
              <a:t>Bem-</a:t>
            </a:r>
            <a:r>
              <a:rPr lang="en-US" sz="4800" b="1" dirty="0" err="1">
                <a:solidFill>
                  <a:schemeClr val="accent4"/>
                </a:solidFill>
                <a:latin typeface="Century Gothic" panose="020B0502020202020204" pitchFamily="34" charset="0"/>
              </a:rPr>
              <a:t>vindos</a:t>
            </a:r>
            <a:r>
              <a:rPr lang="en-US" sz="4800" b="1" dirty="0">
                <a:solidFill>
                  <a:schemeClr val="accent4"/>
                </a:solidFill>
                <a:latin typeface="Century Gothic" panose="020B0502020202020204" pitchFamily="34" charset="0"/>
              </a:rPr>
              <a:t> à Escola Sabatina</a:t>
            </a:r>
          </a:p>
        </p:txBody>
      </p:sp>
      <p:pic>
        <p:nvPicPr>
          <p:cNvPr id="9" name="Imagem 8">
            <a:extLst>
              <a:ext uri="{FF2B5EF4-FFF2-40B4-BE49-F238E27FC236}">
                <a16:creationId xmlns:a16="http://schemas.microsoft.com/office/drawing/2014/main" id="{847D5A00-6D1F-92DB-50E4-FA96B148CEA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21186"/>
            <a:ext cx="9144000" cy="5448300"/>
          </a:xfrm>
          <a:prstGeom prst="rect">
            <a:avLst/>
          </a:prstGeom>
        </p:spPr>
      </p:pic>
    </p:spTree>
    <p:extLst>
      <p:ext uri="{BB962C8B-B14F-4D97-AF65-F5344CB8AC3E}">
        <p14:creationId xmlns:p14="http://schemas.microsoft.com/office/powerpoint/2010/main" val="42161503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APA - 2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E1FB3B23-3C25-4165-95CB-0B4FE913D773}"/>
              </a:ext>
            </a:extLst>
          </p:cNvPr>
          <p:cNvSpPr/>
          <p:nvPr userDrawn="1"/>
        </p:nvSpPr>
        <p:spPr>
          <a:xfrm>
            <a:off x="7824788" y="0"/>
            <a:ext cx="1306512"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pic>
        <p:nvPicPr>
          <p:cNvPr id="6" name="Imagem 2">
            <a:extLst>
              <a:ext uri="{FF2B5EF4-FFF2-40B4-BE49-F238E27FC236}">
                <a16:creationId xmlns:a16="http://schemas.microsoft.com/office/drawing/2014/main" id="{FEE18D53-7FDF-41CC-805A-1E46C8864A5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ângulo 6">
            <a:extLst>
              <a:ext uri="{FF2B5EF4-FFF2-40B4-BE49-F238E27FC236}">
                <a16:creationId xmlns:a16="http://schemas.microsoft.com/office/drawing/2014/main" id="{BDD4ACB5-E193-49B7-8C93-C53FFEE930CC}"/>
              </a:ext>
            </a:extLst>
          </p:cNvPr>
          <p:cNvSpPr/>
          <p:nvPr userDrawn="1"/>
        </p:nvSpPr>
        <p:spPr>
          <a:xfrm>
            <a:off x="0" y="0"/>
            <a:ext cx="1306513" cy="6858000"/>
          </a:xfrm>
          <a:prstGeom prst="rect">
            <a:avLst/>
          </a:prstGeom>
          <a:gradFill>
            <a:gsLst>
              <a:gs pos="0">
                <a:schemeClr val="tx1"/>
              </a:gs>
              <a:gs pos="35000">
                <a:schemeClr val="bg2">
                  <a:lumMod val="25000"/>
                </a:schemeClr>
              </a:gs>
              <a:gs pos="69000">
                <a:schemeClr val="accent1">
                  <a:lumMod val="50000"/>
                </a:schemeClr>
              </a:gs>
              <a:gs pos="100000">
                <a:schemeClr val="accent1">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8" name="Retângulo 7">
            <a:extLst>
              <a:ext uri="{FF2B5EF4-FFF2-40B4-BE49-F238E27FC236}">
                <a16:creationId xmlns:a16="http://schemas.microsoft.com/office/drawing/2014/main" id="{641B336A-2323-4378-A580-467DE65BC031}"/>
              </a:ext>
            </a:extLst>
          </p:cNvPr>
          <p:cNvSpPr/>
          <p:nvPr userDrawn="1"/>
        </p:nvSpPr>
        <p:spPr>
          <a:xfrm>
            <a:off x="1303338" y="0"/>
            <a:ext cx="1308100" cy="6858000"/>
          </a:xfrm>
          <a:prstGeom prst="rect">
            <a:avLst/>
          </a:prstGeom>
          <a:gradFill>
            <a:gsLst>
              <a:gs pos="0">
                <a:schemeClr val="bg2">
                  <a:lumMod val="25000"/>
                </a:schemeClr>
              </a:gs>
              <a:gs pos="35000">
                <a:schemeClr val="accent1">
                  <a:lumMod val="50000"/>
                </a:schemeClr>
              </a:gs>
              <a:gs pos="69000">
                <a:schemeClr val="accent1">
                  <a:lumMod val="75000"/>
                </a:schemeClr>
              </a:gs>
              <a:gs pos="100000">
                <a:schemeClr val="accent1">
                  <a:lumMod val="60000"/>
                  <a:lumOff val="4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9" name="Retângulo 8">
            <a:extLst>
              <a:ext uri="{FF2B5EF4-FFF2-40B4-BE49-F238E27FC236}">
                <a16:creationId xmlns:a16="http://schemas.microsoft.com/office/drawing/2014/main" id="{918A28C7-9B69-4A4A-AD1B-5228D07EAC6E}"/>
              </a:ext>
            </a:extLst>
          </p:cNvPr>
          <p:cNvSpPr/>
          <p:nvPr userDrawn="1"/>
        </p:nvSpPr>
        <p:spPr>
          <a:xfrm>
            <a:off x="2606675" y="0"/>
            <a:ext cx="1306513" cy="6858000"/>
          </a:xfrm>
          <a:prstGeom prst="rect">
            <a:avLst/>
          </a:prstGeom>
          <a:gradFill>
            <a:gsLst>
              <a:gs pos="0">
                <a:schemeClr val="accent1">
                  <a:lumMod val="50000"/>
                </a:schemeClr>
              </a:gs>
              <a:gs pos="35000">
                <a:schemeClr val="accent1">
                  <a:lumMod val="75000"/>
                </a:schemeClr>
              </a:gs>
              <a:gs pos="69000">
                <a:schemeClr val="accent1">
                  <a:lumMod val="60000"/>
                  <a:lumOff val="40000"/>
                </a:schemeClr>
              </a:gs>
              <a:gs pos="100000">
                <a:schemeClr val="accent1">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10" name="Retângulo 9">
            <a:extLst>
              <a:ext uri="{FF2B5EF4-FFF2-40B4-BE49-F238E27FC236}">
                <a16:creationId xmlns:a16="http://schemas.microsoft.com/office/drawing/2014/main" id="{C85CBC48-20BC-47EE-A035-9C9922BB603F}"/>
              </a:ext>
            </a:extLst>
          </p:cNvPr>
          <p:cNvSpPr/>
          <p:nvPr userDrawn="1"/>
        </p:nvSpPr>
        <p:spPr>
          <a:xfrm>
            <a:off x="3911600" y="0"/>
            <a:ext cx="1308100" cy="6858000"/>
          </a:xfrm>
          <a:prstGeom prst="rect">
            <a:avLst/>
          </a:prstGeom>
          <a:gradFill>
            <a:gsLst>
              <a:gs pos="0">
                <a:schemeClr val="accent1">
                  <a:lumMod val="75000"/>
                </a:schemeClr>
              </a:gs>
              <a:gs pos="35000">
                <a:schemeClr val="accent1">
                  <a:lumMod val="60000"/>
                  <a:lumOff val="40000"/>
                </a:schemeClr>
              </a:gs>
              <a:gs pos="69000">
                <a:schemeClr val="accent1">
                  <a:lumMod val="40000"/>
                  <a:lumOff val="60000"/>
                </a:schemeClr>
              </a:gs>
              <a:gs pos="100000">
                <a:schemeClr val="accent1">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11" name="Retângulo 10">
            <a:extLst>
              <a:ext uri="{FF2B5EF4-FFF2-40B4-BE49-F238E27FC236}">
                <a16:creationId xmlns:a16="http://schemas.microsoft.com/office/drawing/2014/main" id="{AC40F1AA-9D56-4F3D-A0F5-759B93AF0767}"/>
              </a:ext>
            </a:extLst>
          </p:cNvPr>
          <p:cNvSpPr/>
          <p:nvPr userDrawn="1"/>
        </p:nvSpPr>
        <p:spPr>
          <a:xfrm>
            <a:off x="5216525" y="0"/>
            <a:ext cx="1306513" cy="6858000"/>
          </a:xfrm>
          <a:prstGeom prst="rect">
            <a:avLst/>
          </a:prstGeom>
          <a:gradFill>
            <a:gsLst>
              <a:gs pos="0">
                <a:schemeClr val="accent1">
                  <a:lumMod val="60000"/>
                  <a:lumOff val="40000"/>
                </a:schemeClr>
              </a:gs>
              <a:gs pos="35000">
                <a:schemeClr val="accent1">
                  <a:lumMod val="40000"/>
                  <a:lumOff val="60000"/>
                </a:schemeClr>
              </a:gs>
              <a:gs pos="69000">
                <a:schemeClr val="accent1">
                  <a:lumMod val="20000"/>
                  <a:lumOff val="80000"/>
                </a:schemeClr>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12" name="Retângulo 11">
            <a:extLst>
              <a:ext uri="{FF2B5EF4-FFF2-40B4-BE49-F238E27FC236}">
                <a16:creationId xmlns:a16="http://schemas.microsoft.com/office/drawing/2014/main" id="{8A97BF47-003A-4772-8F32-138EA3E6EDE5}"/>
              </a:ext>
            </a:extLst>
          </p:cNvPr>
          <p:cNvSpPr/>
          <p:nvPr userDrawn="1"/>
        </p:nvSpPr>
        <p:spPr>
          <a:xfrm>
            <a:off x="6519863" y="0"/>
            <a:ext cx="1308100"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21" name="CaixaDeTexto 18">
            <a:extLst>
              <a:ext uri="{FF2B5EF4-FFF2-40B4-BE49-F238E27FC236}">
                <a16:creationId xmlns:a16="http://schemas.microsoft.com/office/drawing/2014/main" id="{A41E78EF-190F-4E59-B59A-562868B82FC6}"/>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a:solidFill>
                  <a:schemeClr val="bg1"/>
                </a:solidFill>
              </a:rPr>
              <a:t>Trimestre</a:t>
            </a:r>
          </a:p>
          <a:p>
            <a:pPr>
              <a:defRPr/>
            </a:pPr>
            <a:endParaRPr lang="pt-BR" altLang="pt-BR">
              <a:solidFill>
                <a:schemeClr val="bg1"/>
              </a:solidFill>
            </a:endParaRPr>
          </a:p>
          <a:p>
            <a:pPr>
              <a:defRPr/>
            </a:pPr>
            <a:r>
              <a:rPr lang="pt-BR" altLang="pt-BR">
                <a:solidFill>
                  <a:schemeClr val="bg1"/>
                </a:solidFill>
              </a:rPr>
              <a:t>  Ano </a:t>
            </a:r>
          </a:p>
          <a:p>
            <a:pPr>
              <a:defRPr/>
            </a:pPr>
            <a:endParaRPr lang="pt-BR" altLang="pt-BR">
              <a:solidFill>
                <a:schemeClr val="bg1"/>
              </a:solidFill>
            </a:endParaRPr>
          </a:p>
          <a:p>
            <a:pPr>
              <a:defRPr/>
            </a:pPr>
            <a:r>
              <a:rPr lang="pt-BR" altLang="pt-BR">
                <a:solidFill>
                  <a:schemeClr val="bg1"/>
                </a:solidFill>
              </a:rPr>
              <a:t> </a:t>
            </a:r>
          </a:p>
        </p:txBody>
      </p:sp>
      <p:sp>
        <p:nvSpPr>
          <p:cNvPr id="22" name="CaixaDeTexto 19">
            <a:extLst>
              <a:ext uri="{FF2B5EF4-FFF2-40B4-BE49-F238E27FC236}">
                <a16:creationId xmlns:a16="http://schemas.microsoft.com/office/drawing/2014/main" id="{71CAF778-F9EF-4804-9174-22A44BB7D438}"/>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a:solidFill>
                  <a:schemeClr val="bg1"/>
                </a:solidFill>
              </a:rPr>
              <a:t>Escola Sabatina dos Primários</a:t>
            </a:r>
          </a:p>
        </p:txBody>
      </p:sp>
      <p:sp>
        <p:nvSpPr>
          <p:cNvPr id="26" name="CaixaDeTexto 20">
            <a:extLst>
              <a:ext uri="{FF2B5EF4-FFF2-40B4-BE49-F238E27FC236}">
                <a16:creationId xmlns:a16="http://schemas.microsoft.com/office/drawing/2014/main" id="{0625C93F-82ED-4F11-AEDE-4F9E5BB05251}"/>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2°</a:t>
            </a:r>
          </a:p>
        </p:txBody>
      </p:sp>
      <p:sp>
        <p:nvSpPr>
          <p:cNvPr id="27" name="Retângulo 21">
            <a:extLst>
              <a:ext uri="{FF2B5EF4-FFF2-40B4-BE49-F238E27FC236}">
                <a16:creationId xmlns:a16="http://schemas.microsoft.com/office/drawing/2014/main" id="{8B6899B5-D5CA-403C-AD0E-FFA62A814DBB}"/>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a:solidFill>
                  <a:schemeClr val="bg1"/>
                </a:solidFill>
              </a:rPr>
              <a:t>Lição</a:t>
            </a:r>
            <a:endParaRPr lang="pt-BR" altLang="pt-BR" sz="2400"/>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5" name="Espaço Reservado para Texto 22"/>
          <p:cNvSpPr>
            <a:spLocks noGrp="1"/>
          </p:cNvSpPr>
          <p:nvPr>
            <p:ph type="body" sz="quarter" idx="15" hasCustomPrompt="1"/>
          </p:nvPr>
        </p:nvSpPr>
        <p:spPr>
          <a:xfrm>
            <a:off x="1181100" y="3140968"/>
            <a:ext cx="1590700" cy="504031"/>
          </a:xfrm>
          <a:prstGeom prst="rect">
            <a:avLst/>
          </a:prstGeom>
        </p:spPr>
        <p:txBody>
          <a:bodyPr/>
          <a:lstStyle>
            <a:lvl1pPr algn="ctr">
              <a:buNone/>
              <a:defRPr sz="2000" b="1">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30" name="Retângulo 29">
            <a:extLst>
              <a:ext uri="{FF2B5EF4-FFF2-40B4-BE49-F238E27FC236}">
                <a16:creationId xmlns:a16="http://schemas.microsoft.com/office/drawing/2014/main" id="{F15EF94C-FC16-4586-9D36-0FD745639334}"/>
              </a:ext>
            </a:extLst>
          </p:cNvPr>
          <p:cNvSpPr/>
          <p:nvPr userDrawn="1"/>
        </p:nvSpPr>
        <p:spPr>
          <a:xfrm>
            <a:off x="3911600" y="1556792"/>
            <a:ext cx="1301750" cy="864121"/>
          </a:xfrm>
          <a:prstGeom prst="rect">
            <a:avLst/>
          </a:prstGeom>
          <a:solidFill>
            <a:schemeClr val="bg1"/>
          </a:solidFill>
          <a:ln>
            <a:solidFill>
              <a:srgbClr val="3843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rgbClr val="2A496F"/>
                </a:solidFill>
                <a:effectLst>
                  <a:outerShdw blurRad="38100" dist="19050" dir="2700000" algn="tl" rotWithShape="0">
                    <a:schemeClr val="dk1">
                      <a:alpha val="40000"/>
                    </a:schemeClr>
                  </a:outerShdw>
                </a:effectLst>
              </a:rPr>
              <a:t>Graça</a:t>
            </a:r>
          </a:p>
          <a:p>
            <a:pPr algn="ctr"/>
            <a:endParaRPr lang="pt-BR" sz="2400" b="1" cap="none" spc="0" dirty="0">
              <a:ln w="0"/>
              <a:solidFill>
                <a:srgbClr val="2A496F"/>
              </a:solidFill>
              <a:effectLst>
                <a:outerShdw blurRad="38100" dist="19050" dir="2700000" algn="tl" rotWithShape="0">
                  <a:schemeClr val="dk1">
                    <a:alpha val="40000"/>
                  </a:schemeClr>
                </a:outerShdw>
              </a:effectLst>
            </a:endParaRPr>
          </a:p>
        </p:txBody>
      </p:sp>
      <p:sp>
        <p:nvSpPr>
          <p:cNvPr id="31" name="Retângulo 30">
            <a:extLst>
              <a:ext uri="{FF2B5EF4-FFF2-40B4-BE49-F238E27FC236}">
                <a16:creationId xmlns:a16="http://schemas.microsoft.com/office/drawing/2014/main" id="{51B66457-F6BA-4E84-AE0F-604C9F9E9A34}"/>
              </a:ext>
            </a:extLst>
          </p:cNvPr>
          <p:cNvSpPr/>
          <p:nvPr userDrawn="1"/>
        </p:nvSpPr>
        <p:spPr>
          <a:xfrm>
            <a:off x="5224463" y="2425483"/>
            <a:ext cx="1301750" cy="864121"/>
          </a:xfrm>
          <a:prstGeom prst="rect">
            <a:avLst/>
          </a:prstGeom>
          <a:solidFill>
            <a:schemeClr val="bg1"/>
          </a:solidFill>
          <a:ln>
            <a:solidFill>
              <a:srgbClr val="3843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rgbClr val="2A496F"/>
                </a:solidFill>
                <a:effectLst>
                  <a:outerShdw blurRad="38100" dist="19050" dir="2700000" algn="tl" rotWithShape="0">
                    <a:schemeClr val="dk1">
                      <a:alpha val="40000"/>
                    </a:schemeClr>
                  </a:outerShdw>
                </a:effectLst>
              </a:rPr>
              <a:t>Caráter</a:t>
            </a:r>
          </a:p>
          <a:p>
            <a:pPr algn="ctr"/>
            <a:endParaRPr lang="pt-BR" sz="2400" b="1" cap="none" spc="0" dirty="0">
              <a:ln w="0"/>
              <a:solidFill>
                <a:srgbClr val="2A496F"/>
              </a:solidFill>
              <a:effectLst>
                <a:outerShdw blurRad="38100" dist="19050" dir="2700000" algn="tl" rotWithShape="0">
                  <a:schemeClr val="dk1">
                    <a:alpha val="40000"/>
                  </a:schemeClr>
                </a:outerShdw>
              </a:effectLst>
            </a:endParaRPr>
          </a:p>
        </p:txBody>
      </p:sp>
      <p:sp>
        <p:nvSpPr>
          <p:cNvPr id="32" name="Retângulo 31">
            <a:extLst>
              <a:ext uri="{FF2B5EF4-FFF2-40B4-BE49-F238E27FC236}">
                <a16:creationId xmlns:a16="http://schemas.microsoft.com/office/drawing/2014/main" id="{33CEB32C-4CB1-4269-8466-4B4D4781DB58}"/>
              </a:ext>
            </a:extLst>
          </p:cNvPr>
          <p:cNvSpPr/>
          <p:nvPr userDrawn="1"/>
        </p:nvSpPr>
        <p:spPr>
          <a:xfrm>
            <a:off x="6521450" y="3313005"/>
            <a:ext cx="1301750" cy="864121"/>
          </a:xfrm>
          <a:prstGeom prst="rect">
            <a:avLst/>
          </a:prstGeom>
          <a:solidFill>
            <a:schemeClr val="bg1"/>
          </a:solidFill>
          <a:ln>
            <a:solidFill>
              <a:srgbClr val="3843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rgbClr val="2A496F"/>
                </a:solidFill>
                <a:effectLst>
                  <a:outerShdw blurRad="38100" dist="19050" dir="2700000" algn="tl" rotWithShape="0">
                    <a:schemeClr val="dk1">
                      <a:alpha val="40000"/>
                    </a:schemeClr>
                  </a:outerShdw>
                </a:effectLst>
              </a:rPr>
              <a:t>Missão</a:t>
            </a:r>
          </a:p>
          <a:p>
            <a:pPr algn="ctr"/>
            <a:endParaRPr lang="pt-BR" sz="2400" b="1" cap="none" spc="0" dirty="0">
              <a:ln w="0"/>
              <a:solidFill>
                <a:srgbClr val="2A496F"/>
              </a:solidFill>
              <a:effectLst>
                <a:outerShdw blurRad="38100" dist="19050" dir="2700000" algn="tl" rotWithShape="0">
                  <a:schemeClr val="dk1">
                    <a:alpha val="40000"/>
                  </a:schemeClr>
                </a:outerShdw>
              </a:effectLst>
            </a:endParaRPr>
          </a:p>
        </p:txBody>
      </p:sp>
      <p:pic>
        <p:nvPicPr>
          <p:cNvPr id="33" name="Imagem 32">
            <a:extLst>
              <a:ext uri="{FF2B5EF4-FFF2-40B4-BE49-F238E27FC236}">
                <a16:creationId xmlns:a16="http://schemas.microsoft.com/office/drawing/2014/main" id="{444CFA80-3F8C-4177-BBB9-DEE41B9DEBD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34" name="Imagem 33">
            <a:extLst>
              <a:ext uri="{FF2B5EF4-FFF2-40B4-BE49-F238E27FC236}">
                <a16:creationId xmlns:a16="http://schemas.microsoft.com/office/drawing/2014/main" id="{5CF71348-800F-4B44-AFC6-F103AC11E790}"/>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35" name="Imagem 34">
            <a:extLst>
              <a:ext uri="{FF2B5EF4-FFF2-40B4-BE49-F238E27FC236}">
                <a16:creationId xmlns:a16="http://schemas.microsoft.com/office/drawing/2014/main" id="{F4DE9DC5-63FF-4548-BF86-C2EB364D841D}"/>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pic>
        <p:nvPicPr>
          <p:cNvPr id="2" name="Imagem 1">
            <a:extLst>
              <a:ext uri="{FF2B5EF4-FFF2-40B4-BE49-F238E27FC236}">
                <a16:creationId xmlns:a16="http://schemas.microsoft.com/office/drawing/2014/main" id="{E6194DB8-79FF-E801-7F66-9939CC841385}"/>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3" name="Imagem 2">
            <a:extLst>
              <a:ext uri="{FF2B5EF4-FFF2-40B4-BE49-F238E27FC236}">
                <a16:creationId xmlns:a16="http://schemas.microsoft.com/office/drawing/2014/main" id="{B2BC6CE1-C0A2-240E-0ABF-ADD59207C094}"/>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3773800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curso">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B3E42D2C-A2EE-4141-9DE6-2D1FAF60C5D6}"/>
              </a:ext>
            </a:extLst>
          </p:cNvPr>
          <p:cNvSpPr/>
          <p:nvPr userDrawn="1"/>
        </p:nvSpPr>
        <p:spPr>
          <a:xfrm>
            <a:off x="1320800" y="666750"/>
            <a:ext cx="7797800" cy="1295400"/>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15" name="Espaço Reservado para Texto 14"/>
          <p:cNvSpPr>
            <a:spLocks noGrp="1"/>
          </p:cNvSpPr>
          <p:nvPr>
            <p:ph type="body" sz="quarter" idx="10" hasCustomPrompt="1"/>
          </p:nvPr>
        </p:nvSpPr>
        <p:spPr>
          <a:xfrm>
            <a:off x="2051719" y="684755"/>
            <a:ext cx="7055589" cy="1296144"/>
          </a:xfrm>
          <a:prstGeom prst="rect">
            <a:avLst/>
          </a:prstGeom>
        </p:spPr>
        <p:txBody>
          <a:bodyPr anchor="ctr" anchorCtr="0"/>
          <a:lstStyle>
            <a:lvl1pPr marL="0" indent="0">
              <a:spcBef>
                <a:spcPts val="0"/>
              </a:spcBef>
              <a:buNone/>
              <a:defRPr sz="2800" b="1" baseline="0">
                <a:solidFill>
                  <a:schemeClr val="bg1"/>
                </a:solidFill>
              </a:defRPr>
            </a:lvl1pPr>
            <a:lvl2pPr>
              <a:buNone/>
              <a:defRPr sz="2800" b="1">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Editar </a:t>
            </a:r>
          </a:p>
        </p:txBody>
      </p:sp>
      <p:sp>
        <p:nvSpPr>
          <p:cNvPr id="12" name="Espaço Reservado para Texto 17"/>
          <p:cNvSpPr>
            <a:spLocks noGrp="1"/>
          </p:cNvSpPr>
          <p:nvPr>
            <p:ph type="body" sz="quarter" idx="11" hasCustomPrompt="1"/>
          </p:nvPr>
        </p:nvSpPr>
        <p:spPr>
          <a:xfrm>
            <a:off x="1475656" y="1988840"/>
            <a:ext cx="7488957" cy="4824536"/>
          </a:xfrm>
          <a:prstGeom prst="rect">
            <a:avLst/>
          </a:prstGeom>
        </p:spPr>
        <p:txBody>
          <a:bodyPr/>
          <a:lstStyle>
            <a:lvl1pPr marL="514350" indent="-514350">
              <a:buFont typeface="+mj-lt"/>
              <a:buAutoNum type="alphaLcPeriod"/>
              <a:defRPr sz="3200" b="1">
                <a:latin typeface="Arial" panose="020B0604020202020204" pitchFamily="34" charset="0"/>
                <a:cs typeface="Arial" panose="020B0604020202020204" pitchFamily="34" charset="0"/>
              </a:defRPr>
            </a:lvl1pPr>
          </a:lstStyle>
          <a:p>
            <a:pPr lvl="0"/>
            <a:r>
              <a:rPr lang="pt-BR" dirty="0"/>
              <a:t>opções</a:t>
            </a:r>
          </a:p>
        </p:txBody>
      </p:sp>
      <p:sp>
        <p:nvSpPr>
          <p:cNvPr id="10" name="Espaço Reservado para Texto 14"/>
          <p:cNvSpPr>
            <a:spLocks noGrp="1"/>
          </p:cNvSpPr>
          <p:nvPr>
            <p:ph type="body" sz="quarter" idx="12" hasCustomPrompt="1"/>
          </p:nvPr>
        </p:nvSpPr>
        <p:spPr>
          <a:xfrm>
            <a:off x="1259632" y="676814"/>
            <a:ext cx="792087" cy="1296144"/>
          </a:xfrm>
          <a:prstGeom prst="rect">
            <a:avLst/>
          </a:prstGeom>
        </p:spPr>
        <p:txBody>
          <a:bodyPr anchor="ctr" anchorCtr="0"/>
          <a:lstStyle>
            <a:lvl1pPr algn="r">
              <a:buNone/>
              <a:defRPr sz="5400" baseline="0">
                <a:solidFill>
                  <a:schemeClr val="bg1"/>
                </a:solidFill>
              </a:defRPr>
            </a:lvl1pPr>
            <a:lvl2pPr>
              <a:buNone/>
              <a:defRPr sz="5400">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Cl </a:t>
            </a:r>
          </a:p>
        </p:txBody>
      </p:sp>
    </p:spTree>
    <p:extLst>
      <p:ext uri="{BB962C8B-B14F-4D97-AF65-F5344CB8AC3E}">
        <p14:creationId xmlns:p14="http://schemas.microsoft.com/office/powerpoint/2010/main" val="40021394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Concurso">
    <p:spTree>
      <p:nvGrpSpPr>
        <p:cNvPr id="1" name=""/>
        <p:cNvGrpSpPr/>
        <p:nvPr/>
      </p:nvGrpSpPr>
      <p:grpSpPr>
        <a:xfrm>
          <a:off x="0" y="0"/>
          <a:ext cx="0" cy="0"/>
          <a:chOff x="0" y="0"/>
          <a:chExt cx="0" cy="0"/>
        </a:xfrm>
      </p:grpSpPr>
      <p:pic>
        <p:nvPicPr>
          <p:cNvPr id="7" name="Imagem 6">
            <a:extLst>
              <a:ext uri="{FF2B5EF4-FFF2-40B4-BE49-F238E27FC236}">
                <a16:creationId xmlns:a16="http://schemas.microsoft.com/office/drawing/2014/main" id="{3F40CB45-F006-C248-C13D-7CEEC812939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309510" y="1844824"/>
            <a:ext cx="7772400" cy="4536504"/>
          </a:xfrm>
          <a:prstGeom prst="rect">
            <a:avLst/>
          </a:prstGeom>
        </p:spPr>
      </p:pic>
      <p:sp>
        <p:nvSpPr>
          <p:cNvPr id="5" name="Retângulo 4">
            <a:extLst>
              <a:ext uri="{FF2B5EF4-FFF2-40B4-BE49-F238E27FC236}">
                <a16:creationId xmlns:a16="http://schemas.microsoft.com/office/drawing/2014/main" id="{B3E42D2C-A2EE-4141-9DE6-2D1FAF60C5D6}"/>
              </a:ext>
            </a:extLst>
          </p:cNvPr>
          <p:cNvSpPr/>
          <p:nvPr userDrawn="1"/>
        </p:nvSpPr>
        <p:spPr>
          <a:xfrm>
            <a:off x="1320800" y="666750"/>
            <a:ext cx="7797800" cy="1295400"/>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pt-BR" dirty="0"/>
              <a:t> </a:t>
            </a:r>
          </a:p>
        </p:txBody>
      </p:sp>
      <p:sp>
        <p:nvSpPr>
          <p:cNvPr id="15" name="Espaço Reservado para Texto 14"/>
          <p:cNvSpPr>
            <a:spLocks noGrp="1"/>
          </p:cNvSpPr>
          <p:nvPr>
            <p:ph type="body" sz="quarter" idx="10" hasCustomPrompt="1"/>
          </p:nvPr>
        </p:nvSpPr>
        <p:spPr>
          <a:xfrm>
            <a:off x="1320801" y="684755"/>
            <a:ext cx="7786508" cy="1277395"/>
          </a:xfrm>
          <a:prstGeom prst="rect">
            <a:avLst/>
          </a:prstGeom>
        </p:spPr>
        <p:txBody>
          <a:bodyPr anchor="ctr" anchorCtr="0"/>
          <a:lstStyle>
            <a:lvl1pPr marL="0" indent="0">
              <a:spcBef>
                <a:spcPts val="0"/>
              </a:spcBef>
              <a:buNone/>
              <a:defRPr sz="2800" b="1" baseline="0">
                <a:solidFill>
                  <a:schemeClr val="bg1"/>
                </a:solidFill>
              </a:defRPr>
            </a:lvl1pPr>
            <a:lvl2pPr>
              <a:buNone/>
              <a:defRPr sz="2800" b="1">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Editar </a:t>
            </a:r>
          </a:p>
        </p:txBody>
      </p:sp>
      <p:sp>
        <p:nvSpPr>
          <p:cNvPr id="2" name="Retângulo 1">
            <a:extLst>
              <a:ext uri="{FF2B5EF4-FFF2-40B4-BE49-F238E27FC236}">
                <a16:creationId xmlns:a16="http://schemas.microsoft.com/office/drawing/2014/main" id="{207FBB9B-18F6-64A4-4083-5196095F7CA3}"/>
              </a:ext>
            </a:extLst>
          </p:cNvPr>
          <p:cNvSpPr/>
          <p:nvPr userDrawn="1"/>
        </p:nvSpPr>
        <p:spPr>
          <a:xfrm>
            <a:off x="1320800" y="6302109"/>
            <a:ext cx="7797800" cy="518836"/>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pt-BR" dirty="0"/>
              <a:t> </a:t>
            </a:r>
          </a:p>
        </p:txBody>
      </p:sp>
      <p:sp>
        <p:nvSpPr>
          <p:cNvPr id="3" name="Espaço Reservado para Texto 14">
            <a:extLst>
              <a:ext uri="{FF2B5EF4-FFF2-40B4-BE49-F238E27FC236}">
                <a16:creationId xmlns:a16="http://schemas.microsoft.com/office/drawing/2014/main" id="{275E4FBA-5B36-6B08-1C28-1E75853B46E1}"/>
              </a:ext>
            </a:extLst>
          </p:cNvPr>
          <p:cNvSpPr>
            <a:spLocks noGrp="1"/>
          </p:cNvSpPr>
          <p:nvPr>
            <p:ph type="body" sz="quarter" idx="11" hasCustomPrompt="1"/>
          </p:nvPr>
        </p:nvSpPr>
        <p:spPr>
          <a:xfrm>
            <a:off x="1320801" y="6309320"/>
            <a:ext cx="7786508" cy="511625"/>
          </a:xfrm>
          <a:prstGeom prst="rect">
            <a:avLst/>
          </a:prstGeom>
        </p:spPr>
        <p:txBody>
          <a:bodyPr anchor="ctr" anchorCtr="0"/>
          <a:lstStyle>
            <a:lvl1pPr marL="0" indent="0">
              <a:spcBef>
                <a:spcPts val="0"/>
              </a:spcBef>
              <a:buNone/>
              <a:defRPr sz="2800" b="1" baseline="0">
                <a:solidFill>
                  <a:schemeClr val="bg1"/>
                </a:solidFill>
              </a:defRPr>
            </a:lvl1pPr>
            <a:lvl2pPr>
              <a:buNone/>
              <a:defRPr sz="2800" b="1">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Editar </a:t>
            </a:r>
          </a:p>
        </p:txBody>
      </p:sp>
    </p:spTree>
    <p:extLst>
      <p:ext uri="{BB962C8B-B14F-4D97-AF65-F5344CB8AC3E}">
        <p14:creationId xmlns:p14="http://schemas.microsoft.com/office/powerpoint/2010/main" val="9451920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FESSORES">
    <p:spTree>
      <p:nvGrpSpPr>
        <p:cNvPr id="1" name=""/>
        <p:cNvGrpSpPr/>
        <p:nvPr/>
      </p:nvGrpSpPr>
      <p:grpSpPr>
        <a:xfrm>
          <a:off x="0" y="0"/>
          <a:ext cx="0" cy="0"/>
          <a:chOff x="0" y="0"/>
          <a:chExt cx="0" cy="0"/>
        </a:xfrm>
      </p:grpSpPr>
      <p:sp>
        <p:nvSpPr>
          <p:cNvPr id="10" name="Espaço Reservado para Texto 31"/>
          <p:cNvSpPr>
            <a:spLocks noGrp="1"/>
          </p:cNvSpPr>
          <p:nvPr>
            <p:ph type="body" sz="quarter" idx="12" hasCustomPrompt="1"/>
          </p:nvPr>
        </p:nvSpPr>
        <p:spPr>
          <a:xfrm>
            <a:off x="1331640" y="692696"/>
            <a:ext cx="7776864" cy="431800"/>
          </a:xfrm>
          <a:prstGeom prst="rect">
            <a:avLst/>
          </a:prstGeom>
          <a:noFill/>
        </p:spPr>
        <p:txBody>
          <a:bodyPr/>
          <a:lstStyle>
            <a:lvl1pPr algn="ctr">
              <a:buNone/>
              <a:defRPr sz="2800" b="1" baseline="0">
                <a:solidFill>
                  <a:schemeClr val="tx1"/>
                </a:solidFill>
              </a:defRPr>
            </a:lvl1pPr>
          </a:lstStyle>
          <a:p>
            <a:pPr lvl="0"/>
            <a:r>
              <a:rPr lang="pt-BR" dirty="0"/>
              <a:t>Editar título da Lição</a:t>
            </a:r>
          </a:p>
        </p:txBody>
      </p:sp>
      <p:sp>
        <p:nvSpPr>
          <p:cNvPr id="7" name="Espaço Reservado para Texto 2">
            <a:extLst>
              <a:ext uri="{FF2B5EF4-FFF2-40B4-BE49-F238E27FC236}">
                <a16:creationId xmlns:a16="http://schemas.microsoft.com/office/drawing/2014/main" id="{8113DE55-AB02-42B7-8976-9EFBCDCCE29A}"/>
              </a:ext>
            </a:extLst>
          </p:cNvPr>
          <p:cNvSpPr txBox="1">
            <a:spLocks noChangeArrowheads="1"/>
          </p:cNvSpPr>
          <p:nvPr userDrawn="1"/>
        </p:nvSpPr>
        <p:spPr bwMode="auto">
          <a:xfrm>
            <a:off x="2613477" y="93902"/>
            <a:ext cx="648176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spcBef>
                <a:spcPct val="20000"/>
              </a:spcBef>
              <a:buFont typeface="Arial" panose="020B0604020202020204" pitchFamily="34" charset="0"/>
              <a:buNone/>
            </a:pPr>
            <a:r>
              <a:rPr lang="pt-BR" altLang="pt-BR" sz="3200" b="1" dirty="0">
                <a:solidFill>
                  <a:schemeClr val="bg1"/>
                </a:solidFill>
                <a:latin typeface="Calibri" panose="020F0502020204030204" pitchFamily="34" charset="0"/>
              </a:rPr>
              <a:t>Orientação aos professores</a:t>
            </a:r>
          </a:p>
        </p:txBody>
      </p:sp>
      <p:sp>
        <p:nvSpPr>
          <p:cNvPr id="3" name="Espaço Reservado para Texto 2">
            <a:extLst>
              <a:ext uri="{FF2B5EF4-FFF2-40B4-BE49-F238E27FC236}">
                <a16:creationId xmlns:a16="http://schemas.microsoft.com/office/drawing/2014/main" id="{CEFC4374-F166-4BD5-AD5C-D16E45FEFC1C}"/>
              </a:ext>
            </a:extLst>
          </p:cNvPr>
          <p:cNvSpPr>
            <a:spLocks noGrp="1"/>
          </p:cNvSpPr>
          <p:nvPr>
            <p:ph type="body" sz="quarter" idx="13" hasCustomPrompt="1"/>
          </p:nvPr>
        </p:nvSpPr>
        <p:spPr>
          <a:xfrm>
            <a:off x="1403350" y="1196975"/>
            <a:ext cx="7561263" cy="5567363"/>
          </a:xfrm>
          <a:prstGeom prst="rect">
            <a:avLst/>
          </a:prstGeom>
          <a:solidFill>
            <a:schemeClr val="accent1">
              <a:lumMod val="60000"/>
              <a:lumOff val="40000"/>
            </a:schemeClr>
          </a:solidFill>
        </p:spPr>
        <p:txBody>
          <a:bodyPr/>
          <a:lstStyle>
            <a:lvl1pPr marL="0" indent="0">
              <a:buNone/>
              <a:defRPr sz="2400"/>
            </a:lvl1pPr>
          </a:lstStyle>
          <a:p>
            <a:pPr lvl="0"/>
            <a:r>
              <a:rPr lang="pt-BR" dirty="0"/>
              <a:t>Texto</a:t>
            </a:r>
          </a:p>
        </p:txBody>
      </p:sp>
    </p:spTree>
    <p:extLst>
      <p:ext uri="{BB962C8B-B14F-4D97-AF65-F5344CB8AC3E}">
        <p14:creationId xmlns:p14="http://schemas.microsoft.com/office/powerpoint/2010/main" val="15466153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ROFESSORES_1">
    <p:spTree>
      <p:nvGrpSpPr>
        <p:cNvPr id="1" name=""/>
        <p:cNvGrpSpPr/>
        <p:nvPr/>
      </p:nvGrpSpPr>
      <p:grpSpPr>
        <a:xfrm>
          <a:off x="0" y="0"/>
          <a:ext cx="0" cy="0"/>
          <a:chOff x="0" y="0"/>
          <a:chExt cx="0" cy="0"/>
        </a:xfrm>
      </p:grpSpPr>
      <p:sp>
        <p:nvSpPr>
          <p:cNvPr id="10" name="Espaço Reservado para Texto 31"/>
          <p:cNvSpPr>
            <a:spLocks noGrp="1"/>
          </p:cNvSpPr>
          <p:nvPr>
            <p:ph type="body" sz="quarter" idx="12" hasCustomPrompt="1"/>
          </p:nvPr>
        </p:nvSpPr>
        <p:spPr>
          <a:xfrm>
            <a:off x="1331640" y="692696"/>
            <a:ext cx="7776864" cy="431800"/>
          </a:xfrm>
          <a:prstGeom prst="rect">
            <a:avLst/>
          </a:prstGeom>
          <a:noFill/>
        </p:spPr>
        <p:txBody>
          <a:bodyPr/>
          <a:lstStyle>
            <a:lvl1pPr algn="ctr">
              <a:buNone/>
              <a:defRPr sz="2800" b="1" baseline="0">
                <a:solidFill>
                  <a:schemeClr val="tx1"/>
                </a:solidFill>
              </a:defRPr>
            </a:lvl1pPr>
          </a:lstStyle>
          <a:p>
            <a:pPr lvl="0"/>
            <a:r>
              <a:rPr lang="pt-BR" dirty="0"/>
              <a:t>Editar título da Lição</a:t>
            </a:r>
          </a:p>
        </p:txBody>
      </p:sp>
      <p:sp>
        <p:nvSpPr>
          <p:cNvPr id="7" name="Espaço Reservado para Texto 2">
            <a:extLst>
              <a:ext uri="{FF2B5EF4-FFF2-40B4-BE49-F238E27FC236}">
                <a16:creationId xmlns:a16="http://schemas.microsoft.com/office/drawing/2014/main" id="{8113DE55-AB02-42B7-8976-9EFBCDCCE29A}"/>
              </a:ext>
            </a:extLst>
          </p:cNvPr>
          <p:cNvSpPr txBox="1">
            <a:spLocks noChangeArrowheads="1"/>
          </p:cNvSpPr>
          <p:nvPr userDrawn="1"/>
        </p:nvSpPr>
        <p:spPr bwMode="auto">
          <a:xfrm>
            <a:off x="2613477" y="93902"/>
            <a:ext cx="648176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spcBef>
                <a:spcPct val="20000"/>
              </a:spcBef>
              <a:buFont typeface="Arial" panose="020B0604020202020204" pitchFamily="34" charset="0"/>
              <a:buNone/>
            </a:pPr>
            <a:r>
              <a:rPr lang="pt-BR" altLang="pt-BR" sz="3200" b="1" dirty="0">
                <a:solidFill>
                  <a:schemeClr val="bg1"/>
                </a:solidFill>
                <a:latin typeface="Calibri" panose="020F0502020204030204" pitchFamily="34" charset="0"/>
              </a:rPr>
              <a:t>Orientação aos professores</a:t>
            </a:r>
          </a:p>
        </p:txBody>
      </p:sp>
      <p:sp>
        <p:nvSpPr>
          <p:cNvPr id="15" name="CaixaDeTexto 4">
            <a:extLst>
              <a:ext uri="{FF2B5EF4-FFF2-40B4-BE49-F238E27FC236}">
                <a16:creationId xmlns:a16="http://schemas.microsoft.com/office/drawing/2014/main" id="{EAA57C5C-9479-4625-A67A-38573D0191DF}"/>
              </a:ext>
            </a:extLst>
          </p:cNvPr>
          <p:cNvSpPr txBox="1">
            <a:spLocks noChangeArrowheads="1"/>
          </p:cNvSpPr>
          <p:nvPr userDrawn="1"/>
        </p:nvSpPr>
        <p:spPr bwMode="auto">
          <a:xfrm>
            <a:off x="1283206" y="2920876"/>
            <a:ext cx="7777162"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pt-BR" altLang="pt-BR" sz="2000" b="1" dirty="0">
                <a:solidFill>
                  <a:srgbClr val="FF0000"/>
                </a:solidFill>
                <a:cs typeface="Times New Roman" panose="02020603050405020304" pitchFamily="18" charset="0"/>
              </a:rPr>
              <a:t>OBJETIVOS:</a:t>
            </a:r>
          </a:p>
          <a:p>
            <a:r>
              <a:rPr lang="pt-BR" sz="1800" dirty="0"/>
              <a:t>As crianças deverão:</a:t>
            </a:r>
            <a:endParaRPr lang="pt-BR" sz="2000" dirty="0"/>
          </a:p>
        </p:txBody>
      </p:sp>
      <p:sp>
        <p:nvSpPr>
          <p:cNvPr id="16" name="CaixaDeTexto 5">
            <a:extLst>
              <a:ext uri="{FF2B5EF4-FFF2-40B4-BE49-F238E27FC236}">
                <a16:creationId xmlns:a16="http://schemas.microsoft.com/office/drawing/2014/main" id="{8019BF67-45F9-4D62-B8EA-3B33DA7816A6}"/>
              </a:ext>
            </a:extLst>
          </p:cNvPr>
          <p:cNvSpPr txBox="1">
            <a:spLocks noChangeArrowheads="1"/>
          </p:cNvSpPr>
          <p:nvPr userDrawn="1"/>
        </p:nvSpPr>
        <p:spPr bwMode="auto">
          <a:xfrm>
            <a:off x="1390921" y="5737524"/>
            <a:ext cx="75015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pt-BR" altLang="pt-BR" b="1" dirty="0">
                <a:solidFill>
                  <a:srgbClr val="FF0000"/>
                </a:solidFill>
              </a:rPr>
              <a:t>IDEIA CENTRAL</a:t>
            </a:r>
            <a:endParaRPr lang="pt-BR" altLang="pt-BR" b="1" dirty="0"/>
          </a:p>
        </p:txBody>
      </p:sp>
      <p:sp>
        <p:nvSpPr>
          <p:cNvPr id="3" name="Espaço Reservado para Texto 2">
            <a:extLst>
              <a:ext uri="{FF2B5EF4-FFF2-40B4-BE49-F238E27FC236}">
                <a16:creationId xmlns:a16="http://schemas.microsoft.com/office/drawing/2014/main" id="{5F63E28F-F179-4E24-9B3F-B7C98834FC29}"/>
              </a:ext>
            </a:extLst>
          </p:cNvPr>
          <p:cNvSpPr>
            <a:spLocks noGrp="1"/>
          </p:cNvSpPr>
          <p:nvPr>
            <p:ph type="body" sz="quarter" idx="18" hasCustomPrompt="1"/>
          </p:nvPr>
        </p:nvSpPr>
        <p:spPr>
          <a:xfrm>
            <a:off x="1331640" y="1140594"/>
            <a:ext cx="7762875" cy="1784350"/>
          </a:xfrm>
          <a:prstGeom prst="rect">
            <a:avLst/>
          </a:prstGeom>
        </p:spPr>
        <p:txBody>
          <a:bodyPr/>
          <a:lstStyle>
            <a:lvl1pPr marL="0" indent="0">
              <a:buNone/>
              <a:defRPr sz="2400" b="1">
                <a:ln>
                  <a:solidFill>
                    <a:schemeClr val="tx1"/>
                  </a:solidFill>
                </a:ln>
                <a:solidFill>
                  <a:srgbClr val="FF0000"/>
                </a:solidFill>
                <a:latin typeface="Arial" panose="020B0604020202020204" pitchFamily="34" charset="0"/>
                <a:cs typeface="Arial" panose="020B0604020202020204" pitchFamily="34" charset="0"/>
              </a:defRPr>
            </a:lvl1pPr>
          </a:lstStyle>
          <a:p>
            <a:pPr lvl="0"/>
            <a:r>
              <a:rPr lang="pt-BR" dirty="0"/>
              <a:t>Editar Verso</a:t>
            </a:r>
          </a:p>
        </p:txBody>
      </p:sp>
      <p:sp>
        <p:nvSpPr>
          <p:cNvPr id="17" name="Espaço Reservado para Texto 16">
            <a:extLst>
              <a:ext uri="{FF2B5EF4-FFF2-40B4-BE49-F238E27FC236}">
                <a16:creationId xmlns:a16="http://schemas.microsoft.com/office/drawing/2014/main" id="{5C2F2770-EA01-47B8-88A9-9B0D5348B7D3}"/>
              </a:ext>
            </a:extLst>
          </p:cNvPr>
          <p:cNvSpPr>
            <a:spLocks noGrp="1"/>
          </p:cNvSpPr>
          <p:nvPr>
            <p:ph type="body" sz="quarter" idx="19" hasCustomPrompt="1"/>
          </p:nvPr>
        </p:nvSpPr>
        <p:spPr>
          <a:xfrm>
            <a:off x="1363937" y="3597275"/>
            <a:ext cx="7727950" cy="1922463"/>
          </a:xfrm>
          <a:prstGeom prst="rect">
            <a:avLst/>
          </a:prstGeom>
        </p:spPr>
        <p:txBody>
          <a:bodyPr/>
          <a:lstStyle>
            <a:lvl1pPr marL="0" indent="0">
              <a:buNone/>
              <a:defRPr sz="2000">
                <a:latin typeface="Arial" panose="020B0604020202020204" pitchFamily="34" charset="0"/>
                <a:cs typeface="Arial" panose="020B0604020202020204" pitchFamily="34" charset="0"/>
              </a:defRPr>
            </a:lvl1pPr>
          </a:lstStyle>
          <a:p>
            <a:pPr lvl="0"/>
            <a:r>
              <a:rPr lang="pt-BR" dirty="0"/>
              <a:t>Editar Objetivos</a:t>
            </a:r>
          </a:p>
        </p:txBody>
      </p:sp>
      <p:sp>
        <p:nvSpPr>
          <p:cNvPr id="19" name="Espaço Reservado para Texto 18">
            <a:extLst>
              <a:ext uri="{FF2B5EF4-FFF2-40B4-BE49-F238E27FC236}">
                <a16:creationId xmlns:a16="http://schemas.microsoft.com/office/drawing/2014/main" id="{31C48BD9-0094-4533-B8CB-F81FEF478640}"/>
              </a:ext>
            </a:extLst>
          </p:cNvPr>
          <p:cNvSpPr>
            <a:spLocks noGrp="1"/>
          </p:cNvSpPr>
          <p:nvPr>
            <p:ph type="body" sz="quarter" idx="20" hasCustomPrompt="1"/>
          </p:nvPr>
        </p:nvSpPr>
        <p:spPr>
          <a:xfrm>
            <a:off x="2195735" y="6032054"/>
            <a:ext cx="6864127" cy="781322"/>
          </a:xfrm>
          <a:prstGeom prst="rect">
            <a:avLst/>
          </a:prstGeom>
        </p:spPr>
        <p:txBody>
          <a:bodyPr/>
          <a:lstStyle>
            <a:lvl1pPr marL="0" indent="0" algn="l">
              <a:buNone/>
              <a:defRPr sz="20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Mensagem</a:t>
            </a:r>
          </a:p>
        </p:txBody>
      </p:sp>
    </p:spTree>
    <p:extLst>
      <p:ext uri="{BB962C8B-B14F-4D97-AF65-F5344CB8AC3E}">
        <p14:creationId xmlns:p14="http://schemas.microsoft.com/office/powerpoint/2010/main" val="20357652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ROFESSORES_2">
    <p:spTree>
      <p:nvGrpSpPr>
        <p:cNvPr id="1" name=""/>
        <p:cNvGrpSpPr/>
        <p:nvPr/>
      </p:nvGrpSpPr>
      <p:grpSpPr>
        <a:xfrm>
          <a:off x="0" y="0"/>
          <a:ext cx="0" cy="0"/>
          <a:chOff x="0" y="0"/>
          <a:chExt cx="0" cy="0"/>
        </a:xfrm>
      </p:grpSpPr>
      <p:sp>
        <p:nvSpPr>
          <p:cNvPr id="10" name="Espaço Reservado para Texto 31"/>
          <p:cNvSpPr>
            <a:spLocks noGrp="1"/>
          </p:cNvSpPr>
          <p:nvPr>
            <p:ph type="body" sz="quarter" idx="12" hasCustomPrompt="1"/>
          </p:nvPr>
        </p:nvSpPr>
        <p:spPr>
          <a:xfrm>
            <a:off x="1331640" y="692696"/>
            <a:ext cx="7776864" cy="431800"/>
          </a:xfrm>
          <a:prstGeom prst="rect">
            <a:avLst/>
          </a:prstGeom>
          <a:noFill/>
        </p:spPr>
        <p:txBody>
          <a:bodyPr/>
          <a:lstStyle>
            <a:lvl1pPr algn="ctr">
              <a:buNone/>
              <a:defRPr sz="2800" b="1" baseline="0">
                <a:solidFill>
                  <a:schemeClr val="tx1"/>
                </a:solidFill>
              </a:defRPr>
            </a:lvl1pPr>
          </a:lstStyle>
          <a:p>
            <a:pPr lvl="0"/>
            <a:r>
              <a:rPr lang="pt-BR" dirty="0"/>
              <a:t>Editar título da Lição</a:t>
            </a:r>
          </a:p>
        </p:txBody>
      </p:sp>
      <p:sp>
        <p:nvSpPr>
          <p:cNvPr id="7" name="Espaço Reservado para Texto 2">
            <a:extLst>
              <a:ext uri="{FF2B5EF4-FFF2-40B4-BE49-F238E27FC236}">
                <a16:creationId xmlns:a16="http://schemas.microsoft.com/office/drawing/2014/main" id="{8113DE55-AB02-42B7-8976-9EFBCDCCE29A}"/>
              </a:ext>
            </a:extLst>
          </p:cNvPr>
          <p:cNvSpPr txBox="1">
            <a:spLocks noChangeArrowheads="1"/>
          </p:cNvSpPr>
          <p:nvPr userDrawn="1"/>
        </p:nvSpPr>
        <p:spPr bwMode="auto">
          <a:xfrm>
            <a:off x="2613477" y="93902"/>
            <a:ext cx="648176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spcBef>
                <a:spcPct val="20000"/>
              </a:spcBef>
              <a:buFont typeface="Arial" panose="020B0604020202020204" pitchFamily="34" charset="0"/>
              <a:buNone/>
            </a:pPr>
            <a:r>
              <a:rPr lang="pt-BR" altLang="pt-BR" sz="3200" b="1" dirty="0">
                <a:solidFill>
                  <a:schemeClr val="bg1"/>
                </a:solidFill>
                <a:latin typeface="Calibri" panose="020F0502020204030204" pitchFamily="34" charset="0"/>
              </a:rPr>
              <a:t>Orientação aos professores</a:t>
            </a:r>
          </a:p>
        </p:txBody>
      </p:sp>
      <p:sp>
        <p:nvSpPr>
          <p:cNvPr id="9" name="CaixaDeTexto 4">
            <a:extLst>
              <a:ext uri="{FF2B5EF4-FFF2-40B4-BE49-F238E27FC236}">
                <a16:creationId xmlns:a16="http://schemas.microsoft.com/office/drawing/2014/main" id="{313619B0-40F7-4455-8987-14A24E04CF76}"/>
              </a:ext>
            </a:extLst>
          </p:cNvPr>
          <p:cNvSpPr txBox="1">
            <a:spLocks noChangeArrowheads="1"/>
          </p:cNvSpPr>
          <p:nvPr userDrawn="1"/>
        </p:nvSpPr>
        <p:spPr bwMode="auto">
          <a:xfrm>
            <a:off x="1331640" y="1196752"/>
            <a:ext cx="7795236"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pt-BR" altLang="pt-BR" sz="2000" b="1" dirty="0">
                <a:solidFill>
                  <a:srgbClr val="FF0000"/>
                </a:solidFill>
                <a:cs typeface="Times New Roman" panose="02020603050405020304" pitchFamily="18" charset="0"/>
              </a:rPr>
              <a:t>CRENÇAS FUNDAMENTAIS:</a:t>
            </a:r>
          </a:p>
          <a:p>
            <a:r>
              <a:rPr lang="pt-BR" sz="1800" dirty="0"/>
              <a:t>Alguns aspectos das seguintes crenças estão presentes na lição:</a:t>
            </a:r>
            <a:endParaRPr lang="pt-BR" sz="2000" dirty="0"/>
          </a:p>
        </p:txBody>
      </p:sp>
      <p:sp>
        <p:nvSpPr>
          <p:cNvPr id="11" name="Espaço Reservado para Texto 18">
            <a:extLst>
              <a:ext uri="{FF2B5EF4-FFF2-40B4-BE49-F238E27FC236}">
                <a16:creationId xmlns:a16="http://schemas.microsoft.com/office/drawing/2014/main" id="{3F1AF215-4F83-4AF7-BB74-6DDB2679349D}"/>
              </a:ext>
            </a:extLst>
          </p:cNvPr>
          <p:cNvSpPr>
            <a:spLocks noGrp="1"/>
          </p:cNvSpPr>
          <p:nvPr>
            <p:ph type="body" sz="quarter" idx="21" hasCustomPrompt="1"/>
          </p:nvPr>
        </p:nvSpPr>
        <p:spPr>
          <a:xfrm>
            <a:off x="1331848" y="1873860"/>
            <a:ext cx="3888224" cy="1271110"/>
          </a:xfrm>
          <a:prstGeom prst="rect">
            <a:avLst/>
          </a:prstGeom>
        </p:spPr>
        <p:txBody>
          <a:bodyPr/>
          <a:lstStyle>
            <a:lvl1pPr marL="0" indent="0" algn="l">
              <a:buNone/>
              <a:defRPr sz="16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crenças Fundamentais</a:t>
            </a:r>
          </a:p>
        </p:txBody>
      </p:sp>
      <p:sp>
        <p:nvSpPr>
          <p:cNvPr id="13" name="Espaço Reservado para Texto 18">
            <a:extLst>
              <a:ext uri="{FF2B5EF4-FFF2-40B4-BE49-F238E27FC236}">
                <a16:creationId xmlns:a16="http://schemas.microsoft.com/office/drawing/2014/main" id="{721F8098-1D38-41F5-8408-B0BDFE530413}"/>
              </a:ext>
            </a:extLst>
          </p:cNvPr>
          <p:cNvSpPr>
            <a:spLocks noGrp="1"/>
          </p:cNvSpPr>
          <p:nvPr>
            <p:ph type="body" sz="quarter" idx="22" hasCustomPrompt="1"/>
          </p:nvPr>
        </p:nvSpPr>
        <p:spPr>
          <a:xfrm>
            <a:off x="5238652" y="1873860"/>
            <a:ext cx="3888224" cy="1271110"/>
          </a:xfrm>
          <a:prstGeom prst="rect">
            <a:avLst/>
          </a:prstGeom>
        </p:spPr>
        <p:txBody>
          <a:bodyPr/>
          <a:lstStyle>
            <a:lvl1pPr marL="0" indent="0" algn="l">
              <a:buNone/>
              <a:defRPr sz="16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crenças Fundamentais</a:t>
            </a:r>
          </a:p>
        </p:txBody>
      </p:sp>
      <p:sp>
        <p:nvSpPr>
          <p:cNvPr id="18" name="CaixaDeTexto 4">
            <a:extLst>
              <a:ext uri="{FF2B5EF4-FFF2-40B4-BE49-F238E27FC236}">
                <a16:creationId xmlns:a16="http://schemas.microsoft.com/office/drawing/2014/main" id="{6D02E030-C45E-4F1B-86F3-1B252417FA36}"/>
              </a:ext>
            </a:extLst>
          </p:cNvPr>
          <p:cNvSpPr txBox="1">
            <a:spLocks noChangeArrowheads="1"/>
          </p:cNvSpPr>
          <p:nvPr userDrawn="1"/>
        </p:nvSpPr>
        <p:spPr bwMode="auto">
          <a:xfrm>
            <a:off x="1331640" y="3140968"/>
            <a:ext cx="779523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pt-BR" altLang="pt-BR" sz="1400" b="1" dirty="0">
                <a:solidFill>
                  <a:srgbClr val="FF0000"/>
                </a:solidFill>
                <a:cs typeface="Times New Roman" panose="02020603050405020304" pitchFamily="18" charset="0"/>
              </a:rPr>
              <a:t>Resumo da Lição:</a:t>
            </a:r>
            <a:endParaRPr lang="pt-BR" sz="2000" dirty="0"/>
          </a:p>
        </p:txBody>
      </p:sp>
      <p:sp>
        <p:nvSpPr>
          <p:cNvPr id="20" name="Espaço Reservado para Texto 18">
            <a:extLst>
              <a:ext uri="{FF2B5EF4-FFF2-40B4-BE49-F238E27FC236}">
                <a16:creationId xmlns:a16="http://schemas.microsoft.com/office/drawing/2014/main" id="{69E52E62-E43F-468F-B7DA-7D14CC787709}"/>
              </a:ext>
            </a:extLst>
          </p:cNvPr>
          <p:cNvSpPr>
            <a:spLocks noGrp="1"/>
          </p:cNvSpPr>
          <p:nvPr>
            <p:ph type="body" sz="quarter" idx="23" hasCustomPrompt="1"/>
          </p:nvPr>
        </p:nvSpPr>
        <p:spPr>
          <a:xfrm>
            <a:off x="1331847" y="3448745"/>
            <a:ext cx="7763391" cy="2422235"/>
          </a:xfrm>
          <a:prstGeom prst="rect">
            <a:avLst/>
          </a:prstGeom>
        </p:spPr>
        <p:txBody>
          <a:bodyPr/>
          <a:lstStyle>
            <a:lvl1pPr marL="0" indent="0" algn="l">
              <a:buNone/>
              <a:defRPr sz="2000" b="1" i="0">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Resumo da Lição</a:t>
            </a:r>
          </a:p>
        </p:txBody>
      </p:sp>
      <p:sp>
        <p:nvSpPr>
          <p:cNvPr id="2" name="CaixaDeTexto 5">
            <a:extLst>
              <a:ext uri="{FF2B5EF4-FFF2-40B4-BE49-F238E27FC236}">
                <a16:creationId xmlns:a16="http://schemas.microsoft.com/office/drawing/2014/main" id="{072719D8-ADE9-C1B6-71C1-CE4B4E4D06FA}"/>
              </a:ext>
            </a:extLst>
          </p:cNvPr>
          <p:cNvSpPr txBox="1">
            <a:spLocks noChangeArrowheads="1"/>
          </p:cNvSpPr>
          <p:nvPr userDrawn="1"/>
        </p:nvSpPr>
        <p:spPr bwMode="auto">
          <a:xfrm>
            <a:off x="1390921" y="5737524"/>
            <a:ext cx="75015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pt-BR" altLang="pt-BR" b="1" dirty="0">
                <a:solidFill>
                  <a:srgbClr val="FF0000"/>
                </a:solidFill>
              </a:rPr>
              <a:t>IDEIA CENTRAL</a:t>
            </a:r>
            <a:endParaRPr lang="pt-BR" altLang="pt-BR" b="1" dirty="0"/>
          </a:p>
        </p:txBody>
      </p:sp>
      <p:sp>
        <p:nvSpPr>
          <p:cNvPr id="3" name="Espaço Reservado para Texto 18">
            <a:extLst>
              <a:ext uri="{FF2B5EF4-FFF2-40B4-BE49-F238E27FC236}">
                <a16:creationId xmlns:a16="http://schemas.microsoft.com/office/drawing/2014/main" id="{90211C64-CFC9-36BD-6FDD-89CDF6BE641E}"/>
              </a:ext>
            </a:extLst>
          </p:cNvPr>
          <p:cNvSpPr>
            <a:spLocks noGrp="1"/>
          </p:cNvSpPr>
          <p:nvPr>
            <p:ph type="body" sz="quarter" idx="20" hasCustomPrompt="1"/>
          </p:nvPr>
        </p:nvSpPr>
        <p:spPr>
          <a:xfrm>
            <a:off x="2195735" y="6032054"/>
            <a:ext cx="6864127" cy="781322"/>
          </a:xfrm>
          <a:prstGeom prst="rect">
            <a:avLst/>
          </a:prstGeom>
        </p:spPr>
        <p:txBody>
          <a:bodyPr/>
          <a:lstStyle>
            <a:lvl1pPr marL="0" indent="0" algn="l">
              <a:buNone/>
              <a:defRPr sz="16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Mensagem</a:t>
            </a:r>
          </a:p>
        </p:txBody>
      </p:sp>
    </p:spTree>
    <p:extLst>
      <p:ext uri="{BB962C8B-B14F-4D97-AF65-F5344CB8AC3E}">
        <p14:creationId xmlns:p14="http://schemas.microsoft.com/office/powerpoint/2010/main" val="37885462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Versos 3ºtrim">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FB5EB3C4-4E47-4BC9-80C2-9CACE53D14BA}"/>
              </a:ext>
            </a:extLst>
          </p:cNvPr>
          <p:cNvSpPr/>
          <p:nvPr userDrawn="1"/>
        </p:nvSpPr>
        <p:spPr>
          <a:xfrm rot="2522612">
            <a:off x="3043907" y="2766393"/>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7200" b="1" dirty="0">
                <a:ln w="11430">
                  <a:solidFill>
                    <a:schemeClr val="tx1"/>
                  </a:solidFill>
                </a:ln>
                <a:solidFill>
                  <a:srgbClr val="FFFF00"/>
                </a:solidFill>
                <a:effectLst>
                  <a:outerShdw blurRad="38100" dist="38100" dir="2700000" algn="tl">
                    <a:srgbClr val="000000">
                      <a:alpha val="43137"/>
                    </a:srgbClr>
                  </a:outerShdw>
                </a:effectLst>
                <a:latin typeface="+mn-lt"/>
                <a:cs typeface="+mn-cs"/>
              </a:rPr>
              <a:t>3º Trimestre</a:t>
            </a:r>
          </a:p>
        </p:txBody>
      </p:sp>
      <p:sp>
        <p:nvSpPr>
          <p:cNvPr id="7" name="Retângulo 6">
            <a:extLst>
              <a:ext uri="{FF2B5EF4-FFF2-40B4-BE49-F238E27FC236}">
                <a16:creationId xmlns:a16="http://schemas.microsoft.com/office/drawing/2014/main" id="{C893B520-36D8-4552-BB01-EC40469E8D10}"/>
              </a:ext>
            </a:extLst>
          </p:cNvPr>
          <p:cNvSpPr/>
          <p:nvPr userDrawn="1"/>
        </p:nvSpPr>
        <p:spPr>
          <a:xfrm rot="19154456">
            <a:off x="1127622" y="3198540"/>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chemeClr val="tx2">
                    <a:lumMod val="60000"/>
                    <a:lumOff val="40000"/>
                  </a:schemeClr>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20182223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Oracao">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4" name="Imagem 3">
            <a:extLst>
              <a:ext uri="{FF2B5EF4-FFF2-40B4-BE49-F238E27FC236}">
                <a16:creationId xmlns:a16="http://schemas.microsoft.com/office/drawing/2014/main" id="{8E5A9A2E-75BA-6EB2-BB82-8D14037490F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1304" y="692697"/>
            <a:ext cx="7792696" cy="6126114"/>
          </a:xfrm>
          <a:prstGeom prst="rect">
            <a:avLst/>
          </a:prstGeom>
        </p:spPr>
      </p:pic>
      <p:sp>
        <p:nvSpPr>
          <p:cNvPr id="2" name="Retângulo 1">
            <a:extLst>
              <a:ext uri="{FF2B5EF4-FFF2-40B4-BE49-F238E27FC236}">
                <a16:creationId xmlns:a16="http://schemas.microsoft.com/office/drawing/2014/main" id="{1B78B434-828C-455F-94EB-9C26D24F0752}"/>
              </a:ext>
            </a:extLst>
          </p:cNvPr>
          <p:cNvSpPr/>
          <p:nvPr userDrawn="1"/>
        </p:nvSpPr>
        <p:spPr>
          <a:xfrm>
            <a:off x="7725449" y="39189"/>
            <a:ext cx="1393074"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solidFill>
                  <a:srgbClr val="000000"/>
                </a:solidFill>
                <a:latin typeface="Calibri" pitchFamily="34" charset="0"/>
              </a:rPr>
              <a:t>Oração</a:t>
            </a:r>
            <a:endParaRPr lang="pt-BR" altLang="pt-BR" sz="3200" dirty="0"/>
          </a:p>
        </p:txBody>
      </p:sp>
      <p:pic>
        <p:nvPicPr>
          <p:cNvPr id="6" name="Imagem 5">
            <a:extLst>
              <a:ext uri="{FF2B5EF4-FFF2-40B4-BE49-F238E27FC236}">
                <a16:creationId xmlns:a16="http://schemas.microsoft.com/office/drawing/2014/main" id="{CB738B1D-349F-0BDE-E14D-5E5CC6E93525}"/>
              </a:ext>
            </a:extLst>
          </p:cNvPr>
          <p:cNvPicPr>
            <a:picLocks noChangeAspect="1"/>
          </p:cNvPicPr>
          <p:nvPr userDrawn="1"/>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123728" y="1196752"/>
            <a:ext cx="3843251" cy="3150524"/>
          </a:xfrm>
          <a:prstGeom prst="rect">
            <a:avLst/>
          </a:prstGeom>
        </p:spPr>
      </p:pic>
    </p:spTree>
    <p:extLst>
      <p:ext uri="{BB962C8B-B14F-4D97-AF65-F5344CB8AC3E}">
        <p14:creationId xmlns:p14="http://schemas.microsoft.com/office/powerpoint/2010/main" val="27796333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Hora da Oração">
    <p:spTree>
      <p:nvGrpSpPr>
        <p:cNvPr id="1" name=""/>
        <p:cNvGrpSpPr/>
        <p:nvPr/>
      </p:nvGrpSpPr>
      <p:grpSpPr>
        <a:xfrm>
          <a:off x="0" y="0"/>
          <a:ext cx="0" cy="0"/>
          <a:chOff x="0" y="0"/>
          <a:chExt cx="0" cy="0"/>
        </a:xfrm>
      </p:grpSpPr>
      <p:sp>
        <p:nvSpPr>
          <p:cNvPr id="4" name="Line 36">
            <a:extLst>
              <a:ext uri="{FF2B5EF4-FFF2-40B4-BE49-F238E27FC236}">
                <a16:creationId xmlns:a16="http://schemas.microsoft.com/office/drawing/2014/main" id="{0B1FC360-B25E-43B2-8C2D-346C9A193795}"/>
              </a:ext>
            </a:extLst>
          </p:cNvPr>
          <p:cNvSpPr>
            <a:spLocks noChangeShapeType="1"/>
          </p:cNvSpPr>
          <p:nvPr userDrawn="1"/>
        </p:nvSpPr>
        <p:spPr bwMode="auto">
          <a:xfrm flipV="1">
            <a:off x="1397000" y="5838083"/>
            <a:ext cx="7639050" cy="0"/>
          </a:xfrm>
          <a:prstGeom prst="line">
            <a:avLst/>
          </a:prstGeom>
          <a:noFill/>
          <a:ln w="12700"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pt-BR"/>
          </a:p>
        </p:txBody>
      </p:sp>
      <p:sp>
        <p:nvSpPr>
          <p:cNvPr id="5" name="Rectangle 7">
            <a:extLst>
              <a:ext uri="{FF2B5EF4-FFF2-40B4-BE49-F238E27FC236}">
                <a16:creationId xmlns:a16="http://schemas.microsoft.com/office/drawing/2014/main" id="{8C901535-AB24-4455-A2F8-AE8FC4BFF3AF}"/>
              </a:ext>
            </a:extLst>
          </p:cNvPr>
          <p:cNvSpPr>
            <a:spLocks noChangeArrowheads="1"/>
          </p:cNvSpPr>
          <p:nvPr userDrawn="1"/>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pt-BR" altLang="pt-BR"/>
          </a:p>
        </p:txBody>
      </p:sp>
      <p:sp>
        <p:nvSpPr>
          <p:cNvPr id="7" name="Título 1">
            <a:extLst>
              <a:ext uri="{FF2B5EF4-FFF2-40B4-BE49-F238E27FC236}">
                <a16:creationId xmlns:a16="http://schemas.microsoft.com/office/drawing/2014/main" id="{273BCE03-0431-4C05-A0E2-C9D1C67CFDFC}"/>
              </a:ext>
            </a:extLst>
          </p:cNvPr>
          <p:cNvSpPr txBox="1">
            <a:spLocks/>
          </p:cNvSpPr>
          <p:nvPr userDrawn="1"/>
        </p:nvSpPr>
        <p:spPr>
          <a:xfrm>
            <a:off x="1397000" y="5949950"/>
            <a:ext cx="7747000" cy="652463"/>
          </a:xfrm>
          <a:prstGeom prst="rect">
            <a:avLst/>
          </a:prstGeom>
        </p:spPr>
        <p:txBody>
          <a:bodyPr/>
          <a:lstStyle/>
          <a:p>
            <a:pPr algn="ctr" eaLnBrk="1" hangingPunct="1">
              <a:defRPr/>
            </a:pPr>
            <a:r>
              <a:rPr lang="pt-BR" altLang="pt-BR" sz="4400" b="1" dirty="0">
                <a:ln w="10541" cmpd="sng">
                  <a:solidFill>
                    <a:schemeClr val="tx1"/>
                  </a:solidFill>
                  <a:prstDash val="solid"/>
                </a:ln>
                <a:solidFill>
                  <a:srgbClr val="FF0000"/>
                </a:solidFill>
                <a:cs typeface="+mn-cs"/>
              </a:rPr>
              <a:t>Hora da Oração</a:t>
            </a:r>
          </a:p>
        </p:txBody>
      </p:sp>
      <p:pic>
        <p:nvPicPr>
          <p:cNvPr id="6" name="Imagem 5" descr="Uma imagem contendo pessoa, mulher, vestuário, interior&#10;&#10;Descrição gerada automaticamente">
            <a:extLst>
              <a:ext uri="{FF2B5EF4-FFF2-40B4-BE49-F238E27FC236}">
                <a16:creationId xmlns:a16="http://schemas.microsoft.com/office/drawing/2014/main" id="{AD4BB970-67A5-4BE8-9EA5-89518FDFCFA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347222" y="686326"/>
            <a:ext cx="7747000" cy="5119162"/>
          </a:xfrm>
          <a:prstGeom prst="rect">
            <a:avLst/>
          </a:prstGeom>
        </p:spPr>
      </p:pic>
    </p:spTree>
    <p:extLst>
      <p:ext uri="{BB962C8B-B14F-4D97-AF65-F5344CB8AC3E}">
        <p14:creationId xmlns:p14="http://schemas.microsoft.com/office/powerpoint/2010/main" val="39062922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Azul - Geral">
    <p:spTree>
      <p:nvGrpSpPr>
        <p:cNvPr id="1" name=""/>
        <p:cNvGrpSpPr/>
        <p:nvPr/>
      </p:nvGrpSpPr>
      <p:grpSpPr>
        <a:xfrm>
          <a:off x="0" y="0"/>
          <a:ext cx="0" cy="0"/>
          <a:chOff x="0" y="0"/>
          <a:chExt cx="0" cy="0"/>
        </a:xfrm>
      </p:grpSpPr>
      <p:pic>
        <p:nvPicPr>
          <p:cNvPr id="7" name="Imagem 6">
            <a:extLst>
              <a:ext uri="{FF2B5EF4-FFF2-40B4-BE49-F238E27FC236}">
                <a16:creationId xmlns:a16="http://schemas.microsoft.com/office/drawing/2014/main" id="{56833092-1442-DE8B-06A3-F9CD89D3587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332000" y="692696"/>
            <a:ext cx="7812000" cy="6089703"/>
          </a:xfrm>
          <a:prstGeom prst="rect">
            <a:avLst/>
          </a:prstGeom>
        </p:spPr>
      </p:pic>
      <p:sp>
        <p:nvSpPr>
          <p:cNvPr id="4" name="Espaço Reservado para Imagem 5">
            <a:extLst>
              <a:ext uri="{FF2B5EF4-FFF2-40B4-BE49-F238E27FC236}">
                <a16:creationId xmlns:a16="http://schemas.microsoft.com/office/drawing/2014/main" id="{C6F178C9-CA25-CBC9-C157-8BDDD8F8CC88}"/>
              </a:ext>
            </a:extLst>
          </p:cNvPr>
          <p:cNvSpPr>
            <a:spLocks noGrp="1" noChangeAspect="1"/>
          </p:cNvSpPr>
          <p:nvPr>
            <p:ph type="pic" sz="quarter" idx="13"/>
          </p:nvPr>
        </p:nvSpPr>
        <p:spPr>
          <a:xfrm>
            <a:off x="1332000" y="570864"/>
            <a:ext cx="7761600" cy="6211536"/>
          </a:xfrm>
          <a:prstGeom prst="rect">
            <a:avLst/>
          </a:prstGeom>
        </p:spPr>
        <p:txBody>
          <a:bodyPr/>
          <a:lstStyle/>
          <a:p>
            <a:endParaRPr lang="pt-BR"/>
          </a:p>
        </p:txBody>
      </p:sp>
      <p:sp>
        <p:nvSpPr>
          <p:cNvPr id="11" name="Espaço Reservado para Texto 6">
            <a:extLst>
              <a:ext uri="{FF2B5EF4-FFF2-40B4-BE49-F238E27FC236}">
                <a16:creationId xmlns:a16="http://schemas.microsoft.com/office/drawing/2014/main" id="{52C60677-A72F-B7ED-2C31-7A79A76CD06C}"/>
              </a:ext>
            </a:extLst>
          </p:cNvPr>
          <p:cNvSpPr>
            <a:spLocks noGrp="1" noChangeAspect="1"/>
          </p:cNvSpPr>
          <p:nvPr>
            <p:ph type="body" sz="quarter" idx="16" hasCustomPrompt="1"/>
          </p:nvPr>
        </p:nvSpPr>
        <p:spPr>
          <a:xfrm>
            <a:off x="1332000" y="570864"/>
            <a:ext cx="7761600" cy="6211536"/>
          </a:xfrm>
          <a:prstGeom prst="rect">
            <a:avLst/>
          </a:prstGeom>
          <a:solidFill>
            <a:schemeClr val="bg1">
              <a:alpha val="50000"/>
            </a:schemeClr>
          </a:solidFill>
        </p:spPr>
        <p:txBody>
          <a:bodyPr/>
          <a:lstStyle>
            <a:lvl1pPr>
              <a:buNone/>
              <a:defRPr sz="2800" b="1"/>
            </a:lvl1pPr>
          </a:lstStyle>
          <a:p>
            <a:pPr lvl="0"/>
            <a:r>
              <a:rPr lang="pt-BR" dirty="0"/>
              <a:t>Texto</a:t>
            </a:r>
          </a:p>
        </p:txBody>
      </p:sp>
      <p:sp>
        <p:nvSpPr>
          <p:cNvPr id="10" name="Espaço Reservado para Texto 31">
            <a:extLst>
              <a:ext uri="{FF2B5EF4-FFF2-40B4-BE49-F238E27FC236}">
                <a16:creationId xmlns:a16="http://schemas.microsoft.com/office/drawing/2014/main" id="{50B3DD9B-A545-607D-D747-C638855E9BF2}"/>
              </a:ext>
            </a:extLst>
          </p:cNvPr>
          <p:cNvSpPr>
            <a:spLocks noGrp="1"/>
          </p:cNvSpPr>
          <p:nvPr>
            <p:ph type="body" sz="quarter" idx="15" hasCustomPrompt="1"/>
          </p:nvPr>
        </p:nvSpPr>
        <p:spPr>
          <a:xfrm>
            <a:off x="107504" y="113664"/>
            <a:ext cx="9036496" cy="431800"/>
          </a:xfrm>
          <a:prstGeom prst="rect">
            <a:avLst/>
          </a:prstGeom>
          <a:noFill/>
        </p:spPr>
        <p:txBody>
          <a:bodyPr/>
          <a:lstStyle>
            <a:lvl1pPr algn="r">
              <a:buNone/>
              <a:defRPr sz="3200" b="1" baseline="0">
                <a:solidFill>
                  <a:schemeClr val="tx1"/>
                </a:solidFill>
                <a:latin typeface="+mj-lt"/>
                <a:cs typeface="Arial" panose="020B0604020202020204" pitchFamily="34" charset="0"/>
              </a:defRPr>
            </a:lvl1pPr>
          </a:lstStyle>
          <a:p>
            <a:pPr lvl="0"/>
            <a:r>
              <a:rPr lang="pt-BR" dirty="0"/>
              <a:t>Editar1 </a:t>
            </a:r>
          </a:p>
        </p:txBody>
      </p:sp>
    </p:spTree>
    <p:extLst>
      <p:ext uri="{BB962C8B-B14F-4D97-AF65-F5344CB8AC3E}">
        <p14:creationId xmlns:p14="http://schemas.microsoft.com/office/powerpoint/2010/main" val="3944311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Ideia Central">
    <p:spTree>
      <p:nvGrpSpPr>
        <p:cNvPr id="1" name=""/>
        <p:cNvGrpSpPr/>
        <p:nvPr/>
      </p:nvGrpSpPr>
      <p:grpSpPr>
        <a:xfrm>
          <a:off x="0" y="0"/>
          <a:ext cx="0" cy="0"/>
          <a:chOff x="0" y="0"/>
          <a:chExt cx="0" cy="0"/>
        </a:xfrm>
      </p:grpSpPr>
      <p:sp>
        <p:nvSpPr>
          <p:cNvPr id="8" name="CaixaDeTexto 7">
            <a:extLst>
              <a:ext uri="{FF2B5EF4-FFF2-40B4-BE49-F238E27FC236}">
                <a16:creationId xmlns:a16="http://schemas.microsoft.com/office/drawing/2014/main" id="{02413AB2-2334-4BCB-A396-78B6FAEE382D}"/>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a:solidFill>
                  <a:srgbClr val="F2F2F2"/>
                </a:solidFill>
              </a:rPr>
              <a:t>LIÇÃO:</a:t>
            </a:r>
          </a:p>
        </p:txBody>
      </p:sp>
      <p:sp>
        <p:nvSpPr>
          <p:cNvPr id="9" name="CaixaDeTexto 8">
            <a:extLst>
              <a:ext uri="{FF2B5EF4-FFF2-40B4-BE49-F238E27FC236}">
                <a16:creationId xmlns:a16="http://schemas.microsoft.com/office/drawing/2014/main" id="{02EBC904-65A3-4090-8581-0C3B6CB4B380}"/>
              </a:ext>
            </a:extLst>
          </p:cNvPr>
          <p:cNvSpPr txBox="1">
            <a:spLocks noChangeArrowheads="1"/>
          </p:cNvSpPr>
          <p:nvPr userDrawn="1"/>
        </p:nvSpPr>
        <p:spPr bwMode="auto">
          <a:xfrm>
            <a:off x="5292725" y="188913"/>
            <a:ext cx="38163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sz="2000" b="1" dirty="0"/>
              <a:t>Ideia Central da Lição</a:t>
            </a:r>
          </a:p>
        </p:txBody>
      </p:sp>
      <p:sp>
        <p:nvSpPr>
          <p:cNvPr id="7" name="Retângulo 6">
            <a:extLst>
              <a:ext uri="{FF2B5EF4-FFF2-40B4-BE49-F238E27FC236}">
                <a16:creationId xmlns:a16="http://schemas.microsoft.com/office/drawing/2014/main" id="{D611CC65-7A07-71D5-E323-1336E1FBE5D9}"/>
              </a:ext>
            </a:extLst>
          </p:cNvPr>
          <p:cNvSpPr/>
          <p:nvPr userDrawn="1"/>
        </p:nvSpPr>
        <p:spPr>
          <a:xfrm>
            <a:off x="4067944" y="43542"/>
            <a:ext cx="1008112" cy="58896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t-BR" sz="3200" b="1" dirty="0">
                <a:ln>
                  <a:solidFill>
                    <a:schemeClr val="tx1"/>
                  </a:solidFill>
                </a:ln>
              </a:rPr>
              <a:t>10</a:t>
            </a:r>
            <a:endParaRPr lang="pt-BR" b="1" dirty="0">
              <a:ln>
                <a:solidFill>
                  <a:schemeClr val="tx1"/>
                </a:solidFill>
              </a:ln>
            </a:endParaRPr>
          </a:p>
        </p:txBody>
      </p:sp>
      <p:sp>
        <p:nvSpPr>
          <p:cNvPr id="12" name="CaixaDeTexto 11">
            <a:extLst>
              <a:ext uri="{FF2B5EF4-FFF2-40B4-BE49-F238E27FC236}">
                <a16:creationId xmlns:a16="http://schemas.microsoft.com/office/drawing/2014/main" id="{F96399E7-8080-1D0F-B853-553075FBF89B}"/>
              </a:ext>
            </a:extLst>
          </p:cNvPr>
          <p:cNvSpPr txBox="1"/>
          <p:nvPr userDrawn="1"/>
        </p:nvSpPr>
        <p:spPr>
          <a:xfrm>
            <a:off x="1351042" y="5865006"/>
            <a:ext cx="7740000" cy="954107"/>
          </a:xfrm>
          <a:prstGeom prst="rect">
            <a:avLst/>
          </a:prstGeom>
          <a:solidFill>
            <a:srgbClr val="1F497D"/>
          </a:solidFill>
        </p:spPr>
        <p:txBody>
          <a:bodyPr wrap="square">
            <a:spAutoFit/>
          </a:bodyPr>
          <a:lstStyle/>
          <a:p>
            <a:pPr algn="ctr"/>
            <a:r>
              <a:rPr lang="pt-BR" sz="2800" b="1" i="0" kern="1200" dirty="0">
                <a:ln>
                  <a:solidFill>
                    <a:srgbClr val="FF0000"/>
                  </a:solidFill>
                </a:ln>
                <a:solidFill>
                  <a:schemeClr val="bg1"/>
                </a:solidFill>
                <a:latin typeface="Arial" panose="020B0604020202020204" pitchFamily="34" charset="0"/>
                <a:ea typeface="+mn-ea"/>
                <a:cs typeface="Arial" panose="020B0604020202020204" pitchFamily="34" charset="0"/>
              </a:rPr>
              <a:t> Jesus me alimenta com Sua palavra </a:t>
            </a:r>
          </a:p>
          <a:p>
            <a:pPr algn="ctr"/>
            <a:r>
              <a:rPr lang="pt-BR" sz="2800" b="1" i="0" kern="1200" dirty="0">
                <a:ln>
                  <a:solidFill>
                    <a:srgbClr val="FF0000"/>
                  </a:solidFill>
                </a:ln>
                <a:solidFill>
                  <a:schemeClr val="bg1"/>
                </a:solidFill>
                <a:latin typeface="Arial" panose="020B0604020202020204" pitchFamily="34" charset="0"/>
                <a:ea typeface="+mn-ea"/>
                <a:cs typeface="Arial" panose="020B0604020202020204" pitchFamily="34" charset="0"/>
              </a:rPr>
              <a:t>e com alimento.</a:t>
            </a:r>
          </a:p>
        </p:txBody>
      </p:sp>
      <p:pic>
        <p:nvPicPr>
          <p:cNvPr id="3" name="Imagem 2">
            <a:extLst>
              <a:ext uri="{FF2B5EF4-FFF2-40B4-BE49-F238E27FC236}">
                <a16:creationId xmlns:a16="http://schemas.microsoft.com/office/drawing/2014/main" id="{0C0E5E38-6623-71EA-DD43-58C5661C53B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351042" y="721506"/>
            <a:ext cx="7740000" cy="5143500"/>
          </a:xfrm>
          <a:prstGeom prst="rect">
            <a:avLst/>
          </a:prstGeom>
        </p:spPr>
      </p:pic>
    </p:spTree>
    <p:extLst>
      <p:ext uri="{BB962C8B-B14F-4D97-AF65-F5344CB8AC3E}">
        <p14:creationId xmlns:p14="http://schemas.microsoft.com/office/powerpoint/2010/main" val="8540774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APA - 3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8ADDD79A-D920-41C3-8B42-9C09D536E12A}"/>
              </a:ext>
            </a:extLst>
          </p:cNvPr>
          <p:cNvSpPr/>
          <p:nvPr userDrawn="1"/>
        </p:nvSpPr>
        <p:spPr>
          <a:xfrm>
            <a:off x="7824788" y="0"/>
            <a:ext cx="1306512" cy="6858000"/>
          </a:xfrm>
          <a:prstGeom prst="rect">
            <a:avLst/>
          </a:prstGeom>
          <a:gradFill>
            <a:gsLst>
              <a:gs pos="0">
                <a:srgbClr val="FFCC99"/>
              </a:gs>
              <a:gs pos="35000">
                <a:srgbClr val="FFFFCC"/>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pic>
        <p:nvPicPr>
          <p:cNvPr id="6" name="Imagem 2">
            <a:extLst>
              <a:ext uri="{FF2B5EF4-FFF2-40B4-BE49-F238E27FC236}">
                <a16:creationId xmlns:a16="http://schemas.microsoft.com/office/drawing/2014/main" id="{E43027F8-5C85-4EEB-8003-2662B12BB118}"/>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ângulo 6">
            <a:extLst>
              <a:ext uri="{FF2B5EF4-FFF2-40B4-BE49-F238E27FC236}">
                <a16:creationId xmlns:a16="http://schemas.microsoft.com/office/drawing/2014/main" id="{AC1FCAAA-BC94-45C3-A1C7-8AA7D59A2891}"/>
              </a:ext>
            </a:extLst>
          </p:cNvPr>
          <p:cNvSpPr/>
          <p:nvPr userDrawn="1"/>
        </p:nvSpPr>
        <p:spPr>
          <a:xfrm>
            <a:off x="0" y="0"/>
            <a:ext cx="1306513" cy="6858000"/>
          </a:xfrm>
          <a:prstGeom prst="rect">
            <a:avLst/>
          </a:prstGeom>
          <a:gradFill>
            <a:gsLst>
              <a:gs pos="0">
                <a:schemeClr val="tx1"/>
              </a:gs>
              <a:gs pos="35000">
                <a:schemeClr val="bg2">
                  <a:lumMod val="25000"/>
                </a:schemeClr>
              </a:gs>
              <a:gs pos="69000">
                <a:srgbClr val="C00000"/>
              </a:gs>
              <a:gs pos="100000">
                <a:srgbClr val="FF00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8" name="Retângulo 7">
            <a:extLst>
              <a:ext uri="{FF2B5EF4-FFF2-40B4-BE49-F238E27FC236}">
                <a16:creationId xmlns:a16="http://schemas.microsoft.com/office/drawing/2014/main" id="{260E8798-3089-4654-B145-191D65A7559E}"/>
              </a:ext>
            </a:extLst>
          </p:cNvPr>
          <p:cNvSpPr/>
          <p:nvPr userDrawn="1"/>
        </p:nvSpPr>
        <p:spPr>
          <a:xfrm>
            <a:off x="1303338" y="0"/>
            <a:ext cx="1308100" cy="6858000"/>
          </a:xfrm>
          <a:prstGeom prst="rect">
            <a:avLst/>
          </a:prstGeom>
          <a:gradFill>
            <a:gsLst>
              <a:gs pos="0">
                <a:schemeClr val="bg2">
                  <a:lumMod val="25000"/>
                </a:schemeClr>
              </a:gs>
              <a:gs pos="35000">
                <a:srgbClr val="C00000"/>
              </a:gs>
              <a:gs pos="69000">
                <a:srgbClr val="FF0000"/>
              </a:gs>
              <a:gs pos="100000">
                <a:srgbClr val="FF66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665E3C04-3FA6-4154-B10B-44D0705381B6}"/>
              </a:ext>
            </a:extLst>
          </p:cNvPr>
          <p:cNvSpPr/>
          <p:nvPr userDrawn="1"/>
        </p:nvSpPr>
        <p:spPr>
          <a:xfrm>
            <a:off x="2606675" y="0"/>
            <a:ext cx="1306513" cy="6858000"/>
          </a:xfrm>
          <a:prstGeom prst="rect">
            <a:avLst/>
          </a:prstGeom>
          <a:gradFill>
            <a:gsLst>
              <a:gs pos="0">
                <a:srgbClr val="C00000"/>
              </a:gs>
              <a:gs pos="35000">
                <a:srgbClr val="FF0000"/>
              </a:gs>
              <a:gs pos="69000">
                <a:srgbClr val="FF6600"/>
              </a:gs>
              <a:gs pos="100000">
                <a:srgbClr val="FF99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0" name="Retângulo 9">
            <a:extLst>
              <a:ext uri="{FF2B5EF4-FFF2-40B4-BE49-F238E27FC236}">
                <a16:creationId xmlns:a16="http://schemas.microsoft.com/office/drawing/2014/main" id="{40001024-0A58-4D82-87CB-F596C2843D9A}"/>
              </a:ext>
            </a:extLst>
          </p:cNvPr>
          <p:cNvSpPr/>
          <p:nvPr userDrawn="1"/>
        </p:nvSpPr>
        <p:spPr>
          <a:xfrm>
            <a:off x="3911600" y="0"/>
            <a:ext cx="1308100" cy="6858000"/>
          </a:xfrm>
          <a:prstGeom prst="rect">
            <a:avLst/>
          </a:prstGeom>
          <a:gradFill>
            <a:gsLst>
              <a:gs pos="0">
                <a:srgbClr val="FF0000"/>
              </a:gs>
              <a:gs pos="35000">
                <a:srgbClr val="FF6600"/>
              </a:gs>
              <a:gs pos="69000">
                <a:srgbClr val="FF9966"/>
              </a:gs>
              <a:gs pos="100000">
                <a:srgbClr val="FFCC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1" name="Retângulo 10">
            <a:extLst>
              <a:ext uri="{FF2B5EF4-FFF2-40B4-BE49-F238E27FC236}">
                <a16:creationId xmlns:a16="http://schemas.microsoft.com/office/drawing/2014/main" id="{EF903E1F-AC4D-418A-A81B-D801C0F54471}"/>
              </a:ext>
            </a:extLst>
          </p:cNvPr>
          <p:cNvSpPr/>
          <p:nvPr userDrawn="1"/>
        </p:nvSpPr>
        <p:spPr>
          <a:xfrm>
            <a:off x="5216525" y="0"/>
            <a:ext cx="1306513" cy="6858000"/>
          </a:xfrm>
          <a:prstGeom prst="rect">
            <a:avLst/>
          </a:prstGeom>
          <a:gradFill>
            <a:gsLst>
              <a:gs pos="0">
                <a:srgbClr val="FF6600"/>
              </a:gs>
              <a:gs pos="35000">
                <a:srgbClr val="FF9966"/>
              </a:gs>
              <a:gs pos="69000">
                <a:srgbClr val="FFCC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2" name="Retângulo 11">
            <a:extLst>
              <a:ext uri="{FF2B5EF4-FFF2-40B4-BE49-F238E27FC236}">
                <a16:creationId xmlns:a16="http://schemas.microsoft.com/office/drawing/2014/main" id="{C6D2BD42-83ED-4F60-AE5F-0AA094B621B8}"/>
              </a:ext>
            </a:extLst>
          </p:cNvPr>
          <p:cNvSpPr/>
          <p:nvPr userDrawn="1"/>
        </p:nvSpPr>
        <p:spPr>
          <a:xfrm>
            <a:off x="6519863" y="0"/>
            <a:ext cx="1308100" cy="6858000"/>
          </a:xfrm>
          <a:prstGeom prst="rect">
            <a:avLst/>
          </a:prstGeom>
          <a:gradFill>
            <a:gsLst>
              <a:gs pos="0">
                <a:srgbClr val="FF9966"/>
              </a:gs>
              <a:gs pos="35000">
                <a:srgbClr val="FFCC99"/>
              </a:gs>
              <a:gs pos="69000">
                <a:srgbClr val="FFFFCC"/>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22" name="CaixaDeTexto 21">
            <a:extLst>
              <a:ext uri="{FF2B5EF4-FFF2-40B4-BE49-F238E27FC236}">
                <a16:creationId xmlns:a16="http://schemas.microsoft.com/office/drawing/2014/main" id="{1FBD7948-5F0C-42DE-946E-3AD610BF75E6}"/>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Trimestre</a:t>
            </a:r>
          </a:p>
          <a:p>
            <a:pPr>
              <a:defRPr/>
            </a:pPr>
            <a:endParaRPr lang="pt-BR" altLang="pt-BR" dirty="0">
              <a:solidFill>
                <a:schemeClr val="bg1"/>
              </a:solidFill>
            </a:endParaRPr>
          </a:p>
          <a:p>
            <a:pPr>
              <a:defRPr/>
            </a:pPr>
            <a:r>
              <a:rPr lang="pt-BR" altLang="pt-BR" dirty="0">
                <a:solidFill>
                  <a:schemeClr val="bg1"/>
                </a:solidFill>
              </a:rPr>
              <a:t>  Ano </a:t>
            </a:r>
          </a:p>
          <a:p>
            <a:pPr>
              <a:defRPr/>
            </a:pPr>
            <a:endParaRPr lang="pt-BR" altLang="pt-BR" dirty="0">
              <a:solidFill>
                <a:schemeClr val="bg1"/>
              </a:solidFill>
            </a:endParaRPr>
          </a:p>
          <a:p>
            <a:pPr>
              <a:defRPr/>
            </a:pPr>
            <a:r>
              <a:rPr lang="pt-BR" altLang="pt-BR" dirty="0">
                <a:solidFill>
                  <a:schemeClr val="bg1"/>
                </a:solidFill>
              </a:rPr>
              <a:t> </a:t>
            </a:r>
          </a:p>
        </p:txBody>
      </p:sp>
      <p:sp>
        <p:nvSpPr>
          <p:cNvPr id="26" name="CaixaDeTexto 25">
            <a:extLst>
              <a:ext uri="{FF2B5EF4-FFF2-40B4-BE49-F238E27FC236}">
                <a16:creationId xmlns:a16="http://schemas.microsoft.com/office/drawing/2014/main" id="{843DF8E8-6ABA-475D-9E78-D322E2AD317C}"/>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a:solidFill>
                  <a:schemeClr val="bg1"/>
                </a:solidFill>
              </a:rPr>
              <a:t>Escola Sabatina dos Primários</a:t>
            </a:r>
          </a:p>
        </p:txBody>
      </p:sp>
      <p:sp>
        <p:nvSpPr>
          <p:cNvPr id="27" name="CaixaDeTexto 26">
            <a:extLst>
              <a:ext uri="{FF2B5EF4-FFF2-40B4-BE49-F238E27FC236}">
                <a16:creationId xmlns:a16="http://schemas.microsoft.com/office/drawing/2014/main" id="{F5321713-A3B4-46EA-8F20-54B025239458}"/>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3º</a:t>
            </a:r>
          </a:p>
        </p:txBody>
      </p:sp>
      <p:sp>
        <p:nvSpPr>
          <p:cNvPr id="28" name="Retângulo 27">
            <a:extLst>
              <a:ext uri="{FF2B5EF4-FFF2-40B4-BE49-F238E27FC236}">
                <a16:creationId xmlns:a16="http://schemas.microsoft.com/office/drawing/2014/main" id="{BB4C901B-E4F1-41E3-B5EE-A898B9A1E16D}"/>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a:solidFill>
                  <a:schemeClr val="bg1"/>
                </a:solidFill>
              </a:rPr>
              <a:t>Lição</a:t>
            </a:r>
            <a:endParaRPr lang="pt-BR" altLang="pt-BR" sz="2400"/>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9" name="Espaço Reservado para Texto 22">
            <a:extLst>
              <a:ext uri="{FF2B5EF4-FFF2-40B4-BE49-F238E27FC236}">
                <a16:creationId xmlns:a16="http://schemas.microsoft.com/office/drawing/2014/main" id="{D7E1C28C-4918-4427-9C91-2D8B3C983076}"/>
              </a:ext>
            </a:extLst>
          </p:cNvPr>
          <p:cNvSpPr>
            <a:spLocks noGrp="1"/>
          </p:cNvSpPr>
          <p:nvPr>
            <p:ph type="body" sz="quarter" idx="15" hasCustomPrompt="1"/>
          </p:nvPr>
        </p:nvSpPr>
        <p:spPr>
          <a:xfrm>
            <a:off x="1181100" y="3140968"/>
            <a:ext cx="1590700" cy="504031"/>
          </a:xfrm>
          <a:prstGeom prst="rect">
            <a:avLst/>
          </a:prstGeom>
        </p:spPr>
        <p:txBody>
          <a:bodyPr/>
          <a:lstStyle>
            <a:lvl1pPr algn="ctr">
              <a:buNone/>
              <a:defRPr sz="20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 name="Retângulo 1">
            <a:extLst>
              <a:ext uri="{FF2B5EF4-FFF2-40B4-BE49-F238E27FC236}">
                <a16:creationId xmlns:a16="http://schemas.microsoft.com/office/drawing/2014/main" id="{02594B19-989D-BB95-5376-035A92FD5A3B}"/>
              </a:ext>
            </a:extLst>
          </p:cNvPr>
          <p:cNvSpPr/>
          <p:nvPr userDrawn="1"/>
        </p:nvSpPr>
        <p:spPr>
          <a:xfrm>
            <a:off x="3911600" y="1556792"/>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Graça</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 name="Retângulo 2">
            <a:extLst>
              <a:ext uri="{FF2B5EF4-FFF2-40B4-BE49-F238E27FC236}">
                <a16:creationId xmlns:a16="http://schemas.microsoft.com/office/drawing/2014/main" id="{5FFCCF2E-3580-C76B-C1D4-FC5DCA6D8274}"/>
              </a:ext>
            </a:extLst>
          </p:cNvPr>
          <p:cNvSpPr/>
          <p:nvPr userDrawn="1"/>
        </p:nvSpPr>
        <p:spPr>
          <a:xfrm>
            <a:off x="5224463" y="2425483"/>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Caráter</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4" name="Retângulo 3">
            <a:extLst>
              <a:ext uri="{FF2B5EF4-FFF2-40B4-BE49-F238E27FC236}">
                <a16:creationId xmlns:a16="http://schemas.microsoft.com/office/drawing/2014/main" id="{BF4BA64A-3CE1-D415-875B-ABA507344965}"/>
              </a:ext>
            </a:extLst>
          </p:cNvPr>
          <p:cNvSpPr/>
          <p:nvPr userDrawn="1"/>
        </p:nvSpPr>
        <p:spPr>
          <a:xfrm>
            <a:off x="6521450" y="3313005"/>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Missão</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pic>
        <p:nvPicPr>
          <p:cNvPr id="17" name="Imagem 16">
            <a:extLst>
              <a:ext uri="{FF2B5EF4-FFF2-40B4-BE49-F238E27FC236}">
                <a16:creationId xmlns:a16="http://schemas.microsoft.com/office/drawing/2014/main" id="{D14CA004-6D37-F317-3519-B3EF7BAAC30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18" name="Imagem 17">
            <a:extLst>
              <a:ext uri="{FF2B5EF4-FFF2-40B4-BE49-F238E27FC236}">
                <a16:creationId xmlns:a16="http://schemas.microsoft.com/office/drawing/2014/main" id="{F9FBBD01-8A5F-723E-C32F-BECFD86DD272}"/>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19" name="Imagem 18">
            <a:extLst>
              <a:ext uri="{FF2B5EF4-FFF2-40B4-BE49-F238E27FC236}">
                <a16:creationId xmlns:a16="http://schemas.microsoft.com/office/drawing/2014/main" id="{7B962CF4-C43B-B006-EB64-29EDF4D13299}"/>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pic>
        <p:nvPicPr>
          <p:cNvPr id="14" name="Imagem 13">
            <a:extLst>
              <a:ext uri="{FF2B5EF4-FFF2-40B4-BE49-F238E27FC236}">
                <a16:creationId xmlns:a16="http://schemas.microsoft.com/office/drawing/2014/main" id="{8B97051D-DD62-4D3C-1D9A-5C17AE057E9D}"/>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5" name="Imagem 14">
            <a:extLst>
              <a:ext uri="{FF2B5EF4-FFF2-40B4-BE49-F238E27FC236}">
                <a16:creationId xmlns:a16="http://schemas.microsoft.com/office/drawing/2014/main" id="{9D5264EE-8A12-313A-C625-6A7E5BE6A88A}"/>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23988000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Vermelho Assunto do mes">
    <p:spTree>
      <p:nvGrpSpPr>
        <p:cNvPr id="1" name=""/>
        <p:cNvGrpSpPr/>
        <p:nvPr/>
      </p:nvGrpSpPr>
      <p:grpSpPr>
        <a:xfrm>
          <a:off x="0" y="0"/>
          <a:ext cx="0" cy="0"/>
          <a:chOff x="0" y="0"/>
          <a:chExt cx="0" cy="0"/>
        </a:xfrm>
      </p:grpSpPr>
      <p:sp>
        <p:nvSpPr>
          <p:cNvPr id="18" name="Espaço Reservado para Texto 14"/>
          <p:cNvSpPr>
            <a:spLocks noGrp="1"/>
          </p:cNvSpPr>
          <p:nvPr>
            <p:ph type="body" sz="quarter" idx="10" hasCustomPrompt="1"/>
          </p:nvPr>
        </p:nvSpPr>
        <p:spPr>
          <a:xfrm>
            <a:off x="1331640" y="684383"/>
            <a:ext cx="7812360" cy="988841"/>
          </a:xfrm>
          <a:prstGeom prst="rect">
            <a:avLst/>
          </a:prstGeom>
          <a:solidFill>
            <a:srgbClr val="FF0000"/>
          </a:solidFill>
        </p:spPr>
        <p:txBody>
          <a:bodyPr anchor="ctr" anchorCtr="1"/>
          <a:lstStyle>
            <a:lvl1pPr algn="ctr">
              <a:buNone/>
              <a:defRPr sz="4000" baseline="0">
                <a:solidFill>
                  <a:schemeClr val="bg1"/>
                </a:solidFill>
              </a:defRPr>
            </a:lvl1pPr>
            <a:lvl2pPr algn="ctr">
              <a:buNone/>
              <a:defRPr sz="4000">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Editar </a:t>
            </a:r>
          </a:p>
        </p:txBody>
      </p:sp>
      <p:sp>
        <p:nvSpPr>
          <p:cNvPr id="19" name="Espaço Reservado para Imagem 16"/>
          <p:cNvSpPr>
            <a:spLocks noGrp="1" noChangeAspect="1"/>
          </p:cNvSpPr>
          <p:nvPr>
            <p:ph type="pic" sz="quarter" idx="11"/>
          </p:nvPr>
        </p:nvSpPr>
        <p:spPr>
          <a:xfrm>
            <a:off x="1353600" y="1688400"/>
            <a:ext cx="7740000" cy="5126400"/>
          </a:xfrm>
          <a:prstGeom prst="rect">
            <a:avLst/>
          </a:prstGeom>
        </p:spPr>
        <p:txBody>
          <a:bodyPr/>
          <a:lstStyle>
            <a:lvl1pPr marL="0" indent="0">
              <a:buNone/>
              <a:defRPr/>
            </a:lvl1pPr>
          </a:lstStyle>
          <a:p>
            <a:pPr lvl="0"/>
            <a:r>
              <a:rPr lang="pt-BR" noProof="0" dirty="0"/>
              <a:t>Clique no ícone para adicionar uma imagem</a:t>
            </a:r>
          </a:p>
        </p:txBody>
      </p:sp>
    </p:spTree>
    <p:extLst>
      <p:ext uri="{BB962C8B-B14F-4D97-AF65-F5344CB8AC3E}">
        <p14:creationId xmlns:p14="http://schemas.microsoft.com/office/powerpoint/2010/main" val="76375374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Vermelho Tit Versos 2ºtrim">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589A79DF-4307-48BC-B539-DDE98B1D3D15}"/>
              </a:ext>
            </a:extLst>
          </p:cNvPr>
          <p:cNvSpPr/>
          <p:nvPr userDrawn="1"/>
        </p:nvSpPr>
        <p:spPr>
          <a:xfrm rot="2522612">
            <a:off x="3043907" y="2766393"/>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7200" b="1" dirty="0">
                <a:ln w="11430">
                  <a:solidFill>
                    <a:schemeClr val="tx1"/>
                  </a:solidFill>
                </a:ln>
                <a:solidFill>
                  <a:srgbClr val="00B050"/>
                </a:solidFill>
                <a:effectLst>
                  <a:outerShdw blurRad="38100" dist="38100" dir="2700000" algn="tl">
                    <a:srgbClr val="000000">
                      <a:alpha val="43137"/>
                    </a:srgbClr>
                  </a:outerShdw>
                </a:effectLst>
                <a:latin typeface="+mn-lt"/>
                <a:cs typeface="+mn-cs"/>
              </a:rPr>
              <a:t>2º Trimestre</a:t>
            </a:r>
          </a:p>
        </p:txBody>
      </p:sp>
      <p:sp>
        <p:nvSpPr>
          <p:cNvPr id="7" name="Retângulo 6">
            <a:extLst>
              <a:ext uri="{FF2B5EF4-FFF2-40B4-BE49-F238E27FC236}">
                <a16:creationId xmlns:a16="http://schemas.microsoft.com/office/drawing/2014/main" id="{5EA1C8CC-24FB-481F-91D0-B9686430300C}"/>
              </a:ext>
            </a:extLst>
          </p:cNvPr>
          <p:cNvSpPr/>
          <p:nvPr userDrawn="1"/>
        </p:nvSpPr>
        <p:spPr>
          <a:xfrm rot="19154456">
            <a:off x="1055615" y="3172153"/>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rgbClr val="FFFF00"/>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281320693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Verso para Decorar">
    <p:spTree>
      <p:nvGrpSpPr>
        <p:cNvPr id="1" name=""/>
        <p:cNvGrpSpPr/>
        <p:nvPr/>
      </p:nvGrpSpPr>
      <p:grpSpPr>
        <a:xfrm>
          <a:off x="0" y="0"/>
          <a:ext cx="0" cy="0"/>
          <a:chOff x="0" y="0"/>
          <a:chExt cx="0" cy="0"/>
        </a:xfrm>
      </p:grpSpPr>
      <p:sp>
        <p:nvSpPr>
          <p:cNvPr id="11" name="CaixaDeTexto 10">
            <a:extLst>
              <a:ext uri="{FF2B5EF4-FFF2-40B4-BE49-F238E27FC236}">
                <a16:creationId xmlns:a16="http://schemas.microsoft.com/office/drawing/2014/main" id="{018FBBC4-C48F-4AF2-8A1F-359753D3484E}"/>
              </a:ext>
            </a:extLst>
          </p:cNvPr>
          <p:cNvSpPr txBox="1">
            <a:spLocks noChangeArrowheads="1"/>
          </p:cNvSpPr>
          <p:nvPr userDrawn="1"/>
        </p:nvSpPr>
        <p:spPr bwMode="auto">
          <a:xfrm>
            <a:off x="5292725" y="188913"/>
            <a:ext cx="38195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dirty="0"/>
              <a:t> VERSÍCULO PARA MEMORIZAR</a:t>
            </a:r>
          </a:p>
        </p:txBody>
      </p:sp>
      <p:sp>
        <p:nvSpPr>
          <p:cNvPr id="12" name="CaixaDeTexto 11">
            <a:extLst>
              <a:ext uri="{FF2B5EF4-FFF2-40B4-BE49-F238E27FC236}">
                <a16:creationId xmlns:a16="http://schemas.microsoft.com/office/drawing/2014/main" id="{52257F30-A596-42D8-B8BC-CB59710DAFAD}"/>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dirty="0">
                <a:solidFill>
                  <a:srgbClr val="F2F2F2"/>
                </a:solidFill>
              </a:rPr>
              <a:t>LIÇÃO:</a:t>
            </a:r>
          </a:p>
        </p:txBody>
      </p:sp>
      <p:sp>
        <p:nvSpPr>
          <p:cNvPr id="13" name="Espaço Reservado para Texto 31">
            <a:extLst>
              <a:ext uri="{FF2B5EF4-FFF2-40B4-BE49-F238E27FC236}">
                <a16:creationId xmlns:a16="http://schemas.microsoft.com/office/drawing/2014/main" id="{BFFAA08C-9173-4A76-89DB-1622DCA594BC}"/>
              </a:ext>
            </a:extLst>
          </p:cNvPr>
          <p:cNvSpPr>
            <a:spLocks noGrp="1"/>
          </p:cNvSpPr>
          <p:nvPr>
            <p:ph type="body" sz="quarter" idx="12"/>
          </p:nvPr>
        </p:nvSpPr>
        <p:spPr>
          <a:xfrm>
            <a:off x="3851275" y="91693"/>
            <a:ext cx="1441450" cy="431800"/>
          </a:xfrm>
          <a:prstGeom prst="rect">
            <a:avLst/>
          </a:prstGeom>
        </p:spPr>
        <p:txBody>
          <a:bodyPr/>
          <a:lstStyle>
            <a:lvl1pPr algn="ctr">
              <a:buNone/>
              <a:defRPr sz="3600" b="1" baseline="0">
                <a:ln>
                  <a:solidFill>
                    <a:schemeClr val="tx1"/>
                  </a:solidFill>
                </a:ln>
                <a:solidFill>
                  <a:schemeClr val="bg1"/>
                </a:solidFill>
              </a:defRPr>
            </a:lvl1pPr>
          </a:lstStyle>
          <a:p>
            <a:pPr lvl="0"/>
            <a:r>
              <a:rPr lang="pt-BR" dirty="0"/>
              <a:t>Clique</a:t>
            </a:r>
          </a:p>
        </p:txBody>
      </p:sp>
    </p:spTree>
    <p:extLst>
      <p:ext uri="{BB962C8B-B14F-4D97-AF65-F5344CB8AC3E}">
        <p14:creationId xmlns:p14="http://schemas.microsoft.com/office/powerpoint/2010/main" val="158629699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mpromisso">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BA9D4FAC-AEE2-E1EA-2262-6E4331841790}"/>
              </a:ext>
            </a:extLst>
          </p:cNvPr>
          <p:cNvPicPr>
            <a:picLocks noChangeAspect="1"/>
          </p:cNvPicPr>
          <p:nvPr userDrawn="1"/>
        </p:nvPicPr>
        <p:blipFill>
          <a:blip r:embed="rId2">
            <a:extLst>
              <a:ext uri="{28A0092B-C50C-407E-A947-70E740481C1C}">
                <a14:useLocalDpi xmlns:a14="http://schemas.microsoft.com/office/drawing/2010/main" val="0"/>
              </a:ext>
            </a:extLst>
          </a:blip>
          <a:srcRect r="30001"/>
          <a:stretch>
            <a:fillRect/>
          </a:stretch>
        </p:blipFill>
        <p:spPr>
          <a:xfrm flipH="1">
            <a:off x="1358956" y="723146"/>
            <a:ext cx="7706568" cy="6051039"/>
          </a:xfrm>
          <a:prstGeom prst="rect">
            <a:avLst/>
          </a:prstGeom>
        </p:spPr>
      </p:pic>
      <p:sp>
        <p:nvSpPr>
          <p:cNvPr id="7" name="Espaço Reservado para Texto 6">
            <a:extLst>
              <a:ext uri="{FF2B5EF4-FFF2-40B4-BE49-F238E27FC236}">
                <a16:creationId xmlns:a16="http://schemas.microsoft.com/office/drawing/2014/main" id="{142D83EF-3460-4BBD-AAF5-B81FDCAA90A9}"/>
              </a:ext>
            </a:extLst>
          </p:cNvPr>
          <p:cNvSpPr>
            <a:spLocks noGrp="1"/>
          </p:cNvSpPr>
          <p:nvPr>
            <p:ph type="body" sz="quarter" idx="11" hasCustomPrompt="1"/>
          </p:nvPr>
        </p:nvSpPr>
        <p:spPr>
          <a:xfrm>
            <a:off x="1357200" y="687600"/>
            <a:ext cx="3934880" cy="6120000"/>
          </a:xfrm>
          <a:prstGeom prst="rect">
            <a:avLst/>
          </a:prstGeom>
          <a:solidFill>
            <a:schemeClr val="bg1">
              <a:alpha val="75000"/>
            </a:schemeClr>
          </a:solidFill>
        </p:spPr>
        <p:txBody>
          <a:bodyPr/>
          <a:lstStyle>
            <a:lvl1pPr marL="0" indent="0">
              <a:spcBef>
                <a:spcPts val="0"/>
              </a:spcBef>
              <a:buNone/>
              <a:defRPr sz="2400" b="1" i="1">
                <a:solidFill>
                  <a:schemeClr val="tx1"/>
                </a:solidFill>
              </a:defRPr>
            </a:lvl1pPr>
          </a:lstStyle>
          <a:p>
            <a:pPr lvl="0"/>
            <a:r>
              <a:rPr lang="pt-BR" dirty="0"/>
              <a:t>Texto Compromisso</a:t>
            </a:r>
          </a:p>
        </p:txBody>
      </p:sp>
      <p:sp>
        <p:nvSpPr>
          <p:cNvPr id="2" name="Retângulo 1">
            <a:extLst>
              <a:ext uri="{FF2B5EF4-FFF2-40B4-BE49-F238E27FC236}">
                <a16:creationId xmlns:a16="http://schemas.microsoft.com/office/drawing/2014/main" id="{1B78B434-828C-455F-94EB-9C26D24F0752}"/>
              </a:ext>
            </a:extLst>
          </p:cNvPr>
          <p:cNvSpPr/>
          <p:nvPr userDrawn="1"/>
        </p:nvSpPr>
        <p:spPr>
          <a:xfrm>
            <a:off x="6596872" y="39189"/>
            <a:ext cx="2521651"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solidFill>
                  <a:srgbClr val="000000"/>
                </a:solidFill>
                <a:latin typeface="Calibri" pitchFamily="34" charset="0"/>
              </a:rPr>
              <a:t>Compromisso</a:t>
            </a:r>
            <a:endParaRPr lang="pt-BR" altLang="pt-BR" sz="3200" dirty="0"/>
          </a:p>
        </p:txBody>
      </p:sp>
    </p:spTree>
    <p:extLst>
      <p:ext uri="{BB962C8B-B14F-4D97-AF65-F5344CB8AC3E}">
        <p14:creationId xmlns:p14="http://schemas.microsoft.com/office/powerpoint/2010/main" val="370599135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Ofertas">
    <p:spTree>
      <p:nvGrpSpPr>
        <p:cNvPr id="1" name=""/>
        <p:cNvGrpSpPr/>
        <p:nvPr/>
      </p:nvGrpSpPr>
      <p:grpSpPr>
        <a:xfrm>
          <a:off x="0" y="0"/>
          <a:ext cx="0" cy="0"/>
          <a:chOff x="0" y="0"/>
          <a:chExt cx="0" cy="0"/>
        </a:xfrm>
      </p:grpSpPr>
      <p:pic>
        <p:nvPicPr>
          <p:cNvPr id="5" name="Imagem 4">
            <a:extLst>
              <a:ext uri="{FF2B5EF4-FFF2-40B4-BE49-F238E27FC236}">
                <a16:creationId xmlns:a16="http://schemas.microsoft.com/office/drawing/2014/main" id="{081BB83F-5A46-51BE-59F7-030A4F22197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1122"/>
            <a:ext cx="9144000" cy="6802254"/>
          </a:xfrm>
          <a:prstGeom prst="rect">
            <a:avLst/>
          </a:prstGeom>
        </p:spPr>
      </p:pic>
      <p:sp>
        <p:nvSpPr>
          <p:cNvPr id="6" name="Retângulo 5">
            <a:extLst>
              <a:ext uri="{FF2B5EF4-FFF2-40B4-BE49-F238E27FC236}">
                <a16:creationId xmlns:a16="http://schemas.microsoft.com/office/drawing/2014/main" id="{86DF13CB-33FF-3CFA-69EB-198720539188}"/>
              </a:ext>
            </a:extLst>
          </p:cNvPr>
          <p:cNvSpPr/>
          <p:nvPr userDrawn="1"/>
        </p:nvSpPr>
        <p:spPr>
          <a:xfrm rot="466985">
            <a:off x="7236684" y="3828420"/>
            <a:ext cx="659699" cy="132585"/>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t-BR" sz="800" b="0" cap="none" spc="0" dirty="0">
                <a:ln w="0"/>
                <a:solidFill>
                  <a:schemeClr val="tx1"/>
                </a:solidFill>
                <a:effectLst>
                  <a:outerShdw blurRad="38100" dist="19050" dir="2700000" algn="tl" rotWithShape="0">
                    <a:schemeClr val="dk1">
                      <a:alpha val="40000"/>
                    </a:schemeClr>
                  </a:outerShdw>
                </a:effectLst>
              </a:rPr>
              <a:t>JOÃO 3:16</a:t>
            </a:r>
          </a:p>
        </p:txBody>
      </p:sp>
      <p:sp>
        <p:nvSpPr>
          <p:cNvPr id="9" name="Rounded Rectangle 9">
            <a:extLst>
              <a:ext uri="{FF2B5EF4-FFF2-40B4-BE49-F238E27FC236}">
                <a16:creationId xmlns:a16="http://schemas.microsoft.com/office/drawing/2014/main" id="{A1E2C0F0-E3A9-C138-63EA-C711AD3B12A1}"/>
              </a:ext>
            </a:extLst>
          </p:cNvPr>
          <p:cNvSpPr/>
          <p:nvPr userDrawn="1"/>
        </p:nvSpPr>
        <p:spPr>
          <a:xfrm>
            <a:off x="539552" y="1268760"/>
            <a:ext cx="4582422" cy="3502604"/>
          </a:xfrm>
          <a:prstGeom prst="roundRect">
            <a:avLst/>
          </a:prstGeom>
          <a:solidFill>
            <a:srgbClr val="D0167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4800" dirty="0" err="1">
                <a:solidFill>
                  <a:prstClr val="white"/>
                </a:solidFill>
                <a:latin typeface="Century Gothic" panose="020B0502020202020204" pitchFamily="34" charset="0"/>
              </a:rPr>
              <a:t>Curiosidade</a:t>
            </a:r>
            <a:r>
              <a:rPr lang="en-US" sz="4800" dirty="0">
                <a:solidFill>
                  <a:prstClr val="white"/>
                </a:solidFill>
                <a:latin typeface="Century Gothic" panose="020B0502020202020204" pitchFamily="34" charset="0"/>
              </a:rPr>
              <a:t> </a:t>
            </a:r>
            <a:r>
              <a:rPr lang="en-US" sz="4800" dirty="0" err="1">
                <a:solidFill>
                  <a:prstClr val="white"/>
                </a:solidFill>
                <a:latin typeface="Century Gothic" panose="020B0502020202020204" pitchFamily="34" charset="0"/>
              </a:rPr>
              <a:t>Missionária</a:t>
            </a:r>
            <a:r>
              <a:rPr lang="en-US" sz="4800" dirty="0">
                <a:solidFill>
                  <a:prstClr val="white"/>
                </a:solidFill>
                <a:latin typeface="Century Gothic" panose="020B0502020202020204" pitchFamily="34" charset="0"/>
              </a:rPr>
              <a:t> e Quadro de </a:t>
            </a:r>
            <a:r>
              <a:rPr lang="en-US" sz="4800" dirty="0" err="1">
                <a:solidFill>
                  <a:prstClr val="white"/>
                </a:solidFill>
                <a:latin typeface="Century Gothic" panose="020B0502020202020204" pitchFamily="34" charset="0"/>
              </a:rPr>
              <a:t>ofertas</a:t>
            </a:r>
            <a:endParaRPr kumimoji="0" lang="en-US" sz="48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p:txBody>
      </p:sp>
    </p:spTree>
    <p:extLst>
      <p:ext uri="{BB962C8B-B14F-4D97-AF65-F5344CB8AC3E}">
        <p14:creationId xmlns:p14="http://schemas.microsoft.com/office/powerpoint/2010/main" val="190530786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Arte da Semana">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928EDA3A-2546-4DEC-9A42-20AF7DF621A9}"/>
              </a:ext>
            </a:extLst>
          </p:cNvPr>
          <p:cNvSpPr/>
          <p:nvPr userDrawn="1"/>
        </p:nvSpPr>
        <p:spPr>
          <a:xfrm>
            <a:off x="2612708" y="58056"/>
            <a:ext cx="6408208" cy="5486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pt-BR" sz="3600" b="1" cap="none" spc="0" dirty="0">
                <a:ln w="0"/>
                <a:solidFill>
                  <a:schemeClr val="tx1"/>
                </a:solidFill>
                <a:effectLst>
                  <a:outerShdw blurRad="38100" dist="19050" dir="2700000" algn="tl" rotWithShape="0">
                    <a:schemeClr val="dk1">
                      <a:alpha val="40000"/>
                    </a:schemeClr>
                  </a:outerShdw>
                </a:effectLst>
              </a:rPr>
              <a:t>Arte da Semana</a:t>
            </a:r>
          </a:p>
        </p:txBody>
      </p:sp>
    </p:spTree>
    <p:extLst>
      <p:ext uri="{BB962C8B-B14F-4D97-AF65-F5344CB8AC3E}">
        <p14:creationId xmlns:p14="http://schemas.microsoft.com/office/powerpoint/2010/main" val="383917443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Passagens Licao">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CB6665-B5B4-F745-9CBF-183228BC10FF}"/>
              </a:ext>
            </a:extLst>
          </p:cNvPr>
          <p:cNvSpPr>
            <a:spLocks noGrp="1"/>
          </p:cNvSpPr>
          <p:nvPr>
            <p:ph type="dt" sz="half" idx="10"/>
          </p:nvPr>
        </p:nvSpPr>
        <p:spPr/>
        <p:txBody>
          <a:bodyPr/>
          <a:lstStyle/>
          <a:p>
            <a:fld id="{913A3F87-000E-7646-95A8-ED14C0EB8E0A}" type="datetimeFigureOut">
              <a:rPr lang="en-US" smtClean="0"/>
              <a:t>8/29/2026</a:t>
            </a:fld>
            <a:endParaRPr lang="en-US"/>
          </a:p>
        </p:txBody>
      </p:sp>
      <p:sp>
        <p:nvSpPr>
          <p:cNvPr id="3" name="Footer Placeholder 2">
            <a:extLst>
              <a:ext uri="{FF2B5EF4-FFF2-40B4-BE49-F238E27FC236}">
                <a16:creationId xmlns:a16="http://schemas.microsoft.com/office/drawing/2014/main" id="{0DA602CE-866F-4ECF-3E0C-81FA40594E8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1B194BD-118E-D123-5021-859286E8335A}"/>
              </a:ext>
            </a:extLst>
          </p:cNvPr>
          <p:cNvSpPr>
            <a:spLocks noGrp="1"/>
          </p:cNvSpPr>
          <p:nvPr>
            <p:ph type="sldNum" sz="quarter" idx="12"/>
          </p:nvPr>
        </p:nvSpPr>
        <p:spPr/>
        <p:txBody>
          <a:bodyPr/>
          <a:lstStyle/>
          <a:p>
            <a:fld id="{69F6E587-034D-8D44-B3A1-236A0616207A}" type="slidenum">
              <a:rPr lang="en-US" smtClean="0"/>
              <a:t>‹nº›</a:t>
            </a:fld>
            <a:endParaRPr lang="en-US"/>
          </a:p>
        </p:txBody>
      </p:sp>
      <p:sp>
        <p:nvSpPr>
          <p:cNvPr id="6" name="Espaço Reservado para Imagem 5">
            <a:extLst>
              <a:ext uri="{FF2B5EF4-FFF2-40B4-BE49-F238E27FC236}">
                <a16:creationId xmlns:a16="http://schemas.microsoft.com/office/drawing/2014/main" id="{1364019E-99DD-3542-C0C7-DBF48FEE023F}"/>
              </a:ext>
            </a:extLst>
          </p:cNvPr>
          <p:cNvSpPr>
            <a:spLocks noGrp="1" noChangeAspect="1"/>
          </p:cNvSpPr>
          <p:nvPr>
            <p:ph type="pic" sz="quarter" idx="13"/>
          </p:nvPr>
        </p:nvSpPr>
        <p:spPr>
          <a:xfrm>
            <a:off x="1350000" y="712800"/>
            <a:ext cx="7743600" cy="6094800"/>
          </a:xfrm>
          <a:prstGeom prst="rect">
            <a:avLst/>
          </a:prstGeom>
        </p:spPr>
        <p:txBody>
          <a:bodyPr/>
          <a:lstStyle/>
          <a:p>
            <a:endParaRPr lang="pt-BR"/>
          </a:p>
        </p:txBody>
      </p:sp>
    </p:spTree>
    <p:extLst>
      <p:ext uri="{BB962C8B-B14F-4D97-AF65-F5344CB8AC3E}">
        <p14:creationId xmlns:p14="http://schemas.microsoft.com/office/powerpoint/2010/main" val="109039577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Vermelho - Geral">
    <p:spTree>
      <p:nvGrpSpPr>
        <p:cNvPr id="1" name=""/>
        <p:cNvGrpSpPr/>
        <p:nvPr/>
      </p:nvGrpSpPr>
      <p:grpSpPr>
        <a:xfrm>
          <a:off x="0" y="0"/>
          <a:ext cx="0" cy="0"/>
          <a:chOff x="0" y="0"/>
          <a:chExt cx="0" cy="0"/>
        </a:xfrm>
      </p:grpSpPr>
      <p:pic>
        <p:nvPicPr>
          <p:cNvPr id="5" name="Imagem 4">
            <a:extLst>
              <a:ext uri="{FF2B5EF4-FFF2-40B4-BE49-F238E27FC236}">
                <a16:creationId xmlns:a16="http://schemas.microsoft.com/office/drawing/2014/main" id="{BDD90B2F-E233-578F-40B6-5250959C08E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332000" y="570864"/>
            <a:ext cx="7812000" cy="6236936"/>
          </a:xfrm>
          <a:prstGeom prst="rect">
            <a:avLst/>
          </a:prstGeom>
        </p:spPr>
      </p:pic>
      <p:sp>
        <p:nvSpPr>
          <p:cNvPr id="8" name="Espaço Reservado para Imagem 5">
            <a:extLst>
              <a:ext uri="{FF2B5EF4-FFF2-40B4-BE49-F238E27FC236}">
                <a16:creationId xmlns:a16="http://schemas.microsoft.com/office/drawing/2014/main" id="{840C91CA-113E-A673-1789-5F26B78374B3}"/>
              </a:ext>
            </a:extLst>
          </p:cNvPr>
          <p:cNvSpPr>
            <a:spLocks noGrp="1" noChangeAspect="1"/>
          </p:cNvSpPr>
          <p:nvPr>
            <p:ph type="pic" sz="quarter" idx="13"/>
          </p:nvPr>
        </p:nvSpPr>
        <p:spPr>
          <a:xfrm>
            <a:off x="1332000" y="570864"/>
            <a:ext cx="7761600" cy="6211536"/>
          </a:xfrm>
          <a:prstGeom prst="rect">
            <a:avLst/>
          </a:prstGeom>
        </p:spPr>
        <p:txBody>
          <a:bodyPr/>
          <a:lstStyle/>
          <a:p>
            <a:endParaRPr lang="pt-BR"/>
          </a:p>
        </p:txBody>
      </p:sp>
      <p:sp>
        <p:nvSpPr>
          <p:cNvPr id="10" name="Espaço Reservado para Texto 31">
            <a:extLst>
              <a:ext uri="{FF2B5EF4-FFF2-40B4-BE49-F238E27FC236}">
                <a16:creationId xmlns:a16="http://schemas.microsoft.com/office/drawing/2014/main" id="{880196AF-ACA0-8FE5-8CAB-79B56D5EED5E}"/>
              </a:ext>
            </a:extLst>
          </p:cNvPr>
          <p:cNvSpPr>
            <a:spLocks noGrp="1"/>
          </p:cNvSpPr>
          <p:nvPr>
            <p:ph type="body" sz="quarter" idx="15" hasCustomPrompt="1"/>
          </p:nvPr>
        </p:nvSpPr>
        <p:spPr>
          <a:xfrm>
            <a:off x="107504" y="113664"/>
            <a:ext cx="9036496" cy="431800"/>
          </a:xfrm>
          <a:prstGeom prst="rect">
            <a:avLst/>
          </a:prstGeom>
          <a:noFill/>
        </p:spPr>
        <p:txBody>
          <a:bodyPr/>
          <a:lstStyle>
            <a:lvl1pPr algn="r">
              <a:buNone/>
              <a:defRPr sz="3200" b="1" baseline="0">
                <a:solidFill>
                  <a:schemeClr val="tx1"/>
                </a:solidFill>
                <a:latin typeface="+mj-lt"/>
                <a:cs typeface="Arial" panose="020B0604020202020204" pitchFamily="34" charset="0"/>
              </a:defRPr>
            </a:lvl1pPr>
          </a:lstStyle>
          <a:p>
            <a:pPr lvl="0"/>
            <a:r>
              <a:rPr lang="pt-BR" dirty="0"/>
              <a:t>Editar1 </a:t>
            </a:r>
          </a:p>
        </p:txBody>
      </p:sp>
      <p:sp>
        <p:nvSpPr>
          <p:cNvPr id="11" name="Espaço Reservado para Texto 6">
            <a:extLst>
              <a:ext uri="{FF2B5EF4-FFF2-40B4-BE49-F238E27FC236}">
                <a16:creationId xmlns:a16="http://schemas.microsoft.com/office/drawing/2014/main" id="{62E40D8D-635C-FC36-25DE-2275F7B29674}"/>
              </a:ext>
            </a:extLst>
          </p:cNvPr>
          <p:cNvSpPr>
            <a:spLocks noGrp="1" noChangeAspect="1"/>
          </p:cNvSpPr>
          <p:nvPr>
            <p:ph type="body" sz="quarter" idx="16" hasCustomPrompt="1"/>
          </p:nvPr>
        </p:nvSpPr>
        <p:spPr>
          <a:xfrm>
            <a:off x="1332000" y="570864"/>
            <a:ext cx="7761600" cy="6211536"/>
          </a:xfrm>
          <a:prstGeom prst="rect">
            <a:avLst/>
          </a:prstGeom>
          <a:solidFill>
            <a:schemeClr val="bg1">
              <a:alpha val="50000"/>
            </a:schemeClr>
          </a:solidFill>
        </p:spPr>
        <p:txBody>
          <a:bodyPr/>
          <a:lstStyle>
            <a:lvl1pPr>
              <a:buNone/>
              <a:defRPr sz="2800" b="1"/>
            </a:lvl1pPr>
          </a:lstStyle>
          <a:p>
            <a:pPr lvl="0"/>
            <a:r>
              <a:rPr lang="pt-BR" dirty="0"/>
              <a:t>Texto</a:t>
            </a:r>
          </a:p>
        </p:txBody>
      </p:sp>
    </p:spTree>
    <p:extLst>
      <p:ext uri="{BB962C8B-B14F-4D97-AF65-F5344CB8AC3E}">
        <p14:creationId xmlns:p14="http://schemas.microsoft.com/office/powerpoint/2010/main" val="230985035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Verde CAPA - 4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6EFEC033-62CE-46A4-960E-A25DFB9B1134}"/>
              </a:ext>
            </a:extLst>
          </p:cNvPr>
          <p:cNvSpPr/>
          <p:nvPr userDrawn="1"/>
        </p:nvSpPr>
        <p:spPr>
          <a:xfrm>
            <a:off x="7824788" y="0"/>
            <a:ext cx="1306512" cy="6858000"/>
          </a:xfrm>
          <a:prstGeom prst="rect">
            <a:avLst/>
          </a:prstGeom>
          <a:gradFill>
            <a:gsLst>
              <a:gs pos="0">
                <a:schemeClr val="accent3">
                  <a:lumMod val="40000"/>
                  <a:lumOff val="6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pic>
        <p:nvPicPr>
          <p:cNvPr id="6" name="Imagem 2">
            <a:extLst>
              <a:ext uri="{FF2B5EF4-FFF2-40B4-BE49-F238E27FC236}">
                <a16:creationId xmlns:a16="http://schemas.microsoft.com/office/drawing/2014/main" id="{68075CF0-2B2B-46CB-916E-D0FA2954265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ângulo 6">
            <a:extLst>
              <a:ext uri="{FF2B5EF4-FFF2-40B4-BE49-F238E27FC236}">
                <a16:creationId xmlns:a16="http://schemas.microsoft.com/office/drawing/2014/main" id="{6DE53D19-9FEF-4626-9AF9-994FDE664669}"/>
              </a:ext>
            </a:extLst>
          </p:cNvPr>
          <p:cNvSpPr/>
          <p:nvPr userDrawn="1"/>
        </p:nvSpPr>
        <p:spPr>
          <a:xfrm>
            <a:off x="0" y="0"/>
            <a:ext cx="1306513" cy="6858000"/>
          </a:xfrm>
          <a:prstGeom prst="rect">
            <a:avLst/>
          </a:prstGeom>
          <a:gradFill>
            <a:gsLst>
              <a:gs pos="0">
                <a:schemeClr val="tx1"/>
              </a:gs>
              <a:gs pos="35000">
                <a:schemeClr val="bg2">
                  <a:lumMod val="25000"/>
                </a:schemeClr>
              </a:gs>
              <a:gs pos="69000">
                <a:schemeClr val="accent3">
                  <a:lumMod val="50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8" name="Retângulo 7">
            <a:extLst>
              <a:ext uri="{FF2B5EF4-FFF2-40B4-BE49-F238E27FC236}">
                <a16:creationId xmlns:a16="http://schemas.microsoft.com/office/drawing/2014/main" id="{C8325D52-CB15-4360-B2D0-6058BD4A09E3}"/>
              </a:ext>
            </a:extLst>
          </p:cNvPr>
          <p:cNvSpPr/>
          <p:nvPr userDrawn="1"/>
        </p:nvSpPr>
        <p:spPr>
          <a:xfrm>
            <a:off x="1303338" y="0"/>
            <a:ext cx="1308100" cy="6858000"/>
          </a:xfrm>
          <a:prstGeom prst="rect">
            <a:avLst/>
          </a:prstGeom>
          <a:gradFill>
            <a:gsLst>
              <a:gs pos="0">
                <a:schemeClr val="bg2">
                  <a:lumMod val="25000"/>
                </a:schemeClr>
              </a:gs>
              <a:gs pos="35000">
                <a:schemeClr val="accent3">
                  <a:lumMod val="50000"/>
                </a:schemeClr>
              </a:gs>
              <a:gs pos="69000">
                <a:schemeClr val="accent3">
                  <a:lumMod val="75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63FF76A6-8ED8-4B69-B1DF-525353A694B2}"/>
              </a:ext>
            </a:extLst>
          </p:cNvPr>
          <p:cNvSpPr/>
          <p:nvPr userDrawn="1"/>
        </p:nvSpPr>
        <p:spPr>
          <a:xfrm>
            <a:off x="2606675" y="0"/>
            <a:ext cx="1306513" cy="6858000"/>
          </a:xfrm>
          <a:prstGeom prst="rect">
            <a:avLst/>
          </a:prstGeom>
          <a:gradFill>
            <a:gsLst>
              <a:gs pos="0">
                <a:schemeClr val="accent3">
                  <a:lumMod val="50000"/>
                </a:schemeClr>
              </a:gs>
              <a:gs pos="35000">
                <a:schemeClr val="accent3">
                  <a:lumMod val="75000"/>
                </a:schemeClr>
              </a:gs>
              <a:gs pos="69000">
                <a:schemeClr val="accent3">
                  <a:lumMod val="60000"/>
                  <a:lumOff val="40000"/>
                </a:schemeClr>
              </a:gs>
              <a:gs pos="100000">
                <a:schemeClr val="accent3">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0" name="Retângulo 9">
            <a:extLst>
              <a:ext uri="{FF2B5EF4-FFF2-40B4-BE49-F238E27FC236}">
                <a16:creationId xmlns:a16="http://schemas.microsoft.com/office/drawing/2014/main" id="{3AFF0E04-F352-4127-8407-7C0A1B2AE14B}"/>
              </a:ext>
            </a:extLst>
          </p:cNvPr>
          <p:cNvSpPr/>
          <p:nvPr userDrawn="1"/>
        </p:nvSpPr>
        <p:spPr>
          <a:xfrm>
            <a:off x="3911600" y="0"/>
            <a:ext cx="1308100" cy="6858000"/>
          </a:xfrm>
          <a:prstGeom prst="rect">
            <a:avLst/>
          </a:prstGeom>
          <a:gradFill>
            <a:gsLst>
              <a:gs pos="0">
                <a:schemeClr val="accent3">
                  <a:lumMod val="75000"/>
                </a:schemeClr>
              </a:gs>
              <a:gs pos="35000">
                <a:schemeClr val="accent3">
                  <a:lumMod val="60000"/>
                  <a:lumOff val="4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1" name="Retângulo 10">
            <a:extLst>
              <a:ext uri="{FF2B5EF4-FFF2-40B4-BE49-F238E27FC236}">
                <a16:creationId xmlns:a16="http://schemas.microsoft.com/office/drawing/2014/main" id="{445B7C3E-20BA-4F87-9162-37E4DD81732C}"/>
              </a:ext>
            </a:extLst>
          </p:cNvPr>
          <p:cNvSpPr/>
          <p:nvPr userDrawn="1"/>
        </p:nvSpPr>
        <p:spPr>
          <a:xfrm>
            <a:off x="5216525" y="0"/>
            <a:ext cx="1306513"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2" name="Retângulo 11">
            <a:extLst>
              <a:ext uri="{FF2B5EF4-FFF2-40B4-BE49-F238E27FC236}">
                <a16:creationId xmlns:a16="http://schemas.microsoft.com/office/drawing/2014/main" id="{8FC8DDCF-E3C2-4624-AE54-76BD0F9E3AF2}"/>
              </a:ext>
            </a:extLst>
          </p:cNvPr>
          <p:cNvSpPr/>
          <p:nvPr userDrawn="1"/>
        </p:nvSpPr>
        <p:spPr>
          <a:xfrm>
            <a:off x="6519863" y="0"/>
            <a:ext cx="1308100"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21" name="CaixaDeTexto 18">
            <a:extLst>
              <a:ext uri="{FF2B5EF4-FFF2-40B4-BE49-F238E27FC236}">
                <a16:creationId xmlns:a16="http://schemas.microsoft.com/office/drawing/2014/main" id="{545FA0D4-BC09-4D08-B778-F3CE3904D9B5}"/>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a:solidFill>
                  <a:schemeClr val="bg1"/>
                </a:solidFill>
              </a:rPr>
              <a:t>Trimestre</a:t>
            </a:r>
          </a:p>
          <a:p>
            <a:pPr>
              <a:defRPr/>
            </a:pPr>
            <a:endParaRPr lang="pt-BR" altLang="pt-BR">
              <a:solidFill>
                <a:schemeClr val="bg1"/>
              </a:solidFill>
            </a:endParaRPr>
          </a:p>
          <a:p>
            <a:pPr>
              <a:defRPr/>
            </a:pPr>
            <a:r>
              <a:rPr lang="pt-BR" altLang="pt-BR">
                <a:solidFill>
                  <a:schemeClr val="bg1"/>
                </a:solidFill>
              </a:rPr>
              <a:t>  Ano </a:t>
            </a:r>
          </a:p>
          <a:p>
            <a:pPr>
              <a:defRPr/>
            </a:pPr>
            <a:endParaRPr lang="pt-BR" altLang="pt-BR">
              <a:solidFill>
                <a:schemeClr val="bg1"/>
              </a:solidFill>
            </a:endParaRPr>
          </a:p>
          <a:p>
            <a:pPr>
              <a:defRPr/>
            </a:pPr>
            <a:r>
              <a:rPr lang="pt-BR" altLang="pt-BR">
                <a:solidFill>
                  <a:schemeClr val="bg1"/>
                </a:solidFill>
              </a:rPr>
              <a:t> </a:t>
            </a:r>
          </a:p>
        </p:txBody>
      </p:sp>
      <p:sp>
        <p:nvSpPr>
          <p:cNvPr id="22" name="CaixaDeTexto 19">
            <a:extLst>
              <a:ext uri="{FF2B5EF4-FFF2-40B4-BE49-F238E27FC236}">
                <a16:creationId xmlns:a16="http://schemas.microsoft.com/office/drawing/2014/main" id="{7A3CB694-172F-4C43-BB37-F4CF3C6FC4CB}"/>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a:solidFill>
                  <a:schemeClr val="bg1"/>
                </a:solidFill>
              </a:rPr>
              <a:t>Escola Sabatina dos Primários</a:t>
            </a:r>
          </a:p>
        </p:txBody>
      </p:sp>
      <p:sp>
        <p:nvSpPr>
          <p:cNvPr id="26" name="CaixaDeTexto 20">
            <a:extLst>
              <a:ext uri="{FF2B5EF4-FFF2-40B4-BE49-F238E27FC236}">
                <a16:creationId xmlns:a16="http://schemas.microsoft.com/office/drawing/2014/main" id="{0EC31F69-B43B-4228-A1D0-860D346E5344}"/>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4º</a:t>
            </a:r>
          </a:p>
        </p:txBody>
      </p:sp>
      <p:sp>
        <p:nvSpPr>
          <p:cNvPr id="27" name="Retângulo 21">
            <a:extLst>
              <a:ext uri="{FF2B5EF4-FFF2-40B4-BE49-F238E27FC236}">
                <a16:creationId xmlns:a16="http://schemas.microsoft.com/office/drawing/2014/main" id="{E0A73F39-0BA3-4D7F-B70B-88F4C2AAC757}"/>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a:solidFill>
                  <a:schemeClr val="bg1"/>
                </a:solidFill>
              </a:rPr>
              <a:t>Lição</a:t>
            </a:r>
            <a:endParaRPr lang="pt-BR" altLang="pt-BR" sz="2400"/>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9" name="Espaço Reservado para Texto 22">
            <a:extLst>
              <a:ext uri="{FF2B5EF4-FFF2-40B4-BE49-F238E27FC236}">
                <a16:creationId xmlns:a16="http://schemas.microsoft.com/office/drawing/2014/main" id="{12109156-0016-45C2-80DA-599CA0CAD304}"/>
              </a:ext>
            </a:extLst>
          </p:cNvPr>
          <p:cNvSpPr>
            <a:spLocks noGrp="1"/>
          </p:cNvSpPr>
          <p:nvPr>
            <p:ph type="body" sz="quarter" idx="15" hasCustomPrompt="1"/>
          </p:nvPr>
        </p:nvSpPr>
        <p:spPr>
          <a:xfrm>
            <a:off x="1181100" y="3140968"/>
            <a:ext cx="1590700" cy="504031"/>
          </a:xfrm>
          <a:prstGeom prst="rect">
            <a:avLst/>
          </a:prstGeom>
        </p:spPr>
        <p:txBody>
          <a:bodyPr/>
          <a:lstStyle>
            <a:lvl1pPr algn="ctr">
              <a:buNone/>
              <a:defRPr sz="20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 name="Retângulo 1">
            <a:extLst>
              <a:ext uri="{FF2B5EF4-FFF2-40B4-BE49-F238E27FC236}">
                <a16:creationId xmlns:a16="http://schemas.microsoft.com/office/drawing/2014/main" id="{E54277EE-995A-AF5E-301A-837ABFA1FE01}"/>
              </a:ext>
            </a:extLst>
          </p:cNvPr>
          <p:cNvSpPr/>
          <p:nvPr userDrawn="1"/>
        </p:nvSpPr>
        <p:spPr>
          <a:xfrm>
            <a:off x="3911600" y="1556792"/>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Graça</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 name="Retângulo 2">
            <a:extLst>
              <a:ext uri="{FF2B5EF4-FFF2-40B4-BE49-F238E27FC236}">
                <a16:creationId xmlns:a16="http://schemas.microsoft.com/office/drawing/2014/main" id="{9F27F08E-FD8E-61C8-7018-7F8799DA463D}"/>
              </a:ext>
            </a:extLst>
          </p:cNvPr>
          <p:cNvSpPr/>
          <p:nvPr userDrawn="1"/>
        </p:nvSpPr>
        <p:spPr>
          <a:xfrm>
            <a:off x="5224463" y="2425483"/>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Caráter</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4" name="Retângulo 3">
            <a:extLst>
              <a:ext uri="{FF2B5EF4-FFF2-40B4-BE49-F238E27FC236}">
                <a16:creationId xmlns:a16="http://schemas.microsoft.com/office/drawing/2014/main" id="{B163CF2E-89F3-8C90-97F6-8FDF316735F0}"/>
              </a:ext>
            </a:extLst>
          </p:cNvPr>
          <p:cNvSpPr/>
          <p:nvPr userDrawn="1"/>
        </p:nvSpPr>
        <p:spPr>
          <a:xfrm>
            <a:off x="6521450" y="3313005"/>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Missão</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pic>
        <p:nvPicPr>
          <p:cNvPr id="17" name="Imagem 16">
            <a:extLst>
              <a:ext uri="{FF2B5EF4-FFF2-40B4-BE49-F238E27FC236}">
                <a16:creationId xmlns:a16="http://schemas.microsoft.com/office/drawing/2014/main" id="{9EC9EA51-047D-087B-1B89-11B91BF6BB7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18" name="Imagem 17">
            <a:extLst>
              <a:ext uri="{FF2B5EF4-FFF2-40B4-BE49-F238E27FC236}">
                <a16:creationId xmlns:a16="http://schemas.microsoft.com/office/drawing/2014/main" id="{A3093378-635E-A052-B056-EECFC158C09E}"/>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19" name="Imagem 18">
            <a:extLst>
              <a:ext uri="{FF2B5EF4-FFF2-40B4-BE49-F238E27FC236}">
                <a16:creationId xmlns:a16="http://schemas.microsoft.com/office/drawing/2014/main" id="{B5EA4B26-FAAB-7F4D-8ACB-D267FF85A555}"/>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pic>
        <p:nvPicPr>
          <p:cNvPr id="15" name="Imagem 14">
            <a:extLst>
              <a:ext uri="{FF2B5EF4-FFF2-40B4-BE49-F238E27FC236}">
                <a16:creationId xmlns:a16="http://schemas.microsoft.com/office/drawing/2014/main" id="{9058EBD1-D739-D5D2-1434-BE9AF425A4F8}"/>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6" name="Imagem 15">
            <a:extLst>
              <a:ext uri="{FF2B5EF4-FFF2-40B4-BE49-F238E27FC236}">
                <a16:creationId xmlns:a16="http://schemas.microsoft.com/office/drawing/2014/main" id="{99B15414-64B8-17E7-91FC-CD9EEB05562D}"/>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66518496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Destino das Ofertas Jpg">
    <p:spTree>
      <p:nvGrpSpPr>
        <p:cNvPr id="1" name=""/>
        <p:cNvGrpSpPr/>
        <p:nvPr/>
      </p:nvGrpSpPr>
      <p:grpSpPr>
        <a:xfrm>
          <a:off x="0" y="0"/>
          <a:ext cx="0" cy="0"/>
          <a:chOff x="0" y="0"/>
          <a:chExt cx="0" cy="0"/>
        </a:xfrm>
      </p:grpSpPr>
      <p:pic>
        <p:nvPicPr>
          <p:cNvPr id="26" name="Imagem 25">
            <a:extLst>
              <a:ext uri="{FF2B5EF4-FFF2-40B4-BE49-F238E27FC236}">
                <a16:creationId xmlns:a16="http://schemas.microsoft.com/office/drawing/2014/main" id="{8BAFAA65-FC57-380E-CB83-40F6E20CCBA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8100" y="670133"/>
            <a:ext cx="9067800" cy="6162675"/>
          </a:xfrm>
          <a:prstGeom prst="rect">
            <a:avLst/>
          </a:prstGeom>
        </p:spPr>
      </p:pic>
      <p:pic>
        <p:nvPicPr>
          <p:cNvPr id="3" name="Imagem 2">
            <a:extLst>
              <a:ext uri="{FF2B5EF4-FFF2-40B4-BE49-F238E27FC236}">
                <a16:creationId xmlns:a16="http://schemas.microsoft.com/office/drawing/2014/main" id="{FA693B65-10C4-93D3-F098-4BABF7B3F5F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320305" y="5605617"/>
            <a:ext cx="4799215" cy="1238596"/>
          </a:xfrm>
          <a:prstGeom prst="rect">
            <a:avLst/>
          </a:prstGeom>
        </p:spPr>
      </p:pic>
      <p:sp>
        <p:nvSpPr>
          <p:cNvPr id="6" name="Retângulo 5">
            <a:extLst>
              <a:ext uri="{FF2B5EF4-FFF2-40B4-BE49-F238E27FC236}">
                <a16:creationId xmlns:a16="http://schemas.microsoft.com/office/drawing/2014/main" id="{B2B76BB3-332D-400D-8B33-4E90D55DC33C}"/>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chemeClr val="tx1"/>
              </a:solidFill>
            </a:endParaRPr>
          </a:p>
        </p:txBody>
      </p:sp>
      <p:sp>
        <p:nvSpPr>
          <p:cNvPr id="4" name="Retângulo 3">
            <a:extLst>
              <a:ext uri="{FF2B5EF4-FFF2-40B4-BE49-F238E27FC236}">
                <a16:creationId xmlns:a16="http://schemas.microsoft.com/office/drawing/2014/main" id="{1E14FAD9-4A13-8E87-FF52-FE2789F52185}"/>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chemeClr val="tx1"/>
              </a:solidFill>
            </a:endParaRPr>
          </a:p>
        </p:txBody>
      </p:sp>
      <p:sp>
        <p:nvSpPr>
          <p:cNvPr id="5" name="CaixaDeTexto 4">
            <a:extLst>
              <a:ext uri="{FF2B5EF4-FFF2-40B4-BE49-F238E27FC236}">
                <a16:creationId xmlns:a16="http://schemas.microsoft.com/office/drawing/2014/main" id="{BB4127C9-CDD3-0EB4-2B5A-24F40A3089C2}"/>
              </a:ext>
            </a:extLst>
          </p:cNvPr>
          <p:cNvSpPr txBox="1"/>
          <p:nvPr userDrawn="1"/>
        </p:nvSpPr>
        <p:spPr>
          <a:xfrm>
            <a:off x="5180" y="25192"/>
            <a:ext cx="907415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pt-BR" sz="2000" b="1" dirty="0">
                <a:ln>
                  <a:solidFill>
                    <a:schemeClr val="tx1"/>
                  </a:solidFill>
                </a:ln>
                <a:solidFill>
                  <a:srgbClr val="FFFF00"/>
                </a:solidFill>
              </a:rPr>
              <a:t>DESTINO DAS OFERTAS </a:t>
            </a:r>
            <a:r>
              <a:rPr lang="pt-BR" sz="2800" b="1" dirty="0">
                <a:ln>
                  <a:solidFill>
                    <a:schemeClr val="tx1"/>
                  </a:solidFill>
                </a:ln>
                <a:solidFill>
                  <a:srgbClr val="FFFF00"/>
                </a:solidFill>
              </a:rPr>
              <a:t>– </a:t>
            </a:r>
            <a:r>
              <a:rPr lang="pt-BR" sz="2800" b="1" kern="1200" dirty="0">
                <a:ln>
                  <a:solidFill>
                    <a:schemeClr val="tx1"/>
                  </a:solidFill>
                </a:ln>
                <a:solidFill>
                  <a:srgbClr val="FFFF00"/>
                </a:solidFill>
                <a:latin typeface="+mn-lt"/>
                <a:ea typeface="+mn-ea"/>
                <a:cs typeface="+mn-cs"/>
              </a:rPr>
              <a:t>Divisão</a:t>
            </a:r>
            <a:r>
              <a:rPr lang="pt-BR" sz="2800" b="1" kern="1200" dirty="0">
                <a:ln>
                  <a:solidFill>
                    <a:schemeClr val="tx1"/>
                  </a:solidFill>
                </a:ln>
                <a:solidFill>
                  <a:srgbClr val="FF0000"/>
                </a:solidFill>
                <a:latin typeface="+mn-lt"/>
                <a:ea typeface="+mn-ea"/>
                <a:cs typeface="+mn-cs"/>
              </a:rPr>
              <a:t> Intereuropeia</a:t>
            </a:r>
            <a:endParaRPr lang="pt-BR" sz="2800" b="1" dirty="0">
              <a:ln>
                <a:solidFill>
                  <a:schemeClr val="tx1"/>
                </a:solidFill>
              </a:ln>
              <a:solidFill>
                <a:srgbClr val="FF0000"/>
              </a:solidFill>
            </a:endParaRPr>
          </a:p>
        </p:txBody>
      </p:sp>
      <p:sp>
        <p:nvSpPr>
          <p:cNvPr id="10" name="Elipse 9">
            <a:extLst>
              <a:ext uri="{FF2B5EF4-FFF2-40B4-BE49-F238E27FC236}">
                <a16:creationId xmlns:a16="http://schemas.microsoft.com/office/drawing/2014/main" id="{2D276563-F2C3-1606-1B46-336EACB046C0}"/>
              </a:ext>
            </a:extLst>
          </p:cNvPr>
          <p:cNvSpPr/>
          <p:nvPr userDrawn="1"/>
        </p:nvSpPr>
        <p:spPr>
          <a:xfrm flipH="1">
            <a:off x="2386738" y="5656228"/>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1</a:t>
            </a:r>
          </a:p>
        </p:txBody>
      </p:sp>
      <p:sp>
        <p:nvSpPr>
          <p:cNvPr id="11" name="Elipse 10">
            <a:extLst>
              <a:ext uri="{FF2B5EF4-FFF2-40B4-BE49-F238E27FC236}">
                <a16:creationId xmlns:a16="http://schemas.microsoft.com/office/drawing/2014/main" id="{79918709-8584-D574-26C1-50E401D0183C}"/>
              </a:ext>
            </a:extLst>
          </p:cNvPr>
          <p:cNvSpPr/>
          <p:nvPr userDrawn="1"/>
        </p:nvSpPr>
        <p:spPr>
          <a:xfrm flipH="1">
            <a:off x="2386738" y="5876661"/>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2</a:t>
            </a:r>
          </a:p>
        </p:txBody>
      </p:sp>
      <p:sp>
        <p:nvSpPr>
          <p:cNvPr id="12" name="Elipse 11">
            <a:extLst>
              <a:ext uri="{FF2B5EF4-FFF2-40B4-BE49-F238E27FC236}">
                <a16:creationId xmlns:a16="http://schemas.microsoft.com/office/drawing/2014/main" id="{1AE57EB1-5D11-DC62-DD29-CB055FDD28B4}"/>
              </a:ext>
            </a:extLst>
          </p:cNvPr>
          <p:cNvSpPr/>
          <p:nvPr userDrawn="1"/>
        </p:nvSpPr>
        <p:spPr>
          <a:xfrm flipH="1">
            <a:off x="2386738" y="6097094"/>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3</a:t>
            </a:r>
          </a:p>
        </p:txBody>
      </p:sp>
      <p:sp>
        <p:nvSpPr>
          <p:cNvPr id="13" name="Elipse 12">
            <a:extLst>
              <a:ext uri="{FF2B5EF4-FFF2-40B4-BE49-F238E27FC236}">
                <a16:creationId xmlns:a16="http://schemas.microsoft.com/office/drawing/2014/main" id="{92908428-882B-CAB9-F153-ED6A1A263B3C}"/>
              </a:ext>
            </a:extLst>
          </p:cNvPr>
          <p:cNvSpPr/>
          <p:nvPr userDrawn="1"/>
        </p:nvSpPr>
        <p:spPr>
          <a:xfrm flipH="1">
            <a:off x="2386738" y="6317527"/>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4</a:t>
            </a:r>
          </a:p>
        </p:txBody>
      </p:sp>
      <p:sp>
        <p:nvSpPr>
          <p:cNvPr id="14" name="Elipse 13">
            <a:extLst>
              <a:ext uri="{FF2B5EF4-FFF2-40B4-BE49-F238E27FC236}">
                <a16:creationId xmlns:a16="http://schemas.microsoft.com/office/drawing/2014/main" id="{2E083CE5-5461-9BAB-DC78-41F7B689E9F6}"/>
              </a:ext>
            </a:extLst>
          </p:cNvPr>
          <p:cNvSpPr/>
          <p:nvPr userDrawn="1"/>
        </p:nvSpPr>
        <p:spPr>
          <a:xfrm flipH="1">
            <a:off x="2386738" y="6537960"/>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5</a:t>
            </a:r>
          </a:p>
        </p:txBody>
      </p:sp>
      <p:sp>
        <p:nvSpPr>
          <p:cNvPr id="15" name="Elipse 14">
            <a:extLst>
              <a:ext uri="{FF2B5EF4-FFF2-40B4-BE49-F238E27FC236}">
                <a16:creationId xmlns:a16="http://schemas.microsoft.com/office/drawing/2014/main" id="{44D521DB-EE32-5F00-8BE5-5B36CE7F5E96}"/>
              </a:ext>
            </a:extLst>
          </p:cNvPr>
          <p:cNvSpPr/>
          <p:nvPr userDrawn="1"/>
        </p:nvSpPr>
        <p:spPr>
          <a:xfrm flipH="1">
            <a:off x="6870988" y="5636878"/>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1</a:t>
            </a:r>
          </a:p>
        </p:txBody>
      </p:sp>
      <p:sp>
        <p:nvSpPr>
          <p:cNvPr id="16" name="Elipse 15">
            <a:extLst>
              <a:ext uri="{FF2B5EF4-FFF2-40B4-BE49-F238E27FC236}">
                <a16:creationId xmlns:a16="http://schemas.microsoft.com/office/drawing/2014/main" id="{D324F628-F49F-3DBF-B249-A65D808D61C9}"/>
              </a:ext>
            </a:extLst>
          </p:cNvPr>
          <p:cNvSpPr/>
          <p:nvPr userDrawn="1"/>
        </p:nvSpPr>
        <p:spPr>
          <a:xfrm flipH="1">
            <a:off x="6870988" y="5857311"/>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2</a:t>
            </a:r>
          </a:p>
        </p:txBody>
      </p:sp>
      <p:sp>
        <p:nvSpPr>
          <p:cNvPr id="17" name="Elipse 16">
            <a:extLst>
              <a:ext uri="{FF2B5EF4-FFF2-40B4-BE49-F238E27FC236}">
                <a16:creationId xmlns:a16="http://schemas.microsoft.com/office/drawing/2014/main" id="{79C549F6-8A27-58E6-B316-3A837F6BFD8C}"/>
              </a:ext>
            </a:extLst>
          </p:cNvPr>
          <p:cNvSpPr/>
          <p:nvPr userDrawn="1"/>
        </p:nvSpPr>
        <p:spPr>
          <a:xfrm flipH="1">
            <a:off x="6870988" y="6077744"/>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3</a:t>
            </a:r>
          </a:p>
        </p:txBody>
      </p:sp>
      <p:sp>
        <p:nvSpPr>
          <p:cNvPr id="18" name="Elipse 17">
            <a:extLst>
              <a:ext uri="{FF2B5EF4-FFF2-40B4-BE49-F238E27FC236}">
                <a16:creationId xmlns:a16="http://schemas.microsoft.com/office/drawing/2014/main" id="{9981DCF5-38D7-25C7-65B5-8FB3F1BBEE43}"/>
              </a:ext>
            </a:extLst>
          </p:cNvPr>
          <p:cNvSpPr/>
          <p:nvPr userDrawn="1"/>
        </p:nvSpPr>
        <p:spPr>
          <a:xfrm flipH="1">
            <a:off x="6870988" y="6298177"/>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4</a:t>
            </a:r>
          </a:p>
        </p:txBody>
      </p:sp>
      <p:sp>
        <p:nvSpPr>
          <p:cNvPr id="19" name="Elipse 18">
            <a:extLst>
              <a:ext uri="{FF2B5EF4-FFF2-40B4-BE49-F238E27FC236}">
                <a16:creationId xmlns:a16="http://schemas.microsoft.com/office/drawing/2014/main" id="{29DA0739-6C76-9406-9FC6-EFD006E95058}"/>
              </a:ext>
            </a:extLst>
          </p:cNvPr>
          <p:cNvSpPr/>
          <p:nvPr userDrawn="1"/>
        </p:nvSpPr>
        <p:spPr>
          <a:xfrm flipH="1">
            <a:off x="6870988" y="6518610"/>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5</a:t>
            </a:r>
          </a:p>
        </p:txBody>
      </p:sp>
      <p:cxnSp>
        <p:nvCxnSpPr>
          <p:cNvPr id="20" name="Conector de Seta Reta 19">
            <a:extLst>
              <a:ext uri="{FF2B5EF4-FFF2-40B4-BE49-F238E27FC236}">
                <a16:creationId xmlns:a16="http://schemas.microsoft.com/office/drawing/2014/main" id="{39127D6E-7BEE-FFAE-DE89-C1F8FD94C724}"/>
              </a:ext>
            </a:extLst>
          </p:cNvPr>
          <p:cNvCxnSpPr>
            <a:cxnSpLocks/>
          </p:cNvCxnSpPr>
          <p:nvPr userDrawn="1"/>
        </p:nvCxnSpPr>
        <p:spPr>
          <a:xfrm flipH="1" flipV="1">
            <a:off x="3658436" y="2432899"/>
            <a:ext cx="3228576" cy="3250296"/>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1" name="Conector de Seta Reta 20">
            <a:extLst>
              <a:ext uri="{FF2B5EF4-FFF2-40B4-BE49-F238E27FC236}">
                <a16:creationId xmlns:a16="http://schemas.microsoft.com/office/drawing/2014/main" id="{DEA8BC93-B99B-64BB-3FBD-7BB7BF134730}"/>
              </a:ext>
            </a:extLst>
          </p:cNvPr>
          <p:cNvCxnSpPr>
            <a:cxnSpLocks/>
          </p:cNvCxnSpPr>
          <p:nvPr userDrawn="1"/>
        </p:nvCxnSpPr>
        <p:spPr>
          <a:xfrm flipH="1" flipV="1">
            <a:off x="5272724" y="4477024"/>
            <a:ext cx="1618862" cy="1455101"/>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Conector de Seta Reta 21">
            <a:extLst>
              <a:ext uri="{FF2B5EF4-FFF2-40B4-BE49-F238E27FC236}">
                <a16:creationId xmlns:a16="http://schemas.microsoft.com/office/drawing/2014/main" id="{92DD2056-9B5C-2D17-9C50-6CC8918A9373}"/>
              </a:ext>
            </a:extLst>
          </p:cNvPr>
          <p:cNvCxnSpPr>
            <a:cxnSpLocks/>
          </p:cNvCxnSpPr>
          <p:nvPr userDrawn="1"/>
        </p:nvCxnSpPr>
        <p:spPr>
          <a:xfrm flipV="1">
            <a:off x="7064468" y="3706687"/>
            <a:ext cx="275418" cy="2461057"/>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3" name="Conector de Seta Reta 22">
            <a:extLst>
              <a:ext uri="{FF2B5EF4-FFF2-40B4-BE49-F238E27FC236}">
                <a16:creationId xmlns:a16="http://schemas.microsoft.com/office/drawing/2014/main" id="{59AA7387-D29F-EC46-0E95-3A9F87114461}"/>
              </a:ext>
            </a:extLst>
          </p:cNvPr>
          <p:cNvCxnSpPr>
            <a:cxnSpLocks/>
          </p:cNvCxnSpPr>
          <p:nvPr userDrawn="1"/>
        </p:nvCxnSpPr>
        <p:spPr>
          <a:xfrm flipV="1">
            <a:off x="7050988" y="4293096"/>
            <a:ext cx="761372" cy="2303884"/>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 name="Conector de Seta Reta 23">
            <a:extLst>
              <a:ext uri="{FF2B5EF4-FFF2-40B4-BE49-F238E27FC236}">
                <a16:creationId xmlns:a16="http://schemas.microsoft.com/office/drawing/2014/main" id="{286C012D-EF20-18F4-83A4-00FE7FF74997}"/>
              </a:ext>
            </a:extLst>
          </p:cNvPr>
          <p:cNvCxnSpPr>
            <a:cxnSpLocks/>
          </p:cNvCxnSpPr>
          <p:nvPr userDrawn="1"/>
        </p:nvCxnSpPr>
        <p:spPr>
          <a:xfrm flipV="1">
            <a:off x="7050988" y="4834403"/>
            <a:ext cx="563662" cy="1553774"/>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9583328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Mapa Historia Missionaria">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rgbClr val="FFFF0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História Missionária</a:t>
            </a:r>
            <a:endParaRPr lang="pt-BR" sz="3600" b="1" dirty="0">
              <a:ln>
                <a:solidFill>
                  <a:schemeClr val="tx1"/>
                </a:solidFill>
              </a:ln>
              <a:solidFill>
                <a:srgbClr val="FF0000"/>
              </a:solidFill>
            </a:endParaRPr>
          </a:p>
        </p:txBody>
      </p:sp>
      <p:sp>
        <p:nvSpPr>
          <p:cNvPr id="6" name="Espaço Reservado para Texto 1">
            <a:extLst>
              <a:ext uri="{FF2B5EF4-FFF2-40B4-BE49-F238E27FC236}">
                <a16:creationId xmlns:a16="http://schemas.microsoft.com/office/drawing/2014/main" id="{5806CFBF-E61B-897D-40B3-224202458DD4}"/>
              </a:ext>
            </a:extLst>
          </p:cNvPr>
          <p:cNvSpPr>
            <a:spLocks noGrp="1"/>
          </p:cNvSpPr>
          <p:nvPr>
            <p:ph type="body" sz="quarter" idx="10"/>
          </p:nvPr>
        </p:nvSpPr>
        <p:spPr>
          <a:xfrm>
            <a:off x="71995" y="679578"/>
            <a:ext cx="9037079" cy="6120000"/>
          </a:xfrm>
          <a:prstGeom prst="rect">
            <a:avLst/>
          </a:prstGeom>
        </p:spPr>
        <p:txBody>
          <a:bodyPr/>
          <a:lstStyle/>
          <a:p>
            <a:endParaRPr lang="pt-BR" dirty="0"/>
          </a:p>
          <a:p>
            <a:endParaRPr lang="pt-BR" dirty="0"/>
          </a:p>
        </p:txBody>
      </p:sp>
      <p:pic>
        <p:nvPicPr>
          <p:cNvPr id="7" name="Imagem 6">
            <a:extLst>
              <a:ext uri="{FF2B5EF4-FFF2-40B4-BE49-F238E27FC236}">
                <a16:creationId xmlns:a16="http://schemas.microsoft.com/office/drawing/2014/main" id="{36BC8795-B831-FB49-2967-BE31AA71596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96850" y="2060848"/>
            <a:ext cx="8750300" cy="4584700"/>
          </a:xfrm>
          <a:prstGeom prst="rect">
            <a:avLst/>
          </a:prstGeom>
        </p:spPr>
      </p:pic>
    </p:spTree>
    <p:extLst>
      <p:ext uri="{BB962C8B-B14F-4D97-AF65-F5344CB8AC3E}">
        <p14:creationId xmlns:p14="http://schemas.microsoft.com/office/powerpoint/2010/main" val="198947657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Historia Missionaria">
    <p:spTree>
      <p:nvGrpSpPr>
        <p:cNvPr id="1" name=""/>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41BD80D8-3761-4900-B3A7-1F0AC121B4FB}"/>
              </a:ext>
            </a:extLst>
          </p:cNvPr>
          <p:cNvSpPr>
            <a:spLocks noGrp="1"/>
          </p:cNvSpPr>
          <p:nvPr>
            <p:ph type="body" sz="quarter" idx="10"/>
          </p:nvPr>
        </p:nvSpPr>
        <p:spPr>
          <a:xfrm>
            <a:off x="71995" y="679578"/>
            <a:ext cx="9037079" cy="6120000"/>
          </a:xfrm>
          <a:prstGeom prst="rect">
            <a:avLst/>
          </a:prstGeom>
          <a:noFill/>
        </p:spPr>
        <p:txBody>
          <a:bodyPr/>
          <a:lstStyle>
            <a:lvl1pPr marL="0" indent="180000">
              <a:lnSpc>
                <a:spcPct val="90000"/>
              </a:lnSpc>
              <a:spcBef>
                <a:spcPts val="0"/>
              </a:spcBef>
              <a:buFont typeface="Arial" panose="020B0604020202020204" pitchFamily="34" charset="0"/>
              <a:buNone/>
              <a:defRPr sz="2400" b="1">
                <a:solidFill>
                  <a:srgbClr val="FF0000"/>
                </a:solidFill>
              </a:defRPr>
            </a:lvl1pPr>
            <a:lvl2pPr>
              <a:defRPr sz="1800"/>
            </a:lvl2pPr>
            <a:lvl3pPr>
              <a:defRPr sz="1800"/>
            </a:lvl3pPr>
            <a:lvl4pPr>
              <a:defRPr sz="1800"/>
            </a:lvl4pPr>
            <a:lvl5pPr>
              <a:defRPr sz="1800"/>
            </a:lvl5pPr>
          </a:lstStyle>
          <a:p>
            <a:pPr algn="l"/>
            <a:endParaRPr lang="pt-BR" dirty="0"/>
          </a:p>
        </p:txBody>
      </p:sp>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indent="0" algn="ctr" eaLnBrk="1" fontAlgn="auto" hangingPunct="1">
              <a:spcBef>
                <a:spcPts val="0"/>
              </a:spcBef>
              <a:spcAft>
                <a:spcPts val="0"/>
              </a:spcAft>
              <a:buFont typeface="Arial" panose="020B0604020202020204" pitchFamily="34" charset="0"/>
              <a:buNone/>
              <a:defRPr/>
            </a:pPr>
            <a:endParaRPr lang="pt-BR" dirty="0"/>
          </a:p>
        </p:txBody>
      </p:sp>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História Missionária</a:t>
            </a:r>
            <a:endParaRPr lang="pt-BR" sz="3600" b="1" dirty="0">
              <a:ln>
                <a:solidFill>
                  <a:schemeClr val="tx1"/>
                </a:solidFill>
              </a:ln>
              <a:solidFill>
                <a:srgbClr val="FF0000"/>
              </a:solidFill>
            </a:endParaRPr>
          </a:p>
        </p:txBody>
      </p:sp>
      <p:pic>
        <p:nvPicPr>
          <p:cNvPr id="9" name="Imagem 8">
            <a:extLst>
              <a:ext uri="{FF2B5EF4-FFF2-40B4-BE49-F238E27FC236}">
                <a16:creationId xmlns:a16="http://schemas.microsoft.com/office/drawing/2014/main" id="{E0819833-E624-8FD1-7345-5E442B05566C}"/>
              </a:ext>
            </a:extLst>
          </p:cNvPr>
          <p:cNvPicPr>
            <a:picLocks noChangeAspect="1"/>
          </p:cNvPicPr>
          <p:nvPr userDrawn="1"/>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121670" y="2780928"/>
            <a:ext cx="6090065" cy="4114938"/>
          </a:xfrm>
          <a:prstGeom prst="rect">
            <a:avLst/>
          </a:prstGeom>
        </p:spPr>
      </p:pic>
    </p:spTree>
    <p:extLst>
      <p:ext uri="{BB962C8B-B14F-4D97-AF65-F5344CB8AC3E}">
        <p14:creationId xmlns:p14="http://schemas.microsoft.com/office/powerpoint/2010/main" val="262580373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Licao da Natureza">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pic>
        <p:nvPicPr>
          <p:cNvPr id="2" name="Imagem 1">
            <a:extLst>
              <a:ext uri="{FF2B5EF4-FFF2-40B4-BE49-F238E27FC236}">
                <a16:creationId xmlns:a16="http://schemas.microsoft.com/office/drawing/2014/main" id="{1239EB37-C5AC-8AF0-8BC4-96A10212C28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32" y="680274"/>
            <a:ext cx="9144000" cy="6177726"/>
          </a:xfrm>
          <a:prstGeom prst="rect">
            <a:avLst/>
          </a:prstGeom>
        </p:spPr>
      </p:pic>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Lição da Natureza</a:t>
            </a:r>
            <a:endParaRPr lang="pt-BR" sz="3600" b="1" dirty="0">
              <a:ln>
                <a:solidFill>
                  <a:schemeClr val="tx1"/>
                </a:solidFill>
              </a:ln>
              <a:solidFill>
                <a:srgbClr val="FF0000"/>
              </a:solidFill>
            </a:endParaRPr>
          </a:p>
        </p:txBody>
      </p:sp>
    </p:spTree>
    <p:extLst>
      <p:ext uri="{BB962C8B-B14F-4D97-AF65-F5344CB8AC3E}">
        <p14:creationId xmlns:p14="http://schemas.microsoft.com/office/powerpoint/2010/main" val="27148310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Licao da Natureza_2">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Lição da Natureza</a:t>
            </a:r>
            <a:endParaRPr lang="pt-BR" sz="3600" b="1" dirty="0">
              <a:ln>
                <a:solidFill>
                  <a:schemeClr val="tx1"/>
                </a:solidFill>
              </a:ln>
              <a:solidFill>
                <a:srgbClr val="FF0000"/>
              </a:solidFill>
            </a:endParaRPr>
          </a:p>
        </p:txBody>
      </p:sp>
      <p:sp>
        <p:nvSpPr>
          <p:cNvPr id="7" name="Espaço Reservado para Texto 6">
            <a:extLst>
              <a:ext uri="{FF2B5EF4-FFF2-40B4-BE49-F238E27FC236}">
                <a16:creationId xmlns:a16="http://schemas.microsoft.com/office/drawing/2014/main" id="{8863E5FF-3027-D3AF-D014-72EB9003DB9D}"/>
              </a:ext>
            </a:extLst>
          </p:cNvPr>
          <p:cNvSpPr>
            <a:spLocks noGrp="1"/>
          </p:cNvSpPr>
          <p:nvPr>
            <p:ph type="body" sz="quarter" idx="10" hasCustomPrompt="1"/>
          </p:nvPr>
        </p:nvSpPr>
        <p:spPr>
          <a:xfrm>
            <a:off x="15875" y="620713"/>
            <a:ext cx="9112250" cy="6237287"/>
          </a:xfrm>
          <a:prstGeom prst="rect">
            <a:avLst/>
          </a:prstGeom>
          <a:solidFill>
            <a:srgbClr val="C5D9A1"/>
          </a:solidFill>
        </p:spPr>
        <p:txBody>
          <a:bodyPr/>
          <a:lstStyle>
            <a:lvl2pPr>
              <a:buNone/>
              <a:defRPr sz="2400" b="1"/>
            </a:lvl2pPr>
          </a:lstStyle>
          <a:p>
            <a:pPr lvl="1"/>
            <a:r>
              <a:rPr lang="pt-BR" dirty="0"/>
              <a:t>História</a:t>
            </a:r>
          </a:p>
        </p:txBody>
      </p:sp>
    </p:spTree>
    <p:extLst>
      <p:ext uri="{BB962C8B-B14F-4D97-AF65-F5344CB8AC3E}">
        <p14:creationId xmlns:p14="http://schemas.microsoft.com/office/powerpoint/2010/main" val="24419663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Licao da Natureza_3_Imagem">
    <p:spTree>
      <p:nvGrpSpPr>
        <p:cNvPr id="1" name=""/>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41BD80D8-3761-4900-B3A7-1F0AC121B4FB}"/>
              </a:ext>
            </a:extLst>
          </p:cNvPr>
          <p:cNvSpPr>
            <a:spLocks noGrp="1"/>
          </p:cNvSpPr>
          <p:nvPr>
            <p:ph type="body" sz="quarter" idx="10" hasCustomPrompt="1"/>
          </p:nvPr>
        </p:nvSpPr>
        <p:spPr>
          <a:xfrm>
            <a:off x="106921" y="671287"/>
            <a:ext cx="9037079" cy="6120000"/>
          </a:xfrm>
          <a:prstGeom prst="rect">
            <a:avLst/>
          </a:prstGeom>
          <a:solidFill>
            <a:schemeClr val="accent3">
              <a:lumMod val="60000"/>
              <a:lumOff val="40000"/>
            </a:schemeClr>
          </a:solidFill>
        </p:spPr>
        <p:txBody>
          <a:bodyPr/>
          <a:lstStyle>
            <a:lvl1pPr marL="0" indent="180000">
              <a:lnSpc>
                <a:spcPct val="90000"/>
              </a:lnSpc>
              <a:spcBef>
                <a:spcPts val="0"/>
              </a:spcBef>
              <a:buFont typeface="Arial" panose="020B0604020202020204" pitchFamily="34" charset="0"/>
              <a:buNone/>
              <a:defRPr sz="2400" b="1">
                <a:solidFill>
                  <a:srgbClr val="FF0000"/>
                </a:solidFill>
              </a:defRPr>
            </a:lvl1pPr>
            <a:lvl2pPr>
              <a:defRPr sz="1800"/>
            </a:lvl2pPr>
            <a:lvl3pPr>
              <a:defRPr sz="1800"/>
            </a:lvl3pPr>
            <a:lvl4pPr>
              <a:defRPr sz="1800"/>
            </a:lvl4pPr>
            <a:lvl5pPr>
              <a:defRPr sz="1800"/>
            </a:lvl5pPr>
          </a:lstStyle>
          <a:p>
            <a:pPr algn="l"/>
            <a:r>
              <a:rPr lang="pt-BR" dirty="0"/>
              <a:t>Texto da História</a:t>
            </a:r>
          </a:p>
        </p:txBody>
      </p:sp>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Lição da Natureza</a:t>
            </a:r>
            <a:endParaRPr lang="pt-BR" sz="3600" b="1" dirty="0">
              <a:ln>
                <a:solidFill>
                  <a:schemeClr val="tx1"/>
                </a:solidFill>
              </a:ln>
              <a:solidFill>
                <a:srgbClr val="FF0000"/>
              </a:solidFill>
            </a:endParaRPr>
          </a:p>
        </p:txBody>
      </p:sp>
      <p:sp>
        <p:nvSpPr>
          <p:cNvPr id="4" name="Espaço Reservado para Imagem 8">
            <a:extLst>
              <a:ext uri="{FF2B5EF4-FFF2-40B4-BE49-F238E27FC236}">
                <a16:creationId xmlns:a16="http://schemas.microsoft.com/office/drawing/2014/main" id="{1BFB311D-8993-DED1-4B84-70CE526ABA6D}"/>
              </a:ext>
            </a:extLst>
          </p:cNvPr>
          <p:cNvSpPr>
            <a:spLocks noGrp="1"/>
          </p:cNvSpPr>
          <p:nvPr>
            <p:ph type="pic" sz="quarter" idx="14"/>
          </p:nvPr>
        </p:nvSpPr>
        <p:spPr>
          <a:xfrm>
            <a:off x="70921" y="673200"/>
            <a:ext cx="9037079" cy="6120000"/>
          </a:xfrm>
          <a:prstGeom prst="rect">
            <a:avLst/>
          </a:prstGeom>
        </p:spPr>
        <p:txBody>
          <a:bodyPr/>
          <a:lstStyle/>
          <a:p>
            <a:endParaRPr lang="pt-BR" dirty="0"/>
          </a:p>
        </p:txBody>
      </p:sp>
    </p:spTree>
    <p:extLst>
      <p:ext uri="{BB962C8B-B14F-4D97-AF65-F5344CB8AC3E}">
        <p14:creationId xmlns:p14="http://schemas.microsoft.com/office/powerpoint/2010/main" val="33943923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uriosidades animais">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5" name="Retângulo 4">
            <a:extLst>
              <a:ext uri="{FF2B5EF4-FFF2-40B4-BE49-F238E27FC236}">
                <a16:creationId xmlns:a16="http://schemas.microsoft.com/office/drawing/2014/main" id="{C3690757-2233-41B7-B19F-57929FBC3A8B}"/>
              </a:ext>
            </a:extLst>
          </p:cNvPr>
          <p:cNvSpPr/>
          <p:nvPr userDrawn="1"/>
        </p:nvSpPr>
        <p:spPr>
          <a:xfrm>
            <a:off x="34061" y="12828"/>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Divisão</a:t>
            </a:r>
            <a:r>
              <a:rPr lang="pt-BR" sz="3600" b="1" kern="1200" dirty="0">
                <a:ln>
                  <a:solidFill>
                    <a:schemeClr val="tx1"/>
                  </a:solidFill>
                </a:ln>
                <a:solidFill>
                  <a:srgbClr val="FF0000"/>
                </a:solidFill>
                <a:latin typeface="+mn-lt"/>
                <a:ea typeface="+mn-ea"/>
                <a:cs typeface="+mn-cs"/>
              </a:rPr>
              <a:t> Intereuropeia</a:t>
            </a:r>
            <a:endParaRPr lang="pt-BR" sz="3600" b="1" dirty="0">
              <a:ln>
                <a:solidFill>
                  <a:schemeClr val="tx1"/>
                </a:solidFill>
              </a:ln>
              <a:solidFill>
                <a:srgbClr val="FF0000"/>
              </a:solidFill>
            </a:endParaRPr>
          </a:p>
        </p:txBody>
      </p:sp>
      <p:sp>
        <p:nvSpPr>
          <p:cNvPr id="7" name="Espaço Reservado para Texto 2">
            <a:extLst>
              <a:ext uri="{FF2B5EF4-FFF2-40B4-BE49-F238E27FC236}">
                <a16:creationId xmlns:a16="http://schemas.microsoft.com/office/drawing/2014/main" id="{5BEB51A7-FA12-4092-880C-D92F60CC101A}"/>
              </a:ext>
            </a:extLst>
          </p:cNvPr>
          <p:cNvSpPr>
            <a:spLocks noGrp="1"/>
          </p:cNvSpPr>
          <p:nvPr>
            <p:ph type="body" sz="quarter" idx="10" hasCustomPrompt="1"/>
          </p:nvPr>
        </p:nvSpPr>
        <p:spPr>
          <a:xfrm>
            <a:off x="71996" y="679578"/>
            <a:ext cx="2959200" cy="6120000"/>
          </a:xfrm>
          <a:prstGeom prst="rect">
            <a:avLst/>
          </a:prstGeom>
          <a:solidFill>
            <a:srgbClr val="FFFF00"/>
          </a:solidFill>
        </p:spPr>
        <p:txBody>
          <a:bodyPr/>
          <a:lstStyle>
            <a:lvl1pPr marL="0" indent="0">
              <a:lnSpc>
                <a:spcPct val="90000"/>
              </a:lnSpc>
              <a:spcBef>
                <a:spcPts val="0"/>
              </a:spcBef>
              <a:buFont typeface="Arial" panose="020B0604020202020204" pitchFamily="34" charset="0"/>
              <a:buNone/>
              <a:defRPr sz="1300" b="1">
                <a:latin typeface="Comic Sans MS" panose="030F0702030302020204" pitchFamily="66" charset="0"/>
              </a:defRPr>
            </a:lvl1pPr>
            <a:lvl2pPr>
              <a:defRPr sz="1800"/>
            </a:lvl2pPr>
            <a:lvl3pPr>
              <a:defRPr sz="1800"/>
            </a:lvl3pPr>
            <a:lvl4pPr>
              <a:defRPr sz="1800"/>
            </a:lvl4pPr>
            <a:lvl5pPr>
              <a:defRPr sz="1800"/>
            </a:lvl5pPr>
          </a:lstStyle>
          <a:p>
            <a:pPr lvl="0"/>
            <a:r>
              <a:rPr lang="pt-BR" dirty="0"/>
              <a:t>Texto sobre Curiosidade</a:t>
            </a:r>
          </a:p>
        </p:txBody>
      </p:sp>
    </p:spTree>
    <p:extLst>
      <p:ext uri="{BB962C8B-B14F-4D97-AF65-F5344CB8AC3E}">
        <p14:creationId xmlns:p14="http://schemas.microsoft.com/office/powerpoint/2010/main" val="322633135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Verde - Sete Erros">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E691A5ED-E535-4D0C-A5F5-403DAE6F939B}"/>
              </a:ext>
            </a:extLst>
          </p:cNvPr>
          <p:cNvSpPr/>
          <p:nvPr userDrawn="1"/>
        </p:nvSpPr>
        <p:spPr>
          <a:xfrm>
            <a:off x="3923928" y="69850"/>
            <a:ext cx="5220072" cy="5296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0" fontAlgn="auto" latinLnBrk="0" hangingPunct="0">
              <a:lnSpc>
                <a:spcPct val="100000"/>
              </a:lnSpc>
              <a:spcBef>
                <a:spcPts val="0"/>
              </a:spcBef>
              <a:spcAft>
                <a:spcPts val="0"/>
              </a:spcAft>
              <a:buClrTx/>
              <a:buSzTx/>
              <a:buFontTx/>
              <a:buNone/>
              <a:tabLst/>
              <a:defRPr/>
            </a:pPr>
            <a:r>
              <a:rPr lang="pt-BR" altLang="pt-BR" sz="2400" b="1" dirty="0">
                <a:solidFill>
                  <a:schemeClr val="tx1"/>
                </a:solidFill>
                <a:latin typeface="Arial" panose="020B0604020202020204" pitchFamily="34" charset="0"/>
                <a:cs typeface="Arial" panose="020B0604020202020204" pitchFamily="34" charset="0"/>
              </a:rPr>
              <a:t>Sete erros para </a:t>
            </a:r>
            <a:fld id="{D3E8A65F-3EAC-453A-82B5-5B8DB86504C7}" type="datetime1">
              <a:rPr lang="pt-BR" altLang="pt-BR" sz="2400" b="1" smtClean="0">
                <a:solidFill>
                  <a:schemeClr val="tx1"/>
                </a:solidFill>
                <a:latin typeface="Arial" panose="020B0604020202020204" pitchFamily="34" charset="0"/>
                <a:cs typeface="Arial" panose="020B0604020202020204" pitchFamily="34" charset="0"/>
              </a:rPr>
              <a:pPr marL="0" marR="0" lvl="0" indent="0" algn="r" defTabSz="914400" rtl="0" eaLnBrk="0" fontAlgn="auto" latinLnBrk="0" hangingPunct="0">
                <a:lnSpc>
                  <a:spcPct val="100000"/>
                </a:lnSpc>
                <a:spcBef>
                  <a:spcPts val="0"/>
                </a:spcBef>
                <a:spcAft>
                  <a:spcPts val="0"/>
                </a:spcAft>
                <a:buClrTx/>
                <a:buSzTx/>
                <a:buFontTx/>
                <a:buNone/>
                <a:tabLst/>
                <a:defRPr/>
              </a:pPr>
              <a:t>29/08/2026</a:t>
            </a:fld>
            <a:endParaRPr lang="pt-BR" altLang="pt-BR" sz="2400" b="1" dirty="0">
              <a:solidFill>
                <a:schemeClr val="tx1"/>
              </a:solidFill>
              <a:latin typeface="Arial" panose="020B0604020202020204" pitchFamily="34" charset="0"/>
              <a:cs typeface="Arial" panose="020B0604020202020204" pitchFamily="34" charset="0"/>
            </a:endParaRPr>
          </a:p>
        </p:txBody>
      </p:sp>
      <p:sp>
        <p:nvSpPr>
          <p:cNvPr id="5" name="CaixaDeTexto 4">
            <a:extLst>
              <a:ext uri="{FF2B5EF4-FFF2-40B4-BE49-F238E27FC236}">
                <a16:creationId xmlns:a16="http://schemas.microsoft.com/office/drawing/2014/main" id="{01A9751D-217B-4C42-92AE-30670F9E7FFE}"/>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dirty="0">
                <a:solidFill>
                  <a:srgbClr val="F2F2F2"/>
                </a:solidFill>
              </a:rPr>
              <a:t>LIÇÃO:</a:t>
            </a:r>
          </a:p>
        </p:txBody>
      </p:sp>
      <p:sp>
        <p:nvSpPr>
          <p:cNvPr id="7" name="Espaço Reservado para Texto 31">
            <a:extLst>
              <a:ext uri="{FF2B5EF4-FFF2-40B4-BE49-F238E27FC236}">
                <a16:creationId xmlns:a16="http://schemas.microsoft.com/office/drawing/2014/main" id="{5C78E619-F36F-44E3-B77E-943CB6474AF2}"/>
              </a:ext>
            </a:extLst>
          </p:cNvPr>
          <p:cNvSpPr>
            <a:spLocks noGrp="1"/>
          </p:cNvSpPr>
          <p:nvPr>
            <p:ph type="body" sz="quarter" idx="12"/>
          </p:nvPr>
        </p:nvSpPr>
        <p:spPr>
          <a:xfrm>
            <a:off x="3851275" y="91693"/>
            <a:ext cx="1441450" cy="431800"/>
          </a:xfrm>
          <a:prstGeom prst="rect">
            <a:avLst/>
          </a:prstGeom>
        </p:spPr>
        <p:txBody>
          <a:bodyPr/>
          <a:lstStyle>
            <a:lvl1pPr algn="ctr">
              <a:buNone/>
              <a:defRPr sz="3200" b="1" baseline="0">
                <a:ln>
                  <a:solidFill>
                    <a:schemeClr val="tx1"/>
                  </a:solidFill>
                </a:ln>
                <a:solidFill>
                  <a:schemeClr val="bg1"/>
                </a:solidFill>
              </a:defRPr>
            </a:lvl1pPr>
          </a:lstStyle>
          <a:p>
            <a:pPr lvl="0"/>
            <a:r>
              <a:rPr lang="pt-BR" dirty="0"/>
              <a:t>Clique</a:t>
            </a:r>
          </a:p>
        </p:txBody>
      </p:sp>
    </p:spTree>
    <p:extLst>
      <p:ext uri="{BB962C8B-B14F-4D97-AF65-F5344CB8AC3E}">
        <p14:creationId xmlns:p14="http://schemas.microsoft.com/office/powerpoint/2010/main" val="314594464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Verde - Tit Versos 1ºtrim">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8164F78D-B2B7-4910-AFE7-B481AB2B4146}"/>
              </a:ext>
            </a:extLst>
          </p:cNvPr>
          <p:cNvSpPr/>
          <p:nvPr userDrawn="1"/>
        </p:nvSpPr>
        <p:spPr>
          <a:xfrm rot="2522612">
            <a:off x="3043907" y="2766393"/>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7200" b="1" dirty="0">
                <a:ln w="11430">
                  <a:solidFill>
                    <a:schemeClr val="tx1"/>
                  </a:solidFill>
                </a:ln>
                <a:solidFill>
                  <a:srgbClr val="00B050"/>
                </a:solidFill>
                <a:effectLst>
                  <a:outerShdw blurRad="38100" dist="38100" dir="2700000" algn="tl">
                    <a:srgbClr val="000000">
                      <a:alpha val="43137"/>
                    </a:srgbClr>
                  </a:outerShdw>
                </a:effectLst>
                <a:latin typeface="+mn-lt"/>
                <a:cs typeface="+mn-cs"/>
              </a:rPr>
              <a:t>1º Trimestre</a:t>
            </a:r>
          </a:p>
        </p:txBody>
      </p:sp>
      <p:sp>
        <p:nvSpPr>
          <p:cNvPr id="7" name="Retângulo 6">
            <a:extLst>
              <a:ext uri="{FF2B5EF4-FFF2-40B4-BE49-F238E27FC236}">
                <a16:creationId xmlns:a16="http://schemas.microsoft.com/office/drawing/2014/main" id="{1C2CCA89-B59E-405D-9BDF-825B04B5E254}"/>
              </a:ext>
            </a:extLst>
          </p:cNvPr>
          <p:cNvSpPr/>
          <p:nvPr userDrawn="1"/>
        </p:nvSpPr>
        <p:spPr>
          <a:xfrm rot="19154456">
            <a:off x="1055615" y="3100146"/>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rgbClr val="FF0000"/>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421199837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artao de Personagem">
    <p:spTree>
      <p:nvGrpSpPr>
        <p:cNvPr id="1" name=""/>
        <p:cNvGrpSpPr/>
        <p:nvPr/>
      </p:nvGrpSpPr>
      <p:grpSpPr>
        <a:xfrm>
          <a:off x="0" y="0"/>
          <a:ext cx="0" cy="0"/>
          <a:chOff x="0" y="0"/>
          <a:chExt cx="0" cy="0"/>
        </a:xfrm>
      </p:grpSpPr>
      <p:sp>
        <p:nvSpPr>
          <p:cNvPr id="7" name="Espaço Reservado para Imagem 6">
            <a:extLst>
              <a:ext uri="{FF2B5EF4-FFF2-40B4-BE49-F238E27FC236}">
                <a16:creationId xmlns:a16="http://schemas.microsoft.com/office/drawing/2014/main" id="{A91DAB20-52E2-4035-9264-2B35CA1FFABD}"/>
              </a:ext>
            </a:extLst>
          </p:cNvPr>
          <p:cNvSpPr>
            <a:spLocks noGrp="1"/>
          </p:cNvSpPr>
          <p:nvPr>
            <p:ph type="pic" sz="quarter" idx="10"/>
          </p:nvPr>
        </p:nvSpPr>
        <p:spPr>
          <a:xfrm>
            <a:off x="1547813" y="1124744"/>
            <a:ext cx="7391400" cy="5219700"/>
          </a:xfrm>
          <a:prstGeom prst="rect">
            <a:avLst/>
          </a:prstGeom>
        </p:spPr>
        <p:txBody>
          <a:bodyPr/>
          <a:lstStyle/>
          <a:p>
            <a:endParaRPr lang="pt-BR"/>
          </a:p>
        </p:txBody>
      </p:sp>
      <p:sp>
        <p:nvSpPr>
          <p:cNvPr id="2" name="Retângulo 1">
            <a:extLst>
              <a:ext uri="{FF2B5EF4-FFF2-40B4-BE49-F238E27FC236}">
                <a16:creationId xmlns:a16="http://schemas.microsoft.com/office/drawing/2014/main" id="{10A87BE5-9222-4681-BBF3-C44E151A508D}"/>
              </a:ext>
            </a:extLst>
          </p:cNvPr>
          <p:cNvSpPr/>
          <p:nvPr userDrawn="1"/>
        </p:nvSpPr>
        <p:spPr>
          <a:xfrm>
            <a:off x="5106929" y="51759"/>
            <a:ext cx="4019818"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latin typeface="+mj-lt"/>
              </a:rPr>
              <a:t>Cartão de Personagem</a:t>
            </a:r>
          </a:p>
        </p:txBody>
      </p:sp>
    </p:spTree>
    <p:extLst>
      <p:ext uri="{BB962C8B-B14F-4D97-AF65-F5344CB8AC3E}">
        <p14:creationId xmlns:p14="http://schemas.microsoft.com/office/powerpoint/2010/main" val="342857350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Verde - Uso">
    <p:spTree>
      <p:nvGrpSpPr>
        <p:cNvPr id="1" name=""/>
        <p:cNvGrpSpPr/>
        <p:nvPr/>
      </p:nvGrpSpPr>
      <p:grpSpPr>
        <a:xfrm>
          <a:off x="0" y="0"/>
          <a:ext cx="0" cy="0"/>
          <a:chOff x="0" y="0"/>
          <a:chExt cx="0" cy="0"/>
        </a:xfrm>
      </p:grpSpPr>
      <p:sp>
        <p:nvSpPr>
          <p:cNvPr id="5" name="CaixaDeTexto 2">
            <a:extLst>
              <a:ext uri="{FF2B5EF4-FFF2-40B4-BE49-F238E27FC236}">
                <a16:creationId xmlns:a16="http://schemas.microsoft.com/office/drawing/2014/main" id="{62B4DF6E-772F-451E-96AF-0D0F6BD23BD4}"/>
              </a:ext>
            </a:extLst>
          </p:cNvPr>
          <p:cNvSpPr txBox="1">
            <a:spLocks noChangeArrowheads="1"/>
          </p:cNvSpPr>
          <p:nvPr userDrawn="1"/>
        </p:nvSpPr>
        <p:spPr bwMode="auto">
          <a:xfrm>
            <a:off x="1403350" y="692150"/>
            <a:ext cx="7740650" cy="6093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Aft>
                <a:spcPts val="1200"/>
              </a:spcAft>
            </a:pPr>
            <a:r>
              <a:rPr lang="pt-BR" altLang="pt-BR" sz="1700" dirty="0">
                <a:latin typeface="Calibri" panose="020F0502020204030204" pitchFamily="34" charset="0"/>
              </a:rPr>
              <a:t>Sempre veja o Power Point antes da lição para poder aproveitar tudo que é mostrado da melhor forma possível durante a Escola Sabatina. </a:t>
            </a:r>
          </a:p>
          <a:p>
            <a:pPr algn="just" eaLnBrk="1" hangingPunct="1">
              <a:spcAft>
                <a:spcPts val="0"/>
              </a:spcAft>
            </a:pPr>
            <a:r>
              <a:rPr lang="pt-BR" altLang="pt-BR" sz="1700" dirty="0">
                <a:latin typeface="Calibri" panose="020F0502020204030204" pitchFamily="34" charset="0"/>
              </a:rPr>
              <a:t>Quando tem um slide com a letra de um hino, clique sobre o título do hino (caixa azul) se houver um arquivo no Youtube ele será chamado, se não houver será chamado um áudio, que é colocado disponível pela CPB no site:</a:t>
            </a:r>
          </a:p>
          <a:p>
            <a:pPr algn="just" eaLnBrk="1" hangingPunct="1">
              <a:spcAft>
                <a:spcPts val="0"/>
              </a:spcAft>
            </a:pPr>
            <a:endParaRPr lang="pt-BR" altLang="pt-BR" sz="1700" dirty="0">
              <a:latin typeface="Calibri" panose="020F0502020204030204" pitchFamily="34" charset="0"/>
            </a:endParaRPr>
          </a:p>
          <a:p>
            <a:pPr algn="just" eaLnBrk="1" hangingPunct="1">
              <a:spcAft>
                <a:spcPts val="0"/>
              </a:spcAft>
            </a:pPr>
            <a:r>
              <a:rPr lang="pt-BR" altLang="pt-BR" sz="1700" dirty="0">
                <a:latin typeface="Calibri" panose="020F0502020204030204" pitchFamily="34" charset="0"/>
                <a:hlinkClick r:id="rId2"/>
              </a:rPr>
              <a:t>https://mais.cpb.com.br/licao-infantil/</a:t>
            </a:r>
            <a:endParaRPr lang="pt-BR" altLang="pt-BR" sz="1700" dirty="0">
              <a:latin typeface="Calibri" panose="020F0502020204030204" pitchFamily="34" charset="0"/>
            </a:endParaRPr>
          </a:p>
          <a:p>
            <a:pPr algn="just" eaLnBrk="1" hangingPunct="1">
              <a:spcAft>
                <a:spcPts val="0"/>
              </a:spcAft>
            </a:pPr>
            <a:endParaRPr lang="pt-BR" altLang="pt-BR" sz="1700" dirty="0">
              <a:latin typeface="Calibri" panose="020F0502020204030204" pitchFamily="34" charset="0"/>
            </a:endParaRPr>
          </a:p>
          <a:p>
            <a:pPr algn="just" eaLnBrk="1" hangingPunct="1">
              <a:spcAft>
                <a:spcPts val="0"/>
              </a:spcAft>
            </a:pPr>
            <a:r>
              <a:rPr lang="pt-BR" altLang="pt-BR" sz="1700" dirty="0">
                <a:latin typeface="Calibri" panose="020F0502020204030204" pitchFamily="34" charset="0"/>
              </a:rPr>
              <a:t>Baixe os arquivos de áudio na mesma pasta que estiver este arquivo Power Point para que ele possa ser encontrado. Se não estiverem lá, não será possível reproduzir o áudio.</a:t>
            </a:r>
          </a:p>
          <a:p>
            <a:pPr algn="just" eaLnBrk="1" hangingPunct="1">
              <a:spcAft>
                <a:spcPts val="1200"/>
              </a:spcAft>
            </a:pPr>
            <a:r>
              <a:rPr lang="pt-BR" altLang="pt-BR" sz="1700" dirty="0">
                <a:solidFill>
                  <a:srgbClr val="FF0000"/>
                </a:solidFill>
                <a:latin typeface="Calibri" panose="020F0502020204030204" pitchFamily="34" charset="0"/>
              </a:rPr>
              <a:t>A lição é a parte mais importante da Escola Sabatina</a:t>
            </a:r>
            <a:r>
              <a:rPr lang="pt-BR" altLang="pt-BR" sz="1700" dirty="0">
                <a:latin typeface="Calibri" panose="020F0502020204030204" pitchFamily="34" charset="0"/>
              </a:rPr>
              <a:t>, se nas outras partes for gasto muito tempo, vai faltar tempo para a lição, não deixe isso acontecer ....</a:t>
            </a:r>
          </a:p>
          <a:p>
            <a:pPr eaLnBrk="1" hangingPunct="1">
              <a:spcAft>
                <a:spcPts val="1200"/>
              </a:spcAft>
            </a:pPr>
            <a:r>
              <a:rPr lang="pt-BR" altLang="pt-BR" sz="1700" dirty="0">
                <a:latin typeface="Calibri" panose="020F0502020204030204" pitchFamily="34" charset="0"/>
              </a:rPr>
              <a:t>Os versos são para estímulo de decorar todos os versos do trimestre. Estimule-os a decorar versos da Bíblia.</a:t>
            </a:r>
          </a:p>
          <a:p>
            <a:pPr eaLnBrk="1" hangingPunct="1">
              <a:spcAft>
                <a:spcPts val="1200"/>
              </a:spcAft>
            </a:pPr>
            <a:r>
              <a:rPr lang="pt-BR" altLang="pt-BR" sz="1700" dirty="0">
                <a:latin typeface="Calibri" panose="020F0502020204030204" pitchFamily="34" charset="0"/>
              </a:rPr>
              <a:t>Se não tiver um computador/projetor na classe pode imprimir parte desse material e mostrar  para os alunos em papel mesmo.</a:t>
            </a:r>
          </a:p>
          <a:p>
            <a:pPr algn="just" eaLnBrk="1" hangingPunct="1">
              <a:spcAft>
                <a:spcPts val="1200"/>
              </a:spcAft>
            </a:pPr>
            <a:r>
              <a:rPr lang="pt-BR" altLang="pt-BR" sz="1700" dirty="0">
                <a:latin typeface="Calibri" panose="020F0502020204030204" pitchFamily="34" charset="0"/>
              </a:rPr>
              <a:t>Ore sempre pelas bênçãos de Deus para que as crianças saiam da classe sempre mais próximas de Jesus.</a:t>
            </a:r>
          </a:p>
          <a:p>
            <a:pPr algn="just" eaLnBrk="1" hangingPunct="1">
              <a:spcAft>
                <a:spcPts val="1200"/>
              </a:spcAft>
            </a:pPr>
            <a:r>
              <a:rPr lang="pt-BR" altLang="pt-BR" sz="1700" dirty="0">
                <a:solidFill>
                  <a:srgbClr val="FF0000"/>
                </a:solidFill>
                <a:latin typeface="Calibri" panose="020F0502020204030204" pitchFamily="34" charset="0"/>
              </a:rPr>
              <a:t>Se faltar tempo</a:t>
            </a:r>
            <a:r>
              <a:rPr lang="pt-BR" altLang="pt-BR" sz="1700" dirty="0">
                <a:latin typeface="Calibri" panose="020F0502020204030204" pitchFamily="34" charset="0"/>
              </a:rPr>
              <a:t> para a arte da semana, dê o material e peça para fazerem em casa.</a:t>
            </a:r>
          </a:p>
        </p:txBody>
      </p:sp>
      <p:sp>
        <p:nvSpPr>
          <p:cNvPr id="2" name="Retângulo 1">
            <a:extLst>
              <a:ext uri="{FF2B5EF4-FFF2-40B4-BE49-F238E27FC236}">
                <a16:creationId xmlns:a16="http://schemas.microsoft.com/office/drawing/2014/main" id="{38941A7B-52A6-422A-A30E-0538BFF9953D}"/>
              </a:ext>
            </a:extLst>
          </p:cNvPr>
          <p:cNvSpPr/>
          <p:nvPr userDrawn="1"/>
        </p:nvSpPr>
        <p:spPr>
          <a:xfrm>
            <a:off x="3517956" y="22527"/>
            <a:ext cx="5601213" cy="584775"/>
          </a:xfrm>
          <a:prstGeom prst="rect">
            <a:avLst/>
          </a:prstGeom>
        </p:spPr>
        <p:txBody>
          <a:bodyPr wrap="none">
            <a:spAutoFit/>
          </a:bodyPr>
          <a:lstStyle/>
          <a:p>
            <a:pPr marL="0" indent="0" algn="r">
              <a:buFont typeface="Arial" panose="020B0604020202020204" pitchFamily="34" charset="0"/>
              <a:buNone/>
            </a:pPr>
            <a:r>
              <a:rPr lang="pt-BR" altLang="pt-BR" sz="3200" b="1" dirty="0">
                <a:solidFill>
                  <a:schemeClr val="bg1"/>
                </a:solidFill>
              </a:rPr>
              <a:t>Sobre o uso do </a:t>
            </a:r>
            <a:r>
              <a:rPr lang="pt-BR" altLang="pt-BR" sz="3200" b="1" dirty="0" err="1">
                <a:solidFill>
                  <a:schemeClr val="bg1"/>
                </a:solidFill>
              </a:rPr>
              <a:t>power</a:t>
            </a:r>
            <a:r>
              <a:rPr lang="pt-BR" altLang="pt-BR" sz="3200" b="1" dirty="0">
                <a:solidFill>
                  <a:schemeClr val="bg1"/>
                </a:solidFill>
              </a:rPr>
              <a:t> point</a:t>
            </a:r>
          </a:p>
        </p:txBody>
      </p:sp>
    </p:spTree>
    <p:extLst>
      <p:ext uri="{BB962C8B-B14F-4D97-AF65-F5344CB8AC3E}">
        <p14:creationId xmlns:p14="http://schemas.microsoft.com/office/powerpoint/2010/main" val="411471657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Verde - FINAL">
    <p:spTree>
      <p:nvGrpSpPr>
        <p:cNvPr id="1" name=""/>
        <p:cNvGrpSpPr/>
        <p:nvPr/>
      </p:nvGrpSpPr>
      <p:grpSpPr>
        <a:xfrm>
          <a:off x="0" y="0"/>
          <a:ext cx="0" cy="0"/>
          <a:chOff x="0" y="0"/>
          <a:chExt cx="0" cy="0"/>
        </a:xfrm>
      </p:grpSpPr>
      <p:sp>
        <p:nvSpPr>
          <p:cNvPr id="7" name="CaixaDeTexto 2">
            <a:extLst>
              <a:ext uri="{FF2B5EF4-FFF2-40B4-BE49-F238E27FC236}">
                <a16:creationId xmlns:a16="http://schemas.microsoft.com/office/drawing/2014/main" id="{A499E298-42E9-46F3-9ADC-7E2BE4D9DD45}"/>
              </a:ext>
            </a:extLst>
          </p:cNvPr>
          <p:cNvSpPr txBox="1">
            <a:spLocks noChangeArrowheads="1"/>
          </p:cNvSpPr>
          <p:nvPr userDrawn="1"/>
        </p:nvSpPr>
        <p:spPr bwMode="auto">
          <a:xfrm>
            <a:off x="1341438" y="744538"/>
            <a:ext cx="781208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Aft>
                <a:spcPts val="1200"/>
              </a:spcAft>
            </a:pPr>
            <a:r>
              <a:rPr lang="pt-BR" altLang="pt-BR">
                <a:latin typeface="Calibri" panose="020F0502020204030204" pitchFamily="34" charset="0"/>
              </a:rPr>
              <a:t>As imagens que tenho utilizado aqui são sempre imagens tiradas da internet. Procuro não utilizar imagens que tenham alguma restrição quanto à direitos autorais. Se por acaso estiver utilizando de maneira indevida alguma imagem, por favor me avise que retirarei imediatamente a imagem deste material.</a:t>
            </a:r>
          </a:p>
        </p:txBody>
      </p:sp>
      <p:sp>
        <p:nvSpPr>
          <p:cNvPr id="9" name="Retângulo 3">
            <a:extLst>
              <a:ext uri="{FF2B5EF4-FFF2-40B4-BE49-F238E27FC236}">
                <a16:creationId xmlns:a16="http://schemas.microsoft.com/office/drawing/2014/main" id="{C4BFE313-CD11-44CC-995D-33CCBDA05B8F}"/>
              </a:ext>
            </a:extLst>
          </p:cNvPr>
          <p:cNvSpPr>
            <a:spLocks noChangeArrowheads="1"/>
          </p:cNvSpPr>
          <p:nvPr userDrawn="1"/>
        </p:nvSpPr>
        <p:spPr bwMode="auto">
          <a:xfrm>
            <a:off x="1320800" y="1989138"/>
            <a:ext cx="781208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pt-BR" altLang="pt-BR" dirty="0">
                <a:latin typeface="Calibri" panose="020F0502020204030204" pitchFamily="34" charset="0"/>
              </a:rPr>
              <a:t>Qualquer observação sobre este material entre em contato comigo pelo e-mail:</a:t>
            </a:r>
            <a:endParaRPr lang="pt-BR" altLang="pt-BR" dirty="0">
              <a:solidFill>
                <a:srgbClr val="FF0000"/>
              </a:solidFill>
              <a:latin typeface="Calibri" panose="020F0502020204030204" pitchFamily="34" charset="0"/>
            </a:endParaRPr>
          </a:p>
          <a:p>
            <a:pPr eaLnBrk="1" hangingPunct="1">
              <a:defRPr/>
            </a:pPr>
            <a:r>
              <a:rPr lang="pt-BR" altLang="pt-BR" dirty="0">
                <a:solidFill>
                  <a:srgbClr val="FF0000"/>
                </a:solidFill>
                <a:latin typeface="Calibri" panose="020F0502020204030204" pitchFamily="34" charset="0"/>
              </a:rPr>
              <a:t>Ruy Ernesto N Schwantes </a:t>
            </a:r>
            <a:r>
              <a:rPr lang="pt-BR" altLang="pt-BR" dirty="0">
                <a:solidFill>
                  <a:schemeClr val="accent5">
                    <a:lumMod val="75000"/>
                  </a:schemeClr>
                </a:solidFill>
                <a:latin typeface="Calibri" panose="020F0502020204030204" pitchFamily="34" charset="0"/>
              </a:rPr>
              <a:t>(ruy.ernesto.virtual@gmail.com)</a:t>
            </a:r>
          </a:p>
        </p:txBody>
      </p:sp>
      <p:sp>
        <p:nvSpPr>
          <p:cNvPr id="10" name="Retângulo 12">
            <a:extLst>
              <a:ext uri="{FF2B5EF4-FFF2-40B4-BE49-F238E27FC236}">
                <a16:creationId xmlns:a16="http://schemas.microsoft.com/office/drawing/2014/main" id="{C3B13C28-44A4-4FA8-87C4-C9EBA19517F5}"/>
              </a:ext>
            </a:extLst>
          </p:cNvPr>
          <p:cNvSpPr>
            <a:spLocks noChangeArrowheads="1"/>
          </p:cNvSpPr>
          <p:nvPr userDrawn="1"/>
        </p:nvSpPr>
        <p:spPr bwMode="auto">
          <a:xfrm>
            <a:off x="1381125" y="2671763"/>
            <a:ext cx="7734300"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pt-BR" altLang="pt-BR" dirty="0">
                <a:latin typeface="Calibri" panose="020F0502020204030204" pitchFamily="34" charset="0"/>
              </a:rPr>
              <a:t>Se você tem interesse nessa apresentação (uma para cada sábado) faça o download semanalmente no site da Divisão Sul americana</a:t>
            </a:r>
          </a:p>
          <a:p>
            <a:pPr eaLnBrk="1" hangingPunct="1">
              <a:defRPr/>
            </a:pPr>
            <a:r>
              <a:rPr lang="pt-BR" altLang="pt-BR" b="1" u="sng" dirty="0">
                <a:solidFill>
                  <a:schemeClr val="accent5">
                    <a:lumMod val="75000"/>
                  </a:schemeClr>
                </a:solidFill>
                <a:latin typeface="Calibri" panose="020F0502020204030204" pitchFamily="34" charset="0"/>
                <a:hlinkClick r:id="rId2"/>
              </a:rPr>
              <a:t>http://downloads.adventistas.org/pt/departamento/ministerio-da-crianca/</a:t>
            </a:r>
            <a:endParaRPr lang="pt-BR" altLang="pt-BR" b="1" u="sng" dirty="0">
              <a:solidFill>
                <a:schemeClr val="accent5">
                  <a:lumMod val="75000"/>
                </a:schemeClr>
              </a:solidFill>
              <a:latin typeface="Calibri" panose="020F0502020204030204" pitchFamily="34" charset="0"/>
            </a:endParaRPr>
          </a:p>
          <a:p>
            <a:pPr eaLnBrk="1" hangingPunct="1">
              <a:defRPr/>
            </a:pPr>
            <a:endParaRPr lang="pt-BR" altLang="pt-BR" b="1" u="sng" dirty="0">
              <a:solidFill>
                <a:schemeClr val="accent5">
                  <a:lumMod val="75000"/>
                </a:schemeClr>
              </a:solidFill>
              <a:latin typeface="Calibri" panose="020F0502020204030204" pitchFamily="34" charset="0"/>
            </a:endParaRPr>
          </a:p>
          <a:p>
            <a:pPr eaLnBrk="1" hangingPunct="1">
              <a:defRPr/>
            </a:pPr>
            <a:endParaRPr lang="pt-BR" altLang="pt-BR" b="1" u="sng" dirty="0">
              <a:latin typeface="Calibri" panose="020F0502020204030204" pitchFamily="34" charset="0"/>
            </a:endParaRPr>
          </a:p>
          <a:p>
            <a:pPr eaLnBrk="1" hangingPunct="1">
              <a:defRPr/>
            </a:pPr>
            <a:endParaRPr lang="pt-BR" altLang="pt-BR" b="1" u="sng" dirty="0">
              <a:latin typeface="Calibri" panose="020F0502020204030204" pitchFamily="34" charset="0"/>
            </a:endParaRPr>
          </a:p>
        </p:txBody>
      </p:sp>
      <p:pic>
        <p:nvPicPr>
          <p:cNvPr id="11" name="Imagem 1">
            <a:extLst>
              <a:ext uri="{FF2B5EF4-FFF2-40B4-BE49-F238E27FC236}">
                <a16:creationId xmlns:a16="http://schemas.microsoft.com/office/drawing/2014/main" id="{D239E774-10E4-4D91-BACF-D2553648ADCA}"/>
              </a:ext>
            </a:extLst>
          </p:cNvPr>
          <p:cNvPicPr preferRelativeResize="0">
            <a:picLocks/>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484438" y="5500688"/>
            <a:ext cx="6411912" cy="125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Imagem 2">
            <a:extLst>
              <a:ext uri="{FF2B5EF4-FFF2-40B4-BE49-F238E27FC236}">
                <a16:creationId xmlns:a16="http://schemas.microsoft.com/office/drawing/2014/main" id="{F51B544A-3E85-4091-81DE-A2838E64B664}"/>
              </a:ext>
            </a:extLst>
          </p:cNvPr>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547813" y="5491163"/>
            <a:ext cx="798512" cy="1243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915958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Quadro de Ofertas">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6" name="Retângulo 5">
            <a:extLst>
              <a:ext uri="{FF2B5EF4-FFF2-40B4-BE49-F238E27FC236}">
                <a16:creationId xmlns:a16="http://schemas.microsoft.com/office/drawing/2014/main" id="{CADEA7F4-A15E-4148-A2A1-B288C4F38054}"/>
              </a:ext>
            </a:extLst>
          </p:cNvPr>
          <p:cNvSpPr/>
          <p:nvPr userDrawn="1"/>
        </p:nvSpPr>
        <p:spPr>
          <a:xfrm>
            <a:off x="34061" y="12828"/>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Quadro de ofertas</a:t>
            </a:r>
            <a:endParaRPr lang="pt-BR" sz="3600" b="1" dirty="0">
              <a:ln>
                <a:solidFill>
                  <a:schemeClr val="tx1"/>
                </a:solidFill>
              </a:ln>
              <a:solidFill>
                <a:srgbClr val="FF0000"/>
              </a:solidFill>
            </a:endParaRPr>
          </a:p>
        </p:txBody>
      </p:sp>
    </p:spTree>
    <p:extLst>
      <p:ext uri="{BB962C8B-B14F-4D97-AF65-F5344CB8AC3E}">
        <p14:creationId xmlns:p14="http://schemas.microsoft.com/office/powerpoint/2010/main" val="79893290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Curiosidades">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78E293E4-03BE-CD0E-F7E1-25A8C396C130}"/>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5" name="Espaço Reservado para Texto 2">
            <a:extLst>
              <a:ext uri="{FF2B5EF4-FFF2-40B4-BE49-F238E27FC236}">
                <a16:creationId xmlns:a16="http://schemas.microsoft.com/office/drawing/2014/main" id="{96379860-487A-1880-7537-541DBADFB4F6}"/>
              </a:ext>
            </a:extLst>
          </p:cNvPr>
          <p:cNvSpPr>
            <a:spLocks noGrp="1"/>
          </p:cNvSpPr>
          <p:nvPr>
            <p:ph type="body" sz="quarter" idx="10" hasCustomPrompt="1"/>
          </p:nvPr>
        </p:nvSpPr>
        <p:spPr>
          <a:xfrm>
            <a:off x="71996" y="679578"/>
            <a:ext cx="2959200" cy="6120000"/>
          </a:xfrm>
          <a:prstGeom prst="rect">
            <a:avLst/>
          </a:prstGeom>
          <a:solidFill>
            <a:srgbClr val="FFFF00"/>
          </a:solidFill>
        </p:spPr>
        <p:txBody>
          <a:bodyPr/>
          <a:lstStyle>
            <a:lvl1pPr marL="0" indent="0">
              <a:lnSpc>
                <a:spcPct val="90000"/>
              </a:lnSpc>
              <a:spcBef>
                <a:spcPts val="0"/>
              </a:spcBef>
              <a:buFont typeface="Arial" panose="020B0604020202020204" pitchFamily="34" charset="0"/>
              <a:buNone/>
              <a:defRPr sz="1800" b="1">
                <a:latin typeface="+mn-lt"/>
              </a:defRPr>
            </a:lvl1pPr>
            <a:lvl2pPr>
              <a:defRPr sz="1800"/>
            </a:lvl2pPr>
            <a:lvl3pPr>
              <a:defRPr sz="1800"/>
            </a:lvl3pPr>
            <a:lvl4pPr>
              <a:defRPr sz="1800"/>
            </a:lvl4pPr>
            <a:lvl5pPr>
              <a:defRPr sz="1800"/>
            </a:lvl5pPr>
          </a:lstStyle>
          <a:p>
            <a:pPr lvl="0"/>
            <a:r>
              <a:rPr lang="pt-BR" dirty="0"/>
              <a:t>Texto sobre Curiosidade ...</a:t>
            </a:r>
          </a:p>
        </p:txBody>
      </p:sp>
      <p:sp>
        <p:nvSpPr>
          <p:cNvPr id="7" name="Retângulo 6">
            <a:extLst>
              <a:ext uri="{FF2B5EF4-FFF2-40B4-BE49-F238E27FC236}">
                <a16:creationId xmlns:a16="http://schemas.microsoft.com/office/drawing/2014/main" id="{109597AA-0159-B966-5D15-744A485425BD}"/>
              </a:ext>
            </a:extLst>
          </p:cNvPr>
          <p:cNvSpPr/>
          <p:nvPr userDrawn="1"/>
        </p:nvSpPr>
        <p:spPr>
          <a:xfrm>
            <a:off x="755576" y="12828"/>
            <a:ext cx="8422485" cy="653922"/>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2800" b="1" kern="1200" dirty="0">
                <a:ln>
                  <a:solidFill>
                    <a:schemeClr val="tx1"/>
                  </a:solidFill>
                </a:ln>
                <a:solidFill>
                  <a:srgbClr val="FFFF00"/>
                </a:solidFill>
                <a:latin typeface="+mn-lt"/>
                <a:ea typeface="+mn-ea"/>
                <a:cs typeface="+mn-cs"/>
              </a:rPr>
              <a:t>- Curiosidade Missionária</a:t>
            </a:r>
            <a:r>
              <a:rPr lang="pt-BR" sz="3600" b="1" kern="1200" dirty="0">
                <a:ln>
                  <a:solidFill>
                    <a:schemeClr val="tx1"/>
                  </a:solidFill>
                </a:ln>
                <a:solidFill>
                  <a:srgbClr val="FFFF00"/>
                </a:solidFill>
                <a:latin typeface="+mn-lt"/>
                <a:ea typeface="+mn-ea"/>
                <a:cs typeface="+mn-cs"/>
              </a:rPr>
              <a:t> - </a:t>
            </a:r>
            <a:r>
              <a:rPr lang="pt-BR" sz="3600" b="1" kern="1200" dirty="0">
                <a:ln>
                  <a:solidFill>
                    <a:schemeClr val="tx1"/>
                  </a:solidFill>
                </a:ln>
                <a:solidFill>
                  <a:srgbClr val="FF0000"/>
                </a:solidFill>
                <a:latin typeface="+mn-lt"/>
                <a:ea typeface="+mn-ea"/>
                <a:cs typeface="+mn-cs"/>
              </a:rPr>
              <a:t>Divisão Intereuropeia</a:t>
            </a:r>
            <a:endParaRPr lang="pt-BR" sz="3600" b="1" dirty="0">
              <a:ln>
                <a:solidFill>
                  <a:schemeClr val="tx1"/>
                </a:solidFill>
              </a:ln>
              <a:solidFill>
                <a:srgbClr val="FFFF00"/>
              </a:solidFill>
            </a:endParaRPr>
          </a:p>
        </p:txBody>
      </p:sp>
      <p:sp>
        <p:nvSpPr>
          <p:cNvPr id="8" name="Espaço Reservado para Texto 29">
            <a:extLst>
              <a:ext uri="{FF2B5EF4-FFF2-40B4-BE49-F238E27FC236}">
                <a16:creationId xmlns:a16="http://schemas.microsoft.com/office/drawing/2014/main" id="{4C7453F6-9A6E-A274-6EA2-6F34DD1492A3}"/>
              </a:ext>
            </a:extLst>
          </p:cNvPr>
          <p:cNvSpPr>
            <a:spLocks noGrp="1"/>
          </p:cNvSpPr>
          <p:nvPr>
            <p:ph type="body" sz="quarter" idx="12" hasCustomPrompt="1"/>
          </p:nvPr>
        </p:nvSpPr>
        <p:spPr>
          <a:xfrm>
            <a:off x="34924" y="116631"/>
            <a:ext cx="864667" cy="491697"/>
          </a:xfrm>
          <a:prstGeom prst="rect">
            <a:avLst/>
          </a:prstGeom>
        </p:spPr>
        <p:txBody>
          <a:bodyPr/>
          <a:lstStyle>
            <a:lvl1pPr marL="0" marR="0" indent="0" algn="ctr" defTabSz="914400" rtl="0" eaLnBrk="0" fontAlgn="base" latinLnBrk="0" hangingPunct="0">
              <a:lnSpc>
                <a:spcPct val="100000"/>
              </a:lnSpc>
              <a:spcBef>
                <a:spcPct val="20000"/>
              </a:spcBef>
              <a:spcAft>
                <a:spcPct val="0"/>
              </a:spcAft>
              <a:buClrTx/>
              <a:buSzTx/>
              <a:buFont typeface="Arial" panose="020B0604020202020204" pitchFamily="34" charset="0"/>
              <a:buNone/>
              <a:tabLst/>
              <a:defRPr lang="pt-BR" sz="2800" b="1" kern="1200" dirty="0" smtClean="0">
                <a:ln>
                  <a:solidFill>
                    <a:schemeClr val="tx1"/>
                  </a:solidFill>
                </a:ln>
                <a:solidFill>
                  <a:srgbClr val="FFFF00"/>
                </a:solidFill>
                <a:latin typeface="+mn-lt"/>
                <a:ea typeface="+mn-ea"/>
                <a:cs typeface="+mn-cs"/>
              </a:defRPr>
            </a:lvl1pPr>
          </a:lstStyle>
          <a:p>
            <a:pPr marL="342900" marR="0" lvl="0" indent="-342900" algn="ct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dirty="0"/>
              <a:t>S99</a:t>
            </a:r>
          </a:p>
        </p:txBody>
      </p:sp>
    </p:spTree>
    <p:extLst>
      <p:ext uri="{BB962C8B-B14F-4D97-AF65-F5344CB8AC3E}">
        <p14:creationId xmlns:p14="http://schemas.microsoft.com/office/powerpoint/2010/main" val="324126270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Verde - Geral">
    <p:bg>
      <p:bgPr>
        <a:solidFill>
          <a:schemeClr val="accent6">
            <a:lumMod val="60000"/>
            <a:lumOff val="40000"/>
          </a:schemeClr>
        </a:solidFill>
        <a:effectLst/>
      </p:bgPr>
    </p:bg>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1B981C8C-40B5-118D-44D5-61F94AA7CBE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332000" y="570864"/>
            <a:ext cx="7812000" cy="6236936"/>
          </a:xfrm>
          <a:prstGeom prst="rect">
            <a:avLst/>
          </a:prstGeom>
        </p:spPr>
      </p:pic>
      <p:sp>
        <p:nvSpPr>
          <p:cNvPr id="4" name="Espaço Reservado para Imagem 5">
            <a:extLst>
              <a:ext uri="{FF2B5EF4-FFF2-40B4-BE49-F238E27FC236}">
                <a16:creationId xmlns:a16="http://schemas.microsoft.com/office/drawing/2014/main" id="{2E222CD7-9739-CFC0-4D63-B05C9E7B5926}"/>
              </a:ext>
            </a:extLst>
          </p:cNvPr>
          <p:cNvSpPr>
            <a:spLocks noGrp="1" noChangeAspect="1"/>
          </p:cNvSpPr>
          <p:nvPr>
            <p:ph type="pic" sz="quarter" idx="13"/>
          </p:nvPr>
        </p:nvSpPr>
        <p:spPr>
          <a:xfrm>
            <a:off x="1332000" y="570864"/>
            <a:ext cx="7761600" cy="6211536"/>
          </a:xfrm>
          <a:prstGeom prst="rect">
            <a:avLst/>
          </a:prstGeom>
        </p:spPr>
        <p:txBody>
          <a:bodyPr/>
          <a:lstStyle/>
          <a:p>
            <a:endParaRPr lang="pt-BR"/>
          </a:p>
        </p:txBody>
      </p:sp>
      <p:sp>
        <p:nvSpPr>
          <p:cNvPr id="10" name="Espaço Reservado para Texto 31">
            <a:extLst>
              <a:ext uri="{FF2B5EF4-FFF2-40B4-BE49-F238E27FC236}">
                <a16:creationId xmlns:a16="http://schemas.microsoft.com/office/drawing/2014/main" id="{14EBD66A-FE5F-6847-E3C8-87643C5FF44B}"/>
              </a:ext>
            </a:extLst>
          </p:cNvPr>
          <p:cNvSpPr>
            <a:spLocks noGrp="1"/>
          </p:cNvSpPr>
          <p:nvPr>
            <p:ph type="body" sz="quarter" idx="15" hasCustomPrompt="1"/>
          </p:nvPr>
        </p:nvSpPr>
        <p:spPr>
          <a:xfrm>
            <a:off x="107504" y="113664"/>
            <a:ext cx="9036496" cy="431800"/>
          </a:xfrm>
          <a:prstGeom prst="rect">
            <a:avLst/>
          </a:prstGeom>
          <a:noFill/>
        </p:spPr>
        <p:txBody>
          <a:bodyPr/>
          <a:lstStyle>
            <a:lvl1pPr algn="r">
              <a:buNone/>
              <a:defRPr sz="3200" b="1" baseline="0">
                <a:solidFill>
                  <a:schemeClr val="tx1"/>
                </a:solidFill>
                <a:latin typeface="+mj-lt"/>
                <a:cs typeface="Arial" panose="020B0604020202020204" pitchFamily="34" charset="0"/>
              </a:defRPr>
            </a:lvl1pPr>
          </a:lstStyle>
          <a:p>
            <a:pPr lvl="0"/>
            <a:r>
              <a:rPr lang="pt-BR" dirty="0"/>
              <a:t>Editar1 </a:t>
            </a:r>
          </a:p>
        </p:txBody>
      </p:sp>
      <p:sp>
        <p:nvSpPr>
          <p:cNvPr id="11" name="Espaço Reservado para Texto 6">
            <a:extLst>
              <a:ext uri="{FF2B5EF4-FFF2-40B4-BE49-F238E27FC236}">
                <a16:creationId xmlns:a16="http://schemas.microsoft.com/office/drawing/2014/main" id="{824604E9-9464-287E-7DE6-39B7B85B7E78}"/>
              </a:ext>
            </a:extLst>
          </p:cNvPr>
          <p:cNvSpPr>
            <a:spLocks noGrp="1" noChangeAspect="1"/>
          </p:cNvSpPr>
          <p:nvPr>
            <p:ph type="body" sz="quarter" idx="16" hasCustomPrompt="1"/>
          </p:nvPr>
        </p:nvSpPr>
        <p:spPr>
          <a:xfrm>
            <a:off x="1332000" y="570864"/>
            <a:ext cx="7812000" cy="6211536"/>
          </a:xfrm>
          <a:prstGeom prst="rect">
            <a:avLst/>
          </a:prstGeom>
          <a:solidFill>
            <a:schemeClr val="bg1">
              <a:alpha val="50000"/>
            </a:schemeClr>
          </a:solidFill>
        </p:spPr>
        <p:txBody>
          <a:bodyPr/>
          <a:lstStyle>
            <a:lvl1pPr>
              <a:buNone/>
              <a:defRPr sz="2800" b="1"/>
            </a:lvl1pPr>
          </a:lstStyle>
          <a:p>
            <a:pPr lvl="0"/>
            <a:r>
              <a:rPr lang="pt-BR" dirty="0"/>
              <a:t>Texto</a:t>
            </a:r>
          </a:p>
        </p:txBody>
      </p:sp>
    </p:spTree>
    <p:extLst>
      <p:ext uri="{BB962C8B-B14F-4D97-AF65-F5344CB8AC3E}">
        <p14:creationId xmlns:p14="http://schemas.microsoft.com/office/powerpoint/2010/main" val="45097493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Ponto de Ensino">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D40FCBC8-94A0-6818-1B7E-7F1165FB3AB4}"/>
              </a:ext>
            </a:extLst>
          </p:cNvPr>
          <p:cNvSpPr/>
          <p:nvPr userDrawn="1"/>
        </p:nvSpPr>
        <p:spPr>
          <a:xfrm>
            <a:off x="119116" y="31662"/>
            <a:ext cx="9001000" cy="573252"/>
          </a:xfrm>
          <a:prstGeom prst="rect">
            <a:avLst/>
          </a:prstGeom>
        </p:spPr>
        <p:txBody>
          <a:bodyPr wrap="square">
            <a:spAutoFit/>
          </a:bodyPr>
          <a:lstStyle/>
          <a:p>
            <a:pPr lvl="0" algn="r"/>
            <a:r>
              <a:rPr lang="pt-BR" sz="3200" b="1" dirty="0">
                <a:latin typeface="+mj-lt"/>
              </a:rPr>
              <a:t>Ponto de Ensino</a:t>
            </a:r>
          </a:p>
        </p:txBody>
      </p:sp>
      <p:pic>
        <p:nvPicPr>
          <p:cNvPr id="9" name="Imagem 8">
            <a:extLst>
              <a:ext uri="{FF2B5EF4-FFF2-40B4-BE49-F238E27FC236}">
                <a16:creationId xmlns:a16="http://schemas.microsoft.com/office/drawing/2014/main" id="{FA6745AC-7034-4237-0776-0C829091301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332000" y="570864"/>
            <a:ext cx="7812000" cy="6236936"/>
          </a:xfrm>
          <a:prstGeom prst="rect">
            <a:avLst/>
          </a:prstGeom>
        </p:spPr>
      </p:pic>
      <p:sp>
        <p:nvSpPr>
          <p:cNvPr id="10" name="Espaço Reservado para Imagem 5">
            <a:extLst>
              <a:ext uri="{FF2B5EF4-FFF2-40B4-BE49-F238E27FC236}">
                <a16:creationId xmlns:a16="http://schemas.microsoft.com/office/drawing/2014/main" id="{860C4099-C19D-8919-27D6-30290B291782}"/>
              </a:ext>
            </a:extLst>
          </p:cNvPr>
          <p:cNvSpPr>
            <a:spLocks noGrp="1" noChangeAspect="1"/>
          </p:cNvSpPr>
          <p:nvPr>
            <p:ph type="pic" sz="quarter" idx="13"/>
          </p:nvPr>
        </p:nvSpPr>
        <p:spPr>
          <a:xfrm>
            <a:off x="1332000" y="570864"/>
            <a:ext cx="7761600" cy="6211536"/>
          </a:xfrm>
          <a:prstGeom prst="rect">
            <a:avLst/>
          </a:prstGeom>
        </p:spPr>
        <p:txBody>
          <a:bodyPr/>
          <a:lstStyle/>
          <a:p>
            <a:endParaRPr lang="pt-BR"/>
          </a:p>
        </p:txBody>
      </p:sp>
      <p:sp>
        <p:nvSpPr>
          <p:cNvPr id="12" name="Espaço Reservado para Texto 6">
            <a:extLst>
              <a:ext uri="{FF2B5EF4-FFF2-40B4-BE49-F238E27FC236}">
                <a16:creationId xmlns:a16="http://schemas.microsoft.com/office/drawing/2014/main" id="{EF84D840-B865-522F-BD75-7211E1BCBEBA}"/>
              </a:ext>
            </a:extLst>
          </p:cNvPr>
          <p:cNvSpPr>
            <a:spLocks noGrp="1" noChangeAspect="1"/>
          </p:cNvSpPr>
          <p:nvPr>
            <p:ph type="body" sz="quarter" idx="16" hasCustomPrompt="1"/>
          </p:nvPr>
        </p:nvSpPr>
        <p:spPr>
          <a:xfrm>
            <a:off x="1332000" y="570864"/>
            <a:ext cx="7761600" cy="6211536"/>
          </a:xfrm>
          <a:prstGeom prst="rect">
            <a:avLst/>
          </a:prstGeom>
          <a:solidFill>
            <a:schemeClr val="bg1">
              <a:alpha val="50000"/>
            </a:schemeClr>
          </a:solidFill>
        </p:spPr>
        <p:txBody>
          <a:bodyPr/>
          <a:lstStyle>
            <a:lvl1pPr>
              <a:buNone/>
              <a:defRPr sz="2800" b="1"/>
            </a:lvl1pPr>
          </a:lstStyle>
          <a:p>
            <a:pPr lvl="0"/>
            <a:r>
              <a:rPr lang="pt-BR" dirty="0"/>
              <a:t>Texto</a:t>
            </a:r>
          </a:p>
        </p:txBody>
      </p:sp>
    </p:spTree>
    <p:extLst>
      <p:ext uri="{BB962C8B-B14F-4D97-AF65-F5344CB8AC3E}">
        <p14:creationId xmlns:p14="http://schemas.microsoft.com/office/powerpoint/2010/main" val="420439041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Titulo licao">
    <p:spTree>
      <p:nvGrpSpPr>
        <p:cNvPr id="1" name=""/>
        <p:cNvGrpSpPr/>
        <p:nvPr/>
      </p:nvGrpSpPr>
      <p:grpSpPr>
        <a:xfrm>
          <a:off x="0" y="0"/>
          <a:ext cx="0" cy="0"/>
          <a:chOff x="0" y="0"/>
          <a:chExt cx="0" cy="0"/>
        </a:xfrm>
      </p:grpSpPr>
    </p:spTree>
    <p:extLst>
      <p:ext uri="{BB962C8B-B14F-4D97-AF65-F5344CB8AC3E}">
        <p14:creationId xmlns:p14="http://schemas.microsoft.com/office/powerpoint/2010/main" val="5696971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13" Type="http://schemas.openxmlformats.org/officeDocument/2006/relationships/image" Target="../media/image1.jpg"/><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 Id="rId14" Type="http://schemas.openxmlformats.org/officeDocument/2006/relationships/image" Target="../media/image2.jp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8.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image" Target="../media/image2.jpg"/><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image" Target="../media/image1.jpg"/><Relationship Id="rId5" Type="http://schemas.openxmlformats.org/officeDocument/2006/relationships/slideLayout" Target="../slideLayouts/slideLayout25.xml"/><Relationship Id="rId10" Type="http://schemas.openxmlformats.org/officeDocument/2006/relationships/theme" Target="../theme/theme3.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theme" Target="../theme/theme4.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20" Type="http://schemas.openxmlformats.org/officeDocument/2006/relationships/image" Target="../media/image1.jpg"/><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19" Type="http://schemas.openxmlformats.org/officeDocument/2006/relationships/image" Target="../media/image21.png"/><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3C49D792-FF50-46C3-B99E-1FFD7A62B0D2}"/>
              </a:ext>
            </a:extLst>
          </p:cNvPr>
          <p:cNvSpPr/>
          <p:nvPr/>
        </p:nvSpPr>
        <p:spPr>
          <a:xfrm>
            <a:off x="7824788" y="0"/>
            <a:ext cx="1306512" cy="6858000"/>
          </a:xfrm>
          <a:prstGeom prst="rect">
            <a:avLst/>
          </a:prstGeom>
          <a:gradFill>
            <a:gsLst>
              <a:gs pos="0">
                <a:srgbClr val="FFFF99"/>
              </a:gs>
              <a:gs pos="35000">
                <a:srgbClr val="FFFFCC"/>
              </a:gs>
              <a:gs pos="69000">
                <a:srgbClr val="FFFFFF"/>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3" name="Retângulo 2">
            <a:extLst>
              <a:ext uri="{FF2B5EF4-FFF2-40B4-BE49-F238E27FC236}">
                <a16:creationId xmlns:a16="http://schemas.microsoft.com/office/drawing/2014/main" id="{A4091148-46CF-4C2F-9893-4FD90646583D}"/>
              </a:ext>
            </a:extLst>
          </p:cNvPr>
          <p:cNvSpPr/>
          <p:nvPr/>
        </p:nvSpPr>
        <p:spPr>
          <a:xfrm>
            <a:off x="0" y="0"/>
            <a:ext cx="1306513" cy="6858000"/>
          </a:xfrm>
          <a:prstGeom prst="rect">
            <a:avLst/>
          </a:prstGeom>
          <a:gradFill>
            <a:gsLst>
              <a:gs pos="0">
                <a:schemeClr val="bg2">
                  <a:lumMod val="25000"/>
                </a:schemeClr>
              </a:gs>
              <a:gs pos="35000">
                <a:schemeClr val="bg2">
                  <a:lumMod val="25000"/>
                </a:schemeClr>
              </a:gs>
              <a:gs pos="69000">
                <a:srgbClr val="D6A3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4" name="Retângulo 3">
            <a:extLst>
              <a:ext uri="{FF2B5EF4-FFF2-40B4-BE49-F238E27FC236}">
                <a16:creationId xmlns:a16="http://schemas.microsoft.com/office/drawing/2014/main" id="{04F878A8-CB32-416C-99F4-CB44CED0AFA5}"/>
              </a:ext>
            </a:extLst>
          </p:cNvPr>
          <p:cNvSpPr/>
          <p:nvPr/>
        </p:nvSpPr>
        <p:spPr>
          <a:xfrm>
            <a:off x="1303338" y="0"/>
            <a:ext cx="1308100" cy="6858000"/>
          </a:xfrm>
          <a:prstGeom prst="rect">
            <a:avLst/>
          </a:prstGeom>
          <a:gradFill>
            <a:gsLst>
              <a:gs pos="0">
                <a:schemeClr val="bg2">
                  <a:lumMod val="25000"/>
                </a:schemeClr>
              </a:gs>
              <a:gs pos="35000">
                <a:srgbClr val="FFC000"/>
              </a:gs>
              <a:gs pos="69000">
                <a:srgbClr val="FFCC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07E0E060-FE17-4AF4-8BD3-CCC7D0CE15CA}"/>
              </a:ext>
            </a:extLst>
          </p:cNvPr>
          <p:cNvSpPr/>
          <p:nvPr/>
        </p:nvSpPr>
        <p:spPr>
          <a:xfrm>
            <a:off x="2606675" y="0"/>
            <a:ext cx="1306513" cy="6858000"/>
          </a:xfrm>
          <a:prstGeom prst="rect">
            <a:avLst/>
          </a:prstGeom>
          <a:gradFill>
            <a:gsLst>
              <a:gs pos="0">
                <a:srgbClr val="FFC000"/>
              </a:gs>
              <a:gs pos="35000">
                <a:srgbClr val="FFCC00"/>
              </a:gs>
              <a:gs pos="69000">
                <a:srgbClr val="FFFF00"/>
              </a:gs>
              <a:gs pos="100000">
                <a:srgbClr val="FFFF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6" name="Retângulo 5">
            <a:extLst>
              <a:ext uri="{FF2B5EF4-FFF2-40B4-BE49-F238E27FC236}">
                <a16:creationId xmlns:a16="http://schemas.microsoft.com/office/drawing/2014/main" id="{810BFC46-6C8D-420C-B296-B612BE901CBE}"/>
              </a:ext>
            </a:extLst>
          </p:cNvPr>
          <p:cNvSpPr/>
          <p:nvPr/>
        </p:nvSpPr>
        <p:spPr>
          <a:xfrm>
            <a:off x="3911600" y="0"/>
            <a:ext cx="1308100" cy="6858000"/>
          </a:xfrm>
          <a:prstGeom prst="rect">
            <a:avLst/>
          </a:prstGeom>
          <a:gradFill>
            <a:gsLst>
              <a:gs pos="0">
                <a:srgbClr val="FFCC00"/>
              </a:gs>
              <a:gs pos="35000">
                <a:srgbClr val="FFFF00"/>
              </a:gs>
              <a:gs pos="69000">
                <a:srgbClr val="FFFF99"/>
              </a:gs>
              <a:gs pos="100000">
                <a:srgbClr val="FFFF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7" name="Retângulo 6">
            <a:extLst>
              <a:ext uri="{FF2B5EF4-FFF2-40B4-BE49-F238E27FC236}">
                <a16:creationId xmlns:a16="http://schemas.microsoft.com/office/drawing/2014/main" id="{8A734109-F311-400B-AEA9-3DFCB54B5F1C}"/>
              </a:ext>
            </a:extLst>
          </p:cNvPr>
          <p:cNvSpPr/>
          <p:nvPr/>
        </p:nvSpPr>
        <p:spPr>
          <a:xfrm>
            <a:off x="5216525" y="0"/>
            <a:ext cx="1306513" cy="6858000"/>
          </a:xfrm>
          <a:prstGeom prst="rect">
            <a:avLst/>
          </a:prstGeom>
          <a:gradFill>
            <a:gsLst>
              <a:gs pos="0">
                <a:srgbClr val="FFFF00"/>
              </a:gs>
              <a:gs pos="35000">
                <a:srgbClr val="FFFF66"/>
              </a:gs>
              <a:gs pos="69000">
                <a:srgbClr val="FFFF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8" name="Retângulo 7">
            <a:extLst>
              <a:ext uri="{FF2B5EF4-FFF2-40B4-BE49-F238E27FC236}">
                <a16:creationId xmlns:a16="http://schemas.microsoft.com/office/drawing/2014/main" id="{F1AF1CCD-5DFF-474E-A2EF-A008A3A3E47C}"/>
              </a:ext>
            </a:extLst>
          </p:cNvPr>
          <p:cNvSpPr/>
          <p:nvPr/>
        </p:nvSpPr>
        <p:spPr>
          <a:xfrm>
            <a:off x="6519863" y="0"/>
            <a:ext cx="1308100" cy="6858000"/>
          </a:xfrm>
          <a:prstGeom prst="rect">
            <a:avLst/>
          </a:prstGeom>
          <a:gradFill>
            <a:gsLst>
              <a:gs pos="0">
                <a:srgbClr val="FFFF66"/>
              </a:gs>
              <a:gs pos="35000">
                <a:srgbClr val="FFFF99"/>
              </a:gs>
              <a:gs pos="69000">
                <a:srgbClr val="FFFFCC"/>
              </a:gs>
              <a:gs pos="100000">
                <a:srgbClr val="FFFFFF"/>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4" name="Retângulo 13">
            <a:extLst>
              <a:ext uri="{FF2B5EF4-FFF2-40B4-BE49-F238E27FC236}">
                <a16:creationId xmlns:a16="http://schemas.microsoft.com/office/drawing/2014/main" id="{720536C1-1B3F-4960-A032-63CAD1C8BA98}"/>
              </a:ext>
            </a:extLst>
          </p:cNvPr>
          <p:cNvSpPr>
            <a:spLocks noChangeAspect="1"/>
          </p:cNvSpPr>
          <p:nvPr/>
        </p:nvSpPr>
        <p:spPr>
          <a:xfrm>
            <a:off x="1320800" y="666750"/>
            <a:ext cx="7797800" cy="6173788"/>
          </a:xfrm>
          <a:prstGeom prst="rect">
            <a:avLst/>
          </a:prstGeom>
          <a:gradFill>
            <a:gsLst>
              <a:gs pos="0">
                <a:srgbClr val="FFFFCC"/>
              </a:gs>
              <a:gs pos="0">
                <a:srgbClr val="FFFF99"/>
              </a:gs>
              <a:gs pos="100000">
                <a:schemeClr val="bg1"/>
              </a:gs>
              <a:gs pos="100000">
                <a:schemeClr val="bg1"/>
              </a:gs>
            </a:gsLst>
            <a:lin ang="5400000" scaled="1"/>
          </a:gra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12" name="Imagem 11">
            <a:extLst>
              <a:ext uri="{FF2B5EF4-FFF2-40B4-BE49-F238E27FC236}">
                <a16:creationId xmlns:a16="http://schemas.microsoft.com/office/drawing/2014/main" id="{1BFD8E8F-A813-CBDA-D1D5-23576887FA54}"/>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3" name="Imagem 12">
            <a:extLst>
              <a:ext uri="{FF2B5EF4-FFF2-40B4-BE49-F238E27FC236}">
                <a16:creationId xmlns:a16="http://schemas.microsoft.com/office/drawing/2014/main" id="{D6753E32-E64C-50B7-395A-BC55B58C66A4}"/>
              </a:ext>
            </a:extLst>
          </p:cNvPr>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cSld>
  <p:clrMap bg1="lt1" tx1="dk1" bg2="lt2" tx2="dk2" accent1="accent1" accent2="accent2" accent3="accent3" accent4="accent4" accent5="accent5" accent6="accent6" hlink="hlink" folHlink="folHlink"/>
  <p:sldLayoutIdLst>
    <p:sldLayoutId id="2147517143" r:id="rId1"/>
    <p:sldLayoutId id="2147517183" r:id="rId2"/>
    <p:sldLayoutId id="2147517211" r:id="rId3"/>
    <p:sldLayoutId id="2147517433" r:id="rId4"/>
    <p:sldLayoutId id="2147517437" r:id="rId5"/>
    <p:sldLayoutId id="2147517117" r:id="rId6"/>
    <p:sldLayoutId id="2147517420" r:id="rId7"/>
    <p:sldLayoutId id="2147517379" r:id="rId8"/>
    <p:sldLayoutId id="2147517453" r:id="rId9"/>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4BEBD79E-F4FE-473F-BB45-DBED94ADD610}"/>
              </a:ext>
            </a:extLst>
          </p:cNvPr>
          <p:cNvSpPr/>
          <p:nvPr/>
        </p:nvSpPr>
        <p:spPr>
          <a:xfrm>
            <a:off x="7824788" y="0"/>
            <a:ext cx="1306512"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3" name="Retângulo 2">
            <a:extLst>
              <a:ext uri="{FF2B5EF4-FFF2-40B4-BE49-F238E27FC236}">
                <a16:creationId xmlns:a16="http://schemas.microsoft.com/office/drawing/2014/main" id="{1C621DF1-3157-4213-B603-0BF109A27570}"/>
              </a:ext>
            </a:extLst>
          </p:cNvPr>
          <p:cNvSpPr/>
          <p:nvPr/>
        </p:nvSpPr>
        <p:spPr>
          <a:xfrm>
            <a:off x="0" y="0"/>
            <a:ext cx="1306513" cy="6858000"/>
          </a:xfrm>
          <a:prstGeom prst="rect">
            <a:avLst/>
          </a:prstGeom>
          <a:gradFill>
            <a:gsLst>
              <a:gs pos="0">
                <a:schemeClr val="tx1"/>
              </a:gs>
              <a:gs pos="35000">
                <a:schemeClr val="bg2">
                  <a:lumMod val="25000"/>
                </a:schemeClr>
              </a:gs>
              <a:gs pos="69000">
                <a:schemeClr val="accent1">
                  <a:lumMod val="50000"/>
                </a:schemeClr>
              </a:gs>
              <a:gs pos="100000">
                <a:schemeClr val="accent1">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4" name="Retângulo 3">
            <a:extLst>
              <a:ext uri="{FF2B5EF4-FFF2-40B4-BE49-F238E27FC236}">
                <a16:creationId xmlns:a16="http://schemas.microsoft.com/office/drawing/2014/main" id="{64724E76-C396-4FF1-8CBC-AAC91E98EFEC}"/>
              </a:ext>
            </a:extLst>
          </p:cNvPr>
          <p:cNvSpPr/>
          <p:nvPr/>
        </p:nvSpPr>
        <p:spPr>
          <a:xfrm>
            <a:off x="1303338" y="0"/>
            <a:ext cx="1308100" cy="6858000"/>
          </a:xfrm>
          <a:prstGeom prst="rect">
            <a:avLst/>
          </a:prstGeom>
          <a:gradFill>
            <a:gsLst>
              <a:gs pos="0">
                <a:schemeClr val="bg2">
                  <a:lumMod val="25000"/>
                </a:schemeClr>
              </a:gs>
              <a:gs pos="35000">
                <a:schemeClr val="accent1">
                  <a:lumMod val="50000"/>
                </a:schemeClr>
              </a:gs>
              <a:gs pos="69000">
                <a:schemeClr val="accent1">
                  <a:lumMod val="75000"/>
                </a:schemeClr>
              </a:gs>
              <a:gs pos="100000">
                <a:schemeClr val="accent1">
                  <a:lumMod val="60000"/>
                  <a:lumOff val="4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5" name="Retângulo 4">
            <a:extLst>
              <a:ext uri="{FF2B5EF4-FFF2-40B4-BE49-F238E27FC236}">
                <a16:creationId xmlns:a16="http://schemas.microsoft.com/office/drawing/2014/main" id="{8FD3C457-7D70-41A6-9B85-0A06717DE4A8}"/>
              </a:ext>
            </a:extLst>
          </p:cNvPr>
          <p:cNvSpPr/>
          <p:nvPr/>
        </p:nvSpPr>
        <p:spPr>
          <a:xfrm>
            <a:off x="2606675" y="0"/>
            <a:ext cx="1306513" cy="6858000"/>
          </a:xfrm>
          <a:prstGeom prst="rect">
            <a:avLst/>
          </a:prstGeom>
          <a:gradFill>
            <a:gsLst>
              <a:gs pos="0">
                <a:schemeClr val="accent1">
                  <a:lumMod val="50000"/>
                </a:schemeClr>
              </a:gs>
              <a:gs pos="35000">
                <a:schemeClr val="accent1">
                  <a:lumMod val="75000"/>
                </a:schemeClr>
              </a:gs>
              <a:gs pos="69000">
                <a:schemeClr val="accent1">
                  <a:lumMod val="60000"/>
                  <a:lumOff val="40000"/>
                </a:schemeClr>
              </a:gs>
              <a:gs pos="100000">
                <a:schemeClr val="accent1">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6" name="Retângulo 5">
            <a:extLst>
              <a:ext uri="{FF2B5EF4-FFF2-40B4-BE49-F238E27FC236}">
                <a16:creationId xmlns:a16="http://schemas.microsoft.com/office/drawing/2014/main" id="{1B2C22C2-522A-4265-AAA3-88E51F8821CF}"/>
              </a:ext>
            </a:extLst>
          </p:cNvPr>
          <p:cNvSpPr/>
          <p:nvPr/>
        </p:nvSpPr>
        <p:spPr>
          <a:xfrm>
            <a:off x="3911600" y="0"/>
            <a:ext cx="1308100" cy="6858000"/>
          </a:xfrm>
          <a:prstGeom prst="rect">
            <a:avLst/>
          </a:prstGeom>
          <a:gradFill>
            <a:gsLst>
              <a:gs pos="0">
                <a:schemeClr val="accent1">
                  <a:lumMod val="75000"/>
                </a:schemeClr>
              </a:gs>
              <a:gs pos="35000">
                <a:schemeClr val="accent1">
                  <a:lumMod val="60000"/>
                  <a:lumOff val="40000"/>
                </a:schemeClr>
              </a:gs>
              <a:gs pos="69000">
                <a:schemeClr val="accent1">
                  <a:lumMod val="40000"/>
                  <a:lumOff val="60000"/>
                </a:schemeClr>
              </a:gs>
              <a:gs pos="100000">
                <a:schemeClr val="accent1">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7" name="Retângulo 6">
            <a:extLst>
              <a:ext uri="{FF2B5EF4-FFF2-40B4-BE49-F238E27FC236}">
                <a16:creationId xmlns:a16="http://schemas.microsoft.com/office/drawing/2014/main" id="{0B8D449F-4F0D-4711-A17F-B4EC66E4495A}"/>
              </a:ext>
            </a:extLst>
          </p:cNvPr>
          <p:cNvSpPr/>
          <p:nvPr/>
        </p:nvSpPr>
        <p:spPr>
          <a:xfrm>
            <a:off x="5216525" y="0"/>
            <a:ext cx="1306513" cy="6858000"/>
          </a:xfrm>
          <a:prstGeom prst="rect">
            <a:avLst/>
          </a:prstGeom>
          <a:gradFill>
            <a:gsLst>
              <a:gs pos="0">
                <a:schemeClr val="accent1">
                  <a:lumMod val="60000"/>
                  <a:lumOff val="40000"/>
                </a:schemeClr>
              </a:gs>
              <a:gs pos="35000">
                <a:schemeClr val="accent1">
                  <a:lumMod val="40000"/>
                  <a:lumOff val="60000"/>
                </a:schemeClr>
              </a:gs>
              <a:gs pos="69000">
                <a:schemeClr val="accent1">
                  <a:lumMod val="20000"/>
                  <a:lumOff val="80000"/>
                </a:schemeClr>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8" name="Retângulo 7">
            <a:extLst>
              <a:ext uri="{FF2B5EF4-FFF2-40B4-BE49-F238E27FC236}">
                <a16:creationId xmlns:a16="http://schemas.microsoft.com/office/drawing/2014/main" id="{55F4F29C-140E-4775-84C8-75344BA10EE6}"/>
              </a:ext>
            </a:extLst>
          </p:cNvPr>
          <p:cNvSpPr/>
          <p:nvPr/>
        </p:nvSpPr>
        <p:spPr>
          <a:xfrm>
            <a:off x="6519863" y="0"/>
            <a:ext cx="1308100"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14" name="Retângulo 13">
            <a:extLst>
              <a:ext uri="{FF2B5EF4-FFF2-40B4-BE49-F238E27FC236}">
                <a16:creationId xmlns:a16="http://schemas.microsoft.com/office/drawing/2014/main" id="{109CEFD2-F181-4E59-A088-9E2F93E24ABF}"/>
              </a:ext>
            </a:extLst>
          </p:cNvPr>
          <p:cNvSpPr>
            <a:spLocks noChangeAspect="1"/>
          </p:cNvSpPr>
          <p:nvPr/>
        </p:nvSpPr>
        <p:spPr>
          <a:xfrm>
            <a:off x="1320800" y="666750"/>
            <a:ext cx="7797800" cy="6173788"/>
          </a:xfrm>
          <a:prstGeom prst="rect">
            <a:avLst/>
          </a:prstGeom>
          <a:gradFill>
            <a:gsLst>
              <a:gs pos="0">
                <a:schemeClr val="accent1">
                  <a:lumMod val="20000"/>
                  <a:lumOff val="80000"/>
                </a:schemeClr>
              </a:gs>
              <a:gs pos="0">
                <a:schemeClr val="accent1">
                  <a:lumMod val="40000"/>
                  <a:lumOff val="60000"/>
                </a:schemeClr>
              </a:gs>
              <a:gs pos="100000">
                <a:schemeClr val="bg1"/>
              </a:gs>
              <a:gs pos="100000">
                <a:schemeClr val="bg1"/>
              </a:gs>
            </a:gsLst>
            <a:lin ang="5400000" scaled="1"/>
          </a:gra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9" name="Imagem 8">
            <a:extLst>
              <a:ext uri="{FF2B5EF4-FFF2-40B4-BE49-F238E27FC236}">
                <a16:creationId xmlns:a16="http://schemas.microsoft.com/office/drawing/2014/main" id="{155AB7D3-4369-D509-66E3-70A32BDCA8B8}"/>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0" name="Imagem 9">
            <a:extLst>
              <a:ext uri="{FF2B5EF4-FFF2-40B4-BE49-F238E27FC236}">
                <a16:creationId xmlns:a16="http://schemas.microsoft.com/office/drawing/2014/main" id="{863C5BFB-A243-EBDC-7BD0-D34FF7A5E982}"/>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325264278"/>
      </p:ext>
    </p:extLst>
  </p:cSld>
  <p:clrMap bg1="lt1" tx1="dk1" bg2="lt2" tx2="dk2" accent1="accent1" accent2="accent2" accent3="accent3" accent4="accent4" accent5="accent5" accent6="accent6" hlink="hlink" folHlink="folHlink"/>
  <p:sldLayoutIdLst>
    <p:sldLayoutId id="2147517230" r:id="rId1"/>
    <p:sldLayoutId id="2147517244" r:id="rId2"/>
    <p:sldLayoutId id="2147517454" r:id="rId3"/>
    <p:sldLayoutId id="2147517246" r:id="rId4"/>
    <p:sldLayoutId id="2147517390" r:id="rId5"/>
    <p:sldLayoutId id="2147517415" r:id="rId6"/>
    <p:sldLayoutId id="2147517248" r:id="rId7"/>
    <p:sldLayoutId id="2147517411" r:id="rId8"/>
    <p:sldLayoutId id="2147517250" r:id="rId9"/>
    <p:sldLayoutId id="2147517252" r:id="rId10"/>
    <p:sldLayoutId id="2147517242" r:id="rId11"/>
  </p:sldLayoutIdLst>
  <p:txStyles>
    <p:titleStyle>
      <a:lvl1pPr algn="ctr" rtl="0" eaLnBrk="0" fontAlgn="base" hangingPunct="0">
        <a:spcBef>
          <a:spcPct val="0"/>
        </a:spcBef>
        <a:spcAft>
          <a:spcPct val="0"/>
        </a:spcAft>
        <a:defRPr sz="4400" kern="1200">
          <a:solidFill>
            <a:schemeClr val="bg1"/>
          </a:solidFill>
          <a:latin typeface="+mj-lt"/>
          <a:ea typeface="+mj-ea"/>
          <a:cs typeface="+mj-cs"/>
        </a:defRPr>
      </a:lvl1pPr>
      <a:lvl2pPr algn="ctr" rtl="0" eaLnBrk="0" fontAlgn="base" hangingPunct="0">
        <a:spcBef>
          <a:spcPct val="0"/>
        </a:spcBef>
        <a:spcAft>
          <a:spcPct val="0"/>
        </a:spcAft>
        <a:defRPr sz="4400">
          <a:solidFill>
            <a:schemeClr val="bg1"/>
          </a:solidFill>
          <a:latin typeface="Calibri" pitchFamily="34" charset="0"/>
        </a:defRPr>
      </a:lvl2pPr>
      <a:lvl3pPr algn="ctr" rtl="0" eaLnBrk="0" fontAlgn="base" hangingPunct="0">
        <a:spcBef>
          <a:spcPct val="0"/>
        </a:spcBef>
        <a:spcAft>
          <a:spcPct val="0"/>
        </a:spcAft>
        <a:defRPr sz="4400">
          <a:solidFill>
            <a:schemeClr val="bg1"/>
          </a:solidFill>
          <a:latin typeface="Calibri" pitchFamily="34" charset="0"/>
        </a:defRPr>
      </a:lvl3pPr>
      <a:lvl4pPr algn="ctr" rtl="0" eaLnBrk="0" fontAlgn="base" hangingPunct="0">
        <a:spcBef>
          <a:spcPct val="0"/>
        </a:spcBef>
        <a:spcAft>
          <a:spcPct val="0"/>
        </a:spcAft>
        <a:defRPr sz="4400">
          <a:solidFill>
            <a:schemeClr val="bg1"/>
          </a:solidFill>
          <a:latin typeface="Calibri" pitchFamily="34" charset="0"/>
        </a:defRPr>
      </a:lvl4pPr>
      <a:lvl5pPr algn="ctr" rtl="0" eaLnBrk="0" fontAlgn="base" hangingPunct="0">
        <a:spcBef>
          <a:spcPct val="0"/>
        </a:spcBef>
        <a:spcAft>
          <a:spcPct val="0"/>
        </a:spcAft>
        <a:defRPr sz="4400">
          <a:solidFill>
            <a:schemeClr val="bg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024B87A5-3DAF-4277-B480-480D5446E788}"/>
              </a:ext>
            </a:extLst>
          </p:cNvPr>
          <p:cNvSpPr/>
          <p:nvPr/>
        </p:nvSpPr>
        <p:spPr>
          <a:xfrm>
            <a:off x="7824788" y="0"/>
            <a:ext cx="1319212" cy="6858000"/>
          </a:xfrm>
          <a:prstGeom prst="rect">
            <a:avLst/>
          </a:prstGeom>
          <a:gradFill>
            <a:gsLst>
              <a:gs pos="0">
                <a:srgbClr val="FFCC99"/>
              </a:gs>
              <a:gs pos="35000">
                <a:srgbClr val="FFFFCC"/>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4" name="Retângulo 3">
            <a:extLst>
              <a:ext uri="{FF2B5EF4-FFF2-40B4-BE49-F238E27FC236}">
                <a16:creationId xmlns:a16="http://schemas.microsoft.com/office/drawing/2014/main" id="{BE51CDAE-0541-41A8-A2D0-AD1597095D4F}"/>
              </a:ext>
            </a:extLst>
          </p:cNvPr>
          <p:cNvSpPr/>
          <p:nvPr/>
        </p:nvSpPr>
        <p:spPr>
          <a:xfrm>
            <a:off x="0" y="0"/>
            <a:ext cx="1306513" cy="6858000"/>
          </a:xfrm>
          <a:prstGeom prst="rect">
            <a:avLst/>
          </a:prstGeom>
          <a:gradFill>
            <a:gsLst>
              <a:gs pos="0">
                <a:schemeClr val="tx1"/>
              </a:gs>
              <a:gs pos="35000">
                <a:schemeClr val="bg2">
                  <a:lumMod val="25000"/>
                </a:schemeClr>
              </a:gs>
              <a:gs pos="69000">
                <a:srgbClr val="C00000"/>
              </a:gs>
              <a:gs pos="100000">
                <a:srgbClr val="FF00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826DB88B-0E87-4FB4-9C56-82B8FF124EFB}"/>
              </a:ext>
            </a:extLst>
          </p:cNvPr>
          <p:cNvSpPr/>
          <p:nvPr/>
        </p:nvSpPr>
        <p:spPr>
          <a:xfrm>
            <a:off x="1303338" y="0"/>
            <a:ext cx="1308100" cy="6858000"/>
          </a:xfrm>
          <a:prstGeom prst="rect">
            <a:avLst/>
          </a:prstGeom>
          <a:gradFill>
            <a:gsLst>
              <a:gs pos="0">
                <a:schemeClr val="bg2">
                  <a:lumMod val="25000"/>
                </a:schemeClr>
              </a:gs>
              <a:gs pos="35000">
                <a:srgbClr val="C00000"/>
              </a:gs>
              <a:gs pos="69000">
                <a:srgbClr val="FF0000"/>
              </a:gs>
              <a:gs pos="100000">
                <a:srgbClr val="FF66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6" name="Retângulo 5">
            <a:extLst>
              <a:ext uri="{FF2B5EF4-FFF2-40B4-BE49-F238E27FC236}">
                <a16:creationId xmlns:a16="http://schemas.microsoft.com/office/drawing/2014/main" id="{191E4B8C-E39F-403F-A3BA-9E0045B125DC}"/>
              </a:ext>
            </a:extLst>
          </p:cNvPr>
          <p:cNvSpPr/>
          <p:nvPr/>
        </p:nvSpPr>
        <p:spPr>
          <a:xfrm>
            <a:off x="2606675" y="0"/>
            <a:ext cx="1306513" cy="6858000"/>
          </a:xfrm>
          <a:prstGeom prst="rect">
            <a:avLst/>
          </a:prstGeom>
          <a:gradFill>
            <a:gsLst>
              <a:gs pos="0">
                <a:srgbClr val="C00000"/>
              </a:gs>
              <a:gs pos="35000">
                <a:srgbClr val="FF0000"/>
              </a:gs>
              <a:gs pos="69000">
                <a:srgbClr val="FF6600"/>
              </a:gs>
              <a:gs pos="100000">
                <a:srgbClr val="FF99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7" name="Retângulo 6">
            <a:extLst>
              <a:ext uri="{FF2B5EF4-FFF2-40B4-BE49-F238E27FC236}">
                <a16:creationId xmlns:a16="http://schemas.microsoft.com/office/drawing/2014/main" id="{284BB08C-198A-42C3-B3D4-B2C8FD40221F}"/>
              </a:ext>
            </a:extLst>
          </p:cNvPr>
          <p:cNvSpPr/>
          <p:nvPr/>
        </p:nvSpPr>
        <p:spPr>
          <a:xfrm>
            <a:off x="3911600" y="0"/>
            <a:ext cx="1308100" cy="6858000"/>
          </a:xfrm>
          <a:prstGeom prst="rect">
            <a:avLst/>
          </a:prstGeom>
          <a:gradFill>
            <a:gsLst>
              <a:gs pos="0">
                <a:srgbClr val="FF0000"/>
              </a:gs>
              <a:gs pos="35000">
                <a:srgbClr val="FF6600"/>
              </a:gs>
              <a:gs pos="69000">
                <a:srgbClr val="FF9966"/>
              </a:gs>
              <a:gs pos="100000">
                <a:srgbClr val="FFCC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8" name="Retângulo 7">
            <a:extLst>
              <a:ext uri="{FF2B5EF4-FFF2-40B4-BE49-F238E27FC236}">
                <a16:creationId xmlns:a16="http://schemas.microsoft.com/office/drawing/2014/main" id="{81EE96A5-E06B-49C3-A351-1DE4EE1789FF}"/>
              </a:ext>
            </a:extLst>
          </p:cNvPr>
          <p:cNvSpPr/>
          <p:nvPr/>
        </p:nvSpPr>
        <p:spPr>
          <a:xfrm>
            <a:off x="5216525" y="0"/>
            <a:ext cx="1306513" cy="6858000"/>
          </a:xfrm>
          <a:prstGeom prst="rect">
            <a:avLst/>
          </a:prstGeom>
          <a:gradFill>
            <a:gsLst>
              <a:gs pos="0">
                <a:srgbClr val="FF6600"/>
              </a:gs>
              <a:gs pos="35000">
                <a:srgbClr val="FF9966"/>
              </a:gs>
              <a:gs pos="69000">
                <a:srgbClr val="FFCC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9" name="Retângulo 8">
            <a:extLst>
              <a:ext uri="{FF2B5EF4-FFF2-40B4-BE49-F238E27FC236}">
                <a16:creationId xmlns:a16="http://schemas.microsoft.com/office/drawing/2014/main" id="{51BFBAA4-DFD7-4D83-B2A8-1F66FA4ACD99}"/>
              </a:ext>
            </a:extLst>
          </p:cNvPr>
          <p:cNvSpPr/>
          <p:nvPr/>
        </p:nvSpPr>
        <p:spPr>
          <a:xfrm>
            <a:off x="6519863" y="0"/>
            <a:ext cx="1308100" cy="6858000"/>
          </a:xfrm>
          <a:prstGeom prst="rect">
            <a:avLst/>
          </a:prstGeom>
          <a:gradFill>
            <a:gsLst>
              <a:gs pos="0">
                <a:srgbClr val="FF9966"/>
              </a:gs>
              <a:gs pos="35000">
                <a:srgbClr val="FFCC99"/>
              </a:gs>
              <a:gs pos="69000">
                <a:srgbClr val="FFFFCC"/>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26" name="Retângulo 25">
            <a:extLst>
              <a:ext uri="{FF2B5EF4-FFF2-40B4-BE49-F238E27FC236}">
                <a16:creationId xmlns:a16="http://schemas.microsoft.com/office/drawing/2014/main" id="{7A26F6E2-CD21-4DFB-BAF0-257E26BF3835}"/>
              </a:ext>
            </a:extLst>
          </p:cNvPr>
          <p:cNvSpPr/>
          <p:nvPr/>
        </p:nvSpPr>
        <p:spPr>
          <a:xfrm>
            <a:off x="1322388" y="666750"/>
            <a:ext cx="7796212" cy="6175375"/>
          </a:xfrm>
          <a:prstGeom prst="rect">
            <a:avLst/>
          </a:prstGeom>
          <a:gradFill>
            <a:gsLst>
              <a:gs pos="0">
                <a:schemeClr val="accent2">
                  <a:lumMod val="40000"/>
                  <a:lumOff val="60000"/>
                </a:schemeClr>
              </a:gs>
              <a:gs pos="0">
                <a:schemeClr val="accent2">
                  <a:lumMod val="20000"/>
                  <a:lumOff val="80000"/>
                </a:schemeClr>
              </a:gs>
              <a:gs pos="100000">
                <a:schemeClr val="bg1"/>
              </a:gs>
              <a:gs pos="100000">
                <a:schemeClr val="bg1">
                  <a:lumMod val="95000"/>
                </a:schemeClr>
              </a:gs>
            </a:gsLst>
            <a:lin ang="5400000" scaled="1"/>
          </a:gra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13" name="Imagem 12">
            <a:extLst>
              <a:ext uri="{FF2B5EF4-FFF2-40B4-BE49-F238E27FC236}">
                <a16:creationId xmlns:a16="http://schemas.microsoft.com/office/drawing/2014/main" id="{52DA6E3B-C133-D83F-4ABD-BB6D46854610}"/>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4" name="Imagem 13">
            <a:extLst>
              <a:ext uri="{FF2B5EF4-FFF2-40B4-BE49-F238E27FC236}">
                <a16:creationId xmlns:a16="http://schemas.microsoft.com/office/drawing/2014/main" id="{F7E2E83E-247A-3D21-8A2D-4E703D58F210}"/>
              </a:ext>
            </a:extLst>
          </p:cNvPr>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3555490372"/>
      </p:ext>
    </p:extLst>
  </p:cSld>
  <p:clrMap bg1="lt1" tx1="dk1" bg2="lt2" tx2="dk2" accent1="accent1" accent2="accent2" accent3="accent3" accent4="accent4" accent5="accent5" accent6="accent6" hlink="hlink" folHlink="folHlink"/>
  <p:sldLayoutIdLst>
    <p:sldLayoutId id="2147517265" r:id="rId1"/>
    <p:sldLayoutId id="2147517271" r:id="rId2"/>
    <p:sldLayoutId id="2147517281" r:id="rId3"/>
    <p:sldLayoutId id="2147517273" r:id="rId4"/>
    <p:sldLayoutId id="2147517279" r:id="rId5"/>
    <p:sldLayoutId id="2147517447" r:id="rId6"/>
    <p:sldLayoutId id="2147517283" r:id="rId7"/>
    <p:sldLayoutId id="2147517422" r:id="rId8"/>
    <p:sldLayoutId id="2147517450" r:id="rId9"/>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EB929B2D-CCAC-4EA6-97DF-9C94B035CAB2}"/>
              </a:ext>
            </a:extLst>
          </p:cNvPr>
          <p:cNvSpPr/>
          <p:nvPr/>
        </p:nvSpPr>
        <p:spPr>
          <a:xfrm>
            <a:off x="7824788" y="0"/>
            <a:ext cx="1306512" cy="6858000"/>
          </a:xfrm>
          <a:prstGeom prst="rect">
            <a:avLst/>
          </a:prstGeom>
          <a:gradFill>
            <a:gsLst>
              <a:gs pos="0">
                <a:schemeClr val="accent3">
                  <a:lumMod val="40000"/>
                  <a:lumOff val="6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3" name="Retângulo 2">
            <a:extLst>
              <a:ext uri="{FF2B5EF4-FFF2-40B4-BE49-F238E27FC236}">
                <a16:creationId xmlns:a16="http://schemas.microsoft.com/office/drawing/2014/main" id="{B8C5B0E5-C975-41EA-9928-3219D7EA7903}"/>
              </a:ext>
            </a:extLst>
          </p:cNvPr>
          <p:cNvSpPr/>
          <p:nvPr/>
        </p:nvSpPr>
        <p:spPr>
          <a:xfrm>
            <a:off x="0" y="0"/>
            <a:ext cx="1306513" cy="6858000"/>
          </a:xfrm>
          <a:prstGeom prst="rect">
            <a:avLst/>
          </a:prstGeom>
          <a:gradFill>
            <a:gsLst>
              <a:gs pos="0">
                <a:schemeClr val="tx1"/>
              </a:gs>
              <a:gs pos="35000">
                <a:schemeClr val="bg2">
                  <a:lumMod val="25000"/>
                </a:schemeClr>
              </a:gs>
              <a:gs pos="69000">
                <a:schemeClr val="accent3">
                  <a:lumMod val="50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4" name="Retângulo 3">
            <a:extLst>
              <a:ext uri="{FF2B5EF4-FFF2-40B4-BE49-F238E27FC236}">
                <a16:creationId xmlns:a16="http://schemas.microsoft.com/office/drawing/2014/main" id="{B44393BD-8E7D-4F91-9727-F3920F4E0B93}"/>
              </a:ext>
            </a:extLst>
          </p:cNvPr>
          <p:cNvSpPr/>
          <p:nvPr/>
        </p:nvSpPr>
        <p:spPr>
          <a:xfrm>
            <a:off x="1303338" y="0"/>
            <a:ext cx="1308100" cy="6858000"/>
          </a:xfrm>
          <a:prstGeom prst="rect">
            <a:avLst/>
          </a:prstGeom>
          <a:gradFill>
            <a:gsLst>
              <a:gs pos="0">
                <a:schemeClr val="bg2">
                  <a:lumMod val="25000"/>
                </a:schemeClr>
              </a:gs>
              <a:gs pos="35000">
                <a:schemeClr val="accent3">
                  <a:lumMod val="50000"/>
                </a:schemeClr>
              </a:gs>
              <a:gs pos="69000">
                <a:schemeClr val="accent3">
                  <a:lumMod val="75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2F6BDFA6-0FDA-4F1C-B5A6-054A6C914E8D}"/>
              </a:ext>
            </a:extLst>
          </p:cNvPr>
          <p:cNvSpPr/>
          <p:nvPr/>
        </p:nvSpPr>
        <p:spPr>
          <a:xfrm>
            <a:off x="2606675" y="0"/>
            <a:ext cx="1306513" cy="6858000"/>
          </a:xfrm>
          <a:prstGeom prst="rect">
            <a:avLst/>
          </a:prstGeom>
          <a:gradFill>
            <a:gsLst>
              <a:gs pos="0">
                <a:schemeClr val="accent3">
                  <a:lumMod val="50000"/>
                </a:schemeClr>
              </a:gs>
              <a:gs pos="35000">
                <a:schemeClr val="accent3">
                  <a:lumMod val="75000"/>
                </a:schemeClr>
              </a:gs>
              <a:gs pos="69000">
                <a:schemeClr val="accent3">
                  <a:lumMod val="60000"/>
                  <a:lumOff val="40000"/>
                </a:schemeClr>
              </a:gs>
              <a:gs pos="100000">
                <a:schemeClr val="accent3">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6" name="Retângulo 5">
            <a:extLst>
              <a:ext uri="{FF2B5EF4-FFF2-40B4-BE49-F238E27FC236}">
                <a16:creationId xmlns:a16="http://schemas.microsoft.com/office/drawing/2014/main" id="{A553EDDB-D354-48E2-A1E2-52F013629F3F}"/>
              </a:ext>
            </a:extLst>
          </p:cNvPr>
          <p:cNvSpPr/>
          <p:nvPr/>
        </p:nvSpPr>
        <p:spPr>
          <a:xfrm>
            <a:off x="3911600" y="0"/>
            <a:ext cx="1308100" cy="6858000"/>
          </a:xfrm>
          <a:prstGeom prst="rect">
            <a:avLst/>
          </a:prstGeom>
          <a:gradFill>
            <a:gsLst>
              <a:gs pos="0">
                <a:schemeClr val="accent3">
                  <a:lumMod val="75000"/>
                </a:schemeClr>
              </a:gs>
              <a:gs pos="35000">
                <a:schemeClr val="accent3">
                  <a:lumMod val="60000"/>
                  <a:lumOff val="4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7" name="Retângulo 6">
            <a:extLst>
              <a:ext uri="{FF2B5EF4-FFF2-40B4-BE49-F238E27FC236}">
                <a16:creationId xmlns:a16="http://schemas.microsoft.com/office/drawing/2014/main" id="{92691E74-5195-4E5F-9A1E-50BADD55C686}"/>
              </a:ext>
            </a:extLst>
          </p:cNvPr>
          <p:cNvSpPr/>
          <p:nvPr/>
        </p:nvSpPr>
        <p:spPr>
          <a:xfrm>
            <a:off x="5216525" y="0"/>
            <a:ext cx="1306513"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8" name="Retângulo 7">
            <a:extLst>
              <a:ext uri="{FF2B5EF4-FFF2-40B4-BE49-F238E27FC236}">
                <a16:creationId xmlns:a16="http://schemas.microsoft.com/office/drawing/2014/main" id="{9886027F-1247-4021-B9A1-684700CD1401}"/>
              </a:ext>
            </a:extLst>
          </p:cNvPr>
          <p:cNvSpPr/>
          <p:nvPr/>
        </p:nvSpPr>
        <p:spPr>
          <a:xfrm>
            <a:off x="6519863" y="0"/>
            <a:ext cx="1308100" cy="6858000"/>
          </a:xfrm>
          <a:prstGeom prst="rect">
            <a:avLst/>
          </a:prstGeom>
          <a:gradFill>
            <a:gsLst>
              <a:gs pos="0">
                <a:srgbClr val="C8DDAB"/>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4" name="Retângulo 13">
            <a:extLst>
              <a:ext uri="{FF2B5EF4-FFF2-40B4-BE49-F238E27FC236}">
                <a16:creationId xmlns:a16="http://schemas.microsoft.com/office/drawing/2014/main" id="{A49B295C-7BA7-4A62-A9E7-5097EDA87DF0}"/>
              </a:ext>
            </a:extLst>
          </p:cNvPr>
          <p:cNvSpPr/>
          <p:nvPr/>
        </p:nvSpPr>
        <p:spPr>
          <a:xfrm>
            <a:off x="1320800" y="666750"/>
            <a:ext cx="7797800" cy="6173788"/>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16" name="Imagem 15">
            <a:extLst>
              <a:ext uri="{FF2B5EF4-FFF2-40B4-BE49-F238E27FC236}">
                <a16:creationId xmlns:a16="http://schemas.microsoft.com/office/drawing/2014/main" id="{6225FC34-D182-45DC-8206-5ED422DBF65F}"/>
              </a:ext>
            </a:extLst>
          </p:cNvPr>
          <p:cNvPicPr>
            <a:picLocks noChangeAspect="1"/>
          </p:cNvPicPr>
          <p:nvPr userDrawn="1"/>
        </p:nvPicPr>
        <p:blipFill rotWithShape="1">
          <a:blip r:embed="rId19"/>
          <a:srcRect l="23226" t="42997" r="48425" b="34592"/>
          <a:stretch/>
        </p:blipFill>
        <p:spPr>
          <a:xfrm>
            <a:off x="48140" y="5589240"/>
            <a:ext cx="1213489" cy="539329"/>
          </a:xfrm>
          <a:prstGeom prst="rect">
            <a:avLst/>
          </a:prstGeom>
        </p:spPr>
      </p:pic>
      <p:pic>
        <p:nvPicPr>
          <p:cNvPr id="9" name="Imagem 8">
            <a:extLst>
              <a:ext uri="{FF2B5EF4-FFF2-40B4-BE49-F238E27FC236}">
                <a16:creationId xmlns:a16="http://schemas.microsoft.com/office/drawing/2014/main" id="{E7287FA2-6C31-46E4-DB79-98678575BBBB}"/>
              </a:ext>
            </a:extLst>
          </p:cNvPr>
          <p:cNvPicPr>
            <a:picLocks noChangeAspect="1"/>
          </p:cNvPicPr>
          <p:nvPr userDrawn="1"/>
        </p:nvPicPr>
        <p:blipFill>
          <a:blip r:embed="rId20">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spTree>
    <p:extLst>
      <p:ext uri="{BB962C8B-B14F-4D97-AF65-F5344CB8AC3E}">
        <p14:creationId xmlns:p14="http://schemas.microsoft.com/office/powerpoint/2010/main" val="1981510392"/>
      </p:ext>
    </p:extLst>
  </p:cSld>
  <p:clrMap bg1="lt1" tx1="dk1" bg2="lt2" tx2="dk2" accent1="accent1" accent2="accent2" accent3="accent3" accent4="accent4" accent5="accent5" accent6="accent6" hlink="hlink" folHlink="folHlink"/>
  <p:sldLayoutIdLst>
    <p:sldLayoutId id="2147517318" r:id="rId1"/>
    <p:sldLayoutId id="2147517434" r:id="rId2"/>
    <p:sldLayoutId id="2147517441" r:id="rId3"/>
    <p:sldLayoutId id="2147517401" r:id="rId4"/>
    <p:sldLayoutId id="2147517416" r:id="rId5"/>
    <p:sldLayoutId id="2147517439" r:id="rId6"/>
    <p:sldLayoutId id="2147517443" r:id="rId7"/>
    <p:sldLayoutId id="2147517403" r:id="rId8"/>
    <p:sldLayoutId id="2147517404" r:id="rId9"/>
    <p:sldLayoutId id="2147517332" r:id="rId10"/>
    <p:sldLayoutId id="2147517342" r:id="rId11"/>
    <p:sldLayoutId id="2147517334" r:id="rId12"/>
    <p:sldLayoutId id="2147517336" r:id="rId13"/>
    <p:sldLayoutId id="2147517435" r:id="rId14"/>
    <p:sldLayoutId id="2147517438" r:id="rId15"/>
    <p:sldLayoutId id="2147517451" r:id="rId16"/>
    <p:sldLayoutId id="2147517419" r:id="rId17"/>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5260740"/>
      </p:ext>
    </p:extLst>
  </p:cSld>
  <p:clrMap bg1="lt1" tx1="dk1" bg2="lt2" tx2="dk2" accent1="accent1" accent2="accent2" accent3="accent3" accent4="accent4" accent5="accent5" accent6="accent6" hlink="hlink" folHlink="folHlink"/>
  <p:sldLayoutIdLst>
    <p:sldLayoutId id="2147517432"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hyperlink" Target="https://openclipart.org/detail/227425/relogio"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reig6vn7t5E&amp;list=PLBlAWz7xVDz3jUGW2fhP6-mfWvtfdgdXD&amp;index=68" TargetMode="External"/><Relationship Id="rId2" Type="http://schemas.openxmlformats.org/officeDocument/2006/relationships/notesSlide" Target="../notesSlides/notesSlide4.xml"/><Relationship Id="rId1" Type="http://schemas.openxmlformats.org/officeDocument/2006/relationships/slideLayout" Target="../slideLayouts/slideLayout4.xml"/><Relationship Id="rId5" Type="http://schemas.openxmlformats.org/officeDocument/2006/relationships/image" Target="../media/image30.svg"/><Relationship Id="rId4" Type="http://schemas.openxmlformats.org/officeDocument/2006/relationships/hyperlink" Target="PRI-3T-VIVOS-EM-JESUS.mp3"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4cZeJpBThWo&amp;list=RD4cZeJpBThWo&amp;start_radio=1" TargetMode="External"/><Relationship Id="rId2" Type="http://schemas.openxmlformats.org/officeDocument/2006/relationships/notesSlide" Target="../notesSlides/notesSlide5.xml"/><Relationship Id="rId1" Type="http://schemas.openxmlformats.org/officeDocument/2006/relationships/slideLayout" Target="../slideLayouts/slideLayout4.xml"/><Relationship Id="rId5" Type="http://schemas.openxmlformats.org/officeDocument/2006/relationships/image" Target="../media/image30.svg"/><Relationship Id="rId4" Type="http://schemas.openxmlformats.org/officeDocument/2006/relationships/hyperlink" Target="PRI-3T-When-God-Speaks-QUANDO-DEUS-FALA.mp3"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_foxADhJOQ&amp;list=RD-_foxADhJOQ&amp;start_radio=1" TargetMode="External"/><Relationship Id="rId2" Type="http://schemas.openxmlformats.org/officeDocument/2006/relationships/notesSlide" Target="../notesSlides/notesSlide6.xml"/><Relationship Id="rId1" Type="http://schemas.openxmlformats.org/officeDocument/2006/relationships/slideLayout" Target="../slideLayouts/slideLayout4.xml"/><Relationship Id="rId5" Type="http://schemas.openxmlformats.org/officeDocument/2006/relationships/image" Target="../media/image30.svg"/><Relationship Id="rId4" Type="http://schemas.openxmlformats.org/officeDocument/2006/relationships/hyperlink" Target="PRI-3T-Sabbath-Song-NESTE-DIA-ESPECIAL.mp3"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0.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slideLayout" Target="../slideLayouts/slideLayout4.xml"/><Relationship Id="rId7" Type="http://schemas.openxmlformats.org/officeDocument/2006/relationships/image" Target="../media/image30.sv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hyperlink" Target="PRI-3T-Thank-You-Jesus-GRACAS-DOU-PAI.mp3" TargetMode="External"/><Relationship Id="rId5" Type="http://schemas.openxmlformats.org/officeDocument/2006/relationships/hyperlink" Target="https://www.youtube.com/watch?v=WhbOmajYCk8&amp;list=PLBlAWz7xVDz3jUGW2fhP6-mfWvtfdgdXD&amp;index=60" TargetMode="External"/><Relationship Id="rId4" Type="http://schemas.openxmlformats.org/officeDocument/2006/relationships/notesSlide" Target="../notesSlides/notesSlide8.xml"/></Relationships>
</file>

<file path=ppt/slides/_rels/slide11.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9.xml"/><Relationship Id="rId1" Type="http://schemas.openxmlformats.org/officeDocument/2006/relationships/slideLayout" Target="../slideLayouts/slideLayout43.xml"/></Relationships>
</file>

<file path=ppt/slides/_rels/slide12.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10.xml"/><Relationship Id="rId1" Type="http://schemas.openxmlformats.org/officeDocument/2006/relationships/slideLayout" Target="../slideLayouts/slideLayout43.xml"/><Relationship Id="rId4" Type="http://schemas.openxmlformats.org/officeDocument/2006/relationships/image" Target="../media/image34.jpg"/></Relationships>
</file>

<file path=ppt/slides/_rels/slide1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1.xml"/><Relationship Id="rId1" Type="http://schemas.openxmlformats.org/officeDocument/2006/relationships/slideLayout" Target="../slideLayouts/slideLayout44.xml"/><Relationship Id="rId5" Type="http://schemas.openxmlformats.org/officeDocument/2006/relationships/image" Target="../media/image37.jpeg"/><Relationship Id="rId4" Type="http://schemas.openxmlformats.org/officeDocument/2006/relationships/image" Target="../media/image36.jpeg"/></Relationships>
</file>

<file path=ppt/slides/_rels/slide14.xml.rels><?xml version="1.0" encoding="UTF-8" standalone="yes"?>
<Relationships xmlns="http://schemas.openxmlformats.org/package/2006/relationships"><Relationship Id="rId3" Type="http://schemas.openxmlformats.org/officeDocument/2006/relationships/slide" Target="slide30.xml"/><Relationship Id="rId2" Type="http://schemas.openxmlformats.org/officeDocument/2006/relationships/notesSlide" Target="../notesSlides/notesSlide12.xml"/><Relationship Id="rId1" Type="http://schemas.openxmlformats.org/officeDocument/2006/relationships/slideLayout" Target="../slideLayouts/slideLayout12.xml"/><Relationship Id="rId6" Type="http://schemas.openxmlformats.org/officeDocument/2006/relationships/image" Target="../media/image39.jpg"/><Relationship Id="rId5" Type="http://schemas.openxmlformats.org/officeDocument/2006/relationships/slide" Target="slide22.xml"/><Relationship Id="rId4" Type="http://schemas.openxmlformats.org/officeDocument/2006/relationships/image" Target="../media/image38.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3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4.xml"/></Relationships>
</file>

<file path=ppt/slides/_rels/slide41.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24.xml"/></Relationships>
</file>

<file path=ppt/slides/_rels/slide42.xml.rels><?xml version="1.0" encoding="UTF-8" standalone="yes"?>
<Relationships xmlns="http://schemas.openxmlformats.org/package/2006/relationships"><Relationship Id="rId3" Type="http://schemas.openxmlformats.org/officeDocument/2006/relationships/hyperlink" Target="https://pxhere.com/pt/photo/1628294" TargetMode="External"/><Relationship Id="rId2" Type="http://schemas.openxmlformats.org/officeDocument/2006/relationships/image" Target="../media/image50.jp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hyperlink" Target="https://pxhere.com/pt/photo/1628294" TargetMode="External"/><Relationship Id="rId2" Type="http://schemas.openxmlformats.org/officeDocument/2006/relationships/image" Target="../media/image50.jpg"/><Relationship Id="rId1" Type="http://schemas.openxmlformats.org/officeDocument/2006/relationships/slideLayout" Target="../slideLayouts/slideLayout29.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5.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notesSlide" Target="../notesSlides/notesSlide14.xml"/><Relationship Id="rId1" Type="http://schemas.openxmlformats.org/officeDocument/2006/relationships/slideLayout" Target="../slideLayouts/slideLayout47.xml"/></Relationships>
</file>

<file path=ppt/slides/_rels/slide46.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notesSlide" Target="../notesSlides/notesSlide15.xml"/><Relationship Id="rId1" Type="http://schemas.openxmlformats.org/officeDocument/2006/relationships/slideLayout" Target="../slideLayouts/slideLayout28.xml"/></Relationships>
</file>

<file path=ppt/slides/_rels/slide47.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28.xml"/></Relationships>
</file>

<file path=ppt/slides/_rels/slide48.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28.xml"/></Relationships>
</file>

<file path=ppt/slides/_rels/slide4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8.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28.xml"/></Relationships>
</file>

<file path=ppt/slides/_rels/slide51.xml.rels><?xml version="1.0" encoding="UTF-8" standalone="yes"?>
<Relationships xmlns="http://schemas.openxmlformats.org/package/2006/relationships"><Relationship Id="rId3" Type="http://schemas.openxmlformats.org/officeDocument/2006/relationships/hyperlink" Target="https://gazetacentral.blogspot.com/2014/06/conheca-inflacao-estrutural-de-dilma.html" TargetMode="External"/><Relationship Id="rId2" Type="http://schemas.openxmlformats.org/officeDocument/2006/relationships/image" Target="../media/image56.jpg"/><Relationship Id="rId1" Type="http://schemas.openxmlformats.org/officeDocument/2006/relationships/slideLayout" Target="../slideLayouts/slideLayout45.xml"/></Relationships>
</file>

<file path=ppt/slides/_rels/slide52.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notesSlide" Target="../notesSlides/notesSlide16.xml"/><Relationship Id="rId1" Type="http://schemas.openxmlformats.org/officeDocument/2006/relationships/slideLayout" Target="../slideLayouts/slideLayout40.xml"/></Relationships>
</file>

<file path=ppt/slides/_rels/slide55.xml.rels><?xml version="1.0" encoding="UTF-8" standalone="yes"?>
<Relationships xmlns="http://schemas.openxmlformats.org/package/2006/relationships"><Relationship Id="rId3" Type="http://schemas.openxmlformats.org/officeDocument/2006/relationships/hyperlink" Target="PRI-3T-10XVERSO-JOAO-6-35-PORTUGUES.mp3" TargetMode="External"/><Relationship Id="rId2" Type="http://schemas.openxmlformats.org/officeDocument/2006/relationships/hyperlink" Target="https://www.youtube.com/watch?v=jJ1mRU_Qa_0&amp;list=RDjJ1mRU_Qa_0&amp;start_radio=1" TargetMode="External"/><Relationship Id="rId1" Type="http://schemas.openxmlformats.org/officeDocument/2006/relationships/slideLayout" Target="../slideLayouts/slideLayout5.xml"/><Relationship Id="rId4" Type="http://schemas.openxmlformats.org/officeDocument/2006/relationships/image" Target="../media/image30.sv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5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35.xml"/></Relationships>
</file>

<file path=ppt/slides/_rels/slide5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35.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2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0.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7.xml.rels><?xml version="1.0" encoding="UTF-8" standalone="yes"?>
<Relationships xmlns="http://schemas.openxmlformats.org/package/2006/relationships"><Relationship Id="rId2" Type="http://schemas.openxmlformats.org/officeDocument/2006/relationships/hyperlink" Target="mailto:ruy.ernesto.virtual@gmail.com" TargetMode="External"/><Relationship Id="rId1" Type="http://schemas.openxmlformats.org/officeDocument/2006/relationships/slideLayout" Target="../slideLayouts/slideLayout1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71.xml.rels><?xml version="1.0" encoding="UTF-8" standalone="yes"?>
<Relationships xmlns="http://schemas.openxmlformats.org/package/2006/relationships"><Relationship Id="rId2" Type="http://schemas.openxmlformats.org/officeDocument/2006/relationships/hyperlink" Target="https://mais.cpb.com.br/licao-infantil/" TargetMode="External"/><Relationship Id="rId1" Type="http://schemas.openxmlformats.org/officeDocument/2006/relationships/slideLayout" Target="../slideLayouts/slideLayout41.xml"/></Relationships>
</file>

<file path=ppt/slides/_rels/slide72.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4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085AFD-31D8-0F1E-E304-D8A91CDFA33A}"/>
            </a:ext>
          </a:extLst>
        </p:cNvPr>
        <p:cNvGrpSpPr/>
        <p:nvPr/>
      </p:nvGrpSpPr>
      <p:grpSpPr>
        <a:xfrm>
          <a:off x="0" y="0"/>
          <a:ext cx="0" cy="0"/>
          <a:chOff x="0" y="0"/>
          <a:chExt cx="0" cy="0"/>
        </a:xfrm>
      </p:grpSpPr>
      <p:sp>
        <p:nvSpPr>
          <p:cNvPr id="38914" name="Espaço Reservado para Texto 8">
            <a:extLst>
              <a:ext uri="{FF2B5EF4-FFF2-40B4-BE49-F238E27FC236}">
                <a16:creationId xmlns:a16="http://schemas.microsoft.com/office/drawing/2014/main" id="{ED51746E-EF0E-57B0-8003-380FE50A59EF}"/>
              </a:ext>
            </a:extLst>
          </p:cNvPr>
          <p:cNvSpPr>
            <a:spLocks noGrp="1" noChangeArrowheads="1"/>
          </p:cNvSpPr>
          <p:nvPr>
            <p:ph type="body" sz="quarter" idx="1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pt-BR" altLang="pt-BR" sz="2800" b="1" dirty="0"/>
              <a:t>A</a:t>
            </a:r>
          </a:p>
        </p:txBody>
      </p:sp>
      <p:sp>
        <p:nvSpPr>
          <p:cNvPr id="38915" name="Espaço Reservado para Texto 9">
            <a:extLst>
              <a:ext uri="{FF2B5EF4-FFF2-40B4-BE49-F238E27FC236}">
                <a16:creationId xmlns:a16="http://schemas.microsoft.com/office/drawing/2014/main" id="{3CC90157-F254-F97B-2F26-632B80BAE3E0}"/>
              </a:ext>
            </a:extLst>
          </p:cNvPr>
          <p:cNvSpPr>
            <a:spLocks noGrp="1" noChangeArrowheads="1"/>
          </p:cNvSpPr>
          <p:nvPr>
            <p:ph type="body" sz="quarter" idx="1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pt-BR" altLang="pt-BR" sz="3600" b="1" dirty="0"/>
              <a:t>10</a:t>
            </a:r>
          </a:p>
        </p:txBody>
      </p:sp>
      <p:sp>
        <p:nvSpPr>
          <p:cNvPr id="38916" name="Espaço Reservado para Texto 10">
            <a:extLst>
              <a:ext uri="{FF2B5EF4-FFF2-40B4-BE49-F238E27FC236}">
                <a16:creationId xmlns:a16="http://schemas.microsoft.com/office/drawing/2014/main" id="{BF8DA683-9A0B-6F55-E547-31F8EDEC309A}"/>
              </a:ext>
            </a:extLst>
          </p:cNvPr>
          <p:cNvSpPr>
            <a:spLocks noGrp="1" noChangeArrowheads="1"/>
          </p:cNvSpPr>
          <p:nvPr>
            <p:ph type="body" sz="quarter" idx="15"/>
          </p:nvPr>
        </p:nvSpPr>
        <p:spPr bwMode="auto">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r>
              <a:rPr lang="pt-BR" altLang="pt-BR" sz="1900" b="1" dirty="0"/>
              <a:t>05/set/26</a:t>
            </a:r>
          </a:p>
        </p:txBody>
      </p:sp>
    </p:spTree>
    <p:extLst>
      <p:ext uri="{BB962C8B-B14F-4D97-AF65-F5344CB8AC3E}">
        <p14:creationId xmlns:p14="http://schemas.microsoft.com/office/powerpoint/2010/main" val="31488056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BD8D3D-8A5C-A3E2-D7A6-783C0A09B00D}"/>
            </a:ext>
          </a:extLst>
        </p:cNvPr>
        <p:cNvGrpSpPr/>
        <p:nvPr/>
      </p:nvGrpSpPr>
      <p:grpSpPr>
        <a:xfrm>
          <a:off x="0" y="0"/>
          <a:ext cx="0" cy="0"/>
          <a:chOff x="0" y="0"/>
          <a:chExt cx="0" cy="0"/>
        </a:xfrm>
      </p:grpSpPr>
      <p:sp>
        <p:nvSpPr>
          <p:cNvPr id="10" name="Espaço Reservado para Imagem 9">
            <a:extLst>
              <a:ext uri="{FF2B5EF4-FFF2-40B4-BE49-F238E27FC236}">
                <a16:creationId xmlns:a16="http://schemas.microsoft.com/office/drawing/2014/main" id="{EDCCAD20-B4D4-8FFD-2400-9237A7D6E60F}"/>
              </a:ext>
            </a:extLst>
          </p:cNvPr>
          <p:cNvSpPr>
            <a:spLocks noGrp="1"/>
          </p:cNvSpPr>
          <p:nvPr>
            <p:ph type="pic" sz="quarter" idx="13"/>
          </p:nvPr>
        </p:nvSpPr>
        <p:spPr/>
        <p:txBody>
          <a:bodyPr/>
          <a:lstStyle/>
          <a:p>
            <a:endParaRPr lang="pt-BR"/>
          </a:p>
        </p:txBody>
      </p:sp>
      <p:sp>
        <p:nvSpPr>
          <p:cNvPr id="4" name="Espaço Reservado para Texto 3">
            <a:extLst>
              <a:ext uri="{FF2B5EF4-FFF2-40B4-BE49-F238E27FC236}">
                <a16:creationId xmlns:a16="http://schemas.microsoft.com/office/drawing/2014/main" id="{75B57E0D-478C-8A55-8CEE-5B1BFC89B9EB}"/>
              </a:ext>
            </a:extLst>
          </p:cNvPr>
          <p:cNvSpPr>
            <a:spLocks noGrp="1"/>
          </p:cNvSpPr>
          <p:nvPr>
            <p:ph type="body" sz="quarter" idx="16"/>
          </p:nvPr>
        </p:nvSpPr>
        <p:spPr>
          <a:solidFill>
            <a:schemeClr val="bg1"/>
          </a:solidFill>
        </p:spPr>
        <p:txBody>
          <a:bodyPr/>
          <a:lstStyle/>
          <a:p>
            <a:pPr algn="ctr"/>
            <a:r>
              <a:rPr lang="pt-BR" dirty="0"/>
              <a:t> </a:t>
            </a:r>
          </a:p>
        </p:txBody>
      </p:sp>
      <p:sp>
        <p:nvSpPr>
          <p:cNvPr id="3" name="Espaço Reservado para Texto 2">
            <a:extLst>
              <a:ext uri="{FF2B5EF4-FFF2-40B4-BE49-F238E27FC236}">
                <a16:creationId xmlns:a16="http://schemas.microsoft.com/office/drawing/2014/main" id="{29FF2E31-772A-C3F9-7D42-F68B8511C470}"/>
              </a:ext>
            </a:extLst>
          </p:cNvPr>
          <p:cNvSpPr>
            <a:spLocks noGrp="1"/>
          </p:cNvSpPr>
          <p:nvPr>
            <p:ph type="body" sz="quarter" idx="15"/>
          </p:nvPr>
        </p:nvSpPr>
        <p:spPr/>
        <p:txBody>
          <a:bodyPr/>
          <a:lstStyle/>
          <a:p>
            <a:r>
              <a:rPr lang="pt-BR" dirty="0"/>
              <a:t>Trabalhando as Emoções </a:t>
            </a:r>
          </a:p>
        </p:txBody>
      </p:sp>
      <p:pic>
        <p:nvPicPr>
          <p:cNvPr id="13" name="Imagem 12">
            <a:extLst>
              <a:ext uri="{FF2B5EF4-FFF2-40B4-BE49-F238E27FC236}">
                <a16:creationId xmlns:a16="http://schemas.microsoft.com/office/drawing/2014/main" id="{277C5700-3B68-52A2-BC03-852DD75F189E}"/>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475656" y="2385278"/>
            <a:ext cx="2087444" cy="2087444"/>
          </a:xfrm>
          <a:prstGeom prst="rect">
            <a:avLst/>
          </a:prstGeom>
        </p:spPr>
      </p:pic>
      <p:sp>
        <p:nvSpPr>
          <p:cNvPr id="17" name="CaixaDeTexto 16">
            <a:extLst>
              <a:ext uri="{FF2B5EF4-FFF2-40B4-BE49-F238E27FC236}">
                <a16:creationId xmlns:a16="http://schemas.microsoft.com/office/drawing/2014/main" id="{70B35753-25D7-3B08-A64B-9804F51942A5}"/>
              </a:ext>
            </a:extLst>
          </p:cNvPr>
          <p:cNvSpPr txBox="1"/>
          <p:nvPr/>
        </p:nvSpPr>
        <p:spPr>
          <a:xfrm>
            <a:off x="3779912" y="2141288"/>
            <a:ext cx="3560634" cy="400110"/>
          </a:xfrm>
          <a:prstGeom prst="rect">
            <a:avLst/>
          </a:prstGeom>
          <a:solidFill>
            <a:schemeClr val="bg1"/>
          </a:solidFill>
        </p:spPr>
        <p:txBody>
          <a:bodyPr wrap="square">
            <a:spAutoFit/>
          </a:bodyPr>
          <a:lstStyle/>
          <a:p>
            <a:r>
              <a:rPr lang="pt-BR" sz="2000" b="1" i="0" u="none" strike="noStrike" baseline="0" dirty="0">
                <a:solidFill>
                  <a:srgbClr val="000000"/>
                </a:solidFill>
                <a:latin typeface="Century Gothic" panose="020B0502020202020204" pitchFamily="34" charset="0"/>
              </a:rPr>
              <a:t>(1) Inspire por 4 segundos; </a:t>
            </a:r>
            <a:endParaRPr lang="pt-BR" sz="4800" b="1" dirty="0"/>
          </a:p>
        </p:txBody>
      </p:sp>
      <p:sp>
        <p:nvSpPr>
          <p:cNvPr id="19" name="CaixaDeTexto 18">
            <a:extLst>
              <a:ext uri="{FF2B5EF4-FFF2-40B4-BE49-F238E27FC236}">
                <a16:creationId xmlns:a16="http://schemas.microsoft.com/office/drawing/2014/main" id="{98346881-A762-CE04-826F-2DEF3E2CA8C4}"/>
              </a:ext>
            </a:extLst>
          </p:cNvPr>
          <p:cNvSpPr txBox="1"/>
          <p:nvPr/>
        </p:nvSpPr>
        <p:spPr>
          <a:xfrm>
            <a:off x="3779912" y="2818634"/>
            <a:ext cx="3560634" cy="400110"/>
          </a:xfrm>
          <a:prstGeom prst="rect">
            <a:avLst/>
          </a:prstGeom>
          <a:noFill/>
        </p:spPr>
        <p:txBody>
          <a:bodyPr wrap="square">
            <a:spAutoFit/>
          </a:bodyPr>
          <a:lstStyle/>
          <a:p>
            <a:r>
              <a:rPr lang="pt-BR" sz="2000" b="1" i="0" u="none" strike="noStrike" baseline="0" dirty="0">
                <a:solidFill>
                  <a:srgbClr val="000000"/>
                </a:solidFill>
                <a:latin typeface="Century Gothic" panose="020B0502020202020204" pitchFamily="34" charset="0"/>
              </a:rPr>
              <a:t>(2) Segure por 2 segundos;</a:t>
            </a:r>
            <a:endParaRPr lang="pt-BR" sz="4800" b="1" dirty="0"/>
          </a:p>
        </p:txBody>
      </p:sp>
      <p:sp>
        <p:nvSpPr>
          <p:cNvPr id="21" name="CaixaDeTexto 20">
            <a:extLst>
              <a:ext uri="{FF2B5EF4-FFF2-40B4-BE49-F238E27FC236}">
                <a16:creationId xmlns:a16="http://schemas.microsoft.com/office/drawing/2014/main" id="{94654C03-EA05-BC76-E33C-9961040EF075}"/>
              </a:ext>
            </a:extLst>
          </p:cNvPr>
          <p:cNvSpPr txBox="1"/>
          <p:nvPr/>
        </p:nvSpPr>
        <p:spPr>
          <a:xfrm>
            <a:off x="3779912" y="3622786"/>
            <a:ext cx="3560634" cy="400110"/>
          </a:xfrm>
          <a:prstGeom prst="rect">
            <a:avLst/>
          </a:prstGeom>
          <a:noFill/>
        </p:spPr>
        <p:txBody>
          <a:bodyPr wrap="square">
            <a:spAutoFit/>
          </a:bodyPr>
          <a:lstStyle/>
          <a:p>
            <a:r>
              <a:rPr lang="pt-BR" sz="2000" b="1" i="0" u="none" strike="noStrike" baseline="0" dirty="0">
                <a:solidFill>
                  <a:srgbClr val="000000"/>
                </a:solidFill>
                <a:latin typeface="Century Gothic" panose="020B0502020202020204" pitchFamily="34" charset="0"/>
              </a:rPr>
              <a:t>(3) Expire em 4 segundos;</a:t>
            </a:r>
            <a:endParaRPr lang="pt-BR" sz="4800" b="1" dirty="0"/>
          </a:p>
        </p:txBody>
      </p:sp>
      <p:sp>
        <p:nvSpPr>
          <p:cNvPr id="23" name="CaixaDeTexto 22">
            <a:extLst>
              <a:ext uri="{FF2B5EF4-FFF2-40B4-BE49-F238E27FC236}">
                <a16:creationId xmlns:a16="http://schemas.microsoft.com/office/drawing/2014/main" id="{18C76B4A-C677-D6BA-C042-E6204F332383}"/>
              </a:ext>
            </a:extLst>
          </p:cNvPr>
          <p:cNvSpPr txBox="1"/>
          <p:nvPr/>
        </p:nvSpPr>
        <p:spPr>
          <a:xfrm>
            <a:off x="3779912" y="4325034"/>
            <a:ext cx="3560634" cy="400110"/>
          </a:xfrm>
          <a:prstGeom prst="rect">
            <a:avLst/>
          </a:prstGeom>
          <a:noFill/>
        </p:spPr>
        <p:txBody>
          <a:bodyPr wrap="square">
            <a:spAutoFit/>
          </a:bodyPr>
          <a:lstStyle/>
          <a:p>
            <a:r>
              <a:rPr lang="pt-BR" sz="2000" b="1" i="0" u="none" strike="noStrike" baseline="0" dirty="0">
                <a:solidFill>
                  <a:srgbClr val="000000"/>
                </a:solidFill>
                <a:latin typeface="Century Gothic" panose="020B0502020202020204" pitchFamily="34" charset="0"/>
              </a:rPr>
              <a:t>(4) Agradeça. </a:t>
            </a:r>
            <a:endParaRPr lang="pt-BR" sz="4800" b="1" dirty="0"/>
          </a:p>
        </p:txBody>
      </p:sp>
      <p:sp>
        <p:nvSpPr>
          <p:cNvPr id="25" name="CaixaDeTexto 24">
            <a:extLst>
              <a:ext uri="{FF2B5EF4-FFF2-40B4-BE49-F238E27FC236}">
                <a16:creationId xmlns:a16="http://schemas.microsoft.com/office/drawing/2014/main" id="{D6EBDDA9-F23C-E889-0BA1-EB8D49727C67}"/>
              </a:ext>
            </a:extLst>
          </p:cNvPr>
          <p:cNvSpPr txBox="1"/>
          <p:nvPr/>
        </p:nvSpPr>
        <p:spPr>
          <a:xfrm>
            <a:off x="3385563" y="1278016"/>
            <a:ext cx="1827237" cy="400110"/>
          </a:xfrm>
          <a:prstGeom prst="rect">
            <a:avLst/>
          </a:prstGeom>
          <a:solidFill>
            <a:schemeClr val="tx1"/>
          </a:solidFill>
        </p:spPr>
        <p:txBody>
          <a:bodyPr wrap="square">
            <a:spAutoFit/>
          </a:bodyPr>
          <a:lstStyle/>
          <a:p>
            <a:r>
              <a:rPr lang="pt-BR" sz="2000" b="1" i="0" u="none" strike="noStrike" baseline="0" dirty="0">
                <a:highlight>
                  <a:srgbClr val="FFFF00"/>
                </a:highlight>
                <a:latin typeface="Century Gothic" panose="020B0502020202020204" pitchFamily="34" charset="0"/>
              </a:rPr>
              <a:t>   1    2     3   4</a:t>
            </a:r>
            <a:endParaRPr lang="pt-BR" sz="4800" b="1" dirty="0">
              <a:highlight>
                <a:srgbClr val="FFFF00"/>
              </a:highlight>
            </a:endParaRPr>
          </a:p>
        </p:txBody>
      </p:sp>
      <p:sp>
        <p:nvSpPr>
          <p:cNvPr id="29" name="CaixaDeTexto 28">
            <a:extLst>
              <a:ext uri="{FF2B5EF4-FFF2-40B4-BE49-F238E27FC236}">
                <a16:creationId xmlns:a16="http://schemas.microsoft.com/office/drawing/2014/main" id="{A850833B-F293-606A-F7F8-2B77E97E52E4}"/>
              </a:ext>
            </a:extLst>
          </p:cNvPr>
          <p:cNvSpPr txBox="1"/>
          <p:nvPr/>
        </p:nvSpPr>
        <p:spPr>
          <a:xfrm>
            <a:off x="5208504" y="1278016"/>
            <a:ext cx="900000" cy="400110"/>
          </a:xfrm>
          <a:prstGeom prst="rect">
            <a:avLst/>
          </a:prstGeom>
          <a:solidFill>
            <a:schemeClr val="tx1"/>
          </a:solidFill>
        </p:spPr>
        <p:txBody>
          <a:bodyPr wrap="square">
            <a:spAutoFit/>
          </a:bodyPr>
          <a:lstStyle/>
          <a:p>
            <a:r>
              <a:rPr lang="pt-BR" sz="2000" b="1" dirty="0">
                <a:solidFill>
                  <a:schemeClr val="bg1"/>
                </a:solidFill>
                <a:highlight>
                  <a:srgbClr val="FF0000"/>
                </a:highlight>
                <a:latin typeface="Century Gothic" panose="020B0502020202020204" pitchFamily="34" charset="0"/>
              </a:rPr>
              <a:t>   1   2</a:t>
            </a:r>
            <a:r>
              <a:rPr lang="pt-BR" sz="2000" b="1" dirty="0">
                <a:solidFill>
                  <a:srgbClr val="FF0000"/>
                </a:solidFill>
                <a:highlight>
                  <a:srgbClr val="FF0000"/>
                </a:highlight>
                <a:latin typeface="Century Gothic" panose="020B0502020202020204" pitchFamily="34" charset="0"/>
              </a:rPr>
              <a:t>  </a:t>
            </a:r>
            <a:r>
              <a:rPr lang="pt-BR" sz="2000" b="1" i="0" u="none" strike="noStrike" baseline="0" dirty="0">
                <a:solidFill>
                  <a:srgbClr val="FF0000"/>
                </a:solidFill>
                <a:highlight>
                  <a:srgbClr val="FF0000"/>
                </a:highlight>
                <a:latin typeface="Century Gothic" panose="020B0502020202020204" pitchFamily="34" charset="0"/>
              </a:rPr>
              <a:t> </a:t>
            </a:r>
            <a:endParaRPr lang="pt-BR" sz="4800" b="1" dirty="0">
              <a:solidFill>
                <a:srgbClr val="FF0000"/>
              </a:solidFill>
              <a:highlight>
                <a:srgbClr val="FF0000"/>
              </a:highlight>
            </a:endParaRPr>
          </a:p>
        </p:txBody>
      </p:sp>
      <p:sp>
        <p:nvSpPr>
          <p:cNvPr id="30" name="CaixaDeTexto 29">
            <a:extLst>
              <a:ext uri="{FF2B5EF4-FFF2-40B4-BE49-F238E27FC236}">
                <a16:creationId xmlns:a16="http://schemas.microsoft.com/office/drawing/2014/main" id="{C04CA5E4-0103-0B81-4B98-BAF3CE7A96FE}"/>
              </a:ext>
            </a:extLst>
          </p:cNvPr>
          <p:cNvSpPr txBox="1"/>
          <p:nvPr/>
        </p:nvSpPr>
        <p:spPr>
          <a:xfrm>
            <a:off x="6104208" y="1278016"/>
            <a:ext cx="1827237" cy="400110"/>
          </a:xfrm>
          <a:prstGeom prst="rect">
            <a:avLst/>
          </a:prstGeom>
          <a:solidFill>
            <a:schemeClr val="tx1"/>
          </a:solidFill>
        </p:spPr>
        <p:txBody>
          <a:bodyPr wrap="square">
            <a:spAutoFit/>
          </a:bodyPr>
          <a:lstStyle/>
          <a:p>
            <a:r>
              <a:rPr lang="pt-BR" sz="2000" b="1" dirty="0">
                <a:solidFill>
                  <a:schemeClr val="bg1"/>
                </a:solidFill>
                <a:highlight>
                  <a:srgbClr val="00FFFF"/>
                </a:highlight>
                <a:latin typeface="Century Gothic" panose="020B0502020202020204" pitchFamily="34" charset="0"/>
              </a:rPr>
              <a:t>   1     2    3   4</a:t>
            </a:r>
            <a:endParaRPr lang="pt-BR" sz="4800" b="1" dirty="0">
              <a:solidFill>
                <a:srgbClr val="FF0000"/>
              </a:solidFill>
              <a:highlight>
                <a:srgbClr val="00FFFF"/>
              </a:highlight>
            </a:endParaRPr>
          </a:p>
        </p:txBody>
      </p:sp>
      <p:sp>
        <p:nvSpPr>
          <p:cNvPr id="8" name="CaixaDeTexto 7">
            <a:extLst>
              <a:ext uri="{FF2B5EF4-FFF2-40B4-BE49-F238E27FC236}">
                <a16:creationId xmlns:a16="http://schemas.microsoft.com/office/drawing/2014/main" id="{B82A8D53-157F-9990-8A97-9057FA66C603}"/>
              </a:ext>
            </a:extLst>
          </p:cNvPr>
          <p:cNvSpPr txBox="1"/>
          <p:nvPr/>
        </p:nvSpPr>
        <p:spPr>
          <a:xfrm>
            <a:off x="3385562" y="1124744"/>
            <a:ext cx="5362902" cy="720000"/>
          </a:xfrm>
          <a:prstGeom prst="rect">
            <a:avLst/>
          </a:prstGeom>
          <a:solidFill>
            <a:schemeClr val="bg1"/>
          </a:solidFill>
        </p:spPr>
        <p:txBody>
          <a:bodyPr wrap="square">
            <a:spAutoFit/>
          </a:bodyPr>
          <a:lstStyle/>
          <a:p>
            <a:r>
              <a:rPr lang="pt-BR" sz="2000" b="1" i="0" u="none" strike="noStrike" baseline="0" dirty="0">
                <a:solidFill>
                  <a:schemeClr val="bg1"/>
                </a:solidFill>
                <a:latin typeface="Century Gothic" panose="020B0502020202020204" pitchFamily="34" charset="0"/>
              </a:rPr>
              <a:t>   </a:t>
            </a:r>
            <a:endParaRPr lang="pt-BR" sz="4800" b="1" dirty="0">
              <a:solidFill>
                <a:schemeClr val="bg1"/>
              </a:solidFill>
            </a:endParaRPr>
          </a:p>
        </p:txBody>
      </p:sp>
    </p:spTree>
    <p:extLst>
      <p:ext uri="{BB962C8B-B14F-4D97-AF65-F5344CB8AC3E}">
        <p14:creationId xmlns:p14="http://schemas.microsoft.com/office/powerpoint/2010/main" val="312874327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2" repeatCount="indefinite" fill="hold" grpId="0" nodeType="clickEffect">
                                  <p:stCondLst>
                                    <p:cond delay="0"/>
                                  </p:stCondLst>
                                  <p:childTnLst>
                                    <p:anim calcmode="lin" valueType="num">
                                      <p:cBhvr additive="base">
                                        <p:cTn id="6" dur="13000"/>
                                        <p:tgtEl>
                                          <p:spTgt spid="8"/>
                                        </p:tgtEl>
                                        <p:attrNameLst>
                                          <p:attrName>ppt_x</p:attrName>
                                        </p:attrNameLst>
                                      </p:cBhvr>
                                      <p:tavLst>
                                        <p:tav tm="0">
                                          <p:val>
                                            <p:strVal val="ppt_x"/>
                                          </p:val>
                                        </p:tav>
                                        <p:tav tm="100000">
                                          <p:val>
                                            <p:strVal val="1+ppt_w/2"/>
                                          </p:val>
                                        </p:tav>
                                      </p:tavLst>
                                    </p:anim>
                                    <p:anim calcmode="lin" valueType="num">
                                      <p:cBhvr additive="base">
                                        <p:cTn id="7" dur="13000"/>
                                        <p:tgtEl>
                                          <p:spTgt spid="8"/>
                                        </p:tgtEl>
                                        <p:attrNameLst>
                                          <p:attrName>ppt_y</p:attrName>
                                        </p:attrNameLst>
                                      </p:cBhvr>
                                      <p:tavLst>
                                        <p:tav tm="0">
                                          <p:val>
                                            <p:strVal val="ppt_y"/>
                                          </p:val>
                                        </p:tav>
                                        <p:tav tm="100000">
                                          <p:val>
                                            <p:strVal val="ppt_y"/>
                                          </p:val>
                                        </p:tav>
                                      </p:tavLst>
                                    </p:anim>
                                    <p:set>
                                      <p:cBhvr>
                                        <p:cTn id="8" dur="1" fill="hold">
                                          <p:stCondLst>
                                            <p:cond delay="12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Espaço Reservado para Texto 11">
            <a:extLst>
              <a:ext uri="{FF2B5EF4-FFF2-40B4-BE49-F238E27FC236}">
                <a16:creationId xmlns:a16="http://schemas.microsoft.com/office/drawing/2014/main" id="{977A4397-B845-4061-A49B-0004F3F96411}"/>
              </a:ext>
            </a:extLst>
          </p:cNvPr>
          <p:cNvSpPr>
            <a:spLocks noGrp="1" noChangeArrowheads="1"/>
          </p:cNvSpPr>
          <p:nvPr>
            <p:ph type="body" sz="quarter" idx="10"/>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sz="3600" dirty="0"/>
              <a:t>Alimentando 5000</a:t>
            </a:r>
          </a:p>
        </p:txBody>
      </p:sp>
      <p:pic>
        <p:nvPicPr>
          <p:cNvPr id="11" name="Espaço Reservado para Imagem 10">
            <a:extLst>
              <a:ext uri="{FF2B5EF4-FFF2-40B4-BE49-F238E27FC236}">
                <a16:creationId xmlns:a16="http://schemas.microsoft.com/office/drawing/2014/main" id="{12509536-8760-2AE1-5770-E3843B5C5787}"/>
              </a:ext>
            </a:extLst>
          </p:cNvPr>
          <p:cNvPicPr>
            <a:picLocks noGrp="1" noChangeAspect="1"/>
          </p:cNvPicPr>
          <p:nvPr>
            <p:ph type="pic" sz="quarter" idx="11"/>
          </p:nvPr>
        </p:nvPicPr>
        <p:blipFill>
          <a:blip r:embed="rId3">
            <a:extLst>
              <a:ext uri="{28A0092B-C50C-407E-A947-70E740481C1C}">
                <a14:useLocalDpi xmlns:a14="http://schemas.microsoft.com/office/drawing/2010/main" val="0"/>
              </a:ext>
            </a:extLst>
          </a:blip>
          <a:srcRect l="45" r="45"/>
          <a:stretch>
            <a:fillRect/>
          </a:stretch>
        </p:blipFill>
        <p:spPr>
          <a:prstGeom prst="rect">
            <a:avLst/>
          </a:prstGeom>
        </p:spPr>
      </p:pic>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03BFC-1CBF-FC94-BF75-126E16D4CE56}"/>
            </a:ext>
          </a:extLst>
        </p:cNvPr>
        <p:cNvGrpSpPr/>
        <p:nvPr/>
      </p:nvGrpSpPr>
      <p:grpSpPr>
        <a:xfrm>
          <a:off x="0" y="0"/>
          <a:ext cx="0" cy="0"/>
          <a:chOff x="0" y="0"/>
          <a:chExt cx="0" cy="0"/>
        </a:xfrm>
      </p:grpSpPr>
      <p:sp>
        <p:nvSpPr>
          <p:cNvPr id="2" name="Retângulo 1">
            <a:extLst>
              <a:ext uri="{FF2B5EF4-FFF2-40B4-BE49-F238E27FC236}">
                <a16:creationId xmlns:a16="http://schemas.microsoft.com/office/drawing/2014/main" id="{19191479-3EC0-8478-85D2-3E53EB16A6D4}"/>
              </a:ext>
            </a:extLst>
          </p:cNvPr>
          <p:cNvSpPr/>
          <p:nvPr/>
        </p:nvSpPr>
        <p:spPr>
          <a:xfrm>
            <a:off x="1331640" y="1700807"/>
            <a:ext cx="7812360" cy="5157193"/>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400" b="1" dirty="0">
                <a:solidFill>
                  <a:schemeClr val="tx1"/>
                </a:solidFill>
              </a:rPr>
              <a:t>Jesus, Nos deu a Sua graça de presente</a:t>
            </a:r>
          </a:p>
          <a:p>
            <a:r>
              <a:rPr lang="pt-BR" sz="2400" b="1" dirty="0">
                <a:solidFill>
                  <a:schemeClr val="tx1"/>
                </a:solidFill>
              </a:rPr>
              <a:t>Mostrou ser amoroso e valente</a:t>
            </a:r>
          </a:p>
          <a:p>
            <a:r>
              <a:rPr lang="pt-BR" sz="2400" b="1" dirty="0">
                <a:solidFill>
                  <a:schemeClr val="tx1"/>
                </a:solidFill>
              </a:rPr>
              <a:t>É este exemplo que devemos seguir.</a:t>
            </a:r>
          </a:p>
          <a:p>
            <a:r>
              <a:rPr lang="pt-BR" sz="2400" b="1" dirty="0">
                <a:solidFill>
                  <a:schemeClr val="tx1"/>
                </a:solidFill>
              </a:rPr>
              <a:t>Jesus, Demonstra na missão Sua bondade,</a:t>
            </a:r>
          </a:p>
          <a:p>
            <a:r>
              <a:rPr lang="pt-BR" sz="2400" b="1" dirty="0">
                <a:solidFill>
                  <a:schemeClr val="tx1"/>
                </a:solidFill>
              </a:rPr>
              <a:t>Ensina que a real felicidade É ler a Bíblia e a Ele servir.</a:t>
            </a:r>
          </a:p>
          <a:p>
            <a:r>
              <a:rPr lang="pt-BR" sz="2400" b="1" dirty="0">
                <a:solidFill>
                  <a:schemeClr val="tx1"/>
                </a:solidFill>
              </a:rPr>
              <a:t>Jesus é muito bom, Nos ama de montão,</a:t>
            </a:r>
          </a:p>
          <a:p>
            <a:r>
              <a:rPr lang="pt-BR" sz="2400" b="1" dirty="0">
                <a:solidFill>
                  <a:schemeClr val="tx1"/>
                </a:solidFill>
              </a:rPr>
              <a:t>Unidos com Jesus, Seremos a mensagem aos amigos</a:t>
            </a:r>
          </a:p>
          <a:p>
            <a:r>
              <a:rPr lang="pt-BR" sz="2400" b="1" dirty="0">
                <a:solidFill>
                  <a:schemeClr val="tx1"/>
                </a:solidFill>
              </a:rPr>
              <a:t>Pra falar que somos vivos, Vivos em Jesus, </a:t>
            </a:r>
          </a:p>
          <a:p>
            <a:r>
              <a:rPr lang="pt-BR" sz="2400" b="1" dirty="0">
                <a:solidFill>
                  <a:schemeClr val="tx1"/>
                </a:solidFill>
              </a:rPr>
              <a:t>Vivos, Vivos em Jesus</a:t>
            </a:r>
          </a:p>
          <a:p>
            <a:r>
              <a:rPr lang="pt-BR" sz="2400" b="1" dirty="0">
                <a:solidFill>
                  <a:schemeClr val="tx1"/>
                </a:solidFill>
              </a:rPr>
              <a:t>Jesus é quem transforma nossa vida e </a:t>
            </a:r>
            <a:r>
              <a:rPr lang="pt-BR" sz="2400" b="1" dirty="0" err="1">
                <a:solidFill>
                  <a:schemeClr val="tx1"/>
                </a:solidFill>
              </a:rPr>
              <a:t>E</a:t>
            </a:r>
            <a:r>
              <a:rPr lang="pt-BR" sz="2400" b="1" dirty="0">
                <a:solidFill>
                  <a:schemeClr val="tx1"/>
                </a:solidFill>
              </a:rPr>
              <a:t> nos ensina a amar.</a:t>
            </a:r>
          </a:p>
          <a:p>
            <a:r>
              <a:rPr lang="pt-BR" sz="2400" b="1" dirty="0">
                <a:solidFill>
                  <a:schemeClr val="tx1"/>
                </a:solidFill>
              </a:rPr>
              <a:t>O, o, o, vivos, Vivos em Jesus, vivos, Vivos em Jesus,</a:t>
            </a:r>
          </a:p>
          <a:p>
            <a:r>
              <a:rPr lang="pt-BR" sz="2400" b="1" dirty="0">
                <a:solidFill>
                  <a:schemeClr val="tx1"/>
                </a:solidFill>
              </a:rPr>
              <a:t>Jesus é nosso amigo inseparável, Sempre pronto a ajudar,</a:t>
            </a:r>
          </a:p>
          <a:p>
            <a:r>
              <a:rPr lang="pt-BR" sz="2400" b="1" dirty="0">
                <a:solidFill>
                  <a:schemeClr val="tx1"/>
                </a:solidFill>
              </a:rPr>
              <a:t>E nos convida a cantar, Lá ,lá,  bem alegras a cantar, lá, lá</a:t>
            </a:r>
          </a:p>
          <a:p>
            <a:r>
              <a:rPr lang="pt-BR" sz="2400" b="1" dirty="0">
                <a:solidFill>
                  <a:schemeClr val="tx1"/>
                </a:solidFill>
              </a:rPr>
              <a:t>Somos vivos em Jesus.  (3X)</a:t>
            </a:r>
          </a:p>
        </p:txBody>
      </p:sp>
      <p:sp>
        <p:nvSpPr>
          <p:cNvPr id="4" name="Retângulo 3">
            <a:hlinkClick r:id="rId3"/>
            <a:extLst>
              <a:ext uri="{FF2B5EF4-FFF2-40B4-BE49-F238E27FC236}">
                <a16:creationId xmlns:a16="http://schemas.microsoft.com/office/drawing/2014/main" id="{DC2830E7-D8AE-8432-2B95-5615FEF96AB9}"/>
              </a:ext>
            </a:extLst>
          </p:cNvPr>
          <p:cNvSpPr/>
          <p:nvPr/>
        </p:nvSpPr>
        <p:spPr>
          <a:xfrm>
            <a:off x="2340000" y="980728"/>
            <a:ext cx="3744168"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29. Vivos em Jesus</a:t>
            </a:r>
          </a:p>
        </p:txBody>
      </p:sp>
      <p:pic>
        <p:nvPicPr>
          <p:cNvPr id="5" name="Gráfico 4" descr="Clave de sol com preenchimento sólido">
            <a:hlinkClick r:id="rId4" action="ppaction://hlinkfile"/>
            <a:extLst>
              <a:ext uri="{FF2B5EF4-FFF2-40B4-BE49-F238E27FC236}">
                <a16:creationId xmlns:a16="http://schemas.microsoft.com/office/drawing/2014/main" id="{B403DE01-3CA0-DB34-E7F5-450FE816DF3E}"/>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331640" y="620688"/>
            <a:ext cx="914400" cy="914400"/>
          </a:xfrm>
          <a:prstGeom prst="rect">
            <a:avLst/>
          </a:prstGeom>
        </p:spPr>
      </p:pic>
    </p:spTree>
    <p:extLst>
      <p:ext uri="{BB962C8B-B14F-4D97-AF65-F5344CB8AC3E}">
        <p14:creationId xmlns:p14="http://schemas.microsoft.com/office/powerpoint/2010/main" val="4038276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03BFC-1CBF-FC94-BF75-126E16D4CE56}"/>
            </a:ext>
          </a:extLst>
        </p:cNvPr>
        <p:cNvGrpSpPr/>
        <p:nvPr/>
      </p:nvGrpSpPr>
      <p:grpSpPr>
        <a:xfrm>
          <a:off x="0" y="0"/>
          <a:ext cx="0" cy="0"/>
          <a:chOff x="0" y="0"/>
          <a:chExt cx="0" cy="0"/>
        </a:xfrm>
      </p:grpSpPr>
      <p:sp>
        <p:nvSpPr>
          <p:cNvPr id="3" name="Retângulo 2">
            <a:hlinkClick r:id="rId3"/>
            <a:extLst>
              <a:ext uri="{FF2B5EF4-FFF2-40B4-BE49-F238E27FC236}">
                <a16:creationId xmlns:a16="http://schemas.microsoft.com/office/drawing/2014/main" id="{869C4AFE-0C91-3427-EA3F-3D4D42CC1B6A}"/>
              </a:ext>
            </a:extLst>
          </p:cNvPr>
          <p:cNvSpPr/>
          <p:nvPr/>
        </p:nvSpPr>
        <p:spPr>
          <a:xfrm>
            <a:off x="2340000" y="980728"/>
            <a:ext cx="3672160"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19. Quando Deus fala</a:t>
            </a:r>
          </a:p>
        </p:txBody>
      </p:sp>
      <p:sp>
        <p:nvSpPr>
          <p:cNvPr id="5" name="Retângulo 4">
            <a:extLst>
              <a:ext uri="{FF2B5EF4-FFF2-40B4-BE49-F238E27FC236}">
                <a16:creationId xmlns:a16="http://schemas.microsoft.com/office/drawing/2014/main" id="{B9BBFBAF-68F2-C902-F1F1-E491527D82B4}"/>
              </a:ext>
            </a:extLst>
          </p:cNvPr>
          <p:cNvSpPr/>
          <p:nvPr/>
        </p:nvSpPr>
        <p:spPr>
          <a:xfrm>
            <a:off x="1564290" y="1628801"/>
            <a:ext cx="7400198" cy="4752527"/>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nSpc>
                <a:spcPts val="1800"/>
              </a:lnSpc>
            </a:pPr>
            <a:r>
              <a:rPr lang="pt-BR" b="1" dirty="0">
                <a:solidFill>
                  <a:schemeClr val="tx1"/>
                </a:solidFill>
              </a:rPr>
              <a:t>Quando Deus disse às trevas: Haja a luz </a:t>
            </a:r>
          </a:p>
          <a:p>
            <a:pPr>
              <a:lnSpc>
                <a:spcPts val="1800"/>
              </a:lnSpc>
            </a:pPr>
            <a:r>
              <a:rPr lang="pt-BR" b="1" dirty="0">
                <a:solidFill>
                  <a:schemeClr val="tx1"/>
                </a:solidFill>
              </a:rPr>
              <a:t>Assim foi e a escuridão fugiu</a:t>
            </a:r>
          </a:p>
          <a:p>
            <a:pPr>
              <a:lnSpc>
                <a:spcPts val="1800"/>
              </a:lnSpc>
            </a:pPr>
            <a:r>
              <a:rPr lang="pt-BR" b="1" dirty="0">
                <a:solidFill>
                  <a:schemeClr val="tx1"/>
                </a:solidFill>
              </a:rPr>
              <a:t>E ao falar a um velhinho: Filho terás</a:t>
            </a:r>
          </a:p>
          <a:p>
            <a:pPr>
              <a:lnSpc>
                <a:spcPts val="1800"/>
              </a:lnSpc>
            </a:pPr>
            <a:r>
              <a:rPr lang="pt-BR" b="1" dirty="0">
                <a:solidFill>
                  <a:schemeClr val="tx1"/>
                </a:solidFill>
              </a:rPr>
              <a:t>Assim foi e a tristeza então fugiu</a:t>
            </a:r>
          </a:p>
          <a:p>
            <a:pPr marL="540000">
              <a:lnSpc>
                <a:spcPts val="1800"/>
              </a:lnSpc>
            </a:pPr>
            <a:r>
              <a:rPr lang="pt-BR" b="1" dirty="0">
                <a:solidFill>
                  <a:schemeClr val="tx1"/>
                </a:solidFill>
              </a:rPr>
              <a:t>Ao falar, Deus faz um milagre  Ao falar, a luz pode acender</a:t>
            </a:r>
          </a:p>
          <a:p>
            <a:pPr marL="540000">
              <a:lnSpc>
                <a:spcPts val="1800"/>
              </a:lnSpc>
            </a:pPr>
            <a:r>
              <a:rPr lang="pt-BR" b="1" dirty="0">
                <a:solidFill>
                  <a:schemeClr val="tx1"/>
                </a:solidFill>
              </a:rPr>
              <a:t>Se a palavra do nosso Deus  Fez o universo aparecer Pode mudar você</a:t>
            </a:r>
          </a:p>
          <a:p>
            <a:pPr>
              <a:lnSpc>
                <a:spcPts val="1800"/>
              </a:lnSpc>
            </a:pPr>
            <a:r>
              <a:rPr lang="pt-BR" b="1" dirty="0">
                <a:solidFill>
                  <a:schemeClr val="tx1"/>
                </a:solidFill>
              </a:rPr>
              <a:t>Quando Deus disse ao cego: Volte a ver</a:t>
            </a:r>
          </a:p>
          <a:p>
            <a:pPr>
              <a:lnSpc>
                <a:spcPts val="1800"/>
              </a:lnSpc>
            </a:pPr>
            <a:r>
              <a:rPr lang="pt-BR" b="1" dirty="0">
                <a:solidFill>
                  <a:schemeClr val="tx1"/>
                </a:solidFill>
              </a:rPr>
              <a:t>Assim foi e a escuridão fugiu</a:t>
            </a:r>
          </a:p>
          <a:p>
            <a:pPr>
              <a:lnSpc>
                <a:spcPts val="1800"/>
              </a:lnSpc>
            </a:pPr>
            <a:r>
              <a:rPr lang="pt-BR" b="1" dirty="0">
                <a:solidFill>
                  <a:schemeClr val="tx1"/>
                </a:solidFill>
              </a:rPr>
              <a:t>E ao falar ao morto: Lázaro, vem</a:t>
            </a:r>
          </a:p>
          <a:p>
            <a:pPr>
              <a:lnSpc>
                <a:spcPts val="1800"/>
              </a:lnSpc>
            </a:pPr>
            <a:r>
              <a:rPr lang="pt-BR" b="1" dirty="0">
                <a:solidFill>
                  <a:schemeClr val="tx1"/>
                </a:solidFill>
              </a:rPr>
              <a:t>Assim foi e a tristeza então fugiu</a:t>
            </a:r>
          </a:p>
          <a:p>
            <a:pPr marL="540000">
              <a:lnSpc>
                <a:spcPts val="1800"/>
              </a:lnSpc>
            </a:pPr>
            <a:r>
              <a:rPr lang="pt-BR" b="1" dirty="0">
                <a:solidFill>
                  <a:schemeClr val="tx1"/>
                </a:solidFill>
              </a:rPr>
              <a:t>Ao falar, Deus faz um milagre  Ao falar, a luz pode acender</a:t>
            </a:r>
          </a:p>
          <a:p>
            <a:pPr marL="540000">
              <a:lnSpc>
                <a:spcPts val="1800"/>
              </a:lnSpc>
            </a:pPr>
            <a:r>
              <a:rPr lang="pt-BR" b="1" dirty="0">
                <a:solidFill>
                  <a:schemeClr val="tx1"/>
                </a:solidFill>
              </a:rPr>
              <a:t>Se a palavra do nosso Deus  Fez o universo aparecer Pode mudar você</a:t>
            </a:r>
          </a:p>
          <a:p>
            <a:pPr>
              <a:lnSpc>
                <a:spcPts val="1800"/>
              </a:lnSpc>
            </a:pPr>
            <a:r>
              <a:rPr lang="pt-BR" b="1" dirty="0">
                <a:solidFill>
                  <a:schemeClr val="tx1"/>
                </a:solidFill>
              </a:rPr>
              <a:t>Pois, Deus é fiel Nunca falhará </a:t>
            </a:r>
          </a:p>
          <a:p>
            <a:pPr>
              <a:lnSpc>
                <a:spcPts val="1800"/>
              </a:lnSpc>
            </a:pPr>
            <a:r>
              <a:rPr lang="pt-BR" b="1" dirty="0">
                <a:solidFill>
                  <a:schemeClr val="tx1"/>
                </a:solidFill>
              </a:rPr>
              <a:t>Em cada promessa ou mandamento Existe poder.</a:t>
            </a:r>
          </a:p>
          <a:p>
            <a:pPr>
              <a:lnSpc>
                <a:spcPts val="1800"/>
              </a:lnSpc>
            </a:pPr>
            <a:r>
              <a:rPr lang="pt-BR" b="1" dirty="0">
                <a:solidFill>
                  <a:schemeClr val="tx1"/>
                </a:solidFill>
              </a:rPr>
              <a:t>A todo que crê e obedecer</a:t>
            </a:r>
          </a:p>
          <a:p>
            <a:pPr>
              <a:lnSpc>
                <a:spcPts val="1800"/>
              </a:lnSpc>
            </a:pPr>
            <a:r>
              <a:rPr lang="pt-BR" b="1" dirty="0">
                <a:solidFill>
                  <a:schemeClr val="tx1"/>
                </a:solidFill>
              </a:rPr>
              <a:t>Decide aceitar, em Cristo confiar </a:t>
            </a:r>
          </a:p>
          <a:p>
            <a:pPr marL="540000">
              <a:lnSpc>
                <a:spcPts val="1800"/>
              </a:lnSpc>
            </a:pPr>
            <a:r>
              <a:rPr lang="pt-BR" b="1" dirty="0">
                <a:solidFill>
                  <a:schemeClr val="tx1"/>
                </a:solidFill>
              </a:rPr>
              <a:t>Ao falar, Deus faz um milagre  Ao falar, a luz pode acender</a:t>
            </a:r>
          </a:p>
          <a:p>
            <a:pPr marL="540000">
              <a:lnSpc>
                <a:spcPts val="1800"/>
              </a:lnSpc>
            </a:pPr>
            <a:r>
              <a:rPr lang="pt-BR" b="1" dirty="0">
                <a:solidFill>
                  <a:schemeClr val="tx1"/>
                </a:solidFill>
              </a:rPr>
              <a:t>Se a palavra do nosso Deus  Fez o universo aparecer Pode mudar você</a:t>
            </a:r>
          </a:p>
          <a:p>
            <a:pPr>
              <a:lnSpc>
                <a:spcPts val="1800"/>
              </a:lnSpc>
            </a:pPr>
            <a:r>
              <a:rPr lang="pt-BR" b="1" dirty="0">
                <a:solidFill>
                  <a:schemeClr val="tx1"/>
                </a:solidFill>
              </a:rPr>
              <a:t>Pode mudar você</a:t>
            </a:r>
          </a:p>
          <a:p>
            <a:pPr>
              <a:lnSpc>
                <a:spcPts val="1800"/>
              </a:lnSpc>
            </a:pPr>
            <a:r>
              <a:rPr lang="pt-BR" b="1" dirty="0">
                <a:solidFill>
                  <a:schemeClr val="tx1"/>
                </a:solidFill>
              </a:rPr>
              <a:t>Porque não aceita-lo já?</a:t>
            </a:r>
          </a:p>
          <a:p>
            <a:pPr>
              <a:lnSpc>
                <a:spcPts val="1800"/>
              </a:lnSpc>
            </a:pPr>
            <a:endParaRPr lang="pt-BR" b="1" dirty="0">
              <a:solidFill>
                <a:schemeClr val="tx1"/>
              </a:solidFill>
            </a:endParaRPr>
          </a:p>
          <a:p>
            <a:pPr>
              <a:lnSpc>
                <a:spcPts val="1800"/>
              </a:lnSpc>
            </a:pPr>
            <a:endParaRPr lang="pt-BR" b="1" dirty="0">
              <a:solidFill>
                <a:schemeClr val="tx1"/>
              </a:solidFill>
            </a:endParaRPr>
          </a:p>
          <a:p>
            <a:pPr>
              <a:lnSpc>
                <a:spcPts val="1800"/>
              </a:lnSpc>
            </a:pPr>
            <a:endParaRPr lang="pt-BR" b="1" dirty="0">
              <a:solidFill>
                <a:schemeClr val="tx1"/>
              </a:solidFill>
            </a:endParaRPr>
          </a:p>
          <a:p>
            <a:pPr>
              <a:lnSpc>
                <a:spcPts val="1800"/>
              </a:lnSpc>
            </a:pPr>
            <a:endParaRPr lang="pt-BR" b="1" dirty="0">
              <a:solidFill>
                <a:schemeClr val="tx1"/>
              </a:solidFill>
            </a:endParaRPr>
          </a:p>
          <a:p>
            <a:pPr>
              <a:lnSpc>
                <a:spcPts val="1800"/>
              </a:lnSpc>
            </a:pPr>
            <a:endParaRPr lang="pt-BR" b="1" dirty="0">
              <a:solidFill>
                <a:schemeClr val="tx1"/>
              </a:solidFill>
            </a:endParaRPr>
          </a:p>
          <a:p>
            <a:pPr>
              <a:lnSpc>
                <a:spcPts val="1800"/>
              </a:lnSpc>
            </a:pPr>
            <a:endParaRPr lang="pt-BR" b="1" dirty="0">
              <a:solidFill>
                <a:schemeClr val="tx1"/>
              </a:solidFill>
            </a:endParaRPr>
          </a:p>
          <a:p>
            <a:pPr>
              <a:lnSpc>
                <a:spcPts val="1800"/>
              </a:lnSpc>
            </a:pPr>
            <a:endParaRPr lang="pt-BR" b="1" dirty="0">
              <a:solidFill>
                <a:schemeClr val="tx1"/>
              </a:solidFill>
            </a:endParaRPr>
          </a:p>
          <a:p>
            <a:pPr>
              <a:lnSpc>
                <a:spcPts val="1800"/>
              </a:lnSpc>
            </a:pPr>
            <a:endParaRPr lang="pt-BR" b="1" dirty="0">
              <a:solidFill>
                <a:schemeClr val="tx1"/>
              </a:solidFill>
            </a:endParaRPr>
          </a:p>
        </p:txBody>
      </p:sp>
      <p:pic>
        <p:nvPicPr>
          <p:cNvPr id="8" name="Gráfico 7" descr="Clave de sol com preenchimento sólido">
            <a:hlinkClick r:id="rId4" action="ppaction://hlinkfile"/>
            <a:extLst>
              <a:ext uri="{FF2B5EF4-FFF2-40B4-BE49-F238E27FC236}">
                <a16:creationId xmlns:a16="http://schemas.microsoft.com/office/drawing/2014/main" id="{70E338B9-67C2-828E-2CA9-060AB919979D}"/>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331640" y="619200"/>
            <a:ext cx="914400" cy="914400"/>
          </a:xfrm>
          <a:prstGeom prst="rect">
            <a:avLst/>
          </a:prstGeom>
        </p:spPr>
      </p:pic>
    </p:spTree>
    <p:extLst>
      <p:ext uri="{BB962C8B-B14F-4D97-AF65-F5344CB8AC3E}">
        <p14:creationId xmlns:p14="http://schemas.microsoft.com/office/powerpoint/2010/main" val="7265698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6C141B-5561-F8D3-24B6-A15F442A9328}"/>
            </a:ext>
          </a:extLst>
        </p:cNvPr>
        <p:cNvGrpSpPr/>
        <p:nvPr/>
      </p:nvGrpSpPr>
      <p:grpSpPr>
        <a:xfrm>
          <a:off x="0" y="0"/>
          <a:ext cx="0" cy="0"/>
          <a:chOff x="0" y="0"/>
          <a:chExt cx="0" cy="0"/>
        </a:xfrm>
      </p:grpSpPr>
      <p:sp>
        <p:nvSpPr>
          <p:cNvPr id="3" name="Retângulo 2">
            <a:hlinkClick r:id="rId3"/>
            <a:extLst>
              <a:ext uri="{FF2B5EF4-FFF2-40B4-BE49-F238E27FC236}">
                <a16:creationId xmlns:a16="http://schemas.microsoft.com/office/drawing/2014/main" id="{D0BC6473-1E9C-12D1-2B72-573EF43A3FB1}"/>
              </a:ext>
            </a:extLst>
          </p:cNvPr>
          <p:cNvSpPr/>
          <p:nvPr/>
        </p:nvSpPr>
        <p:spPr>
          <a:xfrm>
            <a:off x="2340000" y="980728"/>
            <a:ext cx="3744168"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13. Neste Dia Especial</a:t>
            </a:r>
          </a:p>
        </p:txBody>
      </p:sp>
      <p:sp>
        <p:nvSpPr>
          <p:cNvPr id="8" name="Retângulo 7">
            <a:extLst>
              <a:ext uri="{FF2B5EF4-FFF2-40B4-BE49-F238E27FC236}">
                <a16:creationId xmlns:a16="http://schemas.microsoft.com/office/drawing/2014/main" id="{694B1778-E63E-1E1D-4007-D6AA8055A12C}"/>
              </a:ext>
            </a:extLst>
          </p:cNvPr>
          <p:cNvSpPr/>
          <p:nvPr/>
        </p:nvSpPr>
        <p:spPr>
          <a:xfrm>
            <a:off x="1547664" y="1700807"/>
            <a:ext cx="6896142" cy="489654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pt-BR" sz="2400" b="1" dirty="0">
                <a:solidFill>
                  <a:schemeClr val="tx1"/>
                </a:solidFill>
              </a:rPr>
              <a:t>Deus nos fez, nos salvou</a:t>
            </a:r>
          </a:p>
          <a:p>
            <a:r>
              <a:rPr lang="pt-BR" sz="2400" b="1" dirty="0">
                <a:solidFill>
                  <a:schemeClr val="tx1"/>
                </a:solidFill>
              </a:rPr>
              <a:t>E vai levar-nos para o lar.             3X</a:t>
            </a:r>
          </a:p>
          <a:p>
            <a:r>
              <a:rPr lang="pt-BR" sz="2400" b="1" dirty="0">
                <a:solidFill>
                  <a:schemeClr val="tx1"/>
                </a:solidFill>
              </a:rPr>
              <a:t>Cristo, és bem-vindo a este lugar.</a:t>
            </a:r>
          </a:p>
          <a:p>
            <a:r>
              <a:rPr lang="pt-BR" sz="2400" b="1" dirty="0">
                <a:solidFill>
                  <a:schemeClr val="tx1"/>
                </a:solidFill>
              </a:rPr>
              <a:t>Pai, Tu és bem-vindo a este lugar.</a:t>
            </a:r>
          </a:p>
          <a:p>
            <a:r>
              <a:rPr lang="pt-BR" sz="2400" b="1" dirty="0">
                <a:solidFill>
                  <a:schemeClr val="tx1"/>
                </a:solidFill>
              </a:rPr>
              <a:t>Santo Espírito enche-nos de amor.         2X</a:t>
            </a:r>
          </a:p>
          <a:p>
            <a:r>
              <a:rPr lang="pt-BR" sz="2400" b="1" dirty="0">
                <a:solidFill>
                  <a:schemeClr val="tx1"/>
                </a:solidFill>
              </a:rPr>
              <a:t>Neste dia especial.</a:t>
            </a:r>
          </a:p>
          <a:p>
            <a:r>
              <a:rPr lang="pt-BR" sz="2400" b="1" dirty="0">
                <a:solidFill>
                  <a:schemeClr val="tx1"/>
                </a:solidFill>
              </a:rPr>
              <a:t>Neste dia especial.</a:t>
            </a:r>
          </a:p>
          <a:p>
            <a:r>
              <a:rPr lang="pt-BR" sz="2400" b="1" dirty="0">
                <a:solidFill>
                  <a:schemeClr val="tx1"/>
                </a:solidFill>
              </a:rPr>
              <a:t>Lá, lá, lá, lá. </a:t>
            </a:r>
          </a:p>
          <a:p>
            <a:r>
              <a:rPr lang="pt-BR" sz="2400" b="1" dirty="0">
                <a:solidFill>
                  <a:schemeClr val="tx1"/>
                </a:solidFill>
              </a:rPr>
              <a:t>Lá, lá, lá, lá.                      3X</a:t>
            </a:r>
          </a:p>
          <a:p>
            <a:r>
              <a:rPr lang="pt-BR" sz="2400" b="1" dirty="0">
                <a:solidFill>
                  <a:schemeClr val="tx1"/>
                </a:solidFill>
              </a:rPr>
              <a:t>Lá, lá, lá, lá, lá, lá.</a:t>
            </a:r>
          </a:p>
        </p:txBody>
      </p:sp>
      <p:pic>
        <p:nvPicPr>
          <p:cNvPr id="10" name="Gráfico 9" descr="Clave de sol com preenchimento sólido">
            <a:hlinkClick r:id="rId4" action="ppaction://hlinkfile"/>
            <a:extLst>
              <a:ext uri="{FF2B5EF4-FFF2-40B4-BE49-F238E27FC236}">
                <a16:creationId xmlns:a16="http://schemas.microsoft.com/office/drawing/2014/main" id="{22E0671B-73B0-E0F9-4C86-79467A3DE5E3}"/>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331640" y="620688"/>
            <a:ext cx="914400" cy="914400"/>
          </a:xfrm>
          <a:prstGeom prst="rect">
            <a:avLst/>
          </a:prstGeom>
        </p:spPr>
      </p:pic>
      <p:sp>
        <p:nvSpPr>
          <p:cNvPr id="11" name="Chave Direita 10">
            <a:extLst>
              <a:ext uri="{FF2B5EF4-FFF2-40B4-BE49-F238E27FC236}">
                <a16:creationId xmlns:a16="http://schemas.microsoft.com/office/drawing/2014/main" id="{6D74F517-B9AB-351B-8A9F-34D5A6923716}"/>
              </a:ext>
            </a:extLst>
          </p:cNvPr>
          <p:cNvSpPr/>
          <p:nvPr/>
        </p:nvSpPr>
        <p:spPr>
          <a:xfrm>
            <a:off x="5076056" y="1844824"/>
            <a:ext cx="216024" cy="580257"/>
          </a:xfrm>
          <a:prstGeom prst="rightBrace">
            <a:avLst>
              <a:gd name="adj1" fmla="val 8333"/>
              <a:gd name="adj2" fmla="val 72981"/>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
        <p:nvSpPr>
          <p:cNvPr id="12" name="Chave Direita 11">
            <a:extLst>
              <a:ext uri="{FF2B5EF4-FFF2-40B4-BE49-F238E27FC236}">
                <a16:creationId xmlns:a16="http://schemas.microsoft.com/office/drawing/2014/main" id="{A1119E03-3A45-8590-CCD1-9CF26C6B4351}"/>
              </a:ext>
            </a:extLst>
          </p:cNvPr>
          <p:cNvSpPr/>
          <p:nvPr/>
        </p:nvSpPr>
        <p:spPr>
          <a:xfrm>
            <a:off x="5958154" y="2564904"/>
            <a:ext cx="216024" cy="1368152"/>
          </a:xfrm>
          <a:prstGeom prst="rightBrace">
            <a:avLst>
              <a:gd name="adj1" fmla="val 8333"/>
              <a:gd name="adj2" fmla="val 56633"/>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
        <p:nvSpPr>
          <p:cNvPr id="13" name="Chave Direita 12">
            <a:extLst>
              <a:ext uri="{FF2B5EF4-FFF2-40B4-BE49-F238E27FC236}">
                <a16:creationId xmlns:a16="http://schemas.microsoft.com/office/drawing/2014/main" id="{9A069873-800F-2C0B-EA36-F37BFA09FB2D}"/>
              </a:ext>
            </a:extLst>
          </p:cNvPr>
          <p:cNvSpPr/>
          <p:nvPr/>
        </p:nvSpPr>
        <p:spPr>
          <a:xfrm>
            <a:off x="4067944" y="4327004"/>
            <a:ext cx="216024" cy="1075928"/>
          </a:xfrm>
          <a:prstGeom prst="rightBrace">
            <a:avLst>
              <a:gd name="adj1" fmla="val 8333"/>
              <a:gd name="adj2" fmla="val 47049"/>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Tree>
    <p:extLst>
      <p:ext uri="{BB962C8B-B14F-4D97-AF65-F5344CB8AC3E}">
        <p14:creationId xmlns:p14="http://schemas.microsoft.com/office/powerpoint/2010/main" val="31822876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75CADC-14BF-BD1E-3499-834D2B30EB08}"/>
            </a:ext>
          </a:extLst>
        </p:cNvPr>
        <p:cNvGrpSpPr/>
        <p:nvPr/>
      </p:nvGrpSpPr>
      <p:grpSpPr>
        <a:xfrm>
          <a:off x="0" y="0"/>
          <a:ext cx="0" cy="0"/>
          <a:chOff x="0" y="0"/>
          <a:chExt cx="0" cy="0"/>
        </a:xfrm>
      </p:grpSpPr>
    </p:spTree>
    <p:extLst>
      <p:ext uri="{BB962C8B-B14F-4D97-AF65-F5344CB8AC3E}">
        <p14:creationId xmlns:p14="http://schemas.microsoft.com/office/powerpoint/2010/main" val="6463164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57938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0B13F0-21AF-EC57-E366-574507132B85}"/>
            </a:ext>
          </a:extLst>
        </p:cNvPr>
        <p:cNvGrpSpPr/>
        <p:nvPr/>
      </p:nvGrpSpPr>
      <p:grpSpPr>
        <a:xfrm>
          <a:off x="0" y="0"/>
          <a:ext cx="0" cy="0"/>
          <a:chOff x="0" y="0"/>
          <a:chExt cx="0" cy="0"/>
        </a:xfrm>
      </p:grpSpPr>
      <p:sp>
        <p:nvSpPr>
          <p:cNvPr id="8" name="Retângulo 7">
            <a:hlinkClick r:id="rId5"/>
            <a:extLst>
              <a:ext uri="{FF2B5EF4-FFF2-40B4-BE49-F238E27FC236}">
                <a16:creationId xmlns:a16="http://schemas.microsoft.com/office/drawing/2014/main" id="{43D69885-4EA6-9261-3ED8-75D003F67975}"/>
              </a:ext>
            </a:extLst>
          </p:cNvPr>
          <p:cNvSpPr/>
          <p:nvPr/>
        </p:nvSpPr>
        <p:spPr>
          <a:xfrm>
            <a:off x="2340000" y="980728"/>
            <a:ext cx="4824288"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10. Graças Dou, Pai</a:t>
            </a:r>
          </a:p>
        </p:txBody>
      </p:sp>
      <p:sp>
        <p:nvSpPr>
          <p:cNvPr id="10" name="Retângulo 9">
            <a:extLst>
              <a:ext uri="{FF2B5EF4-FFF2-40B4-BE49-F238E27FC236}">
                <a16:creationId xmlns:a16="http://schemas.microsoft.com/office/drawing/2014/main" id="{4E68FBFC-F5B6-E328-B7FA-2972212BF601}"/>
              </a:ext>
            </a:extLst>
          </p:cNvPr>
          <p:cNvSpPr/>
          <p:nvPr/>
        </p:nvSpPr>
        <p:spPr>
          <a:xfrm>
            <a:off x="1547912" y="1700807"/>
            <a:ext cx="6912520" cy="2592289"/>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400" b="1" dirty="0">
                <a:solidFill>
                  <a:schemeClr val="tx1"/>
                </a:solidFill>
              </a:rPr>
              <a:t>Graças dou, Pai </a:t>
            </a:r>
          </a:p>
          <a:p>
            <a:r>
              <a:rPr lang="pt-BR" sz="2400" b="1" dirty="0">
                <a:solidFill>
                  <a:schemeClr val="tx1"/>
                </a:solidFill>
              </a:rPr>
              <a:t>Pelas bençãos de Tuas mãos</a:t>
            </a:r>
          </a:p>
          <a:p>
            <a:r>
              <a:rPr lang="pt-BR" sz="2400" b="1" dirty="0">
                <a:solidFill>
                  <a:schemeClr val="tx1"/>
                </a:solidFill>
              </a:rPr>
              <a:t>Eu te devolvo, um pouco só</a:t>
            </a:r>
          </a:p>
          <a:p>
            <a:r>
              <a:rPr lang="pt-BR" sz="2400" b="1" dirty="0">
                <a:solidFill>
                  <a:schemeClr val="tx1"/>
                </a:solidFill>
              </a:rPr>
              <a:t>Do muito que me dás                                                  2X</a:t>
            </a:r>
          </a:p>
          <a:p>
            <a:r>
              <a:rPr lang="pt-BR" sz="2400" b="1" dirty="0">
                <a:solidFill>
                  <a:schemeClr val="tx1"/>
                </a:solidFill>
              </a:rPr>
              <a:t>Que esta oferta seja abençoada, enfim</a:t>
            </a:r>
          </a:p>
          <a:p>
            <a:r>
              <a:rPr lang="pt-BR" sz="2400" b="1" dirty="0">
                <a:solidFill>
                  <a:schemeClr val="tx1"/>
                </a:solidFill>
              </a:rPr>
              <a:t>Traga auxílio e ajuda</a:t>
            </a:r>
          </a:p>
          <a:p>
            <a:r>
              <a:rPr lang="pt-BR" sz="2400" b="1" dirty="0">
                <a:solidFill>
                  <a:schemeClr val="tx1"/>
                </a:solidFill>
              </a:rPr>
              <a:t>Para quem necessitar</a:t>
            </a:r>
          </a:p>
        </p:txBody>
      </p:sp>
      <p:pic>
        <p:nvPicPr>
          <p:cNvPr id="12" name="Gráfico 11" descr="Clave de sol com preenchimento sólido">
            <a:hlinkClick r:id="rId6" action="ppaction://hlinkfile"/>
            <a:extLst>
              <a:ext uri="{FF2B5EF4-FFF2-40B4-BE49-F238E27FC236}">
                <a16:creationId xmlns:a16="http://schemas.microsoft.com/office/drawing/2014/main" id="{CC1DA856-1CCC-79FA-E54D-0D73753271D9}"/>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331640" y="620688"/>
            <a:ext cx="914400" cy="914400"/>
          </a:xfrm>
          <a:prstGeom prst="rect">
            <a:avLst/>
          </a:prstGeom>
        </p:spPr>
      </p:pic>
      <p:sp>
        <p:nvSpPr>
          <p:cNvPr id="14" name="Chave Direita 13">
            <a:extLst>
              <a:ext uri="{FF2B5EF4-FFF2-40B4-BE49-F238E27FC236}">
                <a16:creationId xmlns:a16="http://schemas.microsoft.com/office/drawing/2014/main" id="{9C56E21D-9ECC-3064-2962-C8FE1A48DED7}"/>
              </a:ext>
            </a:extLst>
          </p:cNvPr>
          <p:cNvSpPr/>
          <p:nvPr/>
        </p:nvSpPr>
        <p:spPr>
          <a:xfrm>
            <a:off x="7248506" y="1750943"/>
            <a:ext cx="378042" cy="2484277"/>
          </a:xfrm>
          <a:prstGeom prst="rightBrace">
            <a:avLst>
              <a:gd name="adj1" fmla="val 8333"/>
              <a:gd name="adj2" fmla="val 49166"/>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pic>
        <p:nvPicPr>
          <p:cNvPr id="2" name="PRI-3T-Thank-You-Jesus-GRACAS-DOU-PAI">
            <a:hlinkClick r:id="" action="ppaction://media"/>
            <a:extLst>
              <a:ext uri="{FF2B5EF4-FFF2-40B4-BE49-F238E27FC236}">
                <a16:creationId xmlns:a16="http://schemas.microsoft.com/office/drawing/2014/main" id="{4C22D14F-4F91-0227-40FC-6C466A629EB5}"/>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360000" y="1800000"/>
            <a:ext cx="720000" cy="720000"/>
          </a:xfrm>
          <a:prstGeom prst="rect">
            <a:avLst/>
          </a:prstGeom>
        </p:spPr>
      </p:pic>
    </p:spTree>
    <p:extLst>
      <p:ext uri="{BB962C8B-B14F-4D97-AF65-F5344CB8AC3E}">
        <p14:creationId xmlns:p14="http://schemas.microsoft.com/office/powerpoint/2010/main" val="204280551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83617"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6AF5B-9F80-F933-F31B-562A1AF534F1}"/>
            </a:ext>
          </a:extLst>
        </p:cNvPr>
        <p:cNvGrpSpPr/>
        <p:nvPr/>
      </p:nvGrpSpPr>
      <p:grpSpPr>
        <a:xfrm>
          <a:off x="0" y="0"/>
          <a:ext cx="0" cy="0"/>
          <a:chOff x="0" y="0"/>
          <a:chExt cx="0" cy="0"/>
        </a:xfrm>
      </p:grpSpPr>
      <p:pic>
        <p:nvPicPr>
          <p:cNvPr id="4" name="Imagem 3">
            <a:extLst>
              <a:ext uri="{FF2B5EF4-FFF2-40B4-BE49-F238E27FC236}">
                <a16:creationId xmlns:a16="http://schemas.microsoft.com/office/drawing/2014/main" id="{50B7F838-479E-9198-C897-D4DFF5ACDF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600" y="676800"/>
            <a:ext cx="9144000" cy="6181200"/>
          </a:xfrm>
          <a:prstGeom prst="rect">
            <a:avLst/>
          </a:prstGeom>
        </p:spPr>
      </p:pic>
    </p:spTree>
    <p:extLst>
      <p:ext uri="{BB962C8B-B14F-4D97-AF65-F5344CB8AC3E}">
        <p14:creationId xmlns:p14="http://schemas.microsoft.com/office/powerpoint/2010/main" val="14360222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8B39A4-4DA1-9CA0-19AB-D77B4C09F2D1}"/>
            </a:ext>
          </a:extLst>
        </p:cNvPr>
        <p:cNvGrpSpPr/>
        <p:nvPr/>
      </p:nvGrpSpPr>
      <p:grpSpPr>
        <a:xfrm>
          <a:off x="0" y="0"/>
          <a:ext cx="0" cy="0"/>
          <a:chOff x="0" y="0"/>
          <a:chExt cx="0" cy="0"/>
        </a:xfrm>
      </p:grpSpPr>
      <p:pic>
        <p:nvPicPr>
          <p:cNvPr id="3" name="Imagem 2">
            <a:extLst>
              <a:ext uri="{FF2B5EF4-FFF2-40B4-BE49-F238E27FC236}">
                <a16:creationId xmlns:a16="http://schemas.microsoft.com/office/drawing/2014/main" id="{7DDF760C-FAB5-2A96-B434-9C062A3C64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600" y="676800"/>
            <a:ext cx="9144000" cy="6181200"/>
          </a:xfrm>
          <a:prstGeom prst="rect">
            <a:avLst/>
          </a:prstGeom>
        </p:spPr>
      </p:pic>
      <p:pic>
        <p:nvPicPr>
          <p:cNvPr id="7" name="Imagem 6">
            <a:extLst>
              <a:ext uri="{FF2B5EF4-FFF2-40B4-BE49-F238E27FC236}">
                <a16:creationId xmlns:a16="http://schemas.microsoft.com/office/drawing/2014/main" id="{DC4CBAFC-E0E5-0A6E-6E56-FE894C2D3DD3}"/>
              </a:ext>
            </a:extLst>
          </p:cNvPr>
          <p:cNvPicPr>
            <a:picLocks noChangeAspect="1"/>
          </p:cNvPicPr>
          <p:nvPr/>
        </p:nvPicPr>
        <p:blipFill>
          <a:blip r:embed="rId4">
            <a:extLst>
              <a:ext uri="{28A0092B-C50C-407E-A947-70E740481C1C}">
                <a14:useLocalDpi xmlns:a14="http://schemas.microsoft.com/office/drawing/2010/main" val="0"/>
              </a:ext>
            </a:extLst>
          </a:blip>
          <a:srcRect l="48318" r="-1"/>
          <a:stretch>
            <a:fillRect/>
          </a:stretch>
        </p:blipFill>
        <p:spPr>
          <a:xfrm>
            <a:off x="4398488" y="675804"/>
            <a:ext cx="4725848" cy="6186791"/>
          </a:xfrm>
          <a:prstGeom prst="rect">
            <a:avLst/>
          </a:prstGeom>
        </p:spPr>
      </p:pic>
      <p:pic>
        <p:nvPicPr>
          <p:cNvPr id="6" name="Imagem 5">
            <a:extLst>
              <a:ext uri="{FF2B5EF4-FFF2-40B4-BE49-F238E27FC236}">
                <a16:creationId xmlns:a16="http://schemas.microsoft.com/office/drawing/2014/main" id="{9FA0E3BE-E2E9-7BA2-3A0E-9E2F4B91512E}"/>
              </a:ext>
            </a:extLst>
          </p:cNvPr>
          <p:cNvPicPr>
            <a:picLocks noChangeAspect="1"/>
          </p:cNvPicPr>
          <p:nvPr/>
        </p:nvPicPr>
        <p:blipFill>
          <a:blip r:embed="rId4">
            <a:extLst>
              <a:ext uri="{28A0092B-C50C-407E-A947-70E740481C1C}">
                <a14:useLocalDpi xmlns:a14="http://schemas.microsoft.com/office/drawing/2010/main" val="0"/>
              </a:ext>
            </a:extLst>
          </a:blip>
          <a:srcRect l="32675"/>
          <a:stretch>
            <a:fillRect/>
          </a:stretch>
        </p:blipFill>
        <p:spPr>
          <a:xfrm>
            <a:off x="2987692" y="669640"/>
            <a:ext cx="6156176" cy="6186791"/>
          </a:xfrm>
          <a:prstGeom prst="rect">
            <a:avLst/>
          </a:prstGeom>
        </p:spPr>
      </p:pic>
      <p:sp>
        <p:nvSpPr>
          <p:cNvPr id="12" name="Elipse 11">
            <a:extLst>
              <a:ext uri="{FF2B5EF4-FFF2-40B4-BE49-F238E27FC236}">
                <a16:creationId xmlns:a16="http://schemas.microsoft.com/office/drawing/2014/main" id="{FEFD010E-8883-C982-ABF2-D26677D87BCE}"/>
              </a:ext>
            </a:extLst>
          </p:cNvPr>
          <p:cNvSpPr/>
          <p:nvPr/>
        </p:nvSpPr>
        <p:spPr>
          <a:xfrm>
            <a:off x="5854606"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12</a:t>
            </a:r>
            <a:endParaRPr lang="pt-BR" dirty="0">
              <a:solidFill>
                <a:schemeClr val="tx1"/>
              </a:solidFill>
            </a:endParaRPr>
          </a:p>
        </p:txBody>
      </p:sp>
      <p:sp>
        <p:nvSpPr>
          <p:cNvPr id="13" name="Elipse 12">
            <a:extLst>
              <a:ext uri="{FF2B5EF4-FFF2-40B4-BE49-F238E27FC236}">
                <a16:creationId xmlns:a16="http://schemas.microsoft.com/office/drawing/2014/main" id="{50A1AA1B-EE7C-6337-F28D-6A563FA55874}"/>
              </a:ext>
            </a:extLst>
          </p:cNvPr>
          <p:cNvSpPr/>
          <p:nvPr/>
        </p:nvSpPr>
        <p:spPr>
          <a:xfrm>
            <a:off x="7902801"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13</a:t>
            </a:r>
            <a:endParaRPr lang="pt-BR" dirty="0">
              <a:solidFill>
                <a:schemeClr val="tx1"/>
              </a:solidFill>
            </a:endParaRPr>
          </a:p>
        </p:txBody>
      </p:sp>
      <p:sp>
        <p:nvSpPr>
          <p:cNvPr id="19" name="Elipse 18">
            <a:extLst>
              <a:ext uri="{FF2B5EF4-FFF2-40B4-BE49-F238E27FC236}">
                <a16:creationId xmlns:a16="http://schemas.microsoft.com/office/drawing/2014/main" id="{E27854E4-449C-6CCF-C9D1-3E697E29779D}"/>
              </a:ext>
            </a:extLst>
          </p:cNvPr>
          <p:cNvSpPr/>
          <p:nvPr/>
        </p:nvSpPr>
        <p:spPr>
          <a:xfrm>
            <a:off x="4732718" y="81819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11</a:t>
            </a:r>
            <a:endParaRPr lang="pt-BR" dirty="0">
              <a:solidFill>
                <a:schemeClr val="tx1"/>
              </a:solidFill>
            </a:endParaRPr>
          </a:p>
        </p:txBody>
      </p:sp>
      <p:sp>
        <p:nvSpPr>
          <p:cNvPr id="20" name="Elipse 19">
            <a:extLst>
              <a:ext uri="{FF2B5EF4-FFF2-40B4-BE49-F238E27FC236}">
                <a16:creationId xmlns:a16="http://schemas.microsoft.com/office/drawing/2014/main" id="{7F027538-ED05-DE8B-F347-9EEAC901C275}"/>
              </a:ext>
            </a:extLst>
          </p:cNvPr>
          <p:cNvSpPr/>
          <p:nvPr/>
        </p:nvSpPr>
        <p:spPr>
          <a:xfrm>
            <a:off x="3326683"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10</a:t>
            </a:r>
            <a:endParaRPr lang="pt-BR" dirty="0">
              <a:solidFill>
                <a:schemeClr val="tx1"/>
              </a:solidFill>
            </a:endParaRPr>
          </a:p>
        </p:txBody>
      </p:sp>
    </p:spTree>
    <p:extLst>
      <p:ext uri="{BB962C8B-B14F-4D97-AF65-F5344CB8AC3E}">
        <p14:creationId xmlns:p14="http://schemas.microsoft.com/office/powerpoint/2010/main" val="13952441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0"/>
                                          </p:stCondLst>
                                        </p:cTn>
                                        <p:tgtEl>
                                          <p:spTgt spid="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Espaço Reservado para Texto 1">
            <a:extLst>
              <a:ext uri="{FF2B5EF4-FFF2-40B4-BE49-F238E27FC236}">
                <a16:creationId xmlns:a16="http://schemas.microsoft.com/office/drawing/2014/main" id="{F0A571EF-1E83-8847-E088-928047D0AFEC}"/>
              </a:ext>
            </a:extLst>
          </p:cNvPr>
          <p:cNvSpPr>
            <a:spLocks noGrp="1"/>
          </p:cNvSpPr>
          <p:nvPr>
            <p:ph type="body" sz="quarter" idx="10"/>
          </p:nvPr>
        </p:nvSpPr>
        <p:spPr>
          <a:xfrm>
            <a:off x="71996" y="679578"/>
            <a:ext cx="2959200" cy="4261590"/>
          </a:xfrm>
          <a:prstGeom prst="rect">
            <a:avLst/>
          </a:prstGeom>
        </p:spPr>
        <p:txBody>
          <a:bodyPr/>
          <a:lstStyle/>
          <a:p>
            <a:pPr indent="360000">
              <a:lnSpc>
                <a:spcPct val="100000"/>
              </a:lnSpc>
            </a:pPr>
            <a:r>
              <a:rPr lang="pt-BR" dirty="0">
                <a:solidFill>
                  <a:srgbClr val="1F1F1F"/>
                </a:solidFill>
                <a:latin typeface="inherit"/>
              </a:rPr>
              <a:t>Na Alemanha, a maioria das crianças adventistas do sétimo dia estuda em escolas públicas. Uma das maneiras que elas têm de compartilhar Jesus com seus amigos é convidando-os para participar do Clube de Desbravadores. Outras atividades para as quais elas podem convidar amigos são o coral infantil, a semana bíblica infantil e os acampamentos para adolescentes.</a:t>
            </a:r>
          </a:p>
          <a:p>
            <a:pPr indent="360000">
              <a:lnSpc>
                <a:spcPct val="100000"/>
              </a:lnSpc>
            </a:pPr>
            <a:r>
              <a:rPr lang="pt-BR" dirty="0">
                <a:solidFill>
                  <a:srgbClr val="1F1F1F"/>
                </a:solidFill>
                <a:latin typeface="inherit"/>
              </a:rPr>
              <a:t> </a:t>
            </a:r>
            <a:endParaRPr lang="pt-BR" dirty="0"/>
          </a:p>
        </p:txBody>
      </p:sp>
      <p:sp>
        <p:nvSpPr>
          <p:cNvPr id="18" name="Espaço Reservado para Texto 2">
            <a:extLst>
              <a:ext uri="{FF2B5EF4-FFF2-40B4-BE49-F238E27FC236}">
                <a16:creationId xmlns:a16="http://schemas.microsoft.com/office/drawing/2014/main" id="{923DEC7D-B431-7366-D56C-4AD1484D9016}"/>
              </a:ext>
            </a:extLst>
          </p:cNvPr>
          <p:cNvSpPr>
            <a:spLocks noGrp="1"/>
          </p:cNvSpPr>
          <p:nvPr>
            <p:ph type="body" sz="quarter" idx="12"/>
          </p:nvPr>
        </p:nvSpPr>
        <p:spPr>
          <a:xfrm>
            <a:off x="34924" y="116631"/>
            <a:ext cx="864667" cy="491697"/>
          </a:xfrm>
        </p:spPr>
        <p:txBody>
          <a:bodyPr/>
          <a:lstStyle/>
          <a:p>
            <a:r>
              <a:rPr lang="pt-BR" dirty="0"/>
              <a:t>S10</a:t>
            </a:r>
          </a:p>
        </p:txBody>
      </p:sp>
      <p:sp>
        <p:nvSpPr>
          <p:cNvPr id="19" name="Retângulo 18">
            <a:extLst>
              <a:ext uri="{FF2B5EF4-FFF2-40B4-BE49-F238E27FC236}">
                <a16:creationId xmlns:a16="http://schemas.microsoft.com/office/drawing/2014/main" id="{1AE35BEC-978A-9129-F172-D75412EAF4F1}"/>
              </a:ext>
            </a:extLst>
          </p:cNvPr>
          <p:cNvSpPr/>
          <p:nvPr/>
        </p:nvSpPr>
        <p:spPr>
          <a:xfrm>
            <a:off x="699916" y="5729899"/>
            <a:ext cx="1368152" cy="648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b="1" dirty="0">
                <a:solidFill>
                  <a:sysClr val="windowText" lastClr="000000"/>
                </a:solidFill>
              </a:rPr>
              <a:t>Bandeira  da Alemanha</a:t>
            </a:r>
          </a:p>
        </p:txBody>
      </p:sp>
      <p:pic>
        <p:nvPicPr>
          <p:cNvPr id="20" name="Imagem 19">
            <a:extLst>
              <a:ext uri="{FF2B5EF4-FFF2-40B4-BE49-F238E27FC236}">
                <a16:creationId xmlns:a16="http://schemas.microsoft.com/office/drawing/2014/main" id="{4A95F55C-F0C7-A6F7-18AA-0A6ADB8F478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43091" y="5517232"/>
            <a:ext cx="1089925" cy="829644"/>
          </a:xfrm>
          <a:prstGeom prst="rect">
            <a:avLst/>
          </a:prstGeom>
          <a:ln w="25400">
            <a:solidFill>
              <a:schemeClr val="tx1"/>
            </a:solidFill>
          </a:ln>
        </p:spPr>
      </p:pic>
      <p:pic>
        <p:nvPicPr>
          <p:cNvPr id="21" name="Imagem 20" descr="Durch den Advent mit den MDR-Ensembles – festliche Klänge in ganz  Mitteldeutschland | Presseportal">
            <a:extLst>
              <a:ext uri="{FF2B5EF4-FFF2-40B4-BE49-F238E27FC236}">
                <a16:creationId xmlns:a16="http://schemas.microsoft.com/office/drawing/2014/main" id="{836E153C-A97E-F33E-4517-A53248D71C56}"/>
              </a:ext>
            </a:extLst>
          </p:cNvPr>
          <p:cNvPicPr>
            <a:picLocks noChangeAspect="1"/>
          </p:cNvPicPr>
          <p:nvPr/>
        </p:nvPicPr>
        <p:blipFill>
          <a:blip r:embed="rId4"/>
          <a:stretch>
            <a:fillRect/>
          </a:stretch>
        </p:blipFill>
        <p:spPr>
          <a:xfrm>
            <a:off x="3131840" y="764704"/>
            <a:ext cx="3787306" cy="2520280"/>
          </a:xfrm>
          <a:prstGeom prst="rect">
            <a:avLst/>
          </a:prstGeom>
        </p:spPr>
      </p:pic>
      <p:sp>
        <p:nvSpPr>
          <p:cNvPr id="23" name="CaixaDeTexto 22">
            <a:extLst>
              <a:ext uri="{FF2B5EF4-FFF2-40B4-BE49-F238E27FC236}">
                <a16:creationId xmlns:a16="http://schemas.microsoft.com/office/drawing/2014/main" id="{E802D088-3B8A-35C3-E4B1-72D43305A1B8}"/>
              </a:ext>
            </a:extLst>
          </p:cNvPr>
          <p:cNvSpPr txBox="1"/>
          <p:nvPr/>
        </p:nvSpPr>
        <p:spPr>
          <a:xfrm>
            <a:off x="3923928" y="3348626"/>
            <a:ext cx="3473862" cy="369332"/>
          </a:xfrm>
          <a:prstGeom prst="rect">
            <a:avLst/>
          </a:prstGeom>
          <a:noFill/>
        </p:spPr>
        <p:txBody>
          <a:bodyPr wrap="square">
            <a:spAutoFit/>
          </a:bodyPr>
          <a:lstStyle/>
          <a:p>
            <a:pPr algn="ctr"/>
            <a:r>
              <a:rPr lang="pt-BR" dirty="0">
                <a:solidFill>
                  <a:srgbClr val="1F1F1F"/>
                </a:solidFill>
                <a:latin typeface="inherit"/>
              </a:rPr>
              <a:t>coral infantil</a:t>
            </a:r>
            <a:endParaRPr lang="pt-BR" dirty="0"/>
          </a:p>
        </p:txBody>
      </p:sp>
      <p:pic>
        <p:nvPicPr>
          <p:cNvPr id="24" name="Imagem 23" descr="Kinderchor">
            <a:extLst>
              <a:ext uri="{FF2B5EF4-FFF2-40B4-BE49-F238E27FC236}">
                <a16:creationId xmlns:a16="http://schemas.microsoft.com/office/drawing/2014/main" id="{BCBB3F65-0958-10C2-1F02-1355CC19EBE0}"/>
              </a:ext>
            </a:extLst>
          </p:cNvPr>
          <p:cNvPicPr>
            <a:picLocks noChangeAspect="1"/>
          </p:cNvPicPr>
          <p:nvPr/>
        </p:nvPicPr>
        <p:blipFill>
          <a:blip r:embed="rId5"/>
          <a:stretch>
            <a:fillRect/>
          </a:stretch>
        </p:blipFill>
        <p:spPr>
          <a:xfrm>
            <a:off x="4554129" y="3781600"/>
            <a:ext cx="4390559" cy="2927039"/>
          </a:xfrm>
          <a:prstGeom prst="rect">
            <a:avLst/>
          </a:prstGeom>
        </p:spPr>
      </p:pic>
    </p:spTree>
    <p:extLst>
      <p:ext uri="{BB962C8B-B14F-4D97-AF65-F5344CB8AC3E}">
        <p14:creationId xmlns:p14="http://schemas.microsoft.com/office/powerpoint/2010/main" val="11092801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5" name="Espaço Reservado para Texto 1">
            <a:extLst>
              <a:ext uri="{FF2B5EF4-FFF2-40B4-BE49-F238E27FC236}">
                <a16:creationId xmlns:a16="http://schemas.microsoft.com/office/drawing/2014/main" id="{7C84D6CF-4F9E-4B3C-8A7E-40C4560F2A6A}"/>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compatLnSpc="1">
            <a:prstTxWarp prst="textNoShape">
              <a:avLst/>
            </a:prstTxWarp>
          </a:bodyPr>
          <a:lstStyle/>
          <a:p>
            <a:pPr algn="ctr" eaLnBrk="1" hangingPunct="1"/>
            <a:r>
              <a:rPr lang="pt-BR" altLang="pt-BR" sz="5400" b="0"/>
              <a:t>Concurso     </a:t>
            </a:r>
            <a:fld id="{68911D34-DA5E-46E4-8610-884DBE1AABDE}" type="datetime1">
              <a:rPr lang="pt-BR" altLang="pt-BR" sz="5400" b="0" smtClean="0"/>
              <a:pPr algn="ctr" eaLnBrk="1" hangingPunct="1"/>
              <a:t>29/08/2026</a:t>
            </a:fld>
            <a:endParaRPr lang="pt-BR" altLang="pt-BR" sz="5400" b="0"/>
          </a:p>
        </p:txBody>
      </p:sp>
      <p:sp>
        <p:nvSpPr>
          <p:cNvPr id="7" name="Espaço Reservado para Texto 6">
            <a:extLst>
              <a:ext uri="{FF2B5EF4-FFF2-40B4-BE49-F238E27FC236}">
                <a16:creationId xmlns:a16="http://schemas.microsoft.com/office/drawing/2014/main" id="{E34B78F4-D45D-FE48-D0AA-C4802F61802C}"/>
              </a:ext>
            </a:extLst>
          </p:cNvPr>
          <p:cNvSpPr>
            <a:spLocks noGrp="1"/>
          </p:cNvSpPr>
          <p:nvPr>
            <p:ph type="body" sz="quarter" idx="11"/>
          </p:nvPr>
        </p:nvSpPr>
        <p:spPr/>
        <p:txBody>
          <a:bodyPr/>
          <a:lstStyle/>
          <a:p>
            <a:endParaRPr lang="pt-BR"/>
          </a:p>
        </p:txBody>
      </p:sp>
      <p:sp>
        <p:nvSpPr>
          <p:cNvPr id="51206" name="CaixaDeTexto 2">
            <a:extLst>
              <a:ext uri="{FF2B5EF4-FFF2-40B4-BE49-F238E27FC236}">
                <a16:creationId xmlns:a16="http://schemas.microsoft.com/office/drawing/2014/main" id="{1A734EA0-0392-42F4-936F-FB0A76735DB0}"/>
              </a:ext>
            </a:extLst>
          </p:cNvPr>
          <p:cNvSpPr txBox="1">
            <a:spLocks noChangeArrowheads="1"/>
          </p:cNvSpPr>
          <p:nvPr/>
        </p:nvSpPr>
        <p:spPr bwMode="auto">
          <a:xfrm>
            <a:off x="1337508" y="6320266"/>
            <a:ext cx="7777464" cy="523220"/>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sz="2800" dirty="0">
                <a:solidFill>
                  <a:schemeClr val="bg1"/>
                </a:solidFill>
                <a:cs typeface="Arial" charset="0"/>
              </a:rPr>
              <a:t>Alimentando 5000</a:t>
            </a:r>
            <a:endParaRPr lang="pt-BR" altLang="pt-BR" sz="2800" dirty="0">
              <a:solidFill>
                <a:schemeClr val="bg1"/>
              </a:solidFill>
              <a:cs typeface="Arial" charset="0"/>
            </a:endParaRPr>
          </a:p>
        </p:txBody>
      </p:sp>
      <p:pic>
        <p:nvPicPr>
          <p:cNvPr id="3" name="Imagem 2">
            <a:hlinkClick r:id="rId3" action="ppaction://hlinksldjump"/>
            <a:extLst>
              <a:ext uri="{FF2B5EF4-FFF2-40B4-BE49-F238E27FC236}">
                <a16:creationId xmlns:a16="http://schemas.microsoft.com/office/drawing/2014/main" id="{9AC9C0B8-BAD0-B868-F042-166FEA0A6998}"/>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33195" y="4620747"/>
            <a:ext cx="1357745" cy="1341120"/>
          </a:xfrm>
          <a:prstGeom prst="rect">
            <a:avLst/>
          </a:prstGeom>
        </p:spPr>
      </p:pic>
      <p:pic>
        <p:nvPicPr>
          <p:cNvPr id="5" name="Imagem 4">
            <a:hlinkClick r:id="rId5" action="ppaction://hlinksldjump"/>
            <a:extLst>
              <a:ext uri="{FF2B5EF4-FFF2-40B4-BE49-F238E27FC236}">
                <a16:creationId xmlns:a16="http://schemas.microsoft.com/office/drawing/2014/main" id="{10B75E9F-4A63-C7A7-1647-6660F49F1CCE}"/>
              </a:ext>
            </a:extLst>
          </p:cNvPr>
          <p:cNvPicPr>
            <a:picLocks noChangeAspect="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38241" y="3165443"/>
            <a:ext cx="947651" cy="911629"/>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77AE1A-2AB7-2281-ABD7-2E0FC186C513}"/>
            </a:ext>
          </a:extLst>
        </p:cNvPr>
        <p:cNvGrpSpPr/>
        <p:nvPr/>
      </p:nvGrpSpPr>
      <p:grpSpPr>
        <a:xfrm>
          <a:off x="0" y="0"/>
          <a:ext cx="0" cy="0"/>
          <a:chOff x="0" y="0"/>
          <a:chExt cx="0" cy="0"/>
        </a:xfrm>
      </p:grpSpPr>
      <p:sp>
        <p:nvSpPr>
          <p:cNvPr id="48130" name="Espaço Reservado para Texto 1">
            <a:extLst>
              <a:ext uri="{FF2B5EF4-FFF2-40B4-BE49-F238E27FC236}">
                <a16:creationId xmlns:a16="http://schemas.microsoft.com/office/drawing/2014/main" id="{C08125B8-A476-D191-6534-0E510511040F}"/>
              </a:ext>
            </a:extLst>
          </p:cNvPr>
          <p:cNvSpPr>
            <a:spLocks noGrp="1"/>
          </p:cNvSpPr>
          <p:nvPr>
            <p:ph type="body"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defRPr/>
            </a:pPr>
            <a:r>
              <a:rPr lang="pt-BR" altLang="pt-BR" dirty="0">
                <a:effectLst>
                  <a:outerShdw blurRad="38100" dist="38100" dir="2700000" algn="tl">
                    <a:srgbClr val="000000">
                      <a:alpha val="43137"/>
                    </a:srgbClr>
                  </a:outerShdw>
                </a:effectLst>
                <a:latin typeface="Arial" pitchFamily="34" charset="0"/>
                <a:cs typeface="Arial" pitchFamily="34" charset="0"/>
              </a:rPr>
              <a:t>Qual o título da lição desta semana? </a:t>
            </a:r>
          </a:p>
        </p:txBody>
      </p:sp>
      <p:sp>
        <p:nvSpPr>
          <p:cNvPr id="61444" name="Espaço Reservado para Texto 1">
            <a:extLst>
              <a:ext uri="{FF2B5EF4-FFF2-40B4-BE49-F238E27FC236}">
                <a16:creationId xmlns:a16="http://schemas.microsoft.com/office/drawing/2014/main" id="{F00669F3-B5F5-2CC9-825D-A745C78E4F11}"/>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1.</a:t>
            </a:r>
          </a:p>
        </p:txBody>
      </p:sp>
      <p:sp>
        <p:nvSpPr>
          <p:cNvPr id="4" name="Espaço Reservado para Texto 2">
            <a:extLst>
              <a:ext uri="{FF2B5EF4-FFF2-40B4-BE49-F238E27FC236}">
                <a16:creationId xmlns:a16="http://schemas.microsoft.com/office/drawing/2014/main" id="{DE3DB6A1-5E6B-EBE4-451B-D3E3E9696061}"/>
              </a:ext>
            </a:extLst>
          </p:cNvPr>
          <p:cNvSpPr txBox="1">
            <a:spLocks/>
          </p:cNvSpPr>
          <p:nvPr/>
        </p:nvSpPr>
        <p:spPr bwMode="auto">
          <a:xfrm>
            <a:off x="1475656" y="1988840"/>
            <a:ext cx="7488957" cy="482453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14350" indent="-514350" algn="l" rtl="0" eaLnBrk="0" fontAlgn="base" hangingPunct="0">
              <a:spcBef>
                <a:spcPct val="20000"/>
              </a:spcBef>
              <a:spcAft>
                <a:spcPct val="0"/>
              </a:spcAft>
              <a:buFont typeface="+mj-lt"/>
              <a:buAutoNum type="alphaLcPeriod"/>
              <a:defRPr sz="3200" b="1" kern="120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Jesus Alimenta a Multidão</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Vitória no Deserto</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Acabou o Suco de Uva</a:t>
            </a:r>
          </a:p>
          <a:p>
            <a:pPr eaLnBrk="1" hangingPunct="1">
              <a:buFont typeface="Arial" charset="0"/>
              <a:buAutoNum type="alphaLcPeriod"/>
              <a:defRPr/>
            </a:pPr>
            <a:endParaRPr lang="pt-BR" altLang="pt-BR"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497056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B454EA-B95B-DF7C-702A-3A0495D34FFD}"/>
            </a:ext>
          </a:extLst>
        </p:cNvPr>
        <p:cNvGrpSpPr/>
        <p:nvPr/>
      </p:nvGrpSpPr>
      <p:grpSpPr>
        <a:xfrm>
          <a:off x="0" y="0"/>
          <a:ext cx="0" cy="0"/>
          <a:chOff x="0" y="0"/>
          <a:chExt cx="0" cy="0"/>
        </a:xfrm>
      </p:grpSpPr>
      <p:sp>
        <p:nvSpPr>
          <p:cNvPr id="62466" name="Espaço Reservado para Texto 1">
            <a:extLst>
              <a:ext uri="{FF2B5EF4-FFF2-40B4-BE49-F238E27FC236}">
                <a16:creationId xmlns:a16="http://schemas.microsoft.com/office/drawing/2014/main" id="{B29C3859-29E6-68EC-97F5-5C62A60E2249}"/>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spcBef>
                <a:spcPct val="0"/>
              </a:spcBef>
            </a:pPr>
            <a:r>
              <a:rPr lang="pt-BR" altLang="pt-BR" dirty="0"/>
              <a:t>Qual é a Ideia Central da lição desta semana?</a:t>
            </a:r>
            <a:endParaRPr lang="pt-BR" altLang="pt-BR" dirty="0">
              <a:latin typeface="Arial" panose="020B0604020202020204" pitchFamily="34" charset="0"/>
              <a:cs typeface="Arial" panose="020B0604020202020204" pitchFamily="34" charset="0"/>
            </a:endParaRPr>
          </a:p>
        </p:txBody>
      </p:sp>
      <p:sp>
        <p:nvSpPr>
          <p:cNvPr id="3" name="Espaço Reservado para Texto 2">
            <a:extLst>
              <a:ext uri="{FF2B5EF4-FFF2-40B4-BE49-F238E27FC236}">
                <a16:creationId xmlns:a16="http://schemas.microsoft.com/office/drawing/2014/main" id="{9CEEB2A1-4D06-ACEE-9FA7-B37EAB0F5523}"/>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pt-BR" dirty="0">
                <a:effectLst>
                  <a:outerShdw blurRad="38100" dist="38100" dir="2700000" algn="tl">
                    <a:srgbClr val="000000">
                      <a:alpha val="43137"/>
                    </a:srgbClr>
                  </a:outerShdw>
                </a:effectLst>
              </a:rPr>
              <a:t>Jesus me ensina e cultiva minha fé para que eu cresça como discípulo.</a:t>
            </a:r>
          </a:p>
          <a:p>
            <a:r>
              <a:rPr lang="pt-BR" dirty="0">
                <a:effectLst>
                  <a:outerShdw blurRad="38100" dist="38100" dir="2700000" algn="tl">
                    <a:srgbClr val="000000">
                      <a:alpha val="43137"/>
                    </a:srgbClr>
                  </a:outerShdw>
                </a:effectLst>
              </a:rPr>
              <a:t>Jesus me alimenta com Sua palavra e com alimento.</a:t>
            </a:r>
          </a:p>
          <a:p>
            <a:r>
              <a:rPr lang="pt-BR" dirty="0">
                <a:effectLst>
                  <a:outerShdw blurRad="38100" dist="38100" dir="2700000" algn="tl">
                    <a:srgbClr val="000000">
                      <a:alpha val="43137"/>
                    </a:srgbClr>
                  </a:outerShdw>
                </a:effectLst>
              </a:rPr>
              <a:t>Jesus gosta de me surpreender com coisas boas para fortalecer a minha fé.</a:t>
            </a:r>
          </a:p>
        </p:txBody>
      </p:sp>
      <p:sp>
        <p:nvSpPr>
          <p:cNvPr id="62468" name="Espaço Reservado para Texto 1">
            <a:extLst>
              <a:ext uri="{FF2B5EF4-FFF2-40B4-BE49-F238E27FC236}">
                <a16:creationId xmlns:a16="http://schemas.microsoft.com/office/drawing/2014/main" id="{F05BC9F1-D3CE-9F76-D1F7-BD0E1039DDE1}"/>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2.</a:t>
            </a:r>
          </a:p>
        </p:txBody>
      </p:sp>
    </p:spTree>
    <p:extLst>
      <p:ext uri="{BB962C8B-B14F-4D97-AF65-F5344CB8AC3E}">
        <p14:creationId xmlns:p14="http://schemas.microsoft.com/office/powerpoint/2010/main" val="23501057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A7D636-9F08-92F9-A659-A6D6055EAC40}"/>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4B81F958-5AE2-BD83-CD6F-A5F4495B5408}"/>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spcBef>
                <a:spcPct val="0"/>
              </a:spcBef>
            </a:pPr>
            <a:r>
              <a:rPr lang="pt-BR" altLang="pt-BR">
                <a:latin typeface="Arial" panose="020B0604020202020204" pitchFamily="34" charset="0"/>
                <a:cs typeface="Arial" panose="020B0604020202020204" pitchFamily="34" charset="0"/>
              </a:rPr>
              <a:t>Qual a referência do verso para decorar?</a:t>
            </a:r>
          </a:p>
        </p:txBody>
      </p:sp>
      <p:sp>
        <p:nvSpPr>
          <p:cNvPr id="3" name="Espaço Reservado para Texto 2">
            <a:extLst>
              <a:ext uri="{FF2B5EF4-FFF2-40B4-BE49-F238E27FC236}">
                <a16:creationId xmlns:a16="http://schemas.microsoft.com/office/drawing/2014/main" id="{72EFE07B-98FD-2464-F2E8-B449546B9136}"/>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Salmo 136:3 e 4</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João 8:12</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João 6:35</a:t>
            </a:r>
          </a:p>
        </p:txBody>
      </p:sp>
      <p:sp>
        <p:nvSpPr>
          <p:cNvPr id="63492" name="Espaço Reservado para Texto 1">
            <a:extLst>
              <a:ext uri="{FF2B5EF4-FFF2-40B4-BE49-F238E27FC236}">
                <a16:creationId xmlns:a16="http://schemas.microsoft.com/office/drawing/2014/main" id="{001D89E8-52C1-DD65-9DAE-5C9497067662}"/>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3.</a:t>
            </a:r>
          </a:p>
        </p:txBody>
      </p:sp>
    </p:spTree>
    <p:extLst>
      <p:ext uri="{BB962C8B-B14F-4D97-AF65-F5344CB8AC3E}">
        <p14:creationId xmlns:p14="http://schemas.microsoft.com/office/powerpoint/2010/main" val="38973512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8BAA07-5B62-0338-339B-4B1967C3DC9F}"/>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5A1E605C-8C6B-FD2D-5E97-8BA7BBA60ACD}"/>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spcBef>
                <a:spcPct val="0"/>
              </a:spcBef>
            </a:pPr>
            <a:r>
              <a:rPr lang="pt-BR" altLang="pt-BR" dirty="0">
                <a:latin typeface="Arial" panose="020B0604020202020204" pitchFamily="34" charset="0"/>
                <a:cs typeface="Arial" panose="020B0604020202020204" pitchFamily="34" charset="0"/>
              </a:rPr>
              <a:t>Jesus teve pena da multidão e começou a ensinar-lhes muitas coisas. Por que Jesus teve compaixão deles?</a:t>
            </a:r>
          </a:p>
        </p:txBody>
      </p:sp>
      <p:sp>
        <p:nvSpPr>
          <p:cNvPr id="3" name="Espaço Reservado para Texto 2">
            <a:extLst>
              <a:ext uri="{FF2B5EF4-FFF2-40B4-BE49-F238E27FC236}">
                <a16:creationId xmlns:a16="http://schemas.microsoft.com/office/drawing/2014/main" id="{77347DC2-E7FD-308E-40F9-5D3E4CCA836F}"/>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sz="3000" dirty="0"/>
              <a:t>Estavam longe de casa</a:t>
            </a:r>
          </a:p>
          <a:p>
            <a:pPr eaLnBrk="1" hangingPunct="1">
              <a:buFont typeface="Arial" charset="0"/>
              <a:buAutoNum type="alphaLcPeriod"/>
              <a:defRPr/>
            </a:pPr>
            <a:r>
              <a:rPr lang="pt-BR" sz="3000" dirty="0"/>
              <a:t>Eram como ovelhas que não têm pastor</a:t>
            </a:r>
            <a:endParaRPr lang="pt-BR" altLang="pt-BR" sz="3000" dirty="0"/>
          </a:p>
          <a:p>
            <a:pPr eaLnBrk="1" hangingPunct="1">
              <a:buFont typeface="Arial" charset="0"/>
              <a:buAutoNum type="alphaLcPeriod"/>
              <a:defRPr/>
            </a:pPr>
            <a:r>
              <a:rPr lang="pt-BR" altLang="pt-BR" sz="3000" dirty="0"/>
              <a:t>Os discípulos os afastavam.</a:t>
            </a:r>
          </a:p>
        </p:txBody>
      </p:sp>
      <p:sp>
        <p:nvSpPr>
          <p:cNvPr id="63492" name="Espaço Reservado para Texto 1">
            <a:extLst>
              <a:ext uri="{FF2B5EF4-FFF2-40B4-BE49-F238E27FC236}">
                <a16:creationId xmlns:a16="http://schemas.microsoft.com/office/drawing/2014/main" id="{61817988-7BDA-5390-0E53-6C7D1C96A17B}"/>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4.</a:t>
            </a:r>
          </a:p>
        </p:txBody>
      </p:sp>
    </p:spTree>
    <p:extLst>
      <p:ext uri="{BB962C8B-B14F-4D97-AF65-F5344CB8AC3E}">
        <p14:creationId xmlns:p14="http://schemas.microsoft.com/office/powerpoint/2010/main" val="29739714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DFBF5B-658C-ABE6-1448-CD669E35C7C2}"/>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8543E664-2963-A005-F0AD-04B1CBE092D5}"/>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lgn="just" eaLnBrk="1" hangingPunct="1"/>
            <a:r>
              <a:rPr lang="pt-BR" altLang="pt-BR" dirty="0">
                <a:cs typeface="Arial" panose="020B0604020202020204" pitchFamily="34" charset="0"/>
              </a:rPr>
              <a:t>Depois de passar o dia inteiro ouvindo Jesus a multidão estava com fome. O que os discípulos sugeriram?</a:t>
            </a:r>
          </a:p>
        </p:txBody>
      </p:sp>
      <p:sp>
        <p:nvSpPr>
          <p:cNvPr id="63492" name="Espaço Reservado para Texto 1">
            <a:extLst>
              <a:ext uri="{FF2B5EF4-FFF2-40B4-BE49-F238E27FC236}">
                <a16:creationId xmlns:a16="http://schemas.microsoft.com/office/drawing/2014/main" id="{1D5E960A-0564-70C3-A559-05153B66C39B}"/>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5.</a:t>
            </a:r>
          </a:p>
        </p:txBody>
      </p:sp>
      <p:sp>
        <p:nvSpPr>
          <p:cNvPr id="4" name="Espaço Reservado para Texto 2">
            <a:extLst>
              <a:ext uri="{FF2B5EF4-FFF2-40B4-BE49-F238E27FC236}">
                <a16:creationId xmlns:a16="http://schemas.microsoft.com/office/drawing/2014/main" id="{C4E811A8-F0A5-00F7-5353-FC9585EF6DC6}"/>
              </a:ext>
            </a:extLst>
          </p:cNvPr>
          <p:cNvSpPr>
            <a:spLocks noGrp="1"/>
          </p:cNvSpPr>
          <p:nvPr>
            <p:ph type="body" sz="quarter" idx="11"/>
          </p:nvPr>
        </p:nvSpPr>
        <p:spPr bwMode="auto">
          <a:xfrm>
            <a:off x="1475656" y="1988840"/>
            <a:ext cx="7488957" cy="4824536"/>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sz="3000" dirty="0"/>
              <a:t>Despede a multidão para que vão e comprem alimento.</a:t>
            </a:r>
          </a:p>
          <a:p>
            <a:pPr eaLnBrk="1" hangingPunct="1">
              <a:buFont typeface="Arial" charset="0"/>
              <a:buAutoNum type="alphaLcPeriod"/>
              <a:defRPr/>
            </a:pPr>
            <a:r>
              <a:rPr lang="pt-BR" altLang="pt-BR" sz="3000" dirty="0"/>
              <a:t>Despede a multidão para que vão para casa comer</a:t>
            </a:r>
          </a:p>
          <a:p>
            <a:pPr eaLnBrk="1" hangingPunct="1">
              <a:buFont typeface="Arial" charset="0"/>
              <a:buAutoNum type="alphaLcPeriod"/>
              <a:defRPr/>
            </a:pPr>
            <a:r>
              <a:rPr lang="pt-BR" altLang="pt-BR" sz="3000" dirty="0"/>
              <a:t>Vamos alimentar toda essa multidão</a:t>
            </a:r>
          </a:p>
          <a:p>
            <a:pPr eaLnBrk="1" hangingPunct="1">
              <a:buFont typeface="Arial" charset="0"/>
              <a:buAutoNum type="alphaLcPeriod"/>
              <a:defRPr/>
            </a:pPr>
            <a:endParaRPr lang="pt-BR" altLang="pt-BR" sz="3000" dirty="0"/>
          </a:p>
        </p:txBody>
      </p:sp>
    </p:spTree>
    <p:extLst>
      <p:ext uri="{BB962C8B-B14F-4D97-AF65-F5344CB8AC3E}">
        <p14:creationId xmlns:p14="http://schemas.microsoft.com/office/powerpoint/2010/main" val="21662795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407055-CE89-5156-1BE1-FBE2D27A72B5}"/>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16F1694E-EEA8-D8F7-B521-4294CB2B2B31}"/>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Na primeira multiplicação dos pães, Jesus pediu que os discípulos procurassem um lanche. O eles acharam um menino com:</a:t>
            </a:r>
          </a:p>
        </p:txBody>
      </p:sp>
      <p:sp>
        <p:nvSpPr>
          <p:cNvPr id="63492" name="Espaço Reservado para Texto 1">
            <a:extLst>
              <a:ext uri="{FF2B5EF4-FFF2-40B4-BE49-F238E27FC236}">
                <a16:creationId xmlns:a16="http://schemas.microsoft.com/office/drawing/2014/main" id="{C23BD604-BB72-82E5-B327-94EBEEBBAC35}"/>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6.</a:t>
            </a:r>
          </a:p>
        </p:txBody>
      </p:sp>
      <p:sp>
        <p:nvSpPr>
          <p:cNvPr id="2" name="Espaço Reservado para Texto 2">
            <a:extLst>
              <a:ext uri="{FF2B5EF4-FFF2-40B4-BE49-F238E27FC236}">
                <a16:creationId xmlns:a16="http://schemas.microsoft.com/office/drawing/2014/main" id="{65D64D0D-12DD-0495-99E6-E6669C39BF5A}"/>
              </a:ext>
            </a:extLst>
          </p:cNvPr>
          <p:cNvSpPr txBox="1">
            <a:spLocks/>
          </p:cNvSpPr>
          <p:nvPr/>
        </p:nvSpPr>
        <p:spPr bwMode="auto">
          <a:xfrm>
            <a:off x="1475656" y="1988840"/>
            <a:ext cx="7488957" cy="482453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14350" indent="-514350" algn="l" rtl="0" eaLnBrk="0" fontAlgn="base" hangingPunct="0">
              <a:spcBef>
                <a:spcPct val="20000"/>
              </a:spcBef>
              <a:spcAft>
                <a:spcPct val="0"/>
              </a:spcAft>
              <a:buFont typeface="+mj-lt"/>
              <a:buAutoNum type="alphaLcPeriod"/>
              <a:defRPr sz="3200" b="1" kern="120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buFont typeface="Arial" charset="0"/>
              <a:buAutoNum type="alphaLcPeriod"/>
              <a:defRPr/>
            </a:pPr>
            <a:r>
              <a:rPr lang="pt-BR" altLang="pt-BR" dirty="0"/>
              <a:t>Sete pães e três peixinhos</a:t>
            </a:r>
          </a:p>
          <a:p>
            <a:pPr eaLnBrk="1" hangingPunct="1">
              <a:buFont typeface="Arial" charset="0"/>
              <a:buAutoNum type="alphaLcPeriod"/>
              <a:defRPr/>
            </a:pPr>
            <a:r>
              <a:rPr lang="pt-BR" altLang="pt-BR" dirty="0"/>
              <a:t>Cinco pães e dois peixinhos</a:t>
            </a:r>
          </a:p>
          <a:p>
            <a:pPr eaLnBrk="1" hangingPunct="1">
              <a:buFont typeface="Arial" charset="0"/>
              <a:buAutoNum type="alphaLcPeriod"/>
              <a:defRPr/>
            </a:pPr>
            <a:r>
              <a:rPr lang="pt-BR" altLang="pt-BR" dirty="0"/>
              <a:t>Três pães e um peixinho</a:t>
            </a:r>
          </a:p>
        </p:txBody>
      </p:sp>
    </p:spTree>
    <p:extLst>
      <p:ext uri="{BB962C8B-B14F-4D97-AF65-F5344CB8AC3E}">
        <p14:creationId xmlns:p14="http://schemas.microsoft.com/office/powerpoint/2010/main" val="13166314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5CB84B-4DFB-EAF9-D4F2-489DFFEA3631}"/>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CC97C626-D619-CE71-940A-8647ACDEEA66}"/>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Na segunda multiplicação dos pães, Jesus alimentou:</a:t>
            </a:r>
          </a:p>
        </p:txBody>
      </p:sp>
      <p:sp>
        <p:nvSpPr>
          <p:cNvPr id="3" name="Espaço Reservado para Texto 2">
            <a:extLst>
              <a:ext uri="{FF2B5EF4-FFF2-40B4-BE49-F238E27FC236}">
                <a16:creationId xmlns:a16="http://schemas.microsoft.com/office/drawing/2014/main" id="{06BB0001-55D4-E4A9-36BC-2CFF4FF2A6CC}"/>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3000 homens e suas famílias</a:t>
            </a:r>
          </a:p>
          <a:p>
            <a:pPr eaLnBrk="1" hangingPunct="1">
              <a:buFont typeface="Arial" charset="0"/>
              <a:buAutoNum type="alphaLcPeriod"/>
              <a:defRPr/>
            </a:pPr>
            <a:r>
              <a:rPr lang="pt-BR" altLang="pt-BR" dirty="0"/>
              <a:t>4000 homens e suas famílias </a:t>
            </a:r>
          </a:p>
          <a:p>
            <a:pPr eaLnBrk="1" hangingPunct="1">
              <a:buFont typeface="Arial" charset="0"/>
              <a:buAutoNum type="alphaLcPeriod"/>
              <a:defRPr/>
            </a:pPr>
            <a:r>
              <a:rPr lang="pt-BR" altLang="pt-BR" dirty="0"/>
              <a:t>5000 homens e suas famílias </a:t>
            </a:r>
          </a:p>
        </p:txBody>
      </p:sp>
      <p:sp>
        <p:nvSpPr>
          <p:cNvPr id="63492" name="Espaço Reservado para Texto 1">
            <a:extLst>
              <a:ext uri="{FF2B5EF4-FFF2-40B4-BE49-F238E27FC236}">
                <a16:creationId xmlns:a16="http://schemas.microsoft.com/office/drawing/2014/main" id="{A91C06BC-79BD-953F-AEC7-44B4A790A731}"/>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7.</a:t>
            </a:r>
          </a:p>
        </p:txBody>
      </p:sp>
    </p:spTree>
    <p:extLst>
      <p:ext uri="{BB962C8B-B14F-4D97-AF65-F5344CB8AC3E}">
        <p14:creationId xmlns:p14="http://schemas.microsoft.com/office/powerpoint/2010/main" val="32117226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Espaço Reservado para Texto 1">
            <a:extLst>
              <a:ext uri="{FF2B5EF4-FFF2-40B4-BE49-F238E27FC236}">
                <a16:creationId xmlns:a16="http://schemas.microsoft.com/office/drawing/2014/main" id="{A5EFB5C6-9826-423B-AEBF-F298E0AAFAF8}"/>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compatLnSpc="1">
            <a:prstTxWarp prst="textNoShape">
              <a:avLst/>
            </a:prstTxWarp>
          </a:bodyPr>
          <a:lstStyle/>
          <a:p>
            <a:pPr algn="ctr" eaLnBrk="1" hangingPunct="1"/>
            <a:r>
              <a:rPr lang="pt-BR" altLang="pt-BR" sz="5400" b="0"/>
              <a:t>Concurso     </a:t>
            </a:r>
            <a:fld id="{A593FCA2-D814-46E1-BB47-6146F6377671}" type="datetime1">
              <a:rPr lang="pt-BR" altLang="pt-BR" sz="5400" b="0" smtClean="0"/>
              <a:pPr algn="ctr" eaLnBrk="1" hangingPunct="1"/>
              <a:t>29/08/2026</a:t>
            </a:fld>
            <a:endParaRPr lang="pt-BR" altLang="pt-BR" sz="5400" b="0"/>
          </a:p>
        </p:txBody>
      </p:sp>
      <p:sp>
        <p:nvSpPr>
          <p:cNvPr id="2" name="Espaço Reservado para Texto 1">
            <a:extLst>
              <a:ext uri="{FF2B5EF4-FFF2-40B4-BE49-F238E27FC236}">
                <a16:creationId xmlns:a16="http://schemas.microsoft.com/office/drawing/2014/main" id="{523FE927-8155-25B6-E20B-BCE53B2558FA}"/>
              </a:ext>
            </a:extLst>
          </p:cNvPr>
          <p:cNvSpPr>
            <a:spLocks noGrp="1"/>
          </p:cNvSpPr>
          <p:nvPr>
            <p:ph type="body" sz="quarter" idx="11"/>
          </p:nvPr>
        </p:nvSpPr>
        <p:spPr/>
        <p:txBody>
          <a:bodyPr/>
          <a:lstStyle/>
          <a:p>
            <a:endParaRPr lang="pt-BR"/>
          </a:p>
        </p:txBody>
      </p:sp>
      <p:sp>
        <p:nvSpPr>
          <p:cNvPr id="60420" name="CaixaDeTexto 2">
            <a:extLst>
              <a:ext uri="{FF2B5EF4-FFF2-40B4-BE49-F238E27FC236}">
                <a16:creationId xmlns:a16="http://schemas.microsoft.com/office/drawing/2014/main" id="{F9707BB5-3803-4977-AB23-FE841916A559}"/>
              </a:ext>
            </a:extLst>
          </p:cNvPr>
          <p:cNvSpPr txBox="1">
            <a:spLocks noChangeArrowheads="1"/>
          </p:cNvSpPr>
          <p:nvPr/>
        </p:nvSpPr>
        <p:spPr bwMode="auto">
          <a:xfrm>
            <a:off x="1338306" y="6294438"/>
            <a:ext cx="7758414" cy="523875"/>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pt-BR" altLang="pt-BR" sz="2800" b="1">
                <a:solidFill>
                  <a:schemeClr val="bg1"/>
                </a:solidFill>
                <a:latin typeface="Calibri" panose="020F0502020204030204" pitchFamily="34" charset="0"/>
              </a:rPr>
              <a:t>Entregue suas respostas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ço Reservado para Texto 1">
            <a:extLst>
              <a:ext uri="{FF2B5EF4-FFF2-40B4-BE49-F238E27FC236}">
                <a16:creationId xmlns:a16="http://schemas.microsoft.com/office/drawing/2014/main" id="{6D323BD6-D9C0-45B7-8C37-EDFF694E3C8B}"/>
              </a:ext>
            </a:extLst>
          </p:cNvPr>
          <p:cNvSpPr>
            <a:spLocks noGrp="1"/>
          </p:cNvSpPr>
          <p:nvPr>
            <p:ph type="body"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defRPr/>
            </a:pPr>
            <a:r>
              <a:rPr lang="pt-BR" altLang="pt-BR" dirty="0">
                <a:effectLst>
                  <a:outerShdw blurRad="38100" dist="38100" dir="2700000" algn="tl">
                    <a:srgbClr val="000000">
                      <a:alpha val="43137"/>
                    </a:srgbClr>
                  </a:outerShdw>
                </a:effectLst>
                <a:latin typeface="Arial" pitchFamily="34" charset="0"/>
                <a:cs typeface="Arial" pitchFamily="34" charset="0"/>
              </a:rPr>
              <a:t>Qual o título da lição desta semana? </a:t>
            </a:r>
          </a:p>
        </p:txBody>
      </p:sp>
      <p:sp>
        <p:nvSpPr>
          <p:cNvPr id="61444" name="Espaço Reservado para Texto 1">
            <a:extLst>
              <a:ext uri="{FF2B5EF4-FFF2-40B4-BE49-F238E27FC236}">
                <a16:creationId xmlns:a16="http://schemas.microsoft.com/office/drawing/2014/main" id="{E65ABD8F-C9AE-4C6D-BA4C-28422162C683}"/>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1.</a:t>
            </a:r>
          </a:p>
        </p:txBody>
      </p:sp>
      <p:sp>
        <p:nvSpPr>
          <p:cNvPr id="4" name="Espaço Reservado para Texto 2">
            <a:extLst>
              <a:ext uri="{FF2B5EF4-FFF2-40B4-BE49-F238E27FC236}">
                <a16:creationId xmlns:a16="http://schemas.microsoft.com/office/drawing/2014/main" id="{BFDD3A67-938A-D053-8311-800950FD1FB6}"/>
              </a:ext>
            </a:extLst>
          </p:cNvPr>
          <p:cNvSpPr txBox="1">
            <a:spLocks/>
          </p:cNvSpPr>
          <p:nvPr/>
        </p:nvSpPr>
        <p:spPr bwMode="auto">
          <a:xfrm>
            <a:off x="1475656" y="1988840"/>
            <a:ext cx="7488957" cy="482453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14350" indent="-514350" algn="l" rtl="0" eaLnBrk="0" fontAlgn="base" hangingPunct="0">
              <a:spcBef>
                <a:spcPct val="20000"/>
              </a:spcBef>
              <a:spcAft>
                <a:spcPct val="0"/>
              </a:spcAft>
              <a:buFont typeface="+mj-lt"/>
              <a:buAutoNum type="alphaLcPeriod"/>
              <a:defRPr sz="3200" b="1" kern="120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Jesus Alimenta a Multidão</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Vitória no Deserto</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Acabou o Suco de Uva</a:t>
            </a:r>
          </a:p>
          <a:p>
            <a:pPr eaLnBrk="1" hangingPunct="1">
              <a:buFont typeface="Arial" charset="0"/>
              <a:buAutoNum type="alphaLcPeriod"/>
              <a:defRPr/>
            </a:pPr>
            <a:endParaRPr lang="pt-BR" altLang="pt-BR"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4">
                                            <p:txEl>
                                              <p:pRg st="0" end="0"/>
                                            </p:txEl>
                                          </p:spTgt>
                                        </p:tgtEl>
                                        <p:attrNameLst>
                                          <p:attrName>style.color</p:attrName>
                                        </p:attrNameLst>
                                      </p:cBhvr>
                                      <p:to>
                                        <a:schemeClr val="accent2"/>
                                      </p:to>
                                    </p:animClr>
                                  </p:childTnLst>
                                </p:cTn>
                              </p:par>
                              <p:par>
                                <p:cTn id="7" presetID="8" presetClass="emph" presetSubtype="0" fill="hold" nodeType="withEffect">
                                  <p:stCondLst>
                                    <p:cond delay="0"/>
                                  </p:stCondLst>
                                  <p:childTnLst>
                                    <p:animRot by="21600000">
                                      <p:cBhvr>
                                        <p:cTn id="8" dur="2000" fill="hold"/>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Espaço Reservado para Texto 1">
            <a:extLst>
              <a:ext uri="{FF2B5EF4-FFF2-40B4-BE49-F238E27FC236}">
                <a16:creationId xmlns:a16="http://schemas.microsoft.com/office/drawing/2014/main" id="{A96EC1BE-540C-4637-9E0B-DE524AC90CF3}"/>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spcBef>
                <a:spcPct val="0"/>
              </a:spcBef>
            </a:pPr>
            <a:r>
              <a:rPr lang="pt-BR" altLang="pt-BR" dirty="0"/>
              <a:t>Qual é a Ideia Central da lição desta semana?</a:t>
            </a:r>
            <a:endParaRPr lang="pt-BR" altLang="pt-BR" dirty="0">
              <a:latin typeface="Arial" panose="020B0604020202020204" pitchFamily="34" charset="0"/>
              <a:cs typeface="Arial" panose="020B0604020202020204" pitchFamily="34" charset="0"/>
            </a:endParaRPr>
          </a:p>
        </p:txBody>
      </p:sp>
      <p:sp>
        <p:nvSpPr>
          <p:cNvPr id="3" name="Espaço Reservado para Texto 2">
            <a:extLst>
              <a:ext uri="{FF2B5EF4-FFF2-40B4-BE49-F238E27FC236}">
                <a16:creationId xmlns:a16="http://schemas.microsoft.com/office/drawing/2014/main" id="{F78F86EE-FD49-4FA0-9BAD-2F7A76816264}"/>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pt-BR" dirty="0">
                <a:effectLst>
                  <a:outerShdw blurRad="38100" dist="38100" dir="2700000" algn="tl">
                    <a:srgbClr val="000000">
                      <a:alpha val="43137"/>
                    </a:srgbClr>
                  </a:outerShdw>
                </a:effectLst>
              </a:rPr>
              <a:t>Jesus me ensina e cultiva minha fé para que eu cresça como discípulo.</a:t>
            </a:r>
          </a:p>
          <a:p>
            <a:r>
              <a:rPr lang="pt-BR" dirty="0">
                <a:effectLst>
                  <a:outerShdw blurRad="38100" dist="38100" dir="2700000" algn="tl">
                    <a:srgbClr val="000000">
                      <a:alpha val="43137"/>
                    </a:srgbClr>
                  </a:outerShdw>
                </a:effectLst>
              </a:rPr>
              <a:t>Jesus me alimenta com Sua palavra e com alimento.</a:t>
            </a:r>
          </a:p>
          <a:p>
            <a:r>
              <a:rPr lang="pt-BR" dirty="0">
                <a:effectLst>
                  <a:outerShdw blurRad="38100" dist="38100" dir="2700000" algn="tl">
                    <a:srgbClr val="000000">
                      <a:alpha val="43137"/>
                    </a:srgbClr>
                  </a:outerShdw>
                </a:effectLst>
              </a:rPr>
              <a:t>Jesus gosta de me surpreender com coisas boas para fortalecer a minha fé.</a:t>
            </a:r>
          </a:p>
        </p:txBody>
      </p:sp>
      <p:sp>
        <p:nvSpPr>
          <p:cNvPr id="62468" name="Espaço Reservado para Texto 1">
            <a:extLst>
              <a:ext uri="{FF2B5EF4-FFF2-40B4-BE49-F238E27FC236}">
                <a16:creationId xmlns:a16="http://schemas.microsoft.com/office/drawing/2014/main" id="{C54E8390-5704-472B-81C6-E1E27449659A}"/>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3">
                                            <p:txEl>
                                              <p:pRg st="1" end="1"/>
                                            </p:txEl>
                                          </p:spTgt>
                                        </p:tgtEl>
                                        <p:attrNameLst>
                                          <p:attrName>style.color</p:attrName>
                                        </p:attrNameLst>
                                      </p:cBhvr>
                                      <p:to>
                                        <a:schemeClr val="accent2"/>
                                      </p:to>
                                    </p:animClr>
                                  </p:childTnLst>
                                </p:cTn>
                              </p:par>
                              <p:par>
                                <p:cTn id="7" presetID="8" presetClass="emph" presetSubtype="0" fill="hold" nodeType="withEffect">
                                  <p:stCondLst>
                                    <p:cond delay="0"/>
                                  </p:stCondLst>
                                  <p:childTnLst>
                                    <p:animRot by="21600000">
                                      <p:cBhvr>
                                        <p:cTn id="8" dur="2000" fill="hold"/>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0DB2A9F4-07A1-418D-AD6B-E7AF7D113081}"/>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spcBef>
                <a:spcPct val="0"/>
              </a:spcBef>
            </a:pPr>
            <a:r>
              <a:rPr lang="pt-BR" altLang="pt-BR">
                <a:latin typeface="Arial" panose="020B0604020202020204" pitchFamily="34" charset="0"/>
                <a:cs typeface="Arial" panose="020B0604020202020204" pitchFamily="34" charset="0"/>
              </a:rPr>
              <a:t>Qual a referência do verso para decorar?</a:t>
            </a:r>
          </a:p>
        </p:txBody>
      </p:sp>
      <p:sp>
        <p:nvSpPr>
          <p:cNvPr id="3" name="Espaço Reservado para Texto 2">
            <a:extLst>
              <a:ext uri="{FF2B5EF4-FFF2-40B4-BE49-F238E27FC236}">
                <a16:creationId xmlns:a16="http://schemas.microsoft.com/office/drawing/2014/main" id="{FCAA9491-E175-45DB-8A8F-C7E927EEFAE1}"/>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Salmo 136:3 e 4</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João 8:12</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João 6:35</a:t>
            </a:r>
          </a:p>
        </p:txBody>
      </p:sp>
      <p:sp>
        <p:nvSpPr>
          <p:cNvPr id="63492" name="Espaço Reservado para Texto 1">
            <a:extLst>
              <a:ext uri="{FF2B5EF4-FFF2-40B4-BE49-F238E27FC236}">
                <a16:creationId xmlns:a16="http://schemas.microsoft.com/office/drawing/2014/main" id="{5376B9FD-7091-48B8-B8D6-B9A341AEC4D2}"/>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3.</a:t>
            </a:r>
          </a:p>
        </p:txBody>
      </p:sp>
      <p:sp>
        <p:nvSpPr>
          <p:cNvPr id="8" name="Retângulo 7">
            <a:extLst>
              <a:ext uri="{FF2B5EF4-FFF2-40B4-BE49-F238E27FC236}">
                <a16:creationId xmlns:a16="http://schemas.microsoft.com/office/drawing/2014/main" id="{150F2D0B-AAC2-47E4-974A-795F5688C859}"/>
              </a:ext>
            </a:extLst>
          </p:cNvPr>
          <p:cNvSpPr/>
          <p:nvPr/>
        </p:nvSpPr>
        <p:spPr>
          <a:xfrm>
            <a:off x="1259632" y="3770216"/>
            <a:ext cx="7834167" cy="2062103"/>
          </a:xfrm>
          <a:prstGeom prst="rect">
            <a:avLst/>
          </a:prstGeom>
        </p:spPr>
        <p:txBody>
          <a:bodyPr wrap="square">
            <a:spAutoFit/>
          </a:bodyPr>
          <a:lstStyle/>
          <a:p>
            <a:pPr algn="ctr"/>
            <a:r>
              <a:rPr lang="pt-BR" sz="3200" b="1" dirty="0">
                <a:ln w="10541" cmpd="sng">
                  <a:solidFill>
                    <a:schemeClr val="tx1"/>
                  </a:solidFill>
                  <a:prstDash val="solid"/>
                </a:ln>
                <a:solidFill>
                  <a:srgbClr val="FF0000"/>
                </a:solidFill>
                <a:latin typeface="Arial" charset="0"/>
              </a:rPr>
              <a:t>“Jesus respondeu: </a:t>
            </a:r>
          </a:p>
          <a:p>
            <a:pPr algn="ctr"/>
            <a:r>
              <a:rPr lang="pt-BR" sz="3200" b="1" dirty="0">
                <a:ln w="10541" cmpd="sng">
                  <a:solidFill>
                    <a:schemeClr val="tx1"/>
                  </a:solidFill>
                  <a:prstDash val="solid"/>
                </a:ln>
                <a:solidFill>
                  <a:srgbClr val="FF0000"/>
                </a:solidFill>
                <a:latin typeface="Arial" charset="0"/>
              </a:rPr>
              <a:t>‘Eu sou o pão da vida. Quem vem a Mim nunca mais terá fome’” </a:t>
            </a:r>
          </a:p>
          <a:p>
            <a:pPr algn="r"/>
            <a:r>
              <a:rPr lang="pt-BR" sz="3200" b="1" dirty="0">
                <a:ln w="10541" cmpd="sng">
                  <a:solidFill>
                    <a:schemeClr val="tx1"/>
                  </a:solidFill>
                  <a:prstDash val="solid"/>
                </a:ln>
                <a:solidFill>
                  <a:srgbClr val="FF0000"/>
                </a:solidFill>
                <a:latin typeface="Arial" charset="0"/>
              </a:rPr>
              <a:t>João 6:35</a:t>
            </a:r>
            <a:endParaRPr lang="pt-BR" sz="105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1" end="1"/>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1" end="1"/>
                                            </p:txEl>
                                          </p:spTgt>
                                        </p:tgtEl>
                                        <p:attrNameLst>
                                          <p:attrName>style.color</p:attrName>
                                        </p:attrNameLst>
                                      </p:cBhvr>
                                      <p:to>
                                        <a:schemeClr val="accent2"/>
                                      </p:to>
                                    </p:animClr>
                                    <p:animClr clrSpc="rgb" dir="cw">
                                      <p:cBhvr>
                                        <p:cTn id="9" dur="2000" fill="hold"/>
                                        <p:tgtEl>
                                          <p:spTgt spid="3">
                                            <p:txEl>
                                              <p:pRg st="1" end="1"/>
                                            </p:txEl>
                                          </p:spTgt>
                                        </p:tgtEl>
                                        <p:attrNameLst>
                                          <p:attrName>fillcolor</p:attrName>
                                        </p:attrNameLst>
                                      </p:cBhvr>
                                      <p:to>
                                        <a:schemeClr val="accent2"/>
                                      </p:to>
                                    </p:animClr>
                                    <p:set>
                                      <p:cBhvr>
                                        <p:cTn id="10" dur="2000" fill="hold"/>
                                        <p:tgtEl>
                                          <p:spTgt spid="3">
                                            <p:txEl>
                                              <p:pRg st="1" end="1"/>
                                            </p:txEl>
                                          </p:spTgt>
                                        </p:tgtEl>
                                        <p:attrNameLst>
                                          <p:attrName>fill.type</p:attrName>
                                        </p:attrNameLst>
                                      </p:cBhvr>
                                      <p:to>
                                        <p:strVal val="solid"/>
                                      </p:to>
                                    </p:set>
                                    <p:set>
                                      <p:cBhvr>
                                        <p:cTn id="11" dur="2000" fill="hold"/>
                                        <p:tgtEl>
                                          <p:spTgt spid="3">
                                            <p:txEl>
                                              <p:pRg st="1" end="1"/>
                                            </p:txEl>
                                          </p:spTgt>
                                        </p:tgtEl>
                                        <p:attrNameLst>
                                          <p:attrName>fill.on</p:attrName>
                                        </p:attrNameLst>
                                      </p:cBhvr>
                                      <p:to>
                                        <p:strVal val="true"/>
                                      </p:to>
                                    </p:set>
                                  </p:childTnLst>
                                </p:cTn>
                              </p:par>
                              <p:par>
                                <p:cTn id="12" presetID="2" presetClass="entr" presetSubtype="9"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0-#ppt_w/2"/>
                                          </p:val>
                                        </p:tav>
                                        <p:tav tm="100000">
                                          <p:val>
                                            <p:strVal val="#ppt_x"/>
                                          </p:val>
                                        </p:tav>
                                      </p:tavLst>
                                    </p:anim>
                                    <p:anim calcmode="lin" valueType="num">
                                      <p:cBhvr additive="base">
                                        <p:cTn id="15" dur="20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D28F8B-CA07-9D6C-19F8-3DEBE4E72F6D}"/>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F796BB1F-B9E4-22CF-0352-BE78DD66959E}"/>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spcBef>
                <a:spcPct val="0"/>
              </a:spcBef>
            </a:pPr>
            <a:r>
              <a:rPr lang="pt-BR" altLang="pt-BR" dirty="0">
                <a:latin typeface="Arial" panose="020B0604020202020204" pitchFamily="34" charset="0"/>
                <a:cs typeface="Arial" panose="020B0604020202020204" pitchFamily="34" charset="0"/>
              </a:rPr>
              <a:t>Jesus teve pena da multidão e começou a ensinar-lhes muitas coisas. Por que Jesus teve compaixão deles?</a:t>
            </a:r>
          </a:p>
        </p:txBody>
      </p:sp>
      <p:sp>
        <p:nvSpPr>
          <p:cNvPr id="3" name="Espaço Reservado para Texto 2">
            <a:extLst>
              <a:ext uri="{FF2B5EF4-FFF2-40B4-BE49-F238E27FC236}">
                <a16:creationId xmlns:a16="http://schemas.microsoft.com/office/drawing/2014/main" id="{9DE0A138-C7AB-EF4B-D6D5-A1E3CC2031AD}"/>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sz="3000" dirty="0"/>
              <a:t>Estavam longe de casa</a:t>
            </a:r>
          </a:p>
          <a:p>
            <a:pPr eaLnBrk="1" hangingPunct="1">
              <a:buFont typeface="Arial" charset="0"/>
              <a:buAutoNum type="alphaLcPeriod"/>
              <a:defRPr/>
            </a:pPr>
            <a:r>
              <a:rPr lang="pt-BR" sz="3000" dirty="0"/>
              <a:t>Eram como ovelhas que não têm pastor</a:t>
            </a:r>
            <a:endParaRPr lang="pt-BR" altLang="pt-BR" sz="3000" dirty="0"/>
          </a:p>
          <a:p>
            <a:pPr eaLnBrk="1" hangingPunct="1">
              <a:buFont typeface="Arial" charset="0"/>
              <a:buAutoNum type="alphaLcPeriod"/>
              <a:defRPr/>
            </a:pPr>
            <a:r>
              <a:rPr lang="pt-BR" altLang="pt-BR" sz="3000" dirty="0"/>
              <a:t>Os discípulos os afastavam.</a:t>
            </a:r>
          </a:p>
        </p:txBody>
      </p:sp>
      <p:sp>
        <p:nvSpPr>
          <p:cNvPr id="63492" name="Espaço Reservado para Texto 1">
            <a:extLst>
              <a:ext uri="{FF2B5EF4-FFF2-40B4-BE49-F238E27FC236}">
                <a16:creationId xmlns:a16="http://schemas.microsoft.com/office/drawing/2014/main" id="{8C945E6C-436B-92BC-3648-037C37A7DD42}"/>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4.</a:t>
            </a:r>
          </a:p>
        </p:txBody>
      </p:sp>
      <p:sp>
        <p:nvSpPr>
          <p:cNvPr id="6" name="CaixaDeTexto 5">
            <a:extLst>
              <a:ext uri="{FF2B5EF4-FFF2-40B4-BE49-F238E27FC236}">
                <a16:creationId xmlns:a16="http://schemas.microsoft.com/office/drawing/2014/main" id="{4E2476C2-5A76-E83B-D465-CAAC410FF1AC}"/>
              </a:ext>
            </a:extLst>
          </p:cNvPr>
          <p:cNvSpPr txBox="1"/>
          <p:nvPr/>
        </p:nvSpPr>
        <p:spPr>
          <a:xfrm>
            <a:off x="1475656" y="4278575"/>
            <a:ext cx="7488957" cy="2246769"/>
          </a:xfrm>
          <a:prstGeom prst="rect">
            <a:avLst/>
          </a:prstGeom>
          <a:noFill/>
        </p:spPr>
        <p:txBody>
          <a:bodyPr wrap="square">
            <a:spAutoFit/>
          </a:bodyPr>
          <a:lstStyle/>
          <a:p>
            <a:r>
              <a:rPr lang="pt-BR" sz="2800" b="1" dirty="0">
                <a:ln w="10541" cmpd="sng">
                  <a:solidFill>
                    <a:schemeClr val="tx1"/>
                  </a:solidFill>
                  <a:prstDash val="solid"/>
                </a:ln>
                <a:solidFill>
                  <a:srgbClr val="FF0000"/>
                </a:solidFill>
                <a:latin typeface="Arial" charset="0"/>
              </a:rPr>
              <a:t>³⁴ E Jesus, saindo, viu uma grande multidão, e teve compaixão deles, porque </a:t>
            </a:r>
            <a:r>
              <a:rPr lang="pt-BR" sz="2800" b="1" dirty="0">
                <a:ln w="10541" cmpd="sng">
                  <a:solidFill>
                    <a:schemeClr val="tx1"/>
                  </a:solidFill>
                  <a:prstDash val="solid"/>
                </a:ln>
                <a:solidFill>
                  <a:srgbClr val="FFFF00"/>
                </a:solidFill>
                <a:latin typeface="Arial" charset="0"/>
              </a:rPr>
              <a:t>eram como ovelhas que não têm pastor</a:t>
            </a:r>
            <a:r>
              <a:rPr lang="pt-BR" sz="2800" b="1" dirty="0">
                <a:ln w="10541" cmpd="sng">
                  <a:solidFill>
                    <a:schemeClr val="tx1"/>
                  </a:solidFill>
                  <a:prstDash val="solid"/>
                </a:ln>
                <a:solidFill>
                  <a:srgbClr val="FF0000"/>
                </a:solidFill>
                <a:latin typeface="Arial" charset="0"/>
              </a:rPr>
              <a:t>; e começou a ensinar-lhes muitas coisas.</a:t>
            </a:r>
          </a:p>
          <a:p>
            <a:pPr algn="r"/>
            <a:r>
              <a:rPr lang="pt-BR" sz="2800" b="1" dirty="0">
                <a:ln w="10541" cmpd="sng">
                  <a:solidFill>
                    <a:schemeClr val="tx1"/>
                  </a:solidFill>
                  <a:prstDash val="solid"/>
                </a:ln>
                <a:solidFill>
                  <a:srgbClr val="FF0000"/>
                </a:solidFill>
                <a:latin typeface="Arial" charset="0"/>
              </a:rPr>
              <a:t>Marcos 6:34</a:t>
            </a:r>
          </a:p>
        </p:txBody>
      </p:sp>
    </p:spTree>
    <p:extLst>
      <p:ext uri="{BB962C8B-B14F-4D97-AF65-F5344CB8AC3E}">
        <p14:creationId xmlns:p14="http://schemas.microsoft.com/office/powerpoint/2010/main" val="2918419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1" end="1"/>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1" end="1"/>
                                            </p:txEl>
                                          </p:spTgt>
                                        </p:tgtEl>
                                        <p:attrNameLst>
                                          <p:attrName>style.color</p:attrName>
                                        </p:attrNameLst>
                                      </p:cBhvr>
                                      <p:to>
                                        <a:schemeClr val="accent2"/>
                                      </p:to>
                                    </p:animClr>
                                    <p:animClr clrSpc="rgb" dir="cw">
                                      <p:cBhvr>
                                        <p:cTn id="9" dur="2000" fill="hold"/>
                                        <p:tgtEl>
                                          <p:spTgt spid="3">
                                            <p:txEl>
                                              <p:pRg st="1" end="1"/>
                                            </p:txEl>
                                          </p:spTgt>
                                        </p:tgtEl>
                                        <p:attrNameLst>
                                          <p:attrName>fillcolor</p:attrName>
                                        </p:attrNameLst>
                                      </p:cBhvr>
                                      <p:to>
                                        <a:schemeClr val="accent2"/>
                                      </p:to>
                                    </p:animClr>
                                    <p:set>
                                      <p:cBhvr>
                                        <p:cTn id="10" dur="2000" fill="hold"/>
                                        <p:tgtEl>
                                          <p:spTgt spid="3">
                                            <p:txEl>
                                              <p:pRg st="1" end="1"/>
                                            </p:txEl>
                                          </p:spTgt>
                                        </p:tgtEl>
                                        <p:attrNameLst>
                                          <p:attrName>fill.type</p:attrName>
                                        </p:attrNameLst>
                                      </p:cBhvr>
                                      <p:to>
                                        <p:strVal val="solid"/>
                                      </p:to>
                                    </p:set>
                                    <p:set>
                                      <p:cBhvr>
                                        <p:cTn id="11" dur="2000" fill="hold"/>
                                        <p:tgtEl>
                                          <p:spTgt spid="3">
                                            <p:txEl>
                                              <p:pRg st="1" end="1"/>
                                            </p:txEl>
                                          </p:spTgt>
                                        </p:tgtEl>
                                        <p:attrNameLst>
                                          <p:attrName>fill.on</p:attrName>
                                        </p:attrNameLst>
                                      </p:cBhvr>
                                      <p:to>
                                        <p:strVal val="true"/>
                                      </p:to>
                                    </p:set>
                                  </p:childTnLst>
                                </p:cTn>
                              </p:par>
                              <p:par>
                                <p:cTn id="12" presetID="2" presetClass="entr" presetSubtype="9"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0-#ppt_w/2"/>
                                          </p:val>
                                        </p:tav>
                                        <p:tav tm="100000">
                                          <p:val>
                                            <p:strVal val="#ppt_x"/>
                                          </p:val>
                                        </p:tav>
                                      </p:tavLst>
                                    </p:anim>
                                    <p:anim calcmode="lin" valueType="num">
                                      <p:cBhvr additive="base">
                                        <p:cTn id="15"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ED01F8-087E-3283-7E51-1C127F25A77A}"/>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F3BEF7CC-3F7B-D060-F106-093FE7F9AD07}"/>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lgn="just" eaLnBrk="1" hangingPunct="1"/>
            <a:r>
              <a:rPr lang="pt-BR" altLang="pt-BR" dirty="0">
                <a:cs typeface="Arial" panose="020B0604020202020204" pitchFamily="34" charset="0"/>
              </a:rPr>
              <a:t>Depois de passar o dia inteiro ouvindo Jesus a multidão estava com fome. O que os discípulos sugeriram?</a:t>
            </a:r>
          </a:p>
        </p:txBody>
      </p:sp>
      <p:sp>
        <p:nvSpPr>
          <p:cNvPr id="63492" name="Espaço Reservado para Texto 1">
            <a:extLst>
              <a:ext uri="{FF2B5EF4-FFF2-40B4-BE49-F238E27FC236}">
                <a16:creationId xmlns:a16="http://schemas.microsoft.com/office/drawing/2014/main" id="{1B3C796F-F555-3B55-E654-09A0D3285F48}"/>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5.</a:t>
            </a:r>
          </a:p>
        </p:txBody>
      </p:sp>
      <p:sp>
        <p:nvSpPr>
          <p:cNvPr id="4" name="Espaço Reservado para Texto 2">
            <a:extLst>
              <a:ext uri="{FF2B5EF4-FFF2-40B4-BE49-F238E27FC236}">
                <a16:creationId xmlns:a16="http://schemas.microsoft.com/office/drawing/2014/main" id="{723B9B84-FE40-C0F1-BB1C-EFC245852C2F}"/>
              </a:ext>
            </a:extLst>
          </p:cNvPr>
          <p:cNvSpPr>
            <a:spLocks noGrp="1"/>
          </p:cNvSpPr>
          <p:nvPr>
            <p:ph type="body" sz="quarter" idx="11"/>
          </p:nvPr>
        </p:nvSpPr>
        <p:spPr bwMode="auto">
          <a:xfrm>
            <a:off x="1475656" y="1988840"/>
            <a:ext cx="7488957" cy="4824536"/>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sz="3000" dirty="0"/>
              <a:t>Despede a multidão para que vão e comprem alimento.</a:t>
            </a:r>
          </a:p>
          <a:p>
            <a:pPr eaLnBrk="1" hangingPunct="1">
              <a:buFont typeface="Arial" charset="0"/>
              <a:buAutoNum type="alphaLcPeriod"/>
              <a:defRPr/>
            </a:pPr>
            <a:r>
              <a:rPr lang="pt-BR" altLang="pt-BR" sz="3000" dirty="0"/>
              <a:t>Despede a multidão para que vão para casa comer</a:t>
            </a:r>
          </a:p>
          <a:p>
            <a:pPr eaLnBrk="1" hangingPunct="1">
              <a:buFont typeface="Arial" charset="0"/>
              <a:buAutoNum type="alphaLcPeriod"/>
              <a:defRPr/>
            </a:pPr>
            <a:r>
              <a:rPr lang="pt-BR" altLang="pt-BR" sz="3000" dirty="0"/>
              <a:t>Vamos alimentar toda essa multidão</a:t>
            </a:r>
          </a:p>
          <a:p>
            <a:pPr eaLnBrk="1" hangingPunct="1">
              <a:buFont typeface="Arial" charset="0"/>
              <a:buAutoNum type="alphaLcPeriod"/>
              <a:defRPr/>
            </a:pPr>
            <a:endParaRPr lang="pt-BR" altLang="pt-BR" sz="3000" dirty="0"/>
          </a:p>
        </p:txBody>
      </p:sp>
    </p:spTree>
    <p:extLst>
      <p:ext uri="{BB962C8B-B14F-4D97-AF65-F5344CB8AC3E}">
        <p14:creationId xmlns:p14="http://schemas.microsoft.com/office/powerpoint/2010/main" val="84085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4">
                                            <p:txEl>
                                              <p:pRg st="0" end="0"/>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4">
                                            <p:txEl>
                                              <p:pRg st="0" end="0"/>
                                            </p:txEl>
                                          </p:spTgt>
                                        </p:tgtEl>
                                        <p:attrNameLst>
                                          <p:attrName>style.color</p:attrName>
                                        </p:attrNameLst>
                                      </p:cBhvr>
                                      <p:to>
                                        <a:schemeClr val="accent2"/>
                                      </p:to>
                                    </p:animClr>
                                    <p:animClr clrSpc="rgb" dir="cw">
                                      <p:cBhvr>
                                        <p:cTn id="9" dur="2000" fill="hold"/>
                                        <p:tgtEl>
                                          <p:spTgt spid="4">
                                            <p:txEl>
                                              <p:pRg st="0" end="0"/>
                                            </p:txEl>
                                          </p:spTgt>
                                        </p:tgtEl>
                                        <p:attrNameLst>
                                          <p:attrName>fillcolor</p:attrName>
                                        </p:attrNameLst>
                                      </p:cBhvr>
                                      <p:to>
                                        <a:schemeClr val="accent2"/>
                                      </p:to>
                                    </p:animClr>
                                    <p:set>
                                      <p:cBhvr>
                                        <p:cTn id="10" dur="2000" fill="hold"/>
                                        <p:tgtEl>
                                          <p:spTgt spid="4">
                                            <p:txEl>
                                              <p:pRg st="0" end="0"/>
                                            </p:txEl>
                                          </p:spTgt>
                                        </p:tgtEl>
                                        <p:attrNameLst>
                                          <p:attrName>fill.type</p:attrName>
                                        </p:attrNameLst>
                                      </p:cBhvr>
                                      <p:to>
                                        <p:strVal val="solid"/>
                                      </p:to>
                                    </p:set>
                                    <p:set>
                                      <p:cBhvr>
                                        <p:cTn id="11" dur="2000" fill="hold"/>
                                        <p:tgtEl>
                                          <p:spTgt spid="4">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43BDF2-8C23-19BB-F115-52E8E2FF1DA1}"/>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50A7E667-1A63-7E26-3886-75C5222FBB49}"/>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Na primeira multiplicação dos pães, Jesus pediu que os discípulos procurassem um lanche. O eles acharam um menino com:</a:t>
            </a:r>
          </a:p>
        </p:txBody>
      </p:sp>
      <p:sp>
        <p:nvSpPr>
          <p:cNvPr id="63492" name="Espaço Reservado para Texto 1">
            <a:extLst>
              <a:ext uri="{FF2B5EF4-FFF2-40B4-BE49-F238E27FC236}">
                <a16:creationId xmlns:a16="http://schemas.microsoft.com/office/drawing/2014/main" id="{B64C461E-4060-5481-EE0C-B9F76DD9D480}"/>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6.</a:t>
            </a:r>
          </a:p>
        </p:txBody>
      </p:sp>
      <p:sp>
        <p:nvSpPr>
          <p:cNvPr id="2" name="Espaço Reservado para Texto 2">
            <a:extLst>
              <a:ext uri="{FF2B5EF4-FFF2-40B4-BE49-F238E27FC236}">
                <a16:creationId xmlns:a16="http://schemas.microsoft.com/office/drawing/2014/main" id="{AAE19F96-2BC2-7982-9326-FF6ADD27C1FA}"/>
              </a:ext>
            </a:extLst>
          </p:cNvPr>
          <p:cNvSpPr txBox="1">
            <a:spLocks/>
          </p:cNvSpPr>
          <p:nvPr/>
        </p:nvSpPr>
        <p:spPr bwMode="auto">
          <a:xfrm>
            <a:off x="1475656" y="1988840"/>
            <a:ext cx="7488957" cy="482453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14350" indent="-514350" algn="l" rtl="0" eaLnBrk="0" fontAlgn="base" hangingPunct="0">
              <a:spcBef>
                <a:spcPct val="20000"/>
              </a:spcBef>
              <a:spcAft>
                <a:spcPct val="0"/>
              </a:spcAft>
              <a:buFont typeface="+mj-lt"/>
              <a:buAutoNum type="alphaLcPeriod"/>
              <a:defRPr sz="3200" b="1" kern="120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buFont typeface="Arial" charset="0"/>
              <a:buAutoNum type="alphaLcPeriod"/>
              <a:defRPr/>
            </a:pPr>
            <a:r>
              <a:rPr lang="pt-BR" altLang="pt-BR" dirty="0"/>
              <a:t>Sete pães e três peixinhos</a:t>
            </a:r>
          </a:p>
          <a:p>
            <a:pPr eaLnBrk="1" hangingPunct="1">
              <a:buFont typeface="Arial" charset="0"/>
              <a:buAutoNum type="alphaLcPeriod"/>
              <a:defRPr/>
            </a:pPr>
            <a:r>
              <a:rPr lang="pt-BR" altLang="pt-BR" dirty="0"/>
              <a:t>Cinco pães e dois peixinhos</a:t>
            </a:r>
          </a:p>
          <a:p>
            <a:pPr eaLnBrk="1" hangingPunct="1">
              <a:buFont typeface="Arial" charset="0"/>
              <a:buAutoNum type="alphaLcPeriod"/>
              <a:defRPr/>
            </a:pPr>
            <a:r>
              <a:rPr lang="pt-BR" altLang="pt-BR" dirty="0"/>
              <a:t>Três pães e um peixinho</a:t>
            </a:r>
          </a:p>
        </p:txBody>
      </p:sp>
    </p:spTree>
    <p:extLst>
      <p:ext uri="{BB962C8B-B14F-4D97-AF65-F5344CB8AC3E}">
        <p14:creationId xmlns:p14="http://schemas.microsoft.com/office/powerpoint/2010/main" val="1762839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2">
                                            <p:txEl>
                                              <p:pRg st="1" end="1"/>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2">
                                            <p:txEl>
                                              <p:pRg st="1" end="1"/>
                                            </p:txEl>
                                          </p:spTgt>
                                        </p:tgtEl>
                                        <p:attrNameLst>
                                          <p:attrName>style.color</p:attrName>
                                        </p:attrNameLst>
                                      </p:cBhvr>
                                      <p:to>
                                        <a:schemeClr val="accent2"/>
                                      </p:to>
                                    </p:animClr>
                                    <p:animClr clrSpc="rgb" dir="cw">
                                      <p:cBhvr>
                                        <p:cTn id="9" dur="2000" fill="hold"/>
                                        <p:tgtEl>
                                          <p:spTgt spid="2">
                                            <p:txEl>
                                              <p:pRg st="1" end="1"/>
                                            </p:txEl>
                                          </p:spTgt>
                                        </p:tgtEl>
                                        <p:attrNameLst>
                                          <p:attrName>fillcolor</p:attrName>
                                        </p:attrNameLst>
                                      </p:cBhvr>
                                      <p:to>
                                        <a:schemeClr val="accent2"/>
                                      </p:to>
                                    </p:animClr>
                                    <p:set>
                                      <p:cBhvr>
                                        <p:cTn id="10" dur="2000" fill="hold"/>
                                        <p:tgtEl>
                                          <p:spTgt spid="2">
                                            <p:txEl>
                                              <p:pRg st="1" end="1"/>
                                            </p:txEl>
                                          </p:spTgt>
                                        </p:tgtEl>
                                        <p:attrNameLst>
                                          <p:attrName>fill.type</p:attrName>
                                        </p:attrNameLst>
                                      </p:cBhvr>
                                      <p:to>
                                        <p:strVal val="solid"/>
                                      </p:to>
                                    </p:set>
                                    <p:set>
                                      <p:cBhvr>
                                        <p:cTn id="11" dur="2000" fill="hold"/>
                                        <p:tgtEl>
                                          <p:spTgt spid="2">
                                            <p:txEl>
                                              <p:pRg st="1" end="1"/>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5F89C1-1C07-DFE4-03C7-1A94EB3404E8}"/>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1A5D962A-2ABD-A6BE-9640-9CE06A3434C9}"/>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Na segunda multiplicação dos pães, Jesus alimentou:</a:t>
            </a:r>
          </a:p>
        </p:txBody>
      </p:sp>
      <p:sp>
        <p:nvSpPr>
          <p:cNvPr id="3" name="Espaço Reservado para Texto 2">
            <a:extLst>
              <a:ext uri="{FF2B5EF4-FFF2-40B4-BE49-F238E27FC236}">
                <a16:creationId xmlns:a16="http://schemas.microsoft.com/office/drawing/2014/main" id="{909A9DE1-E159-2D29-BD07-94CF6393D1DC}"/>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3000 homens e suas famílias</a:t>
            </a:r>
          </a:p>
          <a:p>
            <a:pPr eaLnBrk="1" hangingPunct="1">
              <a:buFont typeface="Arial" charset="0"/>
              <a:buAutoNum type="alphaLcPeriod"/>
              <a:defRPr/>
            </a:pPr>
            <a:r>
              <a:rPr lang="pt-BR" altLang="pt-BR" dirty="0"/>
              <a:t>4000 homens e suas famílias </a:t>
            </a:r>
          </a:p>
          <a:p>
            <a:pPr eaLnBrk="1" hangingPunct="1">
              <a:buFont typeface="Arial" charset="0"/>
              <a:buAutoNum type="alphaLcPeriod"/>
              <a:defRPr/>
            </a:pPr>
            <a:r>
              <a:rPr lang="pt-BR" altLang="pt-BR" dirty="0"/>
              <a:t>5000 homens e suas famílias </a:t>
            </a:r>
          </a:p>
        </p:txBody>
      </p:sp>
      <p:sp>
        <p:nvSpPr>
          <p:cNvPr id="63492" name="Espaço Reservado para Texto 1">
            <a:extLst>
              <a:ext uri="{FF2B5EF4-FFF2-40B4-BE49-F238E27FC236}">
                <a16:creationId xmlns:a16="http://schemas.microsoft.com/office/drawing/2014/main" id="{73DAD0E3-2633-3ACD-0C74-E543F7460A78}"/>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7.</a:t>
            </a:r>
          </a:p>
        </p:txBody>
      </p:sp>
    </p:spTree>
    <p:extLst>
      <p:ext uri="{BB962C8B-B14F-4D97-AF65-F5344CB8AC3E}">
        <p14:creationId xmlns:p14="http://schemas.microsoft.com/office/powerpoint/2010/main" val="189553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1" end="1"/>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1" end="1"/>
                                            </p:txEl>
                                          </p:spTgt>
                                        </p:tgtEl>
                                        <p:attrNameLst>
                                          <p:attrName>style.color</p:attrName>
                                        </p:attrNameLst>
                                      </p:cBhvr>
                                      <p:to>
                                        <a:schemeClr val="accent2"/>
                                      </p:to>
                                    </p:animClr>
                                    <p:animClr clrSpc="rgb" dir="cw">
                                      <p:cBhvr>
                                        <p:cTn id="9" dur="2000" fill="hold"/>
                                        <p:tgtEl>
                                          <p:spTgt spid="3">
                                            <p:txEl>
                                              <p:pRg st="1" end="1"/>
                                            </p:txEl>
                                          </p:spTgt>
                                        </p:tgtEl>
                                        <p:attrNameLst>
                                          <p:attrName>fillcolor</p:attrName>
                                        </p:attrNameLst>
                                      </p:cBhvr>
                                      <p:to>
                                        <a:schemeClr val="accent2"/>
                                      </p:to>
                                    </p:animClr>
                                    <p:set>
                                      <p:cBhvr>
                                        <p:cTn id="10" dur="2000" fill="hold"/>
                                        <p:tgtEl>
                                          <p:spTgt spid="3">
                                            <p:txEl>
                                              <p:pRg st="1" end="1"/>
                                            </p:txEl>
                                          </p:spTgt>
                                        </p:tgtEl>
                                        <p:attrNameLst>
                                          <p:attrName>fill.type</p:attrName>
                                        </p:attrNameLst>
                                      </p:cBhvr>
                                      <p:to>
                                        <p:strVal val="solid"/>
                                      </p:to>
                                    </p:set>
                                    <p:set>
                                      <p:cBhvr>
                                        <p:cTn id="11" dur="2000" fill="hold"/>
                                        <p:tgtEl>
                                          <p:spTgt spid="3">
                                            <p:txEl>
                                              <p:pRg st="1" end="1"/>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ítulo 1">
            <a:extLst>
              <a:ext uri="{FF2B5EF4-FFF2-40B4-BE49-F238E27FC236}">
                <a16:creationId xmlns:a16="http://schemas.microsoft.com/office/drawing/2014/main" id="{24F7F569-8966-7D19-B3F0-0A7480BECF7B}"/>
              </a:ext>
            </a:extLst>
          </p:cNvPr>
          <p:cNvSpPr txBox="1">
            <a:spLocks/>
          </p:cNvSpPr>
          <p:nvPr/>
        </p:nvSpPr>
        <p:spPr>
          <a:xfrm>
            <a:off x="1763713" y="203200"/>
            <a:ext cx="7380287" cy="417513"/>
          </a:xfrm>
          <a:prstGeom prst="rect">
            <a:avLst/>
          </a:prstGeom>
        </p:spPr>
        <p:txBody>
          <a:bodyPr>
            <a:normAutofit fontScale="97500" lnSpcReduction="10000"/>
          </a:bodyPr>
          <a:lstStyle/>
          <a:p>
            <a:pPr algn="ctr" fontAlgn="auto">
              <a:spcAft>
                <a:spcPts val="0"/>
              </a:spcAft>
              <a:defRPr/>
            </a:pPr>
            <a:endParaRPr lang="pt-BR" sz="2400" b="1" dirty="0">
              <a:solidFill>
                <a:schemeClr val="bg1"/>
              </a:solidFill>
              <a:ea typeface="+mj-ea"/>
            </a:endParaRPr>
          </a:p>
        </p:txBody>
      </p:sp>
      <p:sp>
        <p:nvSpPr>
          <p:cNvPr id="29" name="Espaço Reservado para Texto 1">
            <a:extLst>
              <a:ext uri="{FF2B5EF4-FFF2-40B4-BE49-F238E27FC236}">
                <a16:creationId xmlns:a16="http://schemas.microsoft.com/office/drawing/2014/main" id="{C458C7E6-5720-E921-67CC-F3A9E12E6F9B}"/>
              </a:ext>
            </a:extLst>
          </p:cNvPr>
          <p:cNvSpPr txBox="1">
            <a:spLocks/>
          </p:cNvSpPr>
          <p:nvPr/>
        </p:nvSpPr>
        <p:spPr bwMode="auto">
          <a:xfrm>
            <a:off x="3964648" y="0"/>
            <a:ext cx="1151582" cy="62068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marL="342900" indent="-342900" algn="ctr" rtl="0" eaLnBrk="0" fontAlgn="base" hangingPunct="0">
              <a:spcBef>
                <a:spcPct val="20000"/>
              </a:spcBef>
              <a:spcAft>
                <a:spcPct val="0"/>
              </a:spcAft>
              <a:buFont typeface="Arial" panose="020B0604020202020204" pitchFamily="34" charset="0"/>
              <a:buNone/>
              <a:defRPr sz="2800" kern="1200" baseline="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r>
              <a:rPr lang="pt-BR" sz="3600" b="1" dirty="0">
                <a:ln w="10541" cmpd="sng">
                  <a:solidFill>
                    <a:schemeClr val="tx1"/>
                  </a:solidFill>
                  <a:prstDash val="solid"/>
                </a:ln>
                <a:solidFill>
                  <a:schemeClr val="bg1">
                    <a:lumMod val="95000"/>
                  </a:schemeClr>
                </a:solidFill>
              </a:rPr>
              <a:t>10</a:t>
            </a:r>
          </a:p>
        </p:txBody>
      </p:sp>
      <p:sp>
        <p:nvSpPr>
          <p:cNvPr id="2" name="CaixaDeTexto 12">
            <a:extLst>
              <a:ext uri="{FF2B5EF4-FFF2-40B4-BE49-F238E27FC236}">
                <a16:creationId xmlns:a16="http://schemas.microsoft.com/office/drawing/2014/main" id="{BD5876D1-F635-48E5-32C3-879D168080CC}"/>
              </a:ext>
            </a:extLst>
          </p:cNvPr>
          <p:cNvSpPr txBox="1">
            <a:spLocks noChangeArrowheads="1"/>
          </p:cNvSpPr>
          <p:nvPr/>
        </p:nvSpPr>
        <p:spPr bwMode="auto">
          <a:xfrm>
            <a:off x="1323181" y="688181"/>
            <a:ext cx="2573140"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buFont typeface="Wingdings" panose="05000000000000000000" pitchFamily="2" charset="2"/>
              <a:buChar char="Ø"/>
            </a:pPr>
            <a:r>
              <a:rPr lang="pt-BR" altLang="pt-BR" dirty="0"/>
              <a:t>1. Nuvem à esquerda</a:t>
            </a:r>
          </a:p>
          <a:p>
            <a:pPr eaLnBrk="1" hangingPunct="1">
              <a:buFont typeface="Wingdings" panose="05000000000000000000" pitchFamily="2" charset="2"/>
              <a:buChar char="Ø"/>
            </a:pPr>
            <a:r>
              <a:rPr lang="pt-BR" altLang="pt-BR" dirty="0"/>
              <a:t>2. Raio do sol</a:t>
            </a:r>
          </a:p>
          <a:p>
            <a:pPr eaLnBrk="1" hangingPunct="1">
              <a:buFont typeface="Wingdings" panose="05000000000000000000" pitchFamily="2" charset="2"/>
              <a:buChar char="Ø"/>
            </a:pPr>
            <a:r>
              <a:rPr lang="pt-BR" altLang="pt-BR" dirty="0"/>
              <a:t>3. Folhas na árvore</a:t>
            </a:r>
          </a:p>
          <a:p>
            <a:pPr eaLnBrk="1" hangingPunct="1">
              <a:buFont typeface="Wingdings" panose="05000000000000000000" pitchFamily="2" charset="2"/>
              <a:buChar char="Ø"/>
            </a:pPr>
            <a:r>
              <a:rPr lang="pt-BR" altLang="pt-BR" dirty="0"/>
              <a:t>4. Folhas na árvore</a:t>
            </a:r>
          </a:p>
          <a:p>
            <a:pPr eaLnBrk="1" hangingPunct="1">
              <a:buFont typeface="Wingdings" panose="05000000000000000000" pitchFamily="2" charset="2"/>
              <a:buChar char="Ø"/>
            </a:pPr>
            <a:r>
              <a:rPr lang="pt-BR" altLang="pt-BR" dirty="0"/>
              <a:t>5. Gola do menino</a:t>
            </a:r>
          </a:p>
          <a:p>
            <a:pPr eaLnBrk="1" hangingPunct="1">
              <a:buFont typeface="Wingdings" panose="05000000000000000000" pitchFamily="2" charset="2"/>
              <a:buChar char="Ø"/>
            </a:pPr>
            <a:r>
              <a:rPr lang="pt-BR" altLang="pt-BR" dirty="0"/>
              <a:t>6. Corte no pão</a:t>
            </a:r>
          </a:p>
          <a:p>
            <a:pPr eaLnBrk="1" hangingPunct="1">
              <a:buFont typeface="Wingdings" panose="05000000000000000000" pitchFamily="2" charset="2"/>
              <a:buChar char="Ø"/>
            </a:pPr>
            <a:r>
              <a:rPr lang="pt-BR" altLang="pt-BR" dirty="0"/>
              <a:t>7. Ouvido da menina</a:t>
            </a:r>
          </a:p>
        </p:txBody>
      </p:sp>
      <p:pic>
        <p:nvPicPr>
          <p:cNvPr id="5" name="Imagem 4">
            <a:extLst>
              <a:ext uri="{FF2B5EF4-FFF2-40B4-BE49-F238E27FC236}">
                <a16:creationId xmlns:a16="http://schemas.microsoft.com/office/drawing/2014/main" id="{99F1179F-B2A4-1769-EE3D-80640F7EE8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66824" y="719533"/>
            <a:ext cx="4792705" cy="6052885"/>
          </a:xfrm>
          <a:prstGeom prst="rect">
            <a:avLst/>
          </a:prstGeom>
          <a:ln w="25400">
            <a:solidFill>
              <a:schemeClr val="tx1"/>
            </a:solidFill>
          </a:ln>
        </p:spPr>
      </p:pic>
      <p:sp>
        <p:nvSpPr>
          <p:cNvPr id="6" name="Elipse 5">
            <a:extLst>
              <a:ext uri="{FF2B5EF4-FFF2-40B4-BE49-F238E27FC236}">
                <a16:creationId xmlns:a16="http://schemas.microsoft.com/office/drawing/2014/main" id="{01220F4C-D170-752A-6084-3FB6A980A79E}"/>
              </a:ext>
            </a:extLst>
          </p:cNvPr>
          <p:cNvSpPr/>
          <p:nvPr/>
        </p:nvSpPr>
        <p:spPr>
          <a:xfrm>
            <a:off x="4472801" y="5067284"/>
            <a:ext cx="420561" cy="38532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dirty="0">
                <a:solidFill>
                  <a:srgbClr val="FF0000"/>
                </a:solidFill>
              </a:rPr>
              <a:t>7</a:t>
            </a:r>
          </a:p>
        </p:txBody>
      </p:sp>
      <p:sp>
        <p:nvSpPr>
          <p:cNvPr id="7" name="Elipse 6">
            <a:extLst>
              <a:ext uri="{FF2B5EF4-FFF2-40B4-BE49-F238E27FC236}">
                <a16:creationId xmlns:a16="http://schemas.microsoft.com/office/drawing/2014/main" id="{CEF03768-B645-3E2C-3E18-B6918396F4AF}"/>
              </a:ext>
            </a:extLst>
          </p:cNvPr>
          <p:cNvSpPr/>
          <p:nvPr/>
        </p:nvSpPr>
        <p:spPr>
          <a:xfrm>
            <a:off x="6652912" y="3504910"/>
            <a:ext cx="431800" cy="609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dirty="0">
                <a:solidFill>
                  <a:srgbClr val="FF0000"/>
                </a:solidFill>
              </a:rPr>
              <a:t>6</a:t>
            </a:r>
          </a:p>
        </p:txBody>
      </p:sp>
      <p:sp>
        <p:nvSpPr>
          <p:cNvPr id="8" name="Elipse 7">
            <a:extLst>
              <a:ext uri="{FF2B5EF4-FFF2-40B4-BE49-F238E27FC236}">
                <a16:creationId xmlns:a16="http://schemas.microsoft.com/office/drawing/2014/main" id="{1A0CF754-F839-50AE-52E2-E3159AC6156D}"/>
              </a:ext>
            </a:extLst>
          </p:cNvPr>
          <p:cNvSpPr/>
          <p:nvPr/>
        </p:nvSpPr>
        <p:spPr>
          <a:xfrm>
            <a:off x="4683082" y="3876233"/>
            <a:ext cx="611187" cy="25656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dirty="0">
                <a:solidFill>
                  <a:srgbClr val="FF0000"/>
                </a:solidFill>
              </a:rPr>
              <a:t>5</a:t>
            </a:r>
          </a:p>
        </p:txBody>
      </p:sp>
      <p:sp>
        <p:nvSpPr>
          <p:cNvPr id="10" name="Elipse 9">
            <a:extLst>
              <a:ext uri="{FF2B5EF4-FFF2-40B4-BE49-F238E27FC236}">
                <a16:creationId xmlns:a16="http://schemas.microsoft.com/office/drawing/2014/main" id="{84891E19-43B5-D066-9003-B5B832AECC7C}"/>
              </a:ext>
            </a:extLst>
          </p:cNvPr>
          <p:cNvSpPr/>
          <p:nvPr/>
        </p:nvSpPr>
        <p:spPr>
          <a:xfrm>
            <a:off x="8676456" y="1844824"/>
            <a:ext cx="383074" cy="50405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dirty="0">
                <a:solidFill>
                  <a:srgbClr val="FF0000"/>
                </a:solidFill>
              </a:rPr>
              <a:t>4</a:t>
            </a:r>
          </a:p>
        </p:txBody>
      </p:sp>
      <p:sp>
        <p:nvSpPr>
          <p:cNvPr id="11" name="Elipse 10">
            <a:extLst>
              <a:ext uri="{FF2B5EF4-FFF2-40B4-BE49-F238E27FC236}">
                <a16:creationId xmlns:a16="http://schemas.microsoft.com/office/drawing/2014/main" id="{5AF1456A-A52F-D435-D695-7533165F1D2A}"/>
              </a:ext>
            </a:extLst>
          </p:cNvPr>
          <p:cNvSpPr/>
          <p:nvPr/>
        </p:nvSpPr>
        <p:spPr>
          <a:xfrm>
            <a:off x="8215804" y="719533"/>
            <a:ext cx="843726" cy="25656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dirty="0">
                <a:solidFill>
                  <a:srgbClr val="FF0000"/>
                </a:solidFill>
              </a:rPr>
              <a:t>3</a:t>
            </a:r>
          </a:p>
        </p:txBody>
      </p:sp>
      <p:sp>
        <p:nvSpPr>
          <p:cNvPr id="12" name="Elipse 11">
            <a:extLst>
              <a:ext uri="{FF2B5EF4-FFF2-40B4-BE49-F238E27FC236}">
                <a16:creationId xmlns:a16="http://schemas.microsoft.com/office/drawing/2014/main" id="{945278F8-45E5-58AA-1AD1-4EBA92F1F134}"/>
              </a:ext>
            </a:extLst>
          </p:cNvPr>
          <p:cNvSpPr/>
          <p:nvPr/>
        </p:nvSpPr>
        <p:spPr>
          <a:xfrm>
            <a:off x="5771801" y="1015531"/>
            <a:ext cx="396875" cy="30559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dirty="0">
                <a:solidFill>
                  <a:srgbClr val="FF0000"/>
                </a:solidFill>
              </a:rPr>
              <a:t>2</a:t>
            </a:r>
          </a:p>
        </p:txBody>
      </p:sp>
      <p:sp>
        <p:nvSpPr>
          <p:cNvPr id="13" name="Elipse 12">
            <a:extLst>
              <a:ext uri="{FF2B5EF4-FFF2-40B4-BE49-F238E27FC236}">
                <a16:creationId xmlns:a16="http://schemas.microsoft.com/office/drawing/2014/main" id="{BB1C832A-FDBE-2D7A-CB2C-D1F2D2C91104}"/>
              </a:ext>
            </a:extLst>
          </p:cNvPr>
          <p:cNvSpPr/>
          <p:nvPr/>
        </p:nvSpPr>
        <p:spPr>
          <a:xfrm>
            <a:off x="4352583" y="1107856"/>
            <a:ext cx="626662" cy="38532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pt-BR" dirty="0">
                <a:solidFill>
                  <a:srgbClr val="FF0000"/>
                </a:solidFill>
              </a:rPr>
              <a:t>1</a:t>
            </a:r>
          </a:p>
        </p:txBody>
      </p:sp>
    </p:spTree>
    <p:extLst>
      <p:ext uri="{BB962C8B-B14F-4D97-AF65-F5344CB8AC3E}">
        <p14:creationId xmlns:p14="http://schemas.microsoft.com/office/powerpoint/2010/main" val="4197451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000" fill="hold"/>
                                        <p:tgtEl>
                                          <p:spTgt spid="6"/>
                                        </p:tgtEl>
                                        <p:attrNameLst>
                                          <p:attrName>ppt_x</p:attrName>
                                        </p:attrNameLst>
                                      </p:cBhvr>
                                      <p:tavLst>
                                        <p:tav tm="0">
                                          <p:val>
                                            <p:strVal val="1+#ppt_w/2"/>
                                          </p:val>
                                        </p:tav>
                                        <p:tav tm="100000">
                                          <p:val>
                                            <p:strVal val="#ppt_x"/>
                                          </p:val>
                                        </p:tav>
                                      </p:tavLst>
                                    </p:anim>
                                    <p:anim calcmode="lin" valueType="num">
                                      <p:cBhvr additive="base">
                                        <p:cTn id="8" dur="2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12"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1000" fill="hold"/>
                                        <p:tgtEl>
                                          <p:spTgt spid="7"/>
                                        </p:tgtEl>
                                        <p:attrNameLst>
                                          <p:attrName>ppt_x</p:attrName>
                                        </p:attrNameLst>
                                      </p:cBhvr>
                                      <p:tavLst>
                                        <p:tav tm="0">
                                          <p:val>
                                            <p:strVal val="0-#ppt_w/2"/>
                                          </p:val>
                                        </p:tav>
                                        <p:tav tm="100000">
                                          <p:val>
                                            <p:strVal val="#ppt_x"/>
                                          </p:val>
                                        </p:tav>
                                      </p:tavLst>
                                    </p:anim>
                                    <p:anim calcmode="lin" valueType="num">
                                      <p:cBhvr additive="base">
                                        <p:cTn id="12" dur="1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1+#ppt_w/2"/>
                                          </p:val>
                                        </p:tav>
                                        <p:tav tm="100000">
                                          <p:val>
                                            <p:strVal val="#ppt_x"/>
                                          </p:val>
                                        </p:tav>
                                      </p:tavLst>
                                    </p:anim>
                                    <p:anim calcmode="lin" valueType="num">
                                      <p:cBhvr additive="base">
                                        <p:cTn id="16" dur="5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2000" fill="hold"/>
                                        <p:tgtEl>
                                          <p:spTgt spid="10"/>
                                        </p:tgtEl>
                                        <p:attrNameLst>
                                          <p:attrName>ppt_x</p:attrName>
                                        </p:attrNameLst>
                                      </p:cBhvr>
                                      <p:tavLst>
                                        <p:tav tm="0">
                                          <p:val>
                                            <p:strVal val="1+#ppt_w/2"/>
                                          </p:val>
                                        </p:tav>
                                        <p:tav tm="100000">
                                          <p:val>
                                            <p:strVal val="#ppt_x"/>
                                          </p:val>
                                        </p:tav>
                                      </p:tavLst>
                                    </p:anim>
                                    <p:anim calcmode="lin" valueType="num">
                                      <p:cBhvr additive="base">
                                        <p:cTn id="20" dur="2000" fill="hold"/>
                                        <p:tgtEl>
                                          <p:spTgt spid="10"/>
                                        </p:tgtEl>
                                        <p:attrNameLst>
                                          <p:attrName>ppt_y</p:attrName>
                                        </p:attrNameLst>
                                      </p:cBhvr>
                                      <p:tavLst>
                                        <p:tav tm="0">
                                          <p:val>
                                            <p:strVal val="1+#ppt_h/2"/>
                                          </p:val>
                                        </p:tav>
                                        <p:tav tm="100000">
                                          <p:val>
                                            <p:strVal val="#ppt_y"/>
                                          </p:val>
                                        </p:tav>
                                      </p:tavLst>
                                    </p:anim>
                                  </p:childTnLst>
                                </p:cTn>
                              </p:par>
                              <p:par>
                                <p:cTn id="21" presetID="2" presetClass="entr" presetSubtype="12"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1000" fill="hold"/>
                                        <p:tgtEl>
                                          <p:spTgt spid="11"/>
                                        </p:tgtEl>
                                        <p:attrNameLst>
                                          <p:attrName>ppt_x</p:attrName>
                                        </p:attrNameLst>
                                      </p:cBhvr>
                                      <p:tavLst>
                                        <p:tav tm="0">
                                          <p:val>
                                            <p:strVal val="0-#ppt_w/2"/>
                                          </p:val>
                                        </p:tav>
                                        <p:tav tm="100000">
                                          <p:val>
                                            <p:strVal val="#ppt_x"/>
                                          </p:val>
                                        </p:tav>
                                      </p:tavLst>
                                    </p:anim>
                                    <p:anim calcmode="lin" valueType="num">
                                      <p:cBhvr additive="base">
                                        <p:cTn id="24" dur="10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3"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2000" fill="hold"/>
                                        <p:tgtEl>
                                          <p:spTgt spid="12"/>
                                        </p:tgtEl>
                                        <p:attrNameLst>
                                          <p:attrName>ppt_x</p:attrName>
                                        </p:attrNameLst>
                                      </p:cBhvr>
                                      <p:tavLst>
                                        <p:tav tm="0">
                                          <p:val>
                                            <p:strVal val="1+#ppt_w/2"/>
                                          </p:val>
                                        </p:tav>
                                        <p:tav tm="100000">
                                          <p:val>
                                            <p:strVal val="#ppt_x"/>
                                          </p:val>
                                        </p:tav>
                                      </p:tavLst>
                                    </p:anim>
                                    <p:anim calcmode="lin" valueType="num">
                                      <p:cBhvr additive="base">
                                        <p:cTn id="28" dur="2000" fill="hold"/>
                                        <p:tgtEl>
                                          <p:spTgt spid="12"/>
                                        </p:tgtEl>
                                        <p:attrNameLst>
                                          <p:attrName>ppt_y</p:attrName>
                                        </p:attrNameLst>
                                      </p:cBhvr>
                                      <p:tavLst>
                                        <p:tav tm="0">
                                          <p:val>
                                            <p:strVal val="0-#ppt_h/2"/>
                                          </p:val>
                                        </p:tav>
                                        <p:tav tm="100000">
                                          <p:val>
                                            <p:strVal val="#ppt_y"/>
                                          </p:val>
                                        </p:tav>
                                      </p:tavLst>
                                    </p:anim>
                                  </p:childTnLst>
                                </p:cTn>
                              </p:par>
                              <p:par>
                                <p:cTn id="29" presetID="2" presetClass="entr" presetSubtype="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1+#ppt_w/2"/>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P spid="11" grpId="0" animBg="1"/>
      <p:bldP spid="12" grpId="0" animBg="1"/>
      <p:bldP spid="1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2BAFA3-43D3-ABF0-B5BC-570B64CF8069}"/>
            </a:ext>
          </a:extLst>
        </p:cNvPr>
        <p:cNvGrpSpPr/>
        <p:nvPr/>
      </p:nvGrpSpPr>
      <p:grpSpPr>
        <a:xfrm>
          <a:off x="0" y="0"/>
          <a:ext cx="0" cy="0"/>
          <a:chOff x="0" y="0"/>
          <a:chExt cx="0" cy="0"/>
        </a:xfrm>
      </p:grpSpPr>
      <p:pic>
        <p:nvPicPr>
          <p:cNvPr id="12" name="Picture 2">
            <a:extLst>
              <a:ext uri="{FF2B5EF4-FFF2-40B4-BE49-F238E27FC236}">
                <a16:creationId xmlns:a16="http://schemas.microsoft.com/office/drawing/2014/main" id="{136E8E2D-6F59-CF88-F0C9-2A37D10AB36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3238" y="638122"/>
            <a:ext cx="9100762" cy="6219877"/>
          </a:xfrm>
          <a:prstGeom prst="rect">
            <a:avLst/>
          </a:prstGeom>
        </p:spPr>
      </p:pic>
      <p:sp>
        <p:nvSpPr>
          <p:cNvPr id="5" name="Espaço Reservado para Texto 4">
            <a:extLst>
              <a:ext uri="{FF2B5EF4-FFF2-40B4-BE49-F238E27FC236}">
                <a16:creationId xmlns:a16="http://schemas.microsoft.com/office/drawing/2014/main" id="{E90172AA-05BA-F98F-9228-4BD2C4C938B0}"/>
              </a:ext>
            </a:extLst>
          </p:cNvPr>
          <p:cNvSpPr>
            <a:spLocks noGrp="1"/>
          </p:cNvSpPr>
          <p:nvPr>
            <p:ph type="body" sz="quarter" idx="12"/>
          </p:nvPr>
        </p:nvSpPr>
        <p:spPr>
          <a:xfrm>
            <a:off x="4017555" y="99513"/>
            <a:ext cx="1152128" cy="538609"/>
          </a:xfrm>
          <a:noFill/>
        </p:spPr>
        <p:txBody>
          <a:bodyPr/>
          <a:lstStyle/>
          <a:p>
            <a:r>
              <a:rPr lang="pt-BR" dirty="0"/>
              <a:t>01</a:t>
            </a:r>
          </a:p>
        </p:txBody>
      </p:sp>
      <p:sp>
        <p:nvSpPr>
          <p:cNvPr id="23" name="TextBox 3">
            <a:extLst>
              <a:ext uri="{FF2B5EF4-FFF2-40B4-BE49-F238E27FC236}">
                <a16:creationId xmlns:a16="http://schemas.microsoft.com/office/drawing/2014/main" id="{5369374C-3B73-420C-F554-06596AF49A40}"/>
              </a:ext>
            </a:extLst>
          </p:cNvPr>
          <p:cNvSpPr txBox="1"/>
          <p:nvPr/>
        </p:nvSpPr>
        <p:spPr>
          <a:xfrm>
            <a:off x="43238" y="5635163"/>
            <a:ext cx="9057524" cy="1200329"/>
          </a:xfrm>
          <a:prstGeom prst="rect">
            <a:avLst/>
          </a:prstGeom>
          <a:noFill/>
        </p:spPr>
        <p:txBody>
          <a:bodyPr wrap="square">
            <a:spAutoFit/>
          </a:bodyPr>
          <a:lstStyle/>
          <a:p>
            <a:pPr algn="ctr"/>
            <a:r>
              <a:rPr lang="en-NZ" sz="3600" b="1" dirty="0">
                <a:ln>
                  <a:solidFill>
                    <a:schemeClr val="tx1"/>
                  </a:solidFill>
                </a:ln>
                <a:solidFill>
                  <a:schemeClr val="bg1"/>
                </a:solidFill>
                <a:latin typeface="+mn-lt"/>
                <a:cs typeface="+mn-cs"/>
              </a:rPr>
              <a:t>“Nada é </a:t>
            </a:r>
            <a:r>
              <a:rPr lang="en-NZ" sz="3600" b="1" dirty="0" err="1">
                <a:ln>
                  <a:solidFill>
                    <a:schemeClr val="tx1"/>
                  </a:solidFill>
                </a:ln>
                <a:solidFill>
                  <a:schemeClr val="bg1"/>
                </a:solidFill>
                <a:latin typeface="+mn-lt"/>
                <a:cs typeface="+mn-cs"/>
              </a:rPr>
              <a:t>impossível</a:t>
            </a:r>
            <a:r>
              <a:rPr lang="en-NZ" sz="3600" b="1" dirty="0">
                <a:ln>
                  <a:solidFill>
                    <a:schemeClr val="tx1"/>
                  </a:solidFill>
                </a:ln>
                <a:solidFill>
                  <a:schemeClr val="bg1"/>
                </a:solidFill>
                <a:latin typeface="+mn-lt"/>
                <a:cs typeface="+mn-cs"/>
              </a:rPr>
              <a:t> para Deus”</a:t>
            </a:r>
          </a:p>
          <a:p>
            <a:pPr algn="r"/>
            <a:r>
              <a:rPr lang="en-NZ" sz="3600" b="1" dirty="0">
                <a:ln>
                  <a:solidFill>
                    <a:schemeClr val="tx1"/>
                  </a:solidFill>
                </a:ln>
                <a:solidFill>
                  <a:schemeClr val="bg1"/>
                </a:solidFill>
                <a:latin typeface="+mn-lt"/>
                <a:cs typeface="+mn-cs"/>
              </a:rPr>
              <a:t>Lucas 1:37</a:t>
            </a:r>
            <a:endParaRPr lang="en-AU" sz="3600" b="1" dirty="0">
              <a:ln>
                <a:solidFill>
                  <a:schemeClr val="tx1"/>
                </a:solidFill>
              </a:ln>
              <a:solidFill>
                <a:schemeClr val="bg1"/>
              </a:solidFill>
              <a:latin typeface="+mn-lt"/>
              <a:cs typeface="+mn-cs"/>
            </a:endParaRPr>
          </a:p>
        </p:txBody>
      </p:sp>
    </p:spTree>
    <p:extLst>
      <p:ext uri="{BB962C8B-B14F-4D97-AF65-F5344CB8AC3E}">
        <p14:creationId xmlns:p14="http://schemas.microsoft.com/office/powerpoint/2010/main" val="29949029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71239F-A95E-891E-BBAB-D9882C24801B}"/>
            </a:ext>
          </a:extLst>
        </p:cNvPr>
        <p:cNvGrpSpPr/>
        <p:nvPr/>
      </p:nvGrpSpPr>
      <p:grpSpPr>
        <a:xfrm>
          <a:off x="0" y="0"/>
          <a:ext cx="0" cy="0"/>
          <a:chOff x="0" y="0"/>
          <a:chExt cx="0" cy="0"/>
        </a:xfrm>
      </p:grpSpPr>
      <p:pic>
        <p:nvPicPr>
          <p:cNvPr id="4" name="Imagem 3">
            <a:extLst>
              <a:ext uri="{FF2B5EF4-FFF2-40B4-BE49-F238E27FC236}">
                <a16:creationId xmlns:a16="http://schemas.microsoft.com/office/drawing/2014/main" id="{A9F3B652-495E-AAFD-C682-EBA615BF36E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200" y="637200"/>
            <a:ext cx="9100800" cy="6220800"/>
          </a:xfrm>
          <a:prstGeom prst="rect">
            <a:avLst/>
          </a:prstGeom>
        </p:spPr>
      </p:pic>
      <p:sp>
        <p:nvSpPr>
          <p:cNvPr id="5" name="Espaço Reservado para Texto 4">
            <a:extLst>
              <a:ext uri="{FF2B5EF4-FFF2-40B4-BE49-F238E27FC236}">
                <a16:creationId xmlns:a16="http://schemas.microsoft.com/office/drawing/2014/main" id="{32427717-C6D1-4D3D-C284-4D05868CB3D3}"/>
              </a:ext>
            </a:extLst>
          </p:cNvPr>
          <p:cNvSpPr>
            <a:spLocks noGrp="1"/>
          </p:cNvSpPr>
          <p:nvPr>
            <p:ph type="body" sz="quarter" idx="12"/>
          </p:nvPr>
        </p:nvSpPr>
        <p:spPr>
          <a:xfrm>
            <a:off x="4017555" y="99513"/>
            <a:ext cx="1152128" cy="538609"/>
          </a:xfrm>
          <a:noFill/>
        </p:spPr>
        <p:txBody>
          <a:bodyPr/>
          <a:lstStyle/>
          <a:p>
            <a:r>
              <a:rPr lang="pt-BR" dirty="0"/>
              <a:t>02</a:t>
            </a:r>
          </a:p>
        </p:txBody>
      </p:sp>
      <p:sp>
        <p:nvSpPr>
          <p:cNvPr id="23" name="TextBox 3">
            <a:extLst>
              <a:ext uri="{FF2B5EF4-FFF2-40B4-BE49-F238E27FC236}">
                <a16:creationId xmlns:a16="http://schemas.microsoft.com/office/drawing/2014/main" id="{03EC9988-E049-BF03-3956-F7D628105B20}"/>
              </a:ext>
            </a:extLst>
          </p:cNvPr>
          <p:cNvSpPr txBox="1"/>
          <p:nvPr/>
        </p:nvSpPr>
        <p:spPr>
          <a:xfrm>
            <a:off x="43238" y="4247376"/>
            <a:ext cx="9057524" cy="2585323"/>
          </a:xfrm>
          <a:prstGeom prst="rect">
            <a:avLst/>
          </a:prstGeom>
          <a:noFill/>
        </p:spPr>
        <p:txBody>
          <a:bodyPr wrap="square">
            <a:spAutoFit/>
          </a:bodyPr>
          <a:lstStyle/>
          <a:p>
            <a:endParaRPr lang="pt-BR" dirty="0">
              <a:solidFill>
                <a:schemeClr val="bg1"/>
              </a:solidFill>
            </a:endParaRPr>
          </a:p>
          <a:p>
            <a:pPr algn="ctr"/>
            <a:r>
              <a:rPr lang="pt-BR" sz="3200" b="1" dirty="0">
                <a:solidFill>
                  <a:schemeClr val="bg1"/>
                </a:solidFill>
                <a:latin typeface="Century Gothic" panose="020B0502020202020204" pitchFamily="34" charset="0"/>
              </a:rPr>
              <a:t> </a:t>
            </a:r>
            <a:r>
              <a:rPr lang="pt-BR" sz="3600" b="1" dirty="0">
                <a:ln>
                  <a:solidFill>
                    <a:schemeClr val="tx1"/>
                  </a:solidFill>
                </a:ln>
                <a:solidFill>
                  <a:schemeClr val="bg1"/>
                </a:solidFill>
                <a:latin typeface="+mn-lt"/>
                <a:cs typeface="+mn-cs"/>
              </a:rPr>
              <a:t>“Porque Deus amou tanto o mundo que deu Seu Filho único, para que todo o que Nele crer não pereça, mas tenha a vida eterna” </a:t>
            </a:r>
          </a:p>
          <a:p>
            <a:pPr algn="r"/>
            <a:r>
              <a:rPr lang="pt-BR" sz="3600" b="1" dirty="0">
                <a:ln>
                  <a:solidFill>
                    <a:schemeClr val="tx1"/>
                  </a:solidFill>
                </a:ln>
                <a:solidFill>
                  <a:schemeClr val="bg1"/>
                </a:solidFill>
                <a:latin typeface="+mn-lt"/>
                <a:cs typeface="+mn-cs"/>
              </a:rPr>
              <a:t>João 3:16</a:t>
            </a:r>
            <a:endParaRPr lang="en-AU" sz="4000" b="1" dirty="0">
              <a:ln>
                <a:solidFill>
                  <a:schemeClr val="tx1"/>
                </a:solidFill>
              </a:ln>
              <a:solidFill>
                <a:schemeClr val="bg1"/>
              </a:solidFill>
              <a:latin typeface="+mn-lt"/>
              <a:cs typeface="+mn-cs"/>
            </a:endParaRPr>
          </a:p>
        </p:txBody>
      </p:sp>
    </p:spTree>
    <p:extLst>
      <p:ext uri="{BB962C8B-B14F-4D97-AF65-F5344CB8AC3E}">
        <p14:creationId xmlns:p14="http://schemas.microsoft.com/office/powerpoint/2010/main" val="8082800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85AE3-D867-C1E8-FDCD-C6278C1809A3}"/>
            </a:ext>
          </a:extLst>
        </p:cNvPr>
        <p:cNvGrpSpPr/>
        <p:nvPr/>
      </p:nvGrpSpPr>
      <p:grpSpPr>
        <a:xfrm>
          <a:off x="0" y="0"/>
          <a:ext cx="0" cy="0"/>
          <a:chOff x="0" y="0"/>
          <a:chExt cx="0" cy="0"/>
        </a:xfrm>
      </p:grpSpPr>
      <p:pic>
        <p:nvPicPr>
          <p:cNvPr id="3" name="Imagem 2">
            <a:extLst>
              <a:ext uri="{FF2B5EF4-FFF2-40B4-BE49-F238E27FC236}">
                <a16:creationId xmlns:a16="http://schemas.microsoft.com/office/drawing/2014/main" id="{7EC13CBB-44BB-5CEA-F34C-5CA8B8FA02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619" y="638122"/>
            <a:ext cx="9144000" cy="6196967"/>
          </a:xfrm>
          <a:prstGeom prst="rect">
            <a:avLst/>
          </a:prstGeom>
        </p:spPr>
      </p:pic>
      <p:sp>
        <p:nvSpPr>
          <p:cNvPr id="5" name="Espaço Reservado para Texto 4">
            <a:extLst>
              <a:ext uri="{FF2B5EF4-FFF2-40B4-BE49-F238E27FC236}">
                <a16:creationId xmlns:a16="http://schemas.microsoft.com/office/drawing/2014/main" id="{EAC3E301-CBDC-FE39-6C3E-C3D2B0F9E74D}"/>
              </a:ext>
            </a:extLst>
          </p:cNvPr>
          <p:cNvSpPr>
            <a:spLocks noGrp="1"/>
          </p:cNvSpPr>
          <p:nvPr>
            <p:ph type="body" sz="quarter" idx="12"/>
          </p:nvPr>
        </p:nvSpPr>
        <p:spPr>
          <a:xfrm>
            <a:off x="4017555" y="99513"/>
            <a:ext cx="1152128" cy="538609"/>
          </a:xfrm>
          <a:noFill/>
        </p:spPr>
        <p:txBody>
          <a:bodyPr/>
          <a:lstStyle/>
          <a:p>
            <a:r>
              <a:rPr lang="pt-BR" dirty="0"/>
              <a:t>03</a:t>
            </a:r>
          </a:p>
        </p:txBody>
      </p:sp>
      <p:sp>
        <p:nvSpPr>
          <p:cNvPr id="23" name="TextBox 3">
            <a:extLst>
              <a:ext uri="{FF2B5EF4-FFF2-40B4-BE49-F238E27FC236}">
                <a16:creationId xmlns:a16="http://schemas.microsoft.com/office/drawing/2014/main" id="{43537CDF-0A39-D92B-AEF1-146B7E4C9E7C}"/>
              </a:ext>
            </a:extLst>
          </p:cNvPr>
          <p:cNvSpPr txBox="1"/>
          <p:nvPr/>
        </p:nvSpPr>
        <p:spPr>
          <a:xfrm>
            <a:off x="43238" y="3964723"/>
            <a:ext cx="9057524" cy="2862322"/>
          </a:xfrm>
          <a:prstGeom prst="rect">
            <a:avLst/>
          </a:prstGeom>
          <a:noFill/>
        </p:spPr>
        <p:txBody>
          <a:bodyPr wrap="square">
            <a:spAutoFit/>
          </a:bodyPr>
          <a:lstStyle/>
          <a:p>
            <a:pPr algn="ctr"/>
            <a:r>
              <a:rPr lang="pt-BR" sz="3600" b="1" dirty="0">
                <a:ln>
                  <a:solidFill>
                    <a:schemeClr val="tx1"/>
                  </a:solidFill>
                </a:ln>
                <a:solidFill>
                  <a:schemeClr val="bg1"/>
                </a:solidFill>
                <a:latin typeface="+mn-lt"/>
                <a:cs typeface="+mn-cs"/>
              </a:rPr>
              <a:t> “Louvado seja o Senhor! Que todo o meu ser louve o Senhor. Louvarei o Senhor enquanto eu viver; cantarei a meu Deus </a:t>
            </a:r>
          </a:p>
          <a:p>
            <a:pPr algn="ctr"/>
            <a:r>
              <a:rPr lang="pt-BR" sz="3600" b="1" dirty="0">
                <a:ln>
                  <a:solidFill>
                    <a:schemeClr val="tx1"/>
                  </a:solidFill>
                </a:ln>
                <a:solidFill>
                  <a:schemeClr val="bg1"/>
                </a:solidFill>
                <a:latin typeface="+mn-lt"/>
                <a:cs typeface="+mn-cs"/>
              </a:rPr>
              <a:t>até o último suspiro”</a:t>
            </a:r>
          </a:p>
          <a:p>
            <a:pPr algn="r"/>
            <a:r>
              <a:rPr lang="pt-BR" sz="3600" b="1" dirty="0">
                <a:ln>
                  <a:solidFill>
                    <a:schemeClr val="tx1"/>
                  </a:solidFill>
                </a:ln>
                <a:solidFill>
                  <a:schemeClr val="bg1"/>
                </a:solidFill>
                <a:latin typeface="+mn-lt"/>
                <a:cs typeface="+mn-cs"/>
              </a:rPr>
              <a:t>Salmo 146:1,2</a:t>
            </a:r>
            <a:endParaRPr lang="en-AU" sz="4000" b="1" dirty="0">
              <a:ln>
                <a:solidFill>
                  <a:schemeClr val="tx1"/>
                </a:solidFill>
              </a:ln>
              <a:solidFill>
                <a:schemeClr val="bg1"/>
              </a:solidFill>
              <a:latin typeface="+mn-lt"/>
              <a:cs typeface="+mn-cs"/>
            </a:endParaRPr>
          </a:p>
        </p:txBody>
      </p:sp>
    </p:spTree>
    <p:extLst>
      <p:ext uri="{BB962C8B-B14F-4D97-AF65-F5344CB8AC3E}">
        <p14:creationId xmlns:p14="http://schemas.microsoft.com/office/powerpoint/2010/main" val="14711081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B3919A-37F5-7AF0-3957-B3DE705A8937}"/>
            </a:ext>
          </a:extLst>
        </p:cNvPr>
        <p:cNvGrpSpPr/>
        <p:nvPr/>
      </p:nvGrpSpPr>
      <p:grpSpPr>
        <a:xfrm>
          <a:off x="0" y="0"/>
          <a:ext cx="0" cy="0"/>
          <a:chOff x="0" y="0"/>
          <a:chExt cx="0" cy="0"/>
        </a:xfrm>
      </p:grpSpPr>
      <p:pic>
        <p:nvPicPr>
          <p:cNvPr id="3" name="Imagem 2">
            <a:extLst>
              <a:ext uri="{FF2B5EF4-FFF2-40B4-BE49-F238E27FC236}">
                <a16:creationId xmlns:a16="http://schemas.microsoft.com/office/drawing/2014/main" id="{4C3B111C-2BA2-8F94-768E-747422026AC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38122"/>
            <a:ext cx="9144000" cy="6216053"/>
          </a:xfrm>
          <a:prstGeom prst="rect">
            <a:avLst/>
          </a:prstGeom>
        </p:spPr>
      </p:pic>
      <p:sp>
        <p:nvSpPr>
          <p:cNvPr id="5" name="Espaço Reservado para Texto 4">
            <a:extLst>
              <a:ext uri="{FF2B5EF4-FFF2-40B4-BE49-F238E27FC236}">
                <a16:creationId xmlns:a16="http://schemas.microsoft.com/office/drawing/2014/main" id="{3BE70FA3-7AFD-9195-939D-D96871436F78}"/>
              </a:ext>
            </a:extLst>
          </p:cNvPr>
          <p:cNvSpPr>
            <a:spLocks noGrp="1"/>
          </p:cNvSpPr>
          <p:nvPr>
            <p:ph type="body" sz="quarter" idx="12"/>
          </p:nvPr>
        </p:nvSpPr>
        <p:spPr>
          <a:xfrm>
            <a:off x="4017555" y="99513"/>
            <a:ext cx="1152128" cy="538609"/>
          </a:xfrm>
          <a:noFill/>
        </p:spPr>
        <p:txBody>
          <a:bodyPr/>
          <a:lstStyle/>
          <a:p>
            <a:r>
              <a:rPr lang="pt-BR" dirty="0"/>
              <a:t>04</a:t>
            </a:r>
          </a:p>
        </p:txBody>
      </p:sp>
      <p:sp>
        <p:nvSpPr>
          <p:cNvPr id="23" name="TextBox 3">
            <a:extLst>
              <a:ext uri="{FF2B5EF4-FFF2-40B4-BE49-F238E27FC236}">
                <a16:creationId xmlns:a16="http://schemas.microsoft.com/office/drawing/2014/main" id="{ECA07AFD-A09D-715E-4436-B58DB81AE673}"/>
              </a:ext>
            </a:extLst>
          </p:cNvPr>
          <p:cNvSpPr txBox="1"/>
          <p:nvPr/>
        </p:nvSpPr>
        <p:spPr>
          <a:xfrm>
            <a:off x="43238" y="4516316"/>
            <a:ext cx="9057524" cy="1754326"/>
          </a:xfrm>
          <a:prstGeom prst="rect">
            <a:avLst/>
          </a:prstGeom>
          <a:noFill/>
        </p:spPr>
        <p:txBody>
          <a:bodyPr wrap="square">
            <a:spAutoFit/>
          </a:bodyPr>
          <a:lstStyle/>
          <a:p>
            <a:pPr algn="ctr"/>
            <a:r>
              <a:rPr lang="pt-BR" sz="3600" b="1" dirty="0">
                <a:ln>
                  <a:solidFill>
                    <a:schemeClr val="tx1"/>
                  </a:solidFill>
                </a:ln>
                <a:solidFill>
                  <a:schemeClr val="bg1"/>
                </a:solidFill>
                <a:latin typeface="+mn-lt"/>
                <a:cs typeface="+mn-cs"/>
              </a:rPr>
              <a:t>“Eu o guiarei pelo melhor caminho para sua vida, lhe darei conselhos e cuidarei de você”</a:t>
            </a:r>
          </a:p>
          <a:p>
            <a:pPr algn="r"/>
            <a:r>
              <a:rPr lang="pt-BR" sz="3600" b="1" dirty="0">
                <a:ln>
                  <a:solidFill>
                    <a:schemeClr val="tx1"/>
                  </a:solidFill>
                </a:ln>
                <a:solidFill>
                  <a:schemeClr val="bg1"/>
                </a:solidFill>
                <a:latin typeface="+mn-lt"/>
                <a:cs typeface="+mn-cs"/>
              </a:rPr>
              <a:t>Salmo 32:8</a:t>
            </a:r>
            <a:endParaRPr lang="en-AU" sz="4000" b="1" dirty="0">
              <a:ln>
                <a:solidFill>
                  <a:schemeClr val="tx1"/>
                </a:solidFill>
              </a:ln>
              <a:solidFill>
                <a:schemeClr val="bg1"/>
              </a:solidFill>
              <a:latin typeface="+mn-lt"/>
              <a:cs typeface="+mn-cs"/>
            </a:endParaRPr>
          </a:p>
        </p:txBody>
      </p:sp>
    </p:spTree>
    <p:extLst>
      <p:ext uri="{BB962C8B-B14F-4D97-AF65-F5344CB8AC3E}">
        <p14:creationId xmlns:p14="http://schemas.microsoft.com/office/powerpoint/2010/main" val="33576942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407CE3-0659-240F-98D9-6F5E1F3C672E}"/>
            </a:ext>
          </a:extLst>
        </p:cNvPr>
        <p:cNvGrpSpPr/>
        <p:nvPr/>
      </p:nvGrpSpPr>
      <p:grpSpPr>
        <a:xfrm>
          <a:off x="0" y="0"/>
          <a:ext cx="0" cy="0"/>
          <a:chOff x="0" y="0"/>
          <a:chExt cx="0" cy="0"/>
        </a:xfrm>
      </p:grpSpPr>
      <p:pic>
        <p:nvPicPr>
          <p:cNvPr id="8" name="Imagem 7">
            <a:extLst>
              <a:ext uri="{FF2B5EF4-FFF2-40B4-BE49-F238E27FC236}">
                <a16:creationId xmlns:a16="http://schemas.microsoft.com/office/drawing/2014/main" id="{20C387FD-71B2-CF0D-47B7-10887765B1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38122"/>
            <a:ext cx="9144000" cy="6210787"/>
          </a:xfrm>
          <a:prstGeom prst="rect">
            <a:avLst/>
          </a:prstGeom>
        </p:spPr>
      </p:pic>
      <p:sp>
        <p:nvSpPr>
          <p:cNvPr id="5" name="Espaço Reservado para Texto 4">
            <a:extLst>
              <a:ext uri="{FF2B5EF4-FFF2-40B4-BE49-F238E27FC236}">
                <a16:creationId xmlns:a16="http://schemas.microsoft.com/office/drawing/2014/main" id="{06EDC1C5-B2CD-76FE-AF41-8752D509A443}"/>
              </a:ext>
            </a:extLst>
          </p:cNvPr>
          <p:cNvSpPr>
            <a:spLocks noGrp="1"/>
          </p:cNvSpPr>
          <p:nvPr>
            <p:ph type="body" sz="quarter" idx="12"/>
          </p:nvPr>
        </p:nvSpPr>
        <p:spPr>
          <a:xfrm>
            <a:off x="4017555" y="99513"/>
            <a:ext cx="1152128" cy="538609"/>
          </a:xfrm>
          <a:noFill/>
        </p:spPr>
        <p:txBody>
          <a:bodyPr/>
          <a:lstStyle/>
          <a:p>
            <a:r>
              <a:rPr lang="pt-BR" dirty="0"/>
              <a:t>05</a:t>
            </a:r>
          </a:p>
        </p:txBody>
      </p:sp>
      <p:sp>
        <p:nvSpPr>
          <p:cNvPr id="6" name="CaixaDeTexto 5">
            <a:extLst>
              <a:ext uri="{FF2B5EF4-FFF2-40B4-BE49-F238E27FC236}">
                <a16:creationId xmlns:a16="http://schemas.microsoft.com/office/drawing/2014/main" id="{623FC0A1-450F-B09E-E6C1-D891A438060B}"/>
              </a:ext>
            </a:extLst>
          </p:cNvPr>
          <p:cNvSpPr txBox="1"/>
          <p:nvPr/>
        </p:nvSpPr>
        <p:spPr>
          <a:xfrm>
            <a:off x="9867" y="4522400"/>
            <a:ext cx="8993258" cy="2308324"/>
          </a:xfrm>
          <a:prstGeom prst="rect">
            <a:avLst/>
          </a:prstGeom>
          <a:noFill/>
        </p:spPr>
        <p:txBody>
          <a:bodyPr wrap="square">
            <a:spAutoFit/>
          </a:bodyPr>
          <a:lstStyle>
            <a:defPPr>
              <a:defRPr lang="pt-BR"/>
            </a:defPPr>
            <a:lvl1pPr algn="r">
              <a:defRPr sz="3200" b="1">
                <a:ln>
                  <a:solidFill>
                    <a:schemeClr val="tx1"/>
                  </a:solidFill>
                </a:ln>
                <a:solidFill>
                  <a:schemeClr val="bg1"/>
                </a:solidFill>
                <a:latin typeface="+mn-lt"/>
                <a:cs typeface="+mn-cs"/>
              </a:defRPr>
            </a:lvl1pPr>
          </a:lstStyle>
          <a:p>
            <a:pPr algn="ctr"/>
            <a:r>
              <a:rPr lang="pt-BR" sz="3600" dirty="0"/>
              <a:t> “Cresçam na graça e no conhecimento de nosso Senhor e Salvador Jesus Cristo. A Ele seja a glória, agora e para sempre! Amém” </a:t>
            </a:r>
          </a:p>
          <a:p>
            <a:r>
              <a:rPr lang="pt-BR" sz="3600" dirty="0"/>
              <a:t>2 Pedro 3:18</a:t>
            </a:r>
            <a:endParaRPr lang="en-AU" sz="3600" dirty="0"/>
          </a:p>
        </p:txBody>
      </p:sp>
    </p:spTree>
    <p:extLst>
      <p:ext uri="{BB962C8B-B14F-4D97-AF65-F5344CB8AC3E}">
        <p14:creationId xmlns:p14="http://schemas.microsoft.com/office/powerpoint/2010/main" val="20100077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440A76-9D47-6FED-881E-F9A5DD7C77BE}"/>
            </a:ext>
          </a:extLst>
        </p:cNvPr>
        <p:cNvGrpSpPr/>
        <p:nvPr/>
      </p:nvGrpSpPr>
      <p:grpSpPr>
        <a:xfrm>
          <a:off x="0" y="0"/>
          <a:ext cx="0" cy="0"/>
          <a:chOff x="0" y="0"/>
          <a:chExt cx="0" cy="0"/>
        </a:xfrm>
      </p:grpSpPr>
      <p:pic>
        <p:nvPicPr>
          <p:cNvPr id="9" name="Imagem 8">
            <a:extLst>
              <a:ext uri="{FF2B5EF4-FFF2-40B4-BE49-F238E27FC236}">
                <a16:creationId xmlns:a16="http://schemas.microsoft.com/office/drawing/2014/main" id="{9A3284E6-E7D6-070D-C84F-CE48369FC1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38122"/>
            <a:ext cx="9229036" cy="6219878"/>
          </a:xfrm>
          <a:prstGeom prst="rect">
            <a:avLst/>
          </a:prstGeom>
        </p:spPr>
      </p:pic>
      <p:sp>
        <p:nvSpPr>
          <p:cNvPr id="5" name="Espaço Reservado para Texto 4">
            <a:extLst>
              <a:ext uri="{FF2B5EF4-FFF2-40B4-BE49-F238E27FC236}">
                <a16:creationId xmlns:a16="http://schemas.microsoft.com/office/drawing/2014/main" id="{B329199F-1361-1DD1-AA7C-63BAAFCE3D68}"/>
              </a:ext>
            </a:extLst>
          </p:cNvPr>
          <p:cNvSpPr>
            <a:spLocks noGrp="1"/>
          </p:cNvSpPr>
          <p:nvPr>
            <p:ph type="body" sz="quarter" idx="12"/>
          </p:nvPr>
        </p:nvSpPr>
        <p:spPr>
          <a:xfrm>
            <a:off x="4017555" y="99513"/>
            <a:ext cx="1152128" cy="538609"/>
          </a:xfrm>
          <a:noFill/>
        </p:spPr>
        <p:txBody>
          <a:bodyPr/>
          <a:lstStyle/>
          <a:p>
            <a:r>
              <a:rPr lang="pt-BR" dirty="0"/>
              <a:t>06</a:t>
            </a:r>
          </a:p>
        </p:txBody>
      </p:sp>
      <p:sp>
        <p:nvSpPr>
          <p:cNvPr id="6" name="CaixaDeTexto 5">
            <a:extLst>
              <a:ext uri="{FF2B5EF4-FFF2-40B4-BE49-F238E27FC236}">
                <a16:creationId xmlns:a16="http://schemas.microsoft.com/office/drawing/2014/main" id="{EA495603-03F5-D270-B0D7-510786B0F8C7}"/>
              </a:ext>
            </a:extLst>
          </p:cNvPr>
          <p:cNvSpPr txBox="1"/>
          <p:nvPr/>
        </p:nvSpPr>
        <p:spPr>
          <a:xfrm>
            <a:off x="9867" y="3964723"/>
            <a:ext cx="8993258" cy="2862322"/>
          </a:xfrm>
          <a:prstGeom prst="rect">
            <a:avLst/>
          </a:prstGeom>
          <a:noFill/>
        </p:spPr>
        <p:txBody>
          <a:bodyPr wrap="square">
            <a:spAutoFit/>
          </a:bodyPr>
          <a:lstStyle>
            <a:defPPr>
              <a:defRPr lang="pt-BR"/>
            </a:defPPr>
            <a:lvl1pPr algn="r">
              <a:defRPr sz="3200" b="1">
                <a:ln>
                  <a:solidFill>
                    <a:schemeClr val="tx1"/>
                  </a:solidFill>
                </a:ln>
                <a:solidFill>
                  <a:schemeClr val="bg1"/>
                </a:solidFill>
                <a:latin typeface="+mn-lt"/>
                <a:cs typeface="+mn-cs"/>
              </a:defRPr>
            </a:lvl1pPr>
          </a:lstStyle>
          <a:p>
            <a:pPr algn="ctr"/>
            <a:r>
              <a:rPr lang="pt-BR" sz="3600" dirty="0"/>
              <a:t>“Eu lhes darei um novo coração e colocarei em vocês um novo espírito. </a:t>
            </a:r>
          </a:p>
          <a:p>
            <a:pPr algn="ctr"/>
            <a:r>
              <a:rPr lang="pt-BR" sz="3600" dirty="0"/>
              <a:t>Removerei seu coração de pedra </a:t>
            </a:r>
          </a:p>
          <a:p>
            <a:pPr algn="ctr"/>
            <a:r>
              <a:rPr lang="pt-BR" sz="3600" dirty="0"/>
              <a:t>e lhes darei coração de carne” </a:t>
            </a:r>
          </a:p>
          <a:p>
            <a:r>
              <a:rPr lang="pt-BR" sz="3600" b="0" dirty="0"/>
              <a:t>Ezequiel 36:26</a:t>
            </a:r>
            <a:endParaRPr lang="en-AU" sz="3600" b="0" dirty="0"/>
          </a:p>
        </p:txBody>
      </p:sp>
    </p:spTree>
    <p:extLst>
      <p:ext uri="{BB962C8B-B14F-4D97-AF65-F5344CB8AC3E}">
        <p14:creationId xmlns:p14="http://schemas.microsoft.com/office/powerpoint/2010/main" val="404084655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3F9C04-57CD-EDA3-12CD-CF2B06A4D429}"/>
            </a:ext>
          </a:extLst>
        </p:cNvPr>
        <p:cNvGrpSpPr/>
        <p:nvPr/>
      </p:nvGrpSpPr>
      <p:grpSpPr>
        <a:xfrm>
          <a:off x="0" y="0"/>
          <a:ext cx="0" cy="0"/>
          <a:chOff x="0" y="0"/>
          <a:chExt cx="0" cy="0"/>
        </a:xfrm>
      </p:grpSpPr>
      <p:pic>
        <p:nvPicPr>
          <p:cNvPr id="4" name="Imagem 3">
            <a:extLst>
              <a:ext uri="{FF2B5EF4-FFF2-40B4-BE49-F238E27FC236}">
                <a16:creationId xmlns:a16="http://schemas.microsoft.com/office/drawing/2014/main" id="{8A042DF0-C0DA-7934-6EAA-2C2FA87867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38122"/>
            <a:ext cx="9144000" cy="6219878"/>
          </a:xfrm>
          <a:prstGeom prst="rect">
            <a:avLst/>
          </a:prstGeom>
        </p:spPr>
      </p:pic>
      <p:sp>
        <p:nvSpPr>
          <p:cNvPr id="5" name="Espaço Reservado para Texto 4">
            <a:extLst>
              <a:ext uri="{FF2B5EF4-FFF2-40B4-BE49-F238E27FC236}">
                <a16:creationId xmlns:a16="http://schemas.microsoft.com/office/drawing/2014/main" id="{4CD67E53-2961-D3F6-858D-8946A72C73CB}"/>
              </a:ext>
            </a:extLst>
          </p:cNvPr>
          <p:cNvSpPr>
            <a:spLocks noGrp="1"/>
          </p:cNvSpPr>
          <p:nvPr>
            <p:ph type="body" sz="quarter" idx="12"/>
          </p:nvPr>
        </p:nvSpPr>
        <p:spPr>
          <a:xfrm>
            <a:off x="4017555" y="99513"/>
            <a:ext cx="1152128" cy="538609"/>
          </a:xfrm>
          <a:noFill/>
        </p:spPr>
        <p:txBody>
          <a:bodyPr/>
          <a:lstStyle/>
          <a:p>
            <a:r>
              <a:rPr lang="pt-BR" dirty="0"/>
              <a:t>07</a:t>
            </a:r>
          </a:p>
        </p:txBody>
      </p:sp>
      <p:sp>
        <p:nvSpPr>
          <p:cNvPr id="6" name="CaixaDeTexto 5">
            <a:extLst>
              <a:ext uri="{FF2B5EF4-FFF2-40B4-BE49-F238E27FC236}">
                <a16:creationId xmlns:a16="http://schemas.microsoft.com/office/drawing/2014/main" id="{6C32598C-818F-7EFD-3817-F778B67293C8}"/>
              </a:ext>
            </a:extLst>
          </p:cNvPr>
          <p:cNvSpPr txBox="1"/>
          <p:nvPr/>
        </p:nvSpPr>
        <p:spPr>
          <a:xfrm>
            <a:off x="9867" y="4337943"/>
            <a:ext cx="8993258" cy="2308324"/>
          </a:xfrm>
          <a:prstGeom prst="rect">
            <a:avLst/>
          </a:prstGeom>
          <a:noFill/>
        </p:spPr>
        <p:txBody>
          <a:bodyPr wrap="square">
            <a:spAutoFit/>
          </a:bodyPr>
          <a:lstStyle>
            <a:defPPr>
              <a:defRPr lang="pt-BR"/>
            </a:defPPr>
            <a:lvl1pPr algn="r">
              <a:defRPr sz="3200" b="1">
                <a:ln>
                  <a:solidFill>
                    <a:schemeClr val="tx1"/>
                  </a:solidFill>
                </a:ln>
                <a:solidFill>
                  <a:schemeClr val="bg1"/>
                </a:solidFill>
                <a:latin typeface="+mn-lt"/>
                <a:cs typeface="+mn-cs"/>
              </a:defRPr>
            </a:lvl1pPr>
          </a:lstStyle>
          <a:p>
            <a:pPr algn="ctr"/>
            <a:r>
              <a:rPr lang="pt-BR" sz="3600" dirty="0"/>
              <a:t> “Graças a Deus, que nos dá vitória sobre o pecado e sobre a morte por meio de </a:t>
            </a:r>
          </a:p>
          <a:p>
            <a:pPr algn="ctr"/>
            <a:r>
              <a:rPr lang="pt-BR" sz="3600" dirty="0"/>
              <a:t>nosso Senhor Jesus Cristo!” </a:t>
            </a:r>
          </a:p>
          <a:p>
            <a:r>
              <a:rPr lang="pt-BR" sz="3600" dirty="0"/>
              <a:t>1° Coríntios 15:57 	</a:t>
            </a:r>
            <a:endParaRPr lang="en-AU" sz="3600" b="0" dirty="0"/>
          </a:p>
        </p:txBody>
      </p:sp>
    </p:spTree>
    <p:extLst>
      <p:ext uri="{BB962C8B-B14F-4D97-AF65-F5344CB8AC3E}">
        <p14:creationId xmlns:p14="http://schemas.microsoft.com/office/powerpoint/2010/main" val="237098893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F5E53E-7546-7FCE-6BAB-45D8D76C424C}"/>
            </a:ext>
          </a:extLst>
        </p:cNvPr>
        <p:cNvGrpSpPr/>
        <p:nvPr/>
      </p:nvGrpSpPr>
      <p:grpSpPr>
        <a:xfrm>
          <a:off x="0" y="0"/>
          <a:ext cx="0" cy="0"/>
          <a:chOff x="0" y="0"/>
          <a:chExt cx="0" cy="0"/>
        </a:xfrm>
      </p:grpSpPr>
      <p:pic>
        <p:nvPicPr>
          <p:cNvPr id="4" name="Imagem 3">
            <a:extLst>
              <a:ext uri="{FF2B5EF4-FFF2-40B4-BE49-F238E27FC236}">
                <a16:creationId xmlns:a16="http://schemas.microsoft.com/office/drawing/2014/main" id="{76A08D33-FBD4-98B0-4D8E-41B47DEAEB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7" y="638122"/>
            <a:ext cx="9144000" cy="6230637"/>
          </a:xfrm>
          <a:prstGeom prst="rect">
            <a:avLst/>
          </a:prstGeom>
        </p:spPr>
      </p:pic>
      <p:sp>
        <p:nvSpPr>
          <p:cNvPr id="5" name="Espaço Reservado para Texto 4">
            <a:extLst>
              <a:ext uri="{FF2B5EF4-FFF2-40B4-BE49-F238E27FC236}">
                <a16:creationId xmlns:a16="http://schemas.microsoft.com/office/drawing/2014/main" id="{44EA6FD3-CDC4-ECB3-9200-E5654E16FAD1}"/>
              </a:ext>
            </a:extLst>
          </p:cNvPr>
          <p:cNvSpPr>
            <a:spLocks noGrp="1"/>
          </p:cNvSpPr>
          <p:nvPr>
            <p:ph type="body" sz="quarter" idx="12"/>
          </p:nvPr>
        </p:nvSpPr>
        <p:spPr>
          <a:xfrm>
            <a:off x="4017555" y="99513"/>
            <a:ext cx="1152128" cy="538609"/>
          </a:xfrm>
          <a:noFill/>
        </p:spPr>
        <p:txBody>
          <a:bodyPr/>
          <a:lstStyle/>
          <a:p>
            <a:r>
              <a:rPr lang="pt-BR" dirty="0"/>
              <a:t>08</a:t>
            </a:r>
          </a:p>
        </p:txBody>
      </p:sp>
      <p:sp>
        <p:nvSpPr>
          <p:cNvPr id="6" name="CaixaDeTexto 5">
            <a:extLst>
              <a:ext uri="{FF2B5EF4-FFF2-40B4-BE49-F238E27FC236}">
                <a16:creationId xmlns:a16="http://schemas.microsoft.com/office/drawing/2014/main" id="{C6A2ACAF-803C-20B9-43FA-E06C41955770}"/>
              </a:ext>
            </a:extLst>
          </p:cNvPr>
          <p:cNvSpPr txBox="1"/>
          <p:nvPr/>
        </p:nvSpPr>
        <p:spPr>
          <a:xfrm>
            <a:off x="9867" y="4337943"/>
            <a:ext cx="8993258" cy="2185214"/>
          </a:xfrm>
          <a:prstGeom prst="rect">
            <a:avLst/>
          </a:prstGeom>
          <a:noFill/>
        </p:spPr>
        <p:txBody>
          <a:bodyPr wrap="square">
            <a:spAutoFit/>
          </a:bodyPr>
          <a:lstStyle>
            <a:defPPr>
              <a:defRPr lang="pt-BR"/>
            </a:defPPr>
            <a:lvl1pPr algn="r">
              <a:defRPr sz="3200" b="1">
                <a:ln>
                  <a:solidFill>
                    <a:schemeClr val="tx1"/>
                  </a:solidFill>
                </a:ln>
                <a:solidFill>
                  <a:schemeClr val="bg1"/>
                </a:solidFill>
                <a:latin typeface="+mn-lt"/>
                <a:cs typeface="+mn-cs"/>
              </a:defRPr>
            </a:lvl1pPr>
          </a:lstStyle>
          <a:p>
            <a:pPr marL="0" indent="0">
              <a:spcBef>
                <a:spcPts val="0"/>
              </a:spcBef>
            </a:pPr>
            <a:r>
              <a:rPr lang="pt-BR" sz="3600" dirty="0"/>
              <a:t> “Jesus voltou a falar ao povo e disse: ‘Eu sou a luz do mundo. Se vocês Me seguirem, não andarão no escuro, pois terão a luz da vida’” </a:t>
            </a:r>
          </a:p>
          <a:p>
            <a:pPr>
              <a:spcBef>
                <a:spcPts val="0"/>
              </a:spcBef>
            </a:pPr>
            <a:r>
              <a:rPr lang="pt-BR" sz="2800" dirty="0"/>
              <a:t>João 8:12</a:t>
            </a:r>
          </a:p>
        </p:txBody>
      </p:sp>
    </p:spTree>
    <p:extLst>
      <p:ext uri="{BB962C8B-B14F-4D97-AF65-F5344CB8AC3E}">
        <p14:creationId xmlns:p14="http://schemas.microsoft.com/office/powerpoint/2010/main" val="233726423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097D7E-3BD3-0C78-B564-FF9781A421DC}"/>
            </a:ext>
          </a:extLst>
        </p:cNvPr>
        <p:cNvGrpSpPr/>
        <p:nvPr/>
      </p:nvGrpSpPr>
      <p:grpSpPr>
        <a:xfrm>
          <a:off x="0" y="0"/>
          <a:ext cx="0" cy="0"/>
          <a:chOff x="0" y="0"/>
          <a:chExt cx="0" cy="0"/>
        </a:xfrm>
      </p:grpSpPr>
      <p:pic>
        <p:nvPicPr>
          <p:cNvPr id="4" name="Imagem 3">
            <a:extLst>
              <a:ext uri="{FF2B5EF4-FFF2-40B4-BE49-F238E27FC236}">
                <a16:creationId xmlns:a16="http://schemas.microsoft.com/office/drawing/2014/main" id="{85BF98FF-4DE8-495B-B35D-0BD19701B7B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38122"/>
            <a:ext cx="9144000" cy="6219878"/>
          </a:xfrm>
          <a:prstGeom prst="rect">
            <a:avLst/>
          </a:prstGeom>
        </p:spPr>
      </p:pic>
      <p:sp>
        <p:nvSpPr>
          <p:cNvPr id="5" name="Espaço Reservado para Texto 4">
            <a:extLst>
              <a:ext uri="{FF2B5EF4-FFF2-40B4-BE49-F238E27FC236}">
                <a16:creationId xmlns:a16="http://schemas.microsoft.com/office/drawing/2014/main" id="{2BE7C626-49FE-3C24-BF03-FF2C4FF4CB20}"/>
              </a:ext>
            </a:extLst>
          </p:cNvPr>
          <p:cNvSpPr>
            <a:spLocks noGrp="1"/>
          </p:cNvSpPr>
          <p:nvPr>
            <p:ph type="body" sz="quarter" idx="12"/>
          </p:nvPr>
        </p:nvSpPr>
        <p:spPr>
          <a:xfrm>
            <a:off x="4017555" y="99513"/>
            <a:ext cx="1152128" cy="538609"/>
          </a:xfrm>
          <a:noFill/>
        </p:spPr>
        <p:txBody>
          <a:bodyPr/>
          <a:lstStyle/>
          <a:p>
            <a:r>
              <a:rPr lang="pt-BR" dirty="0"/>
              <a:t>09</a:t>
            </a:r>
          </a:p>
        </p:txBody>
      </p:sp>
      <p:sp>
        <p:nvSpPr>
          <p:cNvPr id="6" name="CaixaDeTexto 5">
            <a:extLst>
              <a:ext uri="{FF2B5EF4-FFF2-40B4-BE49-F238E27FC236}">
                <a16:creationId xmlns:a16="http://schemas.microsoft.com/office/drawing/2014/main" id="{98C9629A-F1B2-8C99-5B5C-4DE3A0389952}"/>
              </a:ext>
            </a:extLst>
          </p:cNvPr>
          <p:cNvSpPr txBox="1"/>
          <p:nvPr/>
        </p:nvSpPr>
        <p:spPr>
          <a:xfrm>
            <a:off x="50800" y="3717032"/>
            <a:ext cx="8993258" cy="3293209"/>
          </a:xfrm>
          <a:prstGeom prst="rect">
            <a:avLst/>
          </a:prstGeom>
          <a:noFill/>
        </p:spPr>
        <p:txBody>
          <a:bodyPr wrap="square">
            <a:spAutoFit/>
          </a:bodyPr>
          <a:lstStyle>
            <a:defPPr>
              <a:defRPr lang="pt-BR"/>
            </a:defPPr>
            <a:lvl1pPr algn="r">
              <a:defRPr sz="3200" b="1">
                <a:ln>
                  <a:solidFill>
                    <a:schemeClr val="tx1"/>
                  </a:solidFill>
                </a:ln>
                <a:solidFill>
                  <a:schemeClr val="bg1"/>
                </a:solidFill>
                <a:latin typeface="+mn-lt"/>
                <a:cs typeface="+mn-cs"/>
              </a:defRPr>
            </a:lvl1pPr>
          </a:lstStyle>
          <a:p>
            <a:pPr marL="0" indent="0" algn="ctr">
              <a:spcBef>
                <a:spcPts val="0"/>
              </a:spcBef>
            </a:pPr>
            <a:r>
              <a:rPr lang="pt-BR" sz="3600" dirty="0"/>
              <a:t> “Deem graças ao Senhor dos senhores. Seu amor dura para sempre! Deem graças ao único que realiza grandes maravilhas. Seu amor dura para sempre!” </a:t>
            </a:r>
          </a:p>
          <a:p>
            <a:pPr marL="0" indent="0">
              <a:spcBef>
                <a:spcPts val="0"/>
              </a:spcBef>
            </a:pPr>
            <a:r>
              <a:rPr lang="pt-BR" sz="2800" dirty="0"/>
              <a:t>Salmo 136:3,4</a:t>
            </a:r>
          </a:p>
          <a:p>
            <a:pPr>
              <a:spcBef>
                <a:spcPts val="0"/>
              </a:spcBef>
            </a:pPr>
            <a:endParaRPr lang="pt-BR" sz="2800" dirty="0"/>
          </a:p>
        </p:txBody>
      </p:sp>
    </p:spTree>
    <p:extLst>
      <p:ext uri="{BB962C8B-B14F-4D97-AF65-F5344CB8AC3E}">
        <p14:creationId xmlns:p14="http://schemas.microsoft.com/office/powerpoint/2010/main" val="374314878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85E91B-01A5-556F-4DC2-825ABC9DAB12}"/>
            </a:ext>
          </a:extLst>
        </p:cNvPr>
        <p:cNvGrpSpPr/>
        <p:nvPr/>
      </p:nvGrpSpPr>
      <p:grpSpPr>
        <a:xfrm>
          <a:off x="0" y="0"/>
          <a:ext cx="0" cy="0"/>
          <a:chOff x="0" y="0"/>
          <a:chExt cx="0" cy="0"/>
        </a:xfrm>
      </p:grpSpPr>
      <p:pic>
        <p:nvPicPr>
          <p:cNvPr id="4" name="Imagem 3">
            <a:extLst>
              <a:ext uri="{FF2B5EF4-FFF2-40B4-BE49-F238E27FC236}">
                <a16:creationId xmlns:a16="http://schemas.microsoft.com/office/drawing/2014/main" id="{C0552746-4019-D38E-F755-6B546CFC14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63882"/>
            <a:ext cx="9144000" cy="6194118"/>
          </a:xfrm>
          <a:prstGeom prst="rect">
            <a:avLst/>
          </a:prstGeom>
        </p:spPr>
      </p:pic>
      <p:sp>
        <p:nvSpPr>
          <p:cNvPr id="5" name="Espaço Reservado para Texto 4">
            <a:extLst>
              <a:ext uri="{FF2B5EF4-FFF2-40B4-BE49-F238E27FC236}">
                <a16:creationId xmlns:a16="http://schemas.microsoft.com/office/drawing/2014/main" id="{226351F9-B54D-543C-D3CD-8ED5EF21B61A}"/>
              </a:ext>
            </a:extLst>
          </p:cNvPr>
          <p:cNvSpPr>
            <a:spLocks noGrp="1"/>
          </p:cNvSpPr>
          <p:nvPr>
            <p:ph type="body" sz="quarter" idx="12"/>
          </p:nvPr>
        </p:nvSpPr>
        <p:spPr>
          <a:xfrm>
            <a:off x="4017555" y="99513"/>
            <a:ext cx="1152128" cy="538609"/>
          </a:xfrm>
          <a:noFill/>
        </p:spPr>
        <p:txBody>
          <a:bodyPr/>
          <a:lstStyle/>
          <a:p>
            <a:r>
              <a:rPr lang="pt-BR" dirty="0"/>
              <a:t>10</a:t>
            </a:r>
          </a:p>
        </p:txBody>
      </p:sp>
      <p:sp>
        <p:nvSpPr>
          <p:cNvPr id="6" name="CaixaDeTexto 5">
            <a:extLst>
              <a:ext uri="{FF2B5EF4-FFF2-40B4-BE49-F238E27FC236}">
                <a16:creationId xmlns:a16="http://schemas.microsoft.com/office/drawing/2014/main" id="{66CD9900-44EC-3B9D-5FA0-5BF8351F4C65}"/>
              </a:ext>
            </a:extLst>
          </p:cNvPr>
          <p:cNvSpPr txBox="1"/>
          <p:nvPr/>
        </p:nvSpPr>
        <p:spPr>
          <a:xfrm>
            <a:off x="50800" y="3717032"/>
            <a:ext cx="8993258" cy="2554545"/>
          </a:xfrm>
          <a:prstGeom prst="rect">
            <a:avLst/>
          </a:prstGeom>
          <a:noFill/>
        </p:spPr>
        <p:txBody>
          <a:bodyPr wrap="square">
            <a:spAutoFit/>
          </a:bodyPr>
          <a:lstStyle>
            <a:defPPr>
              <a:defRPr lang="pt-BR"/>
            </a:defPPr>
            <a:lvl1pPr algn="r">
              <a:defRPr sz="3200" b="1">
                <a:ln>
                  <a:solidFill>
                    <a:schemeClr val="tx1"/>
                  </a:solidFill>
                </a:ln>
                <a:solidFill>
                  <a:schemeClr val="bg1"/>
                </a:solidFill>
                <a:latin typeface="+mn-lt"/>
                <a:cs typeface="+mn-cs"/>
              </a:defRPr>
            </a:lvl1pPr>
          </a:lstStyle>
          <a:p>
            <a:pPr algn="ctr">
              <a:spcBef>
                <a:spcPts val="0"/>
              </a:spcBef>
            </a:pPr>
            <a:r>
              <a:rPr lang="pt-BR" sz="4000" dirty="0"/>
              <a:t> </a:t>
            </a:r>
          </a:p>
          <a:p>
            <a:pPr>
              <a:spcBef>
                <a:spcPts val="0"/>
              </a:spcBef>
            </a:pPr>
            <a:r>
              <a:rPr lang="pt-BR" sz="4000" dirty="0"/>
              <a:t> “Jesus respondeu: ‘Eu sou o pão da vida. Quem vem a Mim nunca mais terá fome’” João 6:35</a:t>
            </a:r>
          </a:p>
        </p:txBody>
      </p:sp>
    </p:spTree>
    <p:extLst>
      <p:ext uri="{BB962C8B-B14F-4D97-AF65-F5344CB8AC3E}">
        <p14:creationId xmlns:p14="http://schemas.microsoft.com/office/powerpoint/2010/main" val="346243848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7DFB8E-2288-98BA-7F96-2D938579A09C}"/>
            </a:ext>
          </a:extLst>
        </p:cNvPr>
        <p:cNvGrpSpPr/>
        <p:nvPr/>
      </p:nvGrpSpPr>
      <p:grpSpPr>
        <a:xfrm>
          <a:off x="0" y="0"/>
          <a:ext cx="0" cy="0"/>
          <a:chOff x="0" y="0"/>
          <a:chExt cx="0" cy="0"/>
        </a:xfrm>
      </p:grpSpPr>
      <p:pic>
        <p:nvPicPr>
          <p:cNvPr id="5" name="Espaço Reservado para Imagem 4">
            <a:extLst>
              <a:ext uri="{FF2B5EF4-FFF2-40B4-BE49-F238E27FC236}">
                <a16:creationId xmlns:a16="http://schemas.microsoft.com/office/drawing/2014/main" id="{EE5952C1-54AF-2C7D-857B-D21DB59139CB}"/>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8342" r="8342"/>
          <a:stretch>
            <a:fillRect/>
          </a:stretch>
        </p:blipFill>
        <p:spPr>
          <a:xfrm>
            <a:off x="1331913" y="571500"/>
            <a:ext cx="7761287" cy="6210300"/>
          </a:xfrm>
          <a:prstGeom prst="rect">
            <a:avLst/>
          </a:prstGeom>
          <a:solidFill>
            <a:schemeClr val="bg1"/>
          </a:solidFill>
        </p:spPr>
      </p:pic>
      <p:sp>
        <p:nvSpPr>
          <p:cNvPr id="13" name="Espaço Reservado para Texto 12">
            <a:extLst>
              <a:ext uri="{FF2B5EF4-FFF2-40B4-BE49-F238E27FC236}">
                <a16:creationId xmlns:a16="http://schemas.microsoft.com/office/drawing/2014/main" id="{1A0EFF36-6120-E5EB-6BC4-37222740B5E0}"/>
              </a:ext>
            </a:extLst>
          </p:cNvPr>
          <p:cNvSpPr>
            <a:spLocks noGrp="1"/>
          </p:cNvSpPr>
          <p:nvPr>
            <p:ph type="body" sz="quarter" idx="16"/>
          </p:nvPr>
        </p:nvSpPr>
        <p:spPr>
          <a:xfrm>
            <a:off x="1332000" y="570864"/>
            <a:ext cx="7812000" cy="6211536"/>
          </a:xfrm>
          <a:solidFill>
            <a:schemeClr val="bg1">
              <a:alpha val="49000"/>
            </a:schemeClr>
          </a:solidFill>
        </p:spPr>
        <p:txBody>
          <a:bodyPr/>
          <a:lstStyle/>
          <a:p>
            <a:r>
              <a:rPr lang="pt-BR" dirty="0"/>
              <a:t> </a:t>
            </a:r>
            <a:r>
              <a:rPr lang="pt-BR" i="1" dirty="0"/>
              <a:t>• Quando tenho um pão, o que eu posso fazer se quiser compartilhá-lo? </a:t>
            </a:r>
          </a:p>
          <a:p>
            <a:endParaRPr lang="pt-BR" i="1" dirty="0"/>
          </a:p>
          <a:p>
            <a:r>
              <a:rPr lang="pt-BR" i="1" dirty="0"/>
              <a:t>• Partindo o pão, posso compartilhá-lo agora?</a:t>
            </a:r>
            <a:endParaRPr lang="pt-BR" b="0" dirty="0"/>
          </a:p>
          <a:p>
            <a:endParaRPr lang="pt-BR" i="1" dirty="0"/>
          </a:p>
          <a:p>
            <a:r>
              <a:rPr lang="pt-BR" i="1" dirty="0"/>
              <a:t>• Agora tenho mais pão? </a:t>
            </a:r>
            <a:endParaRPr lang="pt-BR" b="0" dirty="0"/>
          </a:p>
          <a:p>
            <a:endParaRPr lang="pt-BR" i="1" dirty="0"/>
          </a:p>
          <a:p>
            <a:r>
              <a:rPr lang="pt-BR" i="1" dirty="0"/>
              <a:t>• Na semana passada, aprendemos o que é um milagre. Como você explicaria isso para alguém? </a:t>
            </a:r>
            <a:endParaRPr lang="pt-BR" dirty="0"/>
          </a:p>
        </p:txBody>
      </p:sp>
      <p:sp>
        <p:nvSpPr>
          <p:cNvPr id="7" name="Espaço Reservado para Texto 6">
            <a:extLst>
              <a:ext uri="{FF2B5EF4-FFF2-40B4-BE49-F238E27FC236}">
                <a16:creationId xmlns:a16="http://schemas.microsoft.com/office/drawing/2014/main" id="{6B461E35-91CD-2CA4-C95D-55E4A8BBB5CF}"/>
              </a:ext>
            </a:extLst>
          </p:cNvPr>
          <p:cNvSpPr>
            <a:spLocks noGrp="1"/>
          </p:cNvSpPr>
          <p:nvPr>
            <p:ph type="body" sz="quarter" idx="15"/>
          </p:nvPr>
        </p:nvSpPr>
        <p:spPr/>
        <p:txBody>
          <a:bodyPr/>
          <a:lstStyle/>
          <a:p>
            <a:r>
              <a:rPr lang="pt-BR" dirty="0"/>
              <a:t>Faça</a:t>
            </a:r>
          </a:p>
        </p:txBody>
      </p:sp>
    </p:spTree>
    <p:extLst>
      <p:ext uri="{BB962C8B-B14F-4D97-AF65-F5344CB8AC3E}">
        <p14:creationId xmlns:p14="http://schemas.microsoft.com/office/powerpoint/2010/main" val="3464627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78E9D-540B-C317-9160-AC93E2300F67}"/>
            </a:ext>
          </a:extLst>
        </p:cNvPr>
        <p:cNvGrpSpPr/>
        <p:nvPr/>
      </p:nvGrpSpPr>
      <p:grpSpPr>
        <a:xfrm>
          <a:off x="0" y="0"/>
          <a:ext cx="0" cy="0"/>
          <a:chOff x="0" y="0"/>
          <a:chExt cx="0" cy="0"/>
        </a:xfrm>
      </p:grpSpPr>
      <p:pic>
        <p:nvPicPr>
          <p:cNvPr id="5" name="Espaço Reservado para Imagem 4">
            <a:extLst>
              <a:ext uri="{FF2B5EF4-FFF2-40B4-BE49-F238E27FC236}">
                <a16:creationId xmlns:a16="http://schemas.microsoft.com/office/drawing/2014/main" id="{7035DBDD-C8C4-044E-A9B2-577F07D3A899}"/>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8342" r="8342"/>
          <a:stretch/>
        </p:blipFill>
        <p:spPr>
          <a:prstGeom prst="rect">
            <a:avLst/>
          </a:prstGeom>
          <a:solidFill>
            <a:schemeClr val="bg1"/>
          </a:solidFill>
        </p:spPr>
      </p:pic>
      <p:sp>
        <p:nvSpPr>
          <p:cNvPr id="7" name="Espaço Reservado para Texto 6">
            <a:extLst>
              <a:ext uri="{FF2B5EF4-FFF2-40B4-BE49-F238E27FC236}">
                <a16:creationId xmlns:a16="http://schemas.microsoft.com/office/drawing/2014/main" id="{405CA92C-6C8F-B1B7-ADCB-1C69B80141B1}"/>
              </a:ext>
            </a:extLst>
          </p:cNvPr>
          <p:cNvSpPr>
            <a:spLocks noGrp="1"/>
          </p:cNvSpPr>
          <p:nvPr>
            <p:ph type="body" sz="quarter" idx="15"/>
          </p:nvPr>
        </p:nvSpPr>
        <p:spPr/>
        <p:txBody>
          <a:bodyPr/>
          <a:lstStyle/>
          <a:p>
            <a:r>
              <a:rPr lang="pt-BR" dirty="0"/>
              <a:t>Ponto de Ensino</a:t>
            </a:r>
          </a:p>
        </p:txBody>
      </p:sp>
      <p:sp>
        <p:nvSpPr>
          <p:cNvPr id="13" name="Espaço Reservado para Texto 12">
            <a:extLst>
              <a:ext uri="{FF2B5EF4-FFF2-40B4-BE49-F238E27FC236}">
                <a16:creationId xmlns:a16="http://schemas.microsoft.com/office/drawing/2014/main" id="{04A6E4B4-7ACC-4794-7A0B-33F58BF72F54}"/>
              </a:ext>
            </a:extLst>
          </p:cNvPr>
          <p:cNvSpPr>
            <a:spLocks noGrp="1"/>
          </p:cNvSpPr>
          <p:nvPr>
            <p:ph type="body" sz="quarter" idx="16"/>
          </p:nvPr>
        </p:nvSpPr>
        <p:spPr>
          <a:solidFill>
            <a:schemeClr val="bg1">
              <a:alpha val="49000"/>
            </a:schemeClr>
          </a:solidFill>
        </p:spPr>
        <p:txBody>
          <a:bodyPr/>
          <a:lstStyle/>
          <a:p>
            <a:pPr marL="108000" indent="342900">
              <a:spcBef>
                <a:spcPts val="0"/>
              </a:spcBef>
            </a:pPr>
            <a:r>
              <a:rPr lang="pt-BR" sz="3200" dirty="0"/>
              <a:t> </a:t>
            </a:r>
          </a:p>
          <a:p>
            <a:pPr marL="108000" indent="342900">
              <a:spcBef>
                <a:spcPts val="0"/>
              </a:spcBef>
            </a:pPr>
            <a:r>
              <a:rPr lang="pt-BR" sz="3200" i="1" dirty="0"/>
              <a:t>Na história de hoje, Jesus fez mais pão e peixe, não apenas mais pedaços, para alimentar milhares de pessoas. Isso foi um milagre: algo extraordinário que só Deus poderia fazer</a:t>
            </a:r>
            <a:r>
              <a:rPr lang="pt-BR" sz="3200" dirty="0"/>
              <a:t>. </a:t>
            </a:r>
          </a:p>
        </p:txBody>
      </p:sp>
    </p:spTree>
    <p:extLst>
      <p:ext uri="{BB962C8B-B14F-4D97-AF65-F5344CB8AC3E}">
        <p14:creationId xmlns:p14="http://schemas.microsoft.com/office/powerpoint/2010/main" val="8012688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E49938-4E68-4A4E-A42C-5CB5F23CC2BD}"/>
            </a:ext>
          </a:extLst>
        </p:cNvPr>
        <p:cNvGrpSpPr/>
        <p:nvPr/>
      </p:nvGrpSpPr>
      <p:grpSpPr>
        <a:xfrm>
          <a:off x="0" y="0"/>
          <a:ext cx="0" cy="0"/>
          <a:chOff x="0" y="0"/>
          <a:chExt cx="0" cy="0"/>
        </a:xfrm>
      </p:grpSpPr>
    </p:spTree>
    <p:extLst>
      <p:ext uri="{BB962C8B-B14F-4D97-AF65-F5344CB8AC3E}">
        <p14:creationId xmlns:p14="http://schemas.microsoft.com/office/powerpoint/2010/main" val="280744661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546583"/>
        </a:solidFill>
        <a:effectLst/>
      </p:bgPr>
    </p:bg>
    <p:spTree>
      <p:nvGrpSpPr>
        <p:cNvPr id="1" name=""/>
        <p:cNvGrpSpPr/>
        <p:nvPr/>
      </p:nvGrpSpPr>
      <p:grpSpPr>
        <a:xfrm>
          <a:off x="0" y="0"/>
          <a:ext cx="0" cy="0"/>
          <a:chOff x="0" y="0"/>
          <a:chExt cx="0" cy="0"/>
        </a:xfrm>
      </p:grpSpPr>
      <p:pic>
        <p:nvPicPr>
          <p:cNvPr id="5" name="Imagem 4">
            <a:extLst>
              <a:ext uri="{FF2B5EF4-FFF2-40B4-BE49-F238E27FC236}">
                <a16:creationId xmlns:a16="http://schemas.microsoft.com/office/drawing/2014/main" id="{0FADA45E-8402-010E-CFA1-27C3359CA8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2428167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AC6351-E750-3B25-72D4-941E5B15191F}"/>
            </a:ext>
          </a:extLst>
        </p:cNvPr>
        <p:cNvGrpSpPr/>
        <p:nvPr/>
      </p:nvGrpSpPr>
      <p:grpSpPr>
        <a:xfrm>
          <a:off x="0" y="0"/>
          <a:ext cx="0" cy="0"/>
          <a:chOff x="0" y="0"/>
          <a:chExt cx="0" cy="0"/>
        </a:xfrm>
      </p:grpSpPr>
      <p:pic>
        <p:nvPicPr>
          <p:cNvPr id="8" name="Espaço Reservado para Imagem 7">
            <a:extLst>
              <a:ext uri="{FF2B5EF4-FFF2-40B4-BE49-F238E27FC236}">
                <a16:creationId xmlns:a16="http://schemas.microsoft.com/office/drawing/2014/main" id="{8B0CC3ED-F765-BAB6-A814-4D0059D95F70}"/>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14263" r="14263"/>
          <a:stretch>
            <a:fillRect/>
          </a:stretch>
        </p:blipFill>
        <p:spPr>
          <a:prstGeom prst="rect">
            <a:avLst/>
          </a:prstGeom>
        </p:spPr>
      </p:pic>
      <p:sp>
        <p:nvSpPr>
          <p:cNvPr id="4" name="CaixaDeTexto 3">
            <a:extLst>
              <a:ext uri="{FF2B5EF4-FFF2-40B4-BE49-F238E27FC236}">
                <a16:creationId xmlns:a16="http://schemas.microsoft.com/office/drawing/2014/main" id="{BB6692C0-6903-4612-8EF0-CA4B12AB824C}"/>
              </a:ext>
            </a:extLst>
          </p:cNvPr>
          <p:cNvSpPr txBox="1">
            <a:spLocks noChangeAspect="1"/>
          </p:cNvSpPr>
          <p:nvPr/>
        </p:nvSpPr>
        <p:spPr>
          <a:xfrm>
            <a:off x="1365483" y="680400"/>
            <a:ext cx="7772356" cy="6177600"/>
          </a:xfrm>
          <a:prstGeom prst="rect">
            <a:avLst/>
          </a:prstGeom>
          <a:solidFill>
            <a:schemeClr val="bg1">
              <a:alpha val="51000"/>
            </a:schemeClr>
          </a:solidFill>
          <a:ln>
            <a:noFill/>
          </a:ln>
        </p:spPr>
        <p:txBody>
          <a:bodyPr wrap="square">
            <a:noAutofit/>
          </a:bodyPr>
          <a:lstStyle/>
          <a:p>
            <a:pPr algn="ctr"/>
            <a:endParaRPr lang="pt-BR" sz="2400" b="1" dirty="0"/>
          </a:p>
          <a:p>
            <a:pPr algn="ctr"/>
            <a:endParaRPr lang="pt-BR" sz="2400" b="1" dirty="0"/>
          </a:p>
          <a:p>
            <a:pPr algn="ctr"/>
            <a:endParaRPr lang="pt-BR" sz="2400" b="1" dirty="0"/>
          </a:p>
          <a:p>
            <a:pPr algn="ctr"/>
            <a:endParaRPr lang="pt-BR" sz="2400" b="1" dirty="0"/>
          </a:p>
          <a:p>
            <a:pPr algn="ctr"/>
            <a:endParaRPr lang="pt-BR" sz="2400" b="1" dirty="0"/>
          </a:p>
          <a:p>
            <a:pPr algn="ctr"/>
            <a:endParaRPr lang="pt-BR" sz="2400" b="1" dirty="0"/>
          </a:p>
          <a:p>
            <a:pPr algn="ctr"/>
            <a:endParaRPr lang="pt-BR" sz="2400" b="1" dirty="0"/>
          </a:p>
          <a:p>
            <a:pPr algn="ctr"/>
            <a:endParaRPr lang="pt-BR" sz="2400" b="1" dirty="0"/>
          </a:p>
          <a:p>
            <a:pPr algn="ctr"/>
            <a:endParaRPr lang="pt-BR" sz="2400" b="1" dirty="0"/>
          </a:p>
          <a:p>
            <a:r>
              <a:rPr lang="pt-BR" sz="2400" b="1" dirty="0"/>
              <a:t>                 Marcos 6:31</a:t>
            </a:r>
          </a:p>
          <a:p>
            <a:r>
              <a:rPr lang="pt-BR" sz="2400" b="1" dirty="0"/>
              <a:t>             </a:t>
            </a:r>
          </a:p>
          <a:p>
            <a:r>
              <a:rPr lang="pt-BR" sz="2400" b="1" dirty="0"/>
              <a:t>³¹ E ele disse-lhes: Vinde vós, aqui à parte, a um lugar deserto, e repousai um pouco. Porque havia muitos que iam e vinham, e não tinham tempo para comer.</a:t>
            </a:r>
          </a:p>
        </p:txBody>
      </p:sp>
    </p:spTree>
    <p:extLst>
      <p:ext uri="{BB962C8B-B14F-4D97-AF65-F5344CB8AC3E}">
        <p14:creationId xmlns:p14="http://schemas.microsoft.com/office/powerpoint/2010/main" val="31841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1" nodeType="clickEffect">
                                  <p:stCondLst>
                                    <p:cond delay="0"/>
                                  </p:stCondLst>
                                  <p:childTnLst>
                                    <p:set>
                                      <p:cBhvr>
                                        <p:cTn id="12" dur="1" fill="hold">
                                          <p:stCondLst>
                                            <p:cond delay="0"/>
                                          </p:stCondLst>
                                        </p:cTn>
                                        <p:tgtEl>
                                          <p:spTgt spid="4">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uiExpand="1" build="allAtOnce"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9781D9-C352-BF16-243B-351E59F6A332}"/>
            </a:ext>
          </a:extLst>
        </p:cNvPr>
        <p:cNvGrpSpPr/>
        <p:nvPr/>
      </p:nvGrpSpPr>
      <p:grpSpPr>
        <a:xfrm>
          <a:off x="0" y="0"/>
          <a:ext cx="0" cy="0"/>
          <a:chOff x="0" y="0"/>
          <a:chExt cx="0" cy="0"/>
        </a:xfrm>
      </p:grpSpPr>
      <p:pic>
        <p:nvPicPr>
          <p:cNvPr id="7" name="Espaço Reservado para Imagem 6">
            <a:extLst>
              <a:ext uri="{FF2B5EF4-FFF2-40B4-BE49-F238E27FC236}">
                <a16:creationId xmlns:a16="http://schemas.microsoft.com/office/drawing/2014/main" id="{7474A91C-F8E4-516D-6F87-7E303E840242}"/>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14263" r="14263"/>
          <a:stretch>
            <a:fillRect/>
          </a:stretch>
        </p:blipFill>
        <p:spPr>
          <a:prstGeom prst="rect">
            <a:avLst/>
          </a:prstGeom>
        </p:spPr>
      </p:pic>
      <p:sp>
        <p:nvSpPr>
          <p:cNvPr id="4" name="CaixaDeTexto 3">
            <a:extLst>
              <a:ext uri="{FF2B5EF4-FFF2-40B4-BE49-F238E27FC236}">
                <a16:creationId xmlns:a16="http://schemas.microsoft.com/office/drawing/2014/main" id="{99911AAC-8181-DE2E-DD49-1A89F2B778B7}"/>
              </a:ext>
            </a:extLst>
          </p:cNvPr>
          <p:cNvSpPr txBox="1">
            <a:spLocks noChangeAspect="1"/>
          </p:cNvSpPr>
          <p:nvPr/>
        </p:nvSpPr>
        <p:spPr>
          <a:xfrm>
            <a:off x="1365483" y="680400"/>
            <a:ext cx="7772356" cy="6177600"/>
          </a:xfrm>
          <a:prstGeom prst="rect">
            <a:avLst/>
          </a:prstGeom>
          <a:solidFill>
            <a:schemeClr val="bg1">
              <a:alpha val="51000"/>
            </a:schemeClr>
          </a:solidFill>
          <a:ln>
            <a:noFill/>
          </a:ln>
        </p:spPr>
        <p:txBody>
          <a:bodyPr wrap="square">
            <a:noAutofit/>
          </a:bodyPr>
          <a:lstStyle/>
          <a:p>
            <a:pPr algn="ctr"/>
            <a:endParaRPr lang="pt-BR" sz="2400" b="1" dirty="0"/>
          </a:p>
          <a:p>
            <a:pPr algn="ctr"/>
            <a:r>
              <a:rPr lang="pt-BR" sz="2400" b="1" dirty="0"/>
              <a:t>Marcos 6:34</a:t>
            </a:r>
          </a:p>
          <a:p>
            <a:endParaRPr lang="pt-BR" sz="2400" b="1" dirty="0"/>
          </a:p>
          <a:p>
            <a:r>
              <a:rPr lang="pt-BR" sz="2400" b="1" dirty="0"/>
              <a:t>³⁴ E Jesus, saindo, viu uma grande multidão, e teve compaixão deles, porque eram como ovelhas que não têm pastor; e começou a ensinar-lhes muitas coisas.</a:t>
            </a:r>
          </a:p>
        </p:txBody>
      </p:sp>
    </p:spTree>
    <p:extLst>
      <p:ext uri="{BB962C8B-B14F-4D97-AF65-F5344CB8AC3E}">
        <p14:creationId xmlns:p14="http://schemas.microsoft.com/office/powerpoint/2010/main" val="1129375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C56A65-2C5D-9EBC-D505-D27EFAD2B77B}"/>
            </a:ext>
          </a:extLst>
        </p:cNvPr>
        <p:cNvGrpSpPr/>
        <p:nvPr/>
      </p:nvGrpSpPr>
      <p:grpSpPr>
        <a:xfrm>
          <a:off x="0" y="0"/>
          <a:ext cx="0" cy="0"/>
          <a:chOff x="0" y="0"/>
          <a:chExt cx="0" cy="0"/>
        </a:xfrm>
      </p:grpSpPr>
      <p:pic>
        <p:nvPicPr>
          <p:cNvPr id="7" name="Espaço Reservado para Imagem 6">
            <a:extLst>
              <a:ext uri="{FF2B5EF4-FFF2-40B4-BE49-F238E27FC236}">
                <a16:creationId xmlns:a16="http://schemas.microsoft.com/office/drawing/2014/main" id="{B316A001-C453-A069-0D7F-BF33C847484F}"/>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14263" r="14263"/>
          <a:stretch>
            <a:fillRect/>
          </a:stretch>
        </p:blipFill>
        <p:spPr>
          <a:prstGeom prst="rect">
            <a:avLst/>
          </a:prstGeom>
        </p:spPr>
      </p:pic>
      <p:sp>
        <p:nvSpPr>
          <p:cNvPr id="2" name="CaixaDeTexto 1">
            <a:extLst>
              <a:ext uri="{FF2B5EF4-FFF2-40B4-BE49-F238E27FC236}">
                <a16:creationId xmlns:a16="http://schemas.microsoft.com/office/drawing/2014/main" id="{1C22867C-2519-FFF3-B6A7-66CAAE0D043A}"/>
              </a:ext>
            </a:extLst>
          </p:cNvPr>
          <p:cNvSpPr txBox="1">
            <a:spLocks noChangeAspect="1"/>
          </p:cNvSpPr>
          <p:nvPr/>
        </p:nvSpPr>
        <p:spPr>
          <a:xfrm>
            <a:off x="1365483" y="680400"/>
            <a:ext cx="7772356" cy="6177600"/>
          </a:xfrm>
          <a:prstGeom prst="rect">
            <a:avLst/>
          </a:prstGeom>
          <a:solidFill>
            <a:schemeClr val="bg1">
              <a:alpha val="51000"/>
            </a:schemeClr>
          </a:solidFill>
          <a:ln>
            <a:noFill/>
          </a:ln>
        </p:spPr>
        <p:txBody>
          <a:bodyPr wrap="square">
            <a:noAutofit/>
          </a:bodyPr>
          <a:lstStyle/>
          <a:p>
            <a:pPr algn="ctr"/>
            <a:endParaRPr lang="pt-BR" sz="2400" b="1" dirty="0"/>
          </a:p>
          <a:p>
            <a:pPr algn="ctr"/>
            <a:r>
              <a:rPr lang="pt-BR" sz="2400" b="1" dirty="0"/>
              <a:t>Marcos 6:36 a 38</a:t>
            </a:r>
          </a:p>
          <a:p>
            <a:pPr algn="ctr"/>
            <a:endParaRPr lang="pt-BR" sz="2400" b="1" dirty="0"/>
          </a:p>
          <a:p>
            <a:pPr algn="ctr"/>
            <a:endParaRPr lang="pt-BR" sz="2400" b="1" dirty="0"/>
          </a:p>
          <a:p>
            <a:r>
              <a:rPr lang="pt-BR" sz="2400" b="1" dirty="0"/>
              <a:t>³⁶ Despede-os, para que vão aos lugares e aldeias circunvizinhas, e comprem pão para si; porque não têm que comer.</a:t>
            </a:r>
          </a:p>
          <a:p>
            <a:r>
              <a:rPr lang="pt-BR" sz="2400" b="1" dirty="0"/>
              <a:t>³⁷ Ele, porém, respondendo, lhes disse: Dai-lhes vós de comer. E eles disseram-lhe: Iremos nós, e compraremos duzentos dinheiros de pão para lhes darmos de comer?</a:t>
            </a:r>
          </a:p>
          <a:p>
            <a:r>
              <a:rPr lang="pt-BR" sz="2400" b="1" dirty="0"/>
              <a:t>³⁸ E ele disse-lhes: Quantos pães tendes? Ide ver. E, sabendo-o eles, disseram: Cinco pães e dois peixes.</a:t>
            </a:r>
          </a:p>
        </p:txBody>
      </p:sp>
    </p:spTree>
    <p:extLst>
      <p:ext uri="{BB962C8B-B14F-4D97-AF65-F5344CB8AC3E}">
        <p14:creationId xmlns:p14="http://schemas.microsoft.com/office/powerpoint/2010/main" val="1895266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allAtOnce"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012340-FA43-0E2B-E338-094F01BE3CAE}"/>
            </a:ext>
          </a:extLst>
        </p:cNvPr>
        <p:cNvGrpSpPr/>
        <p:nvPr/>
      </p:nvGrpSpPr>
      <p:grpSpPr>
        <a:xfrm>
          <a:off x="0" y="0"/>
          <a:ext cx="0" cy="0"/>
          <a:chOff x="0" y="0"/>
          <a:chExt cx="0" cy="0"/>
        </a:xfrm>
      </p:grpSpPr>
      <p:pic>
        <p:nvPicPr>
          <p:cNvPr id="7" name="Espaço Reservado para Imagem 6">
            <a:extLst>
              <a:ext uri="{FF2B5EF4-FFF2-40B4-BE49-F238E27FC236}">
                <a16:creationId xmlns:a16="http://schemas.microsoft.com/office/drawing/2014/main" id="{9B7EE2BF-1966-6586-6F78-F9A702D28820}"/>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14299" r="14299"/>
          <a:stretch>
            <a:fillRect/>
          </a:stretch>
        </p:blipFill>
        <p:spPr>
          <a:prstGeom prst="rect">
            <a:avLst/>
          </a:prstGeom>
        </p:spPr>
      </p:pic>
      <p:sp>
        <p:nvSpPr>
          <p:cNvPr id="4" name="CaixaDeTexto 3">
            <a:extLst>
              <a:ext uri="{FF2B5EF4-FFF2-40B4-BE49-F238E27FC236}">
                <a16:creationId xmlns:a16="http://schemas.microsoft.com/office/drawing/2014/main" id="{2E80C59D-6E7D-904C-2453-3ED4A7800EF1}"/>
              </a:ext>
            </a:extLst>
          </p:cNvPr>
          <p:cNvSpPr txBox="1">
            <a:spLocks noChangeAspect="1"/>
          </p:cNvSpPr>
          <p:nvPr/>
        </p:nvSpPr>
        <p:spPr>
          <a:xfrm>
            <a:off x="1365483" y="680400"/>
            <a:ext cx="7772356" cy="6177600"/>
          </a:xfrm>
          <a:prstGeom prst="rect">
            <a:avLst/>
          </a:prstGeom>
          <a:solidFill>
            <a:schemeClr val="bg1">
              <a:alpha val="51000"/>
            </a:schemeClr>
          </a:solidFill>
          <a:ln>
            <a:noFill/>
          </a:ln>
        </p:spPr>
        <p:txBody>
          <a:bodyPr wrap="square">
            <a:noAutofit/>
          </a:bodyPr>
          <a:lstStyle/>
          <a:p>
            <a:pPr algn="ctr"/>
            <a:endParaRPr lang="pt-BR" sz="2300" b="1" dirty="0"/>
          </a:p>
          <a:p>
            <a:pPr algn="ctr"/>
            <a:r>
              <a:rPr lang="pt-BR" sz="2300" b="1" dirty="0"/>
              <a:t>Marcos 6:41</a:t>
            </a:r>
          </a:p>
          <a:p>
            <a:pPr algn="ctr"/>
            <a:endParaRPr lang="pt-BR" sz="2300" b="1" dirty="0"/>
          </a:p>
          <a:p>
            <a:r>
              <a:rPr lang="pt-BR" sz="2300" b="1" dirty="0"/>
              <a:t>⁴¹ E, tomando ele os cinco pães e os dois peixes, levantou os olhos ao céu, abençoou e partiu os pães, e deu-os aos seus discípulos para que os pusessem diante deles. E repartiu os dois peixes por todos.</a:t>
            </a:r>
          </a:p>
        </p:txBody>
      </p:sp>
    </p:spTree>
    <p:extLst>
      <p:ext uri="{BB962C8B-B14F-4D97-AF65-F5344CB8AC3E}">
        <p14:creationId xmlns:p14="http://schemas.microsoft.com/office/powerpoint/2010/main" val="245663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par>
                                <p:cTn id="7" presetID="1" presetClass="entr" presetSubtype="0" fill="hold" grpId="1"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grpId="1" nodeType="with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uiExpand="1" build="allAtOnce"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067760-AA48-D63A-BE9E-E731D7B2C464}"/>
            </a:ext>
          </a:extLst>
        </p:cNvPr>
        <p:cNvGrpSpPr/>
        <p:nvPr/>
      </p:nvGrpSpPr>
      <p:grpSpPr>
        <a:xfrm>
          <a:off x="0" y="0"/>
          <a:ext cx="0" cy="0"/>
          <a:chOff x="0" y="0"/>
          <a:chExt cx="0" cy="0"/>
        </a:xfrm>
      </p:grpSpPr>
      <p:pic>
        <p:nvPicPr>
          <p:cNvPr id="8" name="Espaço Reservado para Imagem 7">
            <a:extLst>
              <a:ext uri="{FF2B5EF4-FFF2-40B4-BE49-F238E27FC236}">
                <a16:creationId xmlns:a16="http://schemas.microsoft.com/office/drawing/2014/main" id="{E26A96D0-0C7E-8F36-D04A-A27B8B5FA4CE}"/>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14441" r="14441"/>
          <a:stretch>
            <a:fillRect/>
          </a:stretch>
        </p:blipFill>
        <p:spPr>
          <a:prstGeom prst="rect">
            <a:avLst/>
          </a:prstGeom>
        </p:spPr>
      </p:pic>
      <p:sp>
        <p:nvSpPr>
          <p:cNvPr id="4" name="CaixaDeTexto 3">
            <a:extLst>
              <a:ext uri="{FF2B5EF4-FFF2-40B4-BE49-F238E27FC236}">
                <a16:creationId xmlns:a16="http://schemas.microsoft.com/office/drawing/2014/main" id="{54B30C7F-1742-7F65-9D72-B28ECD956C68}"/>
              </a:ext>
            </a:extLst>
          </p:cNvPr>
          <p:cNvSpPr txBox="1">
            <a:spLocks noChangeAspect="1"/>
          </p:cNvSpPr>
          <p:nvPr/>
        </p:nvSpPr>
        <p:spPr>
          <a:xfrm>
            <a:off x="1365483" y="680400"/>
            <a:ext cx="7772356" cy="6177600"/>
          </a:xfrm>
          <a:prstGeom prst="rect">
            <a:avLst/>
          </a:prstGeom>
          <a:solidFill>
            <a:schemeClr val="bg1">
              <a:alpha val="51000"/>
            </a:schemeClr>
          </a:solidFill>
          <a:ln>
            <a:noFill/>
          </a:ln>
        </p:spPr>
        <p:txBody>
          <a:bodyPr wrap="square">
            <a:noAutofit/>
          </a:bodyPr>
          <a:lstStyle/>
          <a:p>
            <a:pPr algn="ctr"/>
            <a:endParaRPr lang="pt-BR" sz="2300" b="1" dirty="0"/>
          </a:p>
          <a:p>
            <a:pPr algn="ctr"/>
            <a:r>
              <a:rPr lang="pt-BR" sz="2300" b="1" dirty="0"/>
              <a:t>Mateus 15:32 a 36</a:t>
            </a:r>
          </a:p>
          <a:p>
            <a:pPr algn="ctr"/>
            <a:endParaRPr lang="pt-BR" sz="2300" b="1" dirty="0"/>
          </a:p>
          <a:p>
            <a:r>
              <a:rPr lang="pt-BR" sz="2200" b="1" dirty="0"/>
              <a:t>³² E Jesus, chamando os seus discípulos, disse: Tenho compaixão da multidão, porque já está comigo há três dias, e não tem o que comer; e não quero despedi-la em jejum, para que não desfaleça no caminho.</a:t>
            </a:r>
          </a:p>
          <a:p>
            <a:r>
              <a:rPr lang="pt-BR" sz="2200" b="1" dirty="0"/>
              <a:t>³³ E os seus discípulos disseram-lhe: De onde nos viriam, num deserto, tantos pães, para saciar tal multidão?</a:t>
            </a:r>
          </a:p>
          <a:p>
            <a:r>
              <a:rPr lang="pt-BR" sz="2200" b="1" dirty="0"/>
              <a:t>³⁴ E Jesus disse-lhes: Quantos pães tendes? E eles disseram: Sete, e uns poucos de peixinhos.</a:t>
            </a:r>
          </a:p>
          <a:p>
            <a:r>
              <a:rPr lang="pt-BR" sz="2200" b="1" dirty="0"/>
              <a:t>³⁵ Então mandou à multidão que se assentasse no chão,</a:t>
            </a:r>
          </a:p>
          <a:p>
            <a:r>
              <a:rPr lang="pt-BR" sz="2200" b="1" dirty="0"/>
              <a:t>³⁶ E, tomando os sete pães e os peixes, e dando graças, partiu-os, e deu-os aos seus discípulos, e os discípulos à multidão.</a:t>
            </a:r>
          </a:p>
        </p:txBody>
      </p:sp>
    </p:spTree>
    <p:extLst>
      <p:ext uri="{BB962C8B-B14F-4D97-AF65-F5344CB8AC3E}">
        <p14:creationId xmlns:p14="http://schemas.microsoft.com/office/powerpoint/2010/main" val="914111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76E35E-963F-5574-D54D-17FB26D1C1EA}"/>
            </a:ext>
          </a:extLst>
        </p:cNvPr>
        <p:cNvGrpSpPr/>
        <p:nvPr/>
      </p:nvGrpSpPr>
      <p:grpSpPr>
        <a:xfrm>
          <a:off x="0" y="0"/>
          <a:ext cx="0" cy="0"/>
          <a:chOff x="0" y="0"/>
          <a:chExt cx="0" cy="0"/>
        </a:xfrm>
      </p:grpSpPr>
      <p:pic>
        <p:nvPicPr>
          <p:cNvPr id="8" name="Espaço Reservado para Imagem 7">
            <a:extLst>
              <a:ext uri="{FF2B5EF4-FFF2-40B4-BE49-F238E27FC236}">
                <a16:creationId xmlns:a16="http://schemas.microsoft.com/office/drawing/2014/main" id="{840EC1E3-4DA5-1616-003A-AED58966D43D}"/>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7271" r="7271"/>
          <a:stretch>
            <a:fillRect/>
          </a:stretch>
        </p:blipFill>
        <p:spPr>
          <a:xfrm>
            <a:off x="1345078" y="597378"/>
            <a:ext cx="7761600" cy="6211536"/>
          </a:xfrm>
        </p:spPr>
      </p:pic>
      <p:sp>
        <p:nvSpPr>
          <p:cNvPr id="3" name="Espaço Reservado para Texto 2">
            <a:extLst>
              <a:ext uri="{FF2B5EF4-FFF2-40B4-BE49-F238E27FC236}">
                <a16:creationId xmlns:a16="http://schemas.microsoft.com/office/drawing/2014/main" id="{ED9DB478-6B3F-47C6-7C4D-194C3A8469EB}"/>
              </a:ext>
            </a:extLst>
          </p:cNvPr>
          <p:cNvSpPr>
            <a:spLocks noGrp="1"/>
          </p:cNvSpPr>
          <p:nvPr>
            <p:ph type="body" sz="quarter" idx="15"/>
          </p:nvPr>
        </p:nvSpPr>
        <p:spPr/>
        <p:txBody>
          <a:bodyPr/>
          <a:lstStyle/>
          <a:p>
            <a:r>
              <a:rPr lang="pt-BR" dirty="0"/>
              <a:t>Faça</a:t>
            </a:r>
          </a:p>
        </p:txBody>
      </p:sp>
      <p:sp>
        <p:nvSpPr>
          <p:cNvPr id="4" name="Espaço Reservado para Texto 3">
            <a:extLst>
              <a:ext uri="{FF2B5EF4-FFF2-40B4-BE49-F238E27FC236}">
                <a16:creationId xmlns:a16="http://schemas.microsoft.com/office/drawing/2014/main" id="{25C1B278-FFDA-9DC6-6519-B7FE0B9893FB}"/>
              </a:ext>
            </a:extLst>
          </p:cNvPr>
          <p:cNvSpPr>
            <a:spLocks noGrp="1"/>
          </p:cNvSpPr>
          <p:nvPr>
            <p:ph type="body" sz="quarter" idx="16"/>
          </p:nvPr>
        </p:nvSpPr>
        <p:spPr>
          <a:solidFill>
            <a:schemeClr val="bg1">
              <a:alpha val="50000"/>
            </a:schemeClr>
          </a:solidFill>
        </p:spPr>
        <p:txBody>
          <a:bodyPr/>
          <a:lstStyle/>
          <a:p>
            <a:r>
              <a:rPr lang="pt-BR" dirty="0"/>
              <a:t> </a:t>
            </a:r>
          </a:p>
        </p:txBody>
      </p:sp>
      <p:sp>
        <p:nvSpPr>
          <p:cNvPr id="9" name="CaixaDeTexto 8">
            <a:extLst>
              <a:ext uri="{FF2B5EF4-FFF2-40B4-BE49-F238E27FC236}">
                <a16:creationId xmlns:a16="http://schemas.microsoft.com/office/drawing/2014/main" id="{56BEDF51-6D14-C3DB-0721-4C1FCF8ED898}"/>
              </a:ext>
            </a:extLst>
          </p:cNvPr>
          <p:cNvSpPr txBox="1"/>
          <p:nvPr/>
        </p:nvSpPr>
        <p:spPr>
          <a:xfrm>
            <a:off x="1342697" y="1876297"/>
            <a:ext cx="7761599" cy="2677656"/>
          </a:xfrm>
          <a:prstGeom prst="rect">
            <a:avLst/>
          </a:prstGeom>
          <a:noFill/>
        </p:spPr>
        <p:txBody>
          <a:bodyPr wrap="square">
            <a:spAutoFit/>
          </a:bodyPr>
          <a:lstStyle/>
          <a:p>
            <a:r>
              <a:rPr lang="pt-BR" sz="2400" b="1" i="1" dirty="0"/>
              <a:t>Como é o cheiro? Como é o sabor?</a:t>
            </a:r>
          </a:p>
          <a:p>
            <a:endParaRPr lang="pt-BR" sz="2400" dirty="0"/>
          </a:p>
          <a:p>
            <a:r>
              <a:rPr lang="pt-BR" sz="2400" b="1" i="1" dirty="0"/>
              <a:t>Jesus gosta de suprir nossas necessidades? </a:t>
            </a:r>
          </a:p>
          <a:p>
            <a:endParaRPr lang="pt-BR" sz="2400" b="1" i="1" dirty="0"/>
          </a:p>
          <a:p>
            <a:r>
              <a:rPr lang="pt-BR" sz="2400" b="1" i="1" dirty="0"/>
              <a:t>Que outro tipo de alimento Jesus quer nos dar? </a:t>
            </a:r>
          </a:p>
          <a:p>
            <a:endParaRPr lang="pt-BR" sz="2400" b="1" i="1" dirty="0"/>
          </a:p>
          <a:p>
            <a:r>
              <a:rPr lang="pt-BR" sz="2400" b="1" i="1" dirty="0"/>
              <a:t>O que isso significa? </a:t>
            </a:r>
            <a:endParaRPr lang="pt-BR" sz="2400" b="1" dirty="0"/>
          </a:p>
        </p:txBody>
      </p:sp>
    </p:spTree>
    <p:extLst>
      <p:ext uri="{BB962C8B-B14F-4D97-AF65-F5344CB8AC3E}">
        <p14:creationId xmlns:p14="http://schemas.microsoft.com/office/powerpoint/2010/main" val="2790991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F537E0-6164-0EB9-BAD9-52B903CD3EA5}"/>
            </a:ext>
          </a:extLst>
        </p:cNvPr>
        <p:cNvGrpSpPr/>
        <p:nvPr/>
      </p:nvGrpSpPr>
      <p:grpSpPr>
        <a:xfrm>
          <a:off x="0" y="0"/>
          <a:ext cx="0" cy="0"/>
          <a:chOff x="0" y="0"/>
          <a:chExt cx="0" cy="0"/>
        </a:xfrm>
      </p:grpSpPr>
      <p:pic>
        <p:nvPicPr>
          <p:cNvPr id="10" name="Espaço Reservado para Imagem 9">
            <a:extLst>
              <a:ext uri="{FF2B5EF4-FFF2-40B4-BE49-F238E27FC236}">
                <a16:creationId xmlns:a16="http://schemas.microsoft.com/office/drawing/2014/main" id="{164D79A2-5036-F984-7F5F-5C4905BEDA2E}"/>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7982" b="17982"/>
          <a:stretch>
            <a:fillRect/>
          </a:stretch>
        </p:blipFill>
        <p:spPr>
          <a:xfrm>
            <a:off x="1332000" y="570864"/>
            <a:ext cx="7761600" cy="6211536"/>
          </a:xfrm>
          <a:prstGeom prst="rect">
            <a:avLst/>
          </a:prstGeom>
        </p:spPr>
      </p:pic>
      <p:sp>
        <p:nvSpPr>
          <p:cNvPr id="7" name="Espaço Reservado para Texto 6">
            <a:extLst>
              <a:ext uri="{FF2B5EF4-FFF2-40B4-BE49-F238E27FC236}">
                <a16:creationId xmlns:a16="http://schemas.microsoft.com/office/drawing/2014/main" id="{51082C3C-B084-C5E3-3BB5-1604512D3689}"/>
              </a:ext>
            </a:extLst>
          </p:cNvPr>
          <p:cNvSpPr>
            <a:spLocks noGrp="1"/>
          </p:cNvSpPr>
          <p:nvPr>
            <p:ph type="body" sz="quarter" idx="15"/>
          </p:nvPr>
        </p:nvSpPr>
        <p:spPr/>
        <p:txBody>
          <a:bodyPr/>
          <a:lstStyle/>
          <a:p>
            <a:r>
              <a:rPr lang="pt-BR" dirty="0"/>
              <a:t>Palavra da Semana</a:t>
            </a:r>
          </a:p>
        </p:txBody>
      </p:sp>
      <p:sp>
        <p:nvSpPr>
          <p:cNvPr id="13" name="Espaço Reservado para Texto 12">
            <a:extLst>
              <a:ext uri="{FF2B5EF4-FFF2-40B4-BE49-F238E27FC236}">
                <a16:creationId xmlns:a16="http://schemas.microsoft.com/office/drawing/2014/main" id="{CCFC785A-4600-2912-9708-994D8BCAB3B9}"/>
              </a:ext>
            </a:extLst>
          </p:cNvPr>
          <p:cNvSpPr>
            <a:spLocks noGrp="1"/>
          </p:cNvSpPr>
          <p:nvPr>
            <p:ph type="body" sz="quarter" idx="16"/>
          </p:nvPr>
        </p:nvSpPr>
        <p:spPr>
          <a:xfrm>
            <a:off x="1332000" y="570864"/>
            <a:ext cx="7812000" cy="6211536"/>
          </a:xfrm>
          <a:solidFill>
            <a:schemeClr val="bg1"/>
          </a:solidFill>
        </p:spPr>
        <p:txBody>
          <a:bodyPr/>
          <a:lstStyle/>
          <a:p>
            <a:r>
              <a:rPr lang="pt-BR" dirty="0"/>
              <a:t> </a:t>
            </a:r>
          </a:p>
        </p:txBody>
      </p:sp>
      <p:sp>
        <p:nvSpPr>
          <p:cNvPr id="18" name="CaixaDeTexto 17">
            <a:extLst>
              <a:ext uri="{FF2B5EF4-FFF2-40B4-BE49-F238E27FC236}">
                <a16:creationId xmlns:a16="http://schemas.microsoft.com/office/drawing/2014/main" id="{C3B1396E-343F-D995-41D8-A71102B9CF91}"/>
              </a:ext>
            </a:extLst>
          </p:cNvPr>
          <p:cNvSpPr txBox="1"/>
          <p:nvPr/>
        </p:nvSpPr>
        <p:spPr>
          <a:xfrm>
            <a:off x="1332000" y="908720"/>
            <a:ext cx="7560481" cy="4493538"/>
          </a:xfrm>
          <a:prstGeom prst="rect">
            <a:avLst/>
          </a:prstGeom>
          <a:noFill/>
        </p:spPr>
        <p:txBody>
          <a:bodyPr wrap="square">
            <a:spAutoFit/>
          </a:bodyPr>
          <a:lstStyle/>
          <a:p>
            <a:endParaRPr lang="pt-BR" sz="2400" b="1" dirty="0">
              <a:solidFill>
                <a:srgbClr val="000000"/>
              </a:solidFill>
              <a:latin typeface="Century Gothic" panose="020B0502020202020204" pitchFamily="34" charset="0"/>
            </a:endParaRPr>
          </a:p>
          <a:p>
            <a:r>
              <a:rPr lang="pt-BR" sz="5400" b="1" dirty="0">
                <a:solidFill>
                  <a:srgbClr val="000000"/>
                </a:solidFill>
                <a:latin typeface="Century Gothic" panose="020B0502020202020204" pitchFamily="34" charset="0"/>
              </a:rPr>
              <a:t> Espiritual: </a:t>
            </a:r>
          </a:p>
          <a:p>
            <a:endParaRPr lang="pt-BR" sz="3200" b="1" dirty="0">
              <a:solidFill>
                <a:srgbClr val="000000"/>
              </a:solidFill>
              <a:latin typeface="Century Gothic" panose="020B0502020202020204" pitchFamily="34" charset="0"/>
            </a:endParaRPr>
          </a:p>
          <a:p>
            <a:r>
              <a:rPr lang="pt-BR" sz="2400" b="1" dirty="0">
                <a:solidFill>
                  <a:srgbClr val="000000"/>
                </a:solidFill>
                <a:latin typeface="Century Gothic" panose="020B0502020202020204" pitchFamily="34" charset="0"/>
              </a:rPr>
              <a:t>Ser espiritual tem a ver com os pensamentos e as crenças das pessoas em um poder maior do que elas mesmas: Deus. Esses pensamentos a respeito de Deus, assim como nossa necessidade Dele, são espirituais. Também chamamos de espiritual aquilo que é religioso e que fala de Deus. </a:t>
            </a:r>
            <a:r>
              <a:rPr lang="pt-BR" dirty="0"/>
              <a:t>	</a:t>
            </a:r>
          </a:p>
        </p:txBody>
      </p:sp>
    </p:spTree>
    <p:extLst>
      <p:ext uri="{BB962C8B-B14F-4D97-AF65-F5344CB8AC3E}">
        <p14:creationId xmlns:p14="http://schemas.microsoft.com/office/powerpoint/2010/main" val="378403100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ço Reservado para Texto 6">
            <a:extLst>
              <a:ext uri="{FF2B5EF4-FFF2-40B4-BE49-F238E27FC236}">
                <a16:creationId xmlns:a16="http://schemas.microsoft.com/office/drawing/2014/main" id="{B4275674-BB6D-7E39-2F3B-D511836A03E4}"/>
              </a:ext>
            </a:extLst>
          </p:cNvPr>
          <p:cNvSpPr>
            <a:spLocks noGrp="1"/>
          </p:cNvSpPr>
          <p:nvPr>
            <p:ph type="body" sz="quarter" idx="16"/>
          </p:nvPr>
        </p:nvSpPr>
        <p:spPr>
          <a:xfrm>
            <a:off x="1323134" y="579782"/>
            <a:ext cx="7820866" cy="6211536"/>
          </a:xfrm>
        </p:spPr>
        <p:txBody>
          <a:bodyPr/>
          <a:lstStyle/>
          <a:p>
            <a:pPr algn="ctr"/>
            <a:endParaRPr lang="pt-BR" i="1" dirty="0"/>
          </a:p>
          <a:p>
            <a:pPr algn="ctr"/>
            <a:r>
              <a:rPr lang="pt-BR" i="1" dirty="0"/>
              <a:t>Por meio de nossos momentos com Ele – em casa, na Escola Sabatina, na igreja, nas aulas bíblicas da escola –, Jesus também nos alimenta espiritualmente. Ele sabe que não podemos ter uma vida cristã feliz sem cultivar nosso coração e nossa mente com Ele. </a:t>
            </a:r>
          </a:p>
          <a:p>
            <a:pPr algn="ctr"/>
            <a:r>
              <a:rPr lang="pt-BR" i="1" dirty="0"/>
              <a:t>É por isso que temos a Bíblia. </a:t>
            </a:r>
          </a:p>
          <a:p>
            <a:pPr algn="ctr"/>
            <a:r>
              <a:rPr lang="pt-BR" i="1" dirty="0"/>
              <a:t>Jesus nos dá dois tipos de alimento: o alimento para o nosso corpo e o alimento para a nossa mente e o nosso coração.  </a:t>
            </a:r>
            <a:endParaRPr lang="pt-BR" dirty="0"/>
          </a:p>
        </p:txBody>
      </p:sp>
      <p:sp>
        <p:nvSpPr>
          <p:cNvPr id="6" name="Espaço Reservado para Texto 5">
            <a:extLst>
              <a:ext uri="{FF2B5EF4-FFF2-40B4-BE49-F238E27FC236}">
                <a16:creationId xmlns:a16="http://schemas.microsoft.com/office/drawing/2014/main" id="{3E929555-0951-0447-FBC6-A7CFF54202B2}"/>
              </a:ext>
            </a:extLst>
          </p:cNvPr>
          <p:cNvSpPr>
            <a:spLocks noGrp="1"/>
          </p:cNvSpPr>
          <p:nvPr>
            <p:ph type="body" sz="quarter" idx="15"/>
          </p:nvPr>
        </p:nvSpPr>
        <p:spPr/>
        <p:txBody>
          <a:bodyPr/>
          <a:lstStyle/>
          <a:p>
            <a:r>
              <a:rPr lang="pt-BR" dirty="0"/>
              <a:t>Ponto de Ensino</a:t>
            </a:r>
          </a:p>
        </p:txBody>
      </p:sp>
    </p:spTree>
    <p:extLst>
      <p:ext uri="{BB962C8B-B14F-4D97-AF65-F5344CB8AC3E}">
        <p14:creationId xmlns:p14="http://schemas.microsoft.com/office/powerpoint/2010/main" val="3816159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E69911-D7E1-91F9-7CBF-90FBC1FF9493}"/>
            </a:ext>
          </a:extLst>
        </p:cNvPr>
        <p:cNvGrpSpPr/>
        <p:nvPr/>
      </p:nvGrpSpPr>
      <p:grpSpPr>
        <a:xfrm>
          <a:off x="0" y="0"/>
          <a:ext cx="0" cy="0"/>
          <a:chOff x="0" y="0"/>
          <a:chExt cx="0" cy="0"/>
        </a:xfrm>
      </p:grpSpPr>
      <p:sp>
        <p:nvSpPr>
          <p:cNvPr id="57347" name="Espaço Reservado para Texto 1">
            <a:extLst>
              <a:ext uri="{FF2B5EF4-FFF2-40B4-BE49-F238E27FC236}">
                <a16:creationId xmlns:a16="http://schemas.microsoft.com/office/drawing/2014/main" id="{732430B3-3AE1-17D6-6318-E99809B10E30}"/>
              </a:ext>
            </a:extLst>
          </p:cNvPr>
          <p:cNvSpPr>
            <a:spLocks noGrp="1"/>
          </p:cNvSpPr>
          <p:nvPr>
            <p:ph type="body" sz="quarter" idx="4294967295"/>
          </p:nvPr>
        </p:nvSpPr>
        <p:spPr bwMode="auto">
          <a:xfrm>
            <a:off x="0" y="92075"/>
            <a:ext cx="1441450" cy="43180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lgn="ctr">
              <a:defRPr/>
            </a:pPr>
            <a:r>
              <a:rPr lang="pt-BR" sz="3600" dirty="0">
                <a:ln w="10541" cmpd="sng">
                  <a:solidFill>
                    <a:schemeClr val="tx1"/>
                  </a:solidFill>
                  <a:prstDash val="solid"/>
                </a:ln>
              </a:rPr>
              <a:t>01</a:t>
            </a:r>
            <a:endParaRPr lang="pt-BR" dirty="0">
              <a:ln w="10541" cmpd="sng">
                <a:solidFill>
                  <a:schemeClr val="tx1"/>
                </a:solidFill>
                <a:prstDash val="solid"/>
              </a:ln>
            </a:endParaRPr>
          </a:p>
        </p:txBody>
      </p:sp>
      <p:pic>
        <p:nvPicPr>
          <p:cNvPr id="8" name="Espaço Reservado para Imagem 7">
            <a:extLst>
              <a:ext uri="{FF2B5EF4-FFF2-40B4-BE49-F238E27FC236}">
                <a16:creationId xmlns:a16="http://schemas.microsoft.com/office/drawing/2014/main" id="{4014153D-1891-6A8C-F65D-5F9B2B54C97A}"/>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77" b="77"/>
          <a:stretch>
            <a:fillRect/>
          </a:stretch>
        </p:blipFill>
        <p:spPr>
          <a:prstGeom prst="rect">
            <a:avLst/>
          </a:prstGeom>
        </p:spPr>
      </p:pic>
    </p:spTree>
    <p:extLst>
      <p:ext uri="{BB962C8B-B14F-4D97-AF65-F5344CB8AC3E}">
        <p14:creationId xmlns:p14="http://schemas.microsoft.com/office/powerpoint/2010/main" val="189018221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BB18C2-F55A-4489-613A-458DE3BB1B36}"/>
            </a:ext>
          </a:extLst>
        </p:cNvPr>
        <p:cNvGrpSpPr/>
        <p:nvPr/>
      </p:nvGrpSpPr>
      <p:grpSpPr>
        <a:xfrm>
          <a:off x="0" y="0"/>
          <a:ext cx="0" cy="0"/>
          <a:chOff x="0" y="0"/>
          <a:chExt cx="0" cy="0"/>
        </a:xfrm>
      </p:grpSpPr>
      <p:sp>
        <p:nvSpPr>
          <p:cNvPr id="7" name="Espaço Reservado para Texto 1">
            <a:extLst>
              <a:ext uri="{FF2B5EF4-FFF2-40B4-BE49-F238E27FC236}">
                <a16:creationId xmlns:a16="http://schemas.microsoft.com/office/drawing/2014/main" id="{C641FC16-D057-3C95-CE70-9A602C7E4AD3}"/>
              </a:ext>
            </a:extLst>
          </p:cNvPr>
          <p:cNvSpPr txBox="1">
            <a:spLocks/>
          </p:cNvSpPr>
          <p:nvPr/>
        </p:nvSpPr>
        <p:spPr bwMode="auto">
          <a:xfrm>
            <a:off x="3851275" y="91693"/>
            <a:ext cx="1441450" cy="43180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lvl1pPr marL="342900" indent="-342900" algn="ctr" rtl="0" eaLnBrk="0" fontAlgn="base" hangingPunct="0">
              <a:spcBef>
                <a:spcPct val="20000"/>
              </a:spcBef>
              <a:spcAft>
                <a:spcPct val="0"/>
              </a:spcAft>
              <a:buFont typeface="Arial" panose="020B0604020202020204" pitchFamily="34" charset="0"/>
              <a:buNone/>
              <a:defRPr sz="3600" b="1" kern="1200" baseline="0">
                <a:ln>
                  <a:solidFill>
                    <a:schemeClr val="tx1"/>
                  </a:solidFill>
                </a:ln>
                <a:solidFill>
                  <a:schemeClr val="bg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r>
              <a:rPr lang="pt-BR">
                <a:ln w="10541" cmpd="sng">
                  <a:solidFill>
                    <a:schemeClr val="tx1"/>
                  </a:solidFill>
                  <a:prstDash val="solid"/>
                </a:ln>
              </a:rPr>
              <a:t>10</a:t>
            </a:r>
            <a:endParaRPr lang="pt-BR" dirty="0">
              <a:ln w="10541" cmpd="sng">
                <a:solidFill>
                  <a:schemeClr val="tx1"/>
                </a:solidFill>
                <a:prstDash val="solid"/>
              </a:ln>
            </a:endParaRPr>
          </a:p>
        </p:txBody>
      </p:sp>
      <p:sp>
        <p:nvSpPr>
          <p:cNvPr id="8" name="Espaço Reservado para Texto 3">
            <a:extLst>
              <a:ext uri="{FF2B5EF4-FFF2-40B4-BE49-F238E27FC236}">
                <a16:creationId xmlns:a16="http://schemas.microsoft.com/office/drawing/2014/main" id="{41FE82CA-345A-0662-3177-596A68EAD117}"/>
              </a:ext>
            </a:extLst>
          </p:cNvPr>
          <p:cNvSpPr>
            <a:spLocks noGrp="1"/>
          </p:cNvSpPr>
          <p:nvPr>
            <p:ph type="body" sz="quarter" idx="10"/>
          </p:nvPr>
        </p:nvSpPr>
        <p:spPr bwMode="auto">
          <a:xfrm>
            <a:off x="1475656" y="1484784"/>
            <a:ext cx="7488858" cy="2952328"/>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dirty="0"/>
              <a:t>“Jesus respondeu: ‘Eu sou o pão da vida. Quem vem a Mim nunca mais terá fome’” </a:t>
            </a:r>
          </a:p>
          <a:p>
            <a:pPr algn="r"/>
            <a:r>
              <a:rPr lang="pt-BR" sz="2800" dirty="0"/>
              <a:t>João 6:35</a:t>
            </a:r>
          </a:p>
        </p:txBody>
      </p:sp>
      <p:sp>
        <p:nvSpPr>
          <p:cNvPr id="9" name="Espaço Reservado para Texto 5">
            <a:extLst>
              <a:ext uri="{FF2B5EF4-FFF2-40B4-BE49-F238E27FC236}">
                <a16:creationId xmlns:a16="http://schemas.microsoft.com/office/drawing/2014/main" id="{337CFADC-D8B2-D034-692E-5897852FAB75}"/>
              </a:ext>
            </a:extLst>
          </p:cNvPr>
          <p:cNvSpPr txBox="1">
            <a:spLocks/>
          </p:cNvSpPr>
          <p:nvPr/>
        </p:nvSpPr>
        <p:spPr>
          <a:xfrm>
            <a:off x="1979712" y="4509120"/>
            <a:ext cx="6984802" cy="2159965"/>
          </a:xfrm>
          <a:prstGeom prst="rect">
            <a:avLst/>
          </a:prstGeom>
        </p:spPr>
        <p:txBody>
          <a:bodyPr anchor="t" anchorCtr="1"/>
          <a:lstStyle>
            <a:lvl1pPr marL="342900" indent="-342900" algn="ctr" rtl="0" eaLnBrk="1" fontAlgn="base" hangingPunct="1">
              <a:spcBef>
                <a:spcPct val="20000"/>
              </a:spcBef>
              <a:spcAft>
                <a:spcPct val="0"/>
              </a:spcAft>
              <a:buFont typeface="Arial" charset="0"/>
              <a:buNone/>
              <a:defRPr sz="2400" b="1" kern="1200">
                <a:ln>
                  <a:solidFill>
                    <a:schemeClr val="tx1"/>
                  </a:solidFill>
                </a:ln>
                <a:solidFill>
                  <a:srgbClr val="FF0000"/>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pt-BR" sz="2800"/>
              <a:t>“Jesus então falou: Da vida pão Eu sou, quem vem a Mim, jamais terá fome.”</a:t>
            </a:r>
          </a:p>
          <a:p>
            <a:pPr algn="r"/>
            <a:r>
              <a:rPr lang="pt-BR" sz="2800"/>
              <a:t>João 6:35</a:t>
            </a:r>
            <a:endParaRPr lang="pt-BR" sz="2800" dirty="0"/>
          </a:p>
        </p:txBody>
      </p:sp>
      <p:sp>
        <p:nvSpPr>
          <p:cNvPr id="10" name="Retângulo 9">
            <a:hlinkClick r:id="rId2"/>
            <a:extLst>
              <a:ext uri="{FF2B5EF4-FFF2-40B4-BE49-F238E27FC236}">
                <a16:creationId xmlns:a16="http://schemas.microsoft.com/office/drawing/2014/main" id="{15771C35-1994-8AB4-7484-B0639199A383}"/>
              </a:ext>
            </a:extLst>
          </p:cNvPr>
          <p:cNvSpPr/>
          <p:nvPr/>
        </p:nvSpPr>
        <p:spPr>
          <a:xfrm>
            <a:off x="2340000" y="953134"/>
            <a:ext cx="3672160" cy="432048"/>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João 6:35</a:t>
            </a:r>
          </a:p>
        </p:txBody>
      </p:sp>
      <p:pic>
        <p:nvPicPr>
          <p:cNvPr id="11" name="Gráfico 10" descr="Clave de sol com preenchimento sólido">
            <a:hlinkClick r:id="rId3" action="ppaction://hlinkfile"/>
            <a:extLst>
              <a:ext uri="{FF2B5EF4-FFF2-40B4-BE49-F238E27FC236}">
                <a16:creationId xmlns:a16="http://schemas.microsoft.com/office/drawing/2014/main" id="{0A5AFCD5-4AA8-B292-599A-B25AA249F6BB}"/>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259632" y="4427537"/>
            <a:ext cx="914400" cy="914400"/>
          </a:xfrm>
          <a:prstGeom prst="rect">
            <a:avLst/>
          </a:prstGeom>
        </p:spPr>
      </p:pic>
    </p:spTree>
    <p:extLst>
      <p:ext uri="{BB962C8B-B14F-4D97-AF65-F5344CB8AC3E}">
        <p14:creationId xmlns:p14="http://schemas.microsoft.com/office/powerpoint/2010/main" val="291604783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093744-F68F-9C35-42D6-5B647FEBFA47}"/>
            </a:ext>
          </a:extLst>
        </p:cNvPr>
        <p:cNvGrpSpPr/>
        <p:nvPr/>
      </p:nvGrpSpPr>
      <p:grpSpPr>
        <a:xfrm>
          <a:off x="0" y="0"/>
          <a:ext cx="0" cy="0"/>
          <a:chOff x="0" y="0"/>
          <a:chExt cx="0" cy="0"/>
        </a:xfrm>
      </p:grpSpPr>
      <p:sp>
        <p:nvSpPr>
          <p:cNvPr id="4" name="Espaço Reservado para Texto 6">
            <a:extLst>
              <a:ext uri="{FF2B5EF4-FFF2-40B4-BE49-F238E27FC236}">
                <a16:creationId xmlns:a16="http://schemas.microsoft.com/office/drawing/2014/main" id="{DED5BD6C-6EFF-8C7C-4B92-AC5750702ADA}"/>
              </a:ext>
            </a:extLst>
          </p:cNvPr>
          <p:cNvSpPr>
            <a:spLocks noGrp="1"/>
          </p:cNvSpPr>
          <p:nvPr>
            <p:ph type="body" sz="quarter" idx="4294967295"/>
          </p:nvPr>
        </p:nvSpPr>
        <p:spPr>
          <a:xfrm>
            <a:off x="106363" y="679450"/>
            <a:ext cx="9037637" cy="6119813"/>
          </a:xfrm>
          <a:prstGeom prst="rect">
            <a:avLst/>
          </a:prstGeom>
        </p:spPr>
        <p:txBody>
          <a:bodyPr/>
          <a:lstStyle/>
          <a:p>
            <a:pPr marL="0" indent="0">
              <a:buNone/>
            </a:pPr>
            <a:r>
              <a:rPr lang="pt-BR" sz="3600" b="1" dirty="0" err="1">
                <a:solidFill>
                  <a:srgbClr val="FF0000"/>
                </a:solidFill>
              </a:rPr>
              <a:t>Growwwwl</a:t>
            </a:r>
            <a:r>
              <a:rPr lang="pt-BR" sz="3600" b="1" dirty="0">
                <a:solidFill>
                  <a:srgbClr val="FF0000"/>
                </a:solidFill>
              </a:rPr>
              <a:t>! </a:t>
            </a:r>
            <a:endParaRPr lang="pt-BR" sz="3600" dirty="0">
              <a:solidFill>
                <a:srgbClr val="FF0000"/>
              </a:solidFill>
            </a:endParaRPr>
          </a:p>
          <a:p>
            <a:pPr marL="0" indent="0">
              <a:buNone/>
            </a:pPr>
            <a:r>
              <a:rPr lang="pt-BR" sz="2400" b="1" dirty="0"/>
              <a:t>Foco: </a:t>
            </a:r>
            <a:r>
              <a:rPr lang="pt-BR" sz="2400" dirty="0"/>
              <a:t>Jesus quer nos dar alimento para o corpo e </a:t>
            </a:r>
          </a:p>
          <a:p>
            <a:pPr marL="0" indent="0">
              <a:buNone/>
            </a:pPr>
            <a:r>
              <a:rPr lang="pt-BR" sz="2400" dirty="0"/>
              <a:t>alimento espiritual para a mente. </a:t>
            </a:r>
            <a:endParaRPr lang="pt-BR" sz="2400" b="1" dirty="0">
              <a:solidFill>
                <a:srgbClr val="000000"/>
              </a:solidFill>
              <a:latin typeface="Century Gothic" panose="020B0502020202020204" pitchFamily="34" charset="0"/>
            </a:endParaRPr>
          </a:p>
        </p:txBody>
      </p:sp>
      <p:cxnSp>
        <p:nvCxnSpPr>
          <p:cNvPr id="6" name="Conector de Seta Reta 5">
            <a:extLst>
              <a:ext uri="{FF2B5EF4-FFF2-40B4-BE49-F238E27FC236}">
                <a16:creationId xmlns:a16="http://schemas.microsoft.com/office/drawing/2014/main" id="{606B9E28-C7EC-3C00-FE87-9B316DED88E6}"/>
              </a:ext>
            </a:extLst>
          </p:cNvPr>
          <p:cNvCxnSpPr>
            <a:cxnSpLocks/>
          </p:cNvCxnSpPr>
          <p:nvPr/>
        </p:nvCxnSpPr>
        <p:spPr>
          <a:xfrm flipV="1">
            <a:off x="4211960" y="3573016"/>
            <a:ext cx="792088" cy="272492"/>
          </a:xfrm>
          <a:prstGeom prst="straightConnector1">
            <a:avLst/>
          </a:prstGeom>
          <a:ln w="63500">
            <a:solidFill>
              <a:srgbClr val="FF0000"/>
            </a:solidFill>
            <a:tailEnd type="triangle"/>
          </a:ln>
        </p:spPr>
        <p:style>
          <a:lnRef idx="1">
            <a:schemeClr val="accent2"/>
          </a:lnRef>
          <a:fillRef idx="0">
            <a:schemeClr val="accent2"/>
          </a:fillRef>
          <a:effectRef idx="0">
            <a:schemeClr val="accent2"/>
          </a:effectRef>
          <a:fontRef idx="minor">
            <a:schemeClr val="tx1"/>
          </a:fontRef>
        </p:style>
      </p:cxnSp>
      <p:sp>
        <p:nvSpPr>
          <p:cNvPr id="9" name="CaixaDeTexto 8">
            <a:extLst>
              <a:ext uri="{FF2B5EF4-FFF2-40B4-BE49-F238E27FC236}">
                <a16:creationId xmlns:a16="http://schemas.microsoft.com/office/drawing/2014/main" id="{C84BE9FC-03FB-DFCF-EE47-E9198F8B4E71}"/>
              </a:ext>
            </a:extLst>
          </p:cNvPr>
          <p:cNvSpPr txBox="1"/>
          <p:nvPr/>
        </p:nvSpPr>
        <p:spPr>
          <a:xfrm>
            <a:off x="72008" y="2276872"/>
            <a:ext cx="3961376" cy="4401205"/>
          </a:xfrm>
          <a:prstGeom prst="rect">
            <a:avLst/>
          </a:prstGeom>
          <a:noFill/>
        </p:spPr>
        <p:txBody>
          <a:bodyPr wrap="square">
            <a:spAutoFit/>
          </a:bodyPr>
          <a:lstStyle/>
          <a:p>
            <a:r>
              <a:rPr lang="pt-BR" sz="2000" dirty="0">
                <a:solidFill>
                  <a:srgbClr val="FF0000"/>
                </a:solidFill>
              </a:rPr>
              <a:t>Já aconteceu de você estar sentado na igreja e seu estômago começar a roncar? As pessoas podem até ter achado engraçado, mas para você provavelmente tenha sido constrangedor. A pior parte é que não é possível controlar o barulho. Não há como fazer o estômago roncar mais baixo. Você pode tentar agir naturalmente ou recorrer à única coisa que fará com que seu estômago pare de roncar: comer. </a:t>
            </a:r>
          </a:p>
        </p:txBody>
      </p:sp>
    </p:spTree>
    <p:extLst>
      <p:ext uri="{BB962C8B-B14F-4D97-AF65-F5344CB8AC3E}">
        <p14:creationId xmlns:p14="http://schemas.microsoft.com/office/powerpoint/2010/main" val="3427910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0D3FD1-BE99-5B63-4CDA-9893CE912566}"/>
            </a:ext>
          </a:extLst>
        </p:cNvPr>
        <p:cNvGrpSpPr/>
        <p:nvPr/>
      </p:nvGrpSpPr>
      <p:grpSpPr>
        <a:xfrm>
          <a:off x="0" y="0"/>
          <a:ext cx="0" cy="0"/>
          <a:chOff x="0" y="0"/>
          <a:chExt cx="0" cy="0"/>
        </a:xfrm>
      </p:grpSpPr>
      <p:sp>
        <p:nvSpPr>
          <p:cNvPr id="2" name="Espaço Reservado para Texto 1">
            <a:extLst>
              <a:ext uri="{FF2B5EF4-FFF2-40B4-BE49-F238E27FC236}">
                <a16:creationId xmlns:a16="http://schemas.microsoft.com/office/drawing/2014/main" id="{8CAB9E89-0BD4-68A3-EF9F-0D8332118F18}"/>
              </a:ext>
            </a:extLst>
          </p:cNvPr>
          <p:cNvSpPr>
            <a:spLocks noGrp="1"/>
          </p:cNvSpPr>
          <p:nvPr>
            <p:ph type="body" sz="quarter" idx="10"/>
          </p:nvPr>
        </p:nvSpPr>
        <p:spPr>
          <a:xfrm>
            <a:off x="39267" y="620713"/>
            <a:ext cx="9112250" cy="6237287"/>
          </a:xfrm>
        </p:spPr>
        <p:txBody>
          <a:bodyPr/>
          <a:lstStyle/>
          <a:p>
            <a:pPr marL="0" indent="180000">
              <a:lnSpc>
                <a:spcPct val="90000"/>
              </a:lnSpc>
              <a:spcBef>
                <a:spcPts val="0"/>
              </a:spcBef>
              <a:buNone/>
            </a:pPr>
            <a:r>
              <a:rPr lang="pt-BR" sz="2400" b="1" dirty="0">
                <a:solidFill>
                  <a:srgbClr val="FF0000"/>
                </a:solidFill>
              </a:rPr>
              <a:t>O estômago ronca quando está vazio. Ele se move o tempo todo. Geralmente, está ocupado digerindo a comida, empurrando-a e comprimindo-a. No entanto, mesmo quando toda a comida já foi digerida, o estômago continua se movendo. Os ruídos de ronco e borbulhamento são feitos pelo estômago empurrando o ar. </a:t>
            </a:r>
          </a:p>
          <a:p>
            <a:pPr marL="0" indent="180000">
              <a:lnSpc>
                <a:spcPct val="90000"/>
              </a:lnSpc>
              <a:spcBef>
                <a:spcPts val="0"/>
              </a:spcBef>
              <a:buNone/>
            </a:pPr>
            <a:r>
              <a:rPr lang="pt-BR" sz="2400" b="1" dirty="0">
                <a:solidFill>
                  <a:srgbClr val="FF0000"/>
                </a:solidFill>
              </a:rPr>
              <a:t>Em Salmo 136:25, lemos: “Ele dá alimento a todos os seres vivos. Seu amor dura para sempre!” Por que você acha que esse verso está na Bíblia? O alimento é importante; é por isso. </a:t>
            </a:r>
          </a:p>
        </p:txBody>
      </p:sp>
      <p:sp>
        <p:nvSpPr>
          <p:cNvPr id="7" name="CaixaDeTexto 6">
            <a:extLst>
              <a:ext uri="{FF2B5EF4-FFF2-40B4-BE49-F238E27FC236}">
                <a16:creationId xmlns:a16="http://schemas.microsoft.com/office/drawing/2014/main" id="{A06F2387-5B12-689B-6B3B-68B2F0DAF171}"/>
              </a:ext>
            </a:extLst>
          </p:cNvPr>
          <p:cNvSpPr txBox="1"/>
          <p:nvPr/>
        </p:nvSpPr>
        <p:spPr>
          <a:xfrm>
            <a:off x="35819" y="3298370"/>
            <a:ext cx="5616624" cy="2086725"/>
          </a:xfrm>
          <a:prstGeom prst="rect">
            <a:avLst/>
          </a:prstGeom>
          <a:noFill/>
        </p:spPr>
        <p:txBody>
          <a:bodyPr wrap="square">
            <a:spAutoFit/>
          </a:bodyPr>
          <a:lstStyle/>
          <a:p>
            <a:pPr indent="180000">
              <a:lnSpc>
                <a:spcPct val="90000"/>
              </a:lnSpc>
              <a:spcBef>
                <a:spcPts val="0"/>
              </a:spcBef>
            </a:pPr>
            <a:r>
              <a:rPr lang="pt-BR" sz="2400" b="1" dirty="0">
                <a:solidFill>
                  <a:srgbClr val="FF0000"/>
                </a:solidFill>
                <a:latin typeface="+mn-lt"/>
                <a:cs typeface="+mn-cs"/>
              </a:rPr>
              <a:t>O Deus que criou o mundo e controla a história é o mesmo Deus que nos dá alimento. O amor de Deus é visto na comida que nos alimenta cada dia. É por isso que esse salmo menciona a comida e que agradecemos antes das refeições. </a:t>
            </a:r>
          </a:p>
        </p:txBody>
      </p:sp>
      <p:pic>
        <p:nvPicPr>
          <p:cNvPr id="9" name="Imagem 8">
            <a:extLst>
              <a:ext uri="{FF2B5EF4-FFF2-40B4-BE49-F238E27FC236}">
                <a16:creationId xmlns:a16="http://schemas.microsoft.com/office/drawing/2014/main" id="{37B2902F-1905-FAA0-BF34-C6A6A182D610}"/>
              </a:ext>
            </a:extLst>
          </p:cNvPr>
          <p:cNvPicPr>
            <a:picLocks noChangeAspect="1"/>
          </p:cNvPicPr>
          <p:nvPr/>
        </p:nvPicPr>
        <p:blipFill>
          <a:blip r:embed="rId2">
            <a:extLst>
              <a:ext uri="{28A0092B-C50C-407E-A947-70E740481C1C}">
                <a14:useLocalDpi xmlns:a14="http://schemas.microsoft.com/office/drawing/2010/main" val="0"/>
              </a:ext>
            </a:extLst>
          </a:blip>
          <a:srcRect l="35718"/>
          <a:stretch>
            <a:fillRect/>
          </a:stretch>
        </p:blipFill>
        <p:spPr>
          <a:xfrm>
            <a:off x="5617154" y="3140968"/>
            <a:ext cx="3536678" cy="3717032"/>
          </a:xfrm>
          <a:prstGeom prst="rect">
            <a:avLst/>
          </a:prstGeom>
        </p:spPr>
      </p:pic>
    </p:spTree>
    <p:extLst>
      <p:ext uri="{BB962C8B-B14F-4D97-AF65-F5344CB8AC3E}">
        <p14:creationId xmlns:p14="http://schemas.microsoft.com/office/powerpoint/2010/main" val="386162043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AD610-7F0D-55E6-64B8-14C6707C192C}"/>
            </a:ext>
          </a:extLst>
        </p:cNvPr>
        <p:cNvGrpSpPr/>
        <p:nvPr/>
      </p:nvGrpSpPr>
      <p:grpSpPr>
        <a:xfrm>
          <a:off x="0" y="0"/>
          <a:ext cx="0" cy="0"/>
          <a:chOff x="0" y="0"/>
          <a:chExt cx="0" cy="0"/>
        </a:xfrm>
      </p:grpSpPr>
      <p:sp>
        <p:nvSpPr>
          <p:cNvPr id="4" name="Espaço Reservado para Texto 3">
            <a:extLst>
              <a:ext uri="{FF2B5EF4-FFF2-40B4-BE49-F238E27FC236}">
                <a16:creationId xmlns:a16="http://schemas.microsoft.com/office/drawing/2014/main" id="{577AB66F-EB2A-3E6E-7A7C-A54118ACBC04}"/>
              </a:ext>
            </a:extLst>
          </p:cNvPr>
          <p:cNvSpPr>
            <a:spLocks noGrp="1"/>
          </p:cNvSpPr>
          <p:nvPr>
            <p:ph type="body" sz="quarter" idx="10"/>
          </p:nvPr>
        </p:nvSpPr>
        <p:spPr/>
        <p:txBody>
          <a:bodyPr/>
          <a:lstStyle/>
          <a:p>
            <a:pPr marL="0" indent="0">
              <a:buNone/>
            </a:pPr>
            <a:r>
              <a:rPr lang="pt-BR" sz="2400" b="1" dirty="0">
                <a:solidFill>
                  <a:srgbClr val="FF0000"/>
                </a:solidFill>
              </a:rPr>
              <a:t>No entanto, Deus não quer nos dar apenas comida para nosso corpo. Ele também quer nos dar alimento espiritual. Esse alimento instruirá nossa mente sobre Deus e nossa necessidade Dele. Podemos consegui-lo lendo livros espirituais (que falam sobre Deus, incluindo a Bíblia), cantando músicas sobre Jesus e indo à Escola Sabatina e à igreja. Deus anseia por nos dar amor e encorajamento para energizar nossa mente, assim como a comida energiza nosso corpo. Jesus nos ama e, quando passamos tempo com Ele, nos alimenta com Sua Palavra. </a:t>
            </a:r>
          </a:p>
          <a:p>
            <a:pPr marL="0" indent="0">
              <a:buNone/>
            </a:pPr>
            <a:endParaRPr lang="pt-BR" sz="2400" b="1" dirty="0">
              <a:solidFill>
                <a:srgbClr val="FF0000"/>
              </a:solidFill>
            </a:endParaRPr>
          </a:p>
          <a:p>
            <a:pPr marL="0" indent="0">
              <a:buNone/>
            </a:pPr>
            <a:r>
              <a:rPr lang="pt-BR" sz="2400" b="1" dirty="0">
                <a:solidFill>
                  <a:srgbClr val="FF0000"/>
                </a:solidFill>
              </a:rPr>
              <a:t>• O que você pode fazer esta semana</a:t>
            </a:r>
          </a:p>
          <a:p>
            <a:pPr marL="0" indent="0">
              <a:buNone/>
            </a:pPr>
            <a:r>
              <a:rPr lang="pt-BR" sz="2400" b="1" dirty="0">
                <a:solidFill>
                  <a:srgbClr val="FF0000"/>
                </a:solidFill>
              </a:rPr>
              <a:t>Para alimentar sua mente </a:t>
            </a:r>
          </a:p>
          <a:p>
            <a:pPr marL="0" indent="0">
              <a:buNone/>
            </a:pPr>
            <a:r>
              <a:rPr lang="pt-BR" sz="2400" b="1" dirty="0">
                <a:solidFill>
                  <a:srgbClr val="FF0000"/>
                </a:solidFill>
              </a:rPr>
              <a:t>com alimento espiritual? </a:t>
            </a:r>
          </a:p>
          <a:p>
            <a:endParaRPr lang="pt-BR" dirty="0"/>
          </a:p>
        </p:txBody>
      </p:sp>
      <p:pic>
        <p:nvPicPr>
          <p:cNvPr id="6" name="Imagem 5">
            <a:extLst>
              <a:ext uri="{FF2B5EF4-FFF2-40B4-BE49-F238E27FC236}">
                <a16:creationId xmlns:a16="http://schemas.microsoft.com/office/drawing/2014/main" id="{B0929731-F8A9-BBD2-489A-09D741DBA529}"/>
              </a:ext>
            </a:extLst>
          </p:cNvPr>
          <p:cNvPicPr>
            <a:picLocks noChangeAspect="1"/>
          </p:cNvPicPr>
          <p:nvPr/>
        </p:nvPicPr>
        <p:blipFill>
          <a:blip r:embed="rId2">
            <a:extLst>
              <a:ext uri="{28A0092B-C50C-407E-A947-70E740481C1C}">
                <a14:useLocalDpi xmlns:a14="http://schemas.microsoft.com/office/drawing/2010/main" val="0"/>
              </a:ext>
            </a:extLst>
          </a:blip>
          <a:srcRect l="35718"/>
          <a:stretch>
            <a:fillRect/>
          </a:stretch>
        </p:blipFill>
        <p:spPr>
          <a:xfrm>
            <a:off x="6096752" y="3645024"/>
            <a:ext cx="3057079" cy="3212976"/>
          </a:xfrm>
          <a:prstGeom prst="rect">
            <a:avLst/>
          </a:prstGeom>
        </p:spPr>
      </p:pic>
    </p:spTree>
    <p:extLst>
      <p:ext uri="{BB962C8B-B14F-4D97-AF65-F5344CB8AC3E}">
        <p14:creationId xmlns:p14="http://schemas.microsoft.com/office/powerpoint/2010/main" val="3353837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311034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5391BA-82DB-B487-F17B-02E16BDD99CE}"/>
            </a:ext>
          </a:extLst>
        </p:cNvPr>
        <p:cNvGrpSpPr/>
        <p:nvPr/>
      </p:nvGrpSpPr>
      <p:grpSpPr>
        <a:xfrm>
          <a:off x="0" y="0"/>
          <a:ext cx="0" cy="0"/>
          <a:chOff x="0" y="0"/>
          <a:chExt cx="0" cy="0"/>
        </a:xfrm>
      </p:grpSpPr>
      <p:sp>
        <p:nvSpPr>
          <p:cNvPr id="7" name="CaixaDeTexto 6">
            <a:extLst>
              <a:ext uri="{FF2B5EF4-FFF2-40B4-BE49-F238E27FC236}">
                <a16:creationId xmlns:a16="http://schemas.microsoft.com/office/drawing/2014/main" id="{D095B7A5-8C5D-6D1D-7EA8-2F8E68B633FD}"/>
              </a:ext>
            </a:extLst>
          </p:cNvPr>
          <p:cNvSpPr txBox="1"/>
          <p:nvPr/>
        </p:nvSpPr>
        <p:spPr>
          <a:xfrm>
            <a:off x="1331640" y="980728"/>
            <a:ext cx="7812360" cy="2862322"/>
          </a:xfrm>
          <a:prstGeom prst="rect">
            <a:avLst/>
          </a:prstGeom>
          <a:noFill/>
        </p:spPr>
        <p:txBody>
          <a:bodyPr wrap="square">
            <a:spAutoFit/>
          </a:bodyPr>
          <a:lstStyle/>
          <a:p>
            <a:r>
              <a:rPr lang="pt-BR" b="1" dirty="0"/>
              <a:t>Materiais: </a:t>
            </a:r>
          </a:p>
          <a:p>
            <a:r>
              <a:rPr lang="pt-BR" b="1" dirty="0"/>
              <a:t>Materiais:</a:t>
            </a:r>
          </a:p>
          <a:p>
            <a:r>
              <a:rPr lang="pt-BR" dirty="0"/>
              <a:t>Molde da Arte da Semana 10, lápis de cor, tesoura sem ponta, colchete tipo bailarina (1).</a:t>
            </a:r>
          </a:p>
          <a:p>
            <a:r>
              <a:rPr lang="pt-BR" b="1" dirty="0"/>
              <a:t>Instruções:</a:t>
            </a:r>
          </a:p>
          <a:p>
            <a:r>
              <a:rPr lang="pt-BR" dirty="0"/>
              <a:t>1. Pinte o desenho do molde (2).</a:t>
            </a:r>
          </a:p>
          <a:p>
            <a:r>
              <a:rPr lang="pt-BR" dirty="0"/>
              <a:t>2. Recorte o braço de Jesus e posicione-o alinhando o ponto com o que está na cena. Prenda com um colchete tipo</a:t>
            </a:r>
          </a:p>
          <a:p>
            <a:r>
              <a:rPr lang="pt-BR" dirty="0"/>
              <a:t>bailarina para mover o braço de Jesus como se Ele estivesse distribuindo os pães e os peixes (3).</a:t>
            </a:r>
            <a:endParaRPr lang="pt-BR" b="1" dirty="0"/>
          </a:p>
        </p:txBody>
      </p:sp>
      <p:sp>
        <p:nvSpPr>
          <p:cNvPr id="3" name="CaixaDeTexto 2">
            <a:extLst>
              <a:ext uri="{FF2B5EF4-FFF2-40B4-BE49-F238E27FC236}">
                <a16:creationId xmlns:a16="http://schemas.microsoft.com/office/drawing/2014/main" id="{2161A297-A8DC-A8E0-81A6-32E3AE32705A}"/>
              </a:ext>
            </a:extLst>
          </p:cNvPr>
          <p:cNvSpPr txBox="1"/>
          <p:nvPr/>
        </p:nvSpPr>
        <p:spPr>
          <a:xfrm>
            <a:off x="1331640" y="594616"/>
            <a:ext cx="7739113" cy="584775"/>
          </a:xfrm>
          <a:prstGeom prst="rect">
            <a:avLst/>
          </a:prstGeom>
          <a:noFill/>
        </p:spPr>
        <p:txBody>
          <a:bodyPr wrap="square">
            <a:spAutoFit/>
          </a:bodyPr>
          <a:lstStyle>
            <a:defPPr>
              <a:defRPr lang="pt-BR"/>
            </a:defPPr>
            <a:lvl1pPr>
              <a:defRPr sz="3200" b="1">
                <a:solidFill>
                  <a:srgbClr val="59B1E3"/>
                </a:solidFill>
                <a:latin typeface="CenturyGothic-Bold"/>
              </a:defRPr>
            </a:lvl1pPr>
          </a:lstStyle>
          <a:p>
            <a:r>
              <a:rPr lang="pt-BR" dirty="0"/>
              <a:t>Jesus Alimenta a Multidão</a:t>
            </a:r>
          </a:p>
        </p:txBody>
      </p:sp>
      <p:sp>
        <p:nvSpPr>
          <p:cNvPr id="16" name="Elipse 15">
            <a:extLst>
              <a:ext uri="{FF2B5EF4-FFF2-40B4-BE49-F238E27FC236}">
                <a16:creationId xmlns:a16="http://schemas.microsoft.com/office/drawing/2014/main" id="{E960C53F-3178-386E-16F3-977007DAA69A}"/>
              </a:ext>
            </a:extLst>
          </p:cNvPr>
          <p:cNvSpPr/>
          <p:nvPr/>
        </p:nvSpPr>
        <p:spPr>
          <a:xfrm>
            <a:off x="9118705" y="6423743"/>
            <a:ext cx="288032" cy="245052"/>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10" name="Imagem 9">
            <a:extLst>
              <a:ext uri="{FF2B5EF4-FFF2-40B4-BE49-F238E27FC236}">
                <a16:creationId xmlns:a16="http://schemas.microsoft.com/office/drawing/2014/main" id="{A4E7AA07-4305-BFFF-CE1B-DFC919C133A3}"/>
              </a:ext>
            </a:extLst>
          </p:cNvPr>
          <p:cNvPicPr>
            <a:picLocks noChangeAspect="1"/>
          </p:cNvPicPr>
          <p:nvPr/>
        </p:nvPicPr>
        <p:blipFill>
          <a:blip r:embed="rId2">
            <a:clrChange>
              <a:clrFrom>
                <a:srgbClr val="FFF9FF"/>
              </a:clrFrom>
              <a:clrTo>
                <a:srgbClr val="FFF9FF">
                  <a:alpha val="0"/>
                </a:srgbClr>
              </a:clrTo>
            </a:clrChange>
            <a:extLst>
              <a:ext uri="{28A0092B-C50C-407E-A947-70E740481C1C}">
                <a14:useLocalDpi xmlns:a14="http://schemas.microsoft.com/office/drawing/2010/main" val="0"/>
              </a:ext>
            </a:extLst>
          </a:blip>
          <a:stretch>
            <a:fillRect/>
          </a:stretch>
        </p:blipFill>
        <p:spPr>
          <a:xfrm>
            <a:off x="1761195" y="4134197"/>
            <a:ext cx="6953250" cy="1743075"/>
          </a:xfrm>
          <a:prstGeom prst="rect">
            <a:avLst/>
          </a:prstGeom>
        </p:spPr>
      </p:pic>
    </p:spTree>
    <p:extLst>
      <p:ext uri="{BB962C8B-B14F-4D97-AF65-F5344CB8AC3E}">
        <p14:creationId xmlns:p14="http://schemas.microsoft.com/office/powerpoint/2010/main" val="419478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1">
            <a:extLst>
              <a:ext uri="{FF2B5EF4-FFF2-40B4-BE49-F238E27FC236}">
                <a16:creationId xmlns:a16="http://schemas.microsoft.com/office/drawing/2014/main" id="{9DBDD23B-ED31-50D3-708D-74839657CE66}"/>
              </a:ext>
            </a:extLst>
          </p:cNvPr>
          <p:cNvSpPr>
            <a:spLocks noGrp="1"/>
          </p:cNvSpPr>
          <p:nvPr>
            <p:ph type="pic" sz="quarter" idx="4294967295"/>
          </p:nvPr>
        </p:nvSpPr>
        <p:spPr>
          <a:xfrm>
            <a:off x="1332000" y="570864"/>
            <a:ext cx="7761600" cy="6211536"/>
          </a:xfrm>
          <a:prstGeom prst="rect">
            <a:avLst/>
          </a:prstGeom>
        </p:spPr>
        <p:txBody>
          <a:bodyPr/>
          <a:lstStyle/>
          <a:p>
            <a:endParaRPr lang="pt-BR"/>
          </a:p>
        </p:txBody>
      </p:sp>
      <p:sp>
        <p:nvSpPr>
          <p:cNvPr id="3" name="Espaço Reservado para Texto 2">
            <a:extLst>
              <a:ext uri="{FF2B5EF4-FFF2-40B4-BE49-F238E27FC236}">
                <a16:creationId xmlns:a16="http://schemas.microsoft.com/office/drawing/2014/main" id="{A315BAFE-B17A-7E00-6F89-19FE5566E527}"/>
              </a:ext>
            </a:extLst>
          </p:cNvPr>
          <p:cNvSpPr>
            <a:spLocks noGrp="1"/>
          </p:cNvSpPr>
          <p:nvPr>
            <p:ph type="body" sz="quarter" idx="15"/>
          </p:nvPr>
        </p:nvSpPr>
        <p:spPr/>
        <p:txBody>
          <a:bodyPr/>
          <a:lstStyle/>
          <a:p>
            <a:r>
              <a:rPr lang="pt-BR" dirty="0"/>
              <a:t>Trocando ideias</a:t>
            </a:r>
          </a:p>
        </p:txBody>
      </p:sp>
      <p:sp>
        <p:nvSpPr>
          <p:cNvPr id="4" name="Espaço Reservado para Texto 3">
            <a:extLst>
              <a:ext uri="{FF2B5EF4-FFF2-40B4-BE49-F238E27FC236}">
                <a16:creationId xmlns:a16="http://schemas.microsoft.com/office/drawing/2014/main" id="{80BDC9E7-D563-424F-F78B-007D4C64C1F9}"/>
              </a:ext>
            </a:extLst>
          </p:cNvPr>
          <p:cNvSpPr>
            <a:spLocks noGrp="1"/>
          </p:cNvSpPr>
          <p:nvPr>
            <p:ph type="body" sz="quarter" idx="16"/>
          </p:nvPr>
        </p:nvSpPr>
        <p:spPr>
          <a:xfrm>
            <a:off x="1332000" y="692696"/>
            <a:ext cx="7761600" cy="6089704"/>
          </a:xfrm>
        </p:spPr>
        <p:txBody>
          <a:bodyPr/>
          <a:lstStyle/>
          <a:p>
            <a:r>
              <a:rPr lang="pt-BR" dirty="0"/>
              <a:t> </a:t>
            </a:r>
            <a:r>
              <a:rPr lang="pt-BR" i="1" dirty="0"/>
              <a:t>• O que você tem que Jesus pode multiplicar? </a:t>
            </a:r>
          </a:p>
          <a:p>
            <a:endParaRPr lang="pt-BR" b="0" dirty="0"/>
          </a:p>
          <a:p>
            <a:r>
              <a:rPr lang="pt-BR" i="1" dirty="0"/>
              <a:t>• Como podemos entregar essas coisas a Jesus para que Ele possa multiplicá-las e usá-las para suprir as necessidades dos outros? </a:t>
            </a:r>
            <a:endParaRPr lang="pt-BR" dirty="0"/>
          </a:p>
        </p:txBody>
      </p:sp>
    </p:spTree>
    <p:extLst>
      <p:ext uri="{BB962C8B-B14F-4D97-AF65-F5344CB8AC3E}">
        <p14:creationId xmlns:p14="http://schemas.microsoft.com/office/powerpoint/2010/main" val="1926803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BCD5C1-A478-F542-395A-B1BAB8FBBC66}"/>
            </a:ext>
          </a:extLst>
        </p:cNvPr>
        <p:cNvGrpSpPr/>
        <p:nvPr/>
      </p:nvGrpSpPr>
      <p:grpSpPr>
        <a:xfrm>
          <a:off x="0" y="0"/>
          <a:ext cx="0" cy="0"/>
          <a:chOff x="0" y="0"/>
          <a:chExt cx="0" cy="0"/>
        </a:xfrm>
      </p:grpSpPr>
      <p:sp>
        <p:nvSpPr>
          <p:cNvPr id="7" name="Espaço Reservado para Texto 6">
            <a:extLst>
              <a:ext uri="{FF2B5EF4-FFF2-40B4-BE49-F238E27FC236}">
                <a16:creationId xmlns:a16="http://schemas.microsoft.com/office/drawing/2014/main" id="{A8085FB5-A1FA-0E52-E4E5-9EF280C61D78}"/>
              </a:ext>
            </a:extLst>
          </p:cNvPr>
          <p:cNvSpPr>
            <a:spLocks noGrp="1"/>
          </p:cNvSpPr>
          <p:nvPr>
            <p:ph type="body" sz="quarter" idx="16"/>
          </p:nvPr>
        </p:nvSpPr>
        <p:spPr>
          <a:xfrm>
            <a:off x="1323134" y="579782"/>
            <a:ext cx="7820866" cy="6211536"/>
          </a:xfrm>
        </p:spPr>
        <p:txBody>
          <a:bodyPr/>
          <a:lstStyle/>
          <a:p>
            <a:pPr algn="ctr"/>
            <a:endParaRPr lang="pt-BR" i="1" dirty="0"/>
          </a:p>
          <a:p>
            <a:pPr algn="ctr"/>
            <a:endParaRPr lang="pt-BR" sz="3200" i="1" dirty="0"/>
          </a:p>
          <a:p>
            <a:pPr algn="ctr"/>
            <a:r>
              <a:rPr lang="pt-BR" sz="3200" i="1" dirty="0"/>
              <a:t>Quando você dá algo a Jesus, não está perdendo. Ele o multiplicará, para que você tenha mais para dar. </a:t>
            </a:r>
          </a:p>
          <a:p>
            <a:pPr algn="ctr"/>
            <a:endParaRPr lang="pt-BR" b="0" i="1" dirty="0"/>
          </a:p>
        </p:txBody>
      </p:sp>
      <p:sp>
        <p:nvSpPr>
          <p:cNvPr id="6" name="Espaço Reservado para Texto 5">
            <a:extLst>
              <a:ext uri="{FF2B5EF4-FFF2-40B4-BE49-F238E27FC236}">
                <a16:creationId xmlns:a16="http://schemas.microsoft.com/office/drawing/2014/main" id="{E98834F3-369F-B5D7-8491-9AF51D2D1B8B}"/>
              </a:ext>
            </a:extLst>
          </p:cNvPr>
          <p:cNvSpPr>
            <a:spLocks noGrp="1"/>
          </p:cNvSpPr>
          <p:nvPr>
            <p:ph type="body" sz="quarter" idx="15"/>
          </p:nvPr>
        </p:nvSpPr>
        <p:spPr/>
        <p:txBody>
          <a:bodyPr/>
          <a:lstStyle/>
          <a:p>
            <a:r>
              <a:rPr lang="pt-BR" dirty="0"/>
              <a:t>Ponto de Ensino</a:t>
            </a:r>
          </a:p>
        </p:txBody>
      </p:sp>
    </p:spTree>
    <p:extLst>
      <p:ext uri="{BB962C8B-B14F-4D97-AF65-F5344CB8AC3E}">
        <p14:creationId xmlns:p14="http://schemas.microsoft.com/office/powerpoint/2010/main" val="171708531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Texto 1">
            <a:extLst>
              <a:ext uri="{FF2B5EF4-FFF2-40B4-BE49-F238E27FC236}">
                <a16:creationId xmlns:a16="http://schemas.microsoft.com/office/drawing/2014/main" id="{98984553-32F6-09E1-A312-4C6A8A2BF7FC}"/>
              </a:ext>
            </a:extLst>
          </p:cNvPr>
          <p:cNvSpPr>
            <a:spLocks noGrp="1"/>
          </p:cNvSpPr>
          <p:nvPr>
            <p:ph type="body" sz="quarter" idx="10"/>
          </p:nvPr>
        </p:nvSpPr>
        <p:spPr>
          <a:xfrm>
            <a:off x="3995936" y="764704"/>
            <a:ext cx="5137922" cy="5808663"/>
          </a:xfrm>
        </p:spPr>
        <p:txBody>
          <a:bodyPr/>
          <a:lstStyle/>
          <a:p>
            <a:pPr indent="342900"/>
            <a:r>
              <a:rPr lang="pt-BR" sz="2000" i="1" dirty="0"/>
              <a:t>Na história de hoje, Jesus, com Suas palavras e com o milagre que realizou, mostrou que Se importava com as pessoas. </a:t>
            </a:r>
            <a:r>
              <a:rPr lang="pt-BR" sz="2000" b="1" i="1" dirty="0"/>
              <a:t>Durante a semana que vai começar, mostre com suas palavras que você se importa com os outros. Por exemplo: Em uma loja ou durante uma atividade extracurricular, compartilhe um sorriso e diga a alguém que ele está fazendo um bom trabalho. Você também pode dizer frases simples, como: “Jesus ama você” ou “Deus o abençoe”. O Desafio Missionário desta semana é fazer uma nova conexão com alguém da sua idade e tentar conversar com essa pessoa sobre Deus. Você pode tentar iniciar a conversa da seguinte maneira: “Eu consigo ver Deus na minha vida quando... Você já percebeu que Deus também está agindo na sua vida?” </a:t>
            </a:r>
            <a:endParaRPr lang="pt-BR" sz="2000" dirty="0"/>
          </a:p>
        </p:txBody>
      </p:sp>
    </p:spTree>
    <p:extLst>
      <p:ext uri="{BB962C8B-B14F-4D97-AF65-F5344CB8AC3E}">
        <p14:creationId xmlns:p14="http://schemas.microsoft.com/office/powerpoint/2010/main" val="222922701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3BAA4C-2936-A9A4-5F27-7EC1B14559FE}"/>
            </a:ext>
          </a:extLst>
        </p:cNvPr>
        <p:cNvGrpSpPr/>
        <p:nvPr/>
      </p:nvGrpSpPr>
      <p:grpSpPr>
        <a:xfrm>
          <a:off x="0" y="0"/>
          <a:ext cx="0" cy="0"/>
          <a:chOff x="0" y="0"/>
          <a:chExt cx="0" cy="0"/>
        </a:xfrm>
      </p:grpSpPr>
    </p:spTree>
    <p:extLst>
      <p:ext uri="{BB962C8B-B14F-4D97-AF65-F5344CB8AC3E}">
        <p14:creationId xmlns:p14="http://schemas.microsoft.com/office/powerpoint/2010/main" val="321834282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5102D2-C570-8B11-4F51-D05A07A0A682}"/>
            </a:ext>
          </a:extLst>
        </p:cNvPr>
        <p:cNvGrpSpPr/>
        <p:nvPr/>
      </p:nvGrpSpPr>
      <p:grpSpPr>
        <a:xfrm>
          <a:off x="0" y="0"/>
          <a:ext cx="0" cy="0"/>
          <a:chOff x="0" y="0"/>
          <a:chExt cx="0" cy="0"/>
        </a:xfrm>
      </p:grpSpPr>
    </p:spTree>
    <p:extLst>
      <p:ext uri="{BB962C8B-B14F-4D97-AF65-F5344CB8AC3E}">
        <p14:creationId xmlns:p14="http://schemas.microsoft.com/office/powerpoint/2010/main" val="370586890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FB1506-E351-8F0F-A41B-312A88B434E1}"/>
            </a:ext>
          </a:extLst>
        </p:cNvPr>
        <p:cNvGrpSpPr/>
        <p:nvPr/>
      </p:nvGrpSpPr>
      <p:grpSpPr>
        <a:xfrm>
          <a:off x="0" y="0"/>
          <a:ext cx="0" cy="0"/>
          <a:chOff x="0" y="0"/>
          <a:chExt cx="0" cy="0"/>
        </a:xfrm>
      </p:grpSpPr>
      <p:sp>
        <p:nvSpPr>
          <p:cNvPr id="8" name="Espaço Reservado para Texto 7">
            <a:extLst>
              <a:ext uri="{FF2B5EF4-FFF2-40B4-BE49-F238E27FC236}">
                <a16:creationId xmlns:a16="http://schemas.microsoft.com/office/drawing/2014/main" id="{2B827B70-F753-A76E-2DCA-24C36A9B5113}"/>
              </a:ext>
            </a:extLst>
          </p:cNvPr>
          <p:cNvSpPr>
            <a:spLocks noGrp="1"/>
          </p:cNvSpPr>
          <p:nvPr>
            <p:ph type="body" sz="quarter" idx="13"/>
          </p:nvPr>
        </p:nvSpPr>
        <p:spPr>
          <a:xfrm>
            <a:off x="1403350" y="748224"/>
            <a:ext cx="7561263" cy="6021288"/>
          </a:xfrm>
        </p:spPr>
        <p:txBody>
          <a:bodyPr/>
          <a:lstStyle/>
          <a:p>
            <a:r>
              <a:rPr lang="pt-BR" sz="2000" b="1" dirty="0"/>
              <a:t>Olá Professores</a:t>
            </a:r>
          </a:p>
          <a:p>
            <a:endParaRPr lang="pt-BR" sz="2000" b="1" dirty="0"/>
          </a:p>
          <a:p>
            <a:endParaRPr lang="pt-BR" sz="2000" dirty="0"/>
          </a:p>
          <a:p>
            <a:r>
              <a:rPr lang="pt-BR" sz="2000" dirty="0"/>
              <a:t> Não esqueça de fazer a arte da semana antes de levar à classe...</a:t>
            </a:r>
            <a:br>
              <a:rPr lang="pt-BR" sz="2000" dirty="0"/>
            </a:br>
            <a:r>
              <a:rPr lang="pt-BR" sz="2000" dirty="0"/>
              <a:t>Assim você poderá ajudar melhor os alunos a realizarem a tarefa.</a:t>
            </a:r>
          </a:p>
          <a:p>
            <a:r>
              <a:rPr lang="pt-BR" sz="2000" dirty="0"/>
              <a:t>O arquivo “Caça Palavras” com um caça palavras do verso bíblico é para ajudar os alunos que não tem lição a terem algum material para estudar. É sempre distribuído no sábado anterior para que o aluno possa estudar durante a semana. </a:t>
            </a:r>
          </a:p>
          <a:p>
            <a:endParaRPr lang="pt-BR" sz="2000" dirty="0"/>
          </a:p>
          <a:p>
            <a:r>
              <a:rPr lang="pt-BR" sz="2000" dirty="0"/>
              <a:t>Se quiserem colaborar com ideias utilize o meu e-mail:</a:t>
            </a:r>
          </a:p>
          <a:p>
            <a:r>
              <a:rPr lang="pt-BR" sz="2000" dirty="0"/>
              <a:t> </a:t>
            </a:r>
            <a:r>
              <a:rPr lang="pt-BR" sz="2000" dirty="0">
                <a:hlinkClick r:id="rId2"/>
              </a:rPr>
              <a:t>ruy.ernesto.virtual@gmail.com</a:t>
            </a:r>
            <a:endParaRPr lang="pt-BR" sz="2000" dirty="0"/>
          </a:p>
          <a:p>
            <a:endParaRPr lang="pt-BR" sz="2000" dirty="0"/>
          </a:p>
          <a:p>
            <a:pPr algn="r"/>
            <a:r>
              <a:rPr lang="pt-BR" sz="2000" dirty="0"/>
              <a:t>Ruy Ernesto N Schwantes</a:t>
            </a:r>
          </a:p>
        </p:txBody>
      </p:sp>
    </p:spTree>
    <p:extLst>
      <p:ext uri="{BB962C8B-B14F-4D97-AF65-F5344CB8AC3E}">
        <p14:creationId xmlns:p14="http://schemas.microsoft.com/office/powerpoint/2010/main" val="203764362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AC5D988-EB4B-1809-E9D3-AC9A8461E9BB}"/>
            </a:ext>
          </a:extLst>
        </p:cNvPr>
        <p:cNvGrpSpPr/>
        <p:nvPr/>
      </p:nvGrpSpPr>
      <p:grpSpPr>
        <a:xfrm>
          <a:off x="0" y="0"/>
          <a:ext cx="0" cy="0"/>
          <a:chOff x="0" y="0"/>
          <a:chExt cx="0" cy="0"/>
        </a:xfrm>
      </p:grpSpPr>
      <p:sp>
        <p:nvSpPr>
          <p:cNvPr id="2" name="Espaço Reservado para Imagem 1">
            <a:extLst>
              <a:ext uri="{FF2B5EF4-FFF2-40B4-BE49-F238E27FC236}">
                <a16:creationId xmlns:a16="http://schemas.microsoft.com/office/drawing/2014/main" id="{D8D1C07C-1081-E629-48F0-9F9937D082E5}"/>
              </a:ext>
            </a:extLst>
          </p:cNvPr>
          <p:cNvSpPr>
            <a:spLocks noGrp="1"/>
          </p:cNvSpPr>
          <p:nvPr>
            <p:ph type="pic" sz="quarter" idx="4294967295"/>
          </p:nvPr>
        </p:nvSpPr>
        <p:spPr>
          <a:xfrm>
            <a:off x="1361480" y="561932"/>
            <a:ext cx="7761600" cy="6062400"/>
          </a:xfrm>
          <a:prstGeom prst="rect">
            <a:avLst/>
          </a:prstGeom>
        </p:spPr>
        <p:txBody>
          <a:bodyPr/>
          <a:lstStyle/>
          <a:p>
            <a:endParaRPr lang="pt-BR"/>
          </a:p>
        </p:txBody>
      </p:sp>
      <p:sp>
        <p:nvSpPr>
          <p:cNvPr id="4" name="Espaço Reservado para Texto 3">
            <a:extLst>
              <a:ext uri="{FF2B5EF4-FFF2-40B4-BE49-F238E27FC236}">
                <a16:creationId xmlns:a16="http://schemas.microsoft.com/office/drawing/2014/main" id="{7A7E28A9-A74D-EFF1-A000-C680CB65F583}"/>
              </a:ext>
            </a:extLst>
          </p:cNvPr>
          <p:cNvSpPr>
            <a:spLocks noGrp="1"/>
          </p:cNvSpPr>
          <p:nvPr>
            <p:ph type="body" sz="quarter" idx="4294967295"/>
          </p:nvPr>
        </p:nvSpPr>
        <p:spPr>
          <a:xfrm>
            <a:off x="107504" y="67944"/>
            <a:ext cx="9036496" cy="431800"/>
          </a:xfrm>
          <a:prstGeom prst="rect">
            <a:avLst/>
          </a:prstGeom>
        </p:spPr>
        <p:txBody>
          <a:bodyPr/>
          <a:lstStyle/>
          <a:p>
            <a:pPr marL="0" indent="0" algn="r">
              <a:buNone/>
            </a:pPr>
            <a:r>
              <a:rPr lang="pt-BR" altLang="pt-BR" b="1" dirty="0"/>
              <a:t>Um Momento Tranquilo...</a:t>
            </a:r>
          </a:p>
        </p:txBody>
      </p:sp>
      <p:sp>
        <p:nvSpPr>
          <p:cNvPr id="6" name="Espaço Reservado para Texto 5">
            <a:extLst>
              <a:ext uri="{FF2B5EF4-FFF2-40B4-BE49-F238E27FC236}">
                <a16:creationId xmlns:a16="http://schemas.microsoft.com/office/drawing/2014/main" id="{EEE61DCC-F897-2043-2EB2-D4C124846870}"/>
              </a:ext>
            </a:extLst>
          </p:cNvPr>
          <p:cNvSpPr>
            <a:spLocks noGrp="1"/>
          </p:cNvSpPr>
          <p:nvPr>
            <p:ph type="body" sz="quarter" idx="4294967295"/>
          </p:nvPr>
        </p:nvSpPr>
        <p:spPr>
          <a:xfrm>
            <a:off x="1314668" y="546484"/>
            <a:ext cx="7829332" cy="6243571"/>
          </a:xfrm>
          <a:prstGeom prst="rect">
            <a:avLst/>
          </a:prstGeom>
          <a:solidFill>
            <a:schemeClr val="bg1"/>
          </a:solidFill>
        </p:spPr>
        <p:txBody>
          <a:bodyPr/>
          <a:lstStyle/>
          <a:p>
            <a:pPr marL="0" indent="0">
              <a:buNone/>
            </a:pPr>
            <a:r>
              <a:rPr lang="pt-BR" dirty="0">
                <a:solidFill>
                  <a:srgbClr val="00B050"/>
                </a:solidFill>
                <a:latin typeface="CenturyGothic-Bold"/>
              </a:rPr>
              <a:t>Querido professor da Escola Sabatina,</a:t>
            </a:r>
            <a:endParaRPr lang="pt-BR" sz="1800" dirty="0">
              <a:latin typeface="CenturyGothic"/>
              <a:cs typeface="Arial" panose="020B0604020202020204" pitchFamily="34" charset="0"/>
            </a:endParaRPr>
          </a:p>
          <a:p>
            <a:pPr marL="0" indent="457200">
              <a:lnSpc>
                <a:spcPts val="2000"/>
              </a:lnSpc>
              <a:spcBef>
                <a:spcPts val="0"/>
              </a:spcBef>
              <a:buNone/>
            </a:pPr>
            <a:r>
              <a:rPr lang="pt-BR" sz="1400" dirty="0">
                <a:latin typeface="CenturyGothic"/>
                <a:cs typeface="Arial" panose="020B0604020202020204" pitchFamily="34" charset="0"/>
              </a:rPr>
              <a:t>Reflita sobre isto: Jesus simplesmente ofereceu uma oração de agradecimento ao Seu Pai celestial e, em seguida, alimentou uma multidão de 5 mil homens, além de mulheres e crianças, com apenas cinco pães de cevada e dois pequenos peixes. Que milagre incrível! Jesus supriu as necessidades deles de uma forma profunda e abundante. Deus também prometeu suprir as necessidades do nosso corpo, do nosso coração e da nossa alma. </a:t>
            </a:r>
          </a:p>
          <a:p>
            <a:pPr marL="0" indent="457200">
              <a:lnSpc>
                <a:spcPts val="2000"/>
              </a:lnSpc>
              <a:spcBef>
                <a:spcPts val="0"/>
              </a:spcBef>
              <a:buNone/>
            </a:pPr>
            <a:r>
              <a:rPr lang="pt-BR" sz="1400" dirty="0">
                <a:latin typeface="CenturyGothic"/>
                <a:cs typeface="Arial" panose="020B0604020202020204" pitchFamily="34" charset="0"/>
              </a:rPr>
              <a:t>Nosso Pai celestial cuida de nossa saúde. Ele criou sementes para crescerem e se transformarem em abundância de frutas e vegetais. Ele envia o sol e a chuva para ajudá-las a crescer para o nosso benefício. Há lugares e épocas em que é extremamente desafiador encontrar comida ou alimento saudável. </a:t>
            </a:r>
          </a:p>
          <a:p>
            <a:pPr marL="0" indent="457200">
              <a:lnSpc>
                <a:spcPts val="2000"/>
              </a:lnSpc>
              <a:spcBef>
                <a:spcPts val="0"/>
              </a:spcBef>
              <a:buNone/>
            </a:pPr>
            <a:r>
              <a:rPr lang="pt-BR" sz="1400" dirty="0">
                <a:latin typeface="CenturyGothic"/>
                <a:cs typeface="Arial" panose="020B0604020202020204" pitchFamily="34" charset="0"/>
              </a:rPr>
              <a:t>Confie no cuidado de Deus e reivindique Suas promessas. Todos os dias, independentemente de onde vivamos, Ele nos fornece o alimento de que precisamos. E podemos agradecê-Lo por isso. A Bíblia diz: “E esse mesmo Deus que cuida de mim lhes suprirá todas as necessidades por meio das riquezas gloriosas que nos foram dadas em Cristo Jesus” (Filipenses 4:19). </a:t>
            </a:r>
          </a:p>
          <a:p>
            <a:pPr marL="0" indent="457200">
              <a:lnSpc>
                <a:spcPts val="2000"/>
              </a:lnSpc>
              <a:spcBef>
                <a:spcPts val="0"/>
              </a:spcBef>
              <a:buNone/>
            </a:pPr>
            <a:r>
              <a:rPr lang="pt-BR" sz="1400" dirty="0">
                <a:latin typeface="CenturyGothic"/>
                <a:cs typeface="Arial" panose="020B0604020202020204" pitchFamily="34" charset="0"/>
              </a:rPr>
              <a:t>Assim como Jesus providenciou alimento de modo sobrenatural para as multidões, Ele também pode suprir sobrenaturalmente, por meio de Sua palavra, nosso coração vazio ou quebrantado. Se pedirmos ao Espírito Santo que Ele nos guie, Sua Palavra nos preencherá. Ela nos dá alimento, nutrição espiritual e força para enfrentar os desafios da vida. </a:t>
            </a:r>
          </a:p>
          <a:p>
            <a:pPr marL="0" indent="457200">
              <a:lnSpc>
                <a:spcPts val="2000"/>
              </a:lnSpc>
              <a:spcBef>
                <a:spcPts val="0"/>
              </a:spcBef>
              <a:buNone/>
            </a:pPr>
            <a:r>
              <a:rPr lang="pt-BR" sz="1400" dirty="0">
                <a:latin typeface="CenturyGothic"/>
                <a:cs typeface="Arial" panose="020B0604020202020204" pitchFamily="34" charset="0"/>
              </a:rPr>
              <a:t>Jesus sempre esteve disposto a suprir nossas necessidades, tanto físicas quanto espirituais. No entanto, a escolha de aceitar Sua ajuda é nossa, assim como fizeram os discípulos. </a:t>
            </a:r>
          </a:p>
          <a:p>
            <a:pPr marL="0" indent="457200">
              <a:lnSpc>
                <a:spcPts val="2000"/>
              </a:lnSpc>
              <a:spcBef>
                <a:spcPts val="0"/>
              </a:spcBef>
              <a:buNone/>
            </a:pPr>
            <a:r>
              <a:rPr lang="pt-BR" sz="1400" dirty="0">
                <a:latin typeface="CenturyGothic"/>
                <a:cs typeface="Arial" panose="020B0604020202020204" pitchFamily="34" charset="0"/>
              </a:rPr>
              <a:t>Ao explorarem juntos a história desta semana, que você e as crianças possam se sentir amados, sabendo que o nosso Deus está disposto a suprir todas as necessidades físicas e espirituais de vocês. </a:t>
            </a:r>
            <a:r>
              <a:rPr lang="pt-BR" sz="1800" dirty="0">
                <a:latin typeface="CenturyGothic"/>
                <a:cs typeface="Arial" panose="020B0604020202020204" pitchFamily="34" charset="0"/>
              </a:rPr>
              <a:t>. </a:t>
            </a:r>
          </a:p>
        </p:txBody>
      </p:sp>
    </p:spTree>
    <p:extLst>
      <p:ext uri="{BB962C8B-B14F-4D97-AF65-F5344CB8AC3E}">
        <p14:creationId xmlns:p14="http://schemas.microsoft.com/office/powerpoint/2010/main" val="305871701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Espaço Reservado para Texto 11">
            <a:extLst>
              <a:ext uri="{FF2B5EF4-FFF2-40B4-BE49-F238E27FC236}">
                <a16:creationId xmlns:a16="http://schemas.microsoft.com/office/drawing/2014/main" id="{AAF97F6C-1017-43D0-909C-24D9EB3844BB}"/>
              </a:ext>
            </a:extLst>
          </p:cNvPr>
          <p:cNvSpPr>
            <a:spLocks noGrp="1"/>
          </p:cNvSpPr>
          <p:nvPr>
            <p:ph type="body" sz="quarter" idx="18"/>
          </p:nvPr>
        </p:nvSpPr>
        <p:spPr/>
        <p:txBody>
          <a:bodyPr/>
          <a:lstStyle/>
          <a:p>
            <a:pPr algn="ctr">
              <a:spcBef>
                <a:spcPts val="0"/>
              </a:spcBef>
            </a:pPr>
            <a:endParaRPr lang="pt-BR" dirty="0"/>
          </a:p>
          <a:p>
            <a:pPr algn="ctr">
              <a:spcBef>
                <a:spcPts val="0"/>
              </a:spcBef>
            </a:pPr>
            <a:r>
              <a:rPr lang="pt-BR" dirty="0"/>
              <a:t>“Jesus respondeu: ‘Eu sou o pão da vida. Quem vem a Mim nunca mais terá fome’” </a:t>
            </a:r>
          </a:p>
          <a:p>
            <a:pPr algn="r"/>
            <a:r>
              <a:rPr lang="pt-BR" dirty="0"/>
              <a:t>João 6:35 </a:t>
            </a:r>
          </a:p>
        </p:txBody>
      </p:sp>
      <p:sp>
        <p:nvSpPr>
          <p:cNvPr id="13" name="Espaço Reservado para Texto 12">
            <a:extLst>
              <a:ext uri="{FF2B5EF4-FFF2-40B4-BE49-F238E27FC236}">
                <a16:creationId xmlns:a16="http://schemas.microsoft.com/office/drawing/2014/main" id="{671AF2D2-6821-4C6F-A2DF-BCC6263271C4}"/>
              </a:ext>
            </a:extLst>
          </p:cNvPr>
          <p:cNvSpPr>
            <a:spLocks noGrp="1"/>
          </p:cNvSpPr>
          <p:nvPr>
            <p:ph type="body" sz="quarter" idx="19"/>
          </p:nvPr>
        </p:nvSpPr>
        <p:spPr/>
        <p:txBody>
          <a:bodyPr/>
          <a:lstStyle/>
          <a:p>
            <a:pPr>
              <a:lnSpc>
                <a:spcPts val="2200"/>
              </a:lnSpc>
            </a:pPr>
            <a:r>
              <a:rPr lang="pt-BR" b="1" dirty="0">
                <a:solidFill>
                  <a:srgbClr val="FF0000"/>
                </a:solidFill>
              </a:rPr>
              <a:t>Saber </a:t>
            </a:r>
            <a:r>
              <a:rPr lang="pt-BR" dirty="0"/>
              <a:t>que Jesus Se importa com nossas necessidades físicas e espirituais. </a:t>
            </a:r>
          </a:p>
          <a:p>
            <a:pPr>
              <a:lnSpc>
                <a:spcPts val="2200"/>
              </a:lnSpc>
            </a:pPr>
            <a:r>
              <a:rPr lang="pt-BR" b="1" dirty="0">
                <a:solidFill>
                  <a:srgbClr val="FF0000"/>
                </a:solidFill>
              </a:rPr>
              <a:t>Sentir</a:t>
            </a:r>
            <a:r>
              <a:rPr lang="pt-BR" b="1" dirty="0"/>
              <a:t> </a:t>
            </a:r>
            <a:r>
              <a:rPr lang="pt-BR" dirty="0"/>
              <a:t>a necessidade de passar um tempo a sós com Jesus para se alimentarem espiritualmente. </a:t>
            </a:r>
          </a:p>
          <a:p>
            <a:pPr>
              <a:lnSpc>
                <a:spcPts val="2200"/>
              </a:lnSpc>
            </a:pPr>
            <a:r>
              <a:rPr lang="pt-BR" b="1" dirty="0">
                <a:solidFill>
                  <a:srgbClr val="FF0000"/>
                </a:solidFill>
              </a:rPr>
              <a:t>Responder</a:t>
            </a:r>
            <a:r>
              <a:rPr lang="pt-BR" b="1" dirty="0"/>
              <a:t> </a:t>
            </a:r>
            <a:r>
              <a:rPr lang="pt-BR" dirty="0"/>
              <a:t>compartilhando com os outros o que sabem sobre o amor de Deus, alimentando-os espiritualmente e compartilhando o alimento físico com aqueles que precisam. </a:t>
            </a:r>
          </a:p>
        </p:txBody>
      </p:sp>
      <p:sp>
        <p:nvSpPr>
          <p:cNvPr id="5" name="Espaço Reservado para Texto 4">
            <a:extLst>
              <a:ext uri="{FF2B5EF4-FFF2-40B4-BE49-F238E27FC236}">
                <a16:creationId xmlns:a16="http://schemas.microsoft.com/office/drawing/2014/main" id="{23EC18ED-FDB5-499B-B29F-30E5F62005ED}"/>
              </a:ext>
            </a:extLst>
          </p:cNvPr>
          <p:cNvSpPr>
            <a:spLocks noGrp="1"/>
          </p:cNvSpPr>
          <p:nvPr>
            <p:ph type="body" sz="quarter" idx="20"/>
          </p:nvPr>
        </p:nvSpPr>
        <p:spPr>
          <a:xfrm>
            <a:off x="1363936" y="6076678"/>
            <a:ext cx="7727949" cy="781322"/>
          </a:xfrm>
        </p:spPr>
        <p:txBody>
          <a:bodyPr anchor="ctr"/>
          <a:lstStyle/>
          <a:p>
            <a:pPr algn="ctr"/>
            <a:r>
              <a:rPr lang="pt-BR" dirty="0"/>
              <a:t>Jesus me alimenta com Sua palavra e com alimento. </a:t>
            </a:r>
          </a:p>
        </p:txBody>
      </p:sp>
      <p:sp>
        <p:nvSpPr>
          <p:cNvPr id="40" name="Espaço Reservado para Texto 2">
            <a:extLst>
              <a:ext uri="{FF2B5EF4-FFF2-40B4-BE49-F238E27FC236}">
                <a16:creationId xmlns:a16="http://schemas.microsoft.com/office/drawing/2014/main" id="{19FFE4D2-A768-4CDA-9022-361DDB2A5224}"/>
              </a:ext>
            </a:extLst>
          </p:cNvPr>
          <p:cNvSpPr txBox="1">
            <a:spLocks/>
          </p:cNvSpPr>
          <p:nvPr/>
        </p:nvSpPr>
        <p:spPr>
          <a:xfrm>
            <a:off x="1517650" y="5466208"/>
            <a:ext cx="7750175" cy="1080000"/>
          </a:xfrm>
          <a:prstGeom prst="rect">
            <a:avLst/>
          </a:prstGeom>
        </p:spPr>
        <p:txBody>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endParaRPr lang="pt-BR" sz="2800" dirty="0"/>
          </a:p>
        </p:txBody>
      </p:sp>
      <p:sp>
        <p:nvSpPr>
          <p:cNvPr id="4" name="Espaço Reservado para Texto 3">
            <a:extLst>
              <a:ext uri="{FF2B5EF4-FFF2-40B4-BE49-F238E27FC236}">
                <a16:creationId xmlns:a16="http://schemas.microsoft.com/office/drawing/2014/main" id="{2A86CDC6-349E-4566-F1F6-3EF2E0C58F00}"/>
              </a:ext>
            </a:extLst>
          </p:cNvPr>
          <p:cNvSpPr>
            <a:spLocks noGrp="1"/>
          </p:cNvSpPr>
          <p:nvPr>
            <p:ph type="body" sz="quarter" idx="12"/>
          </p:nvPr>
        </p:nvSpPr>
        <p:spPr/>
        <p:txBody>
          <a:bodyPr/>
          <a:lstStyle/>
          <a:p>
            <a:r>
              <a:rPr lang="pt-BR" dirty="0"/>
              <a:t>10. Jesus Alimenta a Multidão </a:t>
            </a:r>
            <a:r>
              <a:rPr lang="pt-BR" b="0" dirty="0"/>
              <a:t>	</a:t>
            </a:r>
          </a:p>
        </p:txBody>
      </p:sp>
    </p:spTree>
    <p:extLst>
      <p:ext uri="{BB962C8B-B14F-4D97-AF65-F5344CB8AC3E}">
        <p14:creationId xmlns:p14="http://schemas.microsoft.com/office/powerpoint/2010/main" val="256104378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Espaço Reservado para Texto 10">
            <a:extLst>
              <a:ext uri="{FF2B5EF4-FFF2-40B4-BE49-F238E27FC236}">
                <a16:creationId xmlns:a16="http://schemas.microsoft.com/office/drawing/2014/main" id="{487E2083-2762-497A-B2AF-CA99BBD64645}"/>
              </a:ext>
            </a:extLst>
          </p:cNvPr>
          <p:cNvSpPr>
            <a:spLocks noGrp="1"/>
          </p:cNvSpPr>
          <p:nvPr>
            <p:ph type="body" sz="quarter" idx="12"/>
          </p:nvPr>
        </p:nvSpPr>
        <p:spPr/>
        <p:txBody>
          <a:bodyPr/>
          <a:lstStyle/>
          <a:p>
            <a:r>
              <a:rPr lang="pt-BR" dirty="0"/>
              <a:t>10. Jesus Alimenta a Multidão </a:t>
            </a:r>
            <a:r>
              <a:rPr lang="pt-BR" b="0" dirty="0"/>
              <a:t>	</a:t>
            </a:r>
          </a:p>
        </p:txBody>
      </p:sp>
      <p:sp>
        <p:nvSpPr>
          <p:cNvPr id="8" name="Espaço Reservado para Texto 7">
            <a:extLst>
              <a:ext uri="{FF2B5EF4-FFF2-40B4-BE49-F238E27FC236}">
                <a16:creationId xmlns:a16="http://schemas.microsoft.com/office/drawing/2014/main" id="{DC25CCBC-7D55-46E9-AE0B-28114B117977}"/>
              </a:ext>
            </a:extLst>
          </p:cNvPr>
          <p:cNvSpPr>
            <a:spLocks noGrp="1"/>
          </p:cNvSpPr>
          <p:nvPr>
            <p:ph type="body" sz="quarter" idx="21"/>
          </p:nvPr>
        </p:nvSpPr>
        <p:spPr/>
        <p:txBody>
          <a:bodyPr/>
          <a:lstStyle/>
          <a:p>
            <a:r>
              <a:rPr lang="pt-BR" b="0" dirty="0"/>
              <a:t>1. As Escrituras Sagradas </a:t>
            </a:r>
          </a:p>
          <a:p>
            <a:r>
              <a:rPr lang="pt-BR" b="0" dirty="0"/>
              <a:t>3. O Pai </a:t>
            </a:r>
          </a:p>
          <a:p>
            <a:r>
              <a:rPr lang="pt-BR" b="0" dirty="0"/>
              <a:t>4. O Filho</a:t>
            </a:r>
          </a:p>
        </p:txBody>
      </p:sp>
      <p:sp>
        <p:nvSpPr>
          <p:cNvPr id="9" name="Espaço Reservado para Texto 8">
            <a:extLst>
              <a:ext uri="{FF2B5EF4-FFF2-40B4-BE49-F238E27FC236}">
                <a16:creationId xmlns:a16="http://schemas.microsoft.com/office/drawing/2014/main" id="{11E4463E-31B0-462B-A99C-CC16987555E5}"/>
              </a:ext>
            </a:extLst>
          </p:cNvPr>
          <p:cNvSpPr>
            <a:spLocks noGrp="1"/>
          </p:cNvSpPr>
          <p:nvPr>
            <p:ph type="body" sz="quarter" idx="22"/>
          </p:nvPr>
        </p:nvSpPr>
        <p:spPr/>
        <p:txBody>
          <a:bodyPr/>
          <a:lstStyle/>
          <a:p>
            <a:endParaRPr lang="pt-BR" b="0" dirty="0"/>
          </a:p>
          <a:p>
            <a:endParaRPr lang="pt-BR" b="0" dirty="0"/>
          </a:p>
        </p:txBody>
      </p:sp>
      <p:sp>
        <p:nvSpPr>
          <p:cNvPr id="16" name="Espaço Reservado para Texto 15">
            <a:extLst>
              <a:ext uri="{FF2B5EF4-FFF2-40B4-BE49-F238E27FC236}">
                <a16:creationId xmlns:a16="http://schemas.microsoft.com/office/drawing/2014/main" id="{794C5EFF-420B-44C0-A015-1770E52878D8}"/>
              </a:ext>
            </a:extLst>
          </p:cNvPr>
          <p:cNvSpPr>
            <a:spLocks noGrp="1"/>
          </p:cNvSpPr>
          <p:nvPr>
            <p:ph type="body" sz="quarter" idx="23"/>
          </p:nvPr>
        </p:nvSpPr>
        <p:spPr>
          <a:xfrm>
            <a:off x="1331847" y="3448745"/>
            <a:ext cx="7776657" cy="2422235"/>
          </a:xfrm>
        </p:spPr>
        <p:txBody>
          <a:bodyPr/>
          <a:lstStyle/>
          <a:p>
            <a:r>
              <a:rPr lang="pt-BR" dirty="0">
                <a:latin typeface="CenturyGothic"/>
              </a:rPr>
              <a:t>Cinco mil homens, além de mulheres e crianças, vieram a Jesus, e Ele teve compaixão dessas pessoas. Quando elas estavam com fome, André trouxe a Jesus os cinco pães e dois peixes de um menino. Jesus multiplicou o lanche e alimentou a multidão. Em outra ocasião, Jesus realizou um milagre parecido, multiplicando alimento para saciar a fome de 4 mil homens e suas famílias. </a:t>
            </a:r>
          </a:p>
        </p:txBody>
      </p:sp>
      <p:sp>
        <p:nvSpPr>
          <p:cNvPr id="4" name="Espaço Reservado para Texto 4">
            <a:extLst>
              <a:ext uri="{FF2B5EF4-FFF2-40B4-BE49-F238E27FC236}">
                <a16:creationId xmlns:a16="http://schemas.microsoft.com/office/drawing/2014/main" id="{16C6A9A1-8185-FE1F-105D-1A7A3E85511F}"/>
              </a:ext>
            </a:extLst>
          </p:cNvPr>
          <p:cNvSpPr>
            <a:spLocks noGrp="1"/>
          </p:cNvSpPr>
          <p:nvPr>
            <p:ph type="body" sz="quarter" idx="20"/>
          </p:nvPr>
        </p:nvSpPr>
        <p:spPr>
          <a:xfrm>
            <a:off x="1331641" y="6021288"/>
            <a:ext cx="7728222" cy="781322"/>
          </a:xfrm>
        </p:spPr>
        <p:txBody>
          <a:bodyPr anchor="ctr"/>
          <a:lstStyle/>
          <a:p>
            <a:pPr algn="ctr"/>
            <a:r>
              <a:rPr lang="pt-BR" sz="2000" dirty="0"/>
              <a:t> Jesus me alimenta com Sua palavra e com alimento. </a:t>
            </a:r>
          </a:p>
        </p:txBody>
      </p:sp>
      <p:sp>
        <p:nvSpPr>
          <p:cNvPr id="2" name="Espaço Reservado para Texto 7">
            <a:extLst>
              <a:ext uri="{FF2B5EF4-FFF2-40B4-BE49-F238E27FC236}">
                <a16:creationId xmlns:a16="http://schemas.microsoft.com/office/drawing/2014/main" id="{D8EE77C8-ADF7-4198-3333-302EC8722540}"/>
              </a:ext>
            </a:extLst>
          </p:cNvPr>
          <p:cNvSpPr txBox="1">
            <a:spLocks/>
          </p:cNvSpPr>
          <p:nvPr/>
        </p:nvSpPr>
        <p:spPr>
          <a:xfrm>
            <a:off x="4283968" y="1873860"/>
            <a:ext cx="3888224" cy="1271110"/>
          </a:xfrm>
          <a:prstGeom prst="rect">
            <a:avLst/>
          </a:prstGeom>
        </p:spPr>
        <p:txBody>
          <a:bodyPr/>
          <a:lstStyle>
            <a:lvl1pPr marL="0" indent="0" algn="l" rtl="0" eaLnBrk="0" fontAlgn="base" hangingPunct="0">
              <a:spcBef>
                <a:spcPct val="20000"/>
              </a:spcBef>
              <a:spcAft>
                <a:spcPct val="0"/>
              </a:spcAft>
              <a:buFont typeface="Arial" panose="020B0604020202020204" pitchFamily="34" charset="0"/>
              <a:buNone/>
              <a:defRPr sz="1600" b="1" kern="120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pt-BR" b="0" dirty="0"/>
              <a:t>11. Crescimento em Cristo </a:t>
            </a:r>
          </a:p>
          <a:p>
            <a:r>
              <a:rPr lang="pt-BR" b="0" dirty="0"/>
              <a:t>21. Mordomia 	</a:t>
            </a:r>
          </a:p>
        </p:txBody>
      </p:sp>
    </p:spTree>
    <p:extLst>
      <p:ext uri="{BB962C8B-B14F-4D97-AF65-F5344CB8AC3E}">
        <p14:creationId xmlns:p14="http://schemas.microsoft.com/office/powerpoint/2010/main" val="18490001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a:extLst>
              <a:ext uri="{FF2B5EF4-FFF2-40B4-BE49-F238E27FC236}">
                <a16:creationId xmlns:a16="http://schemas.microsoft.com/office/drawing/2014/main" id="{8AD63DA3-1D11-4849-A46D-BDE348B9EFF3}"/>
              </a:ext>
            </a:extLst>
          </p:cNvPr>
          <p:cNvSpPr txBox="1"/>
          <p:nvPr/>
        </p:nvSpPr>
        <p:spPr>
          <a:xfrm>
            <a:off x="1403648" y="2395487"/>
            <a:ext cx="4643966" cy="353943"/>
          </a:xfrm>
          <a:prstGeom prst="rect">
            <a:avLst/>
          </a:prstGeom>
          <a:noFill/>
        </p:spPr>
        <p:txBody>
          <a:bodyPr wrap="square">
            <a:spAutoFit/>
          </a:bodyPr>
          <a:lstStyle/>
          <a:p>
            <a:pPr algn="just" eaLnBrk="1" hangingPunct="1">
              <a:spcAft>
                <a:spcPts val="0"/>
              </a:spcAft>
            </a:pPr>
            <a:r>
              <a:rPr lang="pt-BR" altLang="pt-BR" sz="1700" dirty="0">
                <a:latin typeface="Calibri" panose="020F0502020204030204" pitchFamily="34" charset="0"/>
                <a:hlinkClick r:id="rId2"/>
              </a:rPr>
              <a:t>https://mais.cpb.com.br/licao-infantil/</a:t>
            </a:r>
            <a:endParaRPr lang="pt-BR" altLang="pt-BR" sz="1700" dirty="0">
              <a:latin typeface="Calibri" panose="020F0502020204030204" pitchFamily="34" charset="0"/>
            </a:endParaRPr>
          </a:p>
        </p:txBody>
      </p:sp>
    </p:spTree>
    <p:extLst>
      <p:ext uri="{BB962C8B-B14F-4D97-AF65-F5344CB8AC3E}">
        <p14:creationId xmlns:p14="http://schemas.microsoft.com/office/powerpoint/2010/main" val="347268093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8A627F23-3B27-BF35-8C98-2C81B806CFEF}"/>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956376" y="4005064"/>
            <a:ext cx="1079004" cy="1279995"/>
          </a:xfrm>
          <a:prstGeom prst="rect">
            <a:avLst/>
          </a:prstGeom>
        </p:spPr>
      </p:pic>
    </p:spTree>
  </p:cSld>
  <p:clrMapOvr>
    <a:masterClrMapping/>
  </p:clrMapOvr>
</p:sld>
</file>

<file path=ppt/theme/theme1.xml><?xml version="1.0" encoding="utf-8"?>
<a:theme xmlns:a="http://schemas.openxmlformats.org/drawingml/2006/main" name="Amarelo">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Azul ">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Vermelho ">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Verd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0000"/>
        </a:solidFill>
        <a:ln>
          <a:noFill/>
        </a:ln>
      </a:spPr>
      <a:bodyPr anchor="ctr"/>
      <a:lstStyle>
        <a:defPPr algn="ctr" fontAlgn="auto">
          <a:spcBef>
            <a:spcPts val="0"/>
          </a:spcBef>
          <a:spcAft>
            <a:spcPts val="0"/>
          </a:spcAf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5.xml><?xml version="1.0" encoding="utf-8"?>
<a:theme xmlns:a="http://schemas.openxmlformats.org/drawingml/2006/main" name="Salmao">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21523</TotalTime>
  <Words>3466</Words>
  <Application>Microsoft Office PowerPoint</Application>
  <PresentationFormat>Apresentação na tela (4:3)</PresentationFormat>
  <Paragraphs>369</Paragraphs>
  <Slides>72</Slides>
  <Notes>19</Notes>
  <HiddenSlides>0</HiddenSlides>
  <MMClips>1</MMClips>
  <ScaleCrop>false</ScaleCrop>
  <HeadingPairs>
    <vt:vector size="6" baseType="variant">
      <vt:variant>
        <vt:lpstr>Fontes usadas</vt:lpstr>
      </vt:variant>
      <vt:variant>
        <vt:i4>9</vt:i4>
      </vt:variant>
      <vt:variant>
        <vt:lpstr>Tema</vt:lpstr>
      </vt:variant>
      <vt:variant>
        <vt:i4>5</vt:i4>
      </vt:variant>
      <vt:variant>
        <vt:lpstr>Títulos de slides</vt:lpstr>
      </vt:variant>
      <vt:variant>
        <vt:i4>72</vt:i4>
      </vt:variant>
    </vt:vector>
  </HeadingPairs>
  <TitlesOfParts>
    <vt:vector size="86" baseType="lpstr">
      <vt:lpstr>Arial</vt:lpstr>
      <vt:lpstr>Calibri</vt:lpstr>
      <vt:lpstr>Century Gothic</vt:lpstr>
      <vt:lpstr>CenturyGothic</vt:lpstr>
      <vt:lpstr>CenturyGothic-Bold</vt:lpstr>
      <vt:lpstr>Comic Sans MS</vt:lpstr>
      <vt:lpstr>inherit</vt:lpstr>
      <vt:lpstr>Times New Roman</vt:lpstr>
      <vt:lpstr>Wingdings</vt:lpstr>
      <vt:lpstr>Amarelo</vt:lpstr>
      <vt:lpstr>Azul </vt:lpstr>
      <vt:lpstr>Vermelho </vt:lpstr>
      <vt:lpstr>Verde</vt:lpstr>
      <vt:lpstr>Salmao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Ruy Ernesto Nobrega Schwantes</dc:creator>
  <cp:lastModifiedBy>Ruy Ernesto Nobrega Schwantes</cp:lastModifiedBy>
  <cp:revision>1678</cp:revision>
  <cp:lastPrinted>2026-08-24T19:23:13Z</cp:lastPrinted>
  <dcterms:created xsi:type="dcterms:W3CDTF">2020-09-23T20:21:33Z</dcterms:created>
  <dcterms:modified xsi:type="dcterms:W3CDTF">2026-08-29T18:25:51Z</dcterms:modified>
</cp:coreProperties>
</file>