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C9DA7E-F8FC-45B4-AAF2-629C1392E18F}" v="2" dt="2026-06-22T23:12:33.5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23/08/2026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23/08/2026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23/08/2026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23/08/2026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23/08/2026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23/08/2026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23/08/2026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23/08/2026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23/08/2026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23/08/2026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23/08/2026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23/08/2026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23/08/2026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29%20AGOST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09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02F63FC-AF1C-ABCD-11DA-AD699FFD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7233" r="2750" b="4756"/>
          <a:stretch>
            <a:fillRect/>
          </a:stretch>
        </p:blipFill>
        <p:spPr>
          <a:xfrm>
            <a:off x="0" y="806029"/>
            <a:ext cx="9144000" cy="5256584"/>
          </a:xfrm>
          <a:prstGeom prst="snip1Rect">
            <a:avLst>
              <a:gd name="adj" fmla="val 0"/>
            </a:avLst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-54260" y="4365104"/>
            <a:ext cx="9252520" cy="2492896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Centro para jovens e acampamento, na Bélgica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2- Residencial estudantil Villa Aurora, em Florença, Itália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3- Escola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Macea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Speranța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(Jardim da Infância + ampliação do Ensino Fundamental), na Romênia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4- Jardim da Infância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Tzvetna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Nadezhda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Sófia, Bulgária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5- Escola do Éden em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Peretu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Romênia</a:t>
            </a:r>
            <a:endParaRPr lang="pt-BR" sz="22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9" name="Imagem 8">
            <a:hlinkClick r:id="rId3" action="ppaction://hlinkfile"/>
            <a:extLst>
              <a:ext uri="{FF2B5EF4-FFF2-40B4-BE49-F238E27FC236}">
                <a16:creationId xmlns:a16="http://schemas.microsoft.com/office/drawing/2014/main" id="{15832C37-7DB9-C04E-8F34-E18C29AEE8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920718"/>
            <a:ext cx="5508105" cy="33949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68CEBA0-E57A-F09E-18F5-8DE8BEAB59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717" y="1032789"/>
            <a:ext cx="1890321" cy="3116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m 9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FC6F2110-4688-A8D1-31FC-21A76411F75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41506" y="3255956"/>
            <a:ext cx="5999826" cy="3033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9415</TotalTime>
  <Words>512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1402</cp:revision>
  <cp:lastPrinted>2011-06-03T17:39:40Z</cp:lastPrinted>
  <dcterms:created xsi:type="dcterms:W3CDTF">2009-12-22T10:11:50Z</dcterms:created>
  <dcterms:modified xsi:type="dcterms:W3CDTF">2026-08-23T23:23:40Z</dcterms:modified>
</cp:coreProperties>
</file>