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80" r:id="rId2"/>
    <p:sldId id="281" r:id="rId3"/>
    <p:sldId id="288" r:id="rId4"/>
    <p:sldId id="282" r:id="rId5"/>
    <p:sldId id="283" r:id="rId6"/>
    <p:sldId id="289" r:id="rId7"/>
    <p:sldId id="284" r:id="rId8"/>
    <p:sldId id="290" r:id="rId9"/>
    <p:sldId id="285" r:id="rId10"/>
    <p:sldId id="291" r:id="rId11"/>
    <p:sldId id="286" r:id="rId12"/>
    <p:sldId id="292" r:id="rId13"/>
    <p:sldId id="293" r:id="rId14"/>
    <p:sldId id="287" r:id="rId15"/>
  </p:sldIdLst>
  <p:sldSz cx="9161463" cy="5153025"/>
  <p:notesSz cx="6858000" cy="9144000"/>
  <p:embeddedFontLst>
    <p:embeddedFont>
      <p:font typeface="Arial Black" panose="020B0A04020102020204" pitchFamily="34" charset="0"/>
      <p:regular r:id="rId18"/>
      <p:bold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3" userDrawn="1">
          <p15:clr>
            <a:srgbClr val="A4A3A4"/>
          </p15:clr>
        </p15:guide>
        <p15:guide id="2" pos="288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1354D"/>
    <a:srgbClr val="F36139"/>
    <a:srgbClr val="CC0066"/>
    <a:srgbClr val="99CCFF"/>
    <a:srgbClr val="FFFF66"/>
    <a:srgbClr val="FF9797"/>
    <a:srgbClr val="57FF57"/>
    <a:srgbClr val="FFE9A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C8F552-0BE5-40A7-A2BD-65AEE0C6CF4B}" v="80" dt="2026-05-10T23:11:53.579"/>
    <p1510:client id="{30D1F14E-C5AC-419E-BE52-A18547D5C238}" v="83" dt="2026-05-10T21:18:07.537"/>
    <p1510:client id="{65195127-33B8-4EFB-80A4-D4AC415BF98E}" v="113" dt="2026-05-10T20:36:35.975"/>
    <p1510:client id="{8DC62ECD-0168-431D-B57B-C5327D014F0B}" v="82" dt="2026-05-10T23:57:58.761"/>
    <p1510:client id="{C3D8E95E-BAD1-4790-9F88-25745EBC17D4}" v="90" dt="2026-05-10T22:14:48.152"/>
    <p1510:client id="{F0F9A490-698E-4E73-B213-03A64A082980}" v="84" dt="2026-05-11T00:45:06.0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7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75" y="-278"/>
      </p:cViewPr>
      <p:guideLst>
        <p:guide orient="horz" pos="1623"/>
        <p:guide pos="288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modSld">
      <pc:chgData name="Neemias Informatica Lima" userId="b77af7bd85500281" providerId="LiveId" clId="{7D1CC9F5-6E0A-41F8-B5B9-DE5264088EBB}" dt="2026-05-11T00:46:10.171" v="3005" actId="20577"/>
      <pc:docMkLst>
        <pc:docMk/>
      </pc:docMkLst>
      <pc:sldChg chg="addSp delSp modSp mod">
        <pc:chgData name="Neemias Informatica Lima" userId="b77af7bd85500281" providerId="LiveId" clId="{7D1CC9F5-6E0A-41F8-B5B9-DE5264088EBB}" dt="2026-05-11T00:07:28.232" v="2660"/>
        <pc:sldMkLst>
          <pc:docMk/>
          <pc:sldMk cId="2232331225" sldId="280"/>
        </pc:sldMkLst>
        <pc:spChg chg="mod">
          <ac:chgData name="Neemias Informatica Lima" userId="b77af7bd85500281" providerId="LiveId" clId="{7D1CC9F5-6E0A-41F8-B5B9-DE5264088EBB}" dt="2026-05-11T00:06:41.335" v="2646" actId="6549"/>
          <ac:spMkLst>
            <pc:docMk/>
            <pc:sldMk cId="2232331225" sldId="280"/>
            <ac:spMk id="6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04:26.918" v="2626" actId="6549"/>
          <ac:spMkLst>
            <pc:docMk/>
            <pc:sldMk cId="2232331225" sldId="280"/>
            <ac:spMk id="7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05:22.289" v="2638" actId="6549"/>
          <ac:spMkLst>
            <pc:docMk/>
            <pc:sldMk cId="2232331225" sldId="280"/>
            <ac:spMk id="9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04:20.396" v="2624" actId="20577"/>
          <ac:spMkLst>
            <pc:docMk/>
            <pc:sldMk cId="2232331225" sldId="280"/>
            <ac:spMk id="11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05:53.148" v="2641"/>
          <ac:spMkLst>
            <pc:docMk/>
            <pc:sldMk cId="2232331225" sldId="280"/>
            <ac:spMk id="16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3:15:24.098" v="2287" actId="478"/>
          <ac:picMkLst>
            <pc:docMk/>
            <pc:sldMk cId="2232331225" sldId="280"/>
            <ac:picMk id="3" creationId="{321B80CC-7FC2-61D2-122D-DE424077F69B}"/>
          </ac:picMkLst>
        </pc:picChg>
        <pc:picChg chg="add mod">
          <ac:chgData name="Neemias Informatica Lima" userId="b77af7bd85500281" providerId="LiveId" clId="{7D1CC9F5-6E0A-41F8-B5B9-DE5264088EBB}" dt="2026-05-11T00:07:28.232" v="2660"/>
          <ac:picMkLst>
            <pc:docMk/>
            <pc:sldMk cId="2232331225" sldId="280"/>
            <ac:picMk id="3" creationId="{9A47C21E-45C0-9AC2-54FE-747236A8872A}"/>
          </ac:picMkLst>
        </pc:picChg>
        <pc:picChg chg="add del mod">
          <ac:chgData name="Neemias Informatica Lima" userId="b77af7bd85500281" providerId="LiveId" clId="{7D1CC9F5-6E0A-41F8-B5B9-DE5264088EBB}" dt="2026-05-10T19:44:28.463" v="785" actId="478"/>
          <ac:picMkLst>
            <pc:docMk/>
            <pc:sldMk cId="2232331225" sldId="280"/>
            <ac:picMk id="3" creationId="{A43E6CE3-90C5-13FC-587C-4539CB6B200F}"/>
          </ac:picMkLst>
        </pc:picChg>
        <pc:picChg chg="add del mod">
          <ac:chgData name="Neemias Informatica Lima" userId="b77af7bd85500281" providerId="LiveId" clId="{7D1CC9F5-6E0A-41F8-B5B9-DE5264088EBB}" dt="2026-05-10T21:26:11.652" v="1628" actId="478"/>
          <ac:picMkLst>
            <pc:docMk/>
            <pc:sldMk cId="2232331225" sldId="280"/>
            <ac:picMk id="3" creationId="{C4250A57-6E79-BF22-1494-A2E96676C184}"/>
          </ac:picMkLst>
        </pc:picChg>
        <pc:picChg chg="add mod">
          <ac:chgData name="Neemias Informatica Lima" userId="b77af7bd85500281" providerId="LiveId" clId="{7D1CC9F5-6E0A-41F8-B5B9-DE5264088EBB}" dt="2026-05-09T11:21:42.135" v="7" actId="1440"/>
          <ac:picMkLst>
            <pc:docMk/>
            <pc:sldMk cId="2232331225" sldId="280"/>
            <ac:picMk id="4" creationId="{ECE19AA9-FBCA-DD15-FA28-792ACEF955F0}"/>
          </ac:picMkLst>
        </pc:picChg>
        <pc:picChg chg="add del mod">
          <ac:chgData name="Neemias Informatica Lima" userId="b77af7bd85500281" providerId="LiveId" clId="{7D1CC9F5-6E0A-41F8-B5B9-DE5264088EBB}" dt="2026-05-11T00:04:41.939" v="2627" actId="478"/>
          <ac:picMkLst>
            <pc:docMk/>
            <pc:sldMk cId="2232331225" sldId="280"/>
            <ac:picMk id="8" creationId="{468CD01B-A442-773D-6A13-F17E24F5AE42}"/>
          </ac:picMkLst>
        </pc:picChg>
        <pc:picChg chg="add del mod">
          <ac:chgData name="Neemias Informatica Lima" userId="b77af7bd85500281" providerId="LiveId" clId="{7D1CC9F5-6E0A-41F8-B5B9-DE5264088EBB}" dt="2026-05-10T20:40:01.061" v="1253" actId="478"/>
          <ac:picMkLst>
            <pc:docMk/>
            <pc:sldMk cId="2232331225" sldId="280"/>
            <ac:picMk id="8" creationId="{B2A23CA6-1C2C-3A8A-5ADA-3DEF097E2669}"/>
          </ac:picMkLst>
        </pc:picChg>
        <pc:picChg chg="add del mod">
          <ac:chgData name="Neemias Informatica Lima" userId="b77af7bd85500281" providerId="LiveId" clId="{7D1CC9F5-6E0A-41F8-B5B9-DE5264088EBB}" dt="2026-05-10T22:18:59.832" v="1974" actId="478"/>
          <ac:picMkLst>
            <pc:docMk/>
            <pc:sldMk cId="2232331225" sldId="280"/>
            <ac:picMk id="8" creationId="{BCC85823-A6FD-201F-FA8D-AE1A9CB7C4D2}"/>
          </ac:picMkLst>
        </pc:picChg>
      </pc:sldChg>
      <pc:sldChg chg="addSp delSp modSp mod">
        <pc:chgData name="Neemias Informatica Lima" userId="b77af7bd85500281" providerId="LiveId" clId="{7D1CC9F5-6E0A-41F8-B5B9-DE5264088EBB}" dt="2026-05-11T00:18:17.231" v="2724" actId="6549"/>
        <pc:sldMkLst>
          <pc:docMk/>
          <pc:sldMk cId="2103443556" sldId="281"/>
        </pc:sldMkLst>
        <pc:spChg chg="add del">
          <ac:chgData name="Neemias Informatica Lima" userId="b77af7bd85500281" providerId="LiveId" clId="{7D1CC9F5-6E0A-41F8-B5B9-DE5264088EBB}" dt="2026-05-10T21:35:33.973" v="1691" actId="22"/>
          <ac:spMkLst>
            <pc:docMk/>
            <pc:sldMk cId="2103443556" sldId="281"/>
            <ac:spMk id="6" creationId="{B8C7347F-89B1-0F14-2EA3-F9D346116358}"/>
          </ac:spMkLst>
        </pc:spChg>
        <pc:spChg chg="mod">
          <ac:chgData name="Neemias Informatica Lima" userId="b77af7bd85500281" providerId="LiveId" clId="{7D1CC9F5-6E0A-41F8-B5B9-DE5264088EBB}" dt="2026-05-11T00:18:17.231" v="2724" actId="6549"/>
          <ac:spMkLst>
            <pc:docMk/>
            <pc:sldMk cId="2103443556" sldId="281"/>
            <ac:spMk id="8" creationId="{00000000-0000-0000-0000-000000000000}"/>
          </ac:spMkLst>
        </pc:spChg>
        <pc:spChg chg="add del mod">
          <ac:chgData name="Neemias Informatica Lima" userId="b77af7bd85500281" providerId="LiveId" clId="{7D1CC9F5-6E0A-41F8-B5B9-DE5264088EBB}" dt="2026-05-11T00:08:27.668" v="2664" actId="20577"/>
          <ac:spMkLst>
            <pc:docMk/>
            <pc:sldMk cId="2103443556" sldId="281"/>
            <ac:spMk id="11" creationId="{00000000-0000-0000-0000-000000000000}"/>
          </ac:spMkLst>
        </pc:spChg>
        <pc:spChg chg="add del mod">
          <ac:chgData name="Neemias Informatica Lima" userId="b77af7bd85500281" providerId="LiveId" clId="{7D1CC9F5-6E0A-41F8-B5B9-DE5264088EBB}" dt="2026-05-11T00:07:51.059" v="2661"/>
          <ac:spMkLst>
            <pc:docMk/>
            <pc:sldMk cId="2103443556" sldId="281"/>
            <ac:spMk id="18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3:20:55.037" v="2311" actId="478"/>
          <ac:picMkLst>
            <pc:docMk/>
            <pc:sldMk cId="2103443556" sldId="281"/>
            <ac:picMk id="2" creationId="{0670511F-4302-F87D-B726-9F1099BF2303}"/>
          </ac:picMkLst>
        </pc:picChg>
        <pc:picChg chg="add mod">
          <ac:chgData name="Neemias Informatica Lima" userId="b77af7bd85500281" providerId="LiveId" clId="{7D1CC9F5-6E0A-41F8-B5B9-DE5264088EBB}" dt="2026-05-11T00:08:43.550" v="2670" actId="14100"/>
          <ac:picMkLst>
            <pc:docMk/>
            <pc:sldMk cId="2103443556" sldId="281"/>
            <ac:picMk id="2" creationId="{B26A143F-0495-8A95-901D-82E7192C278A}"/>
          </ac:picMkLst>
        </pc:picChg>
        <pc:picChg chg="add del mod">
          <ac:chgData name="Neemias Informatica Lima" userId="b77af7bd85500281" providerId="LiveId" clId="{7D1CC9F5-6E0A-41F8-B5B9-DE5264088EBB}" dt="2026-05-10T19:47:19.504" v="818" actId="478"/>
          <ac:picMkLst>
            <pc:docMk/>
            <pc:sldMk cId="2103443556" sldId="281"/>
            <ac:picMk id="2" creationId="{DC837EDF-68F1-91A2-BD37-313512152AD3}"/>
          </ac:picMkLst>
        </pc:picChg>
        <pc:picChg chg="add del mod">
          <ac:chgData name="Neemias Informatica Lima" userId="b77af7bd85500281" providerId="LiveId" clId="{7D1CC9F5-6E0A-41F8-B5B9-DE5264088EBB}" dt="2026-05-10T21:29:09.250" v="1653" actId="478"/>
          <ac:picMkLst>
            <pc:docMk/>
            <pc:sldMk cId="2103443556" sldId="281"/>
            <ac:picMk id="2" creationId="{F80AE652-A00D-471F-3CC4-A614B7433085}"/>
          </ac:picMkLst>
        </pc:picChg>
        <pc:picChg chg="add del mod">
          <ac:chgData name="Neemias Informatica Lima" userId="b77af7bd85500281" providerId="LiveId" clId="{7D1CC9F5-6E0A-41F8-B5B9-DE5264088EBB}" dt="2026-05-11T00:08:24.235" v="2662" actId="478"/>
          <ac:picMkLst>
            <pc:docMk/>
            <pc:sldMk cId="2103443556" sldId="281"/>
            <ac:picMk id="3" creationId="{669E28E4-E4BD-5C39-9688-734B3CA86B08}"/>
          </ac:picMkLst>
        </pc:picChg>
        <pc:picChg chg="add del mod">
          <ac:chgData name="Neemias Informatica Lima" userId="b77af7bd85500281" providerId="LiveId" clId="{7D1CC9F5-6E0A-41F8-B5B9-DE5264088EBB}" dt="2026-05-10T22:26:11.064" v="1996" actId="478"/>
          <ac:picMkLst>
            <pc:docMk/>
            <pc:sldMk cId="2103443556" sldId="281"/>
            <ac:picMk id="3" creationId="{A54A2C9C-A7DF-85A1-EEA6-5B9582167622}"/>
          </ac:picMkLst>
        </pc:picChg>
        <pc:picChg chg="add del mod">
          <ac:chgData name="Neemias Informatica Lima" userId="b77af7bd85500281" providerId="LiveId" clId="{7D1CC9F5-6E0A-41F8-B5B9-DE5264088EBB}" dt="2026-05-10T20:43:54.548" v="1277" actId="478"/>
          <ac:picMkLst>
            <pc:docMk/>
            <pc:sldMk cId="2103443556" sldId="281"/>
            <ac:picMk id="3" creationId="{AA158038-3733-F9D0-C3CF-0BB0812A4D67}"/>
          </ac:picMkLst>
        </pc:picChg>
        <pc:picChg chg="add mod">
          <ac:chgData name="Neemias Informatica Lima" userId="b77af7bd85500281" providerId="LiveId" clId="{7D1CC9F5-6E0A-41F8-B5B9-DE5264088EBB}" dt="2026-05-09T11:27:25.824" v="53" actId="1076"/>
          <ac:picMkLst>
            <pc:docMk/>
            <pc:sldMk cId="2103443556" sldId="281"/>
            <ac:picMk id="5" creationId="{ECE19AA9-FBCA-DD15-FA28-792ACEF955F0}"/>
          </ac:picMkLst>
        </pc:picChg>
      </pc:sldChg>
      <pc:sldChg chg="addSp delSp modSp mod">
        <pc:chgData name="Neemias Informatica Lima" userId="b77af7bd85500281" providerId="LiveId" clId="{7D1CC9F5-6E0A-41F8-B5B9-DE5264088EBB}" dt="2026-05-11T00:27:21.405" v="2764" actId="20577"/>
        <pc:sldMkLst>
          <pc:docMk/>
          <pc:sldMk cId="3683219421" sldId="282"/>
        </pc:sldMkLst>
        <pc:spChg chg="add del mod">
          <ac:chgData name="Neemias Informatica Lima" userId="b77af7bd85500281" providerId="LiveId" clId="{7D1CC9F5-6E0A-41F8-B5B9-DE5264088EBB}" dt="2026-05-10T20:09:23.518" v="1031" actId="478"/>
          <ac:spMkLst>
            <pc:docMk/>
            <pc:sldMk cId="3683219421" sldId="282"/>
            <ac:spMk id="2" creationId="{43B02EB4-4C88-29D4-7A25-83AFABD1D5F1}"/>
          </ac:spMkLst>
        </pc:spChg>
        <pc:spChg chg="add del mod">
          <ac:chgData name="Neemias Informatica Lima" userId="b77af7bd85500281" providerId="LiveId" clId="{7D1CC9F5-6E0A-41F8-B5B9-DE5264088EBB}" dt="2026-05-10T23:23:03.166" v="2320" actId="478"/>
          <ac:spMkLst>
            <pc:docMk/>
            <pc:sldMk cId="3683219421" sldId="282"/>
            <ac:spMk id="2" creationId="{A90073B7-3468-4B6D-FF2D-1AE2FC1275F1}"/>
          </ac:spMkLst>
        </pc:spChg>
        <pc:spChg chg="add mod">
          <ac:chgData name="Neemias Informatica Lima" userId="b77af7bd85500281" providerId="LiveId" clId="{7D1CC9F5-6E0A-41F8-B5B9-DE5264088EBB}" dt="2026-05-11T00:10:24.161" v="2674"/>
          <ac:spMkLst>
            <pc:docMk/>
            <pc:sldMk cId="3683219421" sldId="282"/>
            <ac:spMk id="2" creationId="{B50F53C3-20E6-A723-DA06-1909E9CA60A4}"/>
          </ac:spMkLst>
        </pc:spChg>
        <pc:spChg chg="add del mod">
          <ac:chgData name="Neemias Informatica Lima" userId="b77af7bd85500281" providerId="LiveId" clId="{7D1CC9F5-6E0A-41F8-B5B9-DE5264088EBB}" dt="2026-05-10T21:35:51.114" v="1695" actId="478"/>
          <ac:spMkLst>
            <pc:docMk/>
            <pc:sldMk cId="3683219421" sldId="282"/>
            <ac:spMk id="2" creationId="{E89A90AC-10F3-FE4E-C494-B5EF48CE36D3}"/>
          </ac:spMkLst>
        </pc:spChg>
        <pc:spChg chg="add mod">
          <ac:chgData name="Neemias Informatica Lima" userId="b77af7bd85500281" providerId="LiveId" clId="{7D1CC9F5-6E0A-41F8-B5B9-DE5264088EBB}" dt="2026-05-11T00:10:24.161" v="2674"/>
          <ac:spMkLst>
            <pc:docMk/>
            <pc:sldMk cId="3683219421" sldId="282"/>
            <ac:spMk id="4" creationId="{1C7DBDC9-6F44-3B7C-E353-3EF23DBA1596}"/>
          </ac:spMkLst>
        </pc:spChg>
        <pc:spChg chg="add del mod">
          <ac:chgData name="Neemias Informatica Lima" userId="b77af7bd85500281" providerId="LiveId" clId="{7D1CC9F5-6E0A-41F8-B5B9-DE5264088EBB}" dt="2026-05-10T23:23:03.166" v="2320" actId="478"/>
          <ac:spMkLst>
            <pc:docMk/>
            <pc:sldMk cId="3683219421" sldId="282"/>
            <ac:spMk id="4" creationId="{56807BF3-83E0-B6E6-A12C-C016178231C4}"/>
          </ac:spMkLst>
        </pc:spChg>
        <pc:spChg chg="add del mod">
          <ac:chgData name="Neemias Informatica Lima" userId="b77af7bd85500281" providerId="LiveId" clId="{7D1CC9F5-6E0A-41F8-B5B9-DE5264088EBB}" dt="2026-05-10T21:35:51.114" v="1695" actId="478"/>
          <ac:spMkLst>
            <pc:docMk/>
            <pc:sldMk cId="3683219421" sldId="282"/>
            <ac:spMk id="4" creationId="{7BD53B80-18B4-8209-9C9F-3E670C94ECB4}"/>
          </ac:spMkLst>
        </pc:spChg>
        <pc:spChg chg="add del mod">
          <ac:chgData name="Neemias Informatica Lima" userId="b77af7bd85500281" providerId="LiveId" clId="{7D1CC9F5-6E0A-41F8-B5B9-DE5264088EBB}" dt="2026-05-10T20:09:23.518" v="1031" actId="478"/>
          <ac:spMkLst>
            <pc:docMk/>
            <pc:sldMk cId="3683219421" sldId="282"/>
            <ac:spMk id="4" creationId="{828BA9CF-FF06-DD28-E89D-3794B58683E9}"/>
          </ac:spMkLst>
        </pc:spChg>
        <pc:spChg chg="add del mod">
          <ac:chgData name="Neemias Informatica Lima" userId="b77af7bd85500281" providerId="LiveId" clId="{7D1CC9F5-6E0A-41F8-B5B9-DE5264088EBB}" dt="2026-05-10T20:44:44.661" v="1287" actId="478"/>
          <ac:spMkLst>
            <pc:docMk/>
            <pc:sldMk cId="3683219421" sldId="282"/>
            <ac:spMk id="6" creationId="{37A8798C-FD0A-70B2-5FA9-60DA9AFF5F8F}"/>
          </ac:spMkLst>
        </pc:spChg>
        <pc:spChg chg="add del mod">
          <ac:chgData name="Neemias Informatica Lima" userId="b77af7bd85500281" providerId="LiveId" clId="{7D1CC9F5-6E0A-41F8-B5B9-DE5264088EBB}" dt="2026-05-11T00:10:23.707" v="2673" actId="478"/>
          <ac:spMkLst>
            <pc:docMk/>
            <pc:sldMk cId="3683219421" sldId="282"/>
            <ac:spMk id="6" creationId="{A0242370-4C99-3ABB-9EE7-0436162C47F3}"/>
          </ac:spMkLst>
        </pc:spChg>
        <pc:spChg chg="add del mod">
          <ac:chgData name="Neemias Informatica Lima" userId="b77af7bd85500281" providerId="LiveId" clId="{7D1CC9F5-6E0A-41F8-B5B9-DE5264088EBB}" dt="2026-05-10T22:27:34.352" v="2005" actId="478"/>
          <ac:spMkLst>
            <pc:docMk/>
            <pc:sldMk cId="3683219421" sldId="282"/>
            <ac:spMk id="6" creationId="{A325D406-458E-29F0-F421-192E10976901}"/>
          </ac:spMkLst>
        </pc:spChg>
        <pc:spChg chg="add del mod">
          <ac:chgData name="Neemias Informatica Lima" userId="b77af7bd85500281" providerId="LiveId" clId="{7D1CC9F5-6E0A-41F8-B5B9-DE5264088EBB}" dt="2026-05-11T00:10:23.707" v="2673" actId="478"/>
          <ac:spMkLst>
            <pc:docMk/>
            <pc:sldMk cId="3683219421" sldId="282"/>
            <ac:spMk id="7" creationId="{1DDEA875-6CD2-A081-FC46-3B8D35C90905}"/>
          </ac:spMkLst>
        </pc:spChg>
        <pc:spChg chg="add del mod">
          <ac:chgData name="Neemias Informatica Lima" userId="b77af7bd85500281" providerId="LiveId" clId="{7D1CC9F5-6E0A-41F8-B5B9-DE5264088EBB}" dt="2026-05-10T20:44:44.661" v="1287" actId="478"/>
          <ac:spMkLst>
            <pc:docMk/>
            <pc:sldMk cId="3683219421" sldId="282"/>
            <ac:spMk id="7" creationId="{C6B29804-1098-BC37-3952-604316A4F62D}"/>
          </ac:spMkLst>
        </pc:spChg>
        <pc:spChg chg="add del mod">
          <ac:chgData name="Neemias Informatica Lima" userId="b77af7bd85500281" providerId="LiveId" clId="{7D1CC9F5-6E0A-41F8-B5B9-DE5264088EBB}" dt="2026-05-10T22:27:34.352" v="2005" actId="478"/>
          <ac:spMkLst>
            <pc:docMk/>
            <pc:sldMk cId="3683219421" sldId="282"/>
            <ac:spMk id="7" creationId="{D7FDB6DA-4351-7564-8BB6-DADD163D691A}"/>
          </ac:spMkLst>
        </pc:spChg>
        <pc:spChg chg="mod">
          <ac:chgData name="Neemias Informatica Lima" userId="b77af7bd85500281" providerId="LiveId" clId="{7D1CC9F5-6E0A-41F8-B5B9-DE5264088EBB}" dt="2026-05-11T00:27:21.405" v="2764" actId="20577"/>
          <ac:spMkLst>
            <pc:docMk/>
            <pc:sldMk cId="3683219421" sldId="282"/>
            <ac:spMk id="12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22:06.223" v="2728"/>
          <ac:spMkLst>
            <pc:docMk/>
            <pc:sldMk cId="3683219421" sldId="282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1:35:51.114" v="1695" actId="478"/>
          <ac:picMkLst>
            <pc:docMk/>
            <pc:sldMk cId="3683219421" sldId="282"/>
            <ac:picMk id="5" creationId="{062AD3A9-0682-BF6C-E13A-69E13A179CEC}"/>
          </ac:picMkLst>
        </pc:picChg>
        <pc:picChg chg="add del mod">
          <ac:chgData name="Neemias Informatica Lima" userId="b77af7bd85500281" providerId="LiveId" clId="{7D1CC9F5-6E0A-41F8-B5B9-DE5264088EBB}" dt="2026-05-10T20:09:23.518" v="1031" actId="478"/>
          <ac:picMkLst>
            <pc:docMk/>
            <pc:sldMk cId="3683219421" sldId="282"/>
            <ac:picMk id="5" creationId="{2E5F33CC-97F1-9BFD-65A1-0B3B771A43BE}"/>
          </ac:picMkLst>
        </pc:picChg>
        <pc:picChg chg="add del mod">
          <ac:chgData name="Neemias Informatica Lima" userId="b77af7bd85500281" providerId="LiveId" clId="{7D1CC9F5-6E0A-41F8-B5B9-DE5264088EBB}" dt="2026-05-10T23:23:03.166" v="2320" actId="478"/>
          <ac:picMkLst>
            <pc:docMk/>
            <pc:sldMk cId="3683219421" sldId="282"/>
            <ac:picMk id="5" creationId="{76265916-2309-B814-FFE9-7A9D4AA52E14}"/>
          </ac:picMkLst>
        </pc:picChg>
        <pc:picChg chg="add mod">
          <ac:chgData name="Neemias Informatica Lima" userId="b77af7bd85500281" providerId="LiveId" clId="{7D1CC9F5-6E0A-41F8-B5B9-DE5264088EBB}" dt="2026-05-11T00:10:24.161" v="2674"/>
          <ac:picMkLst>
            <pc:docMk/>
            <pc:sldMk cId="3683219421" sldId="282"/>
            <ac:picMk id="5" creationId="{B8883828-20BC-2750-3DB0-6407D41EC2CC}"/>
          </ac:picMkLst>
        </pc:picChg>
        <pc:picChg chg="add del mod">
          <ac:chgData name="Neemias Informatica Lima" userId="b77af7bd85500281" providerId="LiveId" clId="{7D1CC9F5-6E0A-41F8-B5B9-DE5264088EBB}" dt="2026-05-10T22:27:34.352" v="2005" actId="478"/>
          <ac:picMkLst>
            <pc:docMk/>
            <pc:sldMk cId="3683219421" sldId="282"/>
            <ac:picMk id="8" creationId="{05B108DE-C624-1C4D-0424-618E576DAF17}"/>
          </ac:picMkLst>
        </pc:picChg>
        <pc:picChg chg="add del mod">
          <ac:chgData name="Neemias Informatica Lima" userId="b77af7bd85500281" providerId="LiveId" clId="{7D1CC9F5-6E0A-41F8-B5B9-DE5264088EBB}" dt="2026-05-11T00:10:23.707" v="2673" actId="478"/>
          <ac:picMkLst>
            <pc:docMk/>
            <pc:sldMk cId="3683219421" sldId="282"/>
            <ac:picMk id="8" creationId="{6998B0B2-221D-B06B-7476-8F54A2708DC3}"/>
          </ac:picMkLst>
        </pc:picChg>
        <pc:picChg chg="add del mod">
          <ac:chgData name="Neemias Informatica Lima" userId="b77af7bd85500281" providerId="LiveId" clId="{7D1CC9F5-6E0A-41F8-B5B9-DE5264088EBB}" dt="2026-05-10T20:44:44.661" v="1287" actId="478"/>
          <ac:picMkLst>
            <pc:docMk/>
            <pc:sldMk cId="3683219421" sldId="282"/>
            <ac:picMk id="8" creationId="{6B0067C1-6961-8EE2-4947-114A9166C656}"/>
          </ac:picMkLst>
        </pc:picChg>
        <pc:picChg chg="add mod">
          <ac:chgData name="Neemias Informatica Lima" userId="b77af7bd85500281" providerId="LiveId" clId="{7D1CC9F5-6E0A-41F8-B5B9-DE5264088EBB}" dt="2026-05-09T11:28:12.311" v="58"/>
          <ac:picMkLst>
            <pc:docMk/>
            <pc:sldMk cId="3683219421" sldId="282"/>
            <ac:picMk id="11" creationId="{28198B4F-7D9A-764B-A7D3-74006F140DD1}"/>
          </ac:picMkLst>
        </pc:picChg>
      </pc:sldChg>
      <pc:sldChg chg="addSp delSp modSp mod">
        <pc:chgData name="Neemias Informatica Lima" userId="b77af7bd85500281" providerId="LiveId" clId="{7D1CC9F5-6E0A-41F8-B5B9-DE5264088EBB}" dt="2026-05-11T00:29:21.247" v="2781" actId="207"/>
        <pc:sldMkLst>
          <pc:docMk/>
          <pc:sldMk cId="3902406419" sldId="283"/>
        </pc:sldMkLst>
        <pc:spChg chg="add del mod">
          <ac:chgData name="Neemias Informatica Lima" userId="b77af7bd85500281" providerId="LiveId" clId="{7D1CC9F5-6E0A-41F8-B5B9-DE5264088EBB}" dt="2026-05-10T20:09:42.822" v="1033" actId="478"/>
          <ac:spMkLst>
            <pc:docMk/>
            <pc:sldMk cId="3902406419" sldId="283"/>
            <ac:spMk id="2" creationId="{0B6879D2-7653-85D3-9395-B8236038B08C}"/>
          </ac:spMkLst>
        </pc:spChg>
        <pc:spChg chg="add del mod">
          <ac:chgData name="Neemias Informatica Lima" userId="b77af7bd85500281" providerId="LiveId" clId="{7D1CC9F5-6E0A-41F8-B5B9-DE5264088EBB}" dt="2026-05-10T23:23:12.317" v="2322" actId="478"/>
          <ac:spMkLst>
            <pc:docMk/>
            <pc:sldMk cId="3902406419" sldId="283"/>
            <ac:spMk id="2" creationId="{33214C71-F086-A6D8-63E2-72B83F30A41D}"/>
          </ac:spMkLst>
        </pc:spChg>
        <pc:spChg chg="add mod">
          <ac:chgData name="Neemias Informatica Lima" userId="b77af7bd85500281" providerId="LiveId" clId="{7D1CC9F5-6E0A-41F8-B5B9-DE5264088EBB}" dt="2026-05-11T00:10:44.737" v="2676"/>
          <ac:spMkLst>
            <pc:docMk/>
            <pc:sldMk cId="3902406419" sldId="283"/>
            <ac:spMk id="2" creationId="{787FC982-BEA0-3293-AC59-9A6B7734E0BB}"/>
          </ac:spMkLst>
        </pc:spChg>
        <pc:spChg chg="add del mod">
          <ac:chgData name="Neemias Informatica Lima" userId="b77af7bd85500281" providerId="LiveId" clId="{7D1CC9F5-6E0A-41F8-B5B9-DE5264088EBB}" dt="2026-05-10T21:35:58.323" v="1697" actId="478"/>
          <ac:spMkLst>
            <pc:docMk/>
            <pc:sldMk cId="3902406419" sldId="283"/>
            <ac:spMk id="2" creationId="{990A2E12-5A86-36CE-E35E-E7A881DF9172}"/>
          </ac:spMkLst>
        </pc:spChg>
        <pc:spChg chg="add del mod">
          <ac:chgData name="Neemias Informatica Lima" userId="b77af7bd85500281" providerId="LiveId" clId="{7D1CC9F5-6E0A-41F8-B5B9-DE5264088EBB}" dt="2026-05-10T20:09:42.822" v="1033" actId="478"/>
          <ac:spMkLst>
            <pc:docMk/>
            <pc:sldMk cId="3902406419" sldId="283"/>
            <ac:spMk id="3" creationId="{03DD3AE5-2A63-BA32-253F-29A581F43B2E}"/>
          </ac:spMkLst>
        </pc:spChg>
        <pc:spChg chg="add del mod">
          <ac:chgData name="Neemias Informatica Lima" userId="b77af7bd85500281" providerId="LiveId" clId="{7D1CC9F5-6E0A-41F8-B5B9-DE5264088EBB}" dt="2026-05-10T21:35:58.323" v="1697" actId="478"/>
          <ac:spMkLst>
            <pc:docMk/>
            <pc:sldMk cId="3902406419" sldId="283"/>
            <ac:spMk id="3" creationId="{1209B081-08E5-ABA7-BA20-36D54386BB43}"/>
          </ac:spMkLst>
        </pc:spChg>
        <pc:spChg chg="add mod">
          <ac:chgData name="Neemias Informatica Lima" userId="b77af7bd85500281" providerId="LiveId" clId="{7D1CC9F5-6E0A-41F8-B5B9-DE5264088EBB}" dt="2026-05-11T00:10:44.737" v="2676"/>
          <ac:spMkLst>
            <pc:docMk/>
            <pc:sldMk cId="3902406419" sldId="283"/>
            <ac:spMk id="3" creationId="{1C81E325-81FD-A7E1-5969-1C43EE6AB2A3}"/>
          </ac:spMkLst>
        </pc:spChg>
        <pc:spChg chg="add del mod">
          <ac:chgData name="Neemias Informatica Lima" userId="b77af7bd85500281" providerId="LiveId" clId="{7D1CC9F5-6E0A-41F8-B5B9-DE5264088EBB}" dt="2026-05-10T23:23:12.317" v="2322" actId="478"/>
          <ac:spMkLst>
            <pc:docMk/>
            <pc:sldMk cId="3902406419" sldId="283"/>
            <ac:spMk id="3" creationId="{EE34609A-7091-C542-817A-D03051CB9EBF}"/>
          </ac:spMkLst>
        </pc:spChg>
        <pc:spChg chg="add del mod">
          <ac:chgData name="Neemias Informatica Lima" userId="b77af7bd85500281" providerId="LiveId" clId="{7D1CC9F5-6E0A-41F8-B5B9-DE5264088EBB}" dt="2026-05-10T22:28:01.080" v="2007" actId="478"/>
          <ac:spMkLst>
            <pc:docMk/>
            <pc:sldMk cId="3902406419" sldId="283"/>
            <ac:spMk id="5" creationId="{07DE2AE5-47E9-406E-D7C2-58AA65C2F259}"/>
          </ac:spMkLst>
        </pc:spChg>
        <pc:spChg chg="add del mod">
          <ac:chgData name="Neemias Informatica Lima" userId="b77af7bd85500281" providerId="LiveId" clId="{7D1CC9F5-6E0A-41F8-B5B9-DE5264088EBB}" dt="2026-05-11T00:10:44.275" v="2675" actId="478"/>
          <ac:spMkLst>
            <pc:docMk/>
            <pc:sldMk cId="3902406419" sldId="283"/>
            <ac:spMk id="5" creationId="{1F2CE75E-4D5E-C6CE-C732-A5E06C331659}"/>
          </ac:spMkLst>
        </pc:spChg>
        <pc:spChg chg="add del mod">
          <ac:chgData name="Neemias Informatica Lima" userId="b77af7bd85500281" providerId="LiveId" clId="{7D1CC9F5-6E0A-41F8-B5B9-DE5264088EBB}" dt="2026-05-10T20:44:53.181" v="1289" actId="478"/>
          <ac:spMkLst>
            <pc:docMk/>
            <pc:sldMk cId="3902406419" sldId="283"/>
            <ac:spMk id="5" creationId="{8AA76E51-2CC7-18B9-C957-B934BAC14FC5}"/>
          </ac:spMkLst>
        </pc:spChg>
        <pc:spChg chg="add del mod">
          <ac:chgData name="Neemias Informatica Lima" userId="b77af7bd85500281" providerId="LiveId" clId="{7D1CC9F5-6E0A-41F8-B5B9-DE5264088EBB}" dt="2026-05-10T22:28:01.080" v="2007" actId="478"/>
          <ac:spMkLst>
            <pc:docMk/>
            <pc:sldMk cId="3902406419" sldId="283"/>
            <ac:spMk id="6" creationId="{9892D5B6-A8F2-20D1-F4B9-223D54E74E8D}"/>
          </ac:spMkLst>
        </pc:spChg>
        <pc:spChg chg="add del mod">
          <ac:chgData name="Neemias Informatica Lima" userId="b77af7bd85500281" providerId="LiveId" clId="{7D1CC9F5-6E0A-41F8-B5B9-DE5264088EBB}" dt="2026-05-11T00:10:44.275" v="2675" actId="478"/>
          <ac:spMkLst>
            <pc:docMk/>
            <pc:sldMk cId="3902406419" sldId="283"/>
            <ac:spMk id="6" creationId="{ABFFB22F-D9C9-BA89-E5C6-4462E79BDC47}"/>
          </ac:spMkLst>
        </pc:spChg>
        <pc:spChg chg="add del mod">
          <ac:chgData name="Neemias Informatica Lima" userId="b77af7bd85500281" providerId="LiveId" clId="{7D1CC9F5-6E0A-41F8-B5B9-DE5264088EBB}" dt="2026-05-10T20:44:53.181" v="1289" actId="478"/>
          <ac:spMkLst>
            <pc:docMk/>
            <pc:sldMk cId="3902406419" sldId="283"/>
            <ac:spMk id="6" creationId="{D374B66C-FC09-8DBD-61CE-59D3068937E8}"/>
          </ac:spMkLst>
        </pc:spChg>
        <pc:spChg chg="mod">
          <ac:chgData name="Neemias Informatica Lima" userId="b77af7bd85500281" providerId="LiveId" clId="{7D1CC9F5-6E0A-41F8-B5B9-DE5264088EBB}" dt="2026-05-11T00:27:39.829" v="2766"/>
          <ac:spMkLst>
            <pc:docMk/>
            <pc:sldMk cId="3902406419" sldId="283"/>
            <ac:spMk id="14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29:21.247" v="2781" actId="207"/>
          <ac:spMkLst>
            <pc:docMk/>
            <pc:sldMk cId="3902406419" sldId="283"/>
            <ac:spMk id="15" creationId="{D5C09FDA-172B-4732-BD2E-A9BBEF8B191B}"/>
          </ac:spMkLst>
        </pc:spChg>
        <pc:picChg chg="add mod">
          <ac:chgData name="Neemias Informatica Lima" userId="b77af7bd85500281" providerId="LiveId" clId="{7D1CC9F5-6E0A-41F8-B5B9-DE5264088EBB}" dt="2026-05-11T00:10:44.737" v="2676"/>
          <ac:picMkLst>
            <pc:docMk/>
            <pc:sldMk cId="3902406419" sldId="283"/>
            <ac:picMk id="4" creationId="{02E74274-1BDA-12FF-BC59-0AEA8C31C90F}"/>
          </ac:picMkLst>
        </pc:picChg>
        <pc:picChg chg="add del mod">
          <ac:chgData name="Neemias Informatica Lima" userId="b77af7bd85500281" providerId="LiveId" clId="{7D1CC9F5-6E0A-41F8-B5B9-DE5264088EBB}" dt="2026-05-10T23:23:12.317" v="2322" actId="478"/>
          <ac:picMkLst>
            <pc:docMk/>
            <pc:sldMk cId="3902406419" sldId="283"/>
            <ac:picMk id="4" creationId="{094F6A61-39E4-0F2F-8934-86FF5D2F5E27}"/>
          </ac:picMkLst>
        </pc:picChg>
        <pc:picChg chg="add del mod">
          <ac:chgData name="Neemias Informatica Lima" userId="b77af7bd85500281" providerId="LiveId" clId="{7D1CC9F5-6E0A-41F8-B5B9-DE5264088EBB}" dt="2026-05-10T20:09:42.822" v="1033" actId="478"/>
          <ac:picMkLst>
            <pc:docMk/>
            <pc:sldMk cId="3902406419" sldId="283"/>
            <ac:picMk id="4" creationId="{0F5E7E92-FE9D-04DA-CBB7-76639572FD62}"/>
          </ac:picMkLst>
        </pc:picChg>
        <pc:picChg chg="add del mod">
          <ac:chgData name="Neemias Informatica Lima" userId="b77af7bd85500281" providerId="LiveId" clId="{7D1CC9F5-6E0A-41F8-B5B9-DE5264088EBB}" dt="2026-05-10T21:35:58.323" v="1697" actId="478"/>
          <ac:picMkLst>
            <pc:docMk/>
            <pc:sldMk cId="3902406419" sldId="283"/>
            <ac:picMk id="4" creationId="{568C8E47-F7A8-B75B-D22D-972E053B3AA8}"/>
          </ac:picMkLst>
        </pc:picChg>
        <pc:picChg chg="add del mod">
          <ac:chgData name="Neemias Informatica Lima" userId="b77af7bd85500281" providerId="LiveId" clId="{7D1CC9F5-6E0A-41F8-B5B9-DE5264088EBB}" dt="2026-05-10T22:28:01.080" v="2007" actId="478"/>
          <ac:picMkLst>
            <pc:docMk/>
            <pc:sldMk cId="3902406419" sldId="283"/>
            <ac:picMk id="7" creationId="{3167A408-E59A-0F9E-AA5D-2E223D56A765}"/>
          </ac:picMkLst>
        </pc:picChg>
        <pc:picChg chg="add del mod">
          <ac:chgData name="Neemias Informatica Lima" userId="b77af7bd85500281" providerId="LiveId" clId="{7D1CC9F5-6E0A-41F8-B5B9-DE5264088EBB}" dt="2026-05-10T20:44:53.181" v="1289" actId="478"/>
          <ac:picMkLst>
            <pc:docMk/>
            <pc:sldMk cId="3902406419" sldId="283"/>
            <ac:picMk id="7" creationId="{C0075A43-18E4-83EC-7628-85DC40FC76CE}"/>
          </ac:picMkLst>
        </pc:picChg>
        <pc:picChg chg="add del mod">
          <ac:chgData name="Neemias Informatica Lima" userId="b77af7bd85500281" providerId="LiveId" clId="{7D1CC9F5-6E0A-41F8-B5B9-DE5264088EBB}" dt="2026-05-11T00:10:44.275" v="2675" actId="478"/>
          <ac:picMkLst>
            <pc:docMk/>
            <pc:sldMk cId="3902406419" sldId="283"/>
            <ac:picMk id="7" creationId="{CEBBF674-C136-A611-2A9C-3ECD2D965EF8}"/>
          </ac:picMkLst>
        </pc:picChg>
        <pc:picChg chg="add mod">
          <ac:chgData name="Neemias Informatica Lima" userId="b77af7bd85500281" providerId="LiveId" clId="{7D1CC9F5-6E0A-41F8-B5B9-DE5264088EBB}" dt="2026-05-09T11:28:17.599" v="60"/>
          <ac:picMkLst>
            <pc:docMk/>
            <pc:sldMk cId="3902406419" sldId="283"/>
            <ac:picMk id="9" creationId="{53D5DDE0-0F45-93B6-F2F9-BB842811A9F7}"/>
          </ac:picMkLst>
        </pc:picChg>
      </pc:sldChg>
      <pc:sldChg chg="addSp delSp modSp mod">
        <pc:chgData name="Neemias Informatica Lima" userId="b77af7bd85500281" providerId="LiveId" clId="{7D1CC9F5-6E0A-41F8-B5B9-DE5264088EBB}" dt="2026-05-11T00:31:49.151" v="2837" actId="20577"/>
        <pc:sldMkLst>
          <pc:docMk/>
          <pc:sldMk cId="2424059023" sldId="284"/>
        </pc:sldMkLst>
        <pc:spChg chg="add del mod">
          <ac:chgData name="Neemias Informatica Lima" userId="b77af7bd85500281" providerId="LiveId" clId="{7D1CC9F5-6E0A-41F8-B5B9-DE5264088EBB}" dt="2026-05-10T23:23:25.061" v="2326" actId="478"/>
          <ac:spMkLst>
            <pc:docMk/>
            <pc:sldMk cId="2424059023" sldId="284"/>
            <ac:spMk id="2" creationId="{3B8CE95A-58E8-3383-A711-45C43F01D464}"/>
          </ac:spMkLst>
        </pc:spChg>
        <pc:spChg chg="add mod">
          <ac:chgData name="Neemias Informatica Lima" userId="b77af7bd85500281" providerId="LiveId" clId="{7D1CC9F5-6E0A-41F8-B5B9-DE5264088EBB}" dt="2026-05-11T00:11:47.809" v="2683"/>
          <ac:spMkLst>
            <pc:docMk/>
            <pc:sldMk cId="2424059023" sldId="284"/>
            <ac:spMk id="2" creationId="{5847DC31-ED9E-B7AC-3E31-9E90084D61AE}"/>
          </ac:spMkLst>
        </pc:spChg>
        <pc:spChg chg="add del mod">
          <ac:chgData name="Neemias Informatica Lima" userId="b77af7bd85500281" providerId="LiveId" clId="{7D1CC9F5-6E0A-41F8-B5B9-DE5264088EBB}" dt="2026-05-10T21:36:10.242" v="1701" actId="478"/>
          <ac:spMkLst>
            <pc:docMk/>
            <pc:sldMk cId="2424059023" sldId="284"/>
            <ac:spMk id="2" creationId="{5D94C0AA-33C2-A7C9-EBA1-B23C4A27B356}"/>
          </ac:spMkLst>
        </pc:spChg>
        <pc:spChg chg="add del mod">
          <ac:chgData name="Neemias Informatica Lima" userId="b77af7bd85500281" providerId="LiveId" clId="{7D1CC9F5-6E0A-41F8-B5B9-DE5264088EBB}" dt="2026-05-10T20:09:58.942" v="1037" actId="478"/>
          <ac:spMkLst>
            <pc:docMk/>
            <pc:sldMk cId="2424059023" sldId="284"/>
            <ac:spMk id="2" creationId="{E3B8DAF6-56D0-47F4-91D9-24D0AB64CC98}"/>
          </ac:spMkLst>
        </pc:spChg>
        <pc:spChg chg="add del mod">
          <ac:chgData name="Neemias Informatica Lima" userId="b77af7bd85500281" providerId="LiveId" clId="{7D1CC9F5-6E0A-41F8-B5B9-DE5264088EBB}" dt="2026-05-10T20:09:58.942" v="1037" actId="478"/>
          <ac:spMkLst>
            <pc:docMk/>
            <pc:sldMk cId="2424059023" sldId="284"/>
            <ac:spMk id="3" creationId="{568D56CB-D227-A9A3-D376-D34A95113238}"/>
          </ac:spMkLst>
        </pc:spChg>
        <pc:spChg chg="add mod">
          <ac:chgData name="Neemias Informatica Lima" userId="b77af7bd85500281" providerId="LiveId" clId="{7D1CC9F5-6E0A-41F8-B5B9-DE5264088EBB}" dt="2026-05-11T00:11:47.809" v="2683"/>
          <ac:spMkLst>
            <pc:docMk/>
            <pc:sldMk cId="2424059023" sldId="284"/>
            <ac:spMk id="3" creationId="{5F010F3A-8661-6C4E-6F25-4B9D102AEA7E}"/>
          </ac:spMkLst>
        </pc:spChg>
        <pc:spChg chg="add del mod">
          <ac:chgData name="Neemias Informatica Lima" userId="b77af7bd85500281" providerId="LiveId" clId="{7D1CC9F5-6E0A-41F8-B5B9-DE5264088EBB}" dt="2026-05-10T23:23:25.061" v="2326" actId="478"/>
          <ac:spMkLst>
            <pc:docMk/>
            <pc:sldMk cId="2424059023" sldId="284"/>
            <ac:spMk id="3" creationId="{C81CE47C-869A-3361-7EF1-625A6FD8B4A3}"/>
          </ac:spMkLst>
        </pc:spChg>
        <pc:spChg chg="add del mod">
          <ac:chgData name="Neemias Informatica Lima" userId="b77af7bd85500281" providerId="LiveId" clId="{7D1CC9F5-6E0A-41F8-B5B9-DE5264088EBB}" dt="2026-05-10T21:36:10.242" v="1701" actId="478"/>
          <ac:spMkLst>
            <pc:docMk/>
            <pc:sldMk cId="2424059023" sldId="284"/>
            <ac:spMk id="3" creationId="{D7B6EFE5-9E94-29E4-8A60-99D2E7FD2770}"/>
          </ac:spMkLst>
        </pc:spChg>
        <pc:spChg chg="add del mod">
          <ac:chgData name="Neemias Informatica Lima" userId="b77af7bd85500281" providerId="LiveId" clId="{7D1CC9F5-6E0A-41F8-B5B9-DE5264088EBB}" dt="2026-05-10T20:45:10.077" v="1293" actId="478"/>
          <ac:spMkLst>
            <pc:docMk/>
            <pc:sldMk cId="2424059023" sldId="284"/>
            <ac:spMk id="5" creationId="{42FB9BC5-8EC9-BDDE-8A94-473C5C7FBFCB}"/>
          </ac:spMkLst>
        </pc:spChg>
        <pc:spChg chg="add del mod">
          <ac:chgData name="Neemias Informatica Lima" userId="b77af7bd85500281" providerId="LiveId" clId="{7D1CC9F5-6E0A-41F8-B5B9-DE5264088EBB}" dt="2026-05-11T00:11:18.228" v="2679" actId="478"/>
          <ac:spMkLst>
            <pc:docMk/>
            <pc:sldMk cId="2424059023" sldId="284"/>
            <ac:spMk id="5" creationId="{5760FF9E-E677-292D-C587-C88F0DE58DF7}"/>
          </ac:spMkLst>
        </pc:spChg>
        <pc:spChg chg="add del mod">
          <ac:chgData name="Neemias Informatica Lima" userId="b77af7bd85500281" providerId="LiveId" clId="{7D1CC9F5-6E0A-41F8-B5B9-DE5264088EBB}" dt="2026-05-10T22:28:23.896" v="2011" actId="478"/>
          <ac:spMkLst>
            <pc:docMk/>
            <pc:sldMk cId="2424059023" sldId="284"/>
            <ac:spMk id="5" creationId="{78936497-45C3-086F-E9F5-DCDCFB9F27C0}"/>
          </ac:spMkLst>
        </pc:spChg>
        <pc:spChg chg="add del mod">
          <ac:chgData name="Neemias Informatica Lima" userId="b77af7bd85500281" providerId="LiveId" clId="{7D1CC9F5-6E0A-41F8-B5B9-DE5264088EBB}" dt="2026-05-11T00:11:18.228" v="2679" actId="478"/>
          <ac:spMkLst>
            <pc:docMk/>
            <pc:sldMk cId="2424059023" sldId="284"/>
            <ac:spMk id="6" creationId="{5E88F969-FF0B-4466-74CB-FB2D914B11DD}"/>
          </ac:spMkLst>
        </pc:spChg>
        <pc:spChg chg="add del mod">
          <ac:chgData name="Neemias Informatica Lima" userId="b77af7bd85500281" providerId="LiveId" clId="{7D1CC9F5-6E0A-41F8-B5B9-DE5264088EBB}" dt="2026-05-10T22:28:23.896" v="2011" actId="478"/>
          <ac:spMkLst>
            <pc:docMk/>
            <pc:sldMk cId="2424059023" sldId="284"/>
            <ac:spMk id="6" creationId="{98EAF629-E17D-498D-234D-0F1D1E092912}"/>
          </ac:spMkLst>
        </pc:spChg>
        <pc:spChg chg="add del mod">
          <ac:chgData name="Neemias Informatica Lima" userId="b77af7bd85500281" providerId="LiveId" clId="{7D1CC9F5-6E0A-41F8-B5B9-DE5264088EBB}" dt="2026-05-10T20:45:10.077" v="1293" actId="478"/>
          <ac:spMkLst>
            <pc:docMk/>
            <pc:sldMk cId="2424059023" sldId="284"/>
            <ac:spMk id="6" creationId="{ED558D55-D145-C6F4-612E-185BED443072}"/>
          </ac:spMkLst>
        </pc:spChg>
        <pc:spChg chg="mod">
          <ac:chgData name="Neemias Informatica Lima" userId="b77af7bd85500281" providerId="LiveId" clId="{7D1CC9F5-6E0A-41F8-B5B9-DE5264088EBB}" dt="2026-05-11T00:30:55.513" v="2819"/>
          <ac:spMkLst>
            <pc:docMk/>
            <pc:sldMk cId="2424059023" sldId="284"/>
            <ac:spMk id="14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31:49.151" v="2837" actId="20577"/>
          <ac:spMkLst>
            <pc:docMk/>
            <pc:sldMk cId="2424059023" sldId="284"/>
            <ac:spMk id="15" creationId="{C3A1BEFC-B9B8-4142-B09F-1F5B330F4265}"/>
          </ac:spMkLst>
        </pc:spChg>
        <pc:picChg chg="add del mod">
          <ac:chgData name="Neemias Informatica Lima" userId="b77af7bd85500281" providerId="LiveId" clId="{7D1CC9F5-6E0A-41F8-B5B9-DE5264088EBB}" dt="2026-05-10T20:09:58.942" v="1037" actId="478"/>
          <ac:picMkLst>
            <pc:docMk/>
            <pc:sldMk cId="2424059023" sldId="284"/>
            <ac:picMk id="4" creationId="{1D5A933B-DF1C-E768-9EB0-2F5B3117F33E}"/>
          </ac:picMkLst>
        </pc:picChg>
        <pc:picChg chg="add mod">
          <ac:chgData name="Neemias Informatica Lima" userId="b77af7bd85500281" providerId="LiveId" clId="{7D1CC9F5-6E0A-41F8-B5B9-DE5264088EBB}" dt="2026-05-11T00:11:47.809" v="2683"/>
          <ac:picMkLst>
            <pc:docMk/>
            <pc:sldMk cId="2424059023" sldId="284"/>
            <ac:picMk id="4" creationId="{4E4BE0CC-E99A-1849-DB60-06D2DE2047B1}"/>
          </ac:picMkLst>
        </pc:picChg>
        <pc:picChg chg="add del mod">
          <ac:chgData name="Neemias Informatica Lima" userId="b77af7bd85500281" providerId="LiveId" clId="{7D1CC9F5-6E0A-41F8-B5B9-DE5264088EBB}" dt="2026-05-10T21:36:10.242" v="1701" actId="478"/>
          <ac:picMkLst>
            <pc:docMk/>
            <pc:sldMk cId="2424059023" sldId="284"/>
            <ac:picMk id="4" creationId="{A7A7136E-A3E3-9D08-E1C8-649EA793DA8A}"/>
          </ac:picMkLst>
        </pc:picChg>
        <pc:picChg chg="add del mod">
          <ac:chgData name="Neemias Informatica Lima" userId="b77af7bd85500281" providerId="LiveId" clId="{7D1CC9F5-6E0A-41F8-B5B9-DE5264088EBB}" dt="2026-05-10T23:23:25.061" v="2326" actId="478"/>
          <ac:picMkLst>
            <pc:docMk/>
            <pc:sldMk cId="2424059023" sldId="284"/>
            <ac:picMk id="4" creationId="{D410A89D-9E46-BE55-3298-C898538012C0}"/>
          </ac:picMkLst>
        </pc:picChg>
        <pc:picChg chg="add del mod">
          <ac:chgData name="Neemias Informatica Lima" userId="b77af7bd85500281" providerId="LiveId" clId="{7D1CC9F5-6E0A-41F8-B5B9-DE5264088EBB}" dt="2026-05-10T20:45:10.077" v="1293" actId="478"/>
          <ac:picMkLst>
            <pc:docMk/>
            <pc:sldMk cId="2424059023" sldId="284"/>
            <ac:picMk id="7" creationId="{3BB3F2C9-867A-7C3D-D7D5-090AEDCD1C87}"/>
          </ac:picMkLst>
        </pc:picChg>
        <pc:picChg chg="add del mod">
          <ac:chgData name="Neemias Informatica Lima" userId="b77af7bd85500281" providerId="LiveId" clId="{7D1CC9F5-6E0A-41F8-B5B9-DE5264088EBB}" dt="2026-05-10T22:28:23.896" v="2011" actId="478"/>
          <ac:picMkLst>
            <pc:docMk/>
            <pc:sldMk cId="2424059023" sldId="284"/>
            <ac:picMk id="7" creationId="{53C2E119-AB2F-E18A-18C7-F97716E85293}"/>
          </ac:picMkLst>
        </pc:picChg>
        <pc:picChg chg="add del mod">
          <ac:chgData name="Neemias Informatica Lima" userId="b77af7bd85500281" providerId="LiveId" clId="{7D1CC9F5-6E0A-41F8-B5B9-DE5264088EBB}" dt="2026-05-11T00:11:18.228" v="2679" actId="478"/>
          <ac:picMkLst>
            <pc:docMk/>
            <pc:sldMk cId="2424059023" sldId="284"/>
            <ac:picMk id="7" creationId="{B90C3DC6-D1DE-1F68-E52D-AAE740B25EE5}"/>
          </ac:picMkLst>
        </pc:picChg>
        <pc:picChg chg="add mod">
          <ac:chgData name="Neemias Informatica Lima" userId="b77af7bd85500281" providerId="LiveId" clId="{7D1CC9F5-6E0A-41F8-B5B9-DE5264088EBB}" dt="2026-05-09T11:28:53.767" v="64"/>
          <ac:picMkLst>
            <pc:docMk/>
            <pc:sldMk cId="2424059023" sldId="284"/>
            <ac:picMk id="9" creationId="{6780FCF5-5717-4108-FA78-9425C2E0A326}"/>
          </ac:picMkLst>
        </pc:picChg>
      </pc:sldChg>
      <pc:sldChg chg="addSp delSp modSp mod">
        <pc:chgData name="Neemias Informatica Lima" userId="b77af7bd85500281" providerId="LiveId" clId="{7D1CC9F5-6E0A-41F8-B5B9-DE5264088EBB}" dt="2026-05-11T00:34:59.109" v="2878" actId="20577"/>
        <pc:sldMkLst>
          <pc:docMk/>
          <pc:sldMk cId="2241968852" sldId="285"/>
        </pc:sldMkLst>
        <pc:spChg chg="add del mod">
          <ac:chgData name="Neemias Informatica Lima" userId="b77af7bd85500281" providerId="LiveId" clId="{7D1CC9F5-6E0A-41F8-B5B9-DE5264088EBB}" dt="2026-05-10T20:10:39.727" v="1043" actId="478"/>
          <ac:spMkLst>
            <pc:docMk/>
            <pc:sldMk cId="2241968852" sldId="285"/>
            <ac:spMk id="2" creationId="{27956852-DAE9-C6E0-61FD-D82A16E28272}"/>
          </ac:spMkLst>
        </pc:spChg>
        <pc:spChg chg="add mod">
          <ac:chgData name="Neemias Informatica Lima" userId="b77af7bd85500281" providerId="LiveId" clId="{7D1CC9F5-6E0A-41F8-B5B9-DE5264088EBB}" dt="2026-05-11T00:12:04.137" v="2687"/>
          <ac:spMkLst>
            <pc:docMk/>
            <pc:sldMk cId="2241968852" sldId="285"/>
            <ac:spMk id="2" creationId="{8FB19D78-4EDC-35A2-EC11-0EA75E82272C}"/>
          </ac:spMkLst>
        </pc:spChg>
        <pc:spChg chg="add del mod">
          <ac:chgData name="Neemias Informatica Lima" userId="b77af7bd85500281" providerId="LiveId" clId="{7D1CC9F5-6E0A-41F8-B5B9-DE5264088EBB}" dt="2026-05-10T21:36:21.900" v="1705" actId="478"/>
          <ac:spMkLst>
            <pc:docMk/>
            <pc:sldMk cId="2241968852" sldId="285"/>
            <ac:spMk id="2" creationId="{B3F90811-970C-5A08-230C-05B42286981A}"/>
          </ac:spMkLst>
        </pc:spChg>
        <pc:spChg chg="add del mod">
          <ac:chgData name="Neemias Informatica Lima" userId="b77af7bd85500281" providerId="LiveId" clId="{7D1CC9F5-6E0A-41F8-B5B9-DE5264088EBB}" dt="2026-05-10T23:23:40.013" v="2330" actId="478"/>
          <ac:spMkLst>
            <pc:docMk/>
            <pc:sldMk cId="2241968852" sldId="285"/>
            <ac:spMk id="2" creationId="{CA5062C1-09E9-75D4-951A-CD61583E6EA8}"/>
          </ac:spMkLst>
        </pc:spChg>
        <pc:spChg chg="add del mod">
          <ac:chgData name="Neemias Informatica Lima" userId="b77af7bd85500281" providerId="LiveId" clId="{7D1CC9F5-6E0A-41F8-B5B9-DE5264088EBB}" dt="2026-05-10T23:23:40.013" v="2330" actId="478"/>
          <ac:spMkLst>
            <pc:docMk/>
            <pc:sldMk cId="2241968852" sldId="285"/>
            <ac:spMk id="3" creationId="{24D104E7-8D66-F7C0-596E-0C01F468BAD8}"/>
          </ac:spMkLst>
        </pc:spChg>
        <pc:spChg chg="add del mod">
          <ac:chgData name="Neemias Informatica Lima" userId="b77af7bd85500281" providerId="LiveId" clId="{7D1CC9F5-6E0A-41F8-B5B9-DE5264088EBB}" dt="2026-05-10T21:36:21.900" v="1705" actId="478"/>
          <ac:spMkLst>
            <pc:docMk/>
            <pc:sldMk cId="2241968852" sldId="285"/>
            <ac:spMk id="3" creationId="{31B17856-7B86-76CE-4307-C9041D3D2C83}"/>
          </ac:spMkLst>
        </pc:spChg>
        <pc:spChg chg="add del mod">
          <ac:chgData name="Neemias Informatica Lima" userId="b77af7bd85500281" providerId="LiveId" clId="{7D1CC9F5-6E0A-41F8-B5B9-DE5264088EBB}" dt="2026-05-10T20:10:39.727" v="1043" actId="478"/>
          <ac:spMkLst>
            <pc:docMk/>
            <pc:sldMk cId="2241968852" sldId="285"/>
            <ac:spMk id="3" creationId="{5492AD81-EFC2-9FB0-3AB9-3507741623F1}"/>
          </ac:spMkLst>
        </pc:spChg>
        <pc:spChg chg="add mod">
          <ac:chgData name="Neemias Informatica Lima" userId="b77af7bd85500281" providerId="LiveId" clId="{7D1CC9F5-6E0A-41F8-B5B9-DE5264088EBB}" dt="2026-05-11T00:12:04.137" v="2687"/>
          <ac:spMkLst>
            <pc:docMk/>
            <pc:sldMk cId="2241968852" sldId="285"/>
            <ac:spMk id="3" creationId="{647D240F-3F90-38AF-218F-9700549C8E41}"/>
          </ac:spMkLst>
        </pc:spChg>
        <pc:spChg chg="add del mod">
          <ac:chgData name="Neemias Informatica Lima" userId="b77af7bd85500281" providerId="LiveId" clId="{7D1CC9F5-6E0A-41F8-B5B9-DE5264088EBB}" dt="2026-05-10T20:45:26.140" v="1297" actId="478"/>
          <ac:spMkLst>
            <pc:docMk/>
            <pc:sldMk cId="2241968852" sldId="285"/>
            <ac:spMk id="5" creationId="{01803E2C-E562-A66F-5379-E655565A10A0}"/>
          </ac:spMkLst>
        </pc:spChg>
        <pc:spChg chg="add del mod">
          <ac:chgData name="Neemias Informatica Lima" userId="b77af7bd85500281" providerId="LiveId" clId="{7D1CC9F5-6E0A-41F8-B5B9-DE5264088EBB}" dt="2026-05-11T00:12:03.756" v="2686" actId="478"/>
          <ac:spMkLst>
            <pc:docMk/>
            <pc:sldMk cId="2241968852" sldId="285"/>
            <ac:spMk id="5" creationId="{38DA8970-539A-AC76-5326-DECACDEADC65}"/>
          </ac:spMkLst>
        </pc:spChg>
        <pc:spChg chg="add del mod">
          <ac:chgData name="Neemias Informatica Lima" userId="b77af7bd85500281" providerId="LiveId" clId="{7D1CC9F5-6E0A-41F8-B5B9-DE5264088EBB}" dt="2026-05-10T22:28:45.081" v="2015" actId="478"/>
          <ac:spMkLst>
            <pc:docMk/>
            <pc:sldMk cId="2241968852" sldId="285"/>
            <ac:spMk id="5" creationId="{AFB24C45-120D-96B7-F074-EB4471FC65E7}"/>
          </ac:spMkLst>
        </pc:spChg>
        <pc:spChg chg="add del mod">
          <ac:chgData name="Neemias Informatica Lima" userId="b77af7bd85500281" providerId="LiveId" clId="{7D1CC9F5-6E0A-41F8-B5B9-DE5264088EBB}" dt="2026-05-10T22:28:45.081" v="2015" actId="478"/>
          <ac:spMkLst>
            <pc:docMk/>
            <pc:sldMk cId="2241968852" sldId="285"/>
            <ac:spMk id="6" creationId="{0C742164-49C7-A943-17FA-EB326A23D0AA}"/>
          </ac:spMkLst>
        </pc:spChg>
        <pc:spChg chg="add del mod">
          <ac:chgData name="Neemias Informatica Lima" userId="b77af7bd85500281" providerId="LiveId" clId="{7D1CC9F5-6E0A-41F8-B5B9-DE5264088EBB}" dt="2026-05-11T00:12:03.756" v="2686" actId="478"/>
          <ac:spMkLst>
            <pc:docMk/>
            <pc:sldMk cId="2241968852" sldId="285"/>
            <ac:spMk id="6" creationId="{8473F0F5-0921-8C64-1E07-2EC706CFE9B0}"/>
          </ac:spMkLst>
        </pc:spChg>
        <pc:spChg chg="add del mod">
          <ac:chgData name="Neemias Informatica Lima" userId="b77af7bd85500281" providerId="LiveId" clId="{7D1CC9F5-6E0A-41F8-B5B9-DE5264088EBB}" dt="2026-05-10T20:45:26.140" v="1297" actId="478"/>
          <ac:spMkLst>
            <pc:docMk/>
            <pc:sldMk cId="2241968852" sldId="285"/>
            <ac:spMk id="6" creationId="{85C208AD-EB01-27F7-9932-8507E4438BB4}"/>
          </ac:spMkLst>
        </pc:spChg>
        <pc:spChg chg="mod">
          <ac:chgData name="Neemias Informatica Lima" userId="b77af7bd85500281" providerId="LiveId" clId="{7D1CC9F5-6E0A-41F8-B5B9-DE5264088EBB}" dt="2026-05-11T00:34:11.739" v="2865"/>
          <ac:spMkLst>
            <pc:docMk/>
            <pc:sldMk cId="2241968852" sldId="285"/>
            <ac:spMk id="14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34:59.109" v="2878" actId="20577"/>
          <ac:spMkLst>
            <pc:docMk/>
            <pc:sldMk cId="2241968852" sldId="285"/>
            <ac:spMk id="15" creationId="{0F091E13-8EAD-4FFB-9473-BC74E5ABDC64}"/>
          </ac:spMkLst>
        </pc:spChg>
        <pc:picChg chg="add del mod">
          <ac:chgData name="Neemias Informatica Lima" userId="b77af7bd85500281" providerId="LiveId" clId="{7D1CC9F5-6E0A-41F8-B5B9-DE5264088EBB}" dt="2026-05-10T21:36:21.900" v="1705" actId="478"/>
          <ac:picMkLst>
            <pc:docMk/>
            <pc:sldMk cId="2241968852" sldId="285"/>
            <ac:picMk id="4" creationId="{02F721C8-5E2C-1EF8-5E96-17FEB8C30A66}"/>
          </ac:picMkLst>
        </pc:picChg>
        <pc:picChg chg="add mod">
          <ac:chgData name="Neemias Informatica Lima" userId="b77af7bd85500281" providerId="LiveId" clId="{7D1CC9F5-6E0A-41F8-B5B9-DE5264088EBB}" dt="2026-05-11T00:12:04.137" v="2687"/>
          <ac:picMkLst>
            <pc:docMk/>
            <pc:sldMk cId="2241968852" sldId="285"/>
            <ac:picMk id="4" creationId="{071056A6-41B7-84A4-52AE-9A30F5127DBB}"/>
          </ac:picMkLst>
        </pc:picChg>
        <pc:picChg chg="add del mod">
          <ac:chgData name="Neemias Informatica Lima" userId="b77af7bd85500281" providerId="LiveId" clId="{7D1CC9F5-6E0A-41F8-B5B9-DE5264088EBB}" dt="2026-05-10T20:10:39.727" v="1043" actId="478"/>
          <ac:picMkLst>
            <pc:docMk/>
            <pc:sldMk cId="2241968852" sldId="285"/>
            <ac:picMk id="4" creationId="{5DF8831A-B474-D49E-553E-F5F52DC22B51}"/>
          </ac:picMkLst>
        </pc:picChg>
        <pc:picChg chg="add del mod">
          <ac:chgData name="Neemias Informatica Lima" userId="b77af7bd85500281" providerId="LiveId" clId="{7D1CC9F5-6E0A-41F8-B5B9-DE5264088EBB}" dt="2026-05-10T23:23:40.013" v="2330" actId="478"/>
          <ac:picMkLst>
            <pc:docMk/>
            <pc:sldMk cId="2241968852" sldId="285"/>
            <ac:picMk id="4" creationId="{F4B18D87-63AE-0198-D9E2-EAD685944015}"/>
          </ac:picMkLst>
        </pc:picChg>
        <pc:picChg chg="add del mod">
          <ac:chgData name="Neemias Informatica Lima" userId="b77af7bd85500281" providerId="LiveId" clId="{7D1CC9F5-6E0A-41F8-B5B9-DE5264088EBB}" dt="2026-05-10T20:45:26.140" v="1297" actId="478"/>
          <ac:picMkLst>
            <pc:docMk/>
            <pc:sldMk cId="2241968852" sldId="285"/>
            <ac:picMk id="7" creationId="{03971D56-DB7C-8BEF-C7A7-D20427DAF810}"/>
          </ac:picMkLst>
        </pc:picChg>
        <pc:picChg chg="add del mod">
          <ac:chgData name="Neemias Informatica Lima" userId="b77af7bd85500281" providerId="LiveId" clId="{7D1CC9F5-6E0A-41F8-B5B9-DE5264088EBB}" dt="2026-05-10T22:28:45.081" v="2015" actId="478"/>
          <ac:picMkLst>
            <pc:docMk/>
            <pc:sldMk cId="2241968852" sldId="285"/>
            <ac:picMk id="7" creationId="{47DDD4BD-F95D-3A4E-DC48-6BEC81156CD6}"/>
          </ac:picMkLst>
        </pc:picChg>
        <pc:picChg chg="add del mod">
          <ac:chgData name="Neemias Informatica Lima" userId="b77af7bd85500281" providerId="LiveId" clId="{7D1CC9F5-6E0A-41F8-B5B9-DE5264088EBB}" dt="2026-05-11T00:12:03.756" v="2686" actId="478"/>
          <ac:picMkLst>
            <pc:docMk/>
            <pc:sldMk cId="2241968852" sldId="285"/>
            <ac:picMk id="7" creationId="{49D1CA95-BB44-5BA0-280D-6DF846B2A681}"/>
          </ac:picMkLst>
        </pc:picChg>
        <pc:picChg chg="add mod">
          <ac:chgData name="Neemias Informatica Lima" userId="b77af7bd85500281" providerId="LiveId" clId="{7D1CC9F5-6E0A-41F8-B5B9-DE5264088EBB}" dt="2026-05-09T11:29:04.910" v="68"/>
          <ac:picMkLst>
            <pc:docMk/>
            <pc:sldMk cId="2241968852" sldId="285"/>
            <ac:picMk id="9" creationId="{40642919-35BE-5496-358C-59DCD7EC52FE}"/>
          </ac:picMkLst>
        </pc:picChg>
      </pc:sldChg>
      <pc:sldChg chg="addSp delSp modSp mod">
        <pc:chgData name="Neemias Informatica Lima" userId="b77af7bd85500281" providerId="LiveId" clId="{7D1CC9F5-6E0A-41F8-B5B9-DE5264088EBB}" dt="2026-05-11T00:39:31.949" v="2931" actId="20577"/>
        <pc:sldMkLst>
          <pc:docMk/>
          <pc:sldMk cId="1959249856" sldId="286"/>
        </pc:sldMkLst>
        <pc:spChg chg="add mod">
          <ac:chgData name="Neemias Informatica Lima" userId="b77af7bd85500281" providerId="LiveId" clId="{7D1CC9F5-6E0A-41F8-B5B9-DE5264088EBB}" dt="2026-05-11T00:12:25.056" v="2691"/>
          <ac:spMkLst>
            <pc:docMk/>
            <pc:sldMk cId="1959249856" sldId="286"/>
            <ac:spMk id="2" creationId="{5A69BC61-A409-5462-8011-4952ABC26243}"/>
          </ac:spMkLst>
        </pc:spChg>
        <pc:spChg chg="add del mod">
          <ac:chgData name="Neemias Informatica Lima" userId="b77af7bd85500281" providerId="LiveId" clId="{7D1CC9F5-6E0A-41F8-B5B9-DE5264088EBB}" dt="2026-05-10T20:10:59.958" v="1047" actId="478"/>
          <ac:spMkLst>
            <pc:docMk/>
            <pc:sldMk cId="1959249856" sldId="286"/>
            <ac:spMk id="2" creationId="{7F69D885-E75D-92E2-31D7-E2FFC0A739D7}"/>
          </ac:spMkLst>
        </pc:spChg>
        <pc:spChg chg="add del mod">
          <ac:chgData name="Neemias Informatica Lima" userId="b77af7bd85500281" providerId="LiveId" clId="{7D1CC9F5-6E0A-41F8-B5B9-DE5264088EBB}" dt="2026-05-10T21:36:35.371" v="1709" actId="478"/>
          <ac:spMkLst>
            <pc:docMk/>
            <pc:sldMk cId="1959249856" sldId="286"/>
            <ac:spMk id="2" creationId="{998EA020-F512-F6A6-A714-27F8942124EE}"/>
          </ac:spMkLst>
        </pc:spChg>
        <pc:spChg chg="add del mod">
          <ac:chgData name="Neemias Informatica Lima" userId="b77af7bd85500281" providerId="LiveId" clId="{7D1CC9F5-6E0A-41F8-B5B9-DE5264088EBB}" dt="2026-05-10T23:24:01.390" v="2334" actId="478"/>
          <ac:spMkLst>
            <pc:docMk/>
            <pc:sldMk cId="1959249856" sldId="286"/>
            <ac:spMk id="2" creationId="{C3AC9B70-15D3-CE8D-BECA-7C3F70899E14}"/>
          </ac:spMkLst>
        </pc:spChg>
        <pc:spChg chg="add mod">
          <ac:chgData name="Neemias Informatica Lima" userId="b77af7bd85500281" providerId="LiveId" clId="{7D1CC9F5-6E0A-41F8-B5B9-DE5264088EBB}" dt="2026-05-11T00:12:25.056" v="2691"/>
          <ac:spMkLst>
            <pc:docMk/>
            <pc:sldMk cId="1959249856" sldId="286"/>
            <ac:spMk id="3" creationId="{4E920CFE-D23A-AB54-A5F8-5E5076E154B6}"/>
          </ac:spMkLst>
        </pc:spChg>
        <pc:spChg chg="add del mod">
          <ac:chgData name="Neemias Informatica Lima" userId="b77af7bd85500281" providerId="LiveId" clId="{7D1CC9F5-6E0A-41F8-B5B9-DE5264088EBB}" dt="2026-05-10T21:36:35.371" v="1709" actId="478"/>
          <ac:spMkLst>
            <pc:docMk/>
            <pc:sldMk cId="1959249856" sldId="286"/>
            <ac:spMk id="3" creationId="{A213D0B2-647A-373D-76DA-7661F9AC67CB}"/>
          </ac:spMkLst>
        </pc:spChg>
        <pc:spChg chg="add del mod">
          <ac:chgData name="Neemias Informatica Lima" userId="b77af7bd85500281" providerId="LiveId" clId="{7D1CC9F5-6E0A-41F8-B5B9-DE5264088EBB}" dt="2026-05-10T23:24:01.390" v="2334" actId="478"/>
          <ac:spMkLst>
            <pc:docMk/>
            <pc:sldMk cId="1959249856" sldId="286"/>
            <ac:spMk id="3" creationId="{B74D5BBA-106D-E13A-5258-8A9CAEE7120E}"/>
          </ac:spMkLst>
        </pc:spChg>
        <pc:spChg chg="add del mod">
          <ac:chgData name="Neemias Informatica Lima" userId="b77af7bd85500281" providerId="LiveId" clId="{7D1CC9F5-6E0A-41F8-B5B9-DE5264088EBB}" dt="2026-05-10T20:10:59.958" v="1047" actId="478"/>
          <ac:spMkLst>
            <pc:docMk/>
            <pc:sldMk cId="1959249856" sldId="286"/>
            <ac:spMk id="3" creationId="{DDBE6EF2-E736-9711-8D1E-730FCDB58BEC}"/>
          </ac:spMkLst>
        </pc:spChg>
        <pc:spChg chg="add del mod">
          <ac:chgData name="Neemias Informatica Lima" userId="b77af7bd85500281" providerId="LiveId" clId="{7D1CC9F5-6E0A-41F8-B5B9-DE5264088EBB}" dt="2026-05-10T20:50:30.692" v="1301" actId="478"/>
          <ac:spMkLst>
            <pc:docMk/>
            <pc:sldMk cId="1959249856" sldId="286"/>
            <ac:spMk id="5" creationId="{1A5ABFB6-8A6D-1E5B-CA11-43E4D24C197A}"/>
          </ac:spMkLst>
        </pc:spChg>
        <pc:spChg chg="add del mod">
          <ac:chgData name="Neemias Informatica Lima" userId="b77af7bd85500281" providerId="LiveId" clId="{7D1CC9F5-6E0A-41F8-B5B9-DE5264088EBB}" dt="2026-05-11T00:12:24.715" v="2690" actId="478"/>
          <ac:spMkLst>
            <pc:docMk/>
            <pc:sldMk cId="1959249856" sldId="286"/>
            <ac:spMk id="5" creationId="{D0EC47D0-E6CE-3312-E53E-4C127169C7B2}"/>
          </ac:spMkLst>
        </pc:spChg>
        <pc:spChg chg="add del mod">
          <ac:chgData name="Neemias Informatica Lima" userId="b77af7bd85500281" providerId="LiveId" clId="{7D1CC9F5-6E0A-41F8-B5B9-DE5264088EBB}" dt="2026-05-10T22:29:06.624" v="2019" actId="478"/>
          <ac:spMkLst>
            <pc:docMk/>
            <pc:sldMk cId="1959249856" sldId="286"/>
            <ac:spMk id="5" creationId="{E98D09A8-4B8C-F17C-2381-581BA1DD97DE}"/>
          </ac:spMkLst>
        </pc:spChg>
        <pc:spChg chg="add del mod">
          <ac:chgData name="Neemias Informatica Lima" userId="b77af7bd85500281" providerId="LiveId" clId="{7D1CC9F5-6E0A-41F8-B5B9-DE5264088EBB}" dt="2026-05-10T20:50:30.692" v="1301" actId="478"/>
          <ac:spMkLst>
            <pc:docMk/>
            <pc:sldMk cId="1959249856" sldId="286"/>
            <ac:spMk id="6" creationId="{0DACD611-5634-3DC9-0986-9B5B11C287E1}"/>
          </ac:spMkLst>
        </pc:spChg>
        <pc:spChg chg="add del mod">
          <ac:chgData name="Neemias Informatica Lima" userId="b77af7bd85500281" providerId="LiveId" clId="{7D1CC9F5-6E0A-41F8-B5B9-DE5264088EBB}" dt="2026-05-10T22:29:06.624" v="2019" actId="478"/>
          <ac:spMkLst>
            <pc:docMk/>
            <pc:sldMk cId="1959249856" sldId="286"/>
            <ac:spMk id="6" creationId="{7C9F0F26-58D6-96CC-C265-0180EE383F87}"/>
          </ac:spMkLst>
        </pc:spChg>
        <pc:spChg chg="add del mod">
          <ac:chgData name="Neemias Informatica Lima" userId="b77af7bd85500281" providerId="LiveId" clId="{7D1CC9F5-6E0A-41F8-B5B9-DE5264088EBB}" dt="2026-05-11T00:12:24.715" v="2690" actId="478"/>
          <ac:spMkLst>
            <pc:docMk/>
            <pc:sldMk cId="1959249856" sldId="286"/>
            <ac:spMk id="6" creationId="{D8077AB8-E94C-99BF-0208-460A620DFA9E}"/>
          </ac:spMkLst>
        </pc:spChg>
        <pc:spChg chg="mod">
          <ac:chgData name="Neemias Informatica Lima" userId="b77af7bd85500281" providerId="LiveId" clId="{7D1CC9F5-6E0A-41F8-B5B9-DE5264088EBB}" dt="2026-05-11T00:38:30.636" v="2915"/>
          <ac:spMkLst>
            <pc:docMk/>
            <pc:sldMk cId="1959249856" sldId="286"/>
            <ac:spMk id="14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39:31.949" v="2931" actId="20577"/>
          <ac:spMkLst>
            <pc:docMk/>
            <pc:sldMk cId="1959249856" sldId="286"/>
            <ac:spMk id="15" creationId="{863BB09B-C8C1-4354-BC51-D930C951E507}"/>
          </ac:spMkLst>
        </pc:spChg>
        <pc:picChg chg="add del mod">
          <ac:chgData name="Neemias Informatica Lima" userId="b77af7bd85500281" providerId="LiveId" clId="{7D1CC9F5-6E0A-41F8-B5B9-DE5264088EBB}" dt="2026-05-10T23:24:01.390" v="2334" actId="478"/>
          <ac:picMkLst>
            <pc:docMk/>
            <pc:sldMk cId="1959249856" sldId="286"/>
            <ac:picMk id="4" creationId="{077E96BD-2F1A-09C4-A6C2-2F5F4F86DC64}"/>
          </ac:picMkLst>
        </pc:picChg>
        <pc:picChg chg="add del mod">
          <ac:chgData name="Neemias Informatica Lima" userId="b77af7bd85500281" providerId="LiveId" clId="{7D1CC9F5-6E0A-41F8-B5B9-DE5264088EBB}" dt="2026-05-10T21:36:35.371" v="1709" actId="478"/>
          <ac:picMkLst>
            <pc:docMk/>
            <pc:sldMk cId="1959249856" sldId="286"/>
            <ac:picMk id="4" creationId="{4470370A-2978-D0B1-2916-BBE80DC30F64}"/>
          </ac:picMkLst>
        </pc:picChg>
        <pc:picChg chg="add del mod">
          <ac:chgData name="Neemias Informatica Lima" userId="b77af7bd85500281" providerId="LiveId" clId="{7D1CC9F5-6E0A-41F8-B5B9-DE5264088EBB}" dt="2026-05-10T20:10:59.958" v="1047" actId="478"/>
          <ac:picMkLst>
            <pc:docMk/>
            <pc:sldMk cId="1959249856" sldId="286"/>
            <ac:picMk id="4" creationId="{C9F8516B-4D1A-CC74-92A6-5CF302DB4334}"/>
          </ac:picMkLst>
        </pc:picChg>
        <pc:picChg chg="add mod">
          <ac:chgData name="Neemias Informatica Lima" userId="b77af7bd85500281" providerId="LiveId" clId="{7D1CC9F5-6E0A-41F8-B5B9-DE5264088EBB}" dt="2026-05-11T00:12:25.056" v="2691"/>
          <ac:picMkLst>
            <pc:docMk/>
            <pc:sldMk cId="1959249856" sldId="286"/>
            <ac:picMk id="4" creationId="{DE8F4B91-1F52-0C4B-59AD-98254D2C1998}"/>
          </ac:picMkLst>
        </pc:picChg>
        <pc:picChg chg="add del mod">
          <ac:chgData name="Neemias Informatica Lima" userId="b77af7bd85500281" providerId="LiveId" clId="{7D1CC9F5-6E0A-41F8-B5B9-DE5264088EBB}" dt="2026-05-10T22:29:06.624" v="2019" actId="478"/>
          <ac:picMkLst>
            <pc:docMk/>
            <pc:sldMk cId="1959249856" sldId="286"/>
            <ac:picMk id="7" creationId="{ABF3D7A2-AB76-F276-E675-1289A5C2BF26}"/>
          </ac:picMkLst>
        </pc:picChg>
        <pc:picChg chg="add del mod">
          <ac:chgData name="Neemias Informatica Lima" userId="b77af7bd85500281" providerId="LiveId" clId="{7D1CC9F5-6E0A-41F8-B5B9-DE5264088EBB}" dt="2026-05-10T20:50:30.692" v="1301" actId="478"/>
          <ac:picMkLst>
            <pc:docMk/>
            <pc:sldMk cId="1959249856" sldId="286"/>
            <ac:picMk id="7" creationId="{B67EBD2E-1C00-B6E1-A520-6C22DF985F3A}"/>
          </ac:picMkLst>
        </pc:picChg>
        <pc:picChg chg="add del mod">
          <ac:chgData name="Neemias Informatica Lima" userId="b77af7bd85500281" providerId="LiveId" clId="{7D1CC9F5-6E0A-41F8-B5B9-DE5264088EBB}" dt="2026-05-11T00:12:24.715" v="2690" actId="478"/>
          <ac:picMkLst>
            <pc:docMk/>
            <pc:sldMk cId="1959249856" sldId="286"/>
            <ac:picMk id="7" creationId="{BAEECB56-C4B2-8FB4-8905-19E5FF21C6FF}"/>
          </ac:picMkLst>
        </pc:picChg>
        <pc:picChg chg="add mod">
          <ac:chgData name="Neemias Informatica Lima" userId="b77af7bd85500281" providerId="LiveId" clId="{7D1CC9F5-6E0A-41F8-B5B9-DE5264088EBB}" dt="2026-05-09T11:29:18.462" v="72"/>
          <ac:picMkLst>
            <pc:docMk/>
            <pc:sldMk cId="1959249856" sldId="286"/>
            <ac:picMk id="9" creationId="{7F13A979-2379-F09A-B01C-EA8E2B46BF61}"/>
          </ac:picMkLst>
        </pc:picChg>
      </pc:sldChg>
      <pc:sldChg chg="addSp delSp modSp mod">
        <pc:chgData name="Neemias Informatica Lima" userId="b77af7bd85500281" providerId="LiveId" clId="{7D1CC9F5-6E0A-41F8-B5B9-DE5264088EBB}" dt="2026-05-11T00:46:10.171" v="3005" actId="20577"/>
        <pc:sldMkLst>
          <pc:docMk/>
          <pc:sldMk cId="2857006406" sldId="287"/>
        </pc:sldMkLst>
        <pc:spChg chg="add del mod">
          <ac:chgData name="Neemias Informatica Lima" userId="b77af7bd85500281" providerId="LiveId" clId="{7D1CC9F5-6E0A-41F8-B5B9-DE5264088EBB}" dt="2026-05-10T21:36:51.179" v="1715" actId="478"/>
          <ac:spMkLst>
            <pc:docMk/>
            <pc:sldMk cId="2857006406" sldId="287"/>
            <ac:spMk id="2" creationId="{16668423-3B80-D68E-ABBD-0308863B3142}"/>
          </ac:spMkLst>
        </pc:spChg>
        <pc:spChg chg="add mod">
          <ac:chgData name="Neemias Informatica Lima" userId="b77af7bd85500281" providerId="LiveId" clId="{7D1CC9F5-6E0A-41F8-B5B9-DE5264088EBB}" dt="2026-05-11T00:11:18.993" v="2680"/>
          <ac:spMkLst>
            <pc:docMk/>
            <pc:sldMk cId="2857006406" sldId="287"/>
            <ac:spMk id="2" creationId="{1C446322-E597-1256-BDF9-D2CA7495C04E}"/>
          </ac:spMkLst>
        </pc:spChg>
        <pc:spChg chg="add del mod">
          <ac:chgData name="Neemias Informatica Lima" userId="b77af7bd85500281" providerId="LiveId" clId="{7D1CC9F5-6E0A-41F8-B5B9-DE5264088EBB}" dt="2026-05-10T23:24:45.893" v="2340" actId="478"/>
          <ac:spMkLst>
            <pc:docMk/>
            <pc:sldMk cId="2857006406" sldId="287"/>
            <ac:spMk id="2" creationId="{2058D8C5-C13F-55DF-D730-01240175954E}"/>
          </ac:spMkLst>
        </pc:spChg>
        <pc:spChg chg="add del mod">
          <ac:chgData name="Neemias Informatica Lima" userId="b77af7bd85500281" providerId="LiveId" clId="{7D1CC9F5-6E0A-41F8-B5B9-DE5264088EBB}" dt="2026-05-10T20:11:32.142" v="1053" actId="478"/>
          <ac:spMkLst>
            <pc:docMk/>
            <pc:sldMk cId="2857006406" sldId="287"/>
            <ac:spMk id="2" creationId="{8D38D5BE-3A63-9AAD-A761-055E545CF4F2}"/>
          </ac:spMkLst>
        </pc:spChg>
        <pc:spChg chg="add mod">
          <ac:chgData name="Neemias Informatica Lima" userId="b77af7bd85500281" providerId="LiveId" clId="{7D1CC9F5-6E0A-41F8-B5B9-DE5264088EBB}" dt="2026-05-11T00:11:18.993" v="2680"/>
          <ac:spMkLst>
            <pc:docMk/>
            <pc:sldMk cId="2857006406" sldId="287"/>
            <ac:spMk id="3" creationId="{3954C463-297B-4893-CEEB-D5B8CD4A4E09}"/>
          </ac:spMkLst>
        </pc:spChg>
        <pc:spChg chg="add del mod">
          <ac:chgData name="Neemias Informatica Lima" userId="b77af7bd85500281" providerId="LiveId" clId="{7D1CC9F5-6E0A-41F8-B5B9-DE5264088EBB}" dt="2026-05-10T20:11:32.142" v="1053" actId="478"/>
          <ac:spMkLst>
            <pc:docMk/>
            <pc:sldMk cId="2857006406" sldId="287"/>
            <ac:spMk id="3" creationId="{94871B19-6ACE-9875-7907-A1E0F34A1954}"/>
          </ac:spMkLst>
        </pc:spChg>
        <pc:spChg chg="add del mod">
          <ac:chgData name="Neemias Informatica Lima" userId="b77af7bd85500281" providerId="LiveId" clId="{7D1CC9F5-6E0A-41F8-B5B9-DE5264088EBB}" dt="2026-05-10T23:24:45.893" v="2340" actId="478"/>
          <ac:spMkLst>
            <pc:docMk/>
            <pc:sldMk cId="2857006406" sldId="287"/>
            <ac:spMk id="3" creationId="{9C55D56E-3879-B160-2CDA-9F7950229A65}"/>
          </ac:spMkLst>
        </pc:spChg>
        <pc:spChg chg="add del mod">
          <ac:chgData name="Neemias Informatica Lima" userId="b77af7bd85500281" providerId="LiveId" clId="{7D1CC9F5-6E0A-41F8-B5B9-DE5264088EBB}" dt="2026-05-10T21:36:51.179" v="1715" actId="478"/>
          <ac:spMkLst>
            <pc:docMk/>
            <pc:sldMk cId="2857006406" sldId="287"/>
            <ac:spMk id="3" creationId="{E5273E93-19EF-AFC3-26AF-55233D6F7A52}"/>
          </ac:spMkLst>
        </pc:spChg>
        <pc:spChg chg="add del mod">
          <ac:chgData name="Neemias Informatica Lima" userId="b77af7bd85500281" providerId="LiveId" clId="{7D1CC9F5-6E0A-41F8-B5B9-DE5264088EBB}" dt="2026-05-10T20:51:11.508" v="1307" actId="478"/>
          <ac:spMkLst>
            <pc:docMk/>
            <pc:sldMk cId="2857006406" sldId="287"/>
            <ac:spMk id="5" creationId="{214BEA5B-4A7D-C4AE-57B8-56F4E7A38870}"/>
          </ac:spMkLst>
        </pc:spChg>
        <pc:spChg chg="add del mod">
          <ac:chgData name="Neemias Informatica Lima" userId="b77af7bd85500281" providerId="LiveId" clId="{7D1CC9F5-6E0A-41F8-B5B9-DE5264088EBB}" dt="2026-05-10T22:30:59.872" v="2025" actId="478"/>
          <ac:spMkLst>
            <pc:docMk/>
            <pc:sldMk cId="2857006406" sldId="287"/>
            <ac:spMk id="5" creationId="{4066F30F-87C8-6C82-259D-E3771CAFF658}"/>
          </ac:spMkLst>
        </pc:spChg>
        <pc:spChg chg="add del mod">
          <ac:chgData name="Neemias Informatica Lima" userId="b77af7bd85500281" providerId="LiveId" clId="{7D1CC9F5-6E0A-41F8-B5B9-DE5264088EBB}" dt="2026-05-11T00:11:28.379" v="2681" actId="478"/>
          <ac:spMkLst>
            <pc:docMk/>
            <pc:sldMk cId="2857006406" sldId="287"/>
            <ac:spMk id="5" creationId="{E48A620F-A0FB-D70F-790D-233F96107478}"/>
          </ac:spMkLst>
        </pc:spChg>
        <pc:spChg chg="add del mod">
          <ac:chgData name="Neemias Informatica Lima" userId="b77af7bd85500281" providerId="LiveId" clId="{7D1CC9F5-6E0A-41F8-B5B9-DE5264088EBB}" dt="2026-05-10T22:30:59.872" v="2025" actId="478"/>
          <ac:spMkLst>
            <pc:docMk/>
            <pc:sldMk cId="2857006406" sldId="287"/>
            <ac:spMk id="6" creationId="{44747B9E-713A-8000-D9F8-E1E5AFC04E19}"/>
          </ac:spMkLst>
        </pc:spChg>
        <pc:spChg chg="add del mod">
          <ac:chgData name="Neemias Informatica Lima" userId="b77af7bd85500281" providerId="LiveId" clId="{7D1CC9F5-6E0A-41F8-B5B9-DE5264088EBB}" dt="2026-05-11T00:11:28.379" v="2681" actId="478"/>
          <ac:spMkLst>
            <pc:docMk/>
            <pc:sldMk cId="2857006406" sldId="287"/>
            <ac:spMk id="6" creationId="{8738AE46-6743-A961-3C2B-7AB726B0FADB}"/>
          </ac:spMkLst>
        </pc:spChg>
        <pc:spChg chg="add del mod">
          <ac:chgData name="Neemias Informatica Lima" userId="b77af7bd85500281" providerId="LiveId" clId="{7D1CC9F5-6E0A-41F8-B5B9-DE5264088EBB}" dt="2026-05-10T20:51:11.508" v="1307" actId="478"/>
          <ac:spMkLst>
            <pc:docMk/>
            <pc:sldMk cId="2857006406" sldId="287"/>
            <ac:spMk id="6" creationId="{A8EC88D6-1B28-BE91-288D-89B3E2E1035D}"/>
          </ac:spMkLst>
        </pc:spChg>
        <pc:spChg chg="add mod">
          <ac:chgData name="Neemias Informatica Lima" userId="b77af7bd85500281" providerId="LiveId" clId="{7D1CC9F5-6E0A-41F8-B5B9-DE5264088EBB}" dt="2026-05-11T00:11:28.783" v="2682"/>
          <ac:spMkLst>
            <pc:docMk/>
            <pc:sldMk cId="2857006406" sldId="287"/>
            <ac:spMk id="8" creationId="{507351BB-6803-21A0-D652-F23142C1B0F2}"/>
          </ac:spMkLst>
        </pc:spChg>
        <pc:spChg chg="add mod">
          <ac:chgData name="Neemias Informatica Lima" userId="b77af7bd85500281" providerId="LiveId" clId="{7D1CC9F5-6E0A-41F8-B5B9-DE5264088EBB}" dt="2026-05-11T00:11:28.783" v="2682"/>
          <ac:spMkLst>
            <pc:docMk/>
            <pc:sldMk cId="2857006406" sldId="287"/>
            <ac:spMk id="11" creationId="{D75FF218-36EC-DE4D-D071-EAF42F79C605}"/>
          </ac:spMkLst>
        </pc:spChg>
        <pc:spChg chg="mod">
          <ac:chgData name="Neemias Informatica Lima" userId="b77af7bd85500281" providerId="LiveId" clId="{7D1CC9F5-6E0A-41F8-B5B9-DE5264088EBB}" dt="2026-05-11T00:46:10.171" v="3005" actId="20577"/>
          <ac:spMkLst>
            <pc:docMk/>
            <pc:sldMk cId="2857006406" sldId="287"/>
            <ac:spMk id="16" creationId="{28D68641-D640-4BD7-9D5B-B3803DCCF9B3}"/>
          </ac:spMkLst>
        </pc:spChg>
        <pc:picChg chg="add mod">
          <ac:chgData name="Neemias Informatica Lima" userId="b77af7bd85500281" providerId="LiveId" clId="{7D1CC9F5-6E0A-41F8-B5B9-DE5264088EBB}" dt="2026-05-11T00:11:18.993" v="2680"/>
          <ac:picMkLst>
            <pc:docMk/>
            <pc:sldMk cId="2857006406" sldId="287"/>
            <ac:picMk id="4" creationId="{0766A9A2-6976-3D18-8FAD-46EAE70A0825}"/>
          </ac:picMkLst>
        </pc:picChg>
        <pc:picChg chg="add del mod">
          <ac:chgData name="Neemias Informatica Lima" userId="b77af7bd85500281" providerId="LiveId" clId="{7D1CC9F5-6E0A-41F8-B5B9-DE5264088EBB}" dt="2026-05-10T20:11:32.142" v="1053" actId="478"/>
          <ac:picMkLst>
            <pc:docMk/>
            <pc:sldMk cId="2857006406" sldId="287"/>
            <ac:picMk id="4" creationId="{60BA9699-13DC-DB8E-9390-C96154B943AC}"/>
          </ac:picMkLst>
        </pc:picChg>
        <pc:picChg chg="add del mod">
          <ac:chgData name="Neemias Informatica Lima" userId="b77af7bd85500281" providerId="LiveId" clId="{7D1CC9F5-6E0A-41F8-B5B9-DE5264088EBB}" dt="2026-05-10T23:24:45.893" v="2340" actId="478"/>
          <ac:picMkLst>
            <pc:docMk/>
            <pc:sldMk cId="2857006406" sldId="287"/>
            <ac:picMk id="4" creationId="{CF6F1AAE-89F5-E3C2-4838-84C9759BD4A2}"/>
          </ac:picMkLst>
        </pc:picChg>
        <pc:picChg chg="add del mod">
          <ac:chgData name="Neemias Informatica Lima" userId="b77af7bd85500281" providerId="LiveId" clId="{7D1CC9F5-6E0A-41F8-B5B9-DE5264088EBB}" dt="2026-05-10T21:36:51.179" v="1715" actId="478"/>
          <ac:picMkLst>
            <pc:docMk/>
            <pc:sldMk cId="2857006406" sldId="287"/>
            <ac:picMk id="4" creationId="{E01DB002-EF61-8BC2-4AA7-615219BEBB0C}"/>
          </ac:picMkLst>
        </pc:picChg>
        <pc:picChg chg="add del mod">
          <ac:chgData name="Neemias Informatica Lima" userId="b77af7bd85500281" providerId="LiveId" clId="{7D1CC9F5-6E0A-41F8-B5B9-DE5264088EBB}" dt="2026-05-10T22:30:59.872" v="2025" actId="478"/>
          <ac:picMkLst>
            <pc:docMk/>
            <pc:sldMk cId="2857006406" sldId="287"/>
            <ac:picMk id="7" creationId="{434B1B42-D959-B25B-956C-BF3D48F77B1B}"/>
          </ac:picMkLst>
        </pc:picChg>
        <pc:picChg chg="add del mod">
          <ac:chgData name="Neemias Informatica Lima" userId="b77af7bd85500281" providerId="LiveId" clId="{7D1CC9F5-6E0A-41F8-B5B9-DE5264088EBB}" dt="2026-05-10T20:51:11.508" v="1307" actId="478"/>
          <ac:picMkLst>
            <pc:docMk/>
            <pc:sldMk cId="2857006406" sldId="287"/>
            <ac:picMk id="7" creationId="{AFFC21C2-9BBC-EE61-504A-811B0591521D}"/>
          </ac:picMkLst>
        </pc:picChg>
        <pc:picChg chg="add del mod">
          <ac:chgData name="Neemias Informatica Lima" userId="b77af7bd85500281" providerId="LiveId" clId="{7D1CC9F5-6E0A-41F8-B5B9-DE5264088EBB}" dt="2026-05-11T00:11:28.379" v="2681" actId="478"/>
          <ac:picMkLst>
            <pc:docMk/>
            <pc:sldMk cId="2857006406" sldId="287"/>
            <ac:picMk id="7" creationId="{D9CA55CA-C7F0-24A6-B8FE-9065DDA0E7A5}"/>
          </ac:picMkLst>
        </pc:picChg>
        <pc:picChg chg="add mod">
          <ac:chgData name="Neemias Informatica Lima" userId="b77af7bd85500281" providerId="LiveId" clId="{7D1CC9F5-6E0A-41F8-B5B9-DE5264088EBB}" dt="2026-05-09T11:29:38.894" v="78"/>
          <ac:picMkLst>
            <pc:docMk/>
            <pc:sldMk cId="2857006406" sldId="287"/>
            <ac:picMk id="9" creationId="{02B42883-4E09-7C05-A73A-456A105E7B1C}"/>
          </ac:picMkLst>
        </pc:picChg>
        <pc:picChg chg="add mod">
          <ac:chgData name="Neemias Informatica Lima" userId="b77af7bd85500281" providerId="LiveId" clId="{7D1CC9F5-6E0A-41F8-B5B9-DE5264088EBB}" dt="2026-05-11T00:11:28.783" v="2682"/>
          <ac:picMkLst>
            <pc:docMk/>
            <pc:sldMk cId="2857006406" sldId="287"/>
            <ac:picMk id="12" creationId="{2C631742-8B0E-0B77-3A78-76A6E2511BD0}"/>
          </ac:picMkLst>
        </pc:picChg>
      </pc:sldChg>
      <pc:sldChg chg="addSp delSp modSp mod">
        <pc:chgData name="Neemias Informatica Lima" userId="b77af7bd85500281" providerId="LiveId" clId="{7D1CC9F5-6E0A-41F8-B5B9-DE5264088EBB}" dt="2026-05-11T00:25:21.733" v="2746" actId="20577"/>
        <pc:sldMkLst>
          <pc:docMk/>
          <pc:sldMk cId="2630436816" sldId="288"/>
        </pc:sldMkLst>
        <pc:spChg chg="add del mod">
          <ac:chgData name="Neemias Informatica Lima" userId="b77af7bd85500281" providerId="LiveId" clId="{7D1CC9F5-6E0A-41F8-B5B9-DE5264088EBB}" dt="2026-05-10T23:22:53.317" v="2318" actId="478"/>
          <ac:spMkLst>
            <pc:docMk/>
            <pc:sldMk cId="2630436816" sldId="288"/>
            <ac:spMk id="2" creationId="{2AA25C40-0F64-6184-771D-15B6297E0CDC}"/>
          </ac:spMkLst>
        </pc:spChg>
        <pc:spChg chg="add del mod">
          <ac:chgData name="Neemias Informatica Lima" userId="b77af7bd85500281" providerId="LiveId" clId="{7D1CC9F5-6E0A-41F8-B5B9-DE5264088EBB}" dt="2026-05-10T20:09:07.486" v="1029" actId="478"/>
          <ac:spMkLst>
            <pc:docMk/>
            <pc:sldMk cId="2630436816" sldId="288"/>
            <ac:spMk id="2" creationId="{C0082495-EDF9-9700-802B-D6A2B10BF8EE}"/>
          </ac:spMkLst>
        </pc:spChg>
        <pc:spChg chg="add mod">
          <ac:chgData name="Neemias Informatica Lima" userId="b77af7bd85500281" providerId="LiveId" clId="{7D1CC9F5-6E0A-41F8-B5B9-DE5264088EBB}" dt="2026-05-11T00:10:11.818" v="2672"/>
          <ac:spMkLst>
            <pc:docMk/>
            <pc:sldMk cId="2630436816" sldId="288"/>
            <ac:spMk id="2" creationId="{C5279DC0-1F6C-4C62-E6A0-BA57700449CC}"/>
          </ac:spMkLst>
        </pc:spChg>
        <pc:spChg chg="add del mod">
          <ac:chgData name="Neemias Informatica Lima" userId="b77af7bd85500281" providerId="LiveId" clId="{7D1CC9F5-6E0A-41F8-B5B9-DE5264088EBB}" dt="2026-05-10T21:35:43.187" v="1693" actId="478"/>
          <ac:spMkLst>
            <pc:docMk/>
            <pc:sldMk cId="2630436816" sldId="288"/>
            <ac:spMk id="2" creationId="{C6DA716C-42EA-C8A9-F978-C4CCF5737A93}"/>
          </ac:spMkLst>
        </pc:spChg>
        <pc:spChg chg="add del mod">
          <ac:chgData name="Neemias Informatica Lima" userId="b77af7bd85500281" providerId="LiveId" clId="{7D1CC9F5-6E0A-41F8-B5B9-DE5264088EBB}" dt="2026-05-10T23:22:53.317" v="2318" actId="478"/>
          <ac:spMkLst>
            <pc:docMk/>
            <pc:sldMk cId="2630436816" sldId="288"/>
            <ac:spMk id="3" creationId="{A21B9500-20B0-45FD-63A8-426E963BBCDF}"/>
          </ac:spMkLst>
        </pc:spChg>
        <pc:spChg chg="add mod">
          <ac:chgData name="Neemias Informatica Lima" userId="b77af7bd85500281" providerId="LiveId" clId="{7D1CC9F5-6E0A-41F8-B5B9-DE5264088EBB}" dt="2026-05-11T00:10:11.818" v="2672"/>
          <ac:spMkLst>
            <pc:docMk/>
            <pc:sldMk cId="2630436816" sldId="288"/>
            <ac:spMk id="3" creationId="{A889F0A8-87A6-54CC-D067-E088A6571B51}"/>
          </ac:spMkLst>
        </pc:spChg>
        <pc:spChg chg="add del mod">
          <ac:chgData name="Neemias Informatica Lima" userId="b77af7bd85500281" providerId="LiveId" clId="{7D1CC9F5-6E0A-41F8-B5B9-DE5264088EBB}" dt="2026-05-10T21:35:43.187" v="1693" actId="478"/>
          <ac:spMkLst>
            <pc:docMk/>
            <pc:sldMk cId="2630436816" sldId="288"/>
            <ac:spMk id="3" creationId="{DAAFC8DD-8FF1-E505-896D-34D6719DDE41}"/>
          </ac:spMkLst>
        </pc:spChg>
        <pc:spChg chg="add del mod">
          <ac:chgData name="Neemias Informatica Lima" userId="b77af7bd85500281" providerId="LiveId" clId="{7D1CC9F5-6E0A-41F8-B5B9-DE5264088EBB}" dt="2026-05-10T20:09:07.486" v="1029" actId="478"/>
          <ac:spMkLst>
            <pc:docMk/>
            <pc:sldMk cId="2630436816" sldId="288"/>
            <ac:spMk id="3" creationId="{DCB15700-EE59-7B38-9A3C-52095AC83353}"/>
          </ac:spMkLst>
        </pc:spChg>
        <pc:spChg chg="add del mod">
          <ac:chgData name="Neemias Informatica Lima" userId="b77af7bd85500281" providerId="LiveId" clId="{7D1CC9F5-6E0A-41F8-B5B9-DE5264088EBB}" dt="2026-05-10T22:27:22.504" v="2003" actId="478"/>
          <ac:spMkLst>
            <pc:docMk/>
            <pc:sldMk cId="2630436816" sldId="288"/>
            <ac:spMk id="5" creationId="{44170E80-5714-486A-9BE6-3A802A7BD398}"/>
          </ac:spMkLst>
        </pc:spChg>
        <pc:spChg chg="add del mod">
          <ac:chgData name="Neemias Informatica Lima" userId="b77af7bd85500281" providerId="LiveId" clId="{7D1CC9F5-6E0A-41F8-B5B9-DE5264088EBB}" dt="2026-05-11T00:10:11.387" v="2671" actId="478"/>
          <ac:spMkLst>
            <pc:docMk/>
            <pc:sldMk cId="2630436816" sldId="288"/>
            <ac:spMk id="5" creationId="{533489ED-C288-3706-7B68-0B52F419BF94}"/>
          </ac:spMkLst>
        </pc:spChg>
        <pc:spChg chg="add del mod">
          <ac:chgData name="Neemias Informatica Lima" userId="b77af7bd85500281" providerId="LiveId" clId="{7D1CC9F5-6E0A-41F8-B5B9-DE5264088EBB}" dt="2026-05-10T20:44:38.428" v="1285" actId="478"/>
          <ac:spMkLst>
            <pc:docMk/>
            <pc:sldMk cId="2630436816" sldId="288"/>
            <ac:spMk id="5" creationId="{CA300565-6978-62D3-B57A-3E65C51D81DF}"/>
          </ac:spMkLst>
        </pc:spChg>
        <pc:spChg chg="add del mod">
          <ac:chgData name="Neemias Informatica Lima" userId="b77af7bd85500281" providerId="LiveId" clId="{7D1CC9F5-6E0A-41F8-B5B9-DE5264088EBB}" dt="2026-05-10T22:27:22.504" v="2003" actId="478"/>
          <ac:spMkLst>
            <pc:docMk/>
            <pc:sldMk cId="2630436816" sldId="288"/>
            <ac:spMk id="6" creationId="{6DC7C0F0-EB72-158D-1BD5-52C1AA189862}"/>
          </ac:spMkLst>
        </pc:spChg>
        <pc:spChg chg="add del mod">
          <ac:chgData name="Neemias Informatica Lima" userId="b77af7bd85500281" providerId="LiveId" clId="{7D1CC9F5-6E0A-41F8-B5B9-DE5264088EBB}" dt="2026-05-10T20:44:38.428" v="1285" actId="478"/>
          <ac:spMkLst>
            <pc:docMk/>
            <pc:sldMk cId="2630436816" sldId="288"/>
            <ac:spMk id="6" creationId="{8A5FE0EB-8FBC-8D07-DC67-0268BB6D5CBF}"/>
          </ac:spMkLst>
        </pc:spChg>
        <pc:spChg chg="add del mod">
          <ac:chgData name="Neemias Informatica Lima" userId="b77af7bd85500281" providerId="LiveId" clId="{7D1CC9F5-6E0A-41F8-B5B9-DE5264088EBB}" dt="2026-05-11T00:10:11.387" v="2671" actId="478"/>
          <ac:spMkLst>
            <pc:docMk/>
            <pc:sldMk cId="2630436816" sldId="288"/>
            <ac:spMk id="6" creationId="{B4312F7E-562F-0A6A-00D5-35928B8D89A2}"/>
          </ac:spMkLst>
        </pc:spChg>
        <pc:spChg chg="mod">
          <ac:chgData name="Neemias Informatica Lima" userId="b77af7bd85500281" providerId="LiveId" clId="{7D1CC9F5-6E0A-41F8-B5B9-DE5264088EBB}" dt="2026-05-11T00:25:21.733" v="2746" actId="20577"/>
          <ac:spMkLst>
            <pc:docMk/>
            <pc:sldMk cId="2630436816" sldId="288"/>
            <ac:spMk id="13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21:58.320" v="2726"/>
          <ac:spMkLst>
            <pc:docMk/>
            <pc:sldMk cId="2630436816" sldId="288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1:35:43.187" v="1693" actId="478"/>
          <ac:picMkLst>
            <pc:docMk/>
            <pc:sldMk cId="2630436816" sldId="288"/>
            <ac:picMk id="4" creationId="{0CCB68C5-DE27-8114-7BEE-FD95A8E14C81}"/>
          </ac:picMkLst>
        </pc:picChg>
        <pc:picChg chg="add del mod">
          <ac:chgData name="Neemias Informatica Lima" userId="b77af7bd85500281" providerId="LiveId" clId="{7D1CC9F5-6E0A-41F8-B5B9-DE5264088EBB}" dt="2026-05-10T23:22:53.317" v="2318" actId="478"/>
          <ac:picMkLst>
            <pc:docMk/>
            <pc:sldMk cId="2630436816" sldId="288"/>
            <ac:picMk id="4" creationId="{4699AF4E-FEA5-2439-8353-4EF3A3CD6C02}"/>
          </ac:picMkLst>
        </pc:picChg>
        <pc:picChg chg="add del mod">
          <ac:chgData name="Neemias Informatica Lima" userId="b77af7bd85500281" providerId="LiveId" clId="{7D1CC9F5-6E0A-41F8-B5B9-DE5264088EBB}" dt="2026-05-10T20:09:07.486" v="1029" actId="478"/>
          <ac:picMkLst>
            <pc:docMk/>
            <pc:sldMk cId="2630436816" sldId="288"/>
            <ac:picMk id="4" creationId="{4C18DCF1-72F6-C8A5-EDD7-8637D1848165}"/>
          </ac:picMkLst>
        </pc:picChg>
        <pc:picChg chg="add mod">
          <ac:chgData name="Neemias Informatica Lima" userId="b77af7bd85500281" providerId="LiveId" clId="{7D1CC9F5-6E0A-41F8-B5B9-DE5264088EBB}" dt="2026-05-11T00:10:11.818" v="2672"/>
          <ac:picMkLst>
            <pc:docMk/>
            <pc:sldMk cId="2630436816" sldId="288"/>
            <ac:picMk id="4" creationId="{BE9F8FA9-56E7-894C-2E88-A6FE14BE7F05}"/>
          </ac:picMkLst>
        </pc:picChg>
        <pc:picChg chg="add del mod">
          <ac:chgData name="Neemias Informatica Lima" userId="b77af7bd85500281" providerId="LiveId" clId="{7D1CC9F5-6E0A-41F8-B5B9-DE5264088EBB}" dt="2026-05-10T22:27:22.504" v="2003" actId="478"/>
          <ac:picMkLst>
            <pc:docMk/>
            <pc:sldMk cId="2630436816" sldId="288"/>
            <ac:picMk id="7" creationId="{1F5867FA-3142-27CB-C22D-0C24C71E8960}"/>
          </ac:picMkLst>
        </pc:picChg>
        <pc:picChg chg="add del mod">
          <ac:chgData name="Neemias Informatica Lima" userId="b77af7bd85500281" providerId="LiveId" clId="{7D1CC9F5-6E0A-41F8-B5B9-DE5264088EBB}" dt="2026-05-11T00:10:11.387" v="2671" actId="478"/>
          <ac:picMkLst>
            <pc:docMk/>
            <pc:sldMk cId="2630436816" sldId="288"/>
            <ac:picMk id="7" creationId="{6F2863AE-F774-F929-CEBE-0A28E75657A4}"/>
          </ac:picMkLst>
        </pc:picChg>
        <pc:picChg chg="add del mod">
          <ac:chgData name="Neemias Informatica Lima" userId="b77af7bd85500281" providerId="LiveId" clId="{7D1CC9F5-6E0A-41F8-B5B9-DE5264088EBB}" dt="2026-05-10T20:44:38.428" v="1285" actId="478"/>
          <ac:picMkLst>
            <pc:docMk/>
            <pc:sldMk cId="2630436816" sldId="288"/>
            <ac:picMk id="7" creationId="{8CDD1002-6662-BA26-D292-C09948460DAE}"/>
          </ac:picMkLst>
        </pc:picChg>
        <pc:picChg chg="add mod">
          <ac:chgData name="Neemias Informatica Lima" userId="b77af7bd85500281" providerId="LiveId" clId="{7D1CC9F5-6E0A-41F8-B5B9-DE5264088EBB}" dt="2026-05-09T11:28:05.976" v="56"/>
          <ac:picMkLst>
            <pc:docMk/>
            <pc:sldMk cId="2630436816" sldId="288"/>
            <ac:picMk id="9" creationId="{D6E19EEB-85A9-AAE7-7478-BEE67E5F4BBA}"/>
          </ac:picMkLst>
        </pc:picChg>
      </pc:sldChg>
      <pc:sldChg chg="addSp delSp modSp mod">
        <pc:chgData name="Neemias Informatica Lima" userId="b77af7bd85500281" providerId="LiveId" clId="{7D1CC9F5-6E0A-41F8-B5B9-DE5264088EBB}" dt="2026-05-11T00:30:16.140" v="2817" actId="6549"/>
        <pc:sldMkLst>
          <pc:docMk/>
          <pc:sldMk cId="3032827026" sldId="289"/>
        </pc:sldMkLst>
        <pc:spChg chg="add del mod">
          <ac:chgData name="Neemias Informatica Lima" userId="b77af7bd85500281" providerId="LiveId" clId="{7D1CC9F5-6E0A-41F8-B5B9-DE5264088EBB}" dt="2026-05-10T23:23:18.310" v="2324" actId="478"/>
          <ac:spMkLst>
            <pc:docMk/>
            <pc:sldMk cId="3032827026" sldId="289"/>
            <ac:spMk id="2" creationId="{5953BCE8-393E-B0FF-8559-F054E6695FE8}"/>
          </ac:spMkLst>
        </pc:spChg>
        <pc:spChg chg="add del mod">
          <ac:chgData name="Neemias Informatica Lima" userId="b77af7bd85500281" providerId="LiveId" clId="{7D1CC9F5-6E0A-41F8-B5B9-DE5264088EBB}" dt="2026-05-10T21:36:04.827" v="1699" actId="478"/>
          <ac:spMkLst>
            <pc:docMk/>
            <pc:sldMk cId="3032827026" sldId="289"/>
            <ac:spMk id="2" creationId="{8B1EFECF-38CB-496D-E383-2E97A904E328}"/>
          </ac:spMkLst>
        </pc:spChg>
        <pc:spChg chg="add mod">
          <ac:chgData name="Neemias Informatica Lima" userId="b77af7bd85500281" providerId="LiveId" clId="{7D1CC9F5-6E0A-41F8-B5B9-DE5264088EBB}" dt="2026-05-11T00:11:11.537" v="2678"/>
          <ac:spMkLst>
            <pc:docMk/>
            <pc:sldMk cId="3032827026" sldId="289"/>
            <ac:spMk id="2" creationId="{B7DA227C-4F59-FCA7-5765-6ADF8DE13182}"/>
          </ac:spMkLst>
        </pc:spChg>
        <pc:spChg chg="add del mod">
          <ac:chgData name="Neemias Informatica Lima" userId="b77af7bd85500281" providerId="LiveId" clId="{7D1CC9F5-6E0A-41F8-B5B9-DE5264088EBB}" dt="2026-05-10T20:09:49.662" v="1035" actId="478"/>
          <ac:spMkLst>
            <pc:docMk/>
            <pc:sldMk cId="3032827026" sldId="289"/>
            <ac:spMk id="2" creationId="{F995DE07-FCC4-C439-C693-1886031980CB}"/>
          </ac:spMkLst>
        </pc:spChg>
        <pc:spChg chg="add del mod">
          <ac:chgData name="Neemias Informatica Lima" userId="b77af7bd85500281" providerId="LiveId" clId="{7D1CC9F5-6E0A-41F8-B5B9-DE5264088EBB}" dt="2026-05-10T21:36:04.827" v="1699" actId="478"/>
          <ac:spMkLst>
            <pc:docMk/>
            <pc:sldMk cId="3032827026" sldId="289"/>
            <ac:spMk id="3" creationId="{0043F70B-3FBA-C9AA-B8F3-EA64F9DA8971}"/>
          </ac:spMkLst>
        </pc:spChg>
        <pc:spChg chg="add mod">
          <ac:chgData name="Neemias Informatica Lima" userId="b77af7bd85500281" providerId="LiveId" clId="{7D1CC9F5-6E0A-41F8-B5B9-DE5264088EBB}" dt="2026-05-11T00:11:11.537" v="2678"/>
          <ac:spMkLst>
            <pc:docMk/>
            <pc:sldMk cId="3032827026" sldId="289"/>
            <ac:spMk id="3" creationId="{4C33D809-3C7B-BE37-874B-8A66A0F150AF}"/>
          </ac:spMkLst>
        </pc:spChg>
        <pc:spChg chg="add del mod">
          <ac:chgData name="Neemias Informatica Lima" userId="b77af7bd85500281" providerId="LiveId" clId="{7D1CC9F5-6E0A-41F8-B5B9-DE5264088EBB}" dt="2026-05-10T23:23:18.310" v="2324" actId="478"/>
          <ac:spMkLst>
            <pc:docMk/>
            <pc:sldMk cId="3032827026" sldId="289"/>
            <ac:spMk id="3" creationId="{89D8DB79-0331-5DFE-9C1D-68A955F11694}"/>
          </ac:spMkLst>
        </pc:spChg>
        <pc:spChg chg="add del mod">
          <ac:chgData name="Neemias Informatica Lima" userId="b77af7bd85500281" providerId="LiveId" clId="{7D1CC9F5-6E0A-41F8-B5B9-DE5264088EBB}" dt="2026-05-10T20:09:49.662" v="1035" actId="478"/>
          <ac:spMkLst>
            <pc:docMk/>
            <pc:sldMk cId="3032827026" sldId="289"/>
            <ac:spMk id="3" creationId="{B7695094-BEF0-8BF6-2105-45E80E488721}"/>
          </ac:spMkLst>
        </pc:spChg>
        <pc:spChg chg="add del mod">
          <ac:chgData name="Neemias Informatica Lima" userId="b77af7bd85500281" providerId="LiveId" clId="{7D1CC9F5-6E0A-41F8-B5B9-DE5264088EBB}" dt="2026-05-10T20:45:02.997" v="1291" actId="478"/>
          <ac:spMkLst>
            <pc:docMk/>
            <pc:sldMk cId="3032827026" sldId="289"/>
            <ac:spMk id="5" creationId="{403D0154-0C69-1279-C6F3-417CEDFDD313}"/>
          </ac:spMkLst>
        </pc:spChg>
        <pc:spChg chg="add del mod">
          <ac:chgData name="Neemias Informatica Lima" userId="b77af7bd85500281" providerId="LiveId" clId="{7D1CC9F5-6E0A-41F8-B5B9-DE5264088EBB}" dt="2026-05-11T00:11:11.067" v="2677" actId="478"/>
          <ac:spMkLst>
            <pc:docMk/>
            <pc:sldMk cId="3032827026" sldId="289"/>
            <ac:spMk id="5" creationId="{703A3EB1-1540-1ED3-3D02-8EA8BADD57B7}"/>
          </ac:spMkLst>
        </pc:spChg>
        <pc:spChg chg="add del mod">
          <ac:chgData name="Neemias Informatica Lima" userId="b77af7bd85500281" providerId="LiveId" clId="{7D1CC9F5-6E0A-41F8-B5B9-DE5264088EBB}" dt="2026-05-10T22:28:15.864" v="2009" actId="478"/>
          <ac:spMkLst>
            <pc:docMk/>
            <pc:sldMk cId="3032827026" sldId="289"/>
            <ac:spMk id="5" creationId="{EEBCE0B5-784A-BACC-E77E-F69B8DB8BB86}"/>
          </ac:spMkLst>
        </pc:spChg>
        <pc:spChg chg="add del mod">
          <ac:chgData name="Neemias Informatica Lima" userId="b77af7bd85500281" providerId="LiveId" clId="{7D1CC9F5-6E0A-41F8-B5B9-DE5264088EBB}" dt="2026-05-10T20:45:02.997" v="1291" actId="478"/>
          <ac:spMkLst>
            <pc:docMk/>
            <pc:sldMk cId="3032827026" sldId="289"/>
            <ac:spMk id="6" creationId="{5831BC69-291F-5931-0627-195AABA3DE19}"/>
          </ac:spMkLst>
        </pc:spChg>
        <pc:spChg chg="add del mod">
          <ac:chgData name="Neemias Informatica Lima" userId="b77af7bd85500281" providerId="LiveId" clId="{7D1CC9F5-6E0A-41F8-B5B9-DE5264088EBB}" dt="2026-05-11T00:11:11.067" v="2677" actId="478"/>
          <ac:spMkLst>
            <pc:docMk/>
            <pc:sldMk cId="3032827026" sldId="289"/>
            <ac:spMk id="6" creationId="{95FD10FE-22FB-0AF6-E3F4-9A04D1929D72}"/>
          </ac:spMkLst>
        </pc:spChg>
        <pc:spChg chg="add del mod">
          <ac:chgData name="Neemias Informatica Lima" userId="b77af7bd85500281" providerId="LiveId" clId="{7D1CC9F5-6E0A-41F8-B5B9-DE5264088EBB}" dt="2026-05-10T22:28:15.864" v="2009" actId="478"/>
          <ac:spMkLst>
            <pc:docMk/>
            <pc:sldMk cId="3032827026" sldId="289"/>
            <ac:spMk id="6" creationId="{B936B2B7-CC4F-4A8E-C59C-1CA8BBF57904}"/>
          </ac:spMkLst>
        </pc:spChg>
        <pc:spChg chg="mod">
          <ac:chgData name="Neemias Informatica Lima" userId="b77af7bd85500281" providerId="LiveId" clId="{7D1CC9F5-6E0A-41F8-B5B9-DE5264088EBB}" dt="2026-05-11T00:30:16.140" v="2817" actId="6549"/>
          <ac:spMkLst>
            <pc:docMk/>
            <pc:sldMk cId="3032827026" sldId="289"/>
            <ac:spMk id="12" creationId="{A64B78EF-EDA8-421A-88C9-45544BBCA9D1}"/>
          </ac:spMkLst>
        </pc:spChg>
        <pc:spChg chg="mod">
          <ac:chgData name="Neemias Informatica Lima" userId="b77af7bd85500281" providerId="LiveId" clId="{7D1CC9F5-6E0A-41F8-B5B9-DE5264088EBB}" dt="2026-05-11T00:27:56.742" v="2768"/>
          <ac:spMkLst>
            <pc:docMk/>
            <pc:sldMk cId="3032827026" sldId="289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1:36:04.827" v="1699" actId="478"/>
          <ac:picMkLst>
            <pc:docMk/>
            <pc:sldMk cId="3032827026" sldId="289"/>
            <ac:picMk id="4" creationId="{6950385E-8670-46B6-79DB-AA56D7C41FB9}"/>
          </ac:picMkLst>
        </pc:picChg>
        <pc:picChg chg="add del mod">
          <ac:chgData name="Neemias Informatica Lima" userId="b77af7bd85500281" providerId="LiveId" clId="{7D1CC9F5-6E0A-41F8-B5B9-DE5264088EBB}" dt="2026-05-10T23:23:18.310" v="2324" actId="478"/>
          <ac:picMkLst>
            <pc:docMk/>
            <pc:sldMk cId="3032827026" sldId="289"/>
            <ac:picMk id="4" creationId="{8C5E5BFA-ED06-4E64-B765-B7E24516CC1B}"/>
          </ac:picMkLst>
        </pc:picChg>
        <pc:picChg chg="add mod">
          <ac:chgData name="Neemias Informatica Lima" userId="b77af7bd85500281" providerId="LiveId" clId="{7D1CC9F5-6E0A-41F8-B5B9-DE5264088EBB}" dt="2026-05-11T00:11:11.537" v="2678"/>
          <ac:picMkLst>
            <pc:docMk/>
            <pc:sldMk cId="3032827026" sldId="289"/>
            <ac:picMk id="4" creationId="{BEEA7B50-B268-E63F-2DC9-893408A58D1C}"/>
          </ac:picMkLst>
        </pc:picChg>
        <pc:picChg chg="add del mod">
          <ac:chgData name="Neemias Informatica Lima" userId="b77af7bd85500281" providerId="LiveId" clId="{7D1CC9F5-6E0A-41F8-B5B9-DE5264088EBB}" dt="2026-05-10T20:09:49.662" v="1035" actId="478"/>
          <ac:picMkLst>
            <pc:docMk/>
            <pc:sldMk cId="3032827026" sldId="289"/>
            <ac:picMk id="4" creationId="{FD23D209-D0EC-676C-D44D-12AE2806354B}"/>
          </ac:picMkLst>
        </pc:picChg>
        <pc:picChg chg="add del mod">
          <ac:chgData name="Neemias Informatica Lima" userId="b77af7bd85500281" providerId="LiveId" clId="{7D1CC9F5-6E0A-41F8-B5B9-DE5264088EBB}" dt="2026-05-11T00:11:11.067" v="2677" actId="478"/>
          <ac:picMkLst>
            <pc:docMk/>
            <pc:sldMk cId="3032827026" sldId="289"/>
            <ac:picMk id="7" creationId="{86A5BB3D-A5AA-5993-A0A3-3833E78DD911}"/>
          </ac:picMkLst>
        </pc:picChg>
        <pc:picChg chg="add del mod">
          <ac:chgData name="Neemias Informatica Lima" userId="b77af7bd85500281" providerId="LiveId" clId="{7D1CC9F5-6E0A-41F8-B5B9-DE5264088EBB}" dt="2026-05-10T22:28:15.864" v="2009" actId="478"/>
          <ac:picMkLst>
            <pc:docMk/>
            <pc:sldMk cId="3032827026" sldId="289"/>
            <ac:picMk id="7" creationId="{A6EC5C30-A206-8B56-F4E9-494D3F98B4FE}"/>
          </ac:picMkLst>
        </pc:picChg>
        <pc:picChg chg="add del mod">
          <ac:chgData name="Neemias Informatica Lima" userId="b77af7bd85500281" providerId="LiveId" clId="{7D1CC9F5-6E0A-41F8-B5B9-DE5264088EBB}" dt="2026-05-10T20:45:02.997" v="1291" actId="478"/>
          <ac:picMkLst>
            <pc:docMk/>
            <pc:sldMk cId="3032827026" sldId="289"/>
            <ac:picMk id="7" creationId="{DDAA851F-A8DA-70C2-27F4-4C6AA047018E}"/>
          </ac:picMkLst>
        </pc:picChg>
        <pc:picChg chg="add mod">
          <ac:chgData name="Neemias Informatica Lima" userId="b77af7bd85500281" providerId="LiveId" clId="{7D1CC9F5-6E0A-41F8-B5B9-DE5264088EBB}" dt="2026-05-09T11:28:47.942" v="62"/>
          <ac:picMkLst>
            <pc:docMk/>
            <pc:sldMk cId="3032827026" sldId="289"/>
            <ac:picMk id="9" creationId="{1D36273E-27FC-3A7D-A3CE-F445520B63A8}"/>
          </ac:picMkLst>
        </pc:picChg>
      </pc:sldChg>
      <pc:sldChg chg="addSp delSp modSp mod">
        <pc:chgData name="Neemias Informatica Lima" userId="b77af7bd85500281" providerId="LiveId" clId="{7D1CC9F5-6E0A-41F8-B5B9-DE5264088EBB}" dt="2026-05-11T00:33:57.821" v="2863" actId="20577"/>
        <pc:sldMkLst>
          <pc:docMk/>
          <pc:sldMk cId="3772032319" sldId="290"/>
        </pc:sldMkLst>
        <pc:spChg chg="add del mod">
          <ac:chgData name="Neemias Informatica Lima" userId="b77af7bd85500281" providerId="LiveId" clId="{7D1CC9F5-6E0A-41F8-B5B9-DE5264088EBB}" dt="2026-05-10T21:36:16.763" v="1703" actId="478"/>
          <ac:spMkLst>
            <pc:docMk/>
            <pc:sldMk cId="3772032319" sldId="290"/>
            <ac:spMk id="2" creationId="{55327410-600C-58DF-BB82-D7870206C859}"/>
          </ac:spMkLst>
        </pc:spChg>
        <pc:spChg chg="add mod">
          <ac:chgData name="Neemias Informatica Lima" userId="b77af7bd85500281" providerId="LiveId" clId="{7D1CC9F5-6E0A-41F8-B5B9-DE5264088EBB}" dt="2026-05-11T00:11:55.537" v="2685"/>
          <ac:spMkLst>
            <pc:docMk/>
            <pc:sldMk cId="3772032319" sldId="290"/>
            <ac:spMk id="2" creationId="{8433CF96-FAF9-3AF0-A230-0A561299D9CB}"/>
          </ac:spMkLst>
        </pc:spChg>
        <pc:spChg chg="add del mod">
          <ac:chgData name="Neemias Informatica Lima" userId="b77af7bd85500281" providerId="LiveId" clId="{7D1CC9F5-6E0A-41F8-B5B9-DE5264088EBB}" dt="2026-05-10T20:10:25.079" v="1041" actId="478"/>
          <ac:spMkLst>
            <pc:docMk/>
            <pc:sldMk cId="3772032319" sldId="290"/>
            <ac:spMk id="2" creationId="{C1F87F04-B500-477A-8805-480919057B48}"/>
          </ac:spMkLst>
        </pc:spChg>
        <pc:spChg chg="add del mod">
          <ac:chgData name="Neemias Informatica Lima" userId="b77af7bd85500281" providerId="LiveId" clId="{7D1CC9F5-6E0A-41F8-B5B9-DE5264088EBB}" dt="2026-05-10T23:23:33.101" v="2328" actId="478"/>
          <ac:spMkLst>
            <pc:docMk/>
            <pc:sldMk cId="3772032319" sldId="290"/>
            <ac:spMk id="2" creationId="{C313AB0D-C12D-5E55-946B-440CD0D5E89A}"/>
          </ac:spMkLst>
        </pc:spChg>
        <pc:spChg chg="add del mod">
          <ac:chgData name="Neemias Informatica Lima" userId="b77af7bd85500281" providerId="LiveId" clId="{7D1CC9F5-6E0A-41F8-B5B9-DE5264088EBB}" dt="2026-05-10T21:36:16.763" v="1703" actId="478"/>
          <ac:spMkLst>
            <pc:docMk/>
            <pc:sldMk cId="3772032319" sldId="290"/>
            <ac:spMk id="3" creationId="{6802FB4B-7E61-F9F2-167E-FC0FFE01407A}"/>
          </ac:spMkLst>
        </pc:spChg>
        <pc:spChg chg="add mod">
          <ac:chgData name="Neemias Informatica Lima" userId="b77af7bd85500281" providerId="LiveId" clId="{7D1CC9F5-6E0A-41F8-B5B9-DE5264088EBB}" dt="2026-05-11T00:11:55.537" v="2685"/>
          <ac:spMkLst>
            <pc:docMk/>
            <pc:sldMk cId="3772032319" sldId="290"/>
            <ac:spMk id="3" creationId="{81DA8061-1AD9-68F0-BDD0-220C51B95516}"/>
          </ac:spMkLst>
        </pc:spChg>
        <pc:spChg chg="add del mod">
          <ac:chgData name="Neemias Informatica Lima" userId="b77af7bd85500281" providerId="LiveId" clId="{7D1CC9F5-6E0A-41F8-B5B9-DE5264088EBB}" dt="2026-05-10T20:10:25.079" v="1041" actId="478"/>
          <ac:spMkLst>
            <pc:docMk/>
            <pc:sldMk cId="3772032319" sldId="290"/>
            <ac:spMk id="3" creationId="{88A4FD57-20BE-7563-8DC1-C59E498CA6DC}"/>
          </ac:spMkLst>
        </pc:spChg>
        <pc:spChg chg="add del mod">
          <ac:chgData name="Neemias Informatica Lima" userId="b77af7bd85500281" providerId="LiveId" clId="{7D1CC9F5-6E0A-41F8-B5B9-DE5264088EBB}" dt="2026-05-10T23:23:33.101" v="2328" actId="478"/>
          <ac:spMkLst>
            <pc:docMk/>
            <pc:sldMk cId="3772032319" sldId="290"/>
            <ac:spMk id="3" creationId="{CB8F82BC-0DE4-D4A8-1913-83B2360AD9B8}"/>
          </ac:spMkLst>
        </pc:spChg>
        <pc:spChg chg="add mod">
          <ac:chgData name="Neemias Informatica Lima" userId="b77af7bd85500281" providerId="LiveId" clId="{7D1CC9F5-6E0A-41F8-B5B9-DE5264088EBB}" dt="2026-05-10T20:10:22.360" v="1040" actId="571"/>
          <ac:spMkLst>
            <pc:docMk/>
            <pc:sldMk cId="3772032319" sldId="290"/>
            <ac:spMk id="5" creationId="{6128B17C-15F8-44A6-50CD-0191ABB68769}"/>
          </ac:spMkLst>
        </pc:spChg>
        <pc:spChg chg="add del mod">
          <ac:chgData name="Neemias Informatica Lima" userId="b77af7bd85500281" providerId="LiveId" clId="{7D1CC9F5-6E0A-41F8-B5B9-DE5264088EBB}" dt="2026-05-10T22:28:38.151" v="2013" actId="478"/>
          <ac:spMkLst>
            <pc:docMk/>
            <pc:sldMk cId="3772032319" sldId="290"/>
            <ac:spMk id="5" creationId="{A25C1269-1E73-B357-A5EE-EB012BC08D55}"/>
          </ac:spMkLst>
        </pc:spChg>
        <pc:spChg chg="add del mod">
          <ac:chgData name="Neemias Informatica Lima" userId="b77af7bd85500281" providerId="LiveId" clId="{7D1CC9F5-6E0A-41F8-B5B9-DE5264088EBB}" dt="2026-05-11T00:11:55.163" v="2684" actId="478"/>
          <ac:spMkLst>
            <pc:docMk/>
            <pc:sldMk cId="3772032319" sldId="290"/>
            <ac:spMk id="5" creationId="{C8C292A1-E3B7-AEB1-57D7-68CE1EE66FC4}"/>
          </ac:spMkLst>
        </pc:spChg>
        <pc:spChg chg="add del mod">
          <ac:chgData name="Neemias Informatica Lima" userId="b77af7bd85500281" providerId="LiveId" clId="{7D1CC9F5-6E0A-41F8-B5B9-DE5264088EBB}" dt="2026-05-11T00:11:55.163" v="2684" actId="478"/>
          <ac:spMkLst>
            <pc:docMk/>
            <pc:sldMk cId="3772032319" sldId="290"/>
            <ac:spMk id="6" creationId="{0E441FD0-6201-999F-944B-8C7264387077}"/>
          </ac:spMkLst>
        </pc:spChg>
        <pc:spChg chg="add del mod">
          <ac:chgData name="Neemias Informatica Lima" userId="b77af7bd85500281" providerId="LiveId" clId="{7D1CC9F5-6E0A-41F8-B5B9-DE5264088EBB}" dt="2026-05-10T22:28:38.151" v="2013" actId="478"/>
          <ac:spMkLst>
            <pc:docMk/>
            <pc:sldMk cId="3772032319" sldId="290"/>
            <ac:spMk id="6" creationId="{DDF08BF8-4CEA-3564-2A02-79931350B29B}"/>
          </ac:spMkLst>
        </pc:spChg>
        <pc:spChg chg="add del mod">
          <ac:chgData name="Neemias Informatica Lima" userId="b77af7bd85500281" providerId="LiveId" clId="{7D1CC9F5-6E0A-41F8-B5B9-DE5264088EBB}" dt="2026-05-10T20:45:20.532" v="1295" actId="478"/>
          <ac:spMkLst>
            <pc:docMk/>
            <pc:sldMk cId="3772032319" sldId="290"/>
            <ac:spMk id="7" creationId="{6221D937-7436-7E21-3951-D67E29368D5C}"/>
          </ac:spMkLst>
        </pc:spChg>
        <pc:spChg chg="add del mod">
          <ac:chgData name="Neemias Informatica Lima" userId="b77af7bd85500281" providerId="LiveId" clId="{7D1CC9F5-6E0A-41F8-B5B9-DE5264088EBB}" dt="2026-05-10T20:45:20.532" v="1295" actId="478"/>
          <ac:spMkLst>
            <pc:docMk/>
            <pc:sldMk cId="3772032319" sldId="290"/>
            <ac:spMk id="8" creationId="{C32A4E12-AAC9-8BC7-7B24-8AB9A029A710}"/>
          </ac:spMkLst>
        </pc:spChg>
        <pc:spChg chg="mod">
          <ac:chgData name="Neemias Informatica Lima" userId="b77af7bd85500281" providerId="LiveId" clId="{7D1CC9F5-6E0A-41F8-B5B9-DE5264088EBB}" dt="2026-05-11T00:33:57.821" v="2863" actId="20577"/>
          <ac:spMkLst>
            <pc:docMk/>
            <pc:sldMk cId="3772032319" sldId="290"/>
            <ac:spMk id="12" creationId="{8D5A143D-15FB-4DFE-B0EC-FEEB77A92B2C}"/>
          </ac:spMkLst>
        </pc:spChg>
        <pc:spChg chg="mod">
          <ac:chgData name="Neemias Informatica Lima" userId="b77af7bd85500281" providerId="LiveId" clId="{7D1CC9F5-6E0A-41F8-B5B9-DE5264088EBB}" dt="2026-05-11T00:31:01.919" v="2821"/>
          <ac:spMkLst>
            <pc:docMk/>
            <pc:sldMk cId="3772032319" sldId="290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0:10:25.079" v="1041" actId="478"/>
          <ac:picMkLst>
            <pc:docMk/>
            <pc:sldMk cId="3772032319" sldId="290"/>
            <ac:picMk id="4" creationId="{67D9C3C5-1292-8C0B-9EF8-FF0CCA072083}"/>
          </ac:picMkLst>
        </pc:picChg>
        <pc:picChg chg="add mod">
          <ac:chgData name="Neemias Informatica Lima" userId="b77af7bd85500281" providerId="LiveId" clId="{7D1CC9F5-6E0A-41F8-B5B9-DE5264088EBB}" dt="2026-05-11T00:11:55.537" v="2685"/>
          <ac:picMkLst>
            <pc:docMk/>
            <pc:sldMk cId="3772032319" sldId="290"/>
            <ac:picMk id="4" creationId="{8B4DB727-8848-BE46-858A-03AA3F8EE820}"/>
          </ac:picMkLst>
        </pc:picChg>
        <pc:picChg chg="add del mod">
          <ac:chgData name="Neemias Informatica Lima" userId="b77af7bd85500281" providerId="LiveId" clId="{7D1CC9F5-6E0A-41F8-B5B9-DE5264088EBB}" dt="2026-05-10T21:36:16.763" v="1703" actId="478"/>
          <ac:picMkLst>
            <pc:docMk/>
            <pc:sldMk cId="3772032319" sldId="290"/>
            <ac:picMk id="4" creationId="{B829BB67-18A9-060F-5F53-AF3620F90E29}"/>
          </ac:picMkLst>
        </pc:picChg>
        <pc:picChg chg="add del mod">
          <ac:chgData name="Neemias Informatica Lima" userId="b77af7bd85500281" providerId="LiveId" clId="{7D1CC9F5-6E0A-41F8-B5B9-DE5264088EBB}" dt="2026-05-10T23:23:33.101" v="2328" actId="478"/>
          <ac:picMkLst>
            <pc:docMk/>
            <pc:sldMk cId="3772032319" sldId="290"/>
            <ac:picMk id="4" creationId="{C0FB4E16-EA6E-3E7F-DD7A-3D0B441B5DB9}"/>
          </ac:picMkLst>
        </pc:picChg>
        <pc:picChg chg="add mod">
          <ac:chgData name="Neemias Informatica Lima" userId="b77af7bd85500281" providerId="LiveId" clId="{7D1CC9F5-6E0A-41F8-B5B9-DE5264088EBB}" dt="2026-05-10T20:10:22.360" v="1040" actId="571"/>
          <ac:picMkLst>
            <pc:docMk/>
            <pc:sldMk cId="3772032319" sldId="290"/>
            <ac:picMk id="6" creationId="{14C5ECD4-3B75-DF44-BA1C-5192695E8967}"/>
          </ac:picMkLst>
        </pc:picChg>
        <pc:picChg chg="add del mod">
          <ac:chgData name="Neemias Informatica Lima" userId="b77af7bd85500281" providerId="LiveId" clId="{7D1CC9F5-6E0A-41F8-B5B9-DE5264088EBB}" dt="2026-05-11T00:11:55.163" v="2684" actId="478"/>
          <ac:picMkLst>
            <pc:docMk/>
            <pc:sldMk cId="3772032319" sldId="290"/>
            <ac:picMk id="7" creationId="{0C79D777-29B3-91D7-3146-57B21184666A}"/>
          </ac:picMkLst>
        </pc:picChg>
        <pc:picChg chg="add del mod">
          <ac:chgData name="Neemias Informatica Lima" userId="b77af7bd85500281" providerId="LiveId" clId="{7D1CC9F5-6E0A-41F8-B5B9-DE5264088EBB}" dt="2026-05-10T22:28:38.151" v="2013" actId="478"/>
          <ac:picMkLst>
            <pc:docMk/>
            <pc:sldMk cId="3772032319" sldId="290"/>
            <ac:picMk id="7" creationId="{97A432FE-4949-CF24-0B3C-23104E7D46E2}"/>
          </ac:picMkLst>
        </pc:picChg>
        <pc:picChg chg="add mod">
          <ac:chgData name="Neemias Informatica Lima" userId="b77af7bd85500281" providerId="LiveId" clId="{7D1CC9F5-6E0A-41F8-B5B9-DE5264088EBB}" dt="2026-05-09T11:28:59.481" v="66"/>
          <ac:picMkLst>
            <pc:docMk/>
            <pc:sldMk cId="3772032319" sldId="290"/>
            <ac:picMk id="9" creationId="{44CB4A53-1C2C-80B0-F073-0FBA909CDEF7}"/>
          </ac:picMkLst>
        </pc:picChg>
        <pc:picChg chg="add del mod">
          <ac:chgData name="Neemias Informatica Lima" userId="b77af7bd85500281" providerId="LiveId" clId="{7D1CC9F5-6E0A-41F8-B5B9-DE5264088EBB}" dt="2026-05-10T20:45:20.532" v="1295" actId="478"/>
          <ac:picMkLst>
            <pc:docMk/>
            <pc:sldMk cId="3772032319" sldId="290"/>
            <ac:picMk id="11" creationId="{8D89E19E-61DE-1AC3-84BC-29BB878FDB3F}"/>
          </ac:picMkLst>
        </pc:picChg>
      </pc:sldChg>
      <pc:sldChg chg="addSp delSp modSp mod">
        <pc:chgData name="Neemias Informatica Lima" userId="b77af7bd85500281" providerId="LiveId" clId="{7D1CC9F5-6E0A-41F8-B5B9-DE5264088EBB}" dt="2026-05-11T00:37:46.467" v="2913" actId="20577"/>
        <pc:sldMkLst>
          <pc:docMk/>
          <pc:sldMk cId="1768216317" sldId="291"/>
        </pc:sldMkLst>
        <pc:spChg chg="add mod">
          <ac:chgData name="Neemias Informatica Lima" userId="b77af7bd85500281" providerId="LiveId" clId="{7D1CC9F5-6E0A-41F8-B5B9-DE5264088EBB}" dt="2026-05-11T00:12:17.545" v="2689"/>
          <ac:spMkLst>
            <pc:docMk/>
            <pc:sldMk cId="1768216317" sldId="291"/>
            <ac:spMk id="2" creationId="{5275D905-1A05-F0E7-0182-AC76A0F30C5D}"/>
          </ac:spMkLst>
        </pc:spChg>
        <pc:spChg chg="add del mod">
          <ac:chgData name="Neemias Informatica Lima" userId="b77af7bd85500281" providerId="LiveId" clId="{7D1CC9F5-6E0A-41F8-B5B9-DE5264088EBB}" dt="2026-05-10T21:36:28.347" v="1707" actId="478"/>
          <ac:spMkLst>
            <pc:docMk/>
            <pc:sldMk cId="1768216317" sldId="291"/>
            <ac:spMk id="2" creationId="{6E364964-3B31-D774-4C68-0472C9E4EB2A}"/>
          </ac:spMkLst>
        </pc:spChg>
        <pc:spChg chg="add del mod">
          <ac:chgData name="Neemias Informatica Lima" userId="b77af7bd85500281" providerId="LiveId" clId="{7D1CC9F5-6E0A-41F8-B5B9-DE5264088EBB}" dt="2026-05-10T20:10:50.638" v="1045" actId="478"/>
          <ac:spMkLst>
            <pc:docMk/>
            <pc:sldMk cId="1768216317" sldId="291"/>
            <ac:spMk id="2" creationId="{72327008-3C01-E300-AB33-C64772D59B2B}"/>
          </ac:spMkLst>
        </pc:spChg>
        <pc:spChg chg="add del mod">
          <ac:chgData name="Neemias Informatica Lima" userId="b77af7bd85500281" providerId="LiveId" clId="{7D1CC9F5-6E0A-41F8-B5B9-DE5264088EBB}" dt="2026-05-10T23:23:55.494" v="2332" actId="478"/>
          <ac:spMkLst>
            <pc:docMk/>
            <pc:sldMk cId="1768216317" sldId="291"/>
            <ac:spMk id="2" creationId="{75ABB873-DE72-AFCA-3C7D-B2396C89EEB0}"/>
          </ac:spMkLst>
        </pc:spChg>
        <pc:spChg chg="add del mod">
          <ac:chgData name="Neemias Informatica Lima" userId="b77af7bd85500281" providerId="LiveId" clId="{7D1CC9F5-6E0A-41F8-B5B9-DE5264088EBB}" dt="2026-05-10T21:36:28.347" v="1707" actId="478"/>
          <ac:spMkLst>
            <pc:docMk/>
            <pc:sldMk cId="1768216317" sldId="291"/>
            <ac:spMk id="3" creationId="{163E6E7F-DE43-DF94-D650-580F207418D9}"/>
          </ac:spMkLst>
        </pc:spChg>
        <pc:spChg chg="add del mod">
          <ac:chgData name="Neemias Informatica Lima" userId="b77af7bd85500281" providerId="LiveId" clId="{7D1CC9F5-6E0A-41F8-B5B9-DE5264088EBB}" dt="2026-05-10T20:10:50.638" v="1045" actId="478"/>
          <ac:spMkLst>
            <pc:docMk/>
            <pc:sldMk cId="1768216317" sldId="291"/>
            <ac:spMk id="3" creationId="{529A8A01-DF91-F5BF-D4F6-E72C2EA173EE}"/>
          </ac:spMkLst>
        </pc:spChg>
        <pc:spChg chg="add mod">
          <ac:chgData name="Neemias Informatica Lima" userId="b77af7bd85500281" providerId="LiveId" clId="{7D1CC9F5-6E0A-41F8-B5B9-DE5264088EBB}" dt="2026-05-11T00:12:17.545" v="2689"/>
          <ac:spMkLst>
            <pc:docMk/>
            <pc:sldMk cId="1768216317" sldId="291"/>
            <ac:spMk id="3" creationId="{598AC2E8-D691-79C3-335E-F8C8D40AF14A}"/>
          </ac:spMkLst>
        </pc:spChg>
        <pc:spChg chg="add del mod">
          <ac:chgData name="Neemias Informatica Lima" userId="b77af7bd85500281" providerId="LiveId" clId="{7D1CC9F5-6E0A-41F8-B5B9-DE5264088EBB}" dt="2026-05-10T23:23:55.494" v="2332" actId="478"/>
          <ac:spMkLst>
            <pc:docMk/>
            <pc:sldMk cId="1768216317" sldId="291"/>
            <ac:spMk id="3" creationId="{FA107C5A-FD67-4840-37BB-29794D9F7CEA}"/>
          </ac:spMkLst>
        </pc:spChg>
        <pc:spChg chg="add del mod">
          <ac:chgData name="Neemias Informatica Lima" userId="b77af7bd85500281" providerId="LiveId" clId="{7D1CC9F5-6E0A-41F8-B5B9-DE5264088EBB}" dt="2026-05-11T00:12:17.155" v="2688" actId="478"/>
          <ac:spMkLst>
            <pc:docMk/>
            <pc:sldMk cId="1768216317" sldId="291"/>
            <ac:spMk id="5" creationId="{1D6882DC-2489-F635-301D-E778D4196971}"/>
          </ac:spMkLst>
        </pc:spChg>
        <pc:spChg chg="add del mod">
          <ac:chgData name="Neemias Informatica Lima" userId="b77af7bd85500281" providerId="LiveId" clId="{7D1CC9F5-6E0A-41F8-B5B9-DE5264088EBB}" dt="2026-05-10T20:50:22.589" v="1299" actId="478"/>
          <ac:spMkLst>
            <pc:docMk/>
            <pc:sldMk cId="1768216317" sldId="291"/>
            <ac:spMk id="5" creationId="{766185FE-4A8F-5EA4-07E6-8A52C02BFA74}"/>
          </ac:spMkLst>
        </pc:spChg>
        <pc:spChg chg="add del mod">
          <ac:chgData name="Neemias Informatica Lima" userId="b77af7bd85500281" providerId="LiveId" clId="{7D1CC9F5-6E0A-41F8-B5B9-DE5264088EBB}" dt="2026-05-10T22:28:55.256" v="2017" actId="478"/>
          <ac:spMkLst>
            <pc:docMk/>
            <pc:sldMk cId="1768216317" sldId="291"/>
            <ac:spMk id="5" creationId="{A9717E9E-C9F9-0087-E31F-8A1429A4F442}"/>
          </ac:spMkLst>
        </pc:spChg>
        <pc:spChg chg="add del mod">
          <ac:chgData name="Neemias Informatica Lima" userId="b77af7bd85500281" providerId="LiveId" clId="{7D1CC9F5-6E0A-41F8-B5B9-DE5264088EBB}" dt="2026-05-10T20:50:22.589" v="1299" actId="478"/>
          <ac:spMkLst>
            <pc:docMk/>
            <pc:sldMk cId="1768216317" sldId="291"/>
            <ac:spMk id="6" creationId="{59146A84-481A-53EA-7E02-59E710FE39B6}"/>
          </ac:spMkLst>
        </pc:spChg>
        <pc:spChg chg="add del mod">
          <ac:chgData name="Neemias Informatica Lima" userId="b77af7bd85500281" providerId="LiveId" clId="{7D1CC9F5-6E0A-41F8-B5B9-DE5264088EBB}" dt="2026-05-10T22:28:55.256" v="2017" actId="478"/>
          <ac:spMkLst>
            <pc:docMk/>
            <pc:sldMk cId="1768216317" sldId="291"/>
            <ac:spMk id="6" creationId="{6AF271DD-02A6-0825-9348-8D533F5A2C83}"/>
          </ac:spMkLst>
        </pc:spChg>
        <pc:spChg chg="add del mod">
          <ac:chgData name="Neemias Informatica Lima" userId="b77af7bd85500281" providerId="LiveId" clId="{7D1CC9F5-6E0A-41F8-B5B9-DE5264088EBB}" dt="2026-05-11T00:12:17.155" v="2688" actId="478"/>
          <ac:spMkLst>
            <pc:docMk/>
            <pc:sldMk cId="1768216317" sldId="291"/>
            <ac:spMk id="6" creationId="{E308DC58-0711-53C1-7761-6D0D14353B83}"/>
          </ac:spMkLst>
        </pc:spChg>
        <pc:spChg chg="mod">
          <ac:chgData name="Neemias Informatica Lima" userId="b77af7bd85500281" providerId="LiveId" clId="{7D1CC9F5-6E0A-41F8-B5B9-DE5264088EBB}" dt="2026-05-11T00:37:46.467" v="2913" actId="20577"/>
          <ac:spMkLst>
            <pc:docMk/>
            <pc:sldMk cId="1768216317" sldId="291"/>
            <ac:spMk id="12" creationId="{FD5EC092-AC81-4728-9A45-4C4BB5B95C65}"/>
          </ac:spMkLst>
        </pc:spChg>
        <pc:spChg chg="mod">
          <ac:chgData name="Neemias Informatica Lima" userId="b77af7bd85500281" providerId="LiveId" clId="{7D1CC9F5-6E0A-41F8-B5B9-DE5264088EBB}" dt="2026-05-11T00:34:17.090" v="2867"/>
          <ac:spMkLst>
            <pc:docMk/>
            <pc:sldMk cId="1768216317" sldId="291"/>
            <ac:spMk id="14" creationId="{00000000-0000-0000-0000-000000000000}"/>
          </ac:spMkLst>
        </pc:spChg>
        <pc:picChg chg="add mod">
          <ac:chgData name="Neemias Informatica Lima" userId="b77af7bd85500281" providerId="LiveId" clId="{7D1CC9F5-6E0A-41F8-B5B9-DE5264088EBB}" dt="2026-05-11T00:12:17.545" v="2689"/>
          <ac:picMkLst>
            <pc:docMk/>
            <pc:sldMk cId="1768216317" sldId="291"/>
            <ac:picMk id="4" creationId="{0DAAEE32-2524-8538-AA66-AA2A6EB0EEA3}"/>
          </ac:picMkLst>
        </pc:picChg>
        <pc:picChg chg="add del mod">
          <ac:chgData name="Neemias Informatica Lima" userId="b77af7bd85500281" providerId="LiveId" clId="{7D1CC9F5-6E0A-41F8-B5B9-DE5264088EBB}" dt="2026-05-10T23:23:55.494" v="2332" actId="478"/>
          <ac:picMkLst>
            <pc:docMk/>
            <pc:sldMk cId="1768216317" sldId="291"/>
            <ac:picMk id="4" creationId="{4C848508-35DE-EC7F-F861-D0B00414EDBC}"/>
          </ac:picMkLst>
        </pc:picChg>
        <pc:picChg chg="add del mod">
          <ac:chgData name="Neemias Informatica Lima" userId="b77af7bd85500281" providerId="LiveId" clId="{7D1CC9F5-6E0A-41F8-B5B9-DE5264088EBB}" dt="2026-05-10T21:36:28.347" v="1707" actId="478"/>
          <ac:picMkLst>
            <pc:docMk/>
            <pc:sldMk cId="1768216317" sldId="291"/>
            <ac:picMk id="4" creationId="{84AD96B5-D561-050D-C4D9-2DA347EE264C}"/>
          </ac:picMkLst>
        </pc:picChg>
        <pc:picChg chg="add del mod">
          <ac:chgData name="Neemias Informatica Lima" userId="b77af7bd85500281" providerId="LiveId" clId="{7D1CC9F5-6E0A-41F8-B5B9-DE5264088EBB}" dt="2026-05-10T20:10:50.638" v="1045" actId="478"/>
          <ac:picMkLst>
            <pc:docMk/>
            <pc:sldMk cId="1768216317" sldId="291"/>
            <ac:picMk id="4" creationId="{A419C071-A4E9-2004-4A0F-83315AD6A8AA}"/>
          </ac:picMkLst>
        </pc:picChg>
        <pc:picChg chg="add del mod">
          <ac:chgData name="Neemias Informatica Lima" userId="b77af7bd85500281" providerId="LiveId" clId="{7D1CC9F5-6E0A-41F8-B5B9-DE5264088EBB}" dt="2026-05-10T22:28:55.256" v="2017" actId="478"/>
          <ac:picMkLst>
            <pc:docMk/>
            <pc:sldMk cId="1768216317" sldId="291"/>
            <ac:picMk id="7" creationId="{4680FB85-DAF1-0A38-CE79-F729B8679D43}"/>
          </ac:picMkLst>
        </pc:picChg>
        <pc:picChg chg="add del mod">
          <ac:chgData name="Neemias Informatica Lima" userId="b77af7bd85500281" providerId="LiveId" clId="{7D1CC9F5-6E0A-41F8-B5B9-DE5264088EBB}" dt="2026-05-10T20:50:22.589" v="1299" actId="478"/>
          <ac:picMkLst>
            <pc:docMk/>
            <pc:sldMk cId="1768216317" sldId="291"/>
            <ac:picMk id="7" creationId="{C7D53305-DD43-8D7F-9555-DDCADB072B36}"/>
          </ac:picMkLst>
        </pc:picChg>
        <pc:picChg chg="add del mod">
          <ac:chgData name="Neemias Informatica Lima" userId="b77af7bd85500281" providerId="LiveId" clId="{7D1CC9F5-6E0A-41F8-B5B9-DE5264088EBB}" dt="2026-05-11T00:12:17.155" v="2688" actId="478"/>
          <ac:picMkLst>
            <pc:docMk/>
            <pc:sldMk cId="1768216317" sldId="291"/>
            <ac:picMk id="7" creationId="{D1F9BDBA-8874-E884-C43F-561EAA1790A5}"/>
          </ac:picMkLst>
        </pc:picChg>
        <pc:picChg chg="add mod">
          <ac:chgData name="Neemias Informatica Lima" userId="b77af7bd85500281" providerId="LiveId" clId="{7D1CC9F5-6E0A-41F8-B5B9-DE5264088EBB}" dt="2026-05-09T11:29:12.341" v="70"/>
          <ac:picMkLst>
            <pc:docMk/>
            <pc:sldMk cId="1768216317" sldId="291"/>
            <ac:picMk id="9" creationId="{6BAC86DA-EF07-A496-18A4-92900847B3CE}"/>
          </ac:picMkLst>
        </pc:picChg>
      </pc:sldChg>
      <pc:sldChg chg="addSp delSp modSp mod">
        <pc:chgData name="Neemias Informatica Lima" userId="b77af7bd85500281" providerId="LiveId" clId="{7D1CC9F5-6E0A-41F8-B5B9-DE5264088EBB}" dt="2026-05-11T00:41:20.790" v="2958" actId="6549"/>
        <pc:sldMkLst>
          <pc:docMk/>
          <pc:sldMk cId="3757265641" sldId="292"/>
        </pc:sldMkLst>
        <pc:spChg chg="add del mod">
          <ac:chgData name="Neemias Informatica Lima" userId="b77af7bd85500281" providerId="LiveId" clId="{7D1CC9F5-6E0A-41F8-B5B9-DE5264088EBB}" dt="2026-05-10T21:36:41.212" v="1711" actId="478"/>
          <ac:spMkLst>
            <pc:docMk/>
            <pc:sldMk cId="3757265641" sldId="292"/>
            <ac:spMk id="2" creationId="{2EA802A2-03D5-C6AC-A40C-8AB56565F2E5}"/>
          </ac:spMkLst>
        </pc:spChg>
        <pc:spChg chg="add del mod">
          <ac:chgData name="Neemias Informatica Lima" userId="b77af7bd85500281" providerId="LiveId" clId="{7D1CC9F5-6E0A-41F8-B5B9-DE5264088EBB}" dt="2026-05-10T20:11:09.094" v="1049" actId="478"/>
          <ac:spMkLst>
            <pc:docMk/>
            <pc:sldMk cId="3757265641" sldId="292"/>
            <ac:spMk id="2" creationId="{59FF3EE1-F579-7DCC-7366-4EA6CCA7EB55}"/>
          </ac:spMkLst>
        </pc:spChg>
        <pc:spChg chg="add del mod">
          <ac:chgData name="Neemias Informatica Lima" userId="b77af7bd85500281" providerId="LiveId" clId="{7D1CC9F5-6E0A-41F8-B5B9-DE5264088EBB}" dt="2026-05-10T23:24:20.157" v="2336" actId="478"/>
          <ac:spMkLst>
            <pc:docMk/>
            <pc:sldMk cId="3757265641" sldId="292"/>
            <ac:spMk id="2" creationId="{6F07200B-7B91-07B9-C3F1-1D4AA49BCCFC}"/>
          </ac:spMkLst>
        </pc:spChg>
        <pc:spChg chg="add mod">
          <ac:chgData name="Neemias Informatica Lima" userId="b77af7bd85500281" providerId="LiveId" clId="{7D1CC9F5-6E0A-41F8-B5B9-DE5264088EBB}" dt="2026-05-11T00:12:31.888" v="2693"/>
          <ac:spMkLst>
            <pc:docMk/>
            <pc:sldMk cId="3757265641" sldId="292"/>
            <ac:spMk id="2" creationId="{C92C2665-497C-0B8C-5224-5C69176D4537}"/>
          </ac:spMkLst>
        </pc:spChg>
        <pc:spChg chg="add del mod">
          <ac:chgData name="Neemias Informatica Lima" userId="b77af7bd85500281" providerId="LiveId" clId="{7D1CC9F5-6E0A-41F8-B5B9-DE5264088EBB}" dt="2026-05-10T21:36:41.212" v="1711" actId="478"/>
          <ac:spMkLst>
            <pc:docMk/>
            <pc:sldMk cId="3757265641" sldId="292"/>
            <ac:spMk id="3" creationId="{0B3CF655-3D7D-3BE4-8AEA-B74E8256EEBC}"/>
          </ac:spMkLst>
        </pc:spChg>
        <pc:spChg chg="add del mod">
          <ac:chgData name="Neemias Informatica Lima" userId="b77af7bd85500281" providerId="LiveId" clId="{7D1CC9F5-6E0A-41F8-B5B9-DE5264088EBB}" dt="2026-05-10T20:11:09.094" v="1049" actId="478"/>
          <ac:spMkLst>
            <pc:docMk/>
            <pc:sldMk cId="3757265641" sldId="292"/>
            <ac:spMk id="3" creationId="{5F1746B4-336B-B4F6-4973-E4422E04A0D9}"/>
          </ac:spMkLst>
        </pc:spChg>
        <pc:spChg chg="add mod">
          <ac:chgData name="Neemias Informatica Lima" userId="b77af7bd85500281" providerId="LiveId" clId="{7D1CC9F5-6E0A-41F8-B5B9-DE5264088EBB}" dt="2026-05-11T00:12:31.888" v="2693"/>
          <ac:spMkLst>
            <pc:docMk/>
            <pc:sldMk cId="3757265641" sldId="292"/>
            <ac:spMk id="3" creationId="{BE9542B6-21A8-C796-CC16-0FDB5394241F}"/>
          </ac:spMkLst>
        </pc:spChg>
        <pc:spChg chg="add del mod">
          <ac:chgData name="Neemias Informatica Lima" userId="b77af7bd85500281" providerId="LiveId" clId="{7D1CC9F5-6E0A-41F8-B5B9-DE5264088EBB}" dt="2026-05-10T23:24:20.157" v="2336" actId="478"/>
          <ac:spMkLst>
            <pc:docMk/>
            <pc:sldMk cId="3757265641" sldId="292"/>
            <ac:spMk id="3" creationId="{E6C43EA3-3A31-F87E-C944-D85244EEEDA7}"/>
          </ac:spMkLst>
        </pc:spChg>
        <pc:spChg chg="add del mod">
          <ac:chgData name="Neemias Informatica Lima" userId="b77af7bd85500281" providerId="LiveId" clId="{7D1CC9F5-6E0A-41F8-B5B9-DE5264088EBB}" dt="2026-05-10T20:50:41.604" v="1303" actId="478"/>
          <ac:spMkLst>
            <pc:docMk/>
            <pc:sldMk cId="3757265641" sldId="292"/>
            <ac:spMk id="5" creationId="{016F7289-DD5E-3791-562D-B24C6A2B3515}"/>
          </ac:spMkLst>
        </pc:spChg>
        <pc:spChg chg="add del mod">
          <ac:chgData name="Neemias Informatica Lima" userId="b77af7bd85500281" providerId="LiveId" clId="{7D1CC9F5-6E0A-41F8-B5B9-DE5264088EBB}" dt="2026-05-10T22:30:46.121" v="2021" actId="478"/>
          <ac:spMkLst>
            <pc:docMk/>
            <pc:sldMk cId="3757265641" sldId="292"/>
            <ac:spMk id="5" creationId="{1DEB8BD5-E480-0F7D-8F2E-065CB4F6A41D}"/>
          </ac:spMkLst>
        </pc:spChg>
        <pc:spChg chg="add del mod">
          <ac:chgData name="Neemias Informatica Lima" userId="b77af7bd85500281" providerId="LiveId" clId="{7D1CC9F5-6E0A-41F8-B5B9-DE5264088EBB}" dt="2026-05-11T00:12:31.492" v="2692" actId="478"/>
          <ac:spMkLst>
            <pc:docMk/>
            <pc:sldMk cId="3757265641" sldId="292"/>
            <ac:spMk id="5" creationId="{888596B5-7331-461B-D59C-ABD4A6151213}"/>
          </ac:spMkLst>
        </pc:spChg>
        <pc:spChg chg="add del mod">
          <ac:chgData name="Neemias Informatica Lima" userId="b77af7bd85500281" providerId="LiveId" clId="{7D1CC9F5-6E0A-41F8-B5B9-DE5264088EBB}" dt="2026-05-10T22:30:46.121" v="2021" actId="478"/>
          <ac:spMkLst>
            <pc:docMk/>
            <pc:sldMk cId="3757265641" sldId="292"/>
            <ac:spMk id="6" creationId="{33E965E8-0603-EBD6-D15A-531384571E49}"/>
          </ac:spMkLst>
        </pc:spChg>
        <pc:spChg chg="add del mod">
          <ac:chgData name="Neemias Informatica Lima" userId="b77af7bd85500281" providerId="LiveId" clId="{7D1CC9F5-6E0A-41F8-B5B9-DE5264088EBB}" dt="2026-05-10T20:50:41.604" v="1303" actId="478"/>
          <ac:spMkLst>
            <pc:docMk/>
            <pc:sldMk cId="3757265641" sldId="292"/>
            <ac:spMk id="6" creationId="{3E49F58F-1701-A94D-6A4A-E59F39E0B912}"/>
          </ac:spMkLst>
        </pc:spChg>
        <pc:spChg chg="add del mod">
          <ac:chgData name="Neemias Informatica Lima" userId="b77af7bd85500281" providerId="LiveId" clId="{7D1CC9F5-6E0A-41F8-B5B9-DE5264088EBB}" dt="2026-05-11T00:12:31.492" v="2692" actId="478"/>
          <ac:spMkLst>
            <pc:docMk/>
            <pc:sldMk cId="3757265641" sldId="292"/>
            <ac:spMk id="6" creationId="{53F551CE-6E56-E2DF-D0D0-88A7844C7F23}"/>
          </ac:spMkLst>
        </pc:spChg>
        <pc:spChg chg="mod">
          <ac:chgData name="Neemias Informatica Lima" userId="b77af7bd85500281" providerId="LiveId" clId="{7D1CC9F5-6E0A-41F8-B5B9-DE5264088EBB}" dt="2026-05-11T00:41:20.790" v="2958" actId="6549"/>
          <ac:spMkLst>
            <pc:docMk/>
            <pc:sldMk cId="3757265641" sldId="292"/>
            <ac:spMk id="12" creationId="{1EC42BAA-B890-43DD-B4F0-9AB5685AF2FE}"/>
          </ac:spMkLst>
        </pc:spChg>
        <pc:spChg chg="mod">
          <ac:chgData name="Neemias Informatica Lima" userId="b77af7bd85500281" providerId="LiveId" clId="{7D1CC9F5-6E0A-41F8-B5B9-DE5264088EBB}" dt="2026-05-11T00:38:38.472" v="2917"/>
          <ac:spMkLst>
            <pc:docMk/>
            <pc:sldMk cId="3757265641" sldId="292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0:11:09.094" v="1049" actId="478"/>
          <ac:picMkLst>
            <pc:docMk/>
            <pc:sldMk cId="3757265641" sldId="292"/>
            <ac:picMk id="4" creationId="{25BD5B29-6726-EC19-6BE2-9B1CA060BAC2}"/>
          </ac:picMkLst>
        </pc:picChg>
        <pc:picChg chg="add del mod">
          <ac:chgData name="Neemias Informatica Lima" userId="b77af7bd85500281" providerId="LiveId" clId="{7D1CC9F5-6E0A-41F8-B5B9-DE5264088EBB}" dt="2026-05-10T23:24:20.157" v="2336" actId="478"/>
          <ac:picMkLst>
            <pc:docMk/>
            <pc:sldMk cId="3757265641" sldId="292"/>
            <ac:picMk id="4" creationId="{2629FA39-9465-1BBF-91AD-90A57BC726B9}"/>
          </ac:picMkLst>
        </pc:picChg>
        <pc:picChg chg="add del mod">
          <ac:chgData name="Neemias Informatica Lima" userId="b77af7bd85500281" providerId="LiveId" clId="{7D1CC9F5-6E0A-41F8-B5B9-DE5264088EBB}" dt="2026-05-10T21:36:41.212" v="1711" actId="478"/>
          <ac:picMkLst>
            <pc:docMk/>
            <pc:sldMk cId="3757265641" sldId="292"/>
            <ac:picMk id="4" creationId="{64ECB1FC-AC4F-4066-BE07-27A904715A0E}"/>
          </ac:picMkLst>
        </pc:picChg>
        <pc:picChg chg="add mod">
          <ac:chgData name="Neemias Informatica Lima" userId="b77af7bd85500281" providerId="LiveId" clId="{7D1CC9F5-6E0A-41F8-B5B9-DE5264088EBB}" dt="2026-05-11T00:12:31.888" v="2693"/>
          <ac:picMkLst>
            <pc:docMk/>
            <pc:sldMk cId="3757265641" sldId="292"/>
            <ac:picMk id="4" creationId="{D073F2F4-90DB-14F5-D01E-BC840CD54375}"/>
          </ac:picMkLst>
        </pc:picChg>
        <pc:picChg chg="add del mod">
          <ac:chgData name="Neemias Informatica Lima" userId="b77af7bd85500281" providerId="LiveId" clId="{7D1CC9F5-6E0A-41F8-B5B9-DE5264088EBB}" dt="2026-05-10T20:50:41.604" v="1303" actId="478"/>
          <ac:picMkLst>
            <pc:docMk/>
            <pc:sldMk cId="3757265641" sldId="292"/>
            <ac:picMk id="7" creationId="{83E9BB5F-1C20-CD6C-9D9E-7E5978F8B7A2}"/>
          </ac:picMkLst>
        </pc:picChg>
        <pc:picChg chg="add del mod">
          <ac:chgData name="Neemias Informatica Lima" userId="b77af7bd85500281" providerId="LiveId" clId="{7D1CC9F5-6E0A-41F8-B5B9-DE5264088EBB}" dt="2026-05-10T22:30:46.121" v="2021" actId="478"/>
          <ac:picMkLst>
            <pc:docMk/>
            <pc:sldMk cId="3757265641" sldId="292"/>
            <ac:picMk id="7" creationId="{B9444C3E-E48D-2E43-EE74-3FA17700C063}"/>
          </ac:picMkLst>
        </pc:picChg>
        <pc:picChg chg="add del mod">
          <ac:chgData name="Neemias Informatica Lima" userId="b77af7bd85500281" providerId="LiveId" clId="{7D1CC9F5-6E0A-41F8-B5B9-DE5264088EBB}" dt="2026-05-11T00:12:31.492" v="2692" actId="478"/>
          <ac:picMkLst>
            <pc:docMk/>
            <pc:sldMk cId="3757265641" sldId="292"/>
            <ac:picMk id="7" creationId="{C6651A89-F52E-60F1-11A8-1833D685C26D}"/>
          </ac:picMkLst>
        </pc:picChg>
        <pc:picChg chg="add mod">
          <ac:chgData name="Neemias Informatica Lima" userId="b77af7bd85500281" providerId="LiveId" clId="{7D1CC9F5-6E0A-41F8-B5B9-DE5264088EBB}" dt="2026-05-09T11:29:24.566" v="74"/>
          <ac:picMkLst>
            <pc:docMk/>
            <pc:sldMk cId="3757265641" sldId="292"/>
            <ac:picMk id="9" creationId="{AD361222-E696-A6F5-B770-3AB14853ABD1}"/>
          </ac:picMkLst>
        </pc:picChg>
      </pc:sldChg>
      <pc:sldChg chg="addSp delSp modSp mod">
        <pc:chgData name="Neemias Informatica Lima" userId="b77af7bd85500281" providerId="LiveId" clId="{7D1CC9F5-6E0A-41F8-B5B9-DE5264088EBB}" dt="2026-05-11T00:44:36.374" v="2988" actId="6549"/>
        <pc:sldMkLst>
          <pc:docMk/>
          <pc:sldMk cId="3114938747" sldId="293"/>
        </pc:sldMkLst>
        <pc:spChg chg="add del mod">
          <ac:chgData name="Neemias Informatica Lima" userId="b77af7bd85500281" providerId="LiveId" clId="{7D1CC9F5-6E0A-41F8-B5B9-DE5264088EBB}" dt="2026-05-10T23:24:38.133" v="2338" actId="478"/>
          <ac:spMkLst>
            <pc:docMk/>
            <pc:sldMk cId="3114938747" sldId="293"/>
            <ac:spMk id="2" creationId="{01497762-785A-871F-41DB-5C7947E04564}"/>
          </ac:spMkLst>
        </pc:spChg>
        <pc:spChg chg="add del mod">
          <ac:chgData name="Neemias Informatica Lima" userId="b77af7bd85500281" providerId="LiveId" clId="{7D1CC9F5-6E0A-41F8-B5B9-DE5264088EBB}" dt="2026-05-10T21:36:46.378" v="1713" actId="478"/>
          <ac:spMkLst>
            <pc:docMk/>
            <pc:sldMk cId="3114938747" sldId="293"/>
            <ac:spMk id="2" creationId="{0D1DF6CF-E087-5AC4-4B1E-36657C54511B}"/>
          </ac:spMkLst>
        </pc:spChg>
        <pc:spChg chg="add del mod">
          <ac:chgData name="Neemias Informatica Lima" userId="b77af7bd85500281" providerId="LiveId" clId="{7D1CC9F5-6E0A-41F8-B5B9-DE5264088EBB}" dt="2026-05-10T20:11:17.679" v="1051" actId="478"/>
          <ac:spMkLst>
            <pc:docMk/>
            <pc:sldMk cId="3114938747" sldId="293"/>
            <ac:spMk id="2" creationId="{388BDE55-97E3-1E89-3BD6-1680FE64E687}"/>
          </ac:spMkLst>
        </pc:spChg>
        <pc:spChg chg="add mod">
          <ac:chgData name="Neemias Informatica Lima" userId="b77af7bd85500281" providerId="LiveId" clId="{7D1CC9F5-6E0A-41F8-B5B9-DE5264088EBB}" dt="2026-05-11T00:12:47.978" v="2695"/>
          <ac:spMkLst>
            <pc:docMk/>
            <pc:sldMk cId="3114938747" sldId="293"/>
            <ac:spMk id="2" creationId="{A96466E7-BB95-55CE-B355-54E6210066E6}"/>
          </ac:spMkLst>
        </pc:spChg>
        <pc:spChg chg="add del mod">
          <ac:chgData name="Neemias Informatica Lima" userId="b77af7bd85500281" providerId="LiveId" clId="{7D1CC9F5-6E0A-41F8-B5B9-DE5264088EBB}" dt="2026-05-10T20:11:17.679" v="1051" actId="478"/>
          <ac:spMkLst>
            <pc:docMk/>
            <pc:sldMk cId="3114938747" sldId="293"/>
            <ac:spMk id="3" creationId="{6913DD33-28F7-63C6-AD8D-904D667E78A1}"/>
          </ac:spMkLst>
        </pc:spChg>
        <pc:spChg chg="add mod">
          <ac:chgData name="Neemias Informatica Lima" userId="b77af7bd85500281" providerId="LiveId" clId="{7D1CC9F5-6E0A-41F8-B5B9-DE5264088EBB}" dt="2026-05-11T00:12:47.978" v="2695"/>
          <ac:spMkLst>
            <pc:docMk/>
            <pc:sldMk cId="3114938747" sldId="293"/>
            <ac:spMk id="3" creationId="{A0C595A9-31B5-8EA2-E2D6-CA7CAA0C86DF}"/>
          </ac:spMkLst>
        </pc:spChg>
        <pc:spChg chg="add del mod">
          <ac:chgData name="Neemias Informatica Lima" userId="b77af7bd85500281" providerId="LiveId" clId="{7D1CC9F5-6E0A-41F8-B5B9-DE5264088EBB}" dt="2026-05-10T21:36:46.378" v="1713" actId="478"/>
          <ac:spMkLst>
            <pc:docMk/>
            <pc:sldMk cId="3114938747" sldId="293"/>
            <ac:spMk id="3" creationId="{EE906F14-6FE9-2F19-5902-3B9D4E1E9346}"/>
          </ac:spMkLst>
        </pc:spChg>
        <pc:spChg chg="add del mod">
          <ac:chgData name="Neemias Informatica Lima" userId="b77af7bd85500281" providerId="LiveId" clId="{7D1CC9F5-6E0A-41F8-B5B9-DE5264088EBB}" dt="2026-05-10T23:24:38.133" v="2338" actId="478"/>
          <ac:spMkLst>
            <pc:docMk/>
            <pc:sldMk cId="3114938747" sldId="293"/>
            <ac:spMk id="3" creationId="{F06EE3B3-68A1-F48A-CF95-D9896457B52C}"/>
          </ac:spMkLst>
        </pc:spChg>
        <pc:spChg chg="add del mod">
          <ac:chgData name="Neemias Informatica Lima" userId="b77af7bd85500281" providerId="LiveId" clId="{7D1CC9F5-6E0A-41F8-B5B9-DE5264088EBB}" dt="2026-05-10T20:51:03.827" v="1305" actId="478"/>
          <ac:spMkLst>
            <pc:docMk/>
            <pc:sldMk cId="3114938747" sldId="293"/>
            <ac:spMk id="5" creationId="{8BA99165-22A7-F423-86E9-3705CA90E19B}"/>
          </ac:spMkLst>
        </pc:spChg>
        <pc:spChg chg="add del mod">
          <ac:chgData name="Neemias Informatica Lima" userId="b77af7bd85500281" providerId="LiveId" clId="{7D1CC9F5-6E0A-41F8-B5B9-DE5264088EBB}" dt="2026-05-10T22:30:52.656" v="2023" actId="478"/>
          <ac:spMkLst>
            <pc:docMk/>
            <pc:sldMk cId="3114938747" sldId="293"/>
            <ac:spMk id="5" creationId="{90A42F6E-A5C3-777C-610E-3A9562AEB880}"/>
          </ac:spMkLst>
        </pc:spChg>
        <pc:spChg chg="add del mod">
          <ac:chgData name="Neemias Informatica Lima" userId="b77af7bd85500281" providerId="LiveId" clId="{7D1CC9F5-6E0A-41F8-B5B9-DE5264088EBB}" dt="2026-05-11T00:12:47.572" v="2694" actId="478"/>
          <ac:spMkLst>
            <pc:docMk/>
            <pc:sldMk cId="3114938747" sldId="293"/>
            <ac:spMk id="5" creationId="{F7B31820-4C6A-6BE2-794D-D23B09CC33E1}"/>
          </ac:spMkLst>
        </pc:spChg>
        <pc:spChg chg="add del mod">
          <ac:chgData name="Neemias Informatica Lima" userId="b77af7bd85500281" providerId="LiveId" clId="{7D1CC9F5-6E0A-41F8-B5B9-DE5264088EBB}" dt="2026-05-10T22:30:52.656" v="2023" actId="478"/>
          <ac:spMkLst>
            <pc:docMk/>
            <pc:sldMk cId="3114938747" sldId="293"/>
            <ac:spMk id="6" creationId="{047FA7DA-B603-A291-582F-F02A9B130123}"/>
          </ac:spMkLst>
        </pc:spChg>
        <pc:spChg chg="add del mod">
          <ac:chgData name="Neemias Informatica Lima" userId="b77af7bd85500281" providerId="LiveId" clId="{7D1CC9F5-6E0A-41F8-B5B9-DE5264088EBB}" dt="2026-05-11T00:12:47.572" v="2694" actId="478"/>
          <ac:spMkLst>
            <pc:docMk/>
            <pc:sldMk cId="3114938747" sldId="293"/>
            <ac:spMk id="6" creationId="{57C85311-8C06-9AC3-D00C-30F76CB38952}"/>
          </ac:spMkLst>
        </pc:spChg>
        <pc:spChg chg="add del mod">
          <ac:chgData name="Neemias Informatica Lima" userId="b77af7bd85500281" providerId="LiveId" clId="{7D1CC9F5-6E0A-41F8-B5B9-DE5264088EBB}" dt="2026-05-10T20:51:03.827" v="1305" actId="478"/>
          <ac:spMkLst>
            <pc:docMk/>
            <pc:sldMk cId="3114938747" sldId="293"/>
            <ac:spMk id="6" creationId="{7FC9FE66-94FA-F96A-B427-728CAFEA22C7}"/>
          </ac:spMkLst>
        </pc:spChg>
        <pc:spChg chg="mod">
          <ac:chgData name="Neemias Informatica Lima" userId="b77af7bd85500281" providerId="LiveId" clId="{7D1CC9F5-6E0A-41F8-B5B9-DE5264088EBB}" dt="2026-05-11T00:44:36.374" v="2988" actId="6549"/>
          <ac:spMkLst>
            <pc:docMk/>
            <pc:sldMk cId="3114938747" sldId="293"/>
            <ac:spMk id="16" creationId="{CFC8B9D9-C6ED-4706-A104-65D118A5B7F9}"/>
          </ac:spMkLst>
        </pc:spChg>
        <pc:picChg chg="add del mod">
          <ac:chgData name="Neemias Informatica Lima" userId="b77af7bd85500281" providerId="LiveId" clId="{7D1CC9F5-6E0A-41F8-B5B9-DE5264088EBB}" dt="2026-05-10T20:11:17.679" v="1051" actId="478"/>
          <ac:picMkLst>
            <pc:docMk/>
            <pc:sldMk cId="3114938747" sldId="293"/>
            <ac:picMk id="4" creationId="{4A64C648-DE2F-690C-0CCD-D9764F3C477A}"/>
          </ac:picMkLst>
        </pc:picChg>
        <pc:picChg chg="add del mod">
          <ac:chgData name="Neemias Informatica Lima" userId="b77af7bd85500281" providerId="LiveId" clId="{7D1CC9F5-6E0A-41F8-B5B9-DE5264088EBB}" dt="2026-05-10T23:24:38.133" v="2338" actId="478"/>
          <ac:picMkLst>
            <pc:docMk/>
            <pc:sldMk cId="3114938747" sldId="293"/>
            <ac:picMk id="4" creationId="{7F1D2FFE-2EFC-A218-9F8A-E0353CBAE623}"/>
          </ac:picMkLst>
        </pc:picChg>
        <pc:picChg chg="add mod">
          <ac:chgData name="Neemias Informatica Lima" userId="b77af7bd85500281" providerId="LiveId" clId="{7D1CC9F5-6E0A-41F8-B5B9-DE5264088EBB}" dt="2026-05-11T00:12:47.978" v="2695"/>
          <ac:picMkLst>
            <pc:docMk/>
            <pc:sldMk cId="3114938747" sldId="293"/>
            <ac:picMk id="4" creationId="{826BB337-4851-6220-00F1-7F3231251046}"/>
          </ac:picMkLst>
        </pc:picChg>
        <pc:picChg chg="add del mod">
          <ac:chgData name="Neemias Informatica Lima" userId="b77af7bd85500281" providerId="LiveId" clId="{7D1CC9F5-6E0A-41F8-B5B9-DE5264088EBB}" dt="2026-05-10T21:36:46.378" v="1713" actId="478"/>
          <ac:picMkLst>
            <pc:docMk/>
            <pc:sldMk cId="3114938747" sldId="293"/>
            <ac:picMk id="4" creationId="{C9BC9E49-BC47-ED63-D3B8-249BBA47D26F}"/>
          </ac:picMkLst>
        </pc:picChg>
        <pc:picChg chg="add del mod">
          <ac:chgData name="Neemias Informatica Lima" userId="b77af7bd85500281" providerId="LiveId" clId="{7D1CC9F5-6E0A-41F8-B5B9-DE5264088EBB}" dt="2026-05-11T00:12:47.572" v="2694" actId="478"/>
          <ac:picMkLst>
            <pc:docMk/>
            <pc:sldMk cId="3114938747" sldId="293"/>
            <ac:picMk id="7" creationId="{0A6E3989-DD5B-83FF-B94C-C06B90953537}"/>
          </ac:picMkLst>
        </pc:picChg>
        <pc:picChg chg="add del mod">
          <ac:chgData name="Neemias Informatica Lima" userId="b77af7bd85500281" providerId="LiveId" clId="{7D1CC9F5-6E0A-41F8-B5B9-DE5264088EBB}" dt="2026-05-10T20:51:03.827" v="1305" actId="478"/>
          <ac:picMkLst>
            <pc:docMk/>
            <pc:sldMk cId="3114938747" sldId="293"/>
            <ac:picMk id="7" creationId="{971D521C-1729-09BD-AD84-D0B7ED0DDE28}"/>
          </ac:picMkLst>
        </pc:picChg>
        <pc:picChg chg="add del mod">
          <ac:chgData name="Neemias Informatica Lima" userId="b77af7bd85500281" providerId="LiveId" clId="{7D1CC9F5-6E0A-41F8-B5B9-DE5264088EBB}" dt="2026-05-10T22:30:52.656" v="2023" actId="478"/>
          <ac:picMkLst>
            <pc:docMk/>
            <pc:sldMk cId="3114938747" sldId="293"/>
            <ac:picMk id="7" creationId="{D44D8A1A-E14C-0A96-6A51-4FF9EB257401}"/>
          </ac:picMkLst>
        </pc:picChg>
        <pc:picChg chg="add mod">
          <ac:chgData name="Neemias Informatica Lima" userId="b77af7bd85500281" providerId="LiveId" clId="{7D1CC9F5-6E0A-41F8-B5B9-DE5264088EBB}" dt="2026-05-09T11:29:31.239" v="76"/>
          <ac:picMkLst>
            <pc:docMk/>
            <pc:sldMk cId="3114938747" sldId="293"/>
            <ac:picMk id="9" creationId="{0839AB79-9429-EE64-4CAC-6FA68587F84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6959F-D557-4AD2-8488-6D988692D220}" type="datetimeFigureOut">
              <a:rPr lang="pt-BR" smtClean="0"/>
              <a:t>10/05/2026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E72852-4DE7-44D3-8A7F-56C27570E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453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4D8A3-0553-4624-98E0-EE1E1EA2DF94}" type="datetimeFigureOut">
              <a:rPr lang="pt-BR" smtClean="0"/>
              <a:t>10/05/2026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DDF94-5BF5-43EC-9ABE-4C4ADD279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7722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7669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263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6569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7445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2372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6649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4300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943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6" y="4809490"/>
            <a:ext cx="9159077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9535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4532" y="570268"/>
            <a:ext cx="7558207" cy="2679573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11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6614" y="3347903"/>
            <a:ext cx="7558207" cy="858838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3" cap="all" spc="150" baseline="0">
                <a:solidFill>
                  <a:schemeClr val="tx2"/>
                </a:solidFill>
                <a:latin typeface="+mj-lt"/>
              </a:defRPr>
            </a:lvl1pPr>
            <a:lvl2pPr marL="343540" indent="0" algn="ctr">
              <a:buNone/>
              <a:defRPr sz="1803"/>
            </a:lvl2pPr>
            <a:lvl3pPr marL="687080" indent="0" algn="ctr">
              <a:buNone/>
              <a:defRPr sz="1803"/>
            </a:lvl3pPr>
            <a:lvl4pPr marL="1030620" indent="0" algn="ctr">
              <a:buNone/>
              <a:defRPr sz="1503"/>
            </a:lvl4pPr>
            <a:lvl5pPr marL="1374160" indent="0" algn="ctr">
              <a:buNone/>
              <a:defRPr sz="1503"/>
            </a:lvl5pPr>
            <a:lvl6pPr marL="1717700" indent="0" algn="ctr">
              <a:buNone/>
              <a:defRPr sz="1503"/>
            </a:lvl6pPr>
            <a:lvl7pPr marL="2061240" indent="0" algn="ctr">
              <a:buNone/>
              <a:defRPr sz="1503"/>
            </a:lvl7pPr>
            <a:lvl8pPr marL="2404781" indent="0" algn="ctr">
              <a:buNone/>
              <a:defRPr sz="1503"/>
            </a:lvl8pPr>
            <a:lvl9pPr marL="2748321" indent="0" algn="ctr">
              <a:buNone/>
              <a:defRPr sz="1503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7473" y="3263583"/>
            <a:ext cx="742078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6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43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6" y="4809490"/>
            <a:ext cx="9159077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9535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6172" y="311660"/>
            <a:ext cx="1975440" cy="43260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9851" y="311660"/>
            <a:ext cx="5811803" cy="4326063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287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ítulo 1"/>
          <p:cNvSpPr>
            <a:spLocks noGrp="1"/>
          </p:cNvSpPr>
          <p:nvPr>
            <p:ph type="title" hasCustomPrompt="1"/>
          </p:nvPr>
        </p:nvSpPr>
        <p:spPr>
          <a:xfrm>
            <a:off x="2340525" y="0"/>
            <a:ext cx="6820938" cy="1496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5333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título mestre</a:t>
            </a:r>
          </a:p>
        </p:txBody>
      </p:sp>
      <p:sp>
        <p:nvSpPr>
          <p:cNvPr id="3" name="Espaço Reservado para Imagem 5"/>
          <p:cNvSpPr>
            <a:spLocks noGrp="1"/>
          </p:cNvSpPr>
          <p:nvPr>
            <p:ph type="pic" sz="quarter" idx="11"/>
          </p:nvPr>
        </p:nvSpPr>
        <p:spPr>
          <a:xfrm>
            <a:off x="0" y="1496393"/>
            <a:ext cx="9161463" cy="3656633"/>
          </a:xfrm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0"/>
            <a:ext cx="2336800" cy="1465943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85283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489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6" y="4809490"/>
            <a:ext cx="9159077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9535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532" y="570268"/>
            <a:ext cx="7558207" cy="2679573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11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32" y="3346031"/>
            <a:ext cx="7558207" cy="858838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3" cap="all" spc="150" baseline="0">
                <a:solidFill>
                  <a:schemeClr val="tx2"/>
                </a:solidFill>
                <a:latin typeface="+mj-lt"/>
              </a:defRPr>
            </a:lvl1pPr>
            <a:lvl2pPr marL="343540" indent="0">
              <a:buNone/>
              <a:defRPr sz="1353">
                <a:solidFill>
                  <a:schemeClr val="tx1">
                    <a:tint val="75000"/>
                  </a:schemeClr>
                </a:solidFill>
              </a:defRPr>
            </a:lvl2pPr>
            <a:lvl3pPr marL="687080" indent="0">
              <a:buNone/>
              <a:defRPr sz="1202">
                <a:solidFill>
                  <a:schemeClr val="tx1">
                    <a:tint val="75000"/>
                  </a:schemeClr>
                </a:solidFill>
              </a:defRPr>
            </a:lvl3pPr>
            <a:lvl4pPr marL="103062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4pPr>
            <a:lvl5pPr marL="137416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5pPr>
            <a:lvl6pPr marL="171770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6pPr>
            <a:lvl7pPr marL="206124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7pPr>
            <a:lvl8pPr marL="2404781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8pPr>
            <a:lvl9pPr marL="2748321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7473" y="3263583"/>
            <a:ext cx="742078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678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4532" y="215351"/>
            <a:ext cx="7558207" cy="109008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4531" y="1386864"/>
            <a:ext cx="3710393" cy="30231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2346" y="1386865"/>
            <a:ext cx="3710393" cy="30231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252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4532" y="215351"/>
            <a:ext cx="7558207" cy="109008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31" y="1387103"/>
            <a:ext cx="3710393" cy="553234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3" b="0" cap="all" baseline="0">
                <a:solidFill>
                  <a:schemeClr val="tx2"/>
                </a:solidFill>
              </a:defRPr>
            </a:lvl1pPr>
            <a:lvl2pPr marL="343540" indent="0">
              <a:buNone/>
              <a:defRPr sz="1503" b="1"/>
            </a:lvl2pPr>
            <a:lvl3pPr marL="687080" indent="0">
              <a:buNone/>
              <a:defRPr sz="1353" b="1"/>
            </a:lvl3pPr>
            <a:lvl4pPr marL="1030620" indent="0">
              <a:buNone/>
              <a:defRPr sz="1202" b="1"/>
            </a:lvl4pPr>
            <a:lvl5pPr marL="1374160" indent="0">
              <a:buNone/>
              <a:defRPr sz="1202" b="1"/>
            </a:lvl5pPr>
            <a:lvl6pPr marL="1717700" indent="0">
              <a:buNone/>
              <a:defRPr sz="1202" b="1"/>
            </a:lvl6pPr>
            <a:lvl7pPr marL="2061240" indent="0">
              <a:buNone/>
              <a:defRPr sz="1202" b="1"/>
            </a:lvl7pPr>
            <a:lvl8pPr marL="2404781" indent="0">
              <a:buNone/>
              <a:defRPr sz="1202" b="1"/>
            </a:lvl8pPr>
            <a:lvl9pPr marL="2748321" indent="0">
              <a:buNone/>
              <a:defRPr sz="1202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4531" y="1940337"/>
            <a:ext cx="3710393" cy="253834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2346" y="1387103"/>
            <a:ext cx="3710393" cy="553234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3" b="0" cap="all" baseline="0">
                <a:solidFill>
                  <a:schemeClr val="tx2"/>
                </a:solidFill>
              </a:defRPr>
            </a:lvl1pPr>
            <a:lvl2pPr marL="343540" indent="0">
              <a:buNone/>
              <a:defRPr sz="1503" b="1"/>
            </a:lvl2pPr>
            <a:lvl3pPr marL="687080" indent="0">
              <a:buNone/>
              <a:defRPr sz="1353" b="1"/>
            </a:lvl3pPr>
            <a:lvl4pPr marL="1030620" indent="0">
              <a:buNone/>
              <a:defRPr sz="1202" b="1"/>
            </a:lvl4pPr>
            <a:lvl5pPr marL="1374160" indent="0">
              <a:buNone/>
              <a:defRPr sz="1202" b="1"/>
            </a:lvl5pPr>
            <a:lvl6pPr marL="1717700" indent="0">
              <a:buNone/>
              <a:defRPr sz="1202" b="1"/>
            </a:lvl6pPr>
            <a:lvl7pPr marL="2061240" indent="0">
              <a:buNone/>
              <a:defRPr sz="1202" b="1"/>
            </a:lvl7pPr>
            <a:lvl8pPr marL="2404781" indent="0">
              <a:buNone/>
              <a:defRPr sz="1202" b="1"/>
            </a:lvl8pPr>
            <a:lvl9pPr marL="2748321" indent="0">
              <a:buNone/>
              <a:defRPr sz="1202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72346" y="1940337"/>
            <a:ext cx="3710393" cy="253834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399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963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6" y="4809490"/>
            <a:ext cx="9159077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9535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49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43895" cy="5153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5840" y="0"/>
            <a:ext cx="48098" cy="51530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555" y="446595"/>
            <a:ext cx="2404884" cy="1717675"/>
          </a:xfrm>
        </p:spPr>
        <p:txBody>
          <a:bodyPr anchor="b">
            <a:normAutofit/>
          </a:bodyPr>
          <a:lstStyle>
            <a:lvl1pPr>
              <a:defRPr sz="2705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7326" y="549656"/>
            <a:ext cx="4878479" cy="395065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3555" y="2198624"/>
            <a:ext cx="2404884" cy="253903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7">
                <a:solidFill>
                  <a:srgbClr val="FFFFFF"/>
                </a:solidFill>
              </a:defRPr>
            </a:lvl1pPr>
            <a:lvl2pPr marL="343540" indent="0">
              <a:buNone/>
              <a:defRPr sz="902"/>
            </a:lvl2pPr>
            <a:lvl3pPr marL="687080" indent="0">
              <a:buNone/>
              <a:defRPr sz="751"/>
            </a:lvl3pPr>
            <a:lvl4pPr marL="1030620" indent="0">
              <a:buNone/>
              <a:defRPr sz="676"/>
            </a:lvl4pPr>
            <a:lvl5pPr marL="1374160" indent="0">
              <a:buNone/>
              <a:defRPr sz="676"/>
            </a:lvl5pPr>
            <a:lvl6pPr marL="1717700" indent="0">
              <a:buNone/>
              <a:defRPr sz="676"/>
            </a:lvl6pPr>
            <a:lvl7pPr marL="2061240" indent="0">
              <a:buNone/>
              <a:defRPr sz="676"/>
            </a:lvl7pPr>
            <a:lvl8pPr marL="2404781" indent="0">
              <a:buNone/>
              <a:defRPr sz="676"/>
            </a:lvl8pPr>
            <a:lvl9pPr marL="2748321" indent="0">
              <a:buNone/>
              <a:defRPr sz="676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801" y="4853811"/>
            <a:ext cx="1967633" cy="274351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7326" y="4853811"/>
            <a:ext cx="3492808" cy="274351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185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21629"/>
            <a:ext cx="9159077" cy="14313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93133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531" y="3813239"/>
            <a:ext cx="7599434" cy="618363"/>
          </a:xfrm>
        </p:spPr>
        <p:txBody>
          <a:bodyPr lIns="91440" tIns="0" rIns="91440" bIns="0" anchor="b">
            <a:noAutofit/>
          </a:bodyPr>
          <a:lstStyle>
            <a:lvl1pPr>
              <a:defRPr sz="2705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61452" cy="3693133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4">
                <a:solidFill>
                  <a:schemeClr val="bg1"/>
                </a:solidFill>
              </a:defRPr>
            </a:lvl1pPr>
            <a:lvl2pPr marL="343540" indent="0">
              <a:buNone/>
              <a:defRPr sz="2104"/>
            </a:lvl2pPr>
            <a:lvl3pPr marL="687080" indent="0">
              <a:buNone/>
              <a:defRPr sz="1803"/>
            </a:lvl3pPr>
            <a:lvl4pPr marL="1030620" indent="0">
              <a:buNone/>
              <a:defRPr sz="1503"/>
            </a:lvl4pPr>
            <a:lvl5pPr marL="1374160" indent="0">
              <a:buNone/>
              <a:defRPr sz="1503"/>
            </a:lvl5pPr>
            <a:lvl6pPr marL="1717700" indent="0">
              <a:buNone/>
              <a:defRPr sz="1503"/>
            </a:lvl6pPr>
            <a:lvl7pPr marL="2061240" indent="0">
              <a:buNone/>
              <a:defRPr sz="1503"/>
            </a:lvl7pPr>
            <a:lvl8pPr marL="2404781" indent="0">
              <a:buNone/>
              <a:defRPr sz="1503"/>
            </a:lvl8pPr>
            <a:lvl9pPr marL="2748321" indent="0">
              <a:buNone/>
              <a:defRPr sz="150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4531" y="4438471"/>
            <a:ext cx="7599434" cy="446596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1"/>
              </a:spcAft>
              <a:buNone/>
              <a:defRPr sz="1127">
                <a:solidFill>
                  <a:srgbClr val="FFFFFF"/>
                </a:solidFill>
              </a:defRPr>
            </a:lvl1pPr>
            <a:lvl2pPr marL="343540" indent="0">
              <a:buNone/>
              <a:defRPr sz="902"/>
            </a:lvl2pPr>
            <a:lvl3pPr marL="687080" indent="0">
              <a:buNone/>
              <a:defRPr sz="751"/>
            </a:lvl3pPr>
            <a:lvl4pPr marL="1030620" indent="0">
              <a:buNone/>
              <a:defRPr sz="676"/>
            </a:lvl4pPr>
            <a:lvl5pPr marL="1374160" indent="0">
              <a:buNone/>
              <a:defRPr sz="676"/>
            </a:lvl5pPr>
            <a:lvl6pPr marL="1717700" indent="0">
              <a:buNone/>
              <a:defRPr sz="676"/>
            </a:lvl6pPr>
            <a:lvl7pPr marL="2061240" indent="0">
              <a:buNone/>
              <a:defRPr sz="676"/>
            </a:lvl7pPr>
            <a:lvl8pPr marL="2404781" indent="0">
              <a:buNone/>
              <a:defRPr sz="676"/>
            </a:lvl8pPr>
            <a:lvl9pPr marL="2748321" indent="0">
              <a:buNone/>
              <a:defRPr sz="676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029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9490"/>
            <a:ext cx="9161463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0" y="4759535"/>
            <a:ext cx="9161464" cy="495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4532" y="215351"/>
            <a:ext cx="7558207" cy="10900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32" y="1386864"/>
            <a:ext cx="7558207" cy="302310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4532" y="4853811"/>
            <a:ext cx="1857744" cy="2743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6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9919" y="4853811"/>
            <a:ext cx="3624011" cy="2743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6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39525" y="4853811"/>
            <a:ext cx="985898" cy="2743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9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358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7080" rtl="0" eaLnBrk="1" latinLnBrk="0" hangingPunct="1">
        <a:lnSpc>
          <a:spcPct val="85000"/>
        </a:lnSpc>
        <a:spcBef>
          <a:spcPct val="0"/>
        </a:spcBef>
        <a:buNone/>
        <a:defRPr sz="3607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708" indent="-68708" algn="l" defTabSz="687080" rtl="0" eaLnBrk="1" latinLnBrk="0" hangingPunct="1">
        <a:lnSpc>
          <a:spcPct val="90000"/>
        </a:lnSpc>
        <a:spcBef>
          <a:spcPts val="902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574" indent="-137416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35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990" indent="-137416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3406" indent="-137416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700822" indent="-137416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6540" indent="-171770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6820" indent="-171770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7100" indent="-171770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7380" indent="-171770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1pPr>
      <a:lvl2pPr marL="34354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2pPr>
      <a:lvl3pPr marL="68708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3pPr>
      <a:lvl4pPr marL="103062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4pPr>
      <a:lvl5pPr marL="137416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5pPr>
      <a:lvl6pPr marL="171770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6pPr>
      <a:lvl7pPr marL="206124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7pPr>
      <a:lvl8pPr marL="2404781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8pPr>
      <a:lvl9pPr marL="2748321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rgbClr val="334E2F">
                <a:tint val="44500"/>
                <a:satMod val="160000"/>
              </a:srgb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1" y="4896247"/>
            <a:ext cx="9161463" cy="303609"/>
          </a:xfrm>
          <a:prstGeom prst="rect">
            <a:avLst/>
          </a:prstGeom>
          <a:gradFill flip="none" rotWithShape="1">
            <a:gsLst>
              <a:gs pos="0">
                <a:srgbClr val="452643"/>
              </a:gs>
              <a:gs pos="50000">
                <a:srgbClr val="334E2F">
                  <a:tint val="44500"/>
                  <a:satMod val="160000"/>
                </a:srgbClr>
              </a:gs>
              <a:gs pos="100000">
                <a:srgbClr val="334E2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020">
              <a:gradFill flip="none" rotWithShape="1">
                <a:gsLst>
                  <a:gs pos="0">
                    <a:srgbClr val="344F2E">
                      <a:tint val="66000"/>
                      <a:satMod val="160000"/>
                    </a:srgbClr>
                  </a:gs>
                  <a:gs pos="50000">
                    <a:srgbClr val="344F2E">
                      <a:tint val="44500"/>
                      <a:satMod val="160000"/>
                    </a:srgbClr>
                  </a:gs>
                  <a:gs pos="100000">
                    <a:srgbClr val="344F2E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1461082" y="14389"/>
            <a:ext cx="770038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pt-BR" altLang="pt-BR" dirty="0">
                <a:ln w="0"/>
                <a:solidFill>
                  <a:srgbClr val="01354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O poder da ressurreição de Cristo</a:t>
            </a:r>
          </a:p>
        </p:txBody>
      </p:sp>
      <p:sp>
        <p:nvSpPr>
          <p:cNvPr id="7" name="Lágrima 6"/>
          <p:cNvSpPr/>
          <p:nvPr/>
        </p:nvSpPr>
        <p:spPr>
          <a:xfrm>
            <a:off x="116660" y="3820923"/>
            <a:ext cx="1200767" cy="1066698"/>
          </a:xfrm>
          <a:prstGeom prst="teardrop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rgbClr val="452643"/>
              </a:gs>
            </a:gsLst>
          </a:gradFill>
          <a:ln w="3175"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600" dirty="0">
                <a:solidFill>
                  <a:srgbClr val="452643"/>
                </a:solidFill>
                <a:latin typeface="Arial Black" panose="020B0A04020102020204" pitchFamily="34" charset="0"/>
              </a:rPr>
              <a:t>08</a:t>
            </a:r>
            <a:endParaRPr lang="pt-BR" sz="1020" dirty="0">
              <a:solidFill>
                <a:srgbClr val="452643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461082" y="3382866"/>
            <a:ext cx="7644148" cy="83099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334E2F">
                  <a:tint val="44500"/>
                  <a:satMod val="160000"/>
                </a:srgbClr>
              </a:gs>
              <a:gs pos="100000">
                <a:srgbClr val="808080"/>
              </a:gs>
            </a:gsLst>
            <a:lin ang="2700000" scaled="1"/>
            <a:tileRect/>
          </a:gra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VERSO PARA MEMORIZAR: </a:t>
            </a:r>
            <a:br>
              <a:rPr lang="pt-BR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pt-BR" altLang="pt-BR" sz="1200" i="1" dirty="0">
                <a:latin typeface="Arial Black" panose="020B0A04020102020204" pitchFamily="34" charset="0"/>
                <a:cs typeface="Arial" panose="020B0604020202020204" pitchFamily="34" charset="0"/>
              </a:rPr>
              <a:t>"E, se Cristo não ressuscitou, é vã a nossa pregação, e é vã a fé que vocês têm. [...] E, e Cristo não ressuscitou, é vã a fé que vocês têm, e vocês ainda permanecem nos seus 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i="1" dirty="0">
                <a:latin typeface="Arial Black" panose="020B0A04020102020204" pitchFamily="34" charset="0"/>
                <a:cs typeface="Arial" panose="020B0604020202020204" pitchFamily="34" charset="0"/>
              </a:rPr>
              <a:t>pecados" (1Co 15:14, 17).</a:t>
            </a:r>
            <a:endParaRPr lang="pt-BR" altLang="pt-BR" sz="1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7643004" y="4998104"/>
            <a:ext cx="1397478" cy="117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pt-BR" sz="900" b="1" dirty="0">
                <a:solidFill>
                  <a:srgbClr val="D4FF7D"/>
                </a:solidFill>
              </a:rPr>
              <a:t>design Neemias Lima</a:t>
            </a:r>
          </a:p>
        </p:txBody>
      </p:sp>
      <p:pic>
        <p:nvPicPr>
          <p:cNvPr id="12" name="Picture 13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62" y="2556259"/>
            <a:ext cx="1089329" cy="1089329"/>
          </a:xfrm>
          <a:prstGeom prst="rect">
            <a:avLst/>
          </a:prstGeom>
          <a:noFill/>
          <a:effectLst>
            <a:glow rad="635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6"/>
          <p:cNvSpPr txBox="1">
            <a:spLocks noChangeArrowheads="1"/>
          </p:cNvSpPr>
          <p:nvPr/>
        </p:nvSpPr>
        <p:spPr bwMode="auto">
          <a:xfrm>
            <a:off x="3388752" y="2851020"/>
            <a:ext cx="41588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pt-BR" altLang="pt-BR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LIÇÃO 08</a:t>
            </a:r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auto">
          <a:xfrm>
            <a:off x="1404851" y="4400870"/>
            <a:ext cx="7756611" cy="46166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334E2F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CE19AA9-FBCA-DD15-FA28-792ACEF95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4388"/>
            <a:ext cx="1461082" cy="24086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A47C21E-45C0-9AC2-54FE-747236A8872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82468" y="1024239"/>
            <a:ext cx="5001375" cy="1812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2331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66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E8FB7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Quarta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E8FB7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O corpo ressuscitado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2" name="CaixaDeTexto 10">
            <a:extLst>
              <a:ext uri="{FF2B5EF4-FFF2-40B4-BE49-F238E27FC236}">
                <a16:creationId xmlns:a16="http://schemas.microsoft.com/office/drawing/2014/main" id="{FD5EC092-AC81-4728-9A45-4C4BB5B95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204807"/>
            <a:ext cx="8262473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Paulo usa três comparações para ajudar seus leitores a entenderem o que acontecerá na ressurreição. A primeira (1Co 15:36-38) observa que o corpo é como uma semente que precisa "morrer" (ou deixar de ser semente) para, de modo miraculoso, tornar-se planta. A lição é clara: a ressurreição é um milagre de Deus. A segunda comparação, a analogia dos corpos (1Co 15:39, 40), destaca que, neste mundo, Deus deu tipos distintos de corpos a animais e seres humanos, apropriados ao ambiente atual. Do mesmo modo, nosso corpo será adequado às novas circunstâncias do mundo celestial. Essa ideia prossegue com a analogia do corpo glorioso (1C0 15:40, 41), que enfatiza que a glória do corpo ressuscitado supera imensamente a do corpo anterior, marcado por nossa condição terrena e decaída. Essa verdade também aparece em quatro contrastes entre o corpo atual e o corpo ressuscitado. </a:t>
            </a:r>
          </a:p>
        </p:txBody>
      </p:sp>
      <p:sp>
        <p:nvSpPr>
          <p:cNvPr id="13" name="Texto Explicativo: Seta para Baixo 12">
            <a:extLst>
              <a:ext uri="{FF2B5EF4-FFF2-40B4-BE49-F238E27FC236}">
                <a16:creationId xmlns:a16="http://schemas.microsoft.com/office/drawing/2014/main" id="{8F9DEEC4-F272-4BE4-ADE9-AC33A0C6738C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</a:t>
            </a:r>
            <a:r>
              <a:rPr lang="pt-BR" altLang="pt-BR" dirty="0">
                <a:solidFill>
                  <a:srgbClr val="80008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BAC86DA-EF07-A496-18A4-92900847B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275D905-1A05-F0E7-0182-AC76A0F30C5D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08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98AC2E8-D691-79C3-335E-F8C8D40AF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DAAEE32-2524-8538-AA66-AA2A6EB0EEA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1675" y="0"/>
            <a:ext cx="18338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8216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7FF57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Quinta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Vitória final sobre a morte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5" name="CaixaDeTexto 15">
            <a:extLst>
              <a:ext uri="{FF2B5EF4-FFF2-40B4-BE49-F238E27FC236}">
                <a16:creationId xmlns:a16="http://schemas.microsoft.com/office/drawing/2014/main" id="{863BB09B-C8C1-4354-BC51-D930C951E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9" y="1208029"/>
            <a:ext cx="8148873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6. Leia 1 Coríntios 15:54-57. O que esse trecho nos diz a respeito da nossa vitória definitiva sobre a morte?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Quem nunca lamentou como a vida passa rapidamente? Do mesmo modo, a volta de Jesus nos parecerá rápida, Talvez, naquele dia, pensemos; "Senhor, como Tua vinda foi rápida!" Como essa perspectiva nos ajuda a lidar melhor com o que é visto como "demora"?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64174D21-4722-4ED0-8E26-BF7FE60A20B4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F13A979-2379-F09A-B01C-EA8E2B46B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A69BC61-A409-5462-8011-4952ABC26243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08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E920CFE-D23A-AB54-A5F8-5E5076E15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E8F4B91-1F52-0C4B-59AD-98254D2C199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1675" y="0"/>
            <a:ext cx="18338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9249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7FF57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C00000"/>
                </a:solidFill>
                <a:latin typeface="Arial Black" panose="020B0A04020102020204" pitchFamily="34" charset="0"/>
              </a:rPr>
              <a:t>Quinta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Vitória final sobre a morte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2" name="CaixaDeTexto 10">
            <a:extLst>
              <a:ext uri="{FF2B5EF4-FFF2-40B4-BE49-F238E27FC236}">
                <a16:creationId xmlns:a16="http://schemas.microsoft.com/office/drawing/2014/main" id="{1EC42BAA-B890-43DD-B4F0-9AB5685AF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217872"/>
            <a:ext cx="8197349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Somente quando essa natureza pecaminosa for removida (1C0 15:54) e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passarmos pela experiência da glorificação (1Co 15:51-53; 1Ts 4:13-17) se cumprirá a proclamação: "Tragada foi a morte pela vitória” (1C0 15:54). Nesse momento, cantaremos este hino ousado e desafiador: "Onde está, ó morte, a sua vitória? Onde está, ó morte, o seu aguilhão?" (1Co 15:55). Tudo isso ocorrerá na segunda vinda de Cristo (1CO 15:51, 52). Pense nisto: uma pessoa fecha os olhos na morte e, na sequência, a próxima experiência será a segunda vinda de Cristo, quando Ele a ressuscitará. Não importa quando o crente morreu mesmo que há milhares de anos, "num momento, num abrir e fechar de olhos", voltará à vida "ao ressoar da última trombeta". Pois a "trombeta soará, os mortos ressuscitarão incorruptíveis, e nós seremos transformados" (1C0 15:52).</a:t>
            </a:r>
          </a:p>
        </p:txBody>
      </p:sp>
      <p:sp>
        <p:nvSpPr>
          <p:cNvPr id="13" name="Texto Explicativo: Seta para Baixo 12">
            <a:extLst>
              <a:ext uri="{FF2B5EF4-FFF2-40B4-BE49-F238E27FC236}">
                <a16:creationId xmlns:a16="http://schemas.microsoft.com/office/drawing/2014/main" id="{5A2D000F-51B5-40E7-85F2-B3B1E407E184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D361222-E696-A6F5-B770-3AB14853A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92C2665-497C-0B8C-5224-5C69176D4537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08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E9542B6-21A8-C796-CC16-0FDB539424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073F2F4-90DB-14F5-D01E-BC840CD5437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1675" y="0"/>
            <a:ext cx="18338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7265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90000"/>
              </a:schemeClr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B0B0B0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Sexta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B0B0B0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Estudo adicional</a:t>
            </a:r>
          </a:p>
        </p:txBody>
      </p:sp>
      <p:sp>
        <p:nvSpPr>
          <p:cNvPr id="16" name="CaixaDeTexto 10">
            <a:extLst>
              <a:ext uri="{FF2B5EF4-FFF2-40B4-BE49-F238E27FC236}">
                <a16:creationId xmlns:a16="http://schemas.microsoft.com/office/drawing/2014/main" id="{CFC8B9D9-C6ED-4706-A104-65D118A5B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211646"/>
            <a:ext cx="8253604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"A divindade de Cristo é a certeza de vida eterna para aquele que crê. 'Aquele que crê em Mim', disse Jesus, 'ainda que morra, viverá; e quem vive e crê em Mim não morrerá eternamente. Você crê nisso?' (</a:t>
            </a:r>
            <a:r>
              <a:rPr lang="pt-BR" altLang="pt-BR" sz="1600" dirty="0" err="1">
                <a:latin typeface="Arial Black" panose="020B0A04020102020204" pitchFamily="34" charset="0"/>
                <a:cs typeface="Arial" panose="020B0604020202020204" pitchFamily="34" charset="0"/>
              </a:rPr>
              <a:t>Jo</a:t>
            </a: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 11:25, 26, NVI). Cristo estava olhando para o tempo de Sua segunda vinda. Nesse momento, os justos mortos ressuscitarão incorruptíveis, e os vivos serão trasladados para o Céu sem ver a morte. O milagre que Cristo estava prestes a realizar, ao ressuscitar Lázaro dos mortos, representaria a ressurreição de todos os justos mortos" (Ellen G. White, O Desejado de Todas as Nações [CPB, 2021], p. 424). "A Terra ficou extremamente agitada quando a voz do Filho de Deus chamou os santos que dormiam o sono da morte. Eles respondiam à chamada e saíam revestidos de gloriosa imortalidade, clamando: 'Tragada foi a morte pela vitória. Onde está, ó morte, a tua vitória? Onde está, ó morte, o teu aguilhão?</a:t>
            </a:r>
          </a:p>
        </p:txBody>
      </p:sp>
      <p:sp>
        <p:nvSpPr>
          <p:cNvPr id="17" name="Texto Explicativo: Seta para Baixo 16">
            <a:extLst>
              <a:ext uri="{FF2B5EF4-FFF2-40B4-BE49-F238E27FC236}">
                <a16:creationId xmlns:a16="http://schemas.microsoft.com/office/drawing/2014/main" id="{D14EECB8-05F1-4A74-9BB3-16EDDC2598FA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</a:t>
            </a:r>
            <a:r>
              <a:rPr lang="pt-BR" altLang="pt-BR" dirty="0">
                <a:solidFill>
                  <a:srgbClr val="80008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839AB79-9429-EE64-4CAC-6FA68587F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A96466E7-BB95-55CE-B355-54E6210066E6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08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0C595A9-31B5-8EA2-E2D6-CA7CAA0C8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26BB337-4851-6220-00F1-7F323125104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1675" y="0"/>
            <a:ext cx="18338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4938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90000"/>
              </a:schemeClr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B0B0B0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Sexta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B0B0B0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Estudo adicional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8D68641-D640-4BD7-9D5B-B3803DCCF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89" y="1178293"/>
            <a:ext cx="8180404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1354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1. A ressurreição de Cristo é parte integrante da mensagem do evangelho (1C0 15:1-4). Sem a ressurreição, a proclamação da morte de Cristo perderia o sentido (1Co 15:14). A própria morte de Cristo seria irrelevante. Por quê? O que sua resposta revela sobre o poder da ressurreição?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01354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1354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2. Reflita na afirmação de Paulo: "Se os mortos não ressuscitam, 'comamos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1354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 bebamos, porque amanhã morreremos" </a:t>
            </a:r>
            <a:r>
              <a:rPr lang="pt-BR" altLang="pt-BR" sz="1500">
                <a:solidFill>
                  <a:srgbClr val="01354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(1Co </a:t>
            </a:r>
            <a:r>
              <a:rPr lang="pt-BR" altLang="pt-BR" sz="1500" dirty="0">
                <a:solidFill>
                  <a:srgbClr val="01354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15:32). O que isso significa?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01354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1354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3. Em classe, converse sobre o estado dos mortos. Por que 1 Coríntios 15 não faz sentido se, ao morrer, os salvos fossem levados imediatamente para o Céu?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27F11C40-92CA-4A98-A472-02A20A1065D7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2B42883-4E09-7C05-A73A-456A105E7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07351BB-6803-21A0-D652-F23142C1B0F2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08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75FF218-36EC-DE4D-D071-EAF42F79C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C631742-8B0E-0B77-3A78-76A6E2511BD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1675" y="0"/>
            <a:ext cx="18338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7006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10"/>
          <p:cNvSpPr txBox="1">
            <a:spLocks noChangeArrowheads="1"/>
          </p:cNvSpPr>
          <p:nvPr/>
        </p:nvSpPr>
        <p:spPr bwMode="auto">
          <a:xfrm>
            <a:off x="63380" y="1019579"/>
            <a:ext cx="8175940" cy="33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50" dirty="0">
                <a:latin typeface="Arial Black" panose="020B0A04020102020204" pitchFamily="34" charset="0"/>
                <a:cs typeface="Arial" panose="020B0604020202020204" pitchFamily="34" charset="0"/>
              </a:rPr>
              <a:t>É curioso que, já em seu tempo, Paulo precisou lidar com aqueles que negavam a ressurreição dos mortos. Afinal, as pessoas viam o que a morte faz ao corpo: ele se decompõe, apodrece, resseca e se torna pó quase nada. Também sabiam que muitos estavam mortos havia muito tempo. Na verdade, a maioria das pessoas permanece morta por muito mais tempo do que viveu. Do ponto de vista humano, a ressurreição dos mortos não parecia mais plausível para eles do que parece para muitos hoje. E foi exatamente esse o problema que Paulo enfrentou. No entanto, esse é um tema crucial: se Jesus não ressuscitou, Ele não é quem disse ser, a cruz não teve efeito e nossos pecados não foram pagos. Restaria apenas o desespero. Mas o nosso Senhor ressuscitou, subiu ao Céu e voltará para nos levar para casa!</a:t>
            </a:r>
          </a:p>
        </p:txBody>
      </p:sp>
      <p:sp>
        <p:nvSpPr>
          <p:cNvPr id="10" name="Arredondar Retângulo em um Canto Diagonal 9"/>
          <p:cNvSpPr/>
          <p:nvPr/>
        </p:nvSpPr>
        <p:spPr>
          <a:xfrm>
            <a:off x="64294" y="220380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D0E2D3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Sábado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08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172635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D0E2D3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Arial Black" panose="020B0A04020102020204" pitchFamily="34" charset="0"/>
              </a:rPr>
              <a:t>INTRODUÇÃO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CE19AA9-FBCA-DD15-FA28-792ACEF95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B26A143F-0495-8A95-901D-82E7192C278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1675" y="0"/>
            <a:ext cx="18338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3443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FFFF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59995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B3F1FF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Arial Black" panose="020B0A04020102020204" pitchFamily="34" charset="0"/>
              </a:rPr>
              <a:t>Domingo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103625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B3F1FF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Proclamando a ressurreição de Cristo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3" name="CaixaDeTexto 15"/>
          <p:cNvSpPr txBox="1">
            <a:spLocks noChangeArrowheads="1"/>
          </p:cNvSpPr>
          <p:nvPr/>
        </p:nvSpPr>
        <p:spPr bwMode="auto">
          <a:xfrm>
            <a:off x="33430" y="1268189"/>
            <a:ext cx="8244542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1. Leia 1 Coríntios 15:1-4; Lucas 24:44-47; Romanos 1:1-4. O que esses textos têm em comum?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2. Leia 1 Coríntios 15:2, 11. Por que esses versos colocam lado a lado crer e pregar? Que relação existe entre os dois conceitos?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Que razões temos para crer na ressurreição de Cristo? Além disso, em que outras coisas seculares ou sagradas - cremos, mesmo sem tê-las visto pessoalmente?</a:t>
            </a:r>
          </a:p>
        </p:txBody>
      </p:sp>
      <p:sp>
        <p:nvSpPr>
          <p:cNvPr id="15" name="Texto Explicativo: Seta para Baixo 14">
            <a:extLst>
              <a:ext uri="{FF2B5EF4-FFF2-40B4-BE49-F238E27FC236}">
                <a16:creationId xmlns:a16="http://schemas.microsoft.com/office/drawing/2014/main" id="{9EF323A3-E3B5-474A-8077-D78C396E1C05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6E19EEB-85A9-AAE7-7478-BEE67E5F4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5279DC0-1F6C-4C62-E6A0-BA57700449CC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08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889F0A8-87A6-54CC-D067-E088A6571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E9F8FA9-56E7-894C-2E88-A6FE14BE7F0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1675" y="0"/>
            <a:ext cx="18338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0436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FFFF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59995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B3F1FF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Arial Black" panose="020B0A04020102020204" pitchFamily="34" charset="0"/>
              </a:rPr>
              <a:t>Domingo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103625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B3F1FF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Proclamando a ressurreição de Cristo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2" name="CaixaDeTexto 10"/>
          <p:cNvSpPr txBox="1">
            <a:spLocks noChangeArrowheads="1"/>
          </p:cNvSpPr>
          <p:nvPr/>
        </p:nvSpPr>
        <p:spPr bwMode="auto">
          <a:xfrm>
            <a:off x="19946" y="1112353"/>
            <a:ext cx="825360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Quem proclama que Cristo ressuscitou precisa, primeiro, crer que Sua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ressurreição é um fato histórico. Nesse sentido, 1 Coríntios 15:5 a 8 tem papel decisivo no Novo Testamento: essa passagem apresenta forte evidência bíblica de que Cristo foi visto por inúmeras pessoas após a ressurreição - muitas delas ainda vivas quando Paulo escreveu a carta (1Co 15:6). Em outras palavras, Paulo diz: "Perguntem a essas pessoas o que elas viram." Tamanha era sua confiança na realidade da ressurreição de Cristo. Essas pessoas foram testemunhas oculares. Eram aquilo que Jesus tinha dito que seriam: "testemunhas destas coisas" (</a:t>
            </a:r>
            <a:r>
              <a:rPr lang="pt-BR" altLang="pt-BR" sz="1600" dirty="0" err="1">
                <a:latin typeface="Arial Black" panose="020B0A04020102020204" pitchFamily="34" charset="0"/>
                <a:cs typeface="Arial" panose="020B0604020202020204" pitchFamily="34" charset="0"/>
              </a:rPr>
              <a:t>Lc</a:t>
            </a: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 24:48).</a:t>
            </a:r>
          </a:p>
        </p:txBody>
      </p:sp>
      <p:sp>
        <p:nvSpPr>
          <p:cNvPr id="3" name="Texto Explicativo: Seta para Baixo 2">
            <a:extLst>
              <a:ext uri="{FF2B5EF4-FFF2-40B4-BE49-F238E27FC236}">
                <a16:creationId xmlns:a16="http://schemas.microsoft.com/office/drawing/2014/main" id="{F514AFE6-CB97-49B3-AF4A-9109ED6B83CE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COMENTÁRIOS: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8198B4F-7D9A-764B-A7D3-74006F140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50F53C3-20E6-A723-DA06-1909E9CA60A4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08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C7DBDC9-6F44-3B7C-E353-3EF23DBA1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8883828-20BC-2750-3DB0-6407D41EC2C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1675" y="0"/>
            <a:ext cx="18338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3219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FF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B9B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Segunda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B9B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Cristo ressuscitado, nossa única esperança</a:t>
            </a:r>
          </a:p>
        </p:txBody>
      </p:sp>
      <p:sp>
        <p:nvSpPr>
          <p:cNvPr id="15" name="CaixaDeTexto 15">
            <a:extLst>
              <a:ext uri="{FF2B5EF4-FFF2-40B4-BE49-F238E27FC236}">
                <a16:creationId xmlns:a16="http://schemas.microsoft.com/office/drawing/2014/main" id="{D5C09FDA-172B-4732-BD2E-A9BBEF8B1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0" y="1208029"/>
            <a:ext cx="8140991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3. Leia 1 Coríntios 1 5:9-19. Quais seriam as consequências se Cristo não tivesse ressuscitado?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4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Se, ao morrer, a pessoa vai imediatamente para o Céu ou para o inferno, que sentido tem 1 Coríntios 15? Por que a verdade bíblica do "sono" dos mortos é um ensino tão importante?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BDD13C62-4DCC-4E38-8F64-0DE6F4ED90DE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3D5DDE0-0F45-93B6-F2F9-BB842811A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87FC982-BEA0-3293-AC59-9A6B7734E0BB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08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C81E325-81FD-A7E1-5969-1C43EE6AB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2E74274-1BDA-12FF-BC59-0AEA8C31C90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1675" y="0"/>
            <a:ext cx="18338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02406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FF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B9B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Segunda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B9B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Cristo ressuscitado, nossa única esperança</a:t>
            </a:r>
          </a:p>
        </p:txBody>
      </p:sp>
      <p:sp>
        <p:nvSpPr>
          <p:cNvPr id="12" name="CaixaDeTexto 10">
            <a:extLst>
              <a:ext uri="{FF2B5EF4-FFF2-40B4-BE49-F238E27FC236}">
                <a16:creationId xmlns:a16="http://schemas.microsoft.com/office/drawing/2014/main" id="{A64B78EF-EDA8-421A-88C9-45544BBCA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132745"/>
            <a:ext cx="8197349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Paulo afirma que, se não há ressurreição dos mortos, então: (1) Cristo não ressuscitou (1C0 15:13, 16); (2) nossa pregação é vã (1C0 15:14); (3) nossa fé também é vã (1C0 15:14); (4) somos falsas testemunhas (1C0 15:15); (5) nossa fé é inútil (1C0 15:17); (6) ainda permanecemos em nossos pecados (1C0 15:17); e, naturalmente, (7) os que morreram estão perdidos (1C0 15:18). Sem a ressurreição, tanto a pregação quanto a fé são “vãs” (1Co. 15:14). O termo grego traduzido por "vã”, “vazio” é </a:t>
            </a:r>
            <a:r>
              <a:rPr lang="pt-BR" altLang="pt-BR" sz="1600" dirty="0" err="1">
                <a:latin typeface="Arial Black" panose="020B0A04020102020204" pitchFamily="34" charset="0"/>
                <a:cs typeface="Arial" panose="020B0604020202020204" pitchFamily="34" charset="0"/>
              </a:rPr>
              <a:t>kenos</a:t>
            </a: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. Essa tradução é adequada, mas pouco específica. Os estudiosos discutem se </a:t>
            </a:r>
            <a:r>
              <a:rPr lang="pt-BR" altLang="pt-BR" sz="1600" dirty="0" err="1">
                <a:latin typeface="Arial Black" panose="020B0A04020102020204" pitchFamily="34" charset="0"/>
                <a:cs typeface="Arial" panose="020B0604020202020204" pitchFamily="34" charset="0"/>
              </a:rPr>
              <a:t>kenos</a:t>
            </a: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 significa "vazio" por carecer de verdade ("não é verdadeiro"), de resultado ("sem efeito") ou de propósito ("sem propósito", "em vão"). Seja como for, em um cenário sem ressurreição, a fé é descrita como </a:t>
            </a:r>
            <a:r>
              <a:rPr lang="pt-BR" altLang="pt-BR" sz="1600" dirty="0" err="1">
                <a:latin typeface="Arial Black" panose="020B0A04020102020204" pitchFamily="34" charset="0"/>
                <a:cs typeface="Arial" panose="020B0604020202020204" pitchFamily="34" charset="0"/>
              </a:rPr>
              <a:t>mataios</a:t>
            </a: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, "fútil" ou "vã" (1Co 15:17). Embora </a:t>
            </a:r>
            <a:r>
              <a:rPr lang="pt-BR" altLang="pt-BR" sz="1600" dirty="0" err="1">
                <a:latin typeface="Arial Black" panose="020B0A04020102020204" pitchFamily="34" charset="0"/>
                <a:cs typeface="Arial" panose="020B0604020202020204" pitchFamily="34" charset="0"/>
              </a:rPr>
              <a:t>mataios</a:t>
            </a: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 seja próxima de </a:t>
            </a:r>
            <a:r>
              <a:rPr lang="pt-BR" altLang="pt-BR" sz="1600" dirty="0" err="1">
                <a:latin typeface="Arial Black" panose="020B0A04020102020204" pitchFamily="34" charset="0"/>
                <a:cs typeface="Arial" panose="020B0604020202020204" pitchFamily="34" charset="0"/>
              </a:rPr>
              <a:t>kenos</a:t>
            </a: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, a ideia é que, se Jesus não está vivo, a fé é infrutífera um engano, porque nossos pecados não foram perdoados (1C0 15:17). </a:t>
            </a:r>
            <a:endParaRPr lang="pt-BR" altLang="pt-BR" sz="1600" dirty="0">
              <a:solidFill>
                <a:srgbClr val="000099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 Explicativo: Seta para Baixo 12">
            <a:extLst>
              <a:ext uri="{FF2B5EF4-FFF2-40B4-BE49-F238E27FC236}">
                <a16:creationId xmlns:a16="http://schemas.microsoft.com/office/drawing/2014/main" id="{0D166226-26B4-450D-9EDE-E579CA78EEF8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D36273E-27FC-3A7D-A3CE-F445520B6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7DA227C-4F59-FCA7-5765-6ADF8DE13182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08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C33D809-3C7B-BE37-874B-8A66A0F15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EEA7B50-B268-E63F-2DC9-893408A58D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1675" y="0"/>
            <a:ext cx="18338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2827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9A3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Terça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Cristo, as Primícias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5" name="CaixaDeTexto 15">
            <a:extLst>
              <a:ext uri="{FF2B5EF4-FFF2-40B4-BE49-F238E27FC236}">
                <a16:creationId xmlns:a16="http://schemas.microsoft.com/office/drawing/2014/main" id="{C3A1BEFC-B9B8-4142-B09F-1F5B330F4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0" y="1208029"/>
            <a:ext cx="8244542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4. Leia 1 Coríntios 15:20-23. O que significa dizer que Jesus é as "primícias"?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Reflita nas palavras de Paulo em 2 Timóteo 1:12. Como ele podia ter tanta certeza em relação ao futuro? E nós, como podemos tê-la?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8BEA5E99-E373-4CFD-85F3-CA3E79AA58FA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780FCF5-5717-4108-FA78-9425C2E0A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847DC31-ED9E-B7AC-3E31-9E90084D61AE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08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F010F3A-8661-6C4E-6F25-4B9D102AE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E4BE0CC-E99A-1849-DB60-06D2DE2047B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1675" y="0"/>
            <a:ext cx="18338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4059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9A3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Terça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Cristo, as Primícias</a:t>
            </a:r>
          </a:p>
        </p:txBody>
      </p:sp>
      <p:sp>
        <p:nvSpPr>
          <p:cNvPr id="12" name="CaixaDeTexto 10">
            <a:extLst>
              <a:ext uri="{FF2B5EF4-FFF2-40B4-BE49-F238E27FC236}">
                <a16:creationId xmlns:a16="http://schemas.microsoft.com/office/drawing/2014/main" id="{8D5A143D-15FB-4DFE-B0EC-FEEB77A92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146378"/>
            <a:ext cx="8233263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O fim desta era maligna será marcado pela ressurreição corporal dos que morreram em Cristo (1Co 15:24; </a:t>
            </a:r>
            <a:r>
              <a:rPr lang="pt-BR" altLang="pt-BR" sz="1600" dirty="0" err="1">
                <a:latin typeface="Arial Black" panose="020B0A04020102020204" pitchFamily="34" charset="0"/>
                <a:cs typeface="Arial" panose="020B0604020202020204" pitchFamily="34" charset="0"/>
              </a:rPr>
              <a:t>Ap</a:t>
            </a: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 20:5, 6). Como o último Adão, Cristo entregará o reino ao Pai, devolvendo-Lhe o domínio deste mundo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(1C0 15:25-28). Devemos entender a sujeição de Cristo a Deus (1C0 15:28) à luz do paralelo entre Adão e Cristo. Como o Adão definitivo no plano da redenção (1C0 15:45), Jesus Se submete inteiramente à vontade do Pai - algo que o primeiro Adão não fez. Em 1 Coríntios 15:29 a 34, Paulo retoma seu pensamento sobre a insensatez de negar a ressurreição. Ele usa a ilustração do batismo, que simboliza a união do crente com Cristo em Sua morte e ressurreição (</a:t>
            </a:r>
            <a:r>
              <a:rPr lang="pt-BR" altLang="pt-BR" sz="1600" dirty="0" err="1">
                <a:latin typeface="Arial Black" panose="020B0A04020102020204" pitchFamily="34" charset="0"/>
                <a:cs typeface="Arial" panose="020B0604020202020204" pitchFamily="34" charset="0"/>
              </a:rPr>
              <a:t>Rm</a:t>
            </a: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 6:3, 4; Cl 2:12); negar a ressurreição não faz sentido. O que é difícil de compreender, contudo, é o que Paulo quis dizer com batismo "por causa" dos mortos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(1Co 15:29).</a:t>
            </a:r>
          </a:p>
        </p:txBody>
      </p:sp>
      <p:sp>
        <p:nvSpPr>
          <p:cNvPr id="13" name="Texto Explicativo: Seta para Baixo 12">
            <a:extLst>
              <a:ext uri="{FF2B5EF4-FFF2-40B4-BE49-F238E27FC236}">
                <a16:creationId xmlns:a16="http://schemas.microsoft.com/office/drawing/2014/main" id="{A584AFCD-A7C5-4294-814D-F53BEF238F5B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4CB4A53-1C2C-80B0-F073-0FBA909CD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8433CF96-FAF9-3AF0-A230-0A561299D9CB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08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1DA8061-1AD9-68F0-BDD0-220C51B95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B4DB727-8848-BE46-858A-03AA3F8EE82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1675" y="0"/>
            <a:ext cx="18338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2032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66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E8FB7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Quarta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E8FB7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O corpo ressuscitado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5" name="CaixaDeTexto 15">
            <a:extLst>
              <a:ext uri="{FF2B5EF4-FFF2-40B4-BE49-F238E27FC236}">
                <a16:creationId xmlns:a16="http://schemas.microsoft.com/office/drawing/2014/main" id="{0F091E13-8EAD-4FFB-9473-BC74E5ABD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9" y="1208029"/>
            <a:ext cx="8224593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5. Leia 1 Coríntios 15:36-41. Como esse trecho responde às perguntas de 1 Coríntios 15:35?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 que maneira a certeza de que nosso corpo será transformado à perfeição nos ajuda a lidar, com resiliência, com as limitações físicas que enfrentamos hoje?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5F0C11AF-133D-4271-81DD-D9F8BAF7AF95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0642919-35BE-5496-358C-59DCD7EC5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8FB19D78-4EDC-35A2-EC11-0EA75E82272C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08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47D240F-3F90-38AF-218F-9700549C8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1Co 15:1-58; Lc 24:44-47; Ap 20:5, 6; Cl 2:12; 2Tm 1:12; 1Ts 4:13-17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71056A6-41B7-84A4-52AE-9A30F5127DB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1675" y="0"/>
            <a:ext cx="18338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196885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Retrospec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4854</TotalTime>
  <Words>2176</Words>
  <Application>Microsoft Office PowerPoint</Application>
  <PresentationFormat>Personalizar</PresentationFormat>
  <Paragraphs>157</Paragraphs>
  <Slides>14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Calibri Light</vt:lpstr>
      <vt:lpstr>Calibri</vt:lpstr>
      <vt:lpstr>Arial Black</vt:lpstr>
      <vt:lpstr>Retrospectiva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marcos</dc:creator>
  <cp:lastModifiedBy>Neemias Informatica Lima</cp:lastModifiedBy>
  <cp:revision>241</cp:revision>
  <dcterms:created xsi:type="dcterms:W3CDTF">2014-05-23T17:49:12Z</dcterms:created>
  <dcterms:modified xsi:type="dcterms:W3CDTF">2026-05-11T00:46:15Z</dcterms:modified>
</cp:coreProperties>
</file>