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15/08/2026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2%20AGOST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8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C2CD096B-9A3D-52AE-AC16-E29F9ED1E8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3399" y="926723"/>
            <a:ext cx="5531503" cy="3392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E5D3B97D-4AA6-BAB1-DE2F-627044F57B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75130" y="3327836"/>
            <a:ext cx="5777864" cy="2981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9407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1400</cp:revision>
  <cp:lastPrinted>2011-06-03T17:39:40Z</cp:lastPrinted>
  <dcterms:created xsi:type="dcterms:W3CDTF">2009-12-22T10:11:50Z</dcterms:created>
  <dcterms:modified xsi:type="dcterms:W3CDTF">2026-08-15T17:36:43Z</dcterms:modified>
</cp:coreProperties>
</file>