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7"/>
  </p:notesMasterIdLst>
  <p:handoutMasterIdLst>
    <p:handoutMasterId r:id="rId78"/>
  </p:handoutMasterIdLst>
  <p:sldIdLst>
    <p:sldId id="6281" r:id="rId6"/>
    <p:sldId id="345" r:id="rId7"/>
    <p:sldId id="297" r:id="rId8"/>
    <p:sldId id="6157" r:id="rId9"/>
    <p:sldId id="6608" r:id="rId10"/>
    <p:sldId id="6170" r:id="rId11"/>
    <p:sldId id="6437" r:id="rId12"/>
    <p:sldId id="6493" r:id="rId13"/>
    <p:sldId id="1358" r:id="rId14"/>
    <p:sldId id="6500" r:id="rId15"/>
    <p:sldId id="6298" r:id="rId16"/>
    <p:sldId id="6299" r:id="rId17"/>
    <p:sldId id="1379" r:id="rId18"/>
    <p:sldId id="304" r:id="rId19"/>
    <p:sldId id="6630" r:id="rId20"/>
    <p:sldId id="6631" r:id="rId21"/>
    <p:sldId id="6632" r:id="rId22"/>
    <p:sldId id="6633" r:id="rId23"/>
    <p:sldId id="6634" r:id="rId24"/>
    <p:sldId id="6635" r:id="rId25"/>
    <p:sldId id="6636" r:id="rId26"/>
    <p:sldId id="757" r:id="rId27"/>
    <p:sldId id="1290" r:id="rId28"/>
    <p:sldId id="1292" r:id="rId29"/>
    <p:sldId id="3203" r:id="rId30"/>
    <p:sldId id="6346" r:id="rId31"/>
    <p:sldId id="6425" r:id="rId32"/>
    <p:sldId id="6514" r:id="rId33"/>
    <p:sldId id="6395" r:id="rId34"/>
    <p:sldId id="6133" r:id="rId35"/>
    <p:sldId id="318" r:id="rId36"/>
    <p:sldId id="6287" r:id="rId37"/>
    <p:sldId id="6512" r:id="rId38"/>
    <p:sldId id="6531" r:id="rId39"/>
    <p:sldId id="6549" r:id="rId40"/>
    <p:sldId id="6566" r:id="rId41"/>
    <p:sldId id="6593" r:id="rId42"/>
    <p:sldId id="6607" r:id="rId43"/>
    <p:sldId id="6628" r:id="rId44"/>
    <p:sldId id="6532" r:id="rId45"/>
    <p:sldId id="6641" r:id="rId46"/>
    <p:sldId id="6642" r:id="rId47"/>
    <p:sldId id="6603" r:id="rId48"/>
    <p:sldId id="5398" r:id="rId49"/>
    <p:sldId id="6163" r:id="rId50"/>
    <p:sldId id="6496" r:id="rId51"/>
    <p:sldId id="6568" r:id="rId52"/>
    <p:sldId id="6567" r:id="rId53"/>
    <p:sldId id="6569" r:id="rId54"/>
    <p:sldId id="6571" r:id="rId55"/>
    <p:sldId id="6638" r:id="rId56"/>
    <p:sldId id="6181" r:id="rId57"/>
    <p:sldId id="6563" r:id="rId58"/>
    <p:sldId id="6644" r:id="rId59"/>
    <p:sldId id="6643" r:id="rId60"/>
    <p:sldId id="6621" r:id="rId61"/>
    <p:sldId id="6622" r:id="rId62"/>
    <p:sldId id="6645" r:id="rId63"/>
    <p:sldId id="6646" r:id="rId64"/>
    <p:sldId id="6494" r:id="rId65"/>
    <p:sldId id="6625" r:id="rId66"/>
    <p:sldId id="6639" r:id="rId67"/>
    <p:sldId id="6629" r:id="rId68"/>
    <p:sldId id="6252" r:id="rId69"/>
    <p:sldId id="334" r:id="rId70"/>
    <p:sldId id="6208" r:id="rId71"/>
    <p:sldId id="6483" r:id="rId72"/>
    <p:sldId id="4267" r:id="rId73"/>
    <p:sldId id="6134" r:id="rId74"/>
    <p:sldId id="3748" r:id="rId75"/>
    <p:sldId id="1039" r:id="rId76"/>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97D"/>
    <a:srgbClr val="1A35A6"/>
    <a:srgbClr val="FF0000"/>
    <a:srgbClr val="BE4B48"/>
    <a:srgbClr val="8064A2"/>
    <a:srgbClr val="00B050"/>
    <a:srgbClr val="F79646"/>
    <a:srgbClr val="4BACC6"/>
    <a:srgbClr val="D0167B"/>
    <a:srgbClr val="A9C4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49" autoAdjust="0"/>
    <p:restoredTop sz="88212" autoAdjust="0"/>
  </p:normalViewPr>
  <p:slideViewPr>
    <p:cSldViewPr>
      <p:cViewPr>
        <p:scale>
          <a:sx n="66" d="100"/>
          <a:sy n="66" d="100"/>
        </p:scale>
        <p:origin x="1986" y="768"/>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commentAuthors" Target="commentAuthors.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handoutMaster" Target="handoutMasters/handoutMaster1.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16/08/2026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16/08/2026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2741746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10</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11</a:t>
            </a:fld>
            <a:endParaRPr lang="pt-BR" altLang="pt-BR"/>
          </a:p>
        </p:txBody>
      </p:sp>
    </p:spTree>
    <p:extLst>
      <p:ext uri="{BB962C8B-B14F-4D97-AF65-F5344CB8AC3E}">
        <p14:creationId xmlns:p14="http://schemas.microsoft.com/office/powerpoint/2010/main" val="3438059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13</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14</a:t>
            </a:fld>
            <a:endParaRPr lang="pt-BR" altLang="pt-BR">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22</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13F51-A378-CA5A-6C9E-162DC0C64AC4}"/>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4BBE177-C54C-6B11-A586-B79AE3A19367}"/>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E41DE328-5824-933E-BD70-530C4203DDE1}"/>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6D87B76A-383F-D611-D8E1-916CB418E98E}"/>
              </a:ext>
            </a:extLst>
          </p:cNvPr>
          <p:cNvSpPr>
            <a:spLocks noGrp="1"/>
          </p:cNvSpPr>
          <p:nvPr>
            <p:ph type="sldNum" sz="quarter" idx="5"/>
          </p:nvPr>
        </p:nvSpPr>
        <p:spPr/>
        <p:txBody>
          <a:bodyPr/>
          <a:lstStyle/>
          <a:p>
            <a:pPr>
              <a:defRPr/>
            </a:pPr>
            <a:fld id="{3B1B0580-6D6E-4344-BCCA-BAC4785C84D8}" type="slidenum">
              <a:rPr lang="pt-BR" altLang="pt-BR" smtClean="0"/>
              <a:pPr>
                <a:defRPr/>
              </a:pPr>
              <a:t>43</a:t>
            </a:fld>
            <a:endParaRPr lang="pt-BR" altLang="pt-BR"/>
          </a:p>
        </p:txBody>
      </p:sp>
    </p:spTree>
    <p:extLst>
      <p:ext uri="{BB962C8B-B14F-4D97-AF65-F5344CB8AC3E}">
        <p14:creationId xmlns:p14="http://schemas.microsoft.com/office/powerpoint/2010/main" val="320977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44</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71A0C-FC16-843B-645D-BCADE5269AB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46D5770-18B1-41F0-DB40-2F6D2448AF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73F593AE-8340-4432-5446-0855C35006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97A0581-1028-C6AC-FDDF-3343F58B08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45</a:t>
            </a:fld>
            <a:endParaRPr lang="pt-BR" altLang="pt-BR">
              <a:latin typeface="Arial" panose="020B0604020202020204" pitchFamily="34" charset="0"/>
            </a:endParaRPr>
          </a:p>
        </p:txBody>
      </p:sp>
    </p:spTree>
    <p:extLst>
      <p:ext uri="{BB962C8B-B14F-4D97-AF65-F5344CB8AC3E}">
        <p14:creationId xmlns:p14="http://schemas.microsoft.com/office/powerpoint/2010/main" val="2754736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6DB9E-6F02-9D8C-8FC9-A9A831FCD93E}"/>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75173234-D34A-7B34-AA54-7CD68D964029}"/>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C69D7AD2-F1E7-E2C5-73BB-E5E4C437E59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5A2E2B65-AA2D-7F90-A261-1266E6C29E76}"/>
              </a:ext>
            </a:extLst>
          </p:cNvPr>
          <p:cNvSpPr>
            <a:spLocks noGrp="1"/>
          </p:cNvSpPr>
          <p:nvPr>
            <p:ph type="sldNum" sz="quarter" idx="5"/>
          </p:nvPr>
        </p:nvSpPr>
        <p:spPr/>
        <p:txBody>
          <a:bodyPr/>
          <a:lstStyle/>
          <a:p>
            <a:pPr>
              <a:defRPr/>
            </a:pPr>
            <a:fld id="{3B1B0580-6D6E-4344-BCCA-BAC4785C84D8}" type="slidenum">
              <a:rPr lang="pt-BR" altLang="pt-BR" smtClean="0"/>
              <a:pPr>
                <a:defRPr/>
              </a:pPr>
              <a:t>51</a:t>
            </a:fld>
            <a:endParaRPr lang="pt-BR" altLang="pt-BR"/>
          </a:p>
        </p:txBody>
      </p:sp>
    </p:spTree>
    <p:extLst>
      <p:ext uri="{BB962C8B-B14F-4D97-AF65-F5344CB8AC3E}">
        <p14:creationId xmlns:p14="http://schemas.microsoft.com/office/powerpoint/2010/main" val="2373327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53</a:t>
            </a:fld>
            <a:endParaRPr lang="pt-BR" altLang="pt-BR"/>
          </a:p>
        </p:txBody>
      </p:sp>
    </p:spTree>
    <p:extLst>
      <p:ext uri="{BB962C8B-B14F-4D97-AF65-F5344CB8AC3E}">
        <p14:creationId xmlns:p14="http://schemas.microsoft.com/office/powerpoint/2010/main" val="663752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804DE-98C6-0C96-B041-359BAF0D8FB8}"/>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4BE48CC0-CC58-4690-7AE1-E3B1A4A7108C}"/>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7A67838B-A002-8071-3911-FEBB166E65BE}"/>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E87BC511-EDEE-8CDD-C312-0A182B36910E}"/>
              </a:ext>
            </a:extLst>
          </p:cNvPr>
          <p:cNvSpPr>
            <a:spLocks noGrp="1"/>
          </p:cNvSpPr>
          <p:nvPr>
            <p:ph type="sldNum" sz="quarter" idx="5"/>
          </p:nvPr>
        </p:nvSpPr>
        <p:spPr/>
        <p:txBody>
          <a:bodyPr/>
          <a:lstStyle/>
          <a:p>
            <a:pPr>
              <a:defRPr/>
            </a:pPr>
            <a:fld id="{3B1B0580-6D6E-4344-BCCA-BAC4785C84D8}" type="slidenum">
              <a:rPr lang="pt-BR" altLang="pt-BR" smtClean="0"/>
              <a:pPr>
                <a:defRPr/>
              </a:pPr>
              <a:t>54</a:t>
            </a:fld>
            <a:endParaRPr lang="pt-BR" altLang="pt-BR"/>
          </a:p>
        </p:txBody>
      </p:sp>
    </p:spTree>
    <p:extLst>
      <p:ext uri="{BB962C8B-B14F-4D97-AF65-F5344CB8AC3E}">
        <p14:creationId xmlns:p14="http://schemas.microsoft.com/office/powerpoint/2010/main" val="1812462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EE685-EC95-FE14-D207-8C5F0AF015CB}"/>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F5C9B0F-515A-786E-ACA8-C1048E0D64F0}"/>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9744F522-22B3-63DC-7D20-82802273FCC3}"/>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217A4C5A-4697-5849-60C6-2F8F697D188C}"/>
              </a:ext>
            </a:extLst>
          </p:cNvPr>
          <p:cNvSpPr>
            <a:spLocks noGrp="1"/>
          </p:cNvSpPr>
          <p:nvPr>
            <p:ph type="sldNum" sz="quarter" idx="5"/>
          </p:nvPr>
        </p:nvSpPr>
        <p:spPr/>
        <p:txBody>
          <a:bodyPr/>
          <a:lstStyle/>
          <a:p>
            <a:pPr>
              <a:defRPr/>
            </a:pPr>
            <a:fld id="{3B1B0580-6D6E-4344-BCCA-BAC4785C84D8}" type="slidenum">
              <a:rPr lang="pt-BR" altLang="pt-BR" smtClean="0"/>
              <a:pPr>
                <a:defRPr/>
              </a:pPr>
              <a:t>62</a:t>
            </a:fld>
            <a:endParaRPr lang="pt-BR" altLang="pt-BR"/>
          </a:p>
        </p:txBody>
      </p:sp>
    </p:spTree>
    <p:extLst>
      <p:ext uri="{BB962C8B-B14F-4D97-AF65-F5344CB8AC3E}">
        <p14:creationId xmlns:p14="http://schemas.microsoft.com/office/powerpoint/2010/main" val="1922365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68</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69</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Master" Target="../slideMasters/slideMaster2.xml"/><Relationship Id="rId4" Type="http://schemas.openxmlformats.org/officeDocument/2006/relationships/image" Target="../media/image15.jp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6.jpe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45B115-5F4F-CCC7-A88C-21AFADAF6EAD}"/>
              </a:ext>
            </a:extLst>
          </p:cNvPr>
          <p:cNvSpPr>
            <a:spLocks noGrp="1"/>
          </p:cNvSpPr>
          <p:nvPr>
            <p:ph type="dt" sz="half" idx="10"/>
          </p:nvPr>
        </p:nvSpPr>
        <p:spPr>
          <a:xfrm>
            <a:off x="0" y="0"/>
            <a:ext cx="0" cy="0"/>
          </a:xfrm>
        </p:spPr>
        <p:txBody>
          <a:bodyPr/>
          <a:lstStyle/>
          <a:p>
            <a:fld id="{913A3F87-000E-7646-95A8-ED14C0EB8E0A}" type="datetimeFigureOut">
              <a:rPr lang="en-US" smtClean="0"/>
              <a:t>8/16/2026</a:t>
            </a:fld>
            <a:endParaRPr lang="en-US"/>
          </a:p>
        </p:txBody>
      </p:sp>
      <p:sp>
        <p:nvSpPr>
          <p:cNvPr id="3" name="Footer Placeholder 2">
            <a:extLst>
              <a:ext uri="{FF2B5EF4-FFF2-40B4-BE49-F238E27FC236}">
                <a16:creationId xmlns:a16="http://schemas.microsoft.com/office/drawing/2014/main" id="{9FC30E4C-C6AA-988B-221D-6255970F53AD}"/>
              </a:ext>
            </a:extLst>
          </p:cNvPr>
          <p:cNvSpPr>
            <a:spLocks noGrp="1"/>
          </p:cNvSpPr>
          <p:nvPr>
            <p:ph type="ftr" sz="quarter" idx="11"/>
          </p:nvPr>
        </p:nvSpPr>
        <p:spPr>
          <a:xfrm>
            <a:off x="0" y="0"/>
            <a:ext cx="0" cy="0"/>
          </a:xfrm>
        </p:spPr>
        <p:txBody>
          <a:bodyPr/>
          <a:lstStyle/>
          <a:p>
            <a:endParaRPr lang="en-US"/>
          </a:p>
        </p:txBody>
      </p:sp>
      <p:sp>
        <p:nvSpPr>
          <p:cNvPr id="5" name="Slide Number Placeholder 3">
            <a:extLst>
              <a:ext uri="{FF2B5EF4-FFF2-40B4-BE49-F238E27FC236}">
                <a16:creationId xmlns:a16="http://schemas.microsoft.com/office/drawing/2014/main" id="{29B5720F-4DF3-00C0-A687-AB6C35214B03}"/>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2546ACB-7482-87A2-128E-267ADA302DB6}"/>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8" name="Espaço Reservado para Texto 6">
            <a:extLst>
              <a:ext uri="{FF2B5EF4-FFF2-40B4-BE49-F238E27FC236}">
                <a16:creationId xmlns:a16="http://schemas.microsoft.com/office/drawing/2014/main" id="{5CADF74D-AD23-6CE3-46CD-BC1F4B0ACBB8}"/>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ral">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299BDE93-CDA6-6B26-AD53-4885BF02A046}"/>
              </a:ext>
            </a:extLst>
          </p:cNvPr>
          <p:cNvSpPr/>
          <p:nvPr userDrawn="1"/>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TextBox 1">
            <a:extLst>
              <a:ext uri="{FF2B5EF4-FFF2-40B4-BE49-F238E27FC236}">
                <a16:creationId xmlns:a16="http://schemas.microsoft.com/office/drawing/2014/main" id="{C60F04A5-E3B6-2567-811E-6479E16C6896}"/>
              </a:ext>
            </a:extLst>
          </p:cNvPr>
          <p:cNvSpPr txBox="1"/>
          <p:nvPr userDrawn="1"/>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9" name="Imagem 8">
            <a:extLst>
              <a:ext uri="{FF2B5EF4-FFF2-40B4-BE49-F238E27FC236}">
                <a16:creationId xmlns:a16="http://schemas.microsoft.com/office/drawing/2014/main" id="{847D5A00-6D1F-92DB-50E4-FA96B148CE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1186"/>
            <a:ext cx="9144000" cy="5448300"/>
          </a:xfrm>
          <a:prstGeom prst="rect">
            <a:avLst/>
          </a:prstGeom>
        </p:spPr>
      </p:pic>
    </p:spTree>
    <p:extLst>
      <p:ext uri="{BB962C8B-B14F-4D97-AF65-F5344CB8AC3E}">
        <p14:creationId xmlns:p14="http://schemas.microsoft.com/office/powerpoint/2010/main" val="4216150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E5A9A2E-75BA-6EB2-BB82-8D14037490F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1304" y="692697"/>
            <a:ext cx="7792696" cy="6126114"/>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3728" y="1196752"/>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sp>
        <p:nvSpPr>
          <p:cNvPr id="3" name="Date Placeholder 1">
            <a:extLst>
              <a:ext uri="{FF2B5EF4-FFF2-40B4-BE49-F238E27FC236}">
                <a16:creationId xmlns:a16="http://schemas.microsoft.com/office/drawing/2014/main" id="{210AE69C-CED1-3910-FD39-A87CBC65A807}"/>
              </a:ext>
            </a:extLst>
          </p:cNvPr>
          <p:cNvSpPr>
            <a:spLocks noGrp="1"/>
          </p:cNvSpPr>
          <p:nvPr>
            <p:ph type="dt" sz="half" idx="10"/>
          </p:nvPr>
        </p:nvSpPr>
        <p:spPr>
          <a:xfrm>
            <a:off x="0" y="0"/>
            <a:ext cx="0" cy="0"/>
          </a:xfrm>
        </p:spPr>
        <p:txBody>
          <a:bodyPr/>
          <a:lstStyle/>
          <a:p>
            <a:fld id="{913A3F87-000E-7646-95A8-ED14C0EB8E0A}" type="datetimeFigureOut">
              <a:rPr lang="en-US" smtClean="0"/>
              <a:t>8/16/2026</a:t>
            </a:fld>
            <a:endParaRPr lang="en-US"/>
          </a:p>
        </p:txBody>
      </p:sp>
      <p:sp>
        <p:nvSpPr>
          <p:cNvPr id="5" name="Footer Placeholder 2">
            <a:extLst>
              <a:ext uri="{FF2B5EF4-FFF2-40B4-BE49-F238E27FC236}">
                <a16:creationId xmlns:a16="http://schemas.microsoft.com/office/drawing/2014/main" id="{A2C7BD27-461A-B2E9-B8FC-3A5CA94F2FC2}"/>
              </a:ext>
            </a:extLst>
          </p:cNvPr>
          <p:cNvSpPr>
            <a:spLocks noGrp="1"/>
          </p:cNvSpPr>
          <p:nvPr>
            <p:ph type="ftr" sz="quarter" idx="11"/>
          </p:nvPr>
        </p:nvSpPr>
        <p:spPr>
          <a:xfrm>
            <a:off x="0" y="0"/>
            <a:ext cx="0" cy="0"/>
          </a:xfrm>
        </p:spPr>
        <p:txBody>
          <a:bodyPr/>
          <a:lstStyle/>
          <a:p>
            <a:endParaRPr lang="en-US"/>
          </a:p>
        </p:txBody>
      </p:sp>
      <p:sp>
        <p:nvSpPr>
          <p:cNvPr id="6" name="Slide Number Placeholder 3">
            <a:extLst>
              <a:ext uri="{FF2B5EF4-FFF2-40B4-BE49-F238E27FC236}">
                <a16:creationId xmlns:a16="http://schemas.microsoft.com/office/drawing/2014/main" id="{38FD5F98-50EA-C4AB-E029-AFC1722EAD82}"/>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7" name="Espaço Reservado para Imagem 5">
            <a:extLst>
              <a:ext uri="{FF2B5EF4-FFF2-40B4-BE49-F238E27FC236}">
                <a16:creationId xmlns:a16="http://schemas.microsoft.com/office/drawing/2014/main" id="{63A5218E-CCC1-F30C-403A-23B840A77033}"/>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8" name="Espaço Reservado para Texto 31">
            <a:extLst>
              <a:ext uri="{FF2B5EF4-FFF2-40B4-BE49-F238E27FC236}">
                <a16:creationId xmlns:a16="http://schemas.microsoft.com/office/drawing/2014/main" id="{7FDF71B7-1797-7DBD-39D6-A97BDB449601}"/>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9" name="Espaço Reservado para Texto 6">
            <a:extLst>
              <a:ext uri="{FF2B5EF4-FFF2-40B4-BE49-F238E27FC236}">
                <a16:creationId xmlns:a16="http://schemas.microsoft.com/office/drawing/2014/main" id="{0DEF83B2-18EE-E243-5394-59212D27040F}"/>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3944311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pic>
        <p:nvPicPr>
          <p:cNvPr id="3" name="Espaço Reservado para Imagem 8">
            <a:extLst>
              <a:ext uri="{FF2B5EF4-FFF2-40B4-BE49-F238E27FC236}">
                <a16:creationId xmlns:a16="http://schemas.microsoft.com/office/drawing/2014/main" id="{71C562A8-2D46-3886-4EFA-18AAB9526576}"/>
              </a:ext>
            </a:extLst>
          </p:cNvPr>
          <p:cNvPicPr>
            <a:picLocks noChangeAspect="1"/>
          </p:cNvPicPr>
          <p:nvPr userDrawn="1"/>
        </p:nvPicPr>
        <p:blipFill>
          <a:blip r:embed="rId2">
            <a:extLst>
              <a:ext uri="{28A0092B-C50C-407E-A947-70E740481C1C}">
                <a14:useLocalDpi xmlns:a14="http://schemas.microsoft.com/office/drawing/2010/main" val="0"/>
              </a:ext>
            </a:extLst>
          </a:blip>
          <a:srcRect l="7538" r="7538"/>
          <a:stretch>
            <a:fillRect/>
          </a:stretch>
        </p:blipFill>
        <p:spPr>
          <a:xfrm>
            <a:off x="1352321" y="728589"/>
            <a:ext cx="7740000" cy="5126400"/>
          </a:xfrm>
          <a:prstGeom prst="rect">
            <a:avLst/>
          </a:prstGeom>
        </p:spPr>
      </p:pic>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7" name="Retângulo 6">
            <a:extLst>
              <a:ext uri="{FF2B5EF4-FFF2-40B4-BE49-F238E27FC236}">
                <a16:creationId xmlns:a16="http://schemas.microsoft.com/office/drawing/2014/main" id="{D611CC65-7A07-71D5-E323-1336E1FBE5D9}"/>
              </a:ext>
            </a:extLst>
          </p:cNvPr>
          <p:cNvSpPr/>
          <p:nvPr userDrawn="1"/>
        </p:nvSpPr>
        <p:spPr>
          <a:xfrm>
            <a:off x="4067944" y="43542"/>
            <a:ext cx="1008112" cy="5889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ln>
                  <a:solidFill>
                    <a:schemeClr val="tx1"/>
                  </a:solidFill>
                </a:ln>
              </a:rPr>
              <a:t>08</a:t>
            </a:r>
            <a:endParaRPr lang="pt-BR" b="1" dirty="0">
              <a:ln>
                <a:solidFill>
                  <a:schemeClr val="tx1"/>
                </a:solidFill>
              </a:ln>
            </a:endParaRPr>
          </a:p>
        </p:txBody>
      </p:sp>
      <p:sp>
        <p:nvSpPr>
          <p:cNvPr id="12" name="CaixaDeTexto 11">
            <a:extLst>
              <a:ext uri="{FF2B5EF4-FFF2-40B4-BE49-F238E27FC236}">
                <a16:creationId xmlns:a16="http://schemas.microsoft.com/office/drawing/2014/main" id="{F96399E7-8080-1D0F-B853-553075FBF89B}"/>
              </a:ext>
            </a:extLst>
          </p:cNvPr>
          <p:cNvSpPr txBox="1"/>
          <p:nvPr userDrawn="1"/>
        </p:nvSpPr>
        <p:spPr>
          <a:xfrm>
            <a:off x="1351042" y="5865006"/>
            <a:ext cx="7740000" cy="954107"/>
          </a:xfrm>
          <a:prstGeom prst="rect">
            <a:avLst/>
          </a:prstGeom>
          <a:solidFill>
            <a:srgbClr val="1F497D"/>
          </a:solidFill>
        </p:spPr>
        <p:txBody>
          <a:bodyPr wrap="square">
            <a:spAutoFit/>
          </a:bodyPr>
          <a:lstStyle/>
          <a:p>
            <a:pPr marL="0" lvl="0" indent="0" algn="ctr" rtl="0" eaLnBrk="0" fontAlgn="base" hangingPunct="0">
              <a:spcBef>
                <a:spcPts val="0"/>
              </a:spcBef>
              <a:spcAft>
                <a:spcPct val="0"/>
              </a:spcAft>
              <a:buFontTx/>
              <a:buNone/>
            </a:pPr>
            <a:r>
              <a:rPr lang="pt-BR" sz="2800" b="1" i="0" dirty="0">
                <a:ln>
                  <a:solidFill>
                    <a:srgbClr val="FF0000"/>
                  </a:solidFill>
                </a:ln>
                <a:solidFill>
                  <a:schemeClr val="bg1"/>
                </a:solidFill>
              </a:rPr>
              <a:t>Jesus me ama tanto</a:t>
            </a:r>
          </a:p>
          <a:p>
            <a:pPr marL="0" lvl="0" indent="0" algn="ctr" rtl="0" eaLnBrk="0" fontAlgn="base" hangingPunct="0">
              <a:spcBef>
                <a:spcPts val="0"/>
              </a:spcBef>
              <a:spcAft>
                <a:spcPct val="0"/>
              </a:spcAft>
              <a:buFontTx/>
              <a:buNone/>
            </a:pPr>
            <a:r>
              <a:rPr lang="pt-BR" sz="2800" b="1" i="0" dirty="0">
                <a:ln>
                  <a:solidFill>
                    <a:srgbClr val="FF0000"/>
                  </a:solidFill>
                </a:ln>
                <a:solidFill>
                  <a:schemeClr val="bg1"/>
                </a:solidFill>
              </a:rPr>
              <a:t>que me chama a segui-Lo</a:t>
            </a:r>
            <a:r>
              <a:rPr lang="pt-BR" sz="2800" b="1" i="0" dirty="0">
                <a:solidFill>
                  <a:schemeClr val="bg1"/>
                </a:solidFill>
              </a:rPr>
              <a:t>. 	</a:t>
            </a:r>
            <a:endParaRPr lang="pt-BR" sz="3200" b="1" i="0" dirty="0">
              <a:solidFill>
                <a:schemeClr val="bg1"/>
              </a:solidFill>
            </a:endParaRPr>
          </a:p>
        </p:txBody>
      </p:sp>
    </p:spTree>
    <p:extLst>
      <p:ext uri="{BB962C8B-B14F-4D97-AF65-F5344CB8AC3E}">
        <p14:creationId xmlns:p14="http://schemas.microsoft.com/office/powerpoint/2010/main" val="8540774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8/16/2026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8/16/2026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9" name="Espaço Reservado para Texto 31">
            <a:extLst>
              <a:ext uri="{FF2B5EF4-FFF2-40B4-BE49-F238E27FC236}">
                <a16:creationId xmlns:a16="http://schemas.microsoft.com/office/drawing/2014/main" id="{0D47E164-E175-5F96-E632-6182685AA1C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7" name="Espaço Reservado para Texto 6">
            <a:extLst>
              <a:ext uri="{FF2B5EF4-FFF2-40B4-BE49-F238E27FC236}">
                <a16:creationId xmlns:a16="http://schemas.microsoft.com/office/drawing/2014/main" id="{8F55DBE6-A5E8-C13F-C198-9FFE041A5E75}"/>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23098503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8332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a:extLst>
              <a:ext uri="{FF2B5EF4-FFF2-40B4-BE49-F238E27FC236}">
                <a16:creationId xmlns:a16="http://schemas.microsoft.com/office/drawing/2014/main" id="{36BC8795-B831-FB49-2967-BE31AA7159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6850" y="2060848"/>
            <a:ext cx="8750300" cy="45847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spTree>
    <p:extLst>
      <p:ext uri="{BB962C8B-B14F-4D97-AF65-F5344CB8AC3E}">
        <p14:creationId xmlns:p14="http://schemas.microsoft.com/office/powerpoint/2010/main" val="2441966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16/08/2026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7DBE49-7CD2-CE41-09AA-758E86838637}"/>
              </a:ext>
            </a:extLst>
          </p:cNvPr>
          <p:cNvSpPr>
            <a:spLocks noGrp="1"/>
          </p:cNvSpPr>
          <p:nvPr>
            <p:ph type="dt" sz="half" idx="10"/>
          </p:nvPr>
        </p:nvSpPr>
        <p:spPr>
          <a:xfrm>
            <a:off x="0" y="0"/>
            <a:ext cx="0" cy="0"/>
          </a:xfrm>
        </p:spPr>
        <p:txBody>
          <a:bodyPr/>
          <a:lstStyle/>
          <a:p>
            <a:fld id="{913A3F87-000E-7646-95A8-ED14C0EB8E0A}" type="datetimeFigureOut">
              <a:rPr lang="en-US" smtClean="0"/>
              <a:t>8/16/2026</a:t>
            </a:fld>
            <a:endParaRPr lang="en-US"/>
          </a:p>
        </p:txBody>
      </p:sp>
      <p:sp>
        <p:nvSpPr>
          <p:cNvPr id="5" name="Footer Placeholder 2">
            <a:extLst>
              <a:ext uri="{FF2B5EF4-FFF2-40B4-BE49-F238E27FC236}">
                <a16:creationId xmlns:a16="http://schemas.microsoft.com/office/drawing/2014/main" id="{6C2723DF-797C-D5D6-069D-71664C6322D6}"/>
              </a:ext>
            </a:extLst>
          </p:cNvPr>
          <p:cNvSpPr>
            <a:spLocks noGrp="1"/>
          </p:cNvSpPr>
          <p:nvPr>
            <p:ph type="ftr" sz="quarter" idx="11"/>
          </p:nvPr>
        </p:nvSpPr>
        <p:spPr>
          <a:xfrm>
            <a:off x="0" y="0"/>
            <a:ext cx="0" cy="0"/>
          </a:xfrm>
        </p:spPr>
        <p:txBody>
          <a:bodyPr/>
          <a:lstStyle/>
          <a:p>
            <a:endParaRPr lang="en-US"/>
          </a:p>
        </p:txBody>
      </p:sp>
      <p:sp>
        <p:nvSpPr>
          <p:cNvPr id="6" name="Slide Number Placeholder 3">
            <a:extLst>
              <a:ext uri="{FF2B5EF4-FFF2-40B4-BE49-F238E27FC236}">
                <a16:creationId xmlns:a16="http://schemas.microsoft.com/office/drawing/2014/main" id="{92067C69-7635-F8C8-F746-6D0CB830755C}"/>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7" name="Espaço Reservado para Imagem 5">
            <a:extLst>
              <a:ext uri="{FF2B5EF4-FFF2-40B4-BE49-F238E27FC236}">
                <a16:creationId xmlns:a16="http://schemas.microsoft.com/office/drawing/2014/main" id="{84AE88E6-B18F-AA45-3D58-93237F0D26EA}"/>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8" name="Espaço Reservado para Texto 31">
            <a:extLst>
              <a:ext uri="{FF2B5EF4-FFF2-40B4-BE49-F238E27FC236}">
                <a16:creationId xmlns:a16="http://schemas.microsoft.com/office/drawing/2014/main" id="{E7FA2F3A-6C96-1296-6278-B547BFEF32B4}"/>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9" name="Espaço Reservado para Texto 6">
            <a:extLst>
              <a:ext uri="{FF2B5EF4-FFF2-40B4-BE49-F238E27FC236}">
                <a16:creationId xmlns:a16="http://schemas.microsoft.com/office/drawing/2014/main" id="{A63AEB51-B554-862A-1DD7-B1B6821A8287}"/>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4509749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pic>
        <p:nvPicPr>
          <p:cNvPr id="8" name="Imagem 7">
            <a:extLst>
              <a:ext uri="{FF2B5EF4-FFF2-40B4-BE49-F238E27FC236}">
                <a16:creationId xmlns:a16="http://schemas.microsoft.com/office/drawing/2014/main" id="{AF2043F0-41E8-7D64-17DC-22657F47A5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63836" y="718129"/>
            <a:ext cx="7715250" cy="6062400"/>
          </a:xfrm>
          <a:prstGeom prst="rect">
            <a:avLst/>
          </a:prstGeom>
        </p:spPr>
      </p:pic>
      <p:sp>
        <p:nvSpPr>
          <p:cNvPr id="6" name="Espaço Reservado para Texto 6">
            <a:extLst>
              <a:ext uri="{FF2B5EF4-FFF2-40B4-BE49-F238E27FC236}">
                <a16:creationId xmlns:a16="http://schemas.microsoft.com/office/drawing/2014/main" id="{732A2205-F140-5D7F-9512-CCC382F88773}"/>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2" name="Retângulo 1">
            <a:extLst>
              <a:ext uri="{FF2B5EF4-FFF2-40B4-BE49-F238E27FC236}">
                <a16:creationId xmlns:a16="http://schemas.microsoft.com/office/drawing/2014/main" id="{D40FCBC8-94A0-6818-1B7E-7F1165FB3AB4}"/>
              </a:ext>
            </a:extLst>
          </p:cNvPr>
          <p:cNvSpPr/>
          <p:nvPr userDrawn="1"/>
        </p:nvSpPr>
        <p:spPr>
          <a:xfrm>
            <a:off x="107504" y="39189"/>
            <a:ext cx="9001000" cy="584775"/>
          </a:xfrm>
          <a:prstGeom prst="rect">
            <a:avLst/>
          </a:prstGeom>
        </p:spPr>
        <p:txBody>
          <a:bodyPr wrap="square">
            <a:spAutoFit/>
          </a:bodyPr>
          <a:lstStyle/>
          <a:p>
            <a:pPr lvl="0" algn="r"/>
            <a:r>
              <a:rPr lang="pt-BR" sz="3200" b="1" dirty="0">
                <a:latin typeface="+mj-lt"/>
              </a:rPr>
              <a:t>Ponto de Ensino</a:t>
            </a:r>
          </a:p>
        </p:txBody>
      </p:sp>
    </p:spTree>
    <p:extLst>
      <p:ext uri="{BB962C8B-B14F-4D97-AF65-F5344CB8AC3E}">
        <p14:creationId xmlns:p14="http://schemas.microsoft.com/office/powerpoint/2010/main" val="42043904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2.jp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1.jp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image" Target="../media/image2.jp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image" Target="../media/image1.jpg"/><Relationship Id="rId5" Type="http://schemas.openxmlformats.org/officeDocument/2006/relationships/slideLayout" Target="../slideLayouts/slideLayout24.xml"/><Relationship Id="rId10"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4.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image" Target="../media/image1.jp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19" Type="http://schemas.openxmlformats.org/officeDocument/2006/relationships/image" Target="../media/image19.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83" r:id="rId2"/>
    <p:sldLayoutId id="2147517211" r:id="rId3"/>
    <p:sldLayoutId id="2147517433" r:id="rId4"/>
    <p:sldLayoutId id="2147517437" r:id="rId5"/>
    <p:sldLayoutId id="2147517117" r:id="rId6"/>
    <p:sldLayoutId id="2147517420" r:id="rId7"/>
    <p:sldLayoutId id="2147517379" r:id="rId8"/>
    <p:sldLayoutId id="2147517453"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246" r:id="rId3"/>
    <p:sldLayoutId id="2147517390" r:id="rId4"/>
    <p:sldLayoutId id="2147517415" r:id="rId5"/>
    <p:sldLayoutId id="2147517248" r:id="rId6"/>
    <p:sldLayoutId id="2147517411" r:id="rId7"/>
    <p:sldLayoutId id="2147517250" r:id="rId8"/>
    <p:sldLayoutId id="2147517252" r:id="rId9"/>
    <p:sldLayoutId id="2147517242" r:id="rId10"/>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281" r:id="rId3"/>
    <p:sldLayoutId id="2147517273" r:id="rId4"/>
    <p:sldLayoutId id="2147517279" r:id="rId5"/>
    <p:sldLayoutId id="2147517447" r:id="rId6"/>
    <p:sldLayoutId id="2147517283" r:id="rId7"/>
    <p:sldLayoutId id="2147517422" r:id="rId8"/>
    <p:sldLayoutId id="2147517450"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19"/>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334" r:id="rId12"/>
    <p:sldLayoutId id="2147517336" r:id="rId13"/>
    <p:sldLayoutId id="2147517435" r:id="rId14"/>
    <p:sldLayoutId id="2147517438" r:id="rId15"/>
    <p:sldLayoutId id="2147517451" r:id="rId16"/>
    <p:sldLayoutId id="2147517419"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9.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8.svg"/><Relationship Id="rId5" Type="http://schemas.openxmlformats.org/officeDocument/2006/relationships/hyperlink" Target="PRI-3T-Amazing-INCRIVEL.mp3" TargetMode="External"/><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4.xml"/><Relationship Id="rId7" Type="http://schemas.openxmlformats.org/officeDocument/2006/relationships/image" Target="../media/image28.sv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hyperlink" Target="PRI-3T-Rest-Of-My-Life-NUNCA-VOU-DESISTIR.mp3" TargetMode="External"/><Relationship Id="rId5" Type="http://schemas.openxmlformats.org/officeDocument/2006/relationships/hyperlink" Target="https://www.youtube.com/watch?v=mH3U7Z6BX2I&amp;list=RDmH3U7Z6BX2I&amp;start_radio=1" TargetMode="External"/><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4.xml"/><Relationship Id="rId7" Type="http://schemas.openxmlformats.org/officeDocument/2006/relationships/image" Target="../media/image28.sv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hyperlink" Target="PRI-3T-Sabbath-Song-NESTE-DIA-ESPECIAL.mp3" TargetMode="External"/><Relationship Id="rId5" Type="http://schemas.openxmlformats.org/officeDocument/2006/relationships/hyperlink" Target="https://www.youtube.com/watch?v=-_foxADhJOQ&amp;list=RD-_foxADhJOQ&amp;start_radio=1" TargetMode="External"/><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4.xml"/><Relationship Id="rId7" Type="http://schemas.openxmlformats.org/officeDocument/2006/relationships/image" Target="../media/image28.sv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hyperlink" Target="PRI-3T-Thank-You-Jesus-GRACAS-DOU-PAI.mp3" TargetMode="External"/><Relationship Id="rId5" Type="http://schemas.openxmlformats.org/officeDocument/2006/relationships/hyperlink" Target="https://www.youtube.com/watch?v=WhbOmajYCk8&amp;list=PLBlAWz7xVDz3jUGW2fhP6-mfWvtfdgdXD&amp;index=60" TargetMode="External"/><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42.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42.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9.xml"/><Relationship Id="rId1" Type="http://schemas.openxmlformats.org/officeDocument/2006/relationships/slideLayout" Target="../slideLayouts/slideLayout43.xml"/><Relationship Id="rId5" Type="http://schemas.openxmlformats.org/officeDocument/2006/relationships/image" Target="../media/image35.jpeg"/><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7" Type="http://schemas.openxmlformats.org/officeDocument/2006/relationships/image" Target="../media/image37.jp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slide" Target="slide22.xml"/><Relationship Id="rId5" Type="http://schemas.openxmlformats.org/officeDocument/2006/relationships/image" Target="../media/image36.jpg"/><Relationship Id="rId4" Type="http://schemas.openxmlformats.org/officeDocument/2006/relationships/slide" Target="slide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3.xml"/><Relationship Id="rId1" Type="http://schemas.openxmlformats.org/officeDocument/2006/relationships/slideLayout" Target="../slideLayouts/slideLayout46.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9.pn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8.svg"/><Relationship Id="rId5" Type="http://schemas.openxmlformats.org/officeDocument/2006/relationships/hyperlink" Target="PRI-3T-All-the-Time-EU-VOU-SEGUIR-JESUS.mp3" TargetMode="External"/><Relationship Id="rId4" Type="http://schemas.openxmlformats.org/officeDocument/2006/relationships/hyperlink" Target="https://www.youtube.com/watch?v=j1fr0mu5IfM&amp;list=RDj1fr0mu5IfM&amp;start_radio=1"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4.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9.pn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8.svg"/><Relationship Id="rId5" Type="http://schemas.openxmlformats.org/officeDocument/2006/relationships/hyperlink" Target="PRI-3T-8XVERSO-JOAO-8-12-PORTUGUES.mp3" TargetMode="External"/><Relationship Id="rId4" Type="http://schemas.openxmlformats.org/officeDocument/2006/relationships/hyperlink" Target="https://www.youtube.com/watch?v=7WUXti1V05A&amp;list=RD7WUXti1V05A&amp;start_radio=1"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9.pn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8.svg"/><Relationship Id="rId5" Type="http://schemas.openxmlformats.org/officeDocument/2006/relationships/hyperlink" Target="PRI-3T-All-the-Time-EU-VOU-SEGUIR-JESUS.mp3" TargetMode="External"/><Relationship Id="rId4" Type="http://schemas.openxmlformats.org/officeDocument/2006/relationships/hyperlink" Target="https://www.youtube.com/watch?v=j1fr0mu5IfM&amp;list=RDj1fr0mu5IfM&amp;start_radio=1"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hyperlink" Target="mailto:ruy.ernesto.virtual@gmail.com" TargetMode="Externa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40.xml"/></Relationships>
</file>

<file path=ppt/slides/_rels/slide7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08</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22/</a:t>
            </a:r>
            <a:r>
              <a:rPr lang="pt-BR" altLang="pt-BR" sz="1900" b="1" dirty="0" err="1"/>
              <a:t>ago</a:t>
            </a:r>
            <a:r>
              <a:rPr lang="pt-BR" altLang="pt-BR" sz="1900" b="1" dirty="0"/>
              <a: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Chamado dos discípulos</a:t>
            </a:r>
          </a:p>
        </p:txBody>
      </p:sp>
      <p:pic>
        <p:nvPicPr>
          <p:cNvPr id="11" name="Espaço Reservado para Imagem 10">
            <a:extLst>
              <a:ext uri="{FF2B5EF4-FFF2-40B4-BE49-F238E27FC236}">
                <a16:creationId xmlns:a16="http://schemas.microsoft.com/office/drawing/2014/main" id="{21C45EB6-4174-5A1E-0FB3-8F190101A804}"/>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t="138" b="138"/>
          <a:stretch>
            <a:fillRect/>
          </a:stretch>
        </p:blipFill>
        <p:spPr>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8" name="Retângulo 7">
            <a:hlinkClick r:id="rId5" action="ppaction://hlinkfile"/>
            <a:extLst>
              <a:ext uri="{FF2B5EF4-FFF2-40B4-BE49-F238E27FC236}">
                <a16:creationId xmlns:a16="http://schemas.microsoft.com/office/drawing/2014/main" id="{2CC6247B-1B24-DDCC-05A4-07E6A2D0081D}"/>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12. Incrível</a:t>
            </a:r>
          </a:p>
        </p:txBody>
      </p:sp>
      <p:sp>
        <p:nvSpPr>
          <p:cNvPr id="9" name="Retângulo 8">
            <a:extLst>
              <a:ext uri="{FF2B5EF4-FFF2-40B4-BE49-F238E27FC236}">
                <a16:creationId xmlns:a16="http://schemas.microsoft.com/office/drawing/2014/main" id="{D86BDCBD-9807-9A12-2134-D9165534E1DF}"/>
              </a:ext>
            </a:extLst>
          </p:cNvPr>
          <p:cNvSpPr/>
          <p:nvPr/>
        </p:nvSpPr>
        <p:spPr>
          <a:xfrm>
            <a:off x="1564290" y="1628801"/>
            <a:ext cx="6248070" cy="273630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É maravilhoso</a:t>
            </a:r>
          </a:p>
          <a:p>
            <a:r>
              <a:rPr lang="pt-BR" sz="2400" b="1" dirty="0">
                <a:solidFill>
                  <a:schemeClr val="tx1"/>
                </a:solidFill>
              </a:rPr>
              <a:t>Acho mesmo incrível                          4X</a:t>
            </a:r>
          </a:p>
          <a:p>
            <a:r>
              <a:rPr lang="pt-BR" sz="2400" b="1" dirty="0">
                <a:solidFill>
                  <a:schemeClr val="tx1"/>
                </a:solidFill>
              </a:rPr>
              <a:t>Que o Deus do céu me ame </a:t>
            </a:r>
          </a:p>
          <a:p>
            <a:r>
              <a:rPr lang="pt-BR" sz="2400" b="1" dirty="0">
                <a:solidFill>
                  <a:schemeClr val="tx1"/>
                </a:solidFill>
              </a:rPr>
              <a:t>E ame tanto assim</a:t>
            </a:r>
          </a:p>
          <a:p>
            <a:endParaRPr lang="pt-BR" sz="2400" b="1" dirty="0">
              <a:solidFill>
                <a:schemeClr val="tx1"/>
              </a:solidFill>
            </a:endParaRPr>
          </a:p>
          <a:p>
            <a:r>
              <a:rPr lang="pt-BR" sz="2400" b="1" dirty="0">
                <a:solidFill>
                  <a:schemeClr val="tx1"/>
                </a:solidFill>
              </a:rPr>
              <a:t>Que o Deus do céu me ame </a:t>
            </a:r>
          </a:p>
          <a:p>
            <a:r>
              <a:rPr lang="pt-BR" sz="2400" b="1" dirty="0">
                <a:solidFill>
                  <a:schemeClr val="tx1"/>
                </a:solidFill>
              </a:rPr>
              <a:t>E ame tanto assim</a:t>
            </a:r>
          </a:p>
          <a:p>
            <a:endParaRPr lang="pt-BR" sz="2400" b="1" dirty="0">
              <a:solidFill>
                <a:schemeClr val="tx1"/>
              </a:solidFill>
            </a:endParaRPr>
          </a:p>
        </p:txBody>
      </p:sp>
      <p:pic>
        <p:nvPicPr>
          <p:cNvPr id="10" name="Gráfico 9" descr="Clave de sol com preenchimento sólido">
            <a:hlinkClick r:id="rId5" action="ppaction://hlinkfile"/>
            <a:extLst>
              <a:ext uri="{FF2B5EF4-FFF2-40B4-BE49-F238E27FC236}">
                <a16:creationId xmlns:a16="http://schemas.microsoft.com/office/drawing/2014/main" id="{3F52A3B9-648C-5969-4AD8-02AE89802D4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31640" y="619200"/>
            <a:ext cx="914400" cy="914400"/>
          </a:xfrm>
          <a:prstGeom prst="rect">
            <a:avLst/>
          </a:prstGeom>
        </p:spPr>
      </p:pic>
      <p:sp>
        <p:nvSpPr>
          <p:cNvPr id="11" name="Chave Direita 10">
            <a:extLst>
              <a:ext uri="{FF2B5EF4-FFF2-40B4-BE49-F238E27FC236}">
                <a16:creationId xmlns:a16="http://schemas.microsoft.com/office/drawing/2014/main" id="{35C5356E-286C-7DA5-0542-447D66A7E815}"/>
              </a:ext>
            </a:extLst>
          </p:cNvPr>
          <p:cNvSpPr/>
          <p:nvPr/>
        </p:nvSpPr>
        <p:spPr>
          <a:xfrm>
            <a:off x="5292080" y="1671780"/>
            <a:ext cx="432048" cy="1541196"/>
          </a:xfrm>
          <a:prstGeom prst="rightBrace">
            <a:avLst>
              <a:gd name="adj1" fmla="val 8333"/>
              <a:gd name="adj2" fmla="val 3869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2" name="Retângulo 11">
            <a:extLst>
              <a:ext uri="{FF2B5EF4-FFF2-40B4-BE49-F238E27FC236}">
                <a16:creationId xmlns:a16="http://schemas.microsoft.com/office/drawing/2014/main" id="{A8ED6D9A-2C00-BBD3-C4EA-568A3BC85FA5}"/>
              </a:ext>
            </a:extLst>
          </p:cNvPr>
          <p:cNvSpPr/>
          <p:nvPr/>
        </p:nvSpPr>
        <p:spPr>
          <a:xfrm>
            <a:off x="67919" y="6196136"/>
            <a:ext cx="1224136" cy="648072"/>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dirty="0">
                <a:solidFill>
                  <a:srgbClr val="FFFF00"/>
                </a:solidFill>
              </a:rPr>
              <a:t>Falta link Youtube</a:t>
            </a:r>
          </a:p>
        </p:txBody>
      </p:sp>
      <p:pic>
        <p:nvPicPr>
          <p:cNvPr id="13" name="PRI-3T-Amazing-INCRIVEL">
            <a:hlinkClick r:id="" action="ppaction://media"/>
            <a:extLst>
              <a:ext uri="{FF2B5EF4-FFF2-40B4-BE49-F238E27FC236}">
                <a16:creationId xmlns:a16="http://schemas.microsoft.com/office/drawing/2014/main" id="{78D74A57-C091-38FA-8436-9F4BAF37B62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03827653"/>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3" name="Retângulo 2">
            <a:hlinkClick r:id="rId5"/>
            <a:extLst>
              <a:ext uri="{FF2B5EF4-FFF2-40B4-BE49-F238E27FC236}">
                <a16:creationId xmlns:a16="http://schemas.microsoft.com/office/drawing/2014/main" id="{441D0693-1CCA-00C5-CD99-C75149C12447}"/>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16. Nunca vou desistir</a:t>
            </a:r>
          </a:p>
        </p:txBody>
      </p:sp>
      <p:sp>
        <p:nvSpPr>
          <p:cNvPr id="5" name="Retângulo 4">
            <a:extLst>
              <a:ext uri="{FF2B5EF4-FFF2-40B4-BE49-F238E27FC236}">
                <a16:creationId xmlns:a16="http://schemas.microsoft.com/office/drawing/2014/main" id="{9F53E269-77CC-B3B3-B75E-4341E2AF7282}"/>
              </a:ext>
            </a:extLst>
          </p:cNvPr>
          <p:cNvSpPr/>
          <p:nvPr/>
        </p:nvSpPr>
        <p:spPr>
          <a:xfrm>
            <a:off x="1564290" y="1628801"/>
            <a:ext cx="6248070" cy="489654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Eu vou seguir até o fim,</a:t>
            </a:r>
          </a:p>
          <a:p>
            <a:r>
              <a:rPr lang="pt-BR" sz="2400" b="1" dirty="0">
                <a:solidFill>
                  <a:schemeClr val="tx1"/>
                </a:solidFill>
              </a:rPr>
              <a:t>Seguir a Cristo e assim prosseguir.</a:t>
            </a:r>
          </a:p>
          <a:p>
            <a:r>
              <a:rPr lang="pt-BR" sz="2400" b="1" dirty="0">
                <a:solidFill>
                  <a:schemeClr val="tx1"/>
                </a:solidFill>
              </a:rPr>
              <a:t>Então se tudo está perfeito</a:t>
            </a:r>
          </a:p>
          <a:p>
            <a:r>
              <a:rPr lang="pt-BR" sz="2400" b="1" dirty="0">
                <a:solidFill>
                  <a:schemeClr val="tx1"/>
                </a:solidFill>
              </a:rPr>
              <a:t>Ou se vai tudo mal</a:t>
            </a:r>
          </a:p>
          <a:p>
            <a:r>
              <a:rPr lang="pt-BR" sz="2400" b="1" dirty="0">
                <a:solidFill>
                  <a:schemeClr val="tx1"/>
                </a:solidFill>
              </a:rPr>
              <a:t>Estou com Cristo e nunca vou desistir.</a:t>
            </a:r>
          </a:p>
          <a:p>
            <a:endParaRPr lang="pt-BR" sz="2400" b="1" dirty="0">
              <a:solidFill>
                <a:schemeClr val="tx1"/>
              </a:solidFill>
            </a:endParaRPr>
          </a:p>
          <a:p>
            <a:r>
              <a:rPr lang="pt-BR" sz="2400" b="1" dirty="0">
                <a:solidFill>
                  <a:schemeClr val="tx1"/>
                </a:solidFill>
              </a:rPr>
              <a:t>Assim eu vou seguir até o fim,</a:t>
            </a:r>
          </a:p>
          <a:p>
            <a:r>
              <a:rPr lang="pt-BR" sz="2400" b="1" dirty="0">
                <a:solidFill>
                  <a:schemeClr val="tx1"/>
                </a:solidFill>
              </a:rPr>
              <a:t>Seguir a Cristo e assim prosseguir.</a:t>
            </a:r>
          </a:p>
          <a:p>
            <a:r>
              <a:rPr lang="pt-BR" sz="2400" b="1" dirty="0">
                <a:solidFill>
                  <a:schemeClr val="tx1"/>
                </a:solidFill>
              </a:rPr>
              <a:t>Então se tudo está perfeito                               2X</a:t>
            </a:r>
          </a:p>
          <a:p>
            <a:r>
              <a:rPr lang="pt-BR" sz="2400" b="1" dirty="0">
                <a:solidFill>
                  <a:schemeClr val="tx1"/>
                </a:solidFill>
              </a:rPr>
              <a:t>Ou se vai tudo mal</a:t>
            </a:r>
          </a:p>
          <a:p>
            <a:r>
              <a:rPr lang="pt-BR" sz="2400" b="1" dirty="0">
                <a:solidFill>
                  <a:schemeClr val="tx1"/>
                </a:solidFill>
              </a:rPr>
              <a:t>Estou com Cristo e nunca vou desistir.</a:t>
            </a:r>
          </a:p>
          <a:p>
            <a:endParaRPr lang="pt-BR" sz="2400" b="1" dirty="0">
              <a:solidFill>
                <a:schemeClr val="tx1"/>
              </a:solidFill>
            </a:endParaRPr>
          </a:p>
          <a:p>
            <a:r>
              <a:rPr lang="pt-BR" sz="2400" b="1" dirty="0">
                <a:solidFill>
                  <a:schemeClr val="tx1"/>
                </a:solidFill>
              </a:rPr>
              <a:t>Estou com Cristo e nunca vou desistir.    (2X)</a:t>
            </a:r>
          </a:p>
          <a:p>
            <a:endParaRPr lang="pt-BR" sz="2400" b="1" dirty="0">
              <a:solidFill>
                <a:schemeClr val="tx1"/>
              </a:solidFill>
            </a:endParaRPr>
          </a:p>
        </p:txBody>
      </p:sp>
      <p:pic>
        <p:nvPicPr>
          <p:cNvPr id="8" name="Gráfico 7" descr="Clave de sol com preenchimento sólido">
            <a:hlinkClick r:id="rId6" action="ppaction://hlinkfile"/>
            <a:extLst>
              <a:ext uri="{FF2B5EF4-FFF2-40B4-BE49-F238E27FC236}">
                <a16:creationId xmlns:a16="http://schemas.microsoft.com/office/drawing/2014/main" id="{9EFB945A-9D63-2351-1BD7-A1EC7262856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19200"/>
            <a:ext cx="914400" cy="914400"/>
          </a:xfrm>
          <a:prstGeom prst="rect">
            <a:avLst/>
          </a:prstGeom>
        </p:spPr>
      </p:pic>
      <p:sp>
        <p:nvSpPr>
          <p:cNvPr id="9" name="Chave Direita 8">
            <a:extLst>
              <a:ext uri="{FF2B5EF4-FFF2-40B4-BE49-F238E27FC236}">
                <a16:creationId xmlns:a16="http://schemas.microsoft.com/office/drawing/2014/main" id="{703DB121-2C0F-DB57-F9BC-7E71DBE6BD6C}"/>
              </a:ext>
            </a:extLst>
          </p:cNvPr>
          <p:cNvSpPr/>
          <p:nvPr/>
        </p:nvSpPr>
        <p:spPr>
          <a:xfrm>
            <a:off x="6588224" y="3915916"/>
            <a:ext cx="360040" cy="1800200"/>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0" name="PRI-3T-Rest-Of-My-Life-NUNCA-VOU-DESISTIR">
            <a:hlinkClick r:id="" action="ppaction://media"/>
            <a:extLst>
              <a:ext uri="{FF2B5EF4-FFF2-40B4-BE49-F238E27FC236}">
                <a16:creationId xmlns:a16="http://schemas.microsoft.com/office/drawing/2014/main" id="{FCBEA3C5-5CB5-52D5-0FDC-93BF2EE641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726569821"/>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5"/>
            <a:extLst>
              <a:ext uri="{FF2B5EF4-FFF2-40B4-BE49-F238E27FC236}">
                <a16:creationId xmlns:a16="http://schemas.microsoft.com/office/drawing/2014/main" id="{D0BC6473-1E9C-12D1-2B72-573EF43A3FB1}"/>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13. Neste Dia Especial</a:t>
            </a:r>
          </a:p>
        </p:txBody>
      </p:sp>
      <p:sp>
        <p:nvSpPr>
          <p:cNvPr id="8" name="Retângulo 7">
            <a:extLst>
              <a:ext uri="{FF2B5EF4-FFF2-40B4-BE49-F238E27FC236}">
                <a16:creationId xmlns:a16="http://schemas.microsoft.com/office/drawing/2014/main" id="{694B1778-E63E-1E1D-4007-D6AA8055A12C}"/>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Deus nos fez, nos salvou</a:t>
            </a:r>
          </a:p>
          <a:p>
            <a:r>
              <a:rPr lang="pt-BR" sz="2400" b="1" dirty="0">
                <a:solidFill>
                  <a:schemeClr val="tx1"/>
                </a:solidFill>
              </a:rPr>
              <a:t>E vai levar-nos para o lar.             3X</a:t>
            </a: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r>
              <a:rPr lang="pt-BR" sz="2400" b="1" dirty="0">
                <a:solidFill>
                  <a:schemeClr val="tx1"/>
                </a:solidFill>
              </a:rPr>
              <a:t>Neste dia especial.</a:t>
            </a:r>
          </a:p>
          <a:p>
            <a:r>
              <a:rPr lang="pt-BR" sz="2400" b="1" dirty="0">
                <a:solidFill>
                  <a:schemeClr val="tx1"/>
                </a:solidFill>
              </a:rPr>
              <a:t>Lá, lá, lá, lá. </a:t>
            </a:r>
          </a:p>
          <a:p>
            <a:r>
              <a:rPr lang="pt-BR" sz="2400" b="1" dirty="0">
                <a:solidFill>
                  <a:schemeClr val="tx1"/>
                </a:solidFill>
              </a:rPr>
              <a:t>Lá, lá, lá, lá.                      3X</a:t>
            </a:r>
          </a:p>
          <a:p>
            <a:r>
              <a:rPr lang="pt-BR" sz="2400" b="1" dirty="0">
                <a:solidFill>
                  <a:schemeClr val="tx1"/>
                </a:solidFill>
              </a:rPr>
              <a:t>Lá, lá, lá, lá, lá, lá.</a:t>
            </a:r>
          </a:p>
        </p:txBody>
      </p:sp>
      <p:pic>
        <p:nvPicPr>
          <p:cNvPr id="10" name="Gráfico 9" descr="Clave de sol com preenchimento sólido">
            <a:hlinkClick r:id="rId6" action="ppaction://hlinkfile"/>
            <a:extLst>
              <a:ext uri="{FF2B5EF4-FFF2-40B4-BE49-F238E27FC236}">
                <a16:creationId xmlns:a16="http://schemas.microsoft.com/office/drawing/2014/main" id="{22E0671B-73B0-E0F9-4C86-79467A3DE5E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1" name="Chave Direita 10">
            <a:extLst>
              <a:ext uri="{FF2B5EF4-FFF2-40B4-BE49-F238E27FC236}">
                <a16:creationId xmlns:a16="http://schemas.microsoft.com/office/drawing/2014/main" id="{6D74F517-B9AB-351B-8A9F-34D5A6923716}"/>
              </a:ext>
            </a:extLst>
          </p:cNvPr>
          <p:cNvSpPr/>
          <p:nvPr/>
        </p:nvSpPr>
        <p:spPr>
          <a:xfrm>
            <a:off x="5076056" y="1844824"/>
            <a:ext cx="216024" cy="580257"/>
          </a:xfrm>
          <a:prstGeom prst="rightBrace">
            <a:avLst>
              <a:gd name="adj1" fmla="val 8333"/>
              <a:gd name="adj2" fmla="val 7298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2" name="Chave Direita 11">
            <a:extLst>
              <a:ext uri="{FF2B5EF4-FFF2-40B4-BE49-F238E27FC236}">
                <a16:creationId xmlns:a16="http://schemas.microsoft.com/office/drawing/2014/main" id="{A1119E03-3A45-8590-CCD1-9CF26C6B4351}"/>
              </a:ext>
            </a:extLst>
          </p:cNvPr>
          <p:cNvSpPr/>
          <p:nvPr/>
        </p:nvSpPr>
        <p:spPr>
          <a:xfrm>
            <a:off x="5958154" y="2564904"/>
            <a:ext cx="216024" cy="1368152"/>
          </a:xfrm>
          <a:prstGeom prst="rightBrace">
            <a:avLst>
              <a:gd name="adj1" fmla="val 8333"/>
              <a:gd name="adj2" fmla="val 56633"/>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Chave Direita 12">
            <a:extLst>
              <a:ext uri="{FF2B5EF4-FFF2-40B4-BE49-F238E27FC236}">
                <a16:creationId xmlns:a16="http://schemas.microsoft.com/office/drawing/2014/main" id="{9A069873-800F-2C0B-EA36-F37BFA09FB2D}"/>
              </a:ext>
            </a:extLst>
          </p:cNvPr>
          <p:cNvSpPr/>
          <p:nvPr/>
        </p:nvSpPr>
        <p:spPr>
          <a:xfrm>
            <a:off x="4067944" y="4327004"/>
            <a:ext cx="216024" cy="1075928"/>
          </a:xfrm>
          <a:prstGeom prst="rightBrace">
            <a:avLst>
              <a:gd name="adj1" fmla="val 8333"/>
              <a:gd name="adj2" fmla="val 4704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4" name="PRI-3T-Sabbath-Song-NESTE-DIA-ESPECIAL">
            <a:hlinkClick r:id="" action="ppaction://media"/>
            <a:extLst>
              <a:ext uri="{FF2B5EF4-FFF2-40B4-BE49-F238E27FC236}">
                <a16:creationId xmlns:a16="http://schemas.microsoft.com/office/drawing/2014/main" id="{41D67543-EDAF-A9CE-AEAA-2C28F6498E7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318228769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8" name="Retângulo 7">
            <a:hlinkClick r:id="rId5"/>
            <a:extLst>
              <a:ext uri="{FF2B5EF4-FFF2-40B4-BE49-F238E27FC236}">
                <a16:creationId xmlns:a16="http://schemas.microsoft.com/office/drawing/2014/main" id="{43D69885-4EA6-9261-3ED8-75D003F67975}"/>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Graças Dou, Pai</a:t>
            </a:r>
          </a:p>
        </p:txBody>
      </p:sp>
      <p:sp>
        <p:nvSpPr>
          <p:cNvPr id="10" name="Retângulo 9">
            <a:extLst>
              <a:ext uri="{FF2B5EF4-FFF2-40B4-BE49-F238E27FC236}">
                <a16:creationId xmlns:a16="http://schemas.microsoft.com/office/drawing/2014/main" id="{4E68FBFC-F5B6-E328-B7FA-2972212BF601}"/>
              </a:ext>
            </a:extLst>
          </p:cNvPr>
          <p:cNvSpPr/>
          <p:nvPr/>
        </p:nvSpPr>
        <p:spPr>
          <a:xfrm>
            <a:off x="1547912" y="1700807"/>
            <a:ext cx="6912520" cy="259228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Graças dou, Pai </a:t>
            </a:r>
          </a:p>
          <a:p>
            <a:r>
              <a:rPr lang="pt-BR" sz="2400" b="1" dirty="0">
                <a:solidFill>
                  <a:schemeClr val="tx1"/>
                </a:solidFill>
              </a:rPr>
              <a:t>Pelas bençãos de Tuas mãos</a:t>
            </a:r>
          </a:p>
          <a:p>
            <a:r>
              <a:rPr lang="pt-BR" sz="2400" b="1" dirty="0">
                <a:solidFill>
                  <a:schemeClr val="tx1"/>
                </a:solidFill>
              </a:rPr>
              <a:t>Eu te devolvo, um pouco só</a:t>
            </a:r>
          </a:p>
          <a:p>
            <a:r>
              <a:rPr lang="pt-BR" sz="2400" b="1" dirty="0">
                <a:solidFill>
                  <a:schemeClr val="tx1"/>
                </a:solidFill>
              </a:rPr>
              <a:t>Do muito que me dás                                                  2X</a:t>
            </a:r>
          </a:p>
          <a:p>
            <a:r>
              <a:rPr lang="pt-BR" sz="2400" b="1" dirty="0">
                <a:solidFill>
                  <a:schemeClr val="tx1"/>
                </a:solidFill>
              </a:rPr>
              <a:t>Que esta oferta seja abençoada, enfim</a:t>
            </a:r>
          </a:p>
          <a:p>
            <a:r>
              <a:rPr lang="pt-BR" sz="2400" b="1" dirty="0">
                <a:solidFill>
                  <a:schemeClr val="tx1"/>
                </a:solidFill>
              </a:rPr>
              <a:t>Traga auxílio e ajuda</a:t>
            </a:r>
          </a:p>
          <a:p>
            <a:r>
              <a:rPr lang="pt-BR" sz="2400" b="1" dirty="0">
                <a:solidFill>
                  <a:schemeClr val="tx1"/>
                </a:solidFill>
              </a:rPr>
              <a:t>Para quem necessitar</a:t>
            </a:r>
          </a:p>
        </p:txBody>
      </p:sp>
      <p:pic>
        <p:nvPicPr>
          <p:cNvPr id="12" name="Gráfico 11" descr="Clave de sol com preenchimento sólido">
            <a:hlinkClick r:id="rId6" action="ppaction://hlinkfile"/>
            <a:extLst>
              <a:ext uri="{FF2B5EF4-FFF2-40B4-BE49-F238E27FC236}">
                <a16:creationId xmlns:a16="http://schemas.microsoft.com/office/drawing/2014/main" id="{CC1DA856-1CCC-79FA-E54D-0D73753271D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4" name="Chave Direita 13">
            <a:extLst>
              <a:ext uri="{FF2B5EF4-FFF2-40B4-BE49-F238E27FC236}">
                <a16:creationId xmlns:a16="http://schemas.microsoft.com/office/drawing/2014/main" id="{9C56E21D-9ECC-3064-2962-C8FE1A48DED7}"/>
              </a:ext>
            </a:extLst>
          </p:cNvPr>
          <p:cNvSpPr/>
          <p:nvPr/>
        </p:nvSpPr>
        <p:spPr>
          <a:xfrm>
            <a:off x="7248506" y="1750943"/>
            <a:ext cx="378042" cy="2484277"/>
          </a:xfrm>
          <a:prstGeom prst="rightBrace">
            <a:avLst>
              <a:gd name="adj1" fmla="val 8333"/>
              <a:gd name="adj2" fmla="val 4916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2" name="PRI-3T-Thank-You-Jesus-GRACAS-DOU-PAI">
            <a:hlinkClick r:id="" action="ppaction://media"/>
            <a:extLst>
              <a:ext uri="{FF2B5EF4-FFF2-40B4-BE49-F238E27FC236}">
                <a16:creationId xmlns:a16="http://schemas.microsoft.com/office/drawing/2014/main" id="{4C22D14F-4F91-0227-40FC-6C466A629E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20428055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61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50B7F838-479E-9198-C897-D4DFF5ACDF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spTree>
    <p:extLst>
      <p:ext uri="{BB962C8B-B14F-4D97-AF65-F5344CB8AC3E}">
        <p14:creationId xmlns:p14="http://schemas.microsoft.com/office/powerpoint/2010/main" val="1436022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DDF760C-FAB5-2A96-B434-9C062A3C64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7" name="Imagem 6">
            <a:extLst>
              <a:ext uri="{FF2B5EF4-FFF2-40B4-BE49-F238E27FC236}">
                <a16:creationId xmlns:a16="http://schemas.microsoft.com/office/drawing/2014/main" id="{DC4CBAFC-E0E5-0A6E-6E56-FE894C2D3DD3}"/>
              </a:ext>
            </a:extLst>
          </p:cNvPr>
          <p:cNvPicPr>
            <a:picLocks noChangeAspect="1"/>
          </p:cNvPicPr>
          <p:nvPr/>
        </p:nvPicPr>
        <p:blipFill>
          <a:blip r:embed="rId3">
            <a:extLst>
              <a:ext uri="{28A0092B-C50C-407E-A947-70E740481C1C}">
                <a14:useLocalDpi xmlns:a14="http://schemas.microsoft.com/office/drawing/2010/main" val="0"/>
              </a:ext>
            </a:extLst>
          </a:blip>
          <a:srcRect l="14175"/>
          <a:stretch>
            <a:fillRect/>
          </a:stretch>
        </p:blipFill>
        <p:spPr>
          <a:xfrm>
            <a:off x="1296144" y="675804"/>
            <a:ext cx="7847856" cy="6186791"/>
          </a:xfrm>
          <a:prstGeom prst="rect">
            <a:avLst/>
          </a:prstGeom>
        </p:spPr>
      </p:pic>
      <p:pic>
        <p:nvPicPr>
          <p:cNvPr id="6" name="Imagem 5">
            <a:extLst>
              <a:ext uri="{FF2B5EF4-FFF2-40B4-BE49-F238E27FC236}">
                <a16:creationId xmlns:a16="http://schemas.microsoft.com/office/drawing/2014/main" id="{9FA0E3BE-E2E9-7BA2-3A0E-9E2F4B9151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0" y="669640"/>
            <a:ext cx="9144000" cy="6186791"/>
          </a:xfrm>
          <a:prstGeom prst="rect">
            <a:avLst/>
          </a:prstGeom>
        </p:spPr>
      </p:pic>
      <p:sp>
        <p:nvSpPr>
          <p:cNvPr id="12" name="Elipse 11">
            <a:extLst>
              <a:ext uri="{FF2B5EF4-FFF2-40B4-BE49-F238E27FC236}">
                <a16:creationId xmlns:a16="http://schemas.microsoft.com/office/drawing/2014/main" id="{FEFD010E-8883-C982-ABF2-D26677D87BCE}"/>
              </a:ext>
            </a:extLst>
          </p:cNvPr>
          <p:cNvSpPr/>
          <p:nvPr/>
        </p:nvSpPr>
        <p:spPr>
          <a:xfrm>
            <a:off x="585460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902801"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
        <p:nvSpPr>
          <p:cNvPr id="19" name="Elipse 18">
            <a:extLst>
              <a:ext uri="{FF2B5EF4-FFF2-40B4-BE49-F238E27FC236}">
                <a16:creationId xmlns:a16="http://schemas.microsoft.com/office/drawing/2014/main" id="{E27854E4-449C-6CCF-C9D1-3E697E29779D}"/>
              </a:ext>
            </a:extLst>
          </p:cNvPr>
          <p:cNvSpPr/>
          <p:nvPr/>
        </p:nvSpPr>
        <p:spPr>
          <a:xfrm>
            <a:off x="4732718" y="81819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20" name="Elipse 19">
            <a:extLst>
              <a:ext uri="{FF2B5EF4-FFF2-40B4-BE49-F238E27FC236}">
                <a16:creationId xmlns:a16="http://schemas.microsoft.com/office/drawing/2014/main" id="{7F027538-ED05-DE8B-F347-9EEAC901C275}"/>
              </a:ext>
            </a:extLst>
          </p:cNvPr>
          <p:cNvSpPr/>
          <p:nvPr/>
        </p:nvSpPr>
        <p:spPr>
          <a:xfrm>
            <a:off x="3326683"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
        <p:nvSpPr>
          <p:cNvPr id="21" name="Elipse 20">
            <a:extLst>
              <a:ext uri="{FF2B5EF4-FFF2-40B4-BE49-F238E27FC236}">
                <a16:creationId xmlns:a16="http://schemas.microsoft.com/office/drawing/2014/main" id="{9CF41C67-0A93-CB9B-FB85-A0FA265024C6}"/>
              </a:ext>
            </a:extLst>
          </p:cNvPr>
          <p:cNvSpPr/>
          <p:nvPr/>
        </p:nvSpPr>
        <p:spPr>
          <a:xfrm>
            <a:off x="190068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09</a:t>
            </a:r>
            <a:endParaRPr lang="pt-BR" dirty="0">
              <a:solidFill>
                <a:schemeClr val="tx1"/>
              </a:solidFill>
            </a:endParaRPr>
          </a:p>
        </p:txBody>
      </p:sp>
      <p:sp>
        <p:nvSpPr>
          <p:cNvPr id="22" name="Elipse 21">
            <a:extLst>
              <a:ext uri="{FF2B5EF4-FFF2-40B4-BE49-F238E27FC236}">
                <a16:creationId xmlns:a16="http://schemas.microsoft.com/office/drawing/2014/main" id="{5C0F2CA1-8548-46A2-6757-D4538321F9CB}"/>
              </a:ext>
            </a:extLst>
          </p:cNvPr>
          <p:cNvSpPr/>
          <p:nvPr/>
        </p:nvSpPr>
        <p:spPr>
          <a:xfrm>
            <a:off x="362857"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08</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spaço Reservado para Texto 1">
            <a:extLst>
              <a:ext uri="{FF2B5EF4-FFF2-40B4-BE49-F238E27FC236}">
                <a16:creationId xmlns:a16="http://schemas.microsoft.com/office/drawing/2014/main" id="{A2719535-9921-8C60-EA4F-93042DE70C55}"/>
              </a:ext>
            </a:extLst>
          </p:cNvPr>
          <p:cNvSpPr>
            <a:spLocks noGrp="1"/>
          </p:cNvSpPr>
          <p:nvPr>
            <p:ph type="body" sz="quarter" idx="10"/>
          </p:nvPr>
        </p:nvSpPr>
        <p:spPr>
          <a:xfrm>
            <a:off x="71996" y="679578"/>
            <a:ext cx="2959200" cy="4549622"/>
          </a:xfrm>
          <a:prstGeom prst="rect">
            <a:avLst/>
          </a:prstGeom>
        </p:spPr>
        <p:txBody>
          <a:bodyPr/>
          <a:lstStyle/>
          <a:p>
            <a:pPr indent="360000">
              <a:lnSpc>
                <a:spcPct val="100000"/>
              </a:lnSpc>
            </a:pPr>
            <a:r>
              <a:rPr lang="pt-BR" dirty="0">
                <a:solidFill>
                  <a:srgbClr val="1F1F1F"/>
                </a:solidFill>
                <a:latin typeface="inherit"/>
              </a:rPr>
              <a:t>Nas florestas densas da Alemanha, vive um felino selvagem chamado lince. Ele tem pelagem marrom-avermelhada com manchas pretas, cauda curta, orelhas pontudas com pontas pretas e tufos de pelo em cada lado do queixo. Deus lhe deu pernas poderosas, que o ajudam a subir em árvores e a pular de até 3 metros de altura! Os linces têm visão e audição melhores que as dos humanos, o que os torna bons caçadores.</a:t>
            </a:r>
          </a:p>
        </p:txBody>
      </p:sp>
      <p:sp>
        <p:nvSpPr>
          <p:cNvPr id="17" name="Espaço Reservado para Texto 5">
            <a:extLst>
              <a:ext uri="{FF2B5EF4-FFF2-40B4-BE49-F238E27FC236}">
                <a16:creationId xmlns:a16="http://schemas.microsoft.com/office/drawing/2014/main" id="{03553FBB-C8E4-3035-E2C8-C0D80EA914F4}"/>
              </a:ext>
            </a:extLst>
          </p:cNvPr>
          <p:cNvSpPr>
            <a:spLocks noGrp="1"/>
          </p:cNvSpPr>
          <p:nvPr>
            <p:ph type="body" sz="quarter" idx="12"/>
          </p:nvPr>
        </p:nvSpPr>
        <p:spPr>
          <a:xfrm>
            <a:off x="34924" y="116631"/>
            <a:ext cx="864667" cy="491697"/>
          </a:xfrm>
        </p:spPr>
        <p:txBody>
          <a:bodyPr/>
          <a:lstStyle/>
          <a:p>
            <a:r>
              <a:rPr lang="pt-BR" dirty="0"/>
              <a:t>S08</a:t>
            </a:r>
          </a:p>
        </p:txBody>
      </p:sp>
      <p:sp>
        <p:nvSpPr>
          <p:cNvPr id="18" name="Retângulo 17">
            <a:extLst>
              <a:ext uri="{FF2B5EF4-FFF2-40B4-BE49-F238E27FC236}">
                <a16:creationId xmlns:a16="http://schemas.microsoft.com/office/drawing/2014/main" id="{6E6D6E43-B9A1-B25F-7D60-F3195CE5F7B3}"/>
              </a:ext>
            </a:extLst>
          </p:cNvPr>
          <p:cNvSpPr/>
          <p:nvPr/>
        </p:nvSpPr>
        <p:spPr>
          <a:xfrm>
            <a:off x="71996" y="6021288"/>
            <a:ext cx="1475668"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Alemanha</a:t>
            </a:r>
          </a:p>
        </p:txBody>
      </p:sp>
      <p:pic>
        <p:nvPicPr>
          <p:cNvPr id="19" name="Imagem 18">
            <a:extLst>
              <a:ext uri="{FF2B5EF4-FFF2-40B4-BE49-F238E27FC236}">
                <a16:creationId xmlns:a16="http://schemas.microsoft.com/office/drawing/2014/main" id="{47BEA39F-8A0D-5B20-F2A6-226C411A73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5656" y="5925661"/>
            <a:ext cx="1102643" cy="839325"/>
          </a:xfrm>
          <a:prstGeom prst="rect">
            <a:avLst/>
          </a:prstGeom>
          <a:ln w="25400">
            <a:solidFill>
              <a:schemeClr val="tx1"/>
            </a:solidFill>
          </a:ln>
        </p:spPr>
      </p:pic>
      <p:pic>
        <p:nvPicPr>
          <p:cNvPr id="20" name="Imagem 19" descr="Lynx is sitting on a rock">
            <a:extLst>
              <a:ext uri="{FF2B5EF4-FFF2-40B4-BE49-F238E27FC236}">
                <a16:creationId xmlns:a16="http://schemas.microsoft.com/office/drawing/2014/main" id="{C3E21A89-5061-1CE6-54B0-EB20E21877EF}"/>
              </a:ext>
            </a:extLst>
          </p:cNvPr>
          <p:cNvPicPr>
            <a:picLocks noChangeAspect="1"/>
          </p:cNvPicPr>
          <p:nvPr/>
        </p:nvPicPr>
        <p:blipFill>
          <a:blip r:embed="rId4"/>
          <a:stretch>
            <a:fillRect/>
          </a:stretch>
        </p:blipFill>
        <p:spPr>
          <a:xfrm>
            <a:off x="4967548" y="4028682"/>
            <a:ext cx="4104456" cy="2736304"/>
          </a:xfrm>
          <a:prstGeom prst="rect">
            <a:avLst/>
          </a:prstGeom>
        </p:spPr>
      </p:pic>
      <p:pic>
        <p:nvPicPr>
          <p:cNvPr id="21" name="Imagem 20" descr="Lynx in portrait">
            <a:extLst>
              <a:ext uri="{FF2B5EF4-FFF2-40B4-BE49-F238E27FC236}">
                <a16:creationId xmlns:a16="http://schemas.microsoft.com/office/drawing/2014/main" id="{E3720884-2222-1D6C-5741-5E3B27FA67D5}"/>
              </a:ext>
            </a:extLst>
          </p:cNvPr>
          <p:cNvPicPr>
            <a:picLocks noChangeAspect="1"/>
          </p:cNvPicPr>
          <p:nvPr/>
        </p:nvPicPr>
        <p:blipFill>
          <a:blip r:embed="rId5"/>
          <a:stretch>
            <a:fillRect/>
          </a:stretch>
        </p:blipFill>
        <p:spPr>
          <a:xfrm>
            <a:off x="3203848" y="774390"/>
            <a:ext cx="4518747" cy="3014650"/>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6A1E7D10-384A-75EF-64B7-B2908E0298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9844" y="1734560"/>
            <a:ext cx="7777464" cy="4585706"/>
          </a:xfrm>
          <a:prstGeom prst="rect">
            <a:avLst/>
          </a:prstGeom>
        </p:spPr>
      </p:pic>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16/08/2026</a:t>
            </a:fld>
            <a:endParaRPr lang="pt-BR" altLang="pt-BR" sz="5400" b="0"/>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37508" y="6320266"/>
            <a:ext cx="777746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sz="2800" dirty="0">
                <a:solidFill>
                  <a:schemeClr val="bg1"/>
                </a:solidFill>
                <a:cs typeface="Arial" charset="0"/>
              </a:rPr>
              <a:t>Cuidando do Menino Jesus</a:t>
            </a:r>
            <a:endParaRPr lang="pt-BR" altLang="pt-BR" sz="2800" dirty="0">
              <a:solidFill>
                <a:schemeClr val="bg1"/>
              </a:solidFill>
              <a:cs typeface="Arial" charset="0"/>
            </a:endParaRPr>
          </a:p>
        </p:txBody>
      </p:sp>
      <p:pic>
        <p:nvPicPr>
          <p:cNvPr id="3" name="Imagem 2">
            <a:hlinkClick r:id="rId4"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6"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AE9BE-B507-8F42-1DF7-A268F5340481}"/>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3CF51D4C-BFD0-0FF0-EA04-9C697B0A2170}"/>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8FC320DA-F149-66E1-9ACB-5D93318496F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48B5EAAB-12A3-3A90-A558-19C83922B2A4}"/>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Acabou o Suco de Uva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Chamados para Seguir Jesus</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Vitória no Deserto</a:t>
            </a:r>
          </a:p>
        </p:txBody>
      </p:sp>
    </p:spTree>
    <p:extLst>
      <p:ext uri="{BB962C8B-B14F-4D97-AF65-F5344CB8AC3E}">
        <p14:creationId xmlns:p14="http://schemas.microsoft.com/office/powerpoint/2010/main" val="27049611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66AD2-4A6F-74DE-670B-8B582051C64E}"/>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8709869F-C285-B5EB-A0B3-963DB78086D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1DFA89F9-B558-C0CD-30C3-85980D1A20C3}"/>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gosta de me surpreender com coisas boas para fortalecer a minha fé.</a:t>
            </a:r>
          </a:p>
          <a:p>
            <a:r>
              <a:rPr lang="pt-BR" dirty="0">
                <a:effectLst>
                  <a:outerShdw blurRad="38100" dist="38100" dir="2700000" algn="tl">
                    <a:srgbClr val="000000">
                      <a:alpha val="43137"/>
                    </a:srgbClr>
                  </a:outerShdw>
                </a:effectLst>
              </a:rPr>
              <a:t>Jesus me ama tanto que me chama a segui-lo</a:t>
            </a:r>
          </a:p>
          <a:p>
            <a:r>
              <a:rPr lang="pt-BR" dirty="0">
                <a:effectLst>
                  <a:outerShdw blurRad="38100" dist="38100" dir="2700000" algn="tl">
                    <a:srgbClr val="000000">
                      <a:alpha val="43137"/>
                    </a:srgbClr>
                  </a:outerShdw>
                </a:effectLst>
              </a:rPr>
              <a:t>Jesus me alimenta com Sua palavra e com alimento.</a:t>
            </a:r>
          </a:p>
        </p:txBody>
      </p:sp>
      <p:sp>
        <p:nvSpPr>
          <p:cNvPr id="62468" name="Espaço Reservado para Texto 1">
            <a:extLst>
              <a:ext uri="{FF2B5EF4-FFF2-40B4-BE49-F238E27FC236}">
                <a16:creationId xmlns:a16="http://schemas.microsoft.com/office/drawing/2014/main" id="{11FB3D4A-12FD-C343-ACEA-2AA6924EB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28843250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F1285-F369-7AFA-E512-977D872FDD1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A08AC688-9FE8-8496-8EA8-DD168F43448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307C79B9-E768-4653-E63F-9E2A1361F647}"/>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136:3 e 4</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6:35</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8:12 </a:t>
            </a:r>
          </a:p>
        </p:txBody>
      </p:sp>
      <p:sp>
        <p:nvSpPr>
          <p:cNvPr id="63492" name="Espaço Reservado para Texto 1">
            <a:extLst>
              <a:ext uri="{FF2B5EF4-FFF2-40B4-BE49-F238E27FC236}">
                <a16:creationId xmlns:a16="http://schemas.microsoft.com/office/drawing/2014/main" id="{83DF7951-F3A9-FE51-73FD-BF8C3C3A3A2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636666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97F8B-E63A-3054-44E4-3ADED3B5AFFB}"/>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A82A8E2-B982-55D9-57F7-638C354191E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Quando Felipe descobriu que Jesus era o Messias, a quem ele convidou para ir até Jesus</a:t>
            </a:r>
          </a:p>
        </p:txBody>
      </p:sp>
      <p:sp>
        <p:nvSpPr>
          <p:cNvPr id="3" name="Espaço Reservado para Texto 2">
            <a:extLst>
              <a:ext uri="{FF2B5EF4-FFF2-40B4-BE49-F238E27FC236}">
                <a16:creationId xmlns:a16="http://schemas.microsoft.com/office/drawing/2014/main" id="{F05EB094-C467-3A7B-644D-469073587E7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Tadeu</a:t>
            </a:r>
          </a:p>
          <a:p>
            <a:pPr eaLnBrk="1" hangingPunct="1">
              <a:buFont typeface="Arial" charset="0"/>
              <a:buAutoNum type="alphaLcPeriod"/>
              <a:defRPr/>
            </a:pPr>
            <a:r>
              <a:rPr lang="pt-BR" altLang="pt-BR" sz="3000" dirty="0"/>
              <a:t>Natanael</a:t>
            </a:r>
          </a:p>
          <a:p>
            <a:pPr eaLnBrk="1" hangingPunct="1">
              <a:buFont typeface="Arial" charset="0"/>
              <a:buAutoNum type="alphaLcPeriod"/>
              <a:defRPr/>
            </a:pPr>
            <a:r>
              <a:rPr lang="pt-BR" altLang="pt-BR" sz="3000" dirty="0"/>
              <a:t>André</a:t>
            </a:r>
          </a:p>
        </p:txBody>
      </p:sp>
      <p:sp>
        <p:nvSpPr>
          <p:cNvPr id="63492" name="Espaço Reservado para Texto 1">
            <a:extLst>
              <a:ext uri="{FF2B5EF4-FFF2-40B4-BE49-F238E27FC236}">
                <a16:creationId xmlns:a16="http://schemas.microsoft.com/office/drawing/2014/main" id="{92251103-3ABE-EAFB-57EA-0ED021F728E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3192103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6D310-5124-66B7-E045-21F2A9EDC396}"/>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C1202BF8-463E-DB81-BB8E-5840859FAEE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De quem Jesus disse: “Aí está um verdadeiro filho de Israel,  um homem totalmente íntegro.”</a:t>
            </a:r>
          </a:p>
        </p:txBody>
      </p:sp>
      <p:sp>
        <p:nvSpPr>
          <p:cNvPr id="63492" name="Espaço Reservado para Texto 1">
            <a:extLst>
              <a:ext uri="{FF2B5EF4-FFF2-40B4-BE49-F238E27FC236}">
                <a16:creationId xmlns:a16="http://schemas.microsoft.com/office/drawing/2014/main" id="{38EB1F25-CA84-9C44-4BCA-4A67E70B50B1}"/>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5" name="Espaço Reservado para Texto 2">
            <a:extLst>
              <a:ext uri="{FF2B5EF4-FFF2-40B4-BE49-F238E27FC236}">
                <a16:creationId xmlns:a16="http://schemas.microsoft.com/office/drawing/2014/main" id="{56A1FB02-9BB4-CDA2-EFAE-95139E5572A9}"/>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Felipe</a:t>
            </a:r>
          </a:p>
          <a:p>
            <a:pPr eaLnBrk="1" hangingPunct="1">
              <a:buFont typeface="Arial" charset="0"/>
              <a:buAutoNum type="alphaLcPeriod"/>
              <a:defRPr/>
            </a:pPr>
            <a:r>
              <a:rPr lang="pt-BR" altLang="pt-BR" sz="3000" dirty="0"/>
              <a:t>João</a:t>
            </a:r>
          </a:p>
          <a:p>
            <a:pPr eaLnBrk="1" hangingPunct="1">
              <a:buFont typeface="Arial" charset="0"/>
              <a:buAutoNum type="alphaLcPeriod"/>
              <a:defRPr/>
            </a:pPr>
            <a:r>
              <a:rPr lang="pt-BR" altLang="pt-BR" sz="3000" dirty="0"/>
              <a:t>Natanael</a:t>
            </a:r>
          </a:p>
        </p:txBody>
      </p:sp>
    </p:spTree>
    <p:extLst>
      <p:ext uri="{BB962C8B-B14F-4D97-AF65-F5344CB8AC3E}">
        <p14:creationId xmlns:p14="http://schemas.microsoft.com/office/powerpoint/2010/main" val="3741394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CAC39-0559-9579-F24B-AB74D43767A5}"/>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7847CE5D-874D-F004-1CB6-59D205DDF87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Quantos discípulos mais próximos Jesus teve?</a:t>
            </a:r>
          </a:p>
        </p:txBody>
      </p:sp>
      <p:sp>
        <p:nvSpPr>
          <p:cNvPr id="3" name="Espaço Reservado para Texto 2">
            <a:extLst>
              <a:ext uri="{FF2B5EF4-FFF2-40B4-BE49-F238E27FC236}">
                <a16:creationId xmlns:a16="http://schemas.microsoft.com/office/drawing/2014/main" id="{3593BE49-FADE-FE5B-5364-284BBC2E3C4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7 </a:t>
            </a:r>
          </a:p>
          <a:p>
            <a:pPr eaLnBrk="1" hangingPunct="1">
              <a:buFont typeface="Arial" charset="0"/>
              <a:buAutoNum type="alphaLcPeriod"/>
              <a:defRPr/>
            </a:pPr>
            <a:r>
              <a:rPr lang="pt-BR" altLang="pt-BR" dirty="0"/>
              <a:t>12</a:t>
            </a:r>
          </a:p>
          <a:p>
            <a:pPr eaLnBrk="1" hangingPunct="1">
              <a:buFont typeface="Arial" charset="0"/>
              <a:buAutoNum type="alphaLcPeriod"/>
              <a:defRPr/>
            </a:pPr>
            <a:r>
              <a:rPr lang="pt-BR" altLang="pt-BR" dirty="0"/>
              <a:t>30</a:t>
            </a:r>
          </a:p>
        </p:txBody>
      </p:sp>
      <p:sp>
        <p:nvSpPr>
          <p:cNvPr id="63492" name="Espaço Reservado para Texto 1">
            <a:extLst>
              <a:ext uri="{FF2B5EF4-FFF2-40B4-BE49-F238E27FC236}">
                <a16:creationId xmlns:a16="http://schemas.microsoft.com/office/drawing/2014/main" id="{77ACBA1C-06FB-11BA-BD54-23E0DF7E087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3741479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4B0A7-C679-804B-11DA-B61CFAA7733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92844308-AC2F-9C73-A3A5-F63E729B502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Entre os apóstolos havia dois pares de irmãos. Desses abaixo, quais eram irmãos?</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3B2FF9D0-5AE5-A622-9CBC-C3D687F836E3}"/>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Tiago e João</a:t>
            </a:r>
          </a:p>
          <a:p>
            <a:pPr eaLnBrk="1" hangingPunct="1">
              <a:buFont typeface="Arial" charset="0"/>
              <a:buAutoNum type="alphaLcPeriod"/>
              <a:defRPr/>
            </a:pPr>
            <a:r>
              <a:rPr lang="pt-BR" altLang="pt-BR" dirty="0"/>
              <a:t>Tomé e Mateus</a:t>
            </a:r>
          </a:p>
          <a:p>
            <a:pPr eaLnBrk="1" hangingPunct="1">
              <a:buFont typeface="Arial" charset="0"/>
              <a:buAutoNum type="alphaLcPeriod"/>
              <a:defRPr/>
            </a:pPr>
            <a:r>
              <a:rPr lang="pt-BR" altLang="pt-BR" dirty="0"/>
              <a:t>Tadeu e Simão</a:t>
            </a:r>
          </a:p>
        </p:txBody>
      </p:sp>
      <p:sp>
        <p:nvSpPr>
          <p:cNvPr id="63492" name="Espaço Reservado para Texto 1">
            <a:extLst>
              <a:ext uri="{FF2B5EF4-FFF2-40B4-BE49-F238E27FC236}">
                <a16:creationId xmlns:a16="http://schemas.microsoft.com/office/drawing/2014/main" id="{A2AA9B67-4AE9-C7E9-DEDB-64ED37648309}"/>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990128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16/08/2026</a:t>
            </a:fld>
            <a:endParaRPr lang="pt-BR" altLang="pt-BR" sz="5400" b="0"/>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pic>
        <p:nvPicPr>
          <p:cNvPr id="4" name="Imagem 3">
            <a:extLst>
              <a:ext uri="{FF2B5EF4-FFF2-40B4-BE49-F238E27FC236}">
                <a16:creationId xmlns:a16="http://schemas.microsoft.com/office/drawing/2014/main" id="{4AEB555B-9180-10A2-ED76-B01575F0CF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9844" y="1734560"/>
            <a:ext cx="7777464" cy="458570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Acabou o Suco de Uva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Chamados para Seguir Jesus</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Vitória no Deserto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gosta de me surpreender com coisas boas para fortalecer a minha fé.</a:t>
            </a:r>
          </a:p>
          <a:p>
            <a:r>
              <a:rPr lang="pt-BR" dirty="0">
                <a:effectLst>
                  <a:outerShdw blurRad="38100" dist="38100" dir="2700000" algn="tl">
                    <a:srgbClr val="000000">
                      <a:alpha val="43137"/>
                    </a:srgbClr>
                  </a:outerShdw>
                </a:effectLst>
              </a:rPr>
              <a:t>Jesus me ama tanto que me chama a segui-lo</a:t>
            </a:r>
          </a:p>
          <a:p>
            <a:r>
              <a:rPr lang="pt-BR" dirty="0">
                <a:effectLst>
                  <a:outerShdw blurRad="38100" dist="38100" dir="2700000" algn="tl">
                    <a:srgbClr val="000000">
                      <a:alpha val="43137"/>
                    </a:srgbClr>
                  </a:outerShdw>
                </a:effectLst>
              </a:rPr>
              <a:t>Jesus me alimenta com Sua palavra e com alimento.</a:t>
            </a: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136:3 e 4</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6:35</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8:12 </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4044536"/>
            <a:ext cx="7834167" cy="2554545"/>
          </a:xfrm>
          <a:prstGeom prst="rect">
            <a:avLst/>
          </a:prstGeom>
        </p:spPr>
        <p:txBody>
          <a:bodyPr wrap="square">
            <a:spAutoFit/>
          </a:bodyPr>
          <a:lstStyle/>
          <a:p>
            <a:r>
              <a:rPr lang="pt-BR" sz="3200" b="1" dirty="0">
                <a:ln w="10541" cmpd="sng">
                  <a:solidFill>
                    <a:schemeClr val="tx1"/>
                  </a:solidFill>
                  <a:prstDash val="solid"/>
                </a:ln>
                <a:solidFill>
                  <a:srgbClr val="FF0000"/>
                </a:solidFill>
                <a:latin typeface="Arial" charset="0"/>
              </a:rPr>
              <a:t> “Jesus voltou a falar ao povo e disse: ‘Eu sou a luz do mundo. Se vocês Me seguirem, não andarão no escuro, pois terão a luz da vida’” </a:t>
            </a:r>
          </a:p>
          <a:p>
            <a:pPr algn="r"/>
            <a:r>
              <a:rPr lang="pt-BR" sz="3200" b="1" dirty="0">
                <a:ln w="10541" cmpd="sng">
                  <a:solidFill>
                    <a:schemeClr val="tx1"/>
                  </a:solidFill>
                  <a:prstDash val="solid"/>
                </a:ln>
                <a:solidFill>
                  <a:srgbClr val="FF0000"/>
                </a:solidFill>
                <a:latin typeface="Arial" charset="0"/>
              </a:rPr>
              <a:t>João 8:12</a:t>
            </a:r>
            <a:endParaRPr lang="pt-BR" sz="10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Quando Felipe descobriu que Jesus era o Messias, a quem ele convidou para ir até Jesus</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Tadeu</a:t>
            </a:r>
          </a:p>
          <a:p>
            <a:pPr eaLnBrk="1" hangingPunct="1">
              <a:buFont typeface="Arial" charset="0"/>
              <a:buAutoNum type="alphaLcPeriod"/>
              <a:defRPr/>
            </a:pPr>
            <a:r>
              <a:rPr lang="pt-BR" altLang="pt-BR" sz="3000" dirty="0"/>
              <a:t>Natanael</a:t>
            </a:r>
          </a:p>
          <a:p>
            <a:pPr eaLnBrk="1" hangingPunct="1">
              <a:buFont typeface="Arial" charset="0"/>
              <a:buAutoNum type="alphaLcPeriod"/>
              <a:defRPr/>
            </a:pPr>
            <a:r>
              <a:rPr lang="pt-BR" altLang="pt-BR" sz="3000" dirty="0"/>
              <a:t>André</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De quem Jesus disse: “Aí está um verdadeiro filho de Israel,  um homem totalmente íntegro.”</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5" name="Espaço Reservado para Texto 2">
            <a:extLst>
              <a:ext uri="{FF2B5EF4-FFF2-40B4-BE49-F238E27FC236}">
                <a16:creationId xmlns:a16="http://schemas.microsoft.com/office/drawing/2014/main" id="{F66BDB99-AFC3-4341-EA1B-7DD8E81ACD00}"/>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Felipe</a:t>
            </a:r>
          </a:p>
          <a:p>
            <a:pPr eaLnBrk="1" hangingPunct="1">
              <a:buFont typeface="Arial" charset="0"/>
              <a:buAutoNum type="alphaLcPeriod"/>
              <a:defRPr/>
            </a:pPr>
            <a:r>
              <a:rPr lang="pt-BR" altLang="pt-BR" sz="3000" dirty="0"/>
              <a:t>João</a:t>
            </a:r>
          </a:p>
          <a:p>
            <a:pPr eaLnBrk="1" hangingPunct="1">
              <a:buFont typeface="Arial" charset="0"/>
              <a:buAutoNum type="alphaLcPeriod"/>
              <a:defRPr/>
            </a:pPr>
            <a:r>
              <a:rPr lang="pt-BR" altLang="pt-BR" sz="3000" dirty="0"/>
              <a:t>Natanael</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5">
                                            <p:txEl>
                                              <p:pRg st="2" end="2"/>
                                            </p:txEl>
                                          </p:spTgt>
                                        </p:tgtEl>
                                        <p:attrNameLst>
                                          <p:attrName>style.color</p:attrName>
                                        </p:attrNameLst>
                                      </p:cBhvr>
                                      <p:to>
                                        <a:schemeClr val="accent2"/>
                                      </p:to>
                                    </p:animClr>
                                    <p:animClr clrSpc="rgb" dir="cw">
                                      <p:cBhvr>
                                        <p:cTn id="9" dur="2000" fill="hold"/>
                                        <p:tgtEl>
                                          <p:spTgt spid="5">
                                            <p:txEl>
                                              <p:pRg st="2" end="2"/>
                                            </p:txEl>
                                          </p:spTgt>
                                        </p:tgtEl>
                                        <p:attrNameLst>
                                          <p:attrName>fillcolor</p:attrName>
                                        </p:attrNameLst>
                                      </p:cBhvr>
                                      <p:to>
                                        <a:schemeClr val="accent2"/>
                                      </p:to>
                                    </p:animClr>
                                    <p:set>
                                      <p:cBhvr>
                                        <p:cTn id="10" dur="2000" fill="hold"/>
                                        <p:tgtEl>
                                          <p:spTgt spid="5">
                                            <p:txEl>
                                              <p:pRg st="2" end="2"/>
                                            </p:txEl>
                                          </p:spTgt>
                                        </p:tgtEl>
                                        <p:attrNameLst>
                                          <p:attrName>fill.type</p:attrName>
                                        </p:attrNameLst>
                                      </p:cBhvr>
                                      <p:to>
                                        <p:strVal val="solid"/>
                                      </p:to>
                                    </p:set>
                                    <p:set>
                                      <p:cBhvr>
                                        <p:cTn id="11" dur="2000" fill="hold"/>
                                        <p:tgtEl>
                                          <p:spTgt spid="5">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Quantos discípulos mais próximos Jesus teve?</a:t>
            </a:r>
          </a:p>
        </p:txBody>
      </p:sp>
      <p:sp>
        <p:nvSpPr>
          <p:cNvPr id="3" name="Espaço Reservado para Texto 2">
            <a:extLst>
              <a:ext uri="{FF2B5EF4-FFF2-40B4-BE49-F238E27FC236}">
                <a16:creationId xmlns:a16="http://schemas.microsoft.com/office/drawing/2014/main" id="{05EF791C-A993-5927-C1CC-45F8DD1C23A2}"/>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7 </a:t>
            </a:r>
          </a:p>
          <a:p>
            <a:pPr eaLnBrk="1" hangingPunct="1">
              <a:buFont typeface="Arial" charset="0"/>
              <a:buAutoNum type="alphaLcPeriod"/>
              <a:defRPr/>
            </a:pPr>
            <a:r>
              <a:rPr lang="pt-BR" altLang="pt-BR" dirty="0"/>
              <a:t>12</a:t>
            </a:r>
          </a:p>
          <a:p>
            <a:pPr eaLnBrk="1" hangingPunct="1">
              <a:buFont typeface="Arial" charset="0"/>
              <a:buAutoNum type="alphaLcPeriod"/>
              <a:defRPr/>
            </a:pPr>
            <a:r>
              <a:rPr lang="pt-BR" altLang="pt-BR" dirty="0"/>
              <a:t>30</a:t>
            </a:r>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Entre os apóstolos havia dois pares de irmãos. Desses abaixo, quais eram irmãos?</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Tiago e João</a:t>
            </a:r>
          </a:p>
          <a:p>
            <a:pPr eaLnBrk="1" hangingPunct="1">
              <a:buFont typeface="Arial" charset="0"/>
              <a:buAutoNum type="alphaLcPeriod"/>
              <a:defRPr/>
            </a:pPr>
            <a:r>
              <a:rPr lang="pt-BR" altLang="pt-BR" dirty="0"/>
              <a:t>Tomé e Mateus</a:t>
            </a:r>
          </a:p>
          <a:p>
            <a:pPr eaLnBrk="1" hangingPunct="1">
              <a:buFont typeface="Arial" charset="0"/>
              <a:buAutoNum type="alphaLcPeriod"/>
              <a:defRPr/>
            </a:pPr>
            <a:r>
              <a:rPr lang="pt-BR" altLang="pt-BR" dirty="0"/>
              <a:t>Tadeu e Simão</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F3DFB1D9-43E5-D508-57C8-F680B3982746}"/>
              </a:ext>
            </a:extLst>
          </p:cNvPr>
          <p:cNvSpPr>
            <a:spLocks noGrp="1"/>
          </p:cNvSpPr>
          <p:nvPr>
            <p:ph type="body" sz="quarter" idx="12"/>
          </p:nvPr>
        </p:nvSpPr>
        <p:spPr/>
        <p:txBody>
          <a:bodyPr/>
          <a:lstStyle/>
          <a:p>
            <a:r>
              <a:rPr lang="pt-BR" dirty="0"/>
              <a:t>08</a:t>
            </a:r>
          </a:p>
        </p:txBody>
      </p:sp>
      <p:sp>
        <p:nvSpPr>
          <p:cNvPr id="3" name="Título 1">
            <a:extLst>
              <a:ext uri="{FF2B5EF4-FFF2-40B4-BE49-F238E27FC236}">
                <a16:creationId xmlns:a16="http://schemas.microsoft.com/office/drawing/2014/main" id="{B82917D8-0F39-EFB9-5250-DB160CD20618}"/>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pic>
        <p:nvPicPr>
          <p:cNvPr id="8" name="Imagem 2">
            <a:extLst>
              <a:ext uri="{FF2B5EF4-FFF2-40B4-BE49-F238E27FC236}">
                <a16:creationId xmlns:a16="http://schemas.microsoft.com/office/drawing/2014/main" id="{A8370F9D-BF2A-A3CC-2468-6E4D45E775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250330"/>
            <a:ext cx="6338887"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Elipse 9">
            <a:extLst>
              <a:ext uri="{FF2B5EF4-FFF2-40B4-BE49-F238E27FC236}">
                <a16:creationId xmlns:a16="http://schemas.microsoft.com/office/drawing/2014/main" id="{070C052C-5FEA-0E52-D40E-6AD665727767}"/>
              </a:ext>
            </a:extLst>
          </p:cNvPr>
          <p:cNvSpPr/>
          <p:nvPr/>
        </p:nvSpPr>
        <p:spPr>
          <a:xfrm>
            <a:off x="3928517" y="4260105"/>
            <a:ext cx="750887" cy="5984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7</a:t>
            </a:r>
          </a:p>
        </p:txBody>
      </p:sp>
      <p:sp>
        <p:nvSpPr>
          <p:cNvPr id="12" name="Elipse 11">
            <a:extLst>
              <a:ext uri="{FF2B5EF4-FFF2-40B4-BE49-F238E27FC236}">
                <a16:creationId xmlns:a16="http://schemas.microsoft.com/office/drawing/2014/main" id="{D2CBA03E-0FBA-B8C6-8804-361C2DF26123}"/>
              </a:ext>
            </a:extLst>
          </p:cNvPr>
          <p:cNvSpPr/>
          <p:nvPr/>
        </p:nvSpPr>
        <p:spPr>
          <a:xfrm>
            <a:off x="2861717" y="2823418"/>
            <a:ext cx="4318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6</a:t>
            </a:r>
          </a:p>
        </p:txBody>
      </p:sp>
      <p:sp>
        <p:nvSpPr>
          <p:cNvPr id="14" name="Elipse 13">
            <a:extLst>
              <a:ext uri="{FF2B5EF4-FFF2-40B4-BE49-F238E27FC236}">
                <a16:creationId xmlns:a16="http://schemas.microsoft.com/office/drawing/2014/main" id="{DDB1A604-CD52-9605-5D25-19D1127A7CC8}"/>
              </a:ext>
            </a:extLst>
          </p:cNvPr>
          <p:cNvSpPr/>
          <p:nvPr/>
        </p:nvSpPr>
        <p:spPr>
          <a:xfrm>
            <a:off x="6922542" y="4417268"/>
            <a:ext cx="611187" cy="866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5</a:t>
            </a:r>
          </a:p>
        </p:txBody>
      </p:sp>
      <p:sp>
        <p:nvSpPr>
          <p:cNvPr id="16" name="Elipse 15">
            <a:extLst>
              <a:ext uri="{FF2B5EF4-FFF2-40B4-BE49-F238E27FC236}">
                <a16:creationId xmlns:a16="http://schemas.microsoft.com/office/drawing/2014/main" id="{7886485E-C841-92CF-F658-7C86262EEDEA}"/>
              </a:ext>
            </a:extLst>
          </p:cNvPr>
          <p:cNvSpPr/>
          <p:nvPr/>
        </p:nvSpPr>
        <p:spPr>
          <a:xfrm>
            <a:off x="2882354" y="5561855"/>
            <a:ext cx="428625"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4</a:t>
            </a:r>
          </a:p>
        </p:txBody>
      </p:sp>
      <p:sp>
        <p:nvSpPr>
          <p:cNvPr id="17" name="Elipse 16">
            <a:extLst>
              <a:ext uri="{FF2B5EF4-FFF2-40B4-BE49-F238E27FC236}">
                <a16:creationId xmlns:a16="http://schemas.microsoft.com/office/drawing/2014/main" id="{2750CE2B-366B-F218-C933-860C4890E61F}"/>
              </a:ext>
            </a:extLst>
          </p:cNvPr>
          <p:cNvSpPr/>
          <p:nvPr/>
        </p:nvSpPr>
        <p:spPr>
          <a:xfrm>
            <a:off x="8524329" y="4247405"/>
            <a:ext cx="334963"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3</a:t>
            </a:r>
          </a:p>
        </p:txBody>
      </p:sp>
      <p:sp>
        <p:nvSpPr>
          <p:cNvPr id="19" name="Elipse 18">
            <a:extLst>
              <a:ext uri="{FF2B5EF4-FFF2-40B4-BE49-F238E27FC236}">
                <a16:creationId xmlns:a16="http://schemas.microsoft.com/office/drawing/2014/main" id="{D10728A0-946C-9ED5-6370-B0EB2E946D20}"/>
              </a:ext>
            </a:extLst>
          </p:cNvPr>
          <p:cNvSpPr/>
          <p:nvPr/>
        </p:nvSpPr>
        <p:spPr>
          <a:xfrm>
            <a:off x="8462417" y="3128218"/>
            <a:ext cx="396875"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2</a:t>
            </a:r>
          </a:p>
        </p:txBody>
      </p:sp>
      <p:sp>
        <p:nvSpPr>
          <p:cNvPr id="21" name="Elipse 20">
            <a:extLst>
              <a:ext uri="{FF2B5EF4-FFF2-40B4-BE49-F238E27FC236}">
                <a16:creationId xmlns:a16="http://schemas.microsoft.com/office/drawing/2014/main" id="{621193AB-3086-ECCB-DAFA-5475F4875C33}"/>
              </a:ext>
            </a:extLst>
          </p:cNvPr>
          <p:cNvSpPr/>
          <p:nvPr/>
        </p:nvSpPr>
        <p:spPr>
          <a:xfrm>
            <a:off x="5671592" y="2507505"/>
            <a:ext cx="396875" cy="5254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1</a:t>
            </a:r>
          </a:p>
        </p:txBody>
      </p:sp>
      <p:sp>
        <p:nvSpPr>
          <p:cNvPr id="23" name="CaixaDeTexto 12">
            <a:extLst>
              <a:ext uri="{FF2B5EF4-FFF2-40B4-BE49-F238E27FC236}">
                <a16:creationId xmlns:a16="http://schemas.microsoft.com/office/drawing/2014/main" id="{A3341FD1-2FBF-A638-7D76-500300CE56EA}"/>
              </a:ext>
            </a:extLst>
          </p:cNvPr>
          <p:cNvSpPr txBox="1">
            <a:spLocks noChangeArrowheads="1"/>
          </p:cNvSpPr>
          <p:nvPr/>
        </p:nvSpPr>
        <p:spPr bwMode="auto">
          <a:xfrm>
            <a:off x="1323181" y="688181"/>
            <a:ext cx="30861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Wingdings" panose="05000000000000000000" pitchFamily="2" charset="2"/>
              <a:buChar char="Ø"/>
            </a:pPr>
            <a:r>
              <a:rPr lang="pt-BR" altLang="pt-BR" dirty="0"/>
              <a:t>1. Corda na vela do barco </a:t>
            </a:r>
          </a:p>
          <a:p>
            <a:pPr eaLnBrk="1" hangingPunct="1">
              <a:buFont typeface="Wingdings" panose="05000000000000000000" pitchFamily="2" charset="2"/>
              <a:buChar char="Ø"/>
            </a:pPr>
            <a:r>
              <a:rPr lang="pt-BR" altLang="pt-BR" dirty="0"/>
              <a:t>2. Arbusto a direita</a:t>
            </a:r>
          </a:p>
          <a:p>
            <a:pPr eaLnBrk="1" hangingPunct="1">
              <a:buFont typeface="Wingdings" panose="05000000000000000000" pitchFamily="2" charset="2"/>
              <a:buChar char="Ø"/>
            </a:pPr>
            <a:r>
              <a:rPr lang="pt-BR" altLang="pt-BR" dirty="0"/>
              <a:t>3. Onda à direita</a:t>
            </a:r>
          </a:p>
          <a:p>
            <a:pPr eaLnBrk="1" hangingPunct="1">
              <a:buFont typeface="Wingdings" panose="05000000000000000000" pitchFamily="2" charset="2"/>
              <a:buChar char="Ø"/>
            </a:pPr>
            <a:r>
              <a:rPr lang="pt-BR" altLang="pt-BR" dirty="0"/>
              <a:t>4. Onda à esquerda</a:t>
            </a:r>
          </a:p>
          <a:p>
            <a:pPr eaLnBrk="1" hangingPunct="1">
              <a:buFont typeface="Wingdings" panose="05000000000000000000" pitchFamily="2" charset="2"/>
              <a:buChar char="Ø"/>
            </a:pPr>
            <a:r>
              <a:rPr lang="pt-BR" altLang="pt-BR" dirty="0"/>
              <a:t>5. Roupa de Jesus</a:t>
            </a:r>
          </a:p>
          <a:p>
            <a:pPr eaLnBrk="1" hangingPunct="1">
              <a:buFont typeface="Wingdings" panose="05000000000000000000" pitchFamily="2" charset="2"/>
              <a:buChar char="Ø"/>
            </a:pPr>
            <a:r>
              <a:rPr lang="pt-BR" altLang="pt-BR" dirty="0"/>
              <a:t>6. Nuvem</a:t>
            </a:r>
          </a:p>
          <a:p>
            <a:pPr eaLnBrk="1" hangingPunct="1">
              <a:buFont typeface="Wingdings" panose="05000000000000000000" pitchFamily="2" charset="2"/>
              <a:buChar char="Ø"/>
            </a:pPr>
            <a:r>
              <a:rPr lang="pt-BR" altLang="pt-BR" dirty="0"/>
              <a:t>7. Rede</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000" fill="hold"/>
                                        <p:tgtEl>
                                          <p:spTgt spid="10"/>
                                        </p:tgtEl>
                                        <p:attrNameLst>
                                          <p:attrName>ppt_x</p:attrName>
                                        </p:attrNameLst>
                                      </p:cBhvr>
                                      <p:tavLst>
                                        <p:tav tm="0">
                                          <p:val>
                                            <p:strVal val="1+#ppt_w/2"/>
                                          </p:val>
                                        </p:tav>
                                        <p:tav tm="100000">
                                          <p:val>
                                            <p:strVal val="#ppt_x"/>
                                          </p:val>
                                        </p:tav>
                                      </p:tavLst>
                                    </p:anim>
                                    <p:anim calcmode="lin" valueType="num">
                                      <p:cBhvr additive="base">
                                        <p:cTn id="8" dur="2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0-#ppt_w/2"/>
                                          </p:val>
                                        </p:tav>
                                        <p:tav tm="100000">
                                          <p:val>
                                            <p:strVal val="#ppt_x"/>
                                          </p:val>
                                        </p:tav>
                                      </p:tavLst>
                                    </p:anim>
                                    <p:anim calcmode="lin" valueType="num">
                                      <p:cBhvr additive="base">
                                        <p:cTn id="12" dur="10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1+#ppt_w/2"/>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2000" fill="hold"/>
                                        <p:tgtEl>
                                          <p:spTgt spid="16"/>
                                        </p:tgtEl>
                                        <p:attrNameLst>
                                          <p:attrName>ppt_x</p:attrName>
                                        </p:attrNameLst>
                                      </p:cBhvr>
                                      <p:tavLst>
                                        <p:tav tm="0">
                                          <p:val>
                                            <p:strVal val="1+#ppt_w/2"/>
                                          </p:val>
                                        </p:tav>
                                        <p:tav tm="100000">
                                          <p:val>
                                            <p:strVal val="#ppt_x"/>
                                          </p:val>
                                        </p:tav>
                                      </p:tavLst>
                                    </p:anim>
                                    <p:anim calcmode="lin" valueType="num">
                                      <p:cBhvr additive="base">
                                        <p:cTn id="20" dur="20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1000" fill="hold"/>
                                        <p:tgtEl>
                                          <p:spTgt spid="17"/>
                                        </p:tgtEl>
                                        <p:attrNameLst>
                                          <p:attrName>ppt_x</p:attrName>
                                        </p:attrNameLst>
                                      </p:cBhvr>
                                      <p:tavLst>
                                        <p:tav tm="0">
                                          <p:val>
                                            <p:strVal val="0-#ppt_w/2"/>
                                          </p:val>
                                        </p:tav>
                                        <p:tav tm="100000">
                                          <p:val>
                                            <p:strVal val="#ppt_x"/>
                                          </p:val>
                                        </p:tav>
                                      </p:tavLst>
                                    </p:anim>
                                    <p:anim calcmode="lin" valueType="num">
                                      <p:cBhvr additive="base">
                                        <p:cTn id="24" dur="1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2000" fill="hold"/>
                                        <p:tgtEl>
                                          <p:spTgt spid="19"/>
                                        </p:tgtEl>
                                        <p:attrNameLst>
                                          <p:attrName>ppt_x</p:attrName>
                                        </p:attrNameLst>
                                      </p:cBhvr>
                                      <p:tavLst>
                                        <p:tav tm="0">
                                          <p:val>
                                            <p:strVal val="1+#ppt_w/2"/>
                                          </p:val>
                                        </p:tav>
                                        <p:tav tm="100000">
                                          <p:val>
                                            <p:strVal val="#ppt_x"/>
                                          </p:val>
                                        </p:tav>
                                      </p:tavLst>
                                    </p:anim>
                                    <p:anim calcmode="lin" valueType="num">
                                      <p:cBhvr additive="base">
                                        <p:cTn id="28" dur="2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1+#ppt_w/2"/>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6" grpId="0" animBg="1"/>
      <p:bldP spid="17" grpId="0" animBg="1"/>
      <p:bldP spid="19"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12" name="Picture 2">
            <a:extLst>
              <a:ext uri="{FF2B5EF4-FFF2-40B4-BE49-F238E27FC236}">
                <a16:creationId xmlns:a16="http://schemas.microsoft.com/office/drawing/2014/main" id="{136E8E2D-6F59-CF88-F0C9-2A37D10AB36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238" y="638122"/>
            <a:ext cx="9100762" cy="6219877"/>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5635163"/>
            <a:ext cx="9057524" cy="1200329"/>
          </a:xfrm>
          <a:prstGeom prst="rect">
            <a:avLst/>
          </a:prstGeom>
          <a:noFill/>
        </p:spPr>
        <p:txBody>
          <a:bodyPr wrap="square">
            <a:spAutoFit/>
          </a:bodyPr>
          <a:lstStyle/>
          <a:p>
            <a:pPr algn="ctr"/>
            <a:r>
              <a:rPr lang="en-NZ" sz="3600" b="1" dirty="0">
                <a:ln>
                  <a:solidFill>
                    <a:schemeClr val="tx1"/>
                  </a:solidFill>
                </a:ln>
                <a:solidFill>
                  <a:schemeClr val="bg1"/>
                </a:solidFill>
                <a:latin typeface="+mn-lt"/>
                <a:cs typeface="+mn-cs"/>
              </a:rPr>
              <a:t>“Nada é </a:t>
            </a:r>
            <a:r>
              <a:rPr lang="en-NZ" sz="3600" b="1" dirty="0" err="1">
                <a:ln>
                  <a:solidFill>
                    <a:schemeClr val="tx1"/>
                  </a:solidFill>
                </a:ln>
                <a:solidFill>
                  <a:schemeClr val="bg1"/>
                </a:solidFill>
                <a:latin typeface="+mn-lt"/>
                <a:cs typeface="+mn-cs"/>
              </a:rPr>
              <a:t>impossível</a:t>
            </a:r>
            <a:r>
              <a:rPr lang="en-NZ" sz="3600" b="1" dirty="0">
                <a:ln>
                  <a:solidFill>
                    <a:schemeClr val="tx1"/>
                  </a:solidFill>
                </a:ln>
                <a:solidFill>
                  <a:schemeClr val="bg1"/>
                </a:solidFill>
                <a:latin typeface="+mn-lt"/>
                <a:cs typeface="+mn-cs"/>
              </a:rPr>
              <a:t> para Deus”</a:t>
            </a:r>
          </a:p>
          <a:p>
            <a:pPr algn="r"/>
            <a:r>
              <a:rPr lang="en-NZ" sz="3600" b="1" dirty="0">
                <a:ln>
                  <a:solidFill>
                    <a:schemeClr val="tx1"/>
                  </a:solidFill>
                </a:ln>
                <a:solidFill>
                  <a:schemeClr val="bg1"/>
                </a:solidFill>
                <a:latin typeface="+mn-lt"/>
                <a:cs typeface="+mn-cs"/>
              </a:rPr>
              <a:t>Lucas 1:37</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2994902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1239F-A95E-891E-BBAB-D9882C24801B}"/>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A9F3B652-495E-AAFD-C682-EBA615BF3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00" y="637200"/>
            <a:ext cx="9100800" cy="6220800"/>
          </a:xfrm>
          <a:prstGeom prst="rect">
            <a:avLst/>
          </a:prstGeom>
        </p:spPr>
      </p:pic>
      <p:sp>
        <p:nvSpPr>
          <p:cNvPr id="5" name="Espaço Reservado para Texto 4">
            <a:extLst>
              <a:ext uri="{FF2B5EF4-FFF2-40B4-BE49-F238E27FC236}">
                <a16:creationId xmlns:a16="http://schemas.microsoft.com/office/drawing/2014/main" id="{32427717-C6D1-4D3D-C284-4D05868CB3D3}"/>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23" name="TextBox 3">
            <a:extLst>
              <a:ext uri="{FF2B5EF4-FFF2-40B4-BE49-F238E27FC236}">
                <a16:creationId xmlns:a16="http://schemas.microsoft.com/office/drawing/2014/main" id="{03EC9988-E049-BF03-3956-F7D628105B20}"/>
              </a:ext>
            </a:extLst>
          </p:cNvPr>
          <p:cNvSpPr txBox="1"/>
          <p:nvPr/>
        </p:nvSpPr>
        <p:spPr>
          <a:xfrm>
            <a:off x="43238" y="4247376"/>
            <a:ext cx="9057524" cy="2585323"/>
          </a:xfrm>
          <a:prstGeom prst="rect">
            <a:avLst/>
          </a:prstGeom>
          <a:noFill/>
        </p:spPr>
        <p:txBody>
          <a:bodyPr wrap="square">
            <a:spAutoFit/>
          </a:bodyPr>
          <a:lstStyle/>
          <a:p>
            <a:endParaRPr lang="pt-BR" dirty="0">
              <a:solidFill>
                <a:schemeClr val="bg1"/>
              </a:solidFill>
            </a:endParaRPr>
          </a:p>
          <a:p>
            <a:pPr algn="ctr"/>
            <a:r>
              <a:rPr lang="pt-BR" sz="3200" b="1" dirty="0">
                <a:solidFill>
                  <a:schemeClr val="bg1"/>
                </a:solidFill>
                <a:latin typeface="Century Gothic" panose="020B0502020202020204" pitchFamily="34" charset="0"/>
              </a:rPr>
              <a:t> </a:t>
            </a:r>
            <a:r>
              <a:rPr lang="pt-BR" sz="3600" b="1" dirty="0">
                <a:ln>
                  <a:solidFill>
                    <a:schemeClr val="tx1"/>
                  </a:solidFill>
                </a:ln>
                <a:solidFill>
                  <a:schemeClr val="bg1"/>
                </a:solidFill>
                <a:latin typeface="+mn-lt"/>
                <a:cs typeface="+mn-cs"/>
              </a:rPr>
              <a:t>“Porque Deus amou tanto o mundo que deu Seu Filho único, para que todo o que Nele crer não pereça, mas tenha a vida eterna” </a:t>
            </a:r>
          </a:p>
          <a:p>
            <a:pPr algn="r"/>
            <a:r>
              <a:rPr lang="pt-BR" sz="3600" b="1" dirty="0">
                <a:ln>
                  <a:solidFill>
                    <a:schemeClr val="tx1"/>
                  </a:solidFill>
                </a:ln>
                <a:solidFill>
                  <a:schemeClr val="bg1"/>
                </a:solidFill>
                <a:latin typeface="+mn-lt"/>
                <a:cs typeface="+mn-cs"/>
              </a:rPr>
              <a:t>João 3:16</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808280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85AE3-D867-C1E8-FDCD-C6278C1809A3}"/>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EC13CBB-44BB-5CEA-F34C-5CA8B8FA0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19" y="638122"/>
            <a:ext cx="9144000" cy="6196967"/>
          </a:xfrm>
          <a:prstGeom prst="rect">
            <a:avLst/>
          </a:prstGeom>
        </p:spPr>
      </p:pic>
      <p:sp>
        <p:nvSpPr>
          <p:cNvPr id="5" name="Espaço Reservado para Texto 4">
            <a:extLst>
              <a:ext uri="{FF2B5EF4-FFF2-40B4-BE49-F238E27FC236}">
                <a16:creationId xmlns:a16="http://schemas.microsoft.com/office/drawing/2014/main" id="{EAC3E301-CBDC-FE39-6C3E-C3D2B0F9E74D}"/>
              </a:ext>
            </a:extLst>
          </p:cNvPr>
          <p:cNvSpPr>
            <a:spLocks noGrp="1"/>
          </p:cNvSpPr>
          <p:nvPr>
            <p:ph type="body" sz="quarter" idx="12"/>
          </p:nvPr>
        </p:nvSpPr>
        <p:spPr>
          <a:xfrm>
            <a:off x="4017555" y="99513"/>
            <a:ext cx="1152128" cy="538609"/>
          </a:xfrm>
          <a:noFill/>
        </p:spPr>
        <p:txBody>
          <a:bodyPr/>
          <a:lstStyle/>
          <a:p>
            <a:r>
              <a:rPr lang="pt-BR" dirty="0"/>
              <a:t>03</a:t>
            </a:r>
          </a:p>
        </p:txBody>
      </p:sp>
      <p:sp>
        <p:nvSpPr>
          <p:cNvPr id="23" name="TextBox 3">
            <a:extLst>
              <a:ext uri="{FF2B5EF4-FFF2-40B4-BE49-F238E27FC236}">
                <a16:creationId xmlns:a16="http://schemas.microsoft.com/office/drawing/2014/main" id="{43537CDF-0A39-D92B-AEF1-146B7E4C9E7C}"/>
              </a:ext>
            </a:extLst>
          </p:cNvPr>
          <p:cNvSpPr txBox="1"/>
          <p:nvPr/>
        </p:nvSpPr>
        <p:spPr>
          <a:xfrm>
            <a:off x="43238" y="3964723"/>
            <a:ext cx="9057524" cy="2862322"/>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 “Louvado seja o Senhor! Que todo o meu ser louve o Senhor. Louvarei o Senhor enquanto eu viver; cantarei a meu Deus </a:t>
            </a:r>
          </a:p>
          <a:p>
            <a:pPr algn="ctr"/>
            <a:r>
              <a:rPr lang="pt-BR" sz="3600" b="1" dirty="0">
                <a:ln>
                  <a:solidFill>
                    <a:schemeClr val="tx1"/>
                  </a:solidFill>
                </a:ln>
                <a:solidFill>
                  <a:schemeClr val="bg1"/>
                </a:solidFill>
                <a:latin typeface="+mn-lt"/>
                <a:cs typeface="+mn-cs"/>
              </a:rPr>
              <a:t>até o último suspiro”</a:t>
            </a:r>
          </a:p>
          <a:p>
            <a:pPr algn="r"/>
            <a:r>
              <a:rPr lang="pt-BR" sz="3600" b="1" dirty="0">
                <a:ln>
                  <a:solidFill>
                    <a:schemeClr val="tx1"/>
                  </a:solidFill>
                </a:ln>
                <a:solidFill>
                  <a:schemeClr val="bg1"/>
                </a:solidFill>
                <a:latin typeface="+mn-lt"/>
                <a:cs typeface="+mn-cs"/>
              </a:rPr>
              <a:t>Salmo 146:1,2</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14711081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3919A-37F5-7AF0-3957-B3DE705A8937}"/>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4C3B111C-2BA2-8F94-768E-747422026A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6053"/>
          </a:xfrm>
          <a:prstGeom prst="rect">
            <a:avLst/>
          </a:prstGeom>
        </p:spPr>
      </p:pic>
      <p:sp>
        <p:nvSpPr>
          <p:cNvPr id="5" name="Espaço Reservado para Texto 4">
            <a:extLst>
              <a:ext uri="{FF2B5EF4-FFF2-40B4-BE49-F238E27FC236}">
                <a16:creationId xmlns:a16="http://schemas.microsoft.com/office/drawing/2014/main" id="{3BE70FA3-7AFD-9195-939D-D96871436F78}"/>
              </a:ext>
            </a:extLst>
          </p:cNvPr>
          <p:cNvSpPr>
            <a:spLocks noGrp="1"/>
          </p:cNvSpPr>
          <p:nvPr>
            <p:ph type="body" sz="quarter" idx="12"/>
          </p:nvPr>
        </p:nvSpPr>
        <p:spPr>
          <a:xfrm>
            <a:off x="4017555" y="99513"/>
            <a:ext cx="1152128" cy="538609"/>
          </a:xfrm>
          <a:noFill/>
        </p:spPr>
        <p:txBody>
          <a:bodyPr/>
          <a:lstStyle/>
          <a:p>
            <a:r>
              <a:rPr lang="pt-BR" dirty="0"/>
              <a:t>04</a:t>
            </a:r>
          </a:p>
        </p:txBody>
      </p:sp>
      <p:sp>
        <p:nvSpPr>
          <p:cNvPr id="23" name="TextBox 3">
            <a:extLst>
              <a:ext uri="{FF2B5EF4-FFF2-40B4-BE49-F238E27FC236}">
                <a16:creationId xmlns:a16="http://schemas.microsoft.com/office/drawing/2014/main" id="{ECA07AFD-A09D-715E-4436-B58DB81AE673}"/>
              </a:ext>
            </a:extLst>
          </p:cNvPr>
          <p:cNvSpPr txBox="1"/>
          <p:nvPr/>
        </p:nvSpPr>
        <p:spPr>
          <a:xfrm>
            <a:off x="43238" y="4516316"/>
            <a:ext cx="9057524" cy="1754326"/>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“Eu o guiarei pelo melhor caminho para sua vida, lhe darei conselhos e cuidarei de você”</a:t>
            </a:r>
          </a:p>
          <a:p>
            <a:pPr algn="r"/>
            <a:r>
              <a:rPr lang="pt-BR" sz="3600" b="1" dirty="0">
                <a:ln>
                  <a:solidFill>
                    <a:schemeClr val="tx1"/>
                  </a:solidFill>
                </a:ln>
                <a:solidFill>
                  <a:schemeClr val="bg1"/>
                </a:solidFill>
                <a:latin typeface="+mn-lt"/>
                <a:cs typeface="+mn-cs"/>
              </a:rPr>
              <a:t>Salmo 32:8</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3357694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07CE3-0659-240F-98D9-6F5E1F3C672E}"/>
            </a:ext>
          </a:extLst>
        </p:cNvPr>
        <p:cNvGrpSpPr/>
        <p:nvPr/>
      </p:nvGrpSpPr>
      <p:grpSpPr>
        <a:xfrm>
          <a:off x="0" y="0"/>
          <a:ext cx="0" cy="0"/>
          <a:chOff x="0" y="0"/>
          <a:chExt cx="0" cy="0"/>
        </a:xfrm>
      </p:grpSpPr>
      <p:pic>
        <p:nvPicPr>
          <p:cNvPr id="8" name="Imagem 7">
            <a:extLst>
              <a:ext uri="{FF2B5EF4-FFF2-40B4-BE49-F238E27FC236}">
                <a16:creationId xmlns:a16="http://schemas.microsoft.com/office/drawing/2014/main" id="{20C387FD-71B2-CF0D-47B7-10887765B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0787"/>
          </a:xfrm>
          <a:prstGeom prst="rect">
            <a:avLst/>
          </a:prstGeom>
        </p:spPr>
      </p:pic>
      <p:sp>
        <p:nvSpPr>
          <p:cNvPr id="5" name="Espaço Reservado para Texto 4">
            <a:extLst>
              <a:ext uri="{FF2B5EF4-FFF2-40B4-BE49-F238E27FC236}">
                <a16:creationId xmlns:a16="http://schemas.microsoft.com/office/drawing/2014/main" id="{06EDC1C5-B2CD-76FE-AF41-8752D509A443}"/>
              </a:ext>
            </a:extLst>
          </p:cNvPr>
          <p:cNvSpPr>
            <a:spLocks noGrp="1"/>
          </p:cNvSpPr>
          <p:nvPr>
            <p:ph type="body" sz="quarter" idx="12"/>
          </p:nvPr>
        </p:nvSpPr>
        <p:spPr>
          <a:xfrm>
            <a:off x="4017555" y="99513"/>
            <a:ext cx="1152128" cy="538609"/>
          </a:xfrm>
          <a:noFill/>
        </p:spPr>
        <p:txBody>
          <a:bodyPr/>
          <a:lstStyle/>
          <a:p>
            <a:r>
              <a:rPr lang="pt-BR" dirty="0"/>
              <a:t>05</a:t>
            </a:r>
          </a:p>
        </p:txBody>
      </p:sp>
      <p:sp>
        <p:nvSpPr>
          <p:cNvPr id="6" name="CaixaDeTexto 5">
            <a:extLst>
              <a:ext uri="{FF2B5EF4-FFF2-40B4-BE49-F238E27FC236}">
                <a16:creationId xmlns:a16="http://schemas.microsoft.com/office/drawing/2014/main" id="{623FC0A1-450F-B09E-E6C1-D891A438060B}"/>
              </a:ext>
            </a:extLst>
          </p:cNvPr>
          <p:cNvSpPr txBox="1"/>
          <p:nvPr/>
        </p:nvSpPr>
        <p:spPr>
          <a:xfrm>
            <a:off x="9867" y="4522400"/>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“Cresçam na graça e no conhecimento de nosso Senhor e Salvador Jesus Cristo. A Ele seja a glória, agora e para sempre! Amém” </a:t>
            </a:r>
          </a:p>
          <a:p>
            <a:r>
              <a:rPr lang="pt-BR" sz="3600" dirty="0"/>
              <a:t>2 Pedro 3:18</a:t>
            </a:r>
            <a:endParaRPr lang="en-AU" sz="3600" dirty="0"/>
          </a:p>
        </p:txBody>
      </p:sp>
    </p:spTree>
    <p:extLst>
      <p:ext uri="{BB962C8B-B14F-4D97-AF65-F5344CB8AC3E}">
        <p14:creationId xmlns:p14="http://schemas.microsoft.com/office/powerpoint/2010/main" val="2010007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40A76-9D47-6FED-881E-F9A5DD7C77BE}"/>
            </a:ext>
          </a:extLst>
        </p:cNvPr>
        <p:cNvGrpSpPr/>
        <p:nvPr/>
      </p:nvGrpSpPr>
      <p:grpSpPr>
        <a:xfrm>
          <a:off x="0" y="0"/>
          <a:ext cx="0" cy="0"/>
          <a:chOff x="0" y="0"/>
          <a:chExt cx="0" cy="0"/>
        </a:xfrm>
      </p:grpSpPr>
      <p:pic>
        <p:nvPicPr>
          <p:cNvPr id="9" name="Imagem 8">
            <a:extLst>
              <a:ext uri="{FF2B5EF4-FFF2-40B4-BE49-F238E27FC236}">
                <a16:creationId xmlns:a16="http://schemas.microsoft.com/office/drawing/2014/main" id="{9A3284E6-E7D6-070D-C84F-CE48369FC1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229036" cy="6219878"/>
          </a:xfrm>
          <a:prstGeom prst="rect">
            <a:avLst/>
          </a:prstGeom>
        </p:spPr>
      </p:pic>
      <p:sp>
        <p:nvSpPr>
          <p:cNvPr id="5" name="Espaço Reservado para Texto 4">
            <a:extLst>
              <a:ext uri="{FF2B5EF4-FFF2-40B4-BE49-F238E27FC236}">
                <a16:creationId xmlns:a16="http://schemas.microsoft.com/office/drawing/2014/main" id="{B329199F-1361-1DD1-AA7C-63BAAFCE3D68}"/>
              </a:ext>
            </a:extLst>
          </p:cNvPr>
          <p:cNvSpPr>
            <a:spLocks noGrp="1"/>
          </p:cNvSpPr>
          <p:nvPr>
            <p:ph type="body" sz="quarter" idx="12"/>
          </p:nvPr>
        </p:nvSpPr>
        <p:spPr>
          <a:xfrm>
            <a:off x="4017555" y="99513"/>
            <a:ext cx="1152128" cy="538609"/>
          </a:xfrm>
          <a:noFill/>
        </p:spPr>
        <p:txBody>
          <a:bodyPr/>
          <a:lstStyle/>
          <a:p>
            <a:r>
              <a:rPr lang="pt-BR" dirty="0"/>
              <a:t>06</a:t>
            </a:r>
          </a:p>
        </p:txBody>
      </p:sp>
      <p:sp>
        <p:nvSpPr>
          <p:cNvPr id="6" name="CaixaDeTexto 5">
            <a:extLst>
              <a:ext uri="{FF2B5EF4-FFF2-40B4-BE49-F238E27FC236}">
                <a16:creationId xmlns:a16="http://schemas.microsoft.com/office/drawing/2014/main" id="{EA495603-03F5-D270-B0D7-510786B0F8C7}"/>
              </a:ext>
            </a:extLst>
          </p:cNvPr>
          <p:cNvSpPr txBox="1"/>
          <p:nvPr/>
        </p:nvSpPr>
        <p:spPr>
          <a:xfrm>
            <a:off x="9867" y="3964723"/>
            <a:ext cx="8993258" cy="2862322"/>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“Eu lhes darei um novo coração e colocarei em vocês um novo espírito. </a:t>
            </a:r>
          </a:p>
          <a:p>
            <a:pPr algn="ctr"/>
            <a:r>
              <a:rPr lang="pt-BR" sz="3600" dirty="0"/>
              <a:t>Removerei seu coração de pedra </a:t>
            </a:r>
          </a:p>
          <a:p>
            <a:pPr algn="ctr"/>
            <a:r>
              <a:rPr lang="pt-BR" sz="3600" dirty="0"/>
              <a:t>e lhes darei coração de carne” </a:t>
            </a:r>
          </a:p>
          <a:p>
            <a:r>
              <a:rPr lang="pt-BR" sz="3600" b="0" dirty="0"/>
              <a:t>Ezequiel 36:26</a:t>
            </a:r>
            <a:endParaRPr lang="en-AU" sz="3600" b="0" dirty="0"/>
          </a:p>
        </p:txBody>
      </p:sp>
    </p:spTree>
    <p:extLst>
      <p:ext uri="{BB962C8B-B14F-4D97-AF65-F5344CB8AC3E}">
        <p14:creationId xmlns:p14="http://schemas.microsoft.com/office/powerpoint/2010/main" val="40408465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F9C04-57CD-EDA3-12CD-CF2B06A4D429}"/>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8A042DF0-C0DA-7934-6EAA-2C2FA8786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4CD67E53-2961-D3F6-858D-8946A72C73CB}"/>
              </a:ext>
            </a:extLst>
          </p:cNvPr>
          <p:cNvSpPr>
            <a:spLocks noGrp="1"/>
          </p:cNvSpPr>
          <p:nvPr>
            <p:ph type="body" sz="quarter" idx="12"/>
          </p:nvPr>
        </p:nvSpPr>
        <p:spPr>
          <a:xfrm>
            <a:off x="4017555" y="99513"/>
            <a:ext cx="1152128" cy="538609"/>
          </a:xfrm>
          <a:noFill/>
        </p:spPr>
        <p:txBody>
          <a:bodyPr/>
          <a:lstStyle/>
          <a:p>
            <a:r>
              <a:rPr lang="pt-BR" dirty="0"/>
              <a:t>07</a:t>
            </a:r>
          </a:p>
        </p:txBody>
      </p:sp>
      <p:sp>
        <p:nvSpPr>
          <p:cNvPr id="6" name="CaixaDeTexto 5">
            <a:extLst>
              <a:ext uri="{FF2B5EF4-FFF2-40B4-BE49-F238E27FC236}">
                <a16:creationId xmlns:a16="http://schemas.microsoft.com/office/drawing/2014/main" id="{6C32598C-818F-7EFD-3817-F778B67293C8}"/>
              </a:ext>
            </a:extLst>
          </p:cNvPr>
          <p:cNvSpPr txBox="1"/>
          <p:nvPr/>
        </p:nvSpPr>
        <p:spPr>
          <a:xfrm>
            <a:off x="9867" y="4337943"/>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“Graças a Deus, que nos dá vitória sobre o pecado e sobre a morte por meio de </a:t>
            </a:r>
          </a:p>
          <a:p>
            <a:pPr algn="ctr"/>
            <a:r>
              <a:rPr lang="pt-BR" sz="3600" dirty="0"/>
              <a:t>nosso Senhor Jesus Cristo!” </a:t>
            </a:r>
          </a:p>
          <a:p>
            <a:r>
              <a:rPr lang="pt-BR" sz="3600" dirty="0"/>
              <a:t>1° Coríntios 15:57 	</a:t>
            </a:r>
            <a:endParaRPr lang="en-AU" sz="3600" b="0" dirty="0"/>
          </a:p>
        </p:txBody>
      </p:sp>
    </p:spTree>
    <p:extLst>
      <p:ext uri="{BB962C8B-B14F-4D97-AF65-F5344CB8AC3E}">
        <p14:creationId xmlns:p14="http://schemas.microsoft.com/office/powerpoint/2010/main" val="2370988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5E53E-7546-7FCE-6BAB-45D8D76C424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76A08D33-FBD4-98B0-4D8E-41B47DEAEB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7" y="638122"/>
            <a:ext cx="9144000" cy="6230637"/>
          </a:xfrm>
          <a:prstGeom prst="rect">
            <a:avLst/>
          </a:prstGeom>
        </p:spPr>
      </p:pic>
      <p:sp>
        <p:nvSpPr>
          <p:cNvPr id="5" name="Espaço Reservado para Texto 4">
            <a:extLst>
              <a:ext uri="{FF2B5EF4-FFF2-40B4-BE49-F238E27FC236}">
                <a16:creationId xmlns:a16="http://schemas.microsoft.com/office/drawing/2014/main" id="{44EA6FD3-CDC4-ECB3-9200-E5654E16FAD1}"/>
              </a:ext>
            </a:extLst>
          </p:cNvPr>
          <p:cNvSpPr>
            <a:spLocks noGrp="1"/>
          </p:cNvSpPr>
          <p:nvPr>
            <p:ph type="body" sz="quarter" idx="12"/>
          </p:nvPr>
        </p:nvSpPr>
        <p:spPr>
          <a:xfrm>
            <a:off x="4017555" y="99513"/>
            <a:ext cx="1152128" cy="538609"/>
          </a:xfrm>
          <a:noFill/>
        </p:spPr>
        <p:txBody>
          <a:bodyPr/>
          <a:lstStyle/>
          <a:p>
            <a:r>
              <a:rPr lang="pt-BR" dirty="0"/>
              <a:t>08</a:t>
            </a:r>
          </a:p>
        </p:txBody>
      </p:sp>
      <p:sp>
        <p:nvSpPr>
          <p:cNvPr id="6" name="CaixaDeTexto 5">
            <a:extLst>
              <a:ext uri="{FF2B5EF4-FFF2-40B4-BE49-F238E27FC236}">
                <a16:creationId xmlns:a16="http://schemas.microsoft.com/office/drawing/2014/main" id="{C6A2ACAF-803C-20B9-43FA-E06C41955770}"/>
              </a:ext>
            </a:extLst>
          </p:cNvPr>
          <p:cNvSpPr txBox="1"/>
          <p:nvPr/>
        </p:nvSpPr>
        <p:spPr>
          <a:xfrm>
            <a:off x="9867" y="4337943"/>
            <a:ext cx="8993258" cy="218521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marL="0" indent="0">
              <a:spcBef>
                <a:spcPts val="0"/>
              </a:spcBef>
            </a:pPr>
            <a:r>
              <a:rPr lang="pt-BR" sz="3600" dirty="0"/>
              <a:t> “Jesus voltou a falar ao povo e disse: ‘Eu sou a luz do mundo. Se vocês Me seguirem, não andarão no escuro, pois terão a luz da vida’” </a:t>
            </a:r>
          </a:p>
          <a:p>
            <a:pPr>
              <a:spcBef>
                <a:spcPts val="0"/>
              </a:spcBef>
            </a:pPr>
            <a:r>
              <a:rPr lang="pt-BR" sz="2800" dirty="0"/>
              <a:t>João 8:12</a:t>
            </a:r>
          </a:p>
        </p:txBody>
      </p:sp>
    </p:spTree>
    <p:extLst>
      <p:ext uri="{BB962C8B-B14F-4D97-AF65-F5344CB8AC3E}">
        <p14:creationId xmlns:p14="http://schemas.microsoft.com/office/powerpoint/2010/main" val="23372642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DFB8E-2288-98BA-7F96-2D938579A09C}"/>
            </a:ext>
          </a:extLst>
        </p:cNvPr>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D68AB095-5B07-BEA8-F4E3-A73063BD7E19}"/>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7474" r="7474"/>
          <a:stretch>
            <a:fillRect/>
          </a:stretch>
        </p:blipFill>
        <p:spPr>
          <a:prstGeom prst="rect">
            <a:avLst/>
          </a:prstGeom>
        </p:spPr>
      </p:pic>
      <p:sp>
        <p:nvSpPr>
          <p:cNvPr id="10" name="Espaço Reservado para Texto 9">
            <a:extLst>
              <a:ext uri="{FF2B5EF4-FFF2-40B4-BE49-F238E27FC236}">
                <a16:creationId xmlns:a16="http://schemas.microsoft.com/office/drawing/2014/main" id="{80972468-9B29-C18F-07B0-425398E9E5F0}"/>
              </a:ext>
            </a:extLst>
          </p:cNvPr>
          <p:cNvSpPr>
            <a:spLocks noGrp="1"/>
          </p:cNvSpPr>
          <p:nvPr>
            <p:ph type="body" sz="quarter" idx="16"/>
          </p:nvPr>
        </p:nvSpPr>
        <p:spPr/>
        <p:txBody>
          <a:bodyPr/>
          <a:lstStyle/>
          <a:p>
            <a:r>
              <a:rPr lang="pt-BR" i="1" dirty="0">
                <a:solidFill>
                  <a:srgbClr val="000000"/>
                </a:solidFill>
                <a:latin typeface="Century Gothic" panose="020B0502020202020204" pitchFamily="34" charset="0"/>
              </a:rPr>
              <a:t>• Vamos procurar os nomes dos 12 discípulos de Jesus.</a:t>
            </a:r>
          </a:p>
          <a:p>
            <a:endParaRPr lang="pt-BR" i="1" dirty="0">
              <a:solidFill>
                <a:srgbClr val="000000"/>
              </a:solidFill>
              <a:latin typeface="Century Gothic" panose="020B0502020202020204" pitchFamily="34" charset="0"/>
            </a:endParaRPr>
          </a:p>
          <a:p>
            <a:r>
              <a:rPr lang="pt-BR" i="1" dirty="0">
                <a:solidFill>
                  <a:srgbClr val="000000"/>
                </a:solidFill>
                <a:latin typeface="Century Gothic" panose="020B0502020202020204" pitchFamily="34" charset="0"/>
              </a:rPr>
              <a:t>O que é um discípulo?</a:t>
            </a:r>
          </a:p>
          <a:p>
            <a:r>
              <a:rPr lang="pt-BR" i="1" dirty="0">
                <a:solidFill>
                  <a:srgbClr val="000000"/>
                </a:solidFill>
                <a:latin typeface="Century Gothic" panose="020B0502020202020204" pitchFamily="34" charset="0"/>
              </a:rPr>
              <a:t>O significado de discípulo é:</a:t>
            </a:r>
            <a:br>
              <a:rPr lang="pt-BR" i="1" dirty="0">
                <a:solidFill>
                  <a:srgbClr val="000000"/>
                </a:solidFill>
                <a:latin typeface="Century Gothic" panose="020B0502020202020204" pitchFamily="34" charset="0"/>
              </a:rPr>
            </a:br>
            <a:r>
              <a:rPr lang="pt-BR" i="1" dirty="0">
                <a:solidFill>
                  <a:srgbClr val="000000"/>
                </a:solidFill>
                <a:latin typeface="Century Gothic" panose="020B0502020202020204" pitchFamily="34" charset="0"/>
              </a:rPr>
              <a:t>aluno ou aprendiz</a:t>
            </a:r>
          </a:p>
          <a:p>
            <a:endParaRPr lang="pt-BR" i="1" dirty="0">
              <a:solidFill>
                <a:srgbClr val="000000"/>
              </a:solidFill>
              <a:latin typeface="Century Gothic" panose="020B0502020202020204" pitchFamily="34" charset="0"/>
            </a:endParaRPr>
          </a:p>
          <a:p>
            <a:r>
              <a:rPr lang="pt-BR" i="1" dirty="0">
                <a:solidFill>
                  <a:srgbClr val="000000"/>
                </a:solidFill>
                <a:latin typeface="Century Gothic" panose="020B0502020202020204" pitchFamily="34" charset="0"/>
              </a:rPr>
              <a:t>Ser discípulo de Jesus é ser um aprendiz dedicado que segue os ensinamentos de Cristo, imita o seu modo de viver e assume um compromisso diário de fé, obediência e transformação de vida.</a:t>
            </a:r>
          </a:p>
        </p:txBody>
      </p:sp>
      <p:sp>
        <p:nvSpPr>
          <p:cNvPr id="7" name="Espaço Reservado para Texto 6">
            <a:extLst>
              <a:ext uri="{FF2B5EF4-FFF2-40B4-BE49-F238E27FC236}">
                <a16:creationId xmlns:a16="http://schemas.microsoft.com/office/drawing/2014/main" id="{6B461E35-91CD-2CA4-C95D-55E4A8BBB5CF}"/>
              </a:ext>
            </a:extLst>
          </p:cNvPr>
          <p:cNvSpPr>
            <a:spLocks noGrp="1"/>
          </p:cNvSpPr>
          <p:nvPr>
            <p:ph type="body" sz="quarter" idx="15"/>
          </p:nvPr>
        </p:nvSpPr>
        <p:spPr/>
        <p:txBody>
          <a:bodyPr/>
          <a:lstStyle/>
          <a:p>
            <a:r>
              <a:rPr lang="pt-BR" dirty="0"/>
              <a:t>Faça</a:t>
            </a:r>
          </a:p>
        </p:txBody>
      </p:sp>
    </p:spTree>
    <p:extLst>
      <p:ext uri="{BB962C8B-B14F-4D97-AF65-F5344CB8AC3E}">
        <p14:creationId xmlns:p14="http://schemas.microsoft.com/office/powerpoint/2010/main" val="346462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3" end="3"/>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2000"/>
                                  </p:stCondLst>
                                  <p:childTnLst>
                                    <p:set>
                                      <p:cBhvr>
                                        <p:cTn id="13"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49938-4E68-4A4E-A42C-5CB5F23CC2BD}"/>
            </a:ext>
          </a:extLst>
        </p:cNvPr>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FFBB10BD-567C-5888-330E-9DCF4273215D}"/>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l="7474" r="7474"/>
          <a:stretch>
            <a:fillRect/>
          </a:stretch>
        </p:blipFill>
        <p:spPr>
          <a:xfrm>
            <a:off x="1382713" y="720725"/>
            <a:ext cx="7761287" cy="6061075"/>
          </a:xfrm>
          <a:prstGeom prst="rect">
            <a:avLst/>
          </a:prstGeom>
        </p:spPr>
      </p:pic>
      <p:sp>
        <p:nvSpPr>
          <p:cNvPr id="7" name="Espaço Reservado para Texto 6">
            <a:extLst>
              <a:ext uri="{FF2B5EF4-FFF2-40B4-BE49-F238E27FC236}">
                <a16:creationId xmlns:a16="http://schemas.microsoft.com/office/drawing/2014/main" id="{2E5718DB-EA8F-400E-7BF1-61DB1B8AFE24}"/>
              </a:ext>
            </a:extLst>
          </p:cNvPr>
          <p:cNvSpPr>
            <a:spLocks noGrp="1"/>
          </p:cNvSpPr>
          <p:nvPr>
            <p:ph type="body" sz="quarter" idx="16"/>
          </p:nvPr>
        </p:nvSpPr>
        <p:spPr/>
        <p:txBody>
          <a:bodyPr/>
          <a:lstStyle/>
          <a:p>
            <a:pPr marL="0" indent="457200"/>
            <a:r>
              <a:rPr lang="pt-BR" i="1" dirty="0">
                <a:solidFill>
                  <a:srgbClr val="000000"/>
                </a:solidFill>
                <a:latin typeface="Century Gothic" panose="020B0502020202020204" pitchFamily="34" charset="0"/>
              </a:rPr>
              <a:t>Um discípulo é um seguidor de um mestre. Nos dias de Jesus, muitos queriam ser discípulos. Eles seguiam uma pessoa sábia e instruída chamada rabino. Somente os melhores alunos, que se destacavam na escola, podiam ser discípulos. Todos os outros abandonavam a escola e trabalhavam em outras áreas. Os discípulos não queriam apenas saber o que seu mestre sabia; eles queriam ser como ele. </a:t>
            </a:r>
          </a:p>
          <a:p>
            <a:r>
              <a:rPr lang="pt-BR" i="1" dirty="0">
                <a:solidFill>
                  <a:srgbClr val="000000"/>
                </a:solidFill>
                <a:latin typeface="Century Gothic" panose="020B0502020202020204" pitchFamily="34" charset="0"/>
              </a:rPr>
              <a:t>• Que tipo de pessoa Jesus escolheu como discípulo? </a:t>
            </a:r>
          </a:p>
        </p:txBody>
      </p:sp>
    </p:spTree>
    <p:extLst>
      <p:ext uri="{BB962C8B-B14F-4D97-AF65-F5344CB8AC3E}">
        <p14:creationId xmlns:p14="http://schemas.microsoft.com/office/powerpoint/2010/main" val="280744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4C43E-8695-38C7-C09C-A51E7682A3DB}"/>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C6063EE3-4DFA-FEBE-D98D-C6B6C907760E}"/>
              </a:ext>
            </a:extLst>
          </p:cNvPr>
          <p:cNvSpPr>
            <a:spLocks noGrp="1"/>
          </p:cNvSpPr>
          <p:nvPr>
            <p:ph type="body" sz="quarter" idx="16"/>
          </p:nvPr>
        </p:nvSpPr>
        <p:spPr/>
        <p:txBody>
          <a:bodyPr/>
          <a:lstStyle/>
          <a:p>
            <a:r>
              <a:rPr lang="pt-BR" i="1" dirty="0">
                <a:solidFill>
                  <a:srgbClr val="000000"/>
                </a:solidFill>
                <a:latin typeface="Century Gothic" panose="020B0502020202020204" pitchFamily="34" charset="0"/>
              </a:rPr>
              <a:t>Jesus olhou para o coração deles. Ele não escolheu as pessoas mais inteligentes ou espertas para ser Seus discípulos. Ele escolheu pessoas que amavam a Deus e tinham um coração aberto para segui-Lo. </a:t>
            </a:r>
          </a:p>
          <a:p>
            <a:r>
              <a:rPr lang="pt-BR" i="1" dirty="0">
                <a:solidFill>
                  <a:srgbClr val="000000"/>
                </a:solidFill>
                <a:latin typeface="Century Gothic" panose="020B0502020202020204" pitchFamily="34" charset="0"/>
              </a:rPr>
              <a:t>• Existiram discípulos apenas nos tempos bíblicos ou Jesus também pode ter discípulos hoje? </a:t>
            </a:r>
          </a:p>
        </p:txBody>
      </p:sp>
    </p:spTree>
    <p:extLst>
      <p:ext uri="{BB962C8B-B14F-4D97-AF65-F5344CB8AC3E}">
        <p14:creationId xmlns:p14="http://schemas.microsoft.com/office/powerpoint/2010/main" val="1891469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5CB6E-F115-3504-08EC-9E249CD26A5D}"/>
            </a:ext>
          </a:extLst>
        </p:cNvPr>
        <p:cNvGrpSpPr/>
        <p:nvPr/>
      </p:nvGrpSpPr>
      <p:grpSpPr>
        <a:xfrm>
          <a:off x="0" y="0"/>
          <a:ext cx="0" cy="0"/>
          <a:chOff x="0" y="0"/>
          <a:chExt cx="0" cy="0"/>
        </a:xfrm>
      </p:grpSpPr>
    </p:spTree>
    <p:extLst>
      <p:ext uri="{BB962C8B-B14F-4D97-AF65-F5344CB8AC3E}">
        <p14:creationId xmlns:p14="http://schemas.microsoft.com/office/powerpoint/2010/main" val="29853863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FDD8BBF4-9878-08D6-4BE9-35CC49980E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E314C2D-8551-44E5-9E5A-9983F8BD6DEC}"/>
            </a:ext>
          </a:extLst>
        </p:cNvPr>
        <p:cNvGrpSpPr/>
        <p:nvPr/>
      </p:nvGrpSpPr>
      <p:grpSpPr>
        <a:xfrm>
          <a:off x="0" y="0"/>
          <a:ext cx="0" cy="0"/>
          <a:chOff x="0" y="0"/>
          <a:chExt cx="0" cy="0"/>
        </a:xfrm>
      </p:grpSpPr>
      <p:sp>
        <p:nvSpPr>
          <p:cNvPr id="3" name="Espaço Reservado para Imagem 2">
            <a:extLst>
              <a:ext uri="{FF2B5EF4-FFF2-40B4-BE49-F238E27FC236}">
                <a16:creationId xmlns:a16="http://schemas.microsoft.com/office/drawing/2014/main" id="{6B79BDBA-B5A8-039D-DDD7-82381FC2503D}"/>
              </a:ext>
            </a:extLst>
          </p:cNvPr>
          <p:cNvSpPr>
            <a:spLocks noGrp="1"/>
          </p:cNvSpPr>
          <p:nvPr>
            <p:ph type="pic" sz="quarter" idx="13"/>
          </p:nvPr>
        </p:nvSpPr>
        <p:spPr/>
        <p:txBody>
          <a:bodyPr/>
          <a:lstStyle/>
          <a:p>
            <a:endParaRPr lang="pt-BR"/>
          </a:p>
        </p:txBody>
      </p:sp>
      <p:sp>
        <p:nvSpPr>
          <p:cNvPr id="2" name="Espaço Reservado para Texto 1">
            <a:extLst>
              <a:ext uri="{FF2B5EF4-FFF2-40B4-BE49-F238E27FC236}">
                <a16:creationId xmlns:a16="http://schemas.microsoft.com/office/drawing/2014/main" id="{1D2965F4-A09A-AD2D-6791-29A8ED068B49}"/>
              </a:ext>
            </a:extLst>
          </p:cNvPr>
          <p:cNvSpPr>
            <a:spLocks noGrp="1"/>
          </p:cNvSpPr>
          <p:nvPr>
            <p:ph type="body" sz="quarter" idx="15"/>
          </p:nvPr>
        </p:nvSpPr>
        <p:spPr>
          <a:prstGeom prst="rect">
            <a:avLst/>
          </a:prstGeom>
        </p:spPr>
        <p:txBody>
          <a:bodyPr/>
          <a:lstStyle/>
          <a:p>
            <a:pPr marL="0" indent="0">
              <a:buNone/>
            </a:pPr>
            <a:r>
              <a:rPr lang="pt-BR" sz="2800" dirty="0">
                <a:latin typeface="Arial Black" panose="020B0A04020102020204" pitchFamily="34" charset="0"/>
              </a:rPr>
              <a:t>Palavra da Semana</a:t>
            </a:r>
          </a:p>
          <a:p>
            <a:pPr marL="0" indent="0">
              <a:buNone/>
            </a:pPr>
            <a:r>
              <a:rPr lang="pt-BR" dirty="0"/>
              <a:t>	</a:t>
            </a:r>
          </a:p>
        </p:txBody>
      </p:sp>
      <p:sp>
        <p:nvSpPr>
          <p:cNvPr id="4" name="Espaço Reservado para Texto 3">
            <a:extLst>
              <a:ext uri="{FF2B5EF4-FFF2-40B4-BE49-F238E27FC236}">
                <a16:creationId xmlns:a16="http://schemas.microsoft.com/office/drawing/2014/main" id="{ED3A7CF7-362C-03D9-F13A-5172F08873EC}"/>
              </a:ext>
            </a:extLst>
          </p:cNvPr>
          <p:cNvSpPr>
            <a:spLocks noGrp="1"/>
          </p:cNvSpPr>
          <p:nvPr>
            <p:ph type="body" sz="quarter" idx="16"/>
          </p:nvPr>
        </p:nvSpPr>
        <p:spPr>
          <a:xfrm>
            <a:off x="1332000" y="714050"/>
            <a:ext cx="7761600" cy="6062400"/>
          </a:xfrm>
        </p:spPr>
        <p:txBody>
          <a:bodyPr/>
          <a:lstStyle/>
          <a:p>
            <a:pPr marL="0" indent="0"/>
            <a:r>
              <a:rPr lang="pt-BR" sz="5400" dirty="0">
                <a:latin typeface="Arial Black" panose="020B0A04020102020204" pitchFamily="34" charset="0"/>
              </a:rPr>
              <a:t>Discípulo: </a:t>
            </a:r>
          </a:p>
          <a:p>
            <a:pPr marL="0" indent="0"/>
            <a:r>
              <a:rPr lang="pt-BR" dirty="0"/>
              <a:t>Seguidor ou aluno de um líder ou professor, que aprende com seu mestre e imita o que ele faz. Quando esteve na Terra, Jesus teve 12 discípulos, e hoje Ele tem muitos outros.</a:t>
            </a:r>
          </a:p>
        </p:txBody>
      </p:sp>
    </p:spTree>
    <p:extLst>
      <p:ext uri="{BB962C8B-B14F-4D97-AF65-F5344CB8AC3E}">
        <p14:creationId xmlns:p14="http://schemas.microsoft.com/office/powerpoint/2010/main" val="36333999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93060001-A79C-7777-6A8A-5404D1EBDBB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816" r="1816"/>
          <a:stretch>
            <a:fillRect/>
          </a:stretch>
        </p:blipFill>
        <p:spPr>
          <a:prstGeom prst="rect">
            <a:avLst/>
          </a:prstGeom>
        </p:spPr>
      </p:pic>
      <p:sp>
        <p:nvSpPr>
          <p:cNvPr id="4" name="CaixaDeTexto 3">
            <a:extLst>
              <a:ext uri="{FF2B5EF4-FFF2-40B4-BE49-F238E27FC236}">
                <a16:creationId xmlns:a16="http://schemas.microsoft.com/office/drawing/2014/main" id="{C21136B2-A502-021F-471A-9D2E95302FFB}"/>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endParaRPr lang="pt-BR" sz="2400" b="1" dirty="0"/>
          </a:p>
        </p:txBody>
      </p:sp>
      <p:sp>
        <p:nvSpPr>
          <p:cNvPr id="9" name="Retângulo 8">
            <a:extLst>
              <a:ext uri="{FF2B5EF4-FFF2-40B4-BE49-F238E27FC236}">
                <a16:creationId xmlns:a16="http://schemas.microsoft.com/office/drawing/2014/main" id="{99A01410-92AB-A93D-9B34-7C5C3092E140}"/>
              </a:ext>
            </a:extLst>
          </p:cNvPr>
          <p:cNvSpPr/>
          <p:nvPr/>
        </p:nvSpPr>
        <p:spPr>
          <a:xfrm>
            <a:off x="1547664" y="2924944"/>
            <a:ext cx="4968552" cy="37444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400" b="1" dirty="0">
                <a:solidFill>
                  <a:schemeClr val="tx1"/>
                </a:solidFill>
              </a:rPr>
              <a:t>Mateus 20:28</a:t>
            </a:r>
          </a:p>
          <a:p>
            <a:endParaRPr lang="pt-BR" sz="2400" b="1" dirty="0">
              <a:solidFill>
                <a:schemeClr val="tx1"/>
              </a:solidFill>
            </a:endParaRPr>
          </a:p>
          <a:p>
            <a:r>
              <a:rPr lang="pt-BR" sz="2400" b="1" dirty="0">
                <a:solidFill>
                  <a:schemeClr val="tx1"/>
                </a:solidFill>
              </a:rPr>
              <a:t>²⁸ Bem como o Filho do homem não veio para ser servido, mas para servir, e para dar a sua vida em resgate de muitos.</a:t>
            </a:r>
          </a:p>
        </p:txBody>
      </p:sp>
    </p:spTree>
    <p:extLst>
      <p:ext uri="{BB962C8B-B14F-4D97-AF65-F5344CB8AC3E}">
        <p14:creationId xmlns:p14="http://schemas.microsoft.com/office/powerpoint/2010/main" val="354477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nodePh="1">
                                  <p:stCondLst>
                                    <p:cond delay="0"/>
                                  </p:stCondLst>
                                  <p:endCondLst>
                                    <p:cond evt="begin" delay="0">
                                      <p:tn val="7"/>
                                    </p:cond>
                                  </p:end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C6351-E750-3B25-72D4-941E5B15191F}"/>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D9B48110-8BAC-7EFF-2B2C-973826268B3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4" name="CaixaDeTexto 3">
            <a:extLst>
              <a:ext uri="{FF2B5EF4-FFF2-40B4-BE49-F238E27FC236}">
                <a16:creationId xmlns:a16="http://schemas.microsoft.com/office/drawing/2014/main" id="{BB6692C0-6903-4612-8EF0-CA4B12AB824C}"/>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João 1: 38 e 39</a:t>
            </a:r>
          </a:p>
          <a:p>
            <a:pPr algn="ctr"/>
            <a:endParaRPr lang="pt-BR" sz="2400" b="1" dirty="0"/>
          </a:p>
          <a:p>
            <a:pPr algn="ctr"/>
            <a:r>
              <a:rPr lang="pt-BR" sz="2400" b="1" dirty="0"/>
              <a:t>³⁸ E Jesus, voltando-se e vendo que eles o seguiam, disse-lhes: Que buscais? E eles disseram: Rabi (que, traduzido, quer dizer Mestre), onde moras?</a:t>
            </a:r>
          </a:p>
          <a:p>
            <a:pPr algn="ctr"/>
            <a:r>
              <a:rPr lang="pt-BR" sz="2400" b="1" dirty="0"/>
              <a:t>³⁹ Ele lhes disse: Vinde, e vede. Foram, e viram onde morava, e ficaram com ele aquele dia; e era já quase a hora décima.</a:t>
            </a:r>
          </a:p>
        </p:txBody>
      </p:sp>
    </p:spTree>
    <p:extLst>
      <p:ext uri="{BB962C8B-B14F-4D97-AF65-F5344CB8AC3E}">
        <p14:creationId xmlns:p14="http://schemas.microsoft.com/office/powerpoint/2010/main" val="3184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781D9-C352-BF16-243B-351E59F6A332}"/>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889A153C-E44C-B73C-E264-29BBA9FD0618}"/>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3693" b="13693"/>
          <a:stretch>
            <a:fillRect/>
          </a:stretch>
        </p:blipFill>
        <p:spPr>
          <a:prstGeom prst="rect">
            <a:avLst/>
          </a:prstGeom>
        </p:spPr>
      </p:pic>
      <p:sp>
        <p:nvSpPr>
          <p:cNvPr id="4" name="CaixaDeTexto 3">
            <a:extLst>
              <a:ext uri="{FF2B5EF4-FFF2-40B4-BE49-F238E27FC236}">
                <a16:creationId xmlns:a16="http://schemas.microsoft.com/office/drawing/2014/main" id="{99911AAC-8181-DE2E-DD49-1A89F2B778B7}"/>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João 1:45 a 48</a:t>
            </a:r>
          </a:p>
          <a:p>
            <a:endParaRPr lang="pt-BR" sz="2400" b="1" dirty="0"/>
          </a:p>
          <a:p>
            <a:r>
              <a:rPr lang="pt-BR" sz="2400" b="1" dirty="0"/>
              <a:t>⁴⁵ Filipe achou Natanael, e disse-lhe: Havemos achado aquele de quem Moisés escreveu na lei, e os profetas: Jesus de Nazaré, filho de José.</a:t>
            </a:r>
          </a:p>
          <a:p>
            <a:r>
              <a:rPr lang="pt-BR" sz="2400" b="1" dirty="0"/>
              <a:t>⁴⁶ Disse-lhe Natanael: Pode vir alguma coisa boa de Nazaré? Disse-lhe Filipe: Vem, e vê.</a:t>
            </a:r>
          </a:p>
          <a:p>
            <a:r>
              <a:rPr lang="pt-BR" sz="2400" b="1" dirty="0"/>
              <a:t>⁴⁷ Jesus viu Natanael vir ter com ele, e disse dele: Eis aqui um verdadeiro israelita, em quem não há dolo.</a:t>
            </a:r>
          </a:p>
          <a:p>
            <a:r>
              <a:rPr lang="pt-BR" sz="2400" b="1" dirty="0"/>
              <a:t>⁴⁸ Disse-lhe Natanael: De onde me conheces tu? Jesus respondeu, e disse-lhe: Antes que Filipe te chamasse, te vi eu, estando tu debaixo da figueira.</a:t>
            </a:r>
          </a:p>
        </p:txBody>
      </p:sp>
    </p:spTree>
    <p:extLst>
      <p:ext uri="{BB962C8B-B14F-4D97-AF65-F5344CB8AC3E}">
        <p14:creationId xmlns:p14="http://schemas.microsoft.com/office/powerpoint/2010/main" val="112937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2340-FA43-0E2B-E338-094F01BE3CAE}"/>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EDCC4A39-3EB5-C60E-B52A-537ECAFDB8F7}"/>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45" r="14245"/>
          <a:stretch>
            <a:fillRect/>
          </a:stretch>
        </p:blipFill>
        <p:spPr>
          <a:prstGeom prst="rect">
            <a:avLst/>
          </a:prstGeom>
        </p:spPr>
      </p:pic>
      <p:sp>
        <p:nvSpPr>
          <p:cNvPr id="4" name="CaixaDeTexto 3">
            <a:extLst>
              <a:ext uri="{FF2B5EF4-FFF2-40B4-BE49-F238E27FC236}">
                <a16:creationId xmlns:a16="http://schemas.microsoft.com/office/drawing/2014/main" id="{2E80C59D-6E7D-904C-2453-3ED4A7800EF1}"/>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r>
              <a:rPr lang="pt-BR" sz="2300" b="1" dirty="0"/>
              <a:t>Lucas 5:4</a:t>
            </a:r>
          </a:p>
          <a:p>
            <a:pPr algn="ctr"/>
            <a:endParaRPr lang="pt-BR" sz="2300" b="1" dirty="0"/>
          </a:p>
          <a:p>
            <a:pPr algn="ctr"/>
            <a:r>
              <a:rPr lang="pt-BR" sz="2300" b="1" dirty="0"/>
              <a:t>⁴ E, quando acabou de falar, disse a Simão: Faze-te ao mar alto, e lançai as vossas redes para pescar.</a:t>
            </a:r>
          </a:p>
        </p:txBody>
      </p:sp>
    </p:spTree>
    <p:extLst>
      <p:ext uri="{BB962C8B-B14F-4D97-AF65-F5344CB8AC3E}">
        <p14:creationId xmlns:p14="http://schemas.microsoft.com/office/powerpoint/2010/main" val="24566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6A65-2C5D-9EBC-D505-D27EFAD2B77B}"/>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CDE3DBD8-F188-8784-47AA-C247B10B3EB5}"/>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2" name="CaixaDeTexto 1">
            <a:extLst>
              <a:ext uri="{FF2B5EF4-FFF2-40B4-BE49-F238E27FC236}">
                <a16:creationId xmlns:a16="http://schemas.microsoft.com/office/drawing/2014/main" id="{1C22867C-2519-FFF3-B6A7-66CAAE0D043A}"/>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Lucas 5:5 a 8</a:t>
            </a:r>
          </a:p>
          <a:p>
            <a:pPr algn="ctr"/>
            <a:endParaRPr lang="pt-BR" sz="2400" b="1" dirty="0"/>
          </a:p>
          <a:p>
            <a:pPr algn="ctr"/>
            <a:r>
              <a:rPr lang="pt-BR" sz="2400" b="1" dirty="0"/>
              <a:t>⁵ E, respondendo Simão, disse-lhe: Mestre, havendo trabalhado toda a noite, nada apanhamos; mas, sobre a tua palavra, lançarei a rede.</a:t>
            </a:r>
          </a:p>
          <a:p>
            <a:pPr algn="ctr"/>
            <a:r>
              <a:rPr lang="pt-BR" sz="2400" b="1" dirty="0"/>
              <a:t>⁶ E, fazendo assim, colheram uma grande quantidade de peixes, e </a:t>
            </a:r>
            <a:r>
              <a:rPr lang="pt-BR" sz="2400" b="1" dirty="0" err="1"/>
              <a:t>rompia-se-lhes</a:t>
            </a:r>
            <a:r>
              <a:rPr lang="pt-BR" sz="2400" b="1" dirty="0"/>
              <a:t> a rede.</a:t>
            </a:r>
          </a:p>
          <a:p>
            <a:pPr algn="ctr"/>
            <a:r>
              <a:rPr lang="pt-BR" sz="2400" b="1" dirty="0"/>
              <a:t>⁷ E fizeram sinal aos companheiros que estavam no outro barco, para que os fossem ajudar. E foram, e encheram ambos os barcos, de maneira tal que quase iam a pique.</a:t>
            </a:r>
          </a:p>
          <a:p>
            <a:pPr algn="ctr"/>
            <a:r>
              <a:rPr lang="pt-BR" sz="2400" b="1" dirty="0"/>
              <a:t>⁸ E vendo isto Simão Pedro, prostrou-se aos pés de Jesus, dizendo: Senhor, ausenta-te de mim, que sou um homem pecador.</a:t>
            </a:r>
          </a:p>
        </p:txBody>
      </p:sp>
    </p:spTree>
    <p:extLst>
      <p:ext uri="{BB962C8B-B14F-4D97-AF65-F5344CB8AC3E}">
        <p14:creationId xmlns:p14="http://schemas.microsoft.com/office/powerpoint/2010/main" val="189526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17F8B-C07E-C73D-45FD-88C639C18F8C}"/>
            </a:ext>
          </a:extLst>
        </p:cNvPr>
        <p:cNvGrpSpPr/>
        <p:nvPr/>
      </p:nvGrpSpPr>
      <p:grpSpPr>
        <a:xfrm>
          <a:off x="0" y="0"/>
          <a:ext cx="0" cy="0"/>
          <a:chOff x="0" y="0"/>
          <a:chExt cx="0" cy="0"/>
        </a:xfrm>
      </p:grpSpPr>
    </p:spTree>
    <p:extLst>
      <p:ext uri="{BB962C8B-B14F-4D97-AF65-F5344CB8AC3E}">
        <p14:creationId xmlns:p14="http://schemas.microsoft.com/office/powerpoint/2010/main" val="24934898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8336-9F94-8E72-0435-68169AB04510}"/>
            </a:ext>
          </a:extLst>
        </p:cNvPr>
        <p:cNvGrpSpPr/>
        <p:nvPr/>
      </p:nvGrpSpPr>
      <p:grpSpPr>
        <a:xfrm>
          <a:off x="0" y="0"/>
          <a:ext cx="0" cy="0"/>
          <a:chOff x="0" y="0"/>
          <a:chExt cx="0" cy="0"/>
        </a:xfrm>
      </p:grpSpPr>
      <p:sp>
        <p:nvSpPr>
          <p:cNvPr id="4" name="Retângulo 3">
            <a:hlinkClick r:id="rId4"/>
            <a:extLst>
              <a:ext uri="{FF2B5EF4-FFF2-40B4-BE49-F238E27FC236}">
                <a16:creationId xmlns:a16="http://schemas.microsoft.com/office/drawing/2014/main" id="{96CCFD2C-EE18-C3EB-BE54-82B0F0F9D7CD}"/>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Eu vou seguir Jesus</a:t>
            </a:r>
          </a:p>
        </p:txBody>
      </p:sp>
      <p:sp>
        <p:nvSpPr>
          <p:cNvPr id="7" name="Retângulo 6">
            <a:extLst>
              <a:ext uri="{FF2B5EF4-FFF2-40B4-BE49-F238E27FC236}">
                <a16:creationId xmlns:a16="http://schemas.microsoft.com/office/drawing/2014/main" id="{9DB0C5EE-7B71-C54B-2939-1F920A902C3C}"/>
              </a:ext>
            </a:extLst>
          </p:cNvPr>
          <p:cNvSpPr/>
          <p:nvPr/>
        </p:nvSpPr>
        <p:spPr>
          <a:xfrm>
            <a:off x="1564290" y="1628801"/>
            <a:ext cx="7328190" cy="496855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Sempre vou, vou seguir,</a:t>
            </a:r>
          </a:p>
          <a:p>
            <a:r>
              <a:rPr lang="pt-BR" sz="2400" b="1" dirty="0">
                <a:solidFill>
                  <a:schemeClr val="tx1"/>
                </a:solidFill>
              </a:rPr>
              <a:t>Sempre vou, vou seguir meu Mestre.                        2x</a:t>
            </a:r>
          </a:p>
          <a:p>
            <a:r>
              <a:rPr lang="pt-BR" sz="2400" b="1" dirty="0">
                <a:solidFill>
                  <a:schemeClr val="tx1"/>
                </a:solidFill>
              </a:rPr>
              <a:t>Sempre vou, vou seguir, eu vou seguir Jesus.</a:t>
            </a:r>
          </a:p>
          <a:p>
            <a:r>
              <a:rPr lang="pt-BR" sz="2400" b="1" dirty="0">
                <a:solidFill>
                  <a:schemeClr val="tx1"/>
                </a:solidFill>
              </a:rPr>
              <a:t>Não só quando estou alegre</a:t>
            </a:r>
          </a:p>
          <a:p>
            <a:r>
              <a:rPr lang="pt-BR" sz="2400" b="1" dirty="0">
                <a:solidFill>
                  <a:schemeClr val="tx1"/>
                </a:solidFill>
              </a:rPr>
              <a:t>Sempre vou, vou seguir meu Mestre.</a:t>
            </a:r>
          </a:p>
          <a:p>
            <a:r>
              <a:rPr lang="pt-BR" sz="2400" b="1" dirty="0">
                <a:solidFill>
                  <a:schemeClr val="tx1"/>
                </a:solidFill>
              </a:rPr>
              <a:t>Onde Ele for irei. Eu vou seguir Jesus.</a:t>
            </a:r>
          </a:p>
          <a:p>
            <a:r>
              <a:rPr lang="pt-BR" sz="2400" b="1" dirty="0">
                <a:solidFill>
                  <a:schemeClr val="tx1"/>
                </a:solidFill>
              </a:rPr>
              <a:t>Mesmo quando tudo está errado e vai mal,</a:t>
            </a:r>
          </a:p>
          <a:p>
            <a:r>
              <a:rPr lang="pt-BR" sz="2400" b="1" dirty="0">
                <a:solidFill>
                  <a:schemeClr val="tx1"/>
                </a:solidFill>
              </a:rPr>
              <a:t>Mesmo assim, vou seguir meu Mestre.</a:t>
            </a:r>
          </a:p>
          <a:p>
            <a:r>
              <a:rPr lang="pt-BR" sz="2400" b="1" dirty="0">
                <a:solidFill>
                  <a:schemeClr val="tx1"/>
                </a:solidFill>
              </a:rPr>
              <a:t>Vou cantar e dizer que eu vou seguir Jesus.</a:t>
            </a:r>
          </a:p>
          <a:p>
            <a:r>
              <a:rPr lang="pt-BR" sz="2400" b="1" dirty="0">
                <a:solidFill>
                  <a:schemeClr val="tx1"/>
                </a:solidFill>
              </a:rPr>
              <a:t>Sempre vou, vou seguir,</a:t>
            </a:r>
          </a:p>
          <a:p>
            <a:r>
              <a:rPr lang="pt-BR" sz="2400" b="1" dirty="0">
                <a:solidFill>
                  <a:schemeClr val="tx1"/>
                </a:solidFill>
              </a:rPr>
              <a:t>Sempre vou, vou seguir meu Mestre.                          2x</a:t>
            </a:r>
          </a:p>
          <a:p>
            <a:r>
              <a:rPr lang="pt-BR" sz="2400" b="1" dirty="0">
                <a:solidFill>
                  <a:schemeClr val="tx1"/>
                </a:solidFill>
              </a:rPr>
              <a:t>Sempre vou, vou seguir, eu vou seguir Jesus.</a:t>
            </a:r>
          </a:p>
          <a:p>
            <a:r>
              <a:rPr lang="pt-BR" sz="2400" b="1" dirty="0">
                <a:solidFill>
                  <a:schemeClr val="tx1"/>
                </a:solidFill>
              </a:rPr>
              <a:t>Eu vou seguir Jesus.   (2X)</a:t>
            </a:r>
          </a:p>
          <a:p>
            <a:endParaRPr lang="pt-BR" sz="2400" b="1" dirty="0">
              <a:solidFill>
                <a:schemeClr val="tx1"/>
              </a:solidFill>
            </a:endParaRPr>
          </a:p>
        </p:txBody>
      </p:sp>
      <p:pic>
        <p:nvPicPr>
          <p:cNvPr id="8" name="Gráfico 7" descr="Clave de sol com preenchimento sólido">
            <a:hlinkClick r:id="rId5" action="ppaction://hlinkfile"/>
            <a:extLst>
              <a:ext uri="{FF2B5EF4-FFF2-40B4-BE49-F238E27FC236}">
                <a16:creationId xmlns:a16="http://schemas.microsoft.com/office/drawing/2014/main" id="{3AE1E707-F4EE-47F0-7595-5A2DC1EC6B9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31640" y="619200"/>
            <a:ext cx="914400" cy="914400"/>
          </a:xfrm>
          <a:prstGeom prst="rect">
            <a:avLst/>
          </a:prstGeom>
        </p:spPr>
      </p:pic>
      <p:sp>
        <p:nvSpPr>
          <p:cNvPr id="10" name="Chave Direita 9">
            <a:extLst>
              <a:ext uri="{FF2B5EF4-FFF2-40B4-BE49-F238E27FC236}">
                <a16:creationId xmlns:a16="http://schemas.microsoft.com/office/drawing/2014/main" id="{47B1CF61-1B1B-B789-08D3-2D0B0556FA58}"/>
              </a:ext>
            </a:extLst>
          </p:cNvPr>
          <p:cNvSpPr/>
          <p:nvPr/>
        </p:nvSpPr>
        <p:spPr>
          <a:xfrm>
            <a:off x="7166549" y="1689353"/>
            <a:ext cx="432048" cy="1091575"/>
          </a:xfrm>
          <a:prstGeom prst="rightBrace">
            <a:avLst>
              <a:gd name="adj1" fmla="val 8333"/>
              <a:gd name="adj2" fmla="val 4520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Chave Direita 12">
            <a:extLst>
              <a:ext uri="{FF2B5EF4-FFF2-40B4-BE49-F238E27FC236}">
                <a16:creationId xmlns:a16="http://schemas.microsoft.com/office/drawing/2014/main" id="{B3137CCB-9617-BFC8-B01A-081BCB9CF808}"/>
              </a:ext>
            </a:extLst>
          </p:cNvPr>
          <p:cNvSpPr/>
          <p:nvPr/>
        </p:nvSpPr>
        <p:spPr>
          <a:xfrm>
            <a:off x="7166549" y="5013176"/>
            <a:ext cx="432048" cy="1091575"/>
          </a:xfrm>
          <a:prstGeom prst="rightBrace">
            <a:avLst>
              <a:gd name="adj1" fmla="val 8333"/>
              <a:gd name="adj2" fmla="val 4520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5" name="PRI-3T-All-the-Time-EU-VOU-SEGUIR-JESUS">
            <a:hlinkClick r:id="" action="ppaction://media"/>
            <a:extLst>
              <a:ext uri="{FF2B5EF4-FFF2-40B4-BE49-F238E27FC236}">
                <a16:creationId xmlns:a16="http://schemas.microsoft.com/office/drawing/2014/main" id="{B66B7C9C-9182-6114-B1D1-F1499015D51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001480107"/>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5"/>
                </p:tgtEl>
              </p:cMediaNode>
            </p:audi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69911-D7E1-91F9-7CBF-90FBC1FF9493}"/>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732430B3-3AE1-17D6-6318-E99809B10E3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pic>
        <p:nvPicPr>
          <p:cNvPr id="6" name="Espaço Reservado para Imagem 5">
            <a:extLst>
              <a:ext uri="{FF2B5EF4-FFF2-40B4-BE49-F238E27FC236}">
                <a16:creationId xmlns:a16="http://schemas.microsoft.com/office/drawing/2014/main" id="{565CC379-3717-BB1E-4007-FEBD61713C3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0" r="410"/>
          <a:stretch>
            <a:fillRect/>
          </a:stretch>
        </p:blipFill>
        <p:spPr>
          <a:prstGeom prst="rect">
            <a:avLst/>
          </a:prstGeom>
        </p:spPr>
      </p:pic>
    </p:spTree>
    <p:extLst>
      <p:ext uri="{BB962C8B-B14F-4D97-AF65-F5344CB8AC3E}">
        <p14:creationId xmlns:p14="http://schemas.microsoft.com/office/powerpoint/2010/main" val="18901822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7D3F0-1E9F-C92E-B8CD-D546DE01E60D}"/>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513CD3E2-8D69-F5BA-9762-5D098757EB35}"/>
              </a:ext>
            </a:extLst>
          </p:cNvPr>
          <p:cNvSpPr>
            <a:spLocks noGrp="1"/>
          </p:cNvSpPr>
          <p:nvPr>
            <p:ph type="body" sz="quarter" idx="16"/>
          </p:nvPr>
        </p:nvSpPr>
        <p:spPr/>
        <p:txBody>
          <a:bodyPr/>
          <a:lstStyle/>
          <a:p>
            <a:endParaRPr lang="pt-BR" dirty="0"/>
          </a:p>
          <a:p>
            <a:endParaRPr lang="pt-BR" dirty="0"/>
          </a:p>
          <a:p>
            <a:r>
              <a:rPr lang="pt-BR" dirty="0"/>
              <a:t>Você já caminhou no escuro? Como se sentiu?</a:t>
            </a:r>
          </a:p>
          <a:p>
            <a:endParaRPr lang="pt-BR" dirty="0"/>
          </a:p>
          <a:p>
            <a:r>
              <a:rPr lang="pt-BR" dirty="0"/>
              <a:t>Seguir Jesus é como caminhar na luz. Sentimo-nos confiantes sabendo para onde estamos indo. </a:t>
            </a:r>
          </a:p>
        </p:txBody>
      </p:sp>
      <p:sp>
        <p:nvSpPr>
          <p:cNvPr id="57347" name="Espaço Reservado para Texto 1">
            <a:extLst>
              <a:ext uri="{FF2B5EF4-FFF2-40B4-BE49-F238E27FC236}">
                <a16:creationId xmlns:a16="http://schemas.microsoft.com/office/drawing/2014/main" id="{B6A22480-10EE-17E2-227C-5E3902258CB3}"/>
              </a:ext>
            </a:extLst>
          </p:cNvPr>
          <p:cNvSpPr>
            <a:spLocks noGrp="1"/>
          </p:cNvSpPr>
          <p:nvPr>
            <p:ph type="body" sz="quarter" idx="15"/>
          </p:nvPr>
        </p:nvSpPr>
        <p:spPr bwMode="auto">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defRPr/>
            </a:pPr>
            <a:r>
              <a:rPr lang="pt-BR" sz="3600" dirty="0">
                <a:ln w="10541" cmpd="sng">
                  <a:solidFill>
                    <a:schemeClr val="tx1"/>
                  </a:solidFill>
                  <a:prstDash val="solid"/>
                </a:ln>
              </a:rPr>
              <a:t>Caminhar com Jesus</a:t>
            </a:r>
            <a:endParaRPr lang="pt-BR" dirty="0">
              <a:ln w="10541" cmpd="sng">
                <a:solidFill>
                  <a:schemeClr val="tx1"/>
                </a:solidFill>
                <a:prstDash val="solid"/>
              </a:ln>
            </a:endParaRPr>
          </a:p>
        </p:txBody>
      </p:sp>
    </p:spTree>
    <p:extLst>
      <p:ext uri="{BB962C8B-B14F-4D97-AF65-F5344CB8AC3E}">
        <p14:creationId xmlns:p14="http://schemas.microsoft.com/office/powerpoint/2010/main" val="3176863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B18C2-F55A-4489-613A-458DE3BB1B36}"/>
            </a:ext>
          </a:extLst>
        </p:cNvPr>
        <p:cNvGrpSpPr/>
        <p:nvPr/>
      </p:nvGrpSpPr>
      <p:grpSpPr>
        <a:xfrm>
          <a:off x="0" y="0"/>
          <a:ext cx="0" cy="0"/>
          <a:chOff x="0" y="0"/>
          <a:chExt cx="0" cy="0"/>
        </a:xfrm>
      </p:grpSpPr>
      <p:sp>
        <p:nvSpPr>
          <p:cNvPr id="5" name="Espaço Reservado para Texto 1">
            <a:extLst>
              <a:ext uri="{FF2B5EF4-FFF2-40B4-BE49-F238E27FC236}">
                <a16:creationId xmlns:a16="http://schemas.microsoft.com/office/drawing/2014/main" id="{E85FFC28-8B6F-9CF0-B90D-A99FF57CEC31}"/>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08</a:t>
            </a:r>
            <a:endParaRPr lang="pt-BR" dirty="0">
              <a:ln w="10541" cmpd="sng">
                <a:solidFill>
                  <a:schemeClr val="tx1"/>
                </a:solidFill>
                <a:prstDash val="solid"/>
              </a:ln>
            </a:endParaRPr>
          </a:p>
        </p:txBody>
      </p:sp>
      <p:sp>
        <p:nvSpPr>
          <p:cNvPr id="6" name="Espaço Reservado para Texto 3">
            <a:extLst>
              <a:ext uri="{FF2B5EF4-FFF2-40B4-BE49-F238E27FC236}">
                <a16:creationId xmlns:a16="http://schemas.microsoft.com/office/drawing/2014/main" id="{9F97CA8B-5563-7EEE-BC89-D42DC483DB52}"/>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ts val="0"/>
              </a:spcBef>
            </a:pPr>
            <a:r>
              <a:rPr lang="pt-BR" dirty="0"/>
              <a:t>“Jesus voltou a falar ao povo e disse: ‘Eu sou a luz do mundo. Se vocês Me seguirem, não andarão no escuro, pois terão a luz da vida’” </a:t>
            </a:r>
          </a:p>
          <a:p>
            <a:pPr marL="0" indent="0" algn="r">
              <a:spcBef>
                <a:spcPts val="0"/>
              </a:spcBef>
            </a:pPr>
            <a:r>
              <a:rPr lang="pt-BR" sz="2800" dirty="0"/>
              <a:t>João 8:12</a:t>
            </a:r>
          </a:p>
        </p:txBody>
      </p:sp>
      <p:sp>
        <p:nvSpPr>
          <p:cNvPr id="9" name="Espaço Reservado para Texto 5">
            <a:extLst>
              <a:ext uri="{FF2B5EF4-FFF2-40B4-BE49-F238E27FC236}">
                <a16:creationId xmlns:a16="http://schemas.microsoft.com/office/drawing/2014/main" id="{903EB9D1-24AC-1628-C685-40344F8EDAE6}"/>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“Jesus de novo lhes falou: No mundo Eu sou a luz, quem me segue não andará em trevas, mas luz da vida terá.”</a:t>
            </a:r>
          </a:p>
          <a:p>
            <a:pPr marL="0" indent="0" algn="r">
              <a:spcBef>
                <a:spcPts val="0"/>
              </a:spcBef>
            </a:pPr>
            <a:r>
              <a:rPr lang="pt-BR" sz="2800"/>
              <a:t>João 8 e o verso 12</a:t>
            </a:r>
            <a:endParaRPr lang="pt-BR" sz="2800" dirty="0"/>
          </a:p>
        </p:txBody>
      </p:sp>
      <p:sp>
        <p:nvSpPr>
          <p:cNvPr id="11" name="Retângulo 10">
            <a:hlinkClick r:id="rId4"/>
            <a:extLst>
              <a:ext uri="{FF2B5EF4-FFF2-40B4-BE49-F238E27FC236}">
                <a16:creationId xmlns:a16="http://schemas.microsoft.com/office/drawing/2014/main" id="{699A2C83-B4BE-5C89-2B5B-A6683B6F9058}"/>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João 8:12</a:t>
            </a:r>
          </a:p>
        </p:txBody>
      </p:sp>
      <p:pic>
        <p:nvPicPr>
          <p:cNvPr id="12" name="Gráfico 11" descr="Clave de sol com preenchimento sólido">
            <a:hlinkClick r:id="rId5" action="ppaction://hlinkfile"/>
            <a:extLst>
              <a:ext uri="{FF2B5EF4-FFF2-40B4-BE49-F238E27FC236}">
                <a16:creationId xmlns:a16="http://schemas.microsoft.com/office/drawing/2014/main" id="{84694260-5C22-1853-1DFB-3AF9C197F42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9632" y="4427537"/>
            <a:ext cx="914400" cy="914400"/>
          </a:xfrm>
          <a:prstGeom prst="rect">
            <a:avLst/>
          </a:prstGeom>
        </p:spPr>
      </p:pic>
      <p:pic>
        <p:nvPicPr>
          <p:cNvPr id="14" name="PRI-3T-8XVERSO-JOAO-8-12-PORTUGUES">
            <a:hlinkClick r:id="" action="ppaction://media"/>
            <a:extLst>
              <a:ext uri="{FF2B5EF4-FFF2-40B4-BE49-F238E27FC236}">
                <a16:creationId xmlns:a16="http://schemas.microsoft.com/office/drawing/2014/main" id="{2B5B08BB-5DED-7DDA-FDF7-19A4405701B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2916047834"/>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4"/>
                </p:tgtEl>
              </p:cMediaNode>
            </p:audi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93744-F68F-9C35-42D6-5B647FEBFA47}"/>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ECF17843-DAFB-8678-6DA4-D4EE8D0D827D}"/>
              </a:ext>
            </a:extLst>
          </p:cNvPr>
          <p:cNvSpPr>
            <a:spLocks noGrp="1"/>
          </p:cNvSpPr>
          <p:nvPr>
            <p:ph type="body" sz="quarter" idx="4294967295"/>
          </p:nvPr>
        </p:nvSpPr>
        <p:spPr>
          <a:xfrm>
            <a:off x="106363" y="679450"/>
            <a:ext cx="4465637" cy="6119813"/>
          </a:xfrm>
          <a:prstGeom prst="rect">
            <a:avLst/>
          </a:prstGeom>
        </p:spPr>
        <p:txBody>
          <a:bodyPr/>
          <a:lstStyle/>
          <a:p>
            <a:pPr marL="0" indent="0">
              <a:spcBef>
                <a:spcPts val="0"/>
              </a:spcBef>
              <a:buNone/>
            </a:pPr>
            <a:r>
              <a:rPr lang="pt-BR" b="1" dirty="0"/>
              <a:t>Fazendo Ondas</a:t>
            </a:r>
          </a:p>
          <a:p>
            <a:pPr marL="0" indent="0">
              <a:spcBef>
                <a:spcPts val="0"/>
              </a:spcBef>
              <a:buNone/>
            </a:pPr>
            <a:r>
              <a:rPr lang="pt-BR" sz="2400" b="1" dirty="0"/>
              <a:t>Foco: </a:t>
            </a:r>
            <a:r>
              <a:rPr lang="pt-BR" sz="2400" dirty="0"/>
              <a:t>Podemos seguir Jesus e espalhar Seu amor como ondas.</a:t>
            </a:r>
          </a:p>
          <a:p>
            <a:r>
              <a:rPr lang="pt-BR" sz="2400" dirty="0"/>
              <a:t>Uma das melhores coisas da praia é brincar nas ondas. Você pode mergulhar, deixar que elas o derrubem ou tentar pegá-las. Não importa quanta energia você tenha, você sempre se cansa primeiro que as ondas. Elas nunca param de se formar! </a:t>
            </a:r>
            <a:endParaRPr lang="pt-BR" sz="2400" b="1" dirty="0"/>
          </a:p>
        </p:txBody>
      </p:sp>
    </p:spTree>
    <p:extLst>
      <p:ext uri="{BB962C8B-B14F-4D97-AF65-F5344CB8AC3E}">
        <p14:creationId xmlns:p14="http://schemas.microsoft.com/office/powerpoint/2010/main" val="34279104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D3FD1-BE99-5B63-4CDA-9893CE912566}"/>
            </a:ext>
          </a:extLst>
        </p:cNvPr>
        <p:cNvGrpSpPr/>
        <p:nvPr/>
      </p:nvGrpSpPr>
      <p:grpSpPr>
        <a:xfrm>
          <a:off x="0" y="0"/>
          <a:ext cx="0" cy="0"/>
          <a:chOff x="0" y="0"/>
          <a:chExt cx="0" cy="0"/>
        </a:xfrm>
      </p:grpSpPr>
      <p:pic>
        <p:nvPicPr>
          <p:cNvPr id="13" name="Espaço Reservado para Imagem 12">
            <a:extLst>
              <a:ext uri="{FF2B5EF4-FFF2-40B4-BE49-F238E27FC236}">
                <a16:creationId xmlns:a16="http://schemas.microsoft.com/office/drawing/2014/main" id="{9F3DE5FC-BAA7-11EF-9793-8699D745B056}"/>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5061" b="5061"/>
          <a:stretch>
            <a:fillRect/>
          </a:stretch>
        </p:blipFill>
        <p:spPr>
          <a:xfrm>
            <a:off x="56407" y="673200"/>
            <a:ext cx="9037079" cy="6120000"/>
          </a:xfrm>
          <a:prstGeom prst="rect">
            <a:avLst/>
          </a:prstGeom>
        </p:spPr>
      </p:pic>
    </p:spTree>
    <p:extLst>
      <p:ext uri="{BB962C8B-B14F-4D97-AF65-F5344CB8AC3E}">
        <p14:creationId xmlns:p14="http://schemas.microsoft.com/office/powerpoint/2010/main" val="38616204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562E7-1614-4B46-1660-C14C9CD54E34}"/>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3454F6E2-E53F-48E6-3169-F72C1735232B}"/>
              </a:ext>
            </a:extLst>
          </p:cNvPr>
          <p:cNvSpPr>
            <a:spLocks noGrp="1"/>
          </p:cNvSpPr>
          <p:nvPr>
            <p:ph type="body" sz="quarter" idx="10"/>
          </p:nvPr>
        </p:nvSpPr>
        <p:spPr>
          <a:prstGeom prst="rect">
            <a:avLst/>
          </a:prstGeom>
        </p:spPr>
        <p:txBody>
          <a:bodyPr/>
          <a:lstStyle/>
          <a:p>
            <a:r>
              <a:rPr lang="pt-BR" sz="2400" dirty="0"/>
              <a:t>Também é possível criar ondas; basta jogar uma pedra em um lago. A pedra forma ondulações que se espalham em círculos cada vez maiores. As ondas do oceano se movem de maneira parecida. </a:t>
            </a:r>
          </a:p>
          <a:p>
            <a:r>
              <a:rPr lang="pt-BR" sz="2400" dirty="0"/>
              <a:t>Há ainda outros sentidos para a expressão “fazer ondas”. Às vezes, não estamos falando de água, mas de pessoas. Dizemos que alguém está “fazendo ondas” quando tenta fazer a diferença. </a:t>
            </a:r>
          </a:p>
          <a:p>
            <a:r>
              <a:rPr lang="pt-BR" sz="2400" dirty="0"/>
              <a:t>Jesus quer que façamos a diferença. Ele nos chama a segui-Lo e alcançar as pessoas ao nosso redor, para que elas também possam segui-Lo. </a:t>
            </a:r>
          </a:p>
          <a:p>
            <a:r>
              <a:rPr lang="pt-BR" sz="2400" dirty="0"/>
              <a:t>Assim como as ondulações em um lago, aquilo que você faz continua se expandindo. Seu sorriso continua se espalhando. Sua disposição em ajudar cresce. Sua bondade alcança círculos cada vez maiores. Cada ação sua faz a diferença. Jesus fez a diferença por onde passou quando esteve na Terra e nos chama a seguir Seu exemplo. </a:t>
            </a:r>
            <a:endParaRPr lang="pt-BR" sz="2400" b="1" dirty="0"/>
          </a:p>
        </p:txBody>
      </p:sp>
    </p:spTree>
    <p:extLst>
      <p:ext uri="{BB962C8B-B14F-4D97-AF65-F5344CB8AC3E}">
        <p14:creationId xmlns:p14="http://schemas.microsoft.com/office/powerpoint/2010/main" val="10557707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6B007-66DB-7667-97F8-6CB20386B81C}"/>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53392C13-9653-2114-B3CF-3392FD9C3DE8}"/>
              </a:ext>
            </a:extLst>
          </p:cNvPr>
          <p:cNvSpPr>
            <a:spLocks noGrp="1"/>
          </p:cNvSpPr>
          <p:nvPr>
            <p:ph type="body" sz="quarter" idx="10"/>
          </p:nvPr>
        </p:nvSpPr>
        <p:spPr>
          <a:prstGeom prst="rect">
            <a:avLst/>
          </a:prstGeom>
        </p:spPr>
        <p:txBody>
          <a:bodyPr/>
          <a:lstStyle/>
          <a:p>
            <a:r>
              <a:rPr lang="pt-BR" sz="2400" dirty="0"/>
              <a:t>Quando você é gentil e pratica o bem, é provável que outras pessoas retribuam essa gentileza. Jesus causou impacto. Ele nos mostrou como amar aqueles ao nosso redor. Ele nos chama a segui-Lo, a viver como Ele e a manter essas ondas se propagando. Ele nos pede que nos doemos para ajudar os outros e promete que nos ajudará. </a:t>
            </a:r>
          </a:p>
          <a:p>
            <a:r>
              <a:rPr lang="pt-BR" sz="2400" dirty="0"/>
              <a:t>Quantas ondas existem no oceano? Mais do que você pode contar. Que diferença você pode fazer? Mais do que pode imaginar. </a:t>
            </a:r>
          </a:p>
          <a:p>
            <a:endParaRPr lang="pt-BR" sz="2400" dirty="0"/>
          </a:p>
          <a:p>
            <a:endParaRPr lang="pt-BR" sz="2400" dirty="0"/>
          </a:p>
          <a:p>
            <a:r>
              <a:rPr lang="pt-BR" sz="2400" b="1" dirty="0"/>
              <a:t>O que você pode fazer esta semana para mostrar que segue Jesus e quer que outros também conheçam Seu amor? </a:t>
            </a:r>
            <a:r>
              <a:rPr lang="pt-BR" sz="2400" dirty="0"/>
              <a:t> </a:t>
            </a:r>
            <a:endParaRPr lang="pt-BR" sz="2400" b="1" dirty="0"/>
          </a:p>
        </p:txBody>
      </p:sp>
    </p:spTree>
    <p:extLst>
      <p:ext uri="{BB962C8B-B14F-4D97-AF65-F5344CB8AC3E}">
        <p14:creationId xmlns:p14="http://schemas.microsoft.com/office/powerpoint/2010/main" val="289354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391BA-82DB-B487-F17B-02E16BDD99CE}"/>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D095B7A5-8C5D-6D1D-7EA8-2F8E68B633FD}"/>
              </a:ext>
            </a:extLst>
          </p:cNvPr>
          <p:cNvSpPr txBox="1"/>
          <p:nvPr/>
        </p:nvSpPr>
        <p:spPr>
          <a:xfrm>
            <a:off x="1331640" y="980728"/>
            <a:ext cx="7812360" cy="2862322"/>
          </a:xfrm>
          <a:prstGeom prst="rect">
            <a:avLst/>
          </a:prstGeom>
          <a:noFill/>
        </p:spPr>
        <p:txBody>
          <a:bodyPr wrap="square">
            <a:spAutoFit/>
          </a:bodyPr>
          <a:lstStyle/>
          <a:p>
            <a:r>
              <a:rPr lang="pt-BR" b="1" dirty="0"/>
              <a:t>Materiais: </a:t>
            </a:r>
          </a:p>
          <a:p>
            <a:r>
              <a:rPr lang="pt-BR" dirty="0"/>
              <a:t>Molde da Arte da Semana 8, lápis de cor, tesoura sem ponta, colchete tipo bailarina. </a:t>
            </a:r>
          </a:p>
          <a:p>
            <a:r>
              <a:rPr lang="pt-BR" b="1" dirty="0"/>
              <a:t>Instruções: </a:t>
            </a:r>
          </a:p>
          <a:p>
            <a:r>
              <a:rPr lang="pt-BR" dirty="0"/>
              <a:t>1. Recorte as peças e dobre a página ao longo da linha tracejada. Pinte a figura, bem como a água na parte dobrada. </a:t>
            </a:r>
          </a:p>
          <a:p>
            <a:r>
              <a:rPr lang="pt-BR" dirty="0"/>
              <a:t>2. Coloque a rede vazia sobre a rede cheia e alinhe os pontos com o fundo. Prenda com o colchete tipo bailarina. </a:t>
            </a:r>
          </a:p>
          <a:p>
            <a:r>
              <a:rPr lang="pt-BR" dirty="0"/>
              <a:t>3. Mova as diferentes redes para cima e para baixo para mostrar a pesca milagrosa. </a:t>
            </a:r>
            <a:endParaRPr lang="pt-BR" b="1" dirty="0"/>
          </a:p>
        </p:txBody>
      </p:sp>
      <p:sp>
        <p:nvSpPr>
          <p:cNvPr id="3" name="CaixaDeTexto 2">
            <a:extLst>
              <a:ext uri="{FF2B5EF4-FFF2-40B4-BE49-F238E27FC236}">
                <a16:creationId xmlns:a16="http://schemas.microsoft.com/office/drawing/2014/main" id="{2161A297-A8DC-A8E0-81A6-32E3AE32705A}"/>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A Pesca Milagrosa</a:t>
            </a:r>
          </a:p>
        </p:txBody>
      </p:sp>
      <p:sp>
        <p:nvSpPr>
          <p:cNvPr id="16" name="Elipse 15">
            <a:extLst>
              <a:ext uri="{FF2B5EF4-FFF2-40B4-BE49-F238E27FC236}">
                <a16:creationId xmlns:a16="http://schemas.microsoft.com/office/drawing/2014/main" id="{E960C53F-3178-386E-16F3-977007DAA69A}"/>
              </a:ext>
            </a:extLst>
          </p:cNvPr>
          <p:cNvSpPr/>
          <p:nvPr/>
        </p:nvSpPr>
        <p:spPr>
          <a:xfrm>
            <a:off x="9118705" y="6423743"/>
            <a:ext cx="288032" cy="24505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5" name="Imagem 14">
            <a:extLst>
              <a:ext uri="{FF2B5EF4-FFF2-40B4-BE49-F238E27FC236}">
                <a16:creationId xmlns:a16="http://schemas.microsoft.com/office/drawing/2014/main" id="{746076A8-B3AB-D151-E60C-C4ECF92D2054}"/>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04572" y="3454342"/>
            <a:ext cx="7162800" cy="3374967"/>
          </a:xfrm>
          <a:prstGeom prst="rect">
            <a:avLst/>
          </a:prstGeom>
        </p:spPr>
      </p:pic>
    </p:spTree>
    <p:extLst>
      <p:ext uri="{BB962C8B-B14F-4D97-AF65-F5344CB8AC3E}">
        <p14:creationId xmlns:p14="http://schemas.microsoft.com/office/powerpoint/2010/main" val="41947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AA4C-2936-A9A4-5F27-7EC1B14559FE}"/>
            </a:ext>
          </a:extLst>
        </p:cNvPr>
        <p:cNvGrpSpPr/>
        <p:nvPr/>
      </p:nvGrpSpPr>
      <p:grpSpPr>
        <a:xfrm>
          <a:off x="0" y="0"/>
          <a:ext cx="0" cy="0"/>
          <a:chOff x="0" y="0"/>
          <a:chExt cx="0" cy="0"/>
        </a:xfrm>
      </p:grpSpPr>
    </p:spTree>
    <p:extLst>
      <p:ext uri="{BB962C8B-B14F-4D97-AF65-F5344CB8AC3E}">
        <p14:creationId xmlns:p14="http://schemas.microsoft.com/office/powerpoint/2010/main" val="32183428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a:hlinkClick r:id="rId4"/>
            <a:extLst>
              <a:ext uri="{FF2B5EF4-FFF2-40B4-BE49-F238E27FC236}">
                <a16:creationId xmlns:a16="http://schemas.microsoft.com/office/drawing/2014/main" id="{12B452ED-F2B4-8AD7-CD31-DF6B5F9EF41D}"/>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Eu vou seguir Jesus</a:t>
            </a:r>
          </a:p>
        </p:txBody>
      </p:sp>
      <p:sp>
        <p:nvSpPr>
          <p:cNvPr id="4" name="Retângulo 3">
            <a:extLst>
              <a:ext uri="{FF2B5EF4-FFF2-40B4-BE49-F238E27FC236}">
                <a16:creationId xmlns:a16="http://schemas.microsoft.com/office/drawing/2014/main" id="{35E4E4A6-A81A-D9B6-D26C-392AA1A0DF85}"/>
              </a:ext>
            </a:extLst>
          </p:cNvPr>
          <p:cNvSpPr/>
          <p:nvPr/>
        </p:nvSpPr>
        <p:spPr>
          <a:xfrm>
            <a:off x="1564290" y="1628801"/>
            <a:ext cx="7328190" cy="496855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Sempre vou, vou seguir,</a:t>
            </a:r>
          </a:p>
          <a:p>
            <a:r>
              <a:rPr lang="pt-BR" sz="2400" b="1" dirty="0">
                <a:solidFill>
                  <a:schemeClr val="tx1"/>
                </a:solidFill>
              </a:rPr>
              <a:t>Sempre vou, vou seguir meu Mestre.                        2x</a:t>
            </a:r>
          </a:p>
          <a:p>
            <a:r>
              <a:rPr lang="pt-BR" sz="2400" b="1" dirty="0">
                <a:solidFill>
                  <a:schemeClr val="tx1"/>
                </a:solidFill>
              </a:rPr>
              <a:t>Sempre vou, vou seguir, eu vou seguir Jesus.</a:t>
            </a:r>
          </a:p>
          <a:p>
            <a:r>
              <a:rPr lang="pt-BR" sz="2400" b="1" dirty="0">
                <a:solidFill>
                  <a:schemeClr val="tx1"/>
                </a:solidFill>
              </a:rPr>
              <a:t>Não só quando estou alegre</a:t>
            </a:r>
          </a:p>
          <a:p>
            <a:r>
              <a:rPr lang="pt-BR" sz="2400" b="1" dirty="0">
                <a:solidFill>
                  <a:schemeClr val="tx1"/>
                </a:solidFill>
              </a:rPr>
              <a:t>Sempre vou, vou seguir meu Mestre.</a:t>
            </a:r>
          </a:p>
          <a:p>
            <a:r>
              <a:rPr lang="pt-BR" sz="2400" b="1" dirty="0">
                <a:solidFill>
                  <a:schemeClr val="tx1"/>
                </a:solidFill>
              </a:rPr>
              <a:t>Onde Ele for irei. Eu vou seguir Jesus.</a:t>
            </a:r>
          </a:p>
          <a:p>
            <a:r>
              <a:rPr lang="pt-BR" sz="2400" b="1" dirty="0">
                <a:solidFill>
                  <a:schemeClr val="tx1"/>
                </a:solidFill>
              </a:rPr>
              <a:t>Mesmo quando tudo está errado e vai mal,</a:t>
            </a:r>
          </a:p>
          <a:p>
            <a:r>
              <a:rPr lang="pt-BR" sz="2400" b="1" dirty="0">
                <a:solidFill>
                  <a:schemeClr val="tx1"/>
                </a:solidFill>
              </a:rPr>
              <a:t>Mesmo assim, vou seguir meu Mestre.</a:t>
            </a:r>
          </a:p>
          <a:p>
            <a:r>
              <a:rPr lang="pt-BR" sz="2400" b="1" dirty="0">
                <a:solidFill>
                  <a:schemeClr val="tx1"/>
                </a:solidFill>
              </a:rPr>
              <a:t>Vou cantar e dizer que eu vou seguir Jesus.</a:t>
            </a:r>
          </a:p>
          <a:p>
            <a:r>
              <a:rPr lang="pt-BR" sz="2400" b="1" dirty="0">
                <a:solidFill>
                  <a:schemeClr val="tx1"/>
                </a:solidFill>
              </a:rPr>
              <a:t>Sempre vou, vou seguir,</a:t>
            </a:r>
          </a:p>
          <a:p>
            <a:r>
              <a:rPr lang="pt-BR" sz="2400" b="1" dirty="0">
                <a:solidFill>
                  <a:schemeClr val="tx1"/>
                </a:solidFill>
              </a:rPr>
              <a:t>Sempre vou, vou seguir meu Mestre.                          2x</a:t>
            </a:r>
          </a:p>
          <a:p>
            <a:r>
              <a:rPr lang="pt-BR" sz="2400" b="1" dirty="0">
                <a:solidFill>
                  <a:schemeClr val="tx1"/>
                </a:solidFill>
              </a:rPr>
              <a:t>Sempre vou, vou seguir, eu vou seguir Jesus.</a:t>
            </a:r>
          </a:p>
          <a:p>
            <a:r>
              <a:rPr lang="pt-BR" sz="2400" b="1" dirty="0">
                <a:solidFill>
                  <a:schemeClr val="tx1"/>
                </a:solidFill>
              </a:rPr>
              <a:t>Eu vou seguir Jesus.   (2X)</a:t>
            </a:r>
          </a:p>
          <a:p>
            <a:endParaRPr lang="pt-BR" sz="2400" b="1" dirty="0">
              <a:solidFill>
                <a:schemeClr val="tx1"/>
              </a:solidFill>
            </a:endParaRPr>
          </a:p>
        </p:txBody>
      </p:sp>
      <p:pic>
        <p:nvPicPr>
          <p:cNvPr id="5" name="Gráfico 4" descr="Clave de sol com preenchimento sólido">
            <a:hlinkClick r:id="rId5" action="ppaction://hlinkfile"/>
            <a:extLst>
              <a:ext uri="{FF2B5EF4-FFF2-40B4-BE49-F238E27FC236}">
                <a16:creationId xmlns:a16="http://schemas.microsoft.com/office/drawing/2014/main" id="{1D290237-CEDA-0785-403B-8173237400C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31640" y="619200"/>
            <a:ext cx="914400" cy="914400"/>
          </a:xfrm>
          <a:prstGeom prst="rect">
            <a:avLst/>
          </a:prstGeom>
        </p:spPr>
      </p:pic>
      <p:sp>
        <p:nvSpPr>
          <p:cNvPr id="6" name="Chave Direita 5">
            <a:extLst>
              <a:ext uri="{FF2B5EF4-FFF2-40B4-BE49-F238E27FC236}">
                <a16:creationId xmlns:a16="http://schemas.microsoft.com/office/drawing/2014/main" id="{FFA090ED-F26F-E890-4AFE-99FC4EB29EB2}"/>
              </a:ext>
            </a:extLst>
          </p:cNvPr>
          <p:cNvSpPr/>
          <p:nvPr/>
        </p:nvSpPr>
        <p:spPr>
          <a:xfrm>
            <a:off x="7166549" y="1689353"/>
            <a:ext cx="432048" cy="1091575"/>
          </a:xfrm>
          <a:prstGeom prst="rightBrace">
            <a:avLst>
              <a:gd name="adj1" fmla="val 8333"/>
              <a:gd name="adj2" fmla="val 4520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7" name="Chave Direita 6">
            <a:extLst>
              <a:ext uri="{FF2B5EF4-FFF2-40B4-BE49-F238E27FC236}">
                <a16:creationId xmlns:a16="http://schemas.microsoft.com/office/drawing/2014/main" id="{97CE8AED-5E8B-B52F-370C-6FDEB134C3C3}"/>
              </a:ext>
            </a:extLst>
          </p:cNvPr>
          <p:cNvSpPr/>
          <p:nvPr/>
        </p:nvSpPr>
        <p:spPr>
          <a:xfrm>
            <a:off x="7166549" y="5013176"/>
            <a:ext cx="432048" cy="1091575"/>
          </a:xfrm>
          <a:prstGeom prst="rightBrace">
            <a:avLst>
              <a:gd name="adj1" fmla="val 8333"/>
              <a:gd name="adj2" fmla="val 4520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8" name="PRI-3T-All-the-Time-EU-VOU-SEGUIR-JESUS">
            <a:hlinkClick r:id="" action="ppaction://media"/>
            <a:extLst>
              <a:ext uri="{FF2B5EF4-FFF2-40B4-BE49-F238E27FC236}">
                <a16:creationId xmlns:a16="http://schemas.microsoft.com/office/drawing/2014/main" id="{EA1FC9B2-883F-9438-550C-6E892EEA467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3097412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8"/>
                </p:tgtEl>
              </p:cMediaNode>
            </p:audio>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endParaRPr lang="pt-BR" sz="2000" b="1" dirty="0"/>
          </a:p>
          <a:p>
            <a:r>
              <a:rPr lang="pt-BR" sz="2000" dirty="0"/>
              <a:t>Agora os hinos tem o ícone para reproduzir o áudio do hino: clicar no ícone:                    à esquerda do slide com a letra do hino</a:t>
            </a:r>
          </a:p>
          <a:p>
            <a:endParaRPr lang="pt-BR" sz="2000" dirty="0"/>
          </a:p>
          <a:p>
            <a:r>
              <a:rPr lang="pt-BR" sz="2000" dirty="0"/>
              <a:t> Não esqueça de fazer a arte da semana antes de levar à classe...</a:t>
            </a:r>
            <a:br>
              <a:rPr lang="pt-BR" sz="2000" dirty="0"/>
            </a:br>
            <a:r>
              <a:rPr lang="pt-BR" sz="2000" dirty="0"/>
              <a:t>Esta semana tem duas atividade3s (para escolher uma ..)</a:t>
            </a:r>
          </a:p>
          <a:p>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pic>
        <p:nvPicPr>
          <p:cNvPr id="3" name="Imagem 2">
            <a:extLst>
              <a:ext uri="{FF2B5EF4-FFF2-40B4-BE49-F238E27FC236}">
                <a16:creationId xmlns:a16="http://schemas.microsoft.com/office/drawing/2014/main" id="{D42FF411-5C4B-B633-EAE4-B6A71492CA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844824"/>
            <a:ext cx="714375" cy="723900"/>
          </a:xfrm>
          <a:prstGeom prst="rect">
            <a:avLst/>
          </a:prstGeom>
        </p:spPr>
      </p:pic>
    </p:spTree>
    <p:extLst>
      <p:ext uri="{BB962C8B-B14F-4D97-AF65-F5344CB8AC3E}">
        <p14:creationId xmlns:p14="http://schemas.microsoft.com/office/powerpoint/2010/main" val="20376436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2" name="Espaço Reservado para Imagem 1">
            <a:extLst>
              <a:ext uri="{FF2B5EF4-FFF2-40B4-BE49-F238E27FC236}">
                <a16:creationId xmlns:a16="http://schemas.microsoft.com/office/drawing/2014/main" id="{D8D1C07C-1081-E629-48F0-9F9937D082E5}"/>
              </a:ext>
            </a:extLst>
          </p:cNvPr>
          <p:cNvSpPr>
            <a:spLocks noGrp="1"/>
          </p:cNvSpPr>
          <p:nvPr>
            <p:ph type="pic" sz="quarter" idx="13"/>
          </p:nvPr>
        </p:nvSpPr>
        <p:spPr>
          <a:xfrm>
            <a:off x="1382400" y="714470"/>
            <a:ext cx="7761600" cy="6062400"/>
          </a:xfrm>
        </p:spPr>
        <p:txBody>
          <a:bodyPr/>
          <a:lstStyle/>
          <a:p>
            <a:endParaRPr lang="pt-BR"/>
          </a:p>
        </p:txBody>
      </p:sp>
      <p:sp>
        <p:nvSpPr>
          <p:cNvPr id="4" name="Espaço Reservado para Texto 3">
            <a:extLst>
              <a:ext uri="{FF2B5EF4-FFF2-40B4-BE49-F238E27FC236}">
                <a16:creationId xmlns:a16="http://schemas.microsoft.com/office/drawing/2014/main" id="{7A7E28A9-A74D-EFF1-A000-C680CB65F583}"/>
              </a:ext>
            </a:extLst>
          </p:cNvPr>
          <p:cNvSpPr>
            <a:spLocks noGrp="1"/>
          </p:cNvSpPr>
          <p:nvPr>
            <p:ph type="body" sz="quarter" idx="15"/>
          </p:nvPr>
        </p:nvSpPr>
        <p:spPr/>
        <p:txBody>
          <a:bodyPr/>
          <a:lstStyle/>
          <a:p>
            <a:r>
              <a:rPr lang="pt-BR" altLang="pt-BR" dirty="0"/>
              <a:t>Um Momento Tranquilo...</a:t>
            </a:r>
          </a:p>
          <a:p>
            <a:endParaRPr lang="pt-BR" dirty="0"/>
          </a:p>
        </p:txBody>
      </p:sp>
      <p:sp>
        <p:nvSpPr>
          <p:cNvPr id="6" name="Espaço Reservado para Texto 5">
            <a:extLst>
              <a:ext uri="{FF2B5EF4-FFF2-40B4-BE49-F238E27FC236}">
                <a16:creationId xmlns:a16="http://schemas.microsoft.com/office/drawing/2014/main" id="{EEE61DCC-F897-2043-2EB2-D4C124846870}"/>
              </a:ext>
            </a:extLst>
          </p:cNvPr>
          <p:cNvSpPr>
            <a:spLocks noGrp="1"/>
          </p:cNvSpPr>
          <p:nvPr>
            <p:ph type="body" sz="quarter" idx="16"/>
          </p:nvPr>
        </p:nvSpPr>
        <p:spPr>
          <a:xfrm>
            <a:off x="1382400" y="732748"/>
            <a:ext cx="7761600" cy="6062400"/>
          </a:xfrm>
        </p:spPr>
        <p:txBody>
          <a:bodyPr/>
          <a:lstStyle/>
          <a:p>
            <a:r>
              <a:rPr lang="pt-BR" dirty="0">
                <a:solidFill>
                  <a:srgbClr val="00B050"/>
                </a:solidFill>
                <a:latin typeface="CenturyGothic-Bold"/>
              </a:rPr>
              <a:t>Querido professor da Escola Sabatina,</a:t>
            </a:r>
            <a:endParaRPr lang="pt-BR" dirty="0">
              <a:solidFill>
                <a:srgbClr val="00B050"/>
              </a:solidFill>
            </a:endParaRPr>
          </a:p>
          <a:p>
            <a:pPr indent="457200">
              <a:spcBef>
                <a:spcPct val="0"/>
              </a:spcBef>
            </a:pPr>
            <a:r>
              <a:rPr lang="pt-BR" sz="1800" dirty="0">
                <a:latin typeface="CenturyGothic"/>
                <a:cs typeface="Arial" panose="020B0604020202020204" pitchFamily="34" charset="0"/>
              </a:rPr>
              <a:t>Quando Jesus começou Seu ministério na Terra e chamou Seus discípulos, Ele não chamou apenas os mais inteligentes, os mais bonitos ou os mais fortes. Ele chamou pessoas comuns; pessoas que estavam dispostas a deixar tudo para segui-Lo. O discipulado na vida e nos tempos de Jesus não era apenas sobre saber o que o Rabi sabia; era sobre ser quem o Rabi era. Eles viviam com o Rabi e O observavam para se tornarem como Ele. </a:t>
            </a:r>
          </a:p>
          <a:p>
            <a:pPr indent="457200">
              <a:spcBef>
                <a:spcPct val="0"/>
              </a:spcBef>
            </a:pPr>
            <a:r>
              <a:rPr lang="pt-BR" sz="1800" dirty="0">
                <a:latin typeface="CenturyGothic"/>
                <a:cs typeface="Arial" panose="020B0604020202020204" pitchFamily="34" charset="0"/>
              </a:rPr>
              <a:t>Jesus também nos chama para sermos Seus discípulos. Ele ama cada um de nós e sabe que, quando O seguimos, nossa vida se torna cheia de propósito. Nosso tempo com Jesus nos transformará; seremos mais parecidos com Ele e desejaremos compartilhar Seu amor com aqueles ao nosso redor. </a:t>
            </a:r>
          </a:p>
          <a:p>
            <a:pPr indent="457200">
              <a:spcBef>
                <a:spcPct val="0"/>
              </a:spcBef>
            </a:pPr>
            <a:r>
              <a:rPr lang="pt-BR" sz="1800" dirty="0">
                <a:latin typeface="CenturyGothic"/>
                <a:cs typeface="Arial" panose="020B0604020202020204" pitchFamily="34" charset="0"/>
              </a:rPr>
              <a:t>Com Jesus em nosso coração, passaremos a ser como um espelho, refletindo aos outros Seu amor e Sua graça. Ellen White escreveu: “Seus discípulos são Seus representantes entre os seres humanos, e um dos meios mais eficazes de conquistar pessoas para Ele é exemplificar Seu caráter na vida diária. Nossa influência sobre outros não depende tanto do que dizemos, mas do que somos” (O Desejado de Todas as Nações, p. 104). </a:t>
            </a:r>
          </a:p>
          <a:p>
            <a:pPr indent="457200">
              <a:spcBef>
                <a:spcPct val="0"/>
              </a:spcBef>
            </a:pPr>
            <a:r>
              <a:rPr lang="pt-BR" sz="1800" dirty="0">
                <a:latin typeface="CenturyGothic"/>
                <a:cs typeface="Arial" panose="020B0604020202020204" pitchFamily="34" charset="0"/>
              </a:rPr>
              <a:t>Ao explorarem juntos a história desta semana, que você e as crianças se sintam amados, sabendo que nosso Deus está chamando cada um de nós para ser discípulos Dele. </a:t>
            </a:r>
          </a:p>
          <a:p>
            <a:endParaRPr lang="pt-BR" dirty="0"/>
          </a:p>
        </p:txBody>
      </p:sp>
    </p:spTree>
    <p:extLst>
      <p:ext uri="{BB962C8B-B14F-4D97-AF65-F5344CB8AC3E}">
        <p14:creationId xmlns:p14="http://schemas.microsoft.com/office/powerpoint/2010/main" val="305871701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dirty="0"/>
              <a:t> “Jesus voltou a falar ao povo e disse: </a:t>
            </a:r>
          </a:p>
          <a:p>
            <a:pPr algn="ctr"/>
            <a:r>
              <a:rPr lang="pt-BR" dirty="0"/>
              <a:t>‘Eu sou a luz do mundo. Se vocês Me seguirem, </a:t>
            </a:r>
          </a:p>
          <a:p>
            <a:pPr algn="ctr"/>
            <a:r>
              <a:rPr lang="pt-BR" dirty="0"/>
              <a:t>não andarão no escuro, pois terão a luz da vida’” </a:t>
            </a:r>
          </a:p>
          <a:p>
            <a:pPr algn="r"/>
            <a:r>
              <a:rPr lang="pt-BR" dirty="0"/>
              <a:t>João 8:12	</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Jesus as chama para segui-Lo. </a:t>
            </a:r>
          </a:p>
          <a:p>
            <a:r>
              <a:rPr lang="pt-BR" b="1" dirty="0">
                <a:solidFill>
                  <a:srgbClr val="FF0000"/>
                </a:solidFill>
              </a:rPr>
              <a:t>Sentir-se </a:t>
            </a:r>
            <a:r>
              <a:rPr lang="pt-BR" dirty="0"/>
              <a:t>felizes porque Jesus as ama e quer guiar a vida delas. </a:t>
            </a:r>
          </a:p>
          <a:p>
            <a:r>
              <a:rPr lang="pt-BR" b="1" dirty="0">
                <a:solidFill>
                  <a:srgbClr val="FF0000"/>
                </a:solidFill>
              </a:rPr>
              <a:t>Responder </a:t>
            </a:r>
            <a:r>
              <a:rPr lang="pt-BR" dirty="0"/>
              <a:t>aceitando Seu convite para segui-Lo e falar sobre Ele a outras pessoas. 	</a:t>
            </a:r>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363936" y="6076678"/>
            <a:ext cx="7727949" cy="781322"/>
          </a:xfrm>
        </p:spPr>
        <p:txBody>
          <a:bodyPr anchor="ctr"/>
          <a:lstStyle/>
          <a:p>
            <a:pPr algn="ctr"/>
            <a:r>
              <a:rPr lang="pt-BR" dirty="0"/>
              <a:t>Jesus me ama tanto que me chama a segui-Lo. </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08. </a:t>
            </a:r>
            <a:r>
              <a:rPr lang="pt-BR" b="0" dirty="0"/>
              <a:t> </a:t>
            </a:r>
            <a:r>
              <a:rPr lang="pt-BR" dirty="0"/>
              <a:t>Chamados Para Seguir Jesus</a:t>
            </a:r>
            <a:endParaRPr lang="pt-BR" b="0" dirty="0"/>
          </a:p>
        </p:txBody>
      </p:sp>
    </p:spTree>
    <p:extLst>
      <p:ext uri="{BB962C8B-B14F-4D97-AF65-F5344CB8AC3E}">
        <p14:creationId xmlns:p14="http://schemas.microsoft.com/office/powerpoint/2010/main" val="25610437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08. </a:t>
            </a:r>
            <a:r>
              <a:rPr lang="pt-BR" b="0" dirty="0"/>
              <a:t> </a:t>
            </a:r>
            <a:r>
              <a:rPr lang="pt-BR" dirty="0"/>
              <a:t>Chamados Para Seguir Jesus</a:t>
            </a:r>
            <a:endParaRPr lang="pt-BR" b="0" dirty="0"/>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4. O Filho </a:t>
            </a:r>
          </a:p>
          <a:p>
            <a:r>
              <a:rPr lang="pt-BR" b="0" dirty="0"/>
              <a:t>9. Vida, Morte e Ressurreição de Cristo 	</a:t>
            </a:r>
          </a:p>
          <a:p>
            <a:r>
              <a:rPr lang="pt-BR" b="0" dirty="0"/>
              <a:t>11. Crescimento em Cristo </a:t>
            </a:r>
          </a:p>
          <a:p>
            <a:endParaRPr lang="pt-BR" b="0" dirty="0"/>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endParaRPr lang="pt-BR" b="0" dirty="0"/>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448745"/>
            <a:ext cx="7776657" cy="2422235"/>
          </a:xfrm>
        </p:spPr>
        <p:txBody>
          <a:bodyPr/>
          <a:lstStyle/>
          <a:p>
            <a:r>
              <a:rPr lang="pt-BR" dirty="0">
                <a:latin typeface="CenturyGothic"/>
              </a:rPr>
              <a:t>No início de Seu ministério, Jesus chamou 12 rapazes para segui-Lo, passar tempo e aprender com Ele, a fim de que mais tarde eles ensinassem a outros a verdade sobre Deus. Depois que Pedro, Tiago, João e André passaram uma noite pescando, sem sucesso, Jesus disse-lhes que lançassem as redes novamente, e isso resultou na maior pesca da vida deles. Jesus então lhes deu a missão de pescar pessoas em vez de peixes.</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a:xfrm>
            <a:off x="2195735" y="6021288"/>
            <a:ext cx="6864127" cy="781322"/>
          </a:xfrm>
        </p:spPr>
        <p:txBody>
          <a:bodyPr anchor="ctr"/>
          <a:lstStyle/>
          <a:p>
            <a:pPr algn="ctr"/>
            <a:r>
              <a:rPr lang="pt-BR" sz="2000" dirty="0"/>
              <a:t>Jesus me ama tanto que me chama a segui-Lo. </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20382</TotalTime>
  <Words>3013</Words>
  <Application>Microsoft Office PowerPoint</Application>
  <PresentationFormat>Apresentação na tela (4:3)</PresentationFormat>
  <Paragraphs>330</Paragraphs>
  <Slides>71</Slides>
  <Notes>20</Notes>
  <HiddenSlides>0</HiddenSlides>
  <MMClips>7</MMClips>
  <ScaleCrop>false</ScaleCrop>
  <HeadingPairs>
    <vt:vector size="6" baseType="variant">
      <vt:variant>
        <vt:lpstr>Fontes usadas</vt:lpstr>
      </vt:variant>
      <vt:variant>
        <vt:i4>10</vt:i4>
      </vt:variant>
      <vt:variant>
        <vt:lpstr>Tema</vt:lpstr>
      </vt:variant>
      <vt:variant>
        <vt:i4>5</vt:i4>
      </vt:variant>
      <vt:variant>
        <vt:lpstr>Títulos de slides</vt:lpstr>
      </vt:variant>
      <vt:variant>
        <vt:i4>71</vt:i4>
      </vt:variant>
    </vt:vector>
  </HeadingPairs>
  <TitlesOfParts>
    <vt:vector size="86" baseType="lpstr">
      <vt:lpstr>Arial</vt:lpstr>
      <vt:lpstr>Arial Black</vt:lpstr>
      <vt:lpstr>Calibri</vt:lpstr>
      <vt:lpstr>Century Gothic</vt:lpstr>
      <vt:lpstr>CenturyGothic</vt:lpstr>
      <vt:lpstr>CenturyGothic-Bold</vt:lpstr>
      <vt:lpstr>Comic Sans MS</vt:lpstr>
      <vt:lpstr>inherit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1621</cp:revision>
  <dcterms:created xsi:type="dcterms:W3CDTF">2020-09-23T20:21:33Z</dcterms:created>
  <dcterms:modified xsi:type="dcterms:W3CDTF">2026-08-16T19:01:53Z</dcterms:modified>
</cp:coreProperties>
</file>