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72" r:id="rId1"/>
  </p:sldMasterIdLst>
  <p:notesMasterIdLst>
    <p:notesMasterId r:id="rId16"/>
  </p:notesMasterIdLst>
  <p:handoutMasterIdLst>
    <p:handoutMasterId r:id="rId17"/>
  </p:handoutMasterIdLst>
  <p:sldIdLst>
    <p:sldId id="280" r:id="rId2"/>
    <p:sldId id="281" r:id="rId3"/>
    <p:sldId id="288" r:id="rId4"/>
    <p:sldId id="282" r:id="rId5"/>
    <p:sldId id="283" r:id="rId6"/>
    <p:sldId id="289" r:id="rId7"/>
    <p:sldId id="284" r:id="rId8"/>
    <p:sldId id="290" r:id="rId9"/>
    <p:sldId id="285" r:id="rId10"/>
    <p:sldId id="291" r:id="rId11"/>
    <p:sldId id="286" r:id="rId12"/>
    <p:sldId id="292" r:id="rId13"/>
    <p:sldId id="293" r:id="rId14"/>
    <p:sldId id="287" r:id="rId15"/>
  </p:sldIdLst>
  <p:sldSz cx="9161463" cy="5153025"/>
  <p:notesSz cx="6858000" cy="9144000"/>
  <p:embeddedFontLst>
    <p:embeddedFont>
      <p:font typeface="Arial Black" panose="020B0A04020102020204" pitchFamily="34" charset="0"/>
      <p:regular r:id="rId18"/>
      <p:bold r:id="rId19"/>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3" userDrawn="1">
          <p15:clr>
            <a:srgbClr val="A4A3A4"/>
          </p15:clr>
        </p15:guide>
        <p15:guide id="2" pos="2886"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1354D"/>
    <a:srgbClr val="F36139"/>
    <a:srgbClr val="CC0066"/>
    <a:srgbClr val="99CCFF"/>
    <a:srgbClr val="FFFF66"/>
    <a:srgbClr val="FF9797"/>
    <a:srgbClr val="57FF57"/>
    <a:srgbClr val="FFE9A3"/>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8F552-0BE5-40A7-A2BD-65AEE0C6CF4B}" v="80" dt="2026-05-10T23:11:53.579"/>
    <p1510:client id="{30D1F14E-C5AC-419E-BE52-A18547D5C238}" v="83" dt="2026-05-10T21:18:07.537"/>
    <p1510:client id="{65195127-33B8-4EFB-80A4-D4AC415BF98E}" v="113" dt="2026-05-10T20:36:35.975"/>
    <p1510:client id="{8DC62ECD-0168-431D-B57B-C5327D014F0B}" v="82" dt="2026-05-10T23:57:58.761"/>
    <p1510:client id="{C3D8E95E-BAD1-4790-9F88-25745EBC17D4}" v="90" dt="2026-05-10T22:14:48.152"/>
  </p1510:revLst>
</p1510:revInfo>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176" autoAdjust="0"/>
    <p:restoredTop sz="94660"/>
  </p:normalViewPr>
  <p:slideViewPr>
    <p:cSldViewPr snapToGrid="0">
      <p:cViewPr varScale="1">
        <p:scale>
          <a:sx n="103" d="100"/>
          <a:sy n="103" d="100"/>
        </p:scale>
        <p:origin x="1075" y="10"/>
      </p:cViewPr>
      <p:guideLst>
        <p:guide orient="horz" pos="1623"/>
        <p:guide pos="2886"/>
      </p:guideLst>
    </p:cSldViewPr>
  </p:slideViewPr>
  <p:notesTextViewPr>
    <p:cViewPr>
      <p:scale>
        <a:sx n="100" d="100"/>
        <a:sy n="100" d="100"/>
      </p:scale>
      <p:origin x="0" y="0"/>
    </p:cViewPr>
  </p:notesTextViewPr>
  <p:sorterViewPr>
    <p:cViewPr>
      <p:scale>
        <a:sx n="100" d="100"/>
        <a:sy n="100" d="100"/>
      </p:scale>
      <p:origin x="0" y="0"/>
    </p:cViewPr>
  </p:sorterViewPr>
  <p:notesViewPr>
    <p:cSldViewPr snapToGrid="0">
      <p:cViewPr varScale="1">
        <p:scale>
          <a:sx n="70" d="100"/>
          <a:sy n="70" d="100"/>
        </p:scale>
        <p:origin x="2760"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1.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emias Informatica Lima" userId="b77af7bd85500281" providerId="LiveId" clId="{7D1CC9F5-6E0A-41F8-B5B9-DE5264088EBB}"/>
    <pc:docChg chg="undo custSel modSld">
      <pc:chgData name="Neemias Informatica Lima" userId="b77af7bd85500281" providerId="LiveId" clId="{7D1CC9F5-6E0A-41F8-B5B9-DE5264088EBB}" dt="2026-05-10T23:58:14.416" v="2622" actId="20577"/>
      <pc:docMkLst>
        <pc:docMk/>
      </pc:docMkLst>
      <pc:sldChg chg="addSp delSp modSp mod">
        <pc:chgData name="Neemias Informatica Lima" userId="b77af7bd85500281" providerId="LiveId" clId="{7D1CC9F5-6E0A-41F8-B5B9-DE5264088EBB}" dt="2026-05-10T23:20:32.539" v="2309" actId="1440"/>
        <pc:sldMkLst>
          <pc:docMk/>
          <pc:sldMk cId="2232331225" sldId="280"/>
        </pc:sldMkLst>
        <pc:spChg chg="mod">
          <ac:chgData name="Neemias Informatica Lima" userId="b77af7bd85500281" providerId="LiveId" clId="{7D1CC9F5-6E0A-41F8-B5B9-DE5264088EBB}" dt="2026-05-10T23:17:10.956" v="2294"/>
          <ac:spMkLst>
            <pc:docMk/>
            <pc:sldMk cId="2232331225" sldId="280"/>
            <ac:spMk id="6" creationId="{00000000-0000-0000-0000-000000000000}"/>
          </ac:spMkLst>
        </pc:spChg>
        <pc:spChg chg="mod">
          <ac:chgData name="Neemias Informatica Lima" userId="b77af7bd85500281" providerId="LiveId" clId="{7D1CC9F5-6E0A-41F8-B5B9-DE5264088EBB}" dt="2026-05-10T23:15:31.999" v="2291" actId="6549"/>
          <ac:spMkLst>
            <pc:docMk/>
            <pc:sldMk cId="2232331225" sldId="280"/>
            <ac:spMk id="7" creationId="{00000000-0000-0000-0000-000000000000}"/>
          </ac:spMkLst>
        </pc:spChg>
        <pc:spChg chg="mod">
          <ac:chgData name="Neemias Informatica Lima" userId="b77af7bd85500281" providerId="LiveId" clId="{7D1CC9F5-6E0A-41F8-B5B9-DE5264088EBB}" dt="2026-05-10T23:18:16.076" v="2301" actId="6549"/>
          <ac:spMkLst>
            <pc:docMk/>
            <pc:sldMk cId="2232331225" sldId="280"/>
            <ac:spMk id="9" creationId="{00000000-0000-0000-0000-000000000000}"/>
          </ac:spMkLst>
        </pc:spChg>
        <pc:spChg chg="mod">
          <ac:chgData name="Neemias Informatica Lima" userId="b77af7bd85500281" providerId="LiveId" clId="{7D1CC9F5-6E0A-41F8-B5B9-DE5264088EBB}" dt="2026-05-10T23:15:26.542" v="2289" actId="20577"/>
          <ac:spMkLst>
            <pc:docMk/>
            <pc:sldMk cId="2232331225" sldId="280"/>
            <ac:spMk id="11" creationId="{00000000-0000-0000-0000-000000000000}"/>
          </ac:spMkLst>
        </pc:spChg>
        <pc:spChg chg="mod">
          <ac:chgData name="Neemias Informatica Lima" userId="b77af7bd85500281" providerId="LiveId" clId="{7D1CC9F5-6E0A-41F8-B5B9-DE5264088EBB}" dt="2026-05-10T23:18:49.396" v="2304"/>
          <ac:spMkLst>
            <pc:docMk/>
            <pc:sldMk cId="2232331225" sldId="280"/>
            <ac:spMk id="16" creationId="{00000000-0000-0000-0000-000000000000}"/>
          </ac:spMkLst>
        </pc:spChg>
        <pc:picChg chg="add del mod">
          <ac:chgData name="Neemias Informatica Lima" userId="b77af7bd85500281" providerId="LiveId" clId="{7D1CC9F5-6E0A-41F8-B5B9-DE5264088EBB}" dt="2026-05-10T23:15:24.098" v="2287" actId="478"/>
          <ac:picMkLst>
            <pc:docMk/>
            <pc:sldMk cId="2232331225" sldId="280"/>
            <ac:picMk id="3" creationId="{321B80CC-7FC2-61D2-122D-DE424077F69B}"/>
          </ac:picMkLst>
        </pc:picChg>
        <pc:picChg chg="del mod">
          <ac:chgData name="Neemias Informatica Lima" userId="b77af7bd85500281" providerId="LiveId" clId="{7D1CC9F5-6E0A-41F8-B5B9-DE5264088EBB}" dt="2026-05-09T11:21:28.155" v="1" actId="478"/>
          <ac:picMkLst>
            <pc:docMk/>
            <pc:sldMk cId="2232331225" sldId="280"/>
            <ac:picMk id="3" creationId="{50E47ADE-3608-2A92-9575-A6ADB86720C9}"/>
          </ac:picMkLst>
        </pc:picChg>
        <pc:picChg chg="add del mod">
          <ac:chgData name="Neemias Informatica Lima" userId="b77af7bd85500281" providerId="LiveId" clId="{7D1CC9F5-6E0A-41F8-B5B9-DE5264088EBB}" dt="2026-05-10T19:44:28.463" v="785" actId="478"/>
          <ac:picMkLst>
            <pc:docMk/>
            <pc:sldMk cId="2232331225" sldId="280"/>
            <ac:picMk id="3" creationId="{A43E6CE3-90C5-13FC-587C-4539CB6B200F}"/>
          </ac:picMkLst>
        </pc:picChg>
        <pc:picChg chg="add del mod">
          <ac:chgData name="Neemias Informatica Lima" userId="b77af7bd85500281" providerId="LiveId" clId="{7D1CC9F5-6E0A-41F8-B5B9-DE5264088EBB}" dt="2026-05-10T21:26:11.652" v="1628" actId="478"/>
          <ac:picMkLst>
            <pc:docMk/>
            <pc:sldMk cId="2232331225" sldId="280"/>
            <ac:picMk id="3" creationId="{C4250A57-6E79-BF22-1494-A2E96676C184}"/>
          </ac:picMkLst>
        </pc:picChg>
        <pc:picChg chg="add mod">
          <ac:chgData name="Neemias Informatica Lima" userId="b77af7bd85500281" providerId="LiveId" clId="{7D1CC9F5-6E0A-41F8-B5B9-DE5264088EBB}" dt="2026-05-09T11:21:42.135" v="7" actId="1440"/>
          <ac:picMkLst>
            <pc:docMk/>
            <pc:sldMk cId="2232331225" sldId="280"/>
            <ac:picMk id="4" creationId="{ECE19AA9-FBCA-DD15-FA28-792ACEF955F0}"/>
          </ac:picMkLst>
        </pc:picChg>
        <pc:picChg chg="add mod">
          <ac:chgData name="Neemias Informatica Lima" userId="b77af7bd85500281" providerId="LiveId" clId="{7D1CC9F5-6E0A-41F8-B5B9-DE5264088EBB}" dt="2026-05-10T23:20:32.539" v="2309" actId="1440"/>
          <ac:picMkLst>
            <pc:docMk/>
            <pc:sldMk cId="2232331225" sldId="280"/>
            <ac:picMk id="8" creationId="{468CD01B-A442-773D-6A13-F17E24F5AE42}"/>
          </ac:picMkLst>
        </pc:picChg>
        <pc:picChg chg="add del mod">
          <ac:chgData name="Neemias Informatica Lima" userId="b77af7bd85500281" providerId="LiveId" clId="{7D1CC9F5-6E0A-41F8-B5B9-DE5264088EBB}" dt="2026-05-10T20:40:01.061" v="1253" actId="478"/>
          <ac:picMkLst>
            <pc:docMk/>
            <pc:sldMk cId="2232331225" sldId="280"/>
            <ac:picMk id="8" creationId="{B2A23CA6-1C2C-3A8A-5ADA-3DEF097E2669}"/>
          </ac:picMkLst>
        </pc:picChg>
        <pc:picChg chg="add del mod">
          <ac:chgData name="Neemias Informatica Lima" userId="b77af7bd85500281" providerId="LiveId" clId="{7D1CC9F5-6E0A-41F8-B5B9-DE5264088EBB}" dt="2026-05-10T22:18:59.832" v="1974" actId="478"/>
          <ac:picMkLst>
            <pc:docMk/>
            <pc:sldMk cId="2232331225" sldId="280"/>
            <ac:picMk id="8" creationId="{BCC85823-A6FD-201F-FA8D-AE1A9CB7C4D2}"/>
          </ac:picMkLst>
        </pc:picChg>
        <pc:picChg chg="add del mod">
          <ac:chgData name="Neemias Informatica Lima" userId="b77af7bd85500281" providerId="LiveId" clId="{7D1CC9F5-6E0A-41F8-B5B9-DE5264088EBB}" dt="2026-05-09T23:25:10.034" v="476" actId="478"/>
          <ac:picMkLst>
            <pc:docMk/>
            <pc:sldMk cId="2232331225" sldId="280"/>
            <ac:picMk id="13" creationId="{9A38BFB1-E00A-E892-ED1E-0F510D521B5E}"/>
          </ac:picMkLst>
        </pc:picChg>
        <pc:picChg chg="del">
          <ac:chgData name="Neemias Informatica Lima" userId="b77af7bd85500281" providerId="LiveId" clId="{7D1CC9F5-6E0A-41F8-B5B9-DE5264088EBB}" dt="2026-05-09T11:21:59.994" v="8" actId="478"/>
          <ac:picMkLst>
            <pc:docMk/>
            <pc:sldMk cId="2232331225" sldId="280"/>
            <ac:picMk id="14" creationId="{FE18CBC9-94A4-DB3F-9051-6A2B483337C7}"/>
          </ac:picMkLst>
        </pc:picChg>
      </pc:sldChg>
      <pc:sldChg chg="addSp delSp modSp mod">
        <pc:chgData name="Neemias Informatica Lima" userId="b77af7bd85500281" providerId="LiveId" clId="{7D1CC9F5-6E0A-41F8-B5B9-DE5264088EBB}" dt="2026-05-10T23:29:14.865" v="2376" actId="20577"/>
        <pc:sldMkLst>
          <pc:docMk/>
          <pc:sldMk cId="2103443556" sldId="281"/>
        </pc:sldMkLst>
        <pc:spChg chg="add del">
          <ac:chgData name="Neemias Informatica Lima" userId="b77af7bd85500281" providerId="LiveId" clId="{7D1CC9F5-6E0A-41F8-B5B9-DE5264088EBB}" dt="2026-05-10T21:35:33.973" v="1691" actId="22"/>
          <ac:spMkLst>
            <pc:docMk/>
            <pc:sldMk cId="2103443556" sldId="281"/>
            <ac:spMk id="6" creationId="{B8C7347F-89B1-0F14-2EA3-F9D346116358}"/>
          </ac:spMkLst>
        </pc:spChg>
        <pc:spChg chg="mod">
          <ac:chgData name="Neemias Informatica Lima" userId="b77af7bd85500281" providerId="LiveId" clId="{7D1CC9F5-6E0A-41F8-B5B9-DE5264088EBB}" dt="2026-05-10T23:29:14.865" v="2376" actId="20577"/>
          <ac:spMkLst>
            <pc:docMk/>
            <pc:sldMk cId="2103443556" sldId="281"/>
            <ac:spMk id="8" creationId="{00000000-0000-0000-0000-000000000000}"/>
          </ac:spMkLst>
        </pc:spChg>
        <pc:spChg chg="add del mod">
          <ac:chgData name="Neemias Informatica Lima" userId="b77af7bd85500281" providerId="LiveId" clId="{7D1CC9F5-6E0A-41F8-B5B9-DE5264088EBB}" dt="2026-05-10T23:20:48.294" v="2310" actId="20577"/>
          <ac:spMkLst>
            <pc:docMk/>
            <pc:sldMk cId="2103443556" sldId="281"/>
            <ac:spMk id="11" creationId="{00000000-0000-0000-0000-000000000000}"/>
          </ac:spMkLst>
        </pc:spChg>
        <pc:spChg chg="add del mod">
          <ac:chgData name="Neemias Informatica Lima" userId="b77af7bd85500281" providerId="LiveId" clId="{7D1CC9F5-6E0A-41F8-B5B9-DE5264088EBB}" dt="2026-05-10T23:21:41.092" v="2317"/>
          <ac:spMkLst>
            <pc:docMk/>
            <pc:sldMk cId="2103443556" sldId="281"/>
            <ac:spMk id="18" creationId="{00000000-0000-0000-0000-000000000000}"/>
          </ac:spMkLst>
        </pc:spChg>
        <pc:picChg chg="add del mod">
          <ac:chgData name="Neemias Informatica Lima" userId="b77af7bd85500281" providerId="LiveId" clId="{7D1CC9F5-6E0A-41F8-B5B9-DE5264088EBB}" dt="2026-05-10T23:20:55.037" v="2311" actId="478"/>
          <ac:picMkLst>
            <pc:docMk/>
            <pc:sldMk cId="2103443556" sldId="281"/>
            <ac:picMk id="2" creationId="{0670511F-4302-F87D-B726-9F1099BF2303}"/>
          </ac:picMkLst>
        </pc:picChg>
        <pc:picChg chg="del">
          <ac:chgData name="Neemias Informatica Lima" userId="b77af7bd85500281" providerId="LiveId" clId="{7D1CC9F5-6E0A-41F8-B5B9-DE5264088EBB}" dt="2026-05-09T11:27:08.961" v="49" actId="478"/>
          <ac:picMkLst>
            <pc:docMk/>
            <pc:sldMk cId="2103443556" sldId="281"/>
            <ac:picMk id="2" creationId="{39DDE7F5-C38E-BD8B-D138-367657445537}"/>
          </ac:picMkLst>
        </pc:picChg>
        <pc:picChg chg="add del mod">
          <ac:chgData name="Neemias Informatica Lima" userId="b77af7bd85500281" providerId="LiveId" clId="{7D1CC9F5-6E0A-41F8-B5B9-DE5264088EBB}" dt="2026-05-10T19:47:19.504" v="818" actId="478"/>
          <ac:picMkLst>
            <pc:docMk/>
            <pc:sldMk cId="2103443556" sldId="281"/>
            <ac:picMk id="2" creationId="{DC837EDF-68F1-91A2-BD37-313512152AD3}"/>
          </ac:picMkLst>
        </pc:picChg>
        <pc:picChg chg="add del mod">
          <ac:chgData name="Neemias Informatica Lima" userId="b77af7bd85500281" providerId="LiveId" clId="{7D1CC9F5-6E0A-41F8-B5B9-DE5264088EBB}" dt="2026-05-10T21:29:09.250" v="1653" actId="478"/>
          <ac:picMkLst>
            <pc:docMk/>
            <pc:sldMk cId="2103443556" sldId="281"/>
            <ac:picMk id="2" creationId="{F80AE652-A00D-471F-3CC4-A614B7433085}"/>
          </ac:picMkLst>
        </pc:picChg>
        <pc:picChg chg="del">
          <ac:chgData name="Neemias Informatica Lima" userId="b77af7bd85500281" providerId="LiveId" clId="{7D1CC9F5-6E0A-41F8-B5B9-DE5264088EBB}" dt="2026-05-09T11:26:46.089" v="43" actId="478"/>
          <ac:picMkLst>
            <pc:docMk/>
            <pc:sldMk cId="2103443556" sldId="281"/>
            <ac:picMk id="3" creationId="{59EF6E6F-FF08-DAC0-B9E7-441C23A384AD}"/>
          </ac:picMkLst>
        </pc:picChg>
        <pc:picChg chg="add mod">
          <ac:chgData name="Neemias Informatica Lima" userId="b77af7bd85500281" providerId="LiveId" clId="{7D1CC9F5-6E0A-41F8-B5B9-DE5264088EBB}" dt="2026-05-10T23:21:11.486" v="2316" actId="1076"/>
          <ac:picMkLst>
            <pc:docMk/>
            <pc:sldMk cId="2103443556" sldId="281"/>
            <ac:picMk id="3" creationId="{669E28E4-E4BD-5C39-9688-734B3CA86B08}"/>
          </ac:picMkLst>
        </pc:picChg>
        <pc:picChg chg="add del mod">
          <ac:chgData name="Neemias Informatica Lima" userId="b77af7bd85500281" providerId="LiveId" clId="{7D1CC9F5-6E0A-41F8-B5B9-DE5264088EBB}" dt="2026-05-10T22:26:11.064" v="1996" actId="478"/>
          <ac:picMkLst>
            <pc:docMk/>
            <pc:sldMk cId="2103443556" sldId="281"/>
            <ac:picMk id="3" creationId="{A54A2C9C-A7DF-85A1-EEA6-5B9582167622}"/>
          </ac:picMkLst>
        </pc:picChg>
        <pc:picChg chg="add del mod">
          <ac:chgData name="Neemias Informatica Lima" userId="b77af7bd85500281" providerId="LiveId" clId="{7D1CC9F5-6E0A-41F8-B5B9-DE5264088EBB}" dt="2026-05-10T20:43:54.548" v="1277" actId="478"/>
          <ac:picMkLst>
            <pc:docMk/>
            <pc:sldMk cId="2103443556" sldId="281"/>
            <ac:picMk id="3" creationId="{AA158038-3733-F9D0-C3CF-0BB0812A4D67}"/>
          </ac:picMkLst>
        </pc:picChg>
        <pc:picChg chg="add del mod">
          <ac:chgData name="Neemias Informatica Lima" userId="b77af7bd85500281" providerId="LiveId" clId="{7D1CC9F5-6E0A-41F8-B5B9-DE5264088EBB}" dt="2026-05-09T23:25:53.298" v="484" actId="478"/>
          <ac:picMkLst>
            <pc:docMk/>
            <pc:sldMk cId="2103443556" sldId="281"/>
            <ac:picMk id="4" creationId="{F1194F81-B2FB-55BF-7C2E-DF06112CF2A5}"/>
          </ac:picMkLst>
        </pc:picChg>
        <pc:picChg chg="add mod">
          <ac:chgData name="Neemias Informatica Lima" userId="b77af7bd85500281" providerId="LiveId" clId="{7D1CC9F5-6E0A-41F8-B5B9-DE5264088EBB}" dt="2026-05-09T11:27:25.824" v="53" actId="1076"/>
          <ac:picMkLst>
            <pc:docMk/>
            <pc:sldMk cId="2103443556" sldId="281"/>
            <ac:picMk id="5" creationId="{ECE19AA9-FBCA-DD15-FA28-792ACEF955F0}"/>
          </ac:picMkLst>
        </pc:picChg>
      </pc:sldChg>
      <pc:sldChg chg="addSp delSp modSp mod">
        <pc:chgData name="Neemias Informatica Lima" userId="b77af7bd85500281" providerId="LiveId" clId="{7D1CC9F5-6E0A-41F8-B5B9-DE5264088EBB}" dt="2026-05-10T23:38:14.633" v="2426" actId="6549"/>
        <pc:sldMkLst>
          <pc:docMk/>
          <pc:sldMk cId="3683219421" sldId="282"/>
        </pc:sldMkLst>
        <pc:spChg chg="add del mod">
          <ac:chgData name="Neemias Informatica Lima" userId="b77af7bd85500281" providerId="LiveId" clId="{7D1CC9F5-6E0A-41F8-B5B9-DE5264088EBB}" dt="2026-05-10T20:09:23.518" v="1031" actId="478"/>
          <ac:spMkLst>
            <pc:docMk/>
            <pc:sldMk cId="3683219421" sldId="282"/>
            <ac:spMk id="2" creationId="{43B02EB4-4C88-29D4-7A25-83AFABD1D5F1}"/>
          </ac:spMkLst>
        </pc:spChg>
        <pc:spChg chg="del">
          <ac:chgData name="Neemias Informatica Lima" userId="b77af7bd85500281" providerId="LiveId" clId="{7D1CC9F5-6E0A-41F8-B5B9-DE5264088EBB}" dt="2026-05-09T11:28:11.954" v="57" actId="478"/>
          <ac:spMkLst>
            <pc:docMk/>
            <pc:sldMk cId="3683219421" sldId="282"/>
            <ac:spMk id="2" creationId="{5D6C0768-F14D-451B-9BBE-F9EE8ADF1278}"/>
          </ac:spMkLst>
        </pc:spChg>
        <pc:spChg chg="add del mod">
          <ac:chgData name="Neemias Informatica Lima" userId="b77af7bd85500281" providerId="LiveId" clId="{7D1CC9F5-6E0A-41F8-B5B9-DE5264088EBB}" dt="2026-05-10T23:23:03.166" v="2320" actId="478"/>
          <ac:spMkLst>
            <pc:docMk/>
            <pc:sldMk cId="3683219421" sldId="282"/>
            <ac:spMk id="2" creationId="{A90073B7-3468-4B6D-FF2D-1AE2FC1275F1}"/>
          </ac:spMkLst>
        </pc:spChg>
        <pc:spChg chg="add del mod">
          <ac:chgData name="Neemias Informatica Lima" userId="b77af7bd85500281" providerId="LiveId" clId="{7D1CC9F5-6E0A-41F8-B5B9-DE5264088EBB}" dt="2026-05-10T21:35:51.114" v="1695" actId="478"/>
          <ac:spMkLst>
            <pc:docMk/>
            <pc:sldMk cId="3683219421" sldId="282"/>
            <ac:spMk id="2" creationId="{E89A90AC-10F3-FE4E-C494-B5EF48CE36D3}"/>
          </ac:spMkLst>
        </pc:spChg>
        <pc:spChg chg="add del mod">
          <ac:chgData name="Neemias Informatica Lima" userId="b77af7bd85500281" providerId="LiveId" clId="{7D1CC9F5-6E0A-41F8-B5B9-DE5264088EBB}" dt="2026-05-10T23:23:03.166" v="2320" actId="478"/>
          <ac:spMkLst>
            <pc:docMk/>
            <pc:sldMk cId="3683219421" sldId="282"/>
            <ac:spMk id="4" creationId="{56807BF3-83E0-B6E6-A12C-C016178231C4}"/>
          </ac:spMkLst>
        </pc:spChg>
        <pc:spChg chg="add del mod">
          <ac:chgData name="Neemias Informatica Lima" userId="b77af7bd85500281" providerId="LiveId" clId="{7D1CC9F5-6E0A-41F8-B5B9-DE5264088EBB}" dt="2026-05-10T21:35:51.114" v="1695" actId="478"/>
          <ac:spMkLst>
            <pc:docMk/>
            <pc:sldMk cId="3683219421" sldId="282"/>
            <ac:spMk id="4" creationId="{7BD53B80-18B4-8209-9C9F-3E670C94ECB4}"/>
          </ac:spMkLst>
        </pc:spChg>
        <pc:spChg chg="add del mod">
          <ac:chgData name="Neemias Informatica Lima" userId="b77af7bd85500281" providerId="LiveId" clId="{7D1CC9F5-6E0A-41F8-B5B9-DE5264088EBB}" dt="2026-05-10T20:09:23.518" v="1031" actId="478"/>
          <ac:spMkLst>
            <pc:docMk/>
            <pc:sldMk cId="3683219421" sldId="282"/>
            <ac:spMk id="4" creationId="{828BA9CF-FF06-DD28-E89D-3794B58683E9}"/>
          </ac:spMkLst>
        </pc:spChg>
        <pc:spChg chg="add del mod">
          <ac:chgData name="Neemias Informatica Lima" userId="b77af7bd85500281" providerId="LiveId" clId="{7D1CC9F5-6E0A-41F8-B5B9-DE5264088EBB}" dt="2026-05-09T23:27:53.034" v="497" actId="478"/>
          <ac:spMkLst>
            <pc:docMk/>
            <pc:sldMk cId="3683219421" sldId="282"/>
            <ac:spMk id="6" creationId="{36EDA02D-8FE2-BB39-4841-A531FC0130EA}"/>
          </ac:spMkLst>
        </pc:spChg>
        <pc:spChg chg="add del mod">
          <ac:chgData name="Neemias Informatica Lima" userId="b77af7bd85500281" providerId="LiveId" clId="{7D1CC9F5-6E0A-41F8-B5B9-DE5264088EBB}" dt="2026-05-10T20:44:44.661" v="1287" actId="478"/>
          <ac:spMkLst>
            <pc:docMk/>
            <pc:sldMk cId="3683219421" sldId="282"/>
            <ac:spMk id="6" creationId="{37A8798C-FD0A-70B2-5FA9-60DA9AFF5F8F}"/>
          </ac:spMkLst>
        </pc:spChg>
        <pc:spChg chg="add mod">
          <ac:chgData name="Neemias Informatica Lima" userId="b77af7bd85500281" providerId="LiveId" clId="{7D1CC9F5-6E0A-41F8-B5B9-DE5264088EBB}" dt="2026-05-10T23:23:03.715" v="2321"/>
          <ac:spMkLst>
            <pc:docMk/>
            <pc:sldMk cId="3683219421" sldId="282"/>
            <ac:spMk id="6" creationId="{A0242370-4C99-3ABB-9EE7-0436162C47F3}"/>
          </ac:spMkLst>
        </pc:spChg>
        <pc:spChg chg="add del mod">
          <ac:chgData name="Neemias Informatica Lima" userId="b77af7bd85500281" providerId="LiveId" clId="{7D1CC9F5-6E0A-41F8-B5B9-DE5264088EBB}" dt="2026-05-10T22:27:34.352" v="2005" actId="478"/>
          <ac:spMkLst>
            <pc:docMk/>
            <pc:sldMk cId="3683219421" sldId="282"/>
            <ac:spMk id="6" creationId="{A325D406-458E-29F0-F421-192E10976901}"/>
          </ac:spMkLst>
        </pc:spChg>
        <pc:spChg chg="del">
          <ac:chgData name="Neemias Informatica Lima" userId="b77af7bd85500281" providerId="LiveId" clId="{7D1CC9F5-6E0A-41F8-B5B9-DE5264088EBB}" dt="2026-05-09T11:28:11.954" v="57" actId="478"/>
          <ac:spMkLst>
            <pc:docMk/>
            <pc:sldMk cId="3683219421" sldId="282"/>
            <ac:spMk id="7" creationId="{0909D271-ED62-A7DC-F4E9-8D02A348B2BE}"/>
          </ac:spMkLst>
        </pc:spChg>
        <pc:spChg chg="add mod">
          <ac:chgData name="Neemias Informatica Lima" userId="b77af7bd85500281" providerId="LiveId" clId="{7D1CC9F5-6E0A-41F8-B5B9-DE5264088EBB}" dt="2026-05-10T23:23:03.715" v="2321"/>
          <ac:spMkLst>
            <pc:docMk/>
            <pc:sldMk cId="3683219421" sldId="282"/>
            <ac:spMk id="7" creationId="{1DDEA875-6CD2-A081-FC46-3B8D35C90905}"/>
          </ac:spMkLst>
        </pc:spChg>
        <pc:spChg chg="add del mod">
          <ac:chgData name="Neemias Informatica Lima" userId="b77af7bd85500281" providerId="LiveId" clId="{7D1CC9F5-6E0A-41F8-B5B9-DE5264088EBB}" dt="2026-05-10T20:44:44.661" v="1287" actId="478"/>
          <ac:spMkLst>
            <pc:docMk/>
            <pc:sldMk cId="3683219421" sldId="282"/>
            <ac:spMk id="7" creationId="{C6B29804-1098-BC37-3952-604316A4F62D}"/>
          </ac:spMkLst>
        </pc:spChg>
        <pc:spChg chg="add del mod">
          <ac:chgData name="Neemias Informatica Lima" userId="b77af7bd85500281" providerId="LiveId" clId="{7D1CC9F5-6E0A-41F8-B5B9-DE5264088EBB}" dt="2026-05-10T22:27:34.352" v="2005" actId="478"/>
          <ac:spMkLst>
            <pc:docMk/>
            <pc:sldMk cId="3683219421" sldId="282"/>
            <ac:spMk id="7" creationId="{D7FDB6DA-4351-7564-8BB6-DADD163D691A}"/>
          </ac:spMkLst>
        </pc:spChg>
        <pc:spChg chg="add del mod">
          <ac:chgData name="Neemias Informatica Lima" userId="b77af7bd85500281" providerId="LiveId" clId="{7D1CC9F5-6E0A-41F8-B5B9-DE5264088EBB}" dt="2026-05-09T23:27:53.034" v="497" actId="478"/>
          <ac:spMkLst>
            <pc:docMk/>
            <pc:sldMk cId="3683219421" sldId="282"/>
            <ac:spMk id="8" creationId="{FF7BF5B1-9DF6-928A-A52A-DFD78A75BA80}"/>
          </ac:spMkLst>
        </pc:spChg>
        <pc:spChg chg="mod">
          <ac:chgData name="Neemias Informatica Lima" userId="b77af7bd85500281" providerId="LiveId" clId="{7D1CC9F5-6E0A-41F8-B5B9-DE5264088EBB}" dt="2026-05-10T23:38:14.633" v="2426" actId="6549"/>
          <ac:spMkLst>
            <pc:docMk/>
            <pc:sldMk cId="3683219421" sldId="282"/>
            <ac:spMk id="12" creationId="{00000000-0000-0000-0000-000000000000}"/>
          </ac:spMkLst>
        </pc:spChg>
        <pc:spChg chg="mod">
          <ac:chgData name="Neemias Informatica Lima" userId="b77af7bd85500281" providerId="LiveId" clId="{7D1CC9F5-6E0A-41F8-B5B9-DE5264088EBB}" dt="2026-05-10T23:33:51.861" v="2381"/>
          <ac:spMkLst>
            <pc:docMk/>
            <pc:sldMk cId="3683219421" sldId="282"/>
            <ac:spMk id="14" creationId="{00000000-0000-0000-0000-000000000000}"/>
          </ac:spMkLst>
        </pc:spChg>
        <pc:picChg chg="del">
          <ac:chgData name="Neemias Informatica Lima" userId="b77af7bd85500281" providerId="LiveId" clId="{7D1CC9F5-6E0A-41F8-B5B9-DE5264088EBB}" dt="2026-05-09T11:28:11.954" v="57" actId="478"/>
          <ac:picMkLst>
            <pc:docMk/>
            <pc:sldMk cId="3683219421" sldId="282"/>
            <ac:picMk id="4" creationId="{07344731-0EC0-1A7E-76D6-8E19F4DCAB0C}"/>
          </ac:picMkLst>
        </pc:picChg>
        <pc:picChg chg="add del mod">
          <ac:chgData name="Neemias Informatica Lima" userId="b77af7bd85500281" providerId="LiveId" clId="{7D1CC9F5-6E0A-41F8-B5B9-DE5264088EBB}" dt="2026-05-10T21:35:51.114" v="1695" actId="478"/>
          <ac:picMkLst>
            <pc:docMk/>
            <pc:sldMk cId="3683219421" sldId="282"/>
            <ac:picMk id="5" creationId="{062AD3A9-0682-BF6C-E13A-69E13A179CEC}"/>
          </ac:picMkLst>
        </pc:picChg>
        <pc:picChg chg="add del mod">
          <ac:chgData name="Neemias Informatica Lima" userId="b77af7bd85500281" providerId="LiveId" clId="{7D1CC9F5-6E0A-41F8-B5B9-DE5264088EBB}" dt="2026-05-10T20:09:23.518" v="1031" actId="478"/>
          <ac:picMkLst>
            <pc:docMk/>
            <pc:sldMk cId="3683219421" sldId="282"/>
            <ac:picMk id="5" creationId="{2E5F33CC-97F1-9BFD-65A1-0B3B771A43BE}"/>
          </ac:picMkLst>
        </pc:picChg>
        <pc:picChg chg="add del mod">
          <ac:chgData name="Neemias Informatica Lima" userId="b77af7bd85500281" providerId="LiveId" clId="{7D1CC9F5-6E0A-41F8-B5B9-DE5264088EBB}" dt="2026-05-10T23:23:03.166" v="2320" actId="478"/>
          <ac:picMkLst>
            <pc:docMk/>
            <pc:sldMk cId="3683219421" sldId="282"/>
            <ac:picMk id="5" creationId="{76265916-2309-B814-FFE9-7A9D4AA52E14}"/>
          </ac:picMkLst>
        </pc:picChg>
        <pc:picChg chg="del">
          <ac:chgData name="Neemias Informatica Lima" userId="b77af7bd85500281" providerId="LiveId" clId="{7D1CC9F5-6E0A-41F8-B5B9-DE5264088EBB}" dt="2026-05-09T11:28:11.954" v="57" actId="478"/>
          <ac:picMkLst>
            <pc:docMk/>
            <pc:sldMk cId="3683219421" sldId="282"/>
            <ac:picMk id="5" creationId="{9C2F90F1-E8BB-6A06-8F54-CE2E3FCAFFEB}"/>
          </ac:picMkLst>
        </pc:picChg>
        <pc:picChg chg="add del mod">
          <ac:chgData name="Neemias Informatica Lima" userId="b77af7bd85500281" providerId="LiveId" clId="{7D1CC9F5-6E0A-41F8-B5B9-DE5264088EBB}" dt="2026-05-10T22:27:34.352" v="2005" actId="478"/>
          <ac:picMkLst>
            <pc:docMk/>
            <pc:sldMk cId="3683219421" sldId="282"/>
            <ac:picMk id="8" creationId="{05B108DE-C624-1C4D-0424-618E576DAF17}"/>
          </ac:picMkLst>
        </pc:picChg>
        <pc:picChg chg="add mod">
          <ac:chgData name="Neemias Informatica Lima" userId="b77af7bd85500281" providerId="LiveId" clId="{7D1CC9F5-6E0A-41F8-B5B9-DE5264088EBB}" dt="2026-05-10T23:23:03.715" v="2321"/>
          <ac:picMkLst>
            <pc:docMk/>
            <pc:sldMk cId="3683219421" sldId="282"/>
            <ac:picMk id="8" creationId="{6998B0B2-221D-B06B-7476-8F54A2708DC3}"/>
          </ac:picMkLst>
        </pc:picChg>
        <pc:picChg chg="add del mod">
          <ac:chgData name="Neemias Informatica Lima" userId="b77af7bd85500281" providerId="LiveId" clId="{7D1CC9F5-6E0A-41F8-B5B9-DE5264088EBB}" dt="2026-05-10T20:44:44.661" v="1287" actId="478"/>
          <ac:picMkLst>
            <pc:docMk/>
            <pc:sldMk cId="3683219421" sldId="282"/>
            <ac:picMk id="8" creationId="{6B0067C1-6961-8EE2-4947-114A9166C656}"/>
          </ac:picMkLst>
        </pc:picChg>
        <pc:picChg chg="add del mod">
          <ac:chgData name="Neemias Informatica Lima" userId="b77af7bd85500281" providerId="LiveId" clId="{7D1CC9F5-6E0A-41F8-B5B9-DE5264088EBB}" dt="2026-05-09T23:27:53.034" v="497" actId="478"/>
          <ac:picMkLst>
            <pc:docMk/>
            <pc:sldMk cId="3683219421" sldId="282"/>
            <ac:picMk id="9" creationId="{017A7196-66DF-EB50-3E96-B1C5AC466186}"/>
          </ac:picMkLst>
        </pc:picChg>
        <pc:picChg chg="add mod">
          <ac:chgData name="Neemias Informatica Lima" userId="b77af7bd85500281" providerId="LiveId" clId="{7D1CC9F5-6E0A-41F8-B5B9-DE5264088EBB}" dt="2026-05-09T11:28:12.311" v="58"/>
          <ac:picMkLst>
            <pc:docMk/>
            <pc:sldMk cId="3683219421" sldId="282"/>
            <ac:picMk id="11" creationId="{28198B4F-7D9A-764B-A7D3-74006F140DD1}"/>
          </ac:picMkLst>
        </pc:picChg>
      </pc:sldChg>
      <pc:sldChg chg="addSp delSp modSp mod">
        <pc:chgData name="Neemias Informatica Lima" userId="b77af7bd85500281" providerId="LiveId" clId="{7D1CC9F5-6E0A-41F8-B5B9-DE5264088EBB}" dt="2026-05-10T23:41:38.182" v="2442" actId="20577"/>
        <pc:sldMkLst>
          <pc:docMk/>
          <pc:sldMk cId="3902406419" sldId="283"/>
        </pc:sldMkLst>
        <pc:spChg chg="add del mod">
          <ac:chgData name="Neemias Informatica Lima" userId="b77af7bd85500281" providerId="LiveId" clId="{7D1CC9F5-6E0A-41F8-B5B9-DE5264088EBB}" dt="2026-05-10T20:09:42.822" v="1033" actId="478"/>
          <ac:spMkLst>
            <pc:docMk/>
            <pc:sldMk cId="3902406419" sldId="283"/>
            <ac:spMk id="2" creationId="{0B6879D2-7653-85D3-9395-B8236038B08C}"/>
          </ac:spMkLst>
        </pc:spChg>
        <pc:spChg chg="del">
          <ac:chgData name="Neemias Informatica Lima" userId="b77af7bd85500281" providerId="LiveId" clId="{7D1CC9F5-6E0A-41F8-B5B9-DE5264088EBB}" dt="2026-05-09T11:28:17.233" v="59" actId="478"/>
          <ac:spMkLst>
            <pc:docMk/>
            <pc:sldMk cId="3902406419" sldId="283"/>
            <ac:spMk id="2" creationId="{16B678E7-859F-A208-5C85-B1029DDC272A}"/>
          </ac:spMkLst>
        </pc:spChg>
        <pc:spChg chg="add del mod">
          <ac:chgData name="Neemias Informatica Lima" userId="b77af7bd85500281" providerId="LiveId" clId="{7D1CC9F5-6E0A-41F8-B5B9-DE5264088EBB}" dt="2026-05-10T23:23:12.317" v="2322" actId="478"/>
          <ac:spMkLst>
            <pc:docMk/>
            <pc:sldMk cId="3902406419" sldId="283"/>
            <ac:spMk id="2" creationId="{33214C71-F086-A6D8-63E2-72B83F30A41D}"/>
          </ac:spMkLst>
        </pc:spChg>
        <pc:spChg chg="add del mod">
          <ac:chgData name="Neemias Informatica Lima" userId="b77af7bd85500281" providerId="LiveId" clId="{7D1CC9F5-6E0A-41F8-B5B9-DE5264088EBB}" dt="2026-05-10T21:35:58.323" v="1697" actId="478"/>
          <ac:spMkLst>
            <pc:docMk/>
            <pc:sldMk cId="3902406419" sldId="283"/>
            <ac:spMk id="2" creationId="{990A2E12-5A86-36CE-E35E-E7A881DF9172}"/>
          </ac:spMkLst>
        </pc:spChg>
        <pc:spChg chg="add del mod">
          <ac:chgData name="Neemias Informatica Lima" userId="b77af7bd85500281" providerId="LiveId" clId="{7D1CC9F5-6E0A-41F8-B5B9-DE5264088EBB}" dt="2026-05-10T20:09:42.822" v="1033" actId="478"/>
          <ac:spMkLst>
            <pc:docMk/>
            <pc:sldMk cId="3902406419" sldId="283"/>
            <ac:spMk id="3" creationId="{03DD3AE5-2A63-BA32-253F-29A581F43B2E}"/>
          </ac:spMkLst>
        </pc:spChg>
        <pc:spChg chg="add del mod">
          <ac:chgData name="Neemias Informatica Lima" userId="b77af7bd85500281" providerId="LiveId" clId="{7D1CC9F5-6E0A-41F8-B5B9-DE5264088EBB}" dt="2026-05-10T21:35:58.323" v="1697" actId="478"/>
          <ac:spMkLst>
            <pc:docMk/>
            <pc:sldMk cId="3902406419" sldId="283"/>
            <ac:spMk id="3" creationId="{1209B081-08E5-ABA7-BA20-36D54386BB43}"/>
          </ac:spMkLst>
        </pc:spChg>
        <pc:spChg chg="add del mod">
          <ac:chgData name="Neemias Informatica Lima" userId="b77af7bd85500281" providerId="LiveId" clId="{7D1CC9F5-6E0A-41F8-B5B9-DE5264088EBB}" dt="2026-05-10T23:23:12.317" v="2322" actId="478"/>
          <ac:spMkLst>
            <pc:docMk/>
            <pc:sldMk cId="3902406419" sldId="283"/>
            <ac:spMk id="3" creationId="{EE34609A-7091-C542-817A-D03051CB9EBF}"/>
          </ac:spMkLst>
        </pc:spChg>
        <pc:spChg chg="add del mod">
          <ac:chgData name="Neemias Informatica Lima" userId="b77af7bd85500281" providerId="LiveId" clId="{7D1CC9F5-6E0A-41F8-B5B9-DE5264088EBB}" dt="2026-05-10T22:28:01.080" v="2007" actId="478"/>
          <ac:spMkLst>
            <pc:docMk/>
            <pc:sldMk cId="3902406419" sldId="283"/>
            <ac:spMk id="5" creationId="{07DE2AE5-47E9-406E-D7C2-58AA65C2F259}"/>
          </ac:spMkLst>
        </pc:spChg>
        <pc:spChg chg="add mod">
          <ac:chgData name="Neemias Informatica Lima" userId="b77af7bd85500281" providerId="LiveId" clId="{7D1CC9F5-6E0A-41F8-B5B9-DE5264088EBB}" dt="2026-05-10T23:23:12.723" v="2323"/>
          <ac:spMkLst>
            <pc:docMk/>
            <pc:sldMk cId="3902406419" sldId="283"/>
            <ac:spMk id="5" creationId="{1F2CE75E-4D5E-C6CE-C732-A5E06C331659}"/>
          </ac:spMkLst>
        </pc:spChg>
        <pc:spChg chg="add del mod">
          <ac:chgData name="Neemias Informatica Lima" userId="b77af7bd85500281" providerId="LiveId" clId="{7D1CC9F5-6E0A-41F8-B5B9-DE5264088EBB}" dt="2026-05-09T23:28:01.522" v="499" actId="478"/>
          <ac:spMkLst>
            <pc:docMk/>
            <pc:sldMk cId="3902406419" sldId="283"/>
            <ac:spMk id="5" creationId="{59DA2D34-2311-59B9-3F19-67AEF0FEB051}"/>
          </ac:spMkLst>
        </pc:spChg>
        <pc:spChg chg="add del mod">
          <ac:chgData name="Neemias Informatica Lima" userId="b77af7bd85500281" providerId="LiveId" clId="{7D1CC9F5-6E0A-41F8-B5B9-DE5264088EBB}" dt="2026-05-10T20:44:53.181" v="1289" actId="478"/>
          <ac:spMkLst>
            <pc:docMk/>
            <pc:sldMk cId="3902406419" sldId="283"/>
            <ac:spMk id="5" creationId="{8AA76E51-2CC7-18B9-C957-B934BAC14FC5}"/>
          </ac:spMkLst>
        </pc:spChg>
        <pc:spChg chg="add del mod">
          <ac:chgData name="Neemias Informatica Lima" userId="b77af7bd85500281" providerId="LiveId" clId="{7D1CC9F5-6E0A-41F8-B5B9-DE5264088EBB}" dt="2026-05-10T22:28:01.080" v="2007" actId="478"/>
          <ac:spMkLst>
            <pc:docMk/>
            <pc:sldMk cId="3902406419" sldId="283"/>
            <ac:spMk id="6" creationId="{9892D5B6-A8F2-20D1-F4B9-223D54E74E8D}"/>
          </ac:spMkLst>
        </pc:spChg>
        <pc:spChg chg="add mod">
          <ac:chgData name="Neemias Informatica Lima" userId="b77af7bd85500281" providerId="LiveId" clId="{7D1CC9F5-6E0A-41F8-B5B9-DE5264088EBB}" dt="2026-05-10T23:23:12.723" v="2323"/>
          <ac:spMkLst>
            <pc:docMk/>
            <pc:sldMk cId="3902406419" sldId="283"/>
            <ac:spMk id="6" creationId="{ABFFB22F-D9C9-BA89-E5C6-4462E79BDC47}"/>
          </ac:spMkLst>
        </pc:spChg>
        <pc:spChg chg="del">
          <ac:chgData name="Neemias Informatica Lima" userId="b77af7bd85500281" providerId="LiveId" clId="{7D1CC9F5-6E0A-41F8-B5B9-DE5264088EBB}" dt="2026-05-09T11:28:17.233" v="59" actId="478"/>
          <ac:spMkLst>
            <pc:docMk/>
            <pc:sldMk cId="3902406419" sldId="283"/>
            <ac:spMk id="6" creationId="{B14127CF-B145-D064-BAE9-9BC1C810843C}"/>
          </ac:spMkLst>
        </pc:spChg>
        <pc:spChg chg="add del mod">
          <ac:chgData name="Neemias Informatica Lima" userId="b77af7bd85500281" providerId="LiveId" clId="{7D1CC9F5-6E0A-41F8-B5B9-DE5264088EBB}" dt="2026-05-10T20:44:53.181" v="1289" actId="478"/>
          <ac:spMkLst>
            <pc:docMk/>
            <pc:sldMk cId="3902406419" sldId="283"/>
            <ac:spMk id="6" creationId="{D374B66C-FC09-8DBD-61CE-59D3068937E8}"/>
          </ac:spMkLst>
        </pc:spChg>
        <pc:spChg chg="add del mod">
          <ac:chgData name="Neemias Informatica Lima" userId="b77af7bd85500281" providerId="LiveId" clId="{7D1CC9F5-6E0A-41F8-B5B9-DE5264088EBB}" dt="2026-05-09T23:28:01.522" v="499" actId="478"/>
          <ac:spMkLst>
            <pc:docMk/>
            <pc:sldMk cId="3902406419" sldId="283"/>
            <ac:spMk id="7" creationId="{85E81AB5-130D-5AEC-3D2E-AE86BAF2DAB3}"/>
          </ac:spMkLst>
        </pc:spChg>
        <pc:spChg chg="mod">
          <ac:chgData name="Neemias Informatica Lima" userId="b77af7bd85500281" providerId="LiveId" clId="{7D1CC9F5-6E0A-41F8-B5B9-DE5264088EBB}" dt="2026-05-10T23:38:38.966" v="2428"/>
          <ac:spMkLst>
            <pc:docMk/>
            <pc:sldMk cId="3902406419" sldId="283"/>
            <ac:spMk id="14" creationId="{00000000-0000-0000-0000-000000000000}"/>
          </ac:spMkLst>
        </pc:spChg>
        <pc:spChg chg="mod">
          <ac:chgData name="Neemias Informatica Lima" userId="b77af7bd85500281" providerId="LiveId" clId="{7D1CC9F5-6E0A-41F8-B5B9-DE5264088EBB}" dt="2026-05-10T23:41:38.182" v="2442" actId="20577"/>
          <ac:spMkLst>
            <pc:docMk/>
            <pc:sldMk cId="3902406419" sldId="283"/>
            <ac:spMk id="15" creationId="{D5C09FDA-172B-4732-BD2E-A9BBEF8B191B}"/>
          </ac:spMkLst>
        </pc:spChg>
        <pc:picChg chg="del">
          <ac:chgData name="Neemias Informatica Lima" userId="b77af7bd85500281" providerId="LiveId" clId="{7D1CC9F5-6E0A-41F8-B5B9-DE5264088EBB}" dt="2026-05-09T11:28:17.233" v="59" actId="478"/>
          <ac:picMkLst>
            <pc:docMk/>
            <pc:sldMk cId="3902406419" sldId="283"/>
            <ac:picMk id="3" creationId="{A1E0D5B6-F654-BC7D-5B4D-9CEEEF857628}"/>
          </ac:picMkLst>
        </pc:picChg>
        <pc:picChg chg="add del mod">
          <ac:chgData name="Neemias Informatica Lima" userId="b77af7bd85500281" providerId="LiveId" clId="{7D1CC9F5-6E0A-41F8-B5B9-DE5264088EBB}" dt="2026-05-10T23:23:12.317" v="2322" actId="478"/>
          <ac:picMkLst>
            <pc:docMk/>
            <pc:sldMk cId="3902406419" sldId="283"/>
            <ac:picMk id="4" creationId="{094F6A61-39E4-0F2F-8934-86FF5D2F5E27}"/>
          </ac:picMkLst>
        </pc:picChg>
        <pc:picChg chg="add del mod">
          <ac:chgData name="Neemias Informatica Lima" userId="b77af7bd85500281" providerId="LiveId" clId="{7D1CC9F5-6E0A-41F8-B5B9-DE5264088EBB}" dt="2026-05-10T20:09:42.822" v="1033" actId="478"/>
          <ac:picMkLst>
            <pc:docMk/>
            <pc:sldMk cId="3902406419" sldId="283"/>
            <ac:picMk id="4" creationId="{0F5E7E92-FE9D-04DA-CBB7-76639572FD62}"/>
          </ac:picMkLst>
        </pc:picChg>
        <pc:picChg chg="add del mod">
          <ac:chgData name="Neemias Informatica Lima" userId="b77af7bd85500281" providerId="LiveId" clId="{7D1CC9F5-6E0A-41F8-B5B9-DE5264088EBB}" dt="2026-05-10T21:35:58.323" v="1697" actId="478"/>
          <ac:picMkLst>
            <pc:docMk/>
            <pc:sldMk cId="3902406419" sldId="283"/>
            <ac:picMk id="4" creationId="{568C8E47-F7A8-B75B-D22D-972E053B3AA8}"/>
          </ac:picMkLst>
        </pc:picChg>
        <pc:picChg chg="del">
          <ac:chgData name="Neemias Informatica Lima" userId="b77af7bd85500281" providerId="LiveId" clId="{7D1CC9F5-6E0A-41F8-B5B9-DE5264088EBB}" dt="2026-05-09T11:28:17.233" v="59" actId="478"/>
          <ac:picMkLst>
            <pc:docMk/>
            <pc:sldMk cId="3902406419" sldId="283"/>
            <ac:picMk id="4" creationId="{E420BA31-0F0E-BA77-5366-82F6F307D0CA}"/>
          </ac:picMkLst>
        </pc:picChg>
        <pc:picChg chg="add del mod">
          <ac:chgData name="Neemias Informatica Lima" userId="b77af7bd85500281" providerId="LiveId" clId="{7D1CC9F5-6E0A-41F8-B5B9-DE5264088EBB}" dt="2026-05-10T22:28:01.080" v="2007" actId="478"/>
          <ac:picMkLst>
            <pc:docMk/>
            <pc:sldMk cId="3902406419" sldId="283"/>
            <ac:picMk id="7" creationId="{3167A408-E59A-0F9E-AA5D-2E223D56A765}"/>
          </ac:picMkLst>
        </pc:picChg>
        <pc:picChg chg="add del mod">
          <ac:chgData name="Neemias Informatica Lima" userId="b77af7bd85500281" providerId="LiveId" clId="{7D1CC9F5-6E0A-41F8-B5B9-DE5264088EBB}" dt="2026-05-10T20:44:53.181" v="1289" actId="478"/>
          <ac:picMkLst>
            <pc:docMk/>
            <pc:sldMk cId="3902406419" sldId="283"/>
            <ac:picMk id="7" creationId="{C0075A43-18E4-83EC-7628-85DC40FC76CE}"/>
          </ac:picMkLst>
        </pc:picChg>
        <pc:picChg chg="add mod">
          <ac:chgData name="Neemias Informatica Lima" userId="b77af7bd85500281" providerId="LiveId" clId="{7D1CC9F5-6E0A-41F8-B5B9-DE5264088EBB}" dt="2026-05-10T23:23:12.723" v="2323"/>
          <ac:picMkLst>
            <pc:docMk/>
            <pc:sldMk cId="3902406419" sldId="283"/>
            <ac:picMk id="7" creationId="{CEBBF674-C136-A611-2A9C-3ECD2D965EF8}"/>
          </ac:picMkLst>
        </pc:picChg>
        <pc:picChg chg="add del mod">
          <ac:chgData name="Neemias Informatica Lima" userId="b77af7bd85500281" providerId="LiveId" clId="{7D1CC9F5-6E0A-41F8-B5B9-DE5264088EBB}" dt="2026-05-09T23:28:01.522" v="499" actId="478"/>
          <ac:picMkLst>
            <pc:docMk/>
            <pc:sldMk cId="3902406419" sldId="283"/>
            <ac:picMk id="8" creationId="{A5C28F8B-5006-118C-D5EC-741951380330}"/>
          </ac:picMkLst>
        </pc:picChg>
        <pc:picChg chg="add mod">
          <ac:chgData name="Neemias Informatica Lima" userId="b77af7bd85500281" providerId="LiveId" clId="{7D1CC9F5-6E0A-41F8-B5B9-DE5264088EBB}" dt="2026-05-09T11:28:17.599" v="60"/>
          <ac:picMkLst>
            <pc:docMk/>
            <pc:sldMk cId="3902406419" sldId="283"/>
            <ac:picMk id="9" creationId="{53D5DDE0-0F45-93B6-F2F9-BB842811A9F7}"/>
          </ac:picMkLst>
        </pc:picChg>
      </pc:sldChg>
      <pc:sldChg chg="addSp delSp modSp mod">
        <pc:chgData name="Neemias Informatica Lima" userId="b77af7bd85500281" providerId="LiveId" clId="{7D1CC9F5-6E0A-41F8-B5B9-DE5264088EBB}" dt="2026-05-10T23:47:07.016" v="2462" actId="6549"/>
        <pc:sldMkLst>
          <pc:docMk/>
          <pc:sldMk cId="2424059023" sldId="284"/>
        </pc:sldMkLst>
        <pc:spChg chg="del">
          <ac:chgData name="Neemias Informatica Lima" userId="b77af7bd85500281" providerId="LiveId" clId="{7D1CC9F5-6E0A-41F8-B5B9-DE5264088EBB}" dt="2026-05-09T11:28:53.426" v="63" actId="478"/>
          <ac:spMkLst>
            <pc:docMk/>
            <pc:sldMk cId="2424059023" sldId="284"/>
            <ac:spMk id="2" creationId="{3B30C9D8-CD45-24C0-D3B9-81DA647F280B}"/>
          </ac:spMkLst>
        </pc:spChg>
        <pc:spChg chg="add del mod">
          <ac:chgData name="Neemias Informatica Lima" userId="b77af7bd85500281" providerId="LiveId" clId="{7D1CC9F5-6E0A-41F8-B5B9-DE5264088EBB}" dt="2026-05-10T23:23:25.061" v="2326" actId="478"/>
          <ac:spMkLst>
            <pc:docMk/>
            <pc:sldMk cId="2424059023" sldId="284"/>
            <ac:spMk id="2" creationId="{3B8CE95A-58E8-3383-A711-45C43F01D464}"/>
          </ac:spMkLst>
        </pc:spChg>
        <pc:spChg chg="add del mod">
          <ac:chgData name="Neemias Informatica Lima" userId="b77af7bd85500281" providerId="LiveId" clId="{7D1CC9F5-6E0A-41F8-B5B9-DE5264088EBB}" dt="2026-05-10T21:36:10.242" v="1701" actId="478"/>
          <ac:spMkLst>
            <pc:docMk/>
            <pc:sldMk cId="2424059023" sldId="284"/>
            <ac:spMk id="2" creationId="{5D94C0AA-33C2-A7C9-EBA1-B23C4A27B356}"/>
          </ac:spMkLst>
        </pc:spChg>
        <pc:spChg chg="add del mod">
          <ac:chgData name="Neemias Informatica Lima" userId="b77af7bd85500281" providerId="LiveId" clId="{7D1CC9F5-6E0A-41F8-B5B9-DE5264088EBB}" dt="2026-05-10T20:09:58.942" v="1037" actId="478"/>
          <ac:spMkLst>
            <pc:docMk/>
            <pc:sldMk cId="2424059023" sldId="284"/>
            <ac:spMk id="2" creationId="{E3B8DAF6-56D0-47F4-91D9-24D0AB64CC98}"/>
          </ac:spMkLst>
        </pc:spChg>
        <pc:spChg chg="add del mod">
          <ac:chgData name="Neemias Informatica Lima" userId="b77af7bd85500281" providerId="LiveId" clId="{7D1CC9F5-6E0A-41F8-B5B9-DE5264088EBB}" dt="2026-05-10T20:09:58.942" v="1037" actId="478"/>
          <ac:spMkLst>
            <pc:docMk/>
            <pc:sldMk cId="2424059023" sldId="284"/>
            <ac:spMk id="3" creationId="{568D56CB-D227-A9A3-D376-D34A95113238}"/>
          </ac:spMkLst>
        </pc:spChg>
        <pc:spChg chg="add del mod">
          <ac:chgData name="Neemias Informatica Lima" userId="b77af7bd85500281" providerId="LiveId" clId="{7D1CC9F5-6E0A-41F8-B5B9-DE5264088EBB}" dt="2026-05-10T23:23:25.061" v="2326" actId="478"/>
          <ac:spMkLst>
            <pc:docMk/>
            <pc:sldMk cId="2424059023" sldId="284"/>
            <ac:spMk id="3" creationId="{C81CE47C-869A-3361-7EF1-625A6FD8B4A3}"/>
          </ac:spMkLst>
        </pc:spChg>
        <pc:spChg chg="add del mod">
          <ac:chgData name="Neemias Informatica Lima" userId="b77af7bd85500281" providerId="LiveId" clId="{7D1CC9F5-6E0A-41F8-B5B9-DE5264088EBB}" dt="2026-05-10T21:36:10.242" v="1701" actId="478"/>
          <ac:spMkLst>
            <pc:docMk/>
            <pc:sldMk cId="2424059023" sldId="284"/>
            <ac:spMk id="3" creationId="{D7B6EFE5-9E94-29E4-8A60-99D2E7FD2770}"/>
          </ac:spMkLst>
        </pc:spChg>
        <pc:spChg chg="add del mod">
          <ac:chgData name="Neemias Informatica Lima" userId="b77af7bd85500281" providerId="LiveId" clId="{7D1CC9F5-6E0A-41F8-B5B9-DE5264088EBB}" dt="2026-05-10T20:45:10.077" v="1293" actId="478"/>
          <ac:spMkLst>
            <pc:docMk/>
            <pc:sldMk cId="2424059023" sldId="284"/>
            <ac:spMk id="5" creationId="{42FB9BC5-8EC9-BDDE-8A94-473C5C7FBFCB}"/>
          </ac:spMkLst>
        </pc:spChg>
        <pc:spChg chg="add mod">
          <ac:chgData name="Neemias Informatica Lima" userId="b77af7bd85500281" providerId="LiveId" clId="{7D1CC9F5-6E0A-41F8-B5B9-DE5264088EBB}" dt="2026-05-10T23:23:25.435" v="2327"/>
          <ac:spMkLst>
            <pc:docMk/>
            <pc:sldMk cId="2424059023" sldId="284"/>
            <ac:spMk id="5" creationId="{5760FF9E-E677-292D-C587-C88F0DE58DF7}"/>
          </ac:spMkLst>
        </pc:spChg>
        <pc:spChg chg="add del mod">
          <ac:chgData name="Neemias Informatica Lima" userId="b77af7bd85500281" providerId="LiveId" clId="{7D1CC9F5-6E0A-41F8-B5B9-DE5264088EBB}" dt="2026-05-10T22:28:23.896" v="2011" actId="478"/>
          <ac:spMkLst>
            <pc:docMk/>
            <pc:sldMk cId="2424059023" sldId="284"/>
            <ac:spMk id="5" creationId="{78936497-45C3-086F-E9F5-DCDCFB9F27C0}"/>
          </ac:spMkLst>
        </pc:spChg>
        <pc:spChg chg="add del mod">
          <ac:chgData name="Neemias Informatica Lima" userId="b77af7bd85500281" providerId="LiveId" clId="{7D1CC9F5-6E0A-41F8-B5B9-DE5264088EBB}" dt="2026-05-09T23:28:20.514" v="503" actId="478"/>
          <ac:spMkLst>
            <pc:docMk/>
            <pc:sldMk cId="2424059023" sldId="284"/>
            <ac:spMk id="5" creationId="{EBBB747F-E189-C82D-2A0F-7A4217FFC6D8}"/>
          </ac:spMkLst>
        </pc:spChg>
        <pc:spChg chg="del">
          <ac:chgData name="Neemias Informatica Lima" userId="b77af7bd85500281" providerId="LiveId" clId="{7D1CC9F5-6E0A-41F8-B5B9-DE5264088EBB}" dt="2026-05-09T11:28:53.426" v="63" actId="478"/>
          <ac:spMkLst>
            <pc:docMk/>
            <pc:sldMk cId="2424059023" sldId="284"/>
            <ac:spMk id="6" creationId="{0D3AC72C-69C5-8531-BFE2-752879BD0C78}"/>
          </ac:spMkLst>
        </pc:spChg>
        <pc:spChg chg="add mod">
          <ac:chgData name="Neemias Informatica Lima" userId="b77af7bd85500281" providerId="LiveId" clId="{7D1CC9F5-6E0A-41F8-B5B9-DE5264088EBB}" dt="2026-05-10T23:23:25.435" v="2327"/>
          <ac:spMkLst>
            <pc:docMk/>
            <pc:sldMk cId="2424059023" sldId="284"/>
            <ac:spMk id="6" creationId="{5E88F969-FF0B-4466-74CB-FB2D914B11DD}"/>
          </ac:spMkLst>
        </pc:spChg>
        <pc:spChg chg="add del mod">
          <ac:chgData name="Neemias Informatica Lima" userId="b77af7bd85500281" providerId="LiveId" clId="{7D1CC9F5-6E0A-41F8-B5B9-DE5264088EBB}" dt="2026-05-10T22:28:23.896" v="2011" actId="478"/>
          <ac:spMkLst>
            <pc:docMk/>
            <pc:sldMk cId="2424059023" sldId="284"/>
            <ac:spMk id="6" creationId="{98EAF629-E17D-498D-234D-0F1D1E092912}"/>
          </ac:spMkLst>
        </pc:spChg>
        <pc:spChg chg="add del mod">
          <ac:chgData name="Neemias Informatica Lima" userId="b77af7bd85500281" providerId="LiveId" clId="{7D1CC9F5-6E0A-41F8-B5B9-DE5264088EBB}" dt="2026-05-10T20:45:10.077" v="1293" actId="478"/>
          <ac:spMkLst>
            <pc:docMk/>
            <pc:sldMk cId="2424059023" sldId="284"/>
            <ac:spMk id="6" creationId="{ED558D55-D145-C6F4-612E-185BED443072}"/>
          </ac:spMkLst>
        </pc:spChg>
        <pc:spChg chg="add del mod">
          <ac:chgData name="Neemias Informatica Lima" userId="b77af7bd85500281" providerId="LiveId" clId="{7D1CC9F5-6E0A-41F8-B5B9-DE5264088EBB}" dt="2026-05-09T23:28:20.514" v="503" actId="478"/>
          <ac:spMkLst>
            <pc:docMk/>
            <pc:sldMk cId="2424059023" sldId="284"/>
            <ac:spMk id="7" creationId="{D3161410-7B4B-48C1-B130-12BB75F39A75}"/>
          </ac:spMkLst>
        </pc:spChg>
        <pc:spChg chg="mod">
          <ac:chgData name="Neemias Informatica Lima" userId="b77af7bd85500281" providerId="LiveId" clId="{7D1CC9F5-6E0A-41F8-B5B9-DE5264088EBB}" dt="2026-05-10T23:46:04.930" v="2453"/>
          <ac:spMkLst>
            <pc:docMk/>
            <pc:sldMk cId="2424059023" sldId="284"/>
            <ac:spMk id="14" creationId="{00000000-0000-0000-0000-000000000000}"/>
          </ac:spMkLst>
        </pc:spChg>
        <pc:spChg chg="mod">
          <ac:chgData name="Neemias Informatica Lima" userId="b77af7bd85500281" providerId="LiveId" clId="{7D1CC9F5-6E0A-41F8-B5B9-DE5264088EBB}" dt="2026-05-10T23:47:07.016" v="2462" actId="6549"/>
          <ac:spMkLst>
            <pc:docMk/>
            <pc:sldMk cId="2424059023" sldId="284"/>
            <ac:spMk id="15" creationId="{C3A1BEFC-B9B8-4142-B09F-1F5B330F4265}"/>
          </ac:spMkLst>
        </pc:spChg>
        <pc:picChg chg="del">
          <ac:chgData name="Neemias Informatica Lima" userId="b77af7bd85500281" providerId="LiveId" clId="{7D1CC9F5-6E0A-41F8-B5B9-DE5264088EBB}" dt="2026-05-09T11:28:53.426" v="63" actId="478"/>
          <ac:picMkLst>
            <pc:docMk/>
            <pc:sldMk cId="2424059023" sldId="284"/>
            <ac:picMk id="3" creationId="{DBAB4A97-3178-8C75-CE03-60417C49E13B}"/>
          </ac:picMkLst>
        </pc:picChg>
        <pc:picChg chg="add del mod">
          <ac:chgData name="Neemias Informatica Lima" userId="b77af7bd85500281" providerId="LiveId" clId="{7D1CC9F5-6E0A-41F8-B5B9-DE5264088EBB}" dt="2026-05-10T20:09:58.942" v="1037" actId="478"/>
          <ac:picMkLst>
            <pc:docMk/>
            <pc:sldMk cId="2424059023" sldId="284"/>
            <ac:picMk id="4" creationId="{1D5A933B-DF1C-E768-9EB0-2F5B3117F33E}"/>
          </ac:picMkLst>
        </pc:picChg>
        <pc:picChg chg="add del mod">
          <ac:chgData name="Neemias Informatica Lima" userId="b77af7bd85500281" providerId="LiveId" clId="{7D1CC9F5-6E0A-41F8-B5B9-DE5264088EBB}" dt="2026-05-10T21:36:10.242" v="1701" actId="478"/>
          <ac:picMkLst>
            <pc:docMk/>
            <pc:sldMk cId="2424059023" sldId="284"/>
            <ac:picMk id="4" creationId="{A7A7136E-A3E3-9D08-E1C8-649EA793DA8A}"/>
          </ac:picMkLst>
        </pc:picChg>
        <pc:picChg chg="del">
          <ac:chgData name="Neemias Informatica Lima" userId="b77af7bd85500281" providerId="LiveId" clId="{7D1CC9F5-6E0A-41F8-B5B9-DE5264088EBB}" dt="2026-05-09T11:28:53.426" v="63" actId="478"/>
          <ac:picMkLst>
            <pc:docMk/>
            <pc:sldMk cId="2424059023" sldId="284"/>
            <ac:picMk id="4" creationId="{C6E34317-B6F4-30A3-AE5C-EC16C3BA81C2}"/>
          </ac:picMkLst>
        </pc:picChg>
        <pc:picChg chg="add del mod">
          <ac:chgData name="Neemias Informatica Lima" userId="b77af7bd85500281" providerId="LiveId" clId="{7D1CC9F5-6E0A-41F8-B5B9-DE5264088EBB}" dt="2026-05-10T23:23:25.061" v="2326" actId="478"/>
          <ac:picMkLst>
            <pc:docMk/>
            <pc:sldMk cId="2424059023" sldId="284"/>
            <ac:picMk id="4" creationId="{D410A89D-9E46-BE55-3298-C898538012C0}"/>
          </ac:picMkLst>
        </pc:picChg>
        <pc:picChg chg="add del mod">
          <ac:chgData name="Neemias Informatica Lima" userId="b77af7bd85500281" providerId="LiveId" clId="{7D1CC9F5-6E0A-41F8-B5B9-DE5264088EBB}" dt="2026-05-10T20:45:10.077" v="1293" actId="478"/>
          <ac:picMkLst>
            <pc:docMk/>
            <pc:sldMk cId="2424059023" sldId="284"/>
            <ac:picMk id="7" creationId="{3BB3F2C9-867A-7C3D-D7D5-090AEDCD1C87}"/>
          </ac:picMkLst>
        </pc:picChg>
        <pc:picChg chg="add del mod">
          <ac:chgData name="Neemias Informatica Lima" userId="b77af7bd85500281" providerId="LiveId" clId="{7D1CC9F5-6E0A-41F8-B5B9-DE5264088EBB}" dt="2026-05-10T22:28:23.896" v="2011" actId="478"/>
          <ac:picMkLst>
            <pc:docMk/>
            <pc:sldMk cId="2424059023" sldId="284"/>
            <ac:picMk id="7" creationId="{53C2E119-AB2F-E18A-18C7-F97716E85293}"/>
          </ac:picMkLst>
        </pc:picChg>
        <pc:picChg chg="add mod">
          <ac:chgData name="Neemias Informatica Lima" userId="b77af7bd85500281" providerId="LiveId" clId="{7D1CC9F5-6E0A-41F8-B5B9-DE5264088EBB}" dt="2026-05-10T23:23:25.435" v="2327"/>
          <ac:picMkLst>
            <pc:docMk/>
            <pc:sldMk cId="2424059023" sldId="284"/>
            <ac:picMk id="7" creationId="{B90C3DC6-D1DE-1F68-E52D-AAE740B25EE5}"/>
          </ac:picMkLst>
        </pc:picChg>
        <pc:picChg chg="add del mod">
          <ac:chgData name="Neemias Informatica Lima" userId="b77af7bd85500281" providerId="LiveId" clId="{7D1CC9F5-6E0A-41F8-B5B9-DE5264088EBB}" dt="2026-05-09T23:28:20.514" v="503" actId="478"/>
          <ac:picMkLst>
            <pc:docMk/>
            <pc:sldMk cId="2424059023" sldId="284"/>
            <ac:picMk id="8" creationId="{01C7CF6A-9503-7C85-063C-E0BCCC73C695}"/>
          </ac:picMkLst>
        </pc:picChg>
        <pc:picChg chg="add mod">
          <ac:chgData name="Neemias Informatica Lima" userId="b77af7bd85500281" providerId="LiveId" clId="{7D1CC9F5-6E0A-41F8-B5B9-DE5264088EBB}" dt="2026-05-09T11:28:53.767" v="64"/>
          <ac:picMkLst>
            <pc:docMk/>
            <pc:sldMk cId="2424059023" sldId="284"/>
            <ac:picMk id="9" creationId="{6780FCF5-5717-4108-FA78-9425C2E0A326}"/>
          </ac:picMkLst>
        </pc:picChg>
      </pc:sldChg>
      <pc:sldChg chg="addSp delSp modSp mod">
        <pc:chgData name="Neemias Informatica Lima" userId="b77af7bd85500281" providerId="LiveId" clId="{7D1CC9F5-6E0A-41F8-B5B9-DE5264088EBB}" dt="2026-05-10T23:51:16.383" v="2491" actId="20577"/>
        <pc:sldMkLst>
          <pc:docMk/>
          <pc:sldMk cId="2241968852" sldId="285"/>
        </pc:sldMkLst>
        <pc:spChg chg="add del mod">
          <ac:chgData name="Neemias Informatica Lima" userId="b77af7bd85500281" providerId="LiveId" clId="{7D1CC9F5-6E0A-41F8-B5B9-DE5264088EBB}" dt="2026-05-10T20:10:39.727" v="1043" actId="478"/>
          <ac:spMkLst>
            <pc:docMk/>
            <pc:sldMk cId="2241968852" sldId="285"/>
            <ac:spMk id="2" creationId="{27956852-DAE9-C6E0-61FD-D82A16E28272}"/>
          </ac:spMkLst>
        </pc:spChg>
        <pc:spChg chg="add del mod">
          <ac:chgData name="Neemias Informatica Lima" userId="b77af7bd85500281" providerId="LiveId" clId="{7D1CC9F5-6E0A-41F8-B5B9-DE5264088EBB}" dt="2026-05-10T21:36:21.900" v="1705" actId="478"/>
          <ac:spMkLst>
            <pc:docMk/>
            <pc:sldMk cId="2241968852" sldId="285"/>
            <ac:spMk id="2" creationId="{B3F90811-970C-5A08-230C-05B42286981A}"/>
          </ac:spMkLst>
        </pc:spChg>
        <pc:spChg chg="add del mod">
          <ac:chgData name="Neemias Informatica Lima" userId="b77af7bd85500281" providerId="LiveId" clId="{7D1CC9F5-6E0A-41F8-B5B9-DE5264088EBB}" dt="2026-05-10T23:23:40.013" v="2330" actId="478"/>
          <ac:spMkLst>
            <pc:docMk/>
            <pc:sldMk cId="2241968852" sldId="285"/>
            <ac:spMk id="2" creationId="{CA5062C1-09E9-75D4-951A-CD61583E6EA8}"/>
          </ac:spMkLst>
        </pc:spChg>
        <pc:spChg chg="del">
          <ac:chgData name="Neemias Informatica Lima" userId="b77af7bd85500281" providerId="LiveId" clId="{7D1CC9F5-6E0A-41F8-B5B9-DE5264088EBB}" dt="2026-05-09T11:29:04.553" v="67" actId="478"/>
          <ac:spMkLst>
            <pc:docMk/>
            <pc:sldMk cId="2241968852" sldId="285"/>
            <ac:spMk id="2" creationId="{FE5053D5-7E58-00A6-C102-3B7F5D97D319}"/>
          </ac:spMkLst>
        </pc:spChg>
        <pc:spChg chg="add del mod">
          <ac:chgData name="Neemias Informatica Lima" userId="b77af7bd85500281" providerId="LiveId" clId="{7D1CC9F5-6E0A-41F8-B5B9-DE5264088EBB}" dt="2026-05-10T23:23:40.013" v="2330" actId="478"/>
          <ac:spMkLst>
            <pc:docMk/>
            <pc:sldMk cId="2241968852" sldId="285"/>
            <ac:spMk id="3" creationId="{24D104E7-8D66-F7C0-596E-0C01F468BAD8}"/>
          </ac:spMkLst>
        </pc:spChg>
        <pc:spChg chg="add del mod">
          <ac:chgData name="Neemias Informatica Lima" userId="b77af7bd85500281" providerId="LiveId" clId="{7D1CC9F5-6E0A-41F8-B5B9-DE5264088EBB}" dt="2026-05-10T21:36:21.900" v="1705" actId="478"/>
          <ac:spMkLst>
            <pc:docMk/>
            <pc:sldMk cId="2241968852" sldId="285"/>
            <ac:spMk id="3" creationId="{31B17856-7B86-76CE-4307-C9041D3D2C83}"/>
          </ac:spMkLst>
        </pc:spChg>
        <pc:spChg chg="add del mod">
          <ac:chgData name="Neemias Informatica Lima" userId="b77af7bd85500281" providerId="LiveId" clId="{7D1CC9F5-6E0A-41F8-B5B9-DE5264088EBB}" dt="2026-05-10T20:10:39.727" v="1043" actId="478"/>
          <ac:spMkLst>
            <pc:docMk/>
            <pc:sldMk cId="2241968852" sldId="285"/>
            <ac:spMk id="3" creationId="{5492AD81-EFC2-9FB0-3AB9-3507741623F1}"/>
          </ac:spMkLst>
        </pc:spChg>
        <pc:spChg chg="add del mod">
          <ac:chgData name="Neemias Informatica Lima" userId="b77af7bd85500281" providerId="LiveId" clId="{7D1CC9F5-6E0A-41F8-B5B9-DE5264088EBB}" dt="2026-05-10T20:45:26.140" v="1297" actId="478"/>
          <ac:spMkLst>
            <pc:docMk/>
            <pc:sldMk cId="2241968852" sldId="285"/>
            <ac:spMk id="5" creationId="{01803E2C-E562-A66F-5379-E655565A10A0}"/>
          </ac:spMkLst>
        </pc:spChg>
        <pc:spChg chg="add mod">
          <ac:chgData name="Neemias Informatica Lima" userId="b77af7bd85500281" providerId="LiveId" clId="{7D1CC9F5-6E0A-41F8-B5B9-DE5264088EBB}" dt="2026-05-10T23:23:40.354" v="2331"/>
          <ac:spMkLst>
            <pc:docMk/>
            <pc:sldMk cId="2241968852" sldId="285"/>
            <ac:spMk id="5" creationId="{38DA8970-539A-AC76-5326-DECACDEADC65}"/>
          </ac:spMkLst>
        </pc:spChg>
        <pc:spChg chg="add del mod">
          <ac:chgData name="Neemias Informatica Lima" userId="b77af7bd85500281" providerId="LiveId" clId="{7D1CC9F5-6E0A-41F8-B5B9-DE5264088EBB}" dt="2026-05-10T22:28:45.081" v="2015" actId="478"/>
          <ac:spMkLst>
            <pc:docMk/>
            <pc:sldMk cId="2241968852" sldId="285"/>
            <ac:spMk id="5" creationId="{AFB24C45-120D-96B7-F074-EB4471FC65E7}"/>
          </ac:spMkLst>
        </pc:spChg>
        <pc:spChg chg="add del mod">
          <ac:chgData name="Neemias Informatica Lima" userId="b77af7bd85500281" providerId="LiveId" clId="{7D1CC9F5-6E0A-41F8-B5B9-DE5264088EBB}" dt="2026-05-09T23:28:47.707" v="507" actId="478"/>
          <ac:spMkLst>
            <pc:docMk/>
            <pc:sldMk cId="2241968852" sldId="285"/>
            <ac:spMk id="5" creationId="{C9674AD9-ADF0-BD4A-B3A1-562D065F5C1F}"/>
          </ac:spMkLst>
        </pc:spChg>
        <pc:spChg chg="add del mod">
          <ac:chgData name="Neemias Informatica Lima" userId="b77af7bd85500281" providerId="LiveId" clId="{7D1CC9F5-6E0A-41F8-B5B9-DE5264088EBB}" dt="2026-05-10T22:28:45.081" v="2015" actId="478"/>
          <ac:spMkLst>
            <pc:docMk/>
            <pc:sldMk cId="2241968852" sldId="285"/>
            <ac:spMk id="6" creationId="{0C742164-49C7-A943-17FA-EB326A23D0AA}"/>
          </ac:spMkLst>
        </pc:spChg>
        <pc:spChg chg="del">
          <ac:chgData name="Neemias Informatica Lima" userId="b77af7bd85500281" providerId="LiveId" clId="{7D1CC9F5-6E0A-41F8-B5B9-DE5264088EBB}" dt="2026-05-09T11:29:04.553" v="67" actId="478"/>
          <ac:spMkLst>
            <pc:docMk/>
            <pc:sldMk cId="2241968852" sldId="285"/>
            <ac:spMk id="6" creationId="{2CAC0E3E-2221-098B-0BEB-24636BB26C97}"/>
          </ac:spMkLst>
        </pc:spChg>
        <pc:spChg chg="add mod">
          <ac:chgData name="Neemias Informatica Lima" userId="b77af7bd85500281" providerId="LiveId" clId="{7D1CC9F5-6E0A-41F8-B5B9-DE5264088EBB}" dt="2026-05-10T23:23:40.354" v="2331"/>
          <ac:spMkLst>
            <pc:docMk/>
            <pc:sldMk cId="2241968852" sldId="285"/>
            <ac:spMk id="6" creationId="{8473F0F5-0921-8C64-1E07-2EC706CFE9B0}"/>
          </ac:spMkLst>
        </pc:spChg>
        <pc:spChg chg="add del mod">
          <ac:chgData name="Neemias Informatica Lima" userId="b77af7bd85500281" providerId="LiveId" clId="{7D1CC9F5-6E0A-41F8-B5B9-DE5264088EBB}" dt="2026-05-10T20:45:26.140" v="1297" actId="478"/>
          <ac:spMkLst>
            <pc:docMk/>
            <pc:sldMk cId="2241968852" sldId="285"/>
            <ac:spMk id="6" creationId="{85C208AD-EB01-27F7-9932-8507E4438BB4}"/>
          </ac:spMkLst>
        </pc:spChg>
        <pc:spChg chg="add del mod">
          <ac:chgData name="Neemias Informatica Lima" userId="b77af7bd85500281" providerId="LiveId" clId="{7D1CC9F5-6E0A-41F8-B5B9-DE5264088EBB}" dt="2026-05-09T23:28:47.707" v="507" actId="478"/>
          <ac:spMkLst>
            <pc:docMk/>
            <pc:sldMk cId="2241968852" sldId="285"/>
            <ac:spMk id="7" creationId="{26EFA55B-6BD4-80A0-39A7-8B937C14EAA9}"/>
          </ac:spMkLst>
        </pc:spChg>
        <pc:spChg chg="mod">
          <ac:chgData name="Neemias Informatica Lima" userId="b77af7bd85500281" providerId="LiveId" clId="{7D1CC9F5-6E0A-41F8-B5B9-DE5264088EBB}" dt="2026-05-10T23:50:00.659" v="2476"/>
          <ac:spMkLst>
            <pc:docMk/>
            <pc:sldMk cId="2241968852" sldId="285"/>
            <ac:spMk id="14" creationId="{00000000-0000-0000-0000-000000000000}"/>
          </ac:spMkLst>
        </pc:spChg>
        <pc:spChg chg="mod">
          <ac:chgData name="Neemias Informatica Lima" userId="b77af7bd85500281" providerId="LiveId" clId="{7D1CC9F5-6E0A-41F8-B5B9-DE5264088EBB}" dt="2026-05-10T23:51:16.383" v="2491" actId="20577"/>
          <ac:spMkLst>
            <pc:docMk/>
            <pc:sldMk cId="2241968852" sldId="285"/>
            <ac:spMk id="15" creationId="{0F091E13-8EAD-4FFB-9473-BC74E5ABDC64}"/>
          </ac:spMkLst>
        </pc:spChg>
        <pc:picChg chg="del">
          <ac:chgData name="Neemias Informatica Lima" userId="b77af7bd85500281" providerId="LiveId" clId="{7D1CC9F5-6E0A-41F8-B5B9-DE5264088EBB}" dt="2026-05-09T11:29:04.553" v="67" actId="478"/>
          <ac:picMkLst>
            <pc:docMk/>
            <pc:sldMk cId="2241968852" sldId="285"/>
            <ac:picMk id="3" creationId="{66309FEB-57F2-7744-C9CD-026FEFE200AE}"/>
          </ac:picMkLst>
        </pc:picChg>
        <pc:picChg chg="add del mod">
          <ac:chgData name="Neemias Informatica Lima" userId="b77af7bd85500281" providerId="LiveId" clId="{7D1CC9F5-6E0A-41F8-B5B9-DE5264088EBB}" dt="2026-05-10T21:36:21.900" v="1705" actId="478"/>
          <ac:picMkLst>
            <pc:docMk/>
            <pc:sldMk cId="2241968852" sldId="285"/>
            <ac:picMk id="4" creationId="{02F721C8-5E2C-1EF8-5E96-17FEB8C30A66}"/>
          </ac:picMkLst>
        </pc:picChg>
        <pc:picChg chg="add del mod">
          <ac:chgData name="Neemias Informatica Lima" userId="b77af7bd85500281" providerId="LiveId" clId="{7D1CC9F5-6E0A-41F8-B5B9-DE5264088EBB}" dt="2026-05-10T20:10:39.727" v="1043" actId="478"/>
          <ac:picMkLst>
            <pc:docMk/>
            <pc:sldMk cId="2241968852" sldId="285"/>
            <ac:picMk id="4" creationId="{5DF8831A-B474-D49E-553E-F5F52DC22B51}"/>
          </ac:picMkLst>
        </pc:picChg>
        <pc:picChg chg="del">
          <ac:chgData name="Neemias Informatica Lima" userId="b77af7bd85500281" providerId="LiveId" clId="{7D1CC9F5-6E0A-41F8-B5B9-DE5264088EBB}" dt="2026-05-09T11:29:04.553" v="67" actId="478"/>
          <ac:picMkLst>
            <pc:docMk/>
            <pc:sldMk cId="2241968852" sldId="285"/>
            <ac:picMk id="4" creationId="{981E4216-9CB5-9DFF-8EC0-F7B0343A7046}"/>
          </ac:picMkLst>
        </pc:picChg>
        <pc:picChg chg="add del mod">
          <ac:chgData name="Neemias Informatica Lima" userId="b77af7bd85500281" providerId="LiveId" clId="{7D1CC9F5-6E0A-41F8-B5B9-DE5264088EBB}" dt="2026-05-10T23:23:40.013" v="2330" actId="478"/>
          <ac:picMkLst>
            <pc:docMk/>
            <pc:sldMk cId="2241968852" sldId="285"/>
            <ac:picMk id="4" creationId="{F4B18D87-63AE-0198-D9E2-EAD685944015}"/>
          </ac:picMkLst>
        </pc:picChg>
        <pc:picChg chg="add del mod">
          <ac:chgData name="Neemias Informatica Lima" userId="b77af7bd85500281" providerId="LiveId" clId="{7D1CC9F5-6E0A-41F8-B5B9-DE5264088EBB}" dt="2026-05-10T20:45:26.140" v="1297" actId="478"/>
          <ac:picMkLst>
            <pc:docMk/>
            <pc:sldMk cId="2241968852" sldId="285"/>
            <ac:picMk id="7" creationId="{03971D56-DB7C-8BEF-C7A7-D20427DAF810}"/>
          </ac:picMkLst>
        </pc:picChg>
        <pc:picChg chg="add del mod">
          <ac:chgData name="Neemias Informatica Lima" userId="b77af7bd85500281" providerId="LiveId" clId="{7D1CC9F5-6E0A-41F8-B5B9-DE5264088EBB}" dt="2026-05-10T22:28:45.081" v="2015" actId="478"/>
          <ac:picMkLst>
            <pc:docMk/>
            <pc:sldMk cId="2241968852" sldId="285"/>
            <ac:picMk id="7" creationId="{47DDD4BD-F95D-3A4E-DC48-6BEC81156CD6}"/>
          </ac:picMkLst>
        </pc:picChg>
        <pc:picChg chg="add mod">
          <ac:chgData name="Neemias Informatica Lima" userId="b77af7bd85500281" providerId="LiveId" clId="{7D1CC9F5-6E0A-41F8-B5B9-DE5264088EBB}" dt="2026-05-10T23:23:40.354" v="2331"/>
          <ac:picMkLst>
            <pc:docMk/>
            <pc:sldMk cId="2241968852" sldId="285"/>
            <ac:picMk id="7" creationId="{49D1CA95-BB44-5BA0-280D-6DF846B2A681}"/>
          </ac:picMkLst>
        </pc:picChg>
        <pc:picChg chg="add del mod">
          <ac:chgData name="Neemias Informatica Lima" userId="b77af7bd85500281" providerId="LiveId" clId="{7D1CC9F5-6E0A-41F8-B5B9-DE5264088EBB}" dt="2026-05-09T23:28:47.707" v="507" actId="478"/>
          <ac:picMkLst>
            <pc:docMk/>
            <pc:sldMk cId="2241968852" sldId="285"/>
            <ac:picMk id="8" creationId="{FEDAE9B5-8698-212A-5312-D4319E030C98}"/>
          </ac:picMkLst>
        </pc:picChg>
        <pc:picChg chg="add mod">
          <ac:chgData name="Neemias Informatica Lima" userId="b77af7bd85500281" providerId="LiveId" clId="{7D1CC9F5-6E0A-41F8-B5B9-DE5264088EBB}" dt="2026-05-09T11:29:04.910" v="68"/>
          <ac:picMkLst>
            <pc:docMk/>
            <pc:sldMk cId="2241968852" sldId="285"/>
            <ac:picMk id="9" creationId="{40642919-35BE-5496-358C-59DCD7EC52FE}"/>
          </ac:picMkLst>
        </pc:picChg>
      </pc:sldChg>
      <pc:sldChg chg="addSp delSp modSp mod">
        <pc:chgData name="Neemias Informatica Lima" userId="b77af7bd85500281" providerId="LiveId" clId="{7D1CC9F5-6E0A-41F8-B5B9-DE5264088EBB}" dt="2026-05-10T23:54:04.584" v="2543" actId="6549"/>
        <pc:sldMkLst>
          <pc:docMk/>
          <pc:sldMk cId="1959249856" sldId="286"/>
        </pc:sldMkLst>
        <pc:spChg chg="del">
          <ac:chgData name="Neemias Informatica Lima" userId="b77af7bd85500281" providerId="LiveId" clId="{7D1CC9F5-6E0A-41F8-B5B9-DE5264088EBB}" dt="2026-05-09T11:29:18.097" v="71" actId="478"/>
          <ac:spMkLst>
            <pc:docMk/>
            <pc:sldMk cId="1959249856" sldId="286"/>
            <ac:spMk id="2" creationId="{5ED9310B-E94C-2A1E-7173-525CF3C00608}"/>
          </ac:spMkLst>
        </pc:spChg>
        <pc:spChg chg="add del mod">
          <ac:chgData name="Neemias Informatica Lima" userId="b77af7bd85500281" providerId="LiveId" clId="{7D1CC9F5-6E0A-41F8-B5B9-DE5264088EBB}" dt="2026-05-10T20:10:59.958" v="1047" actId="478"/>
          <ac:spMkLst>
            <pc:docMk/>
            <pc:sldMk cId="1959249856" sldId="286"/>
            <ac:spMk id="2" creationId="{7F69D885-E75D-92E2-31D7-E2FFC0A739D7}"/>
          </ac:spMkLst>
        </pc:spChg>
        <pc:spChg chg="add del mod">
          <ac:chgData name="Neemias Informatica Lima" userId="b77af7bd85500281" providerId="LiveId" clId="{7D1CC9F5-6E0A-41F8-B5B9-DE5264088EBB}" dt="2026-05-10T21:36:35.371" v="1709" actId="478"/>
          <ac:spMkLst>
            <pc:docMk/>
            <pc:sldMk cId="1959249856" sldId="286"/>
            <ac:spMk id="2" creationId="{998EA020-F512-F6A6-A714-27F8942124EE}"/>
          </ac:spMkLst>
        </pc:spChg>
        <pc:spChg chg="add del mod">
          <ac:chgData name="Neemias Informatica Lima" userId="b77af7bd85500281" providerId="LiveId" clId="{7D1CC9F5-6E0A-41F8-B5B9-DE5264088EBB}" dt="2026-05-10T23:24:01.390" v="2334" actId="478"/>
          <ac:spMkLst>
            <pc:docMk/>
            <pc:sldMk cId="1959249856" sldId="286"/>
            <ac:spMk id="2" creationId="{C3AC9B70-15D3-CE8D-BECA-7C3F70899E14}"/>
          </ac:spMkLst>
        </pc:spChg>
        <pc:spChg chg="add del mod">
          <ac:chgData name="Neemias Informatica Lima" userId="b77af7bd85500281" providerId="LiveId" clId="{7D1CC9F5-6E0A-41F8-B5B9-DE5264088EBB}" dt="2026-05-10T21:36:35.371" v="1709" actId="478"/>
          <ac:spMkLst>
            <pc:docMk/>
            <pc:sldMk cId="1959249856" sldId="286"/>
            <ac:spMk id="3" creationId="{A213D0B2-647A-373D-76DA-7661F9AC67CB}"/>
          </ac:spMkLst>
        </pc:spChg>
        <pc:spChg chg="add del mod">
          <ac:chgData name="Neemias Informatica Lima" userId="b77af7bd85500281" providerId="LiveId" clId="{7D1CC9F5-6E0A-41F8-B5B9-DE5264088EBB}" dt="2026-05-10T23:24:01.390" v="2334" actId="478"/>
          <ac:spMkLst>
            <pc:docMk/>
            <pc:sldMk cId="1959249856" sldId="286"/>
            <ac:spMk id="3" creationId="{B74D5BBA-106D-E13A-5258-8A9CAEE7120E}"/>
          </ac:spMkLst>
        </pc:spChg>
        <pc:spChg chg="add del mod">
          <ac:chgData name="Neemias Informatica Lima" userId="b77af7bd85500281" providerId="LiveId" clId="{7D1CC9F5-6E0A-41F8-B5B9-DE5264088EBB}" dt="2026-05-10T20:10:59.958" v="1047" actId="478"/>
          <ac:spMkLst>
            <pc:docMk/>
            <pc:sldMk cId="1959249856" sldId="286"/>
            <ac:spMk id="3" creationId="{DDBE6EF2-E736-9711-8D1E-730FCDB58BEC}"/>
          </ac:spMkLst>
        </pc:spChg>
        <pc:spChg chg="add del mod">
          <ac:chgData name="Neemias Informatica Lima" userId="b77af7bd85500281" providerId="LiveId" clId="{7D1CC9F5-6E0A-41F8-B5B9-DE5264088EBB}" dt="2026-05-10T20:50:30.692" v="1301" actId="478"/>
          <ac:spMkLst>
            <pc:docMk/>
            <pc:sldMk cId="1959249856" sldId="286"/>
            <ac:spMk id="5" creationId="{1A5ABFB6-8A6D-1E5B-CA11-43E4D24C197A}"/>
          </ac:spMkLst>
        </pc:spChg>
        <pc:spChg chg="add del mod">
          <ac:chgData name="Neemias Informatica Lima" userId="b77af7bd85500281" providerId="LiveId" clId="{7D1CC9F5-6E0A-41F8-B5B9-DE5264088EBB}" dt="2026-05-09T23:29:09.962" v="511" actId="478"/>
          <ac:spMkLst>
            <pc:docMk/>
            <pc:sldMk cId="1959249856" sldId="286"/>
            <ac:spMk id="5" creationId="{D01754D8-21E6-9345-92FB-B249AC8392C5}"/>
          </ac:spMkLst>
        </pc:spChg>
        <pc:spChg chg="add mod">
          <ac:chgData name="Neemias Informatica Lima" userId="b77af7bd85500281" providerId="LiveId" clId="{7D1CC9F5-6E0A-41F8-B5B9-DE5264088EBB}" dt="2026-05-10T23:24:01.786" v="2335"/>
          <ac:spMkLst>
            <pc:docMk/>
            <pc:sldMk cId="1959249856" sldId="286"/>
            <ac:spMk id="5" creationId="{D0EC47D0-E6CE-3312-E53E-4C127169C7B2}"/>
          </ac:spMkLst>
        </pc:spChg>
        <pc:spChg chg="add del mod">
          <ac:chgData name="Neemias Informatica Lima" userId="b77af7bd85500281" providerId="LiveId" clId="{7D1CC9F5-6E0A-41F8-B5B9-DE5264088EBB}" dt="2026-05-10T22:29:06.624" v="2019" actId="478"/>
          <ac:spMkLst>
            <pc:docMk/>
            <pc:sldMk cId="1959249856" sldId="286"/>
            <ac:spMk id="5" creationId="{E98D09A8-4B8C-F17C-2381-581BA1DD97DE}"/>
          </ac:spMkLst>
        </pc:spChg>
        <pc:spChg chg="add del mod">
          <ac:chgData name="Neemias Informatica Lima" userId="b77af7bd85500281" providerId="LiveId" clId="{7D1CC9F5-6E0A-41F8-B5B9-DE5264088EBB}" dt="2026-05-10T20:50:30.692" v="1301" actId="478"/>
          <ac:spMkLst>
            <pc:docMk/>
            <pc:sldMk cId="1959249856" sldId="286"/>
            <ac:spMk id="6" creationId="{0DACD611-5634-3DC9-0986-9B5B11C287E1}"/>
          </ac:spMkLst>
        </pc:spChg>
        <pc:spChg chg="del">
          <ac:chgData name="Neemias Informatica Lima" userId="b77af7bd85500281" providerId="LiveId" clId="{7D1CC9F5-6E0A-41F8-B5B9-DE5264088EBB}" dt="2026-05-09T11:29:18.097" v="71" actId="478"/>
          <ac:spMkLst>
            <pc:docMk/>
            <pc:sldMk cId="1959249856" sldId="286"/>
            <ac:spMk id="6" creationId="{740BBA58-6FCB-8165-586D-F23004D7A12E}"/>
          </ac:spMkLst>
        </pc:spChg>
        <pc:spChg chg="add del mod">
          <ac:chgData name="Neemias Informatica Lima" userId="b77af7bd85500281" providerId="LiveId" clId="{7D1CC9F5-6E0A-41F8-B5B9-DE5264088EBB}" dt="2026-05-10T22:29:06.624" v="2019" actId="478"/>
          <ac:spMkLst>
            <pc:docMk/>
            <pc:sldMk cId="1959249856" sldId="286"/>
            <ac:spMk id="6" creationId="{7C9F0F26-58D6-96CC-C265-0180EE383F87}"/>
          </ac:spMkLst>
        </pc:spChg>
        <pc:spChg chg="add mod">
          <ac:chgData name="Neemias Informatica Lima" userId="b77af7bd85500281" providerId="LiveId" clId="{7D1CC9F5-6E0A-41F8-B5B9-DE5264088EBB}" dt="2026-05-10T23:24:01.786" v="2335"/>
          <ac:spMkLst>
            <pc:docMk/>
            <pc:sldMk cId="1959249856" sldId="286"/>
            <ac:spMk id="6" creationId="{D8077AB8-E94C-99BF-0208-460A620DFA9E}"/>
          </ac:spMkLst>
        </pc:spChg>
        <pc:spChg chg="add del mod">
          <ac:chgData name="Neemias Informatica Lima" userId="b77af7bd85500281" providerId="LiveId" clId="{7D1CC9F5-6E0A-41F8-B5B9-DE5264088EBB}" dt="2026-05-09T23:29:09.962" v="511" actId="478"/>
          <ac:spMkLst>
            <pc:docMk/>
            <pc:sldMk cId="1959249856" sldId="286"/>
            <ac:spMk id="7" creationId="{4992E96D-5D00-3A09-B6F6-BDFBDBC07F16}"/>
          </ac:spMkLst>
        </pc:spChg>
        <pc:spChg chg="mod">
          <ac:chgData name="Neemias Informatica Lima" userId="b77af7bd85500281" providerId="LiveId" clId="{7D1CC9F5-6E0A-41F8-B5B9-DE5264088EBB}" dt="2026-05-10T23:53:07.096" v="2527"/>
          <ac:spMkLst>
            <pc:docMk/>
            <pc:sldMk cId="1959249856" sldId="286"/>
            <ac:spMk id="14" creationId="{00000000-0000-0000-0000-000000000000}"/>
          </ac:spMkLst>
        </pc:spChg>
        <pc:spChg chg="mod">
          <ac:chgData name="Neemias Informatica Lima" userId="b77af7bd85500281" providerId="LiveId" clId="{7D1CC9F5-6E0A-41F8-B5B9-DE5264088EBB}" dt="2026-05-10T23:54:04.584" v="2543" actId="6549"/>
          <ac:spMkLst>
            <pc:docMk/>
            <pc:sldMk cId="1959249856" sldId="286"/>
            <ac:spMk id="15" creationId="{863BB09B-C8C1-4354-BC51-D930C951E507}"/>
          </ac:spMkLst>
        </pc:spChg>
        <pc:picChg chg="del">
          <ac:chgData name="Neemias Informatica Lima" userId="b77af7bd85500281" providerId="LiveId" clId="{7D1CC9F5-6E0A-41F8-B5B9-DE5264088EBB}" dt="2026-05-09T11:29:18.097" v="71" actId="478"/>
          <ac:picMkLst>
            <pc:docMk/>
            <pc:sldMk cId="1959249856" sldId="286"/>
            <ac:picMk id="3" creationId="{E6A8BF72-FFFA-2C41-600A-5DB33C02C781}"/>
          </ac:picMkLst>
        </pc:picChg>
        <pc:picChg chg="add del mod">
          <ac:chgData name="Neemias Informatica Lima" userId="b77af7bd85500281" providerId="LiveId" clId="{7D1CC9F5-6E0A-41F8-B5B9-DE5264088EBB}" dt="2026-05-10T23:24:01.390" v="2334" actId="478"/>
          <ac:picMkLst>
            <pc:docMk/>
            <pc:sldMk cId="1959249856" sldId="286"/>
            <ac:picMk id="4" creationId="{077E96BD-2F1A-09C4-A6C2-2F5F4F86DC64}"/>
          </ac:picMkLst>
        </pc:picChg>
        <pc:picChg chg="add del mod">
          <ac:chgData name="Neemias Informatica Lima" userId="b77af7bd85500281" providerId="LiveId" clId="{7D1CC9F5-6E0A-41F8-B5B9-DE5264088EBB}" dt="2026-05-10T21:36:35.371" v="1709" actId="478"/>
          <ac:picMkLst>
            <pc:docMk/>
            <pc:sldMk cId="1959249856" sldId="286"/>
            <ac:picMk id="4" creationId="{4470370A-2978-D0B1-2916-BBE80DC30F64}"/>
          </ac:picMkLst>
        </pc:picChg>
        <pc:picChg chg="add del mod">
          <ac:chgData name="Neemias Informatica Lima" userId="b77af7bd85500281" providerId="LiveId" clId="{7D1CC9F5-6E0A-41F8-B5B9-DE5264088EBB}" dt="2026-05-10T20:10:59.958" v="1047" actId="478"/>
          <ac:picMkLst>
            <pc:docMk/>
            <pc:sldMk cId="1959249856" sldId="286"/>
            <ac:picMk id="4" creationId="{C9F8516B-4D1A-CC74-92A6-5CF302DB4334}"/>
          </ac:picMkLst>
        </pc:picChg>
        <pc:picChg chg="del">
          <ac:chgData name="Neemias Informatica Lima" userId="b77af7bd85500281" providerId="LiveId" clId="{7D1CC9F5-6E0A-41F8-B5B9-DE5264088EBB}" dt="2026-05-09T11:29:18.097" v="71" actId="478"/>
          <ac:picMkLst>
            <pc:docMk/>
            <pc:sldMk cId="1959249856" sldId="286"/>
            <ac:picMk id="4" creationId="{D35B142E-437D-FFD6-0A4D-0ADC973C54D5}"/>
          </ac:picMkLst>
        </pc:picChg>
        <pc:picChg chg="add del mod">
          <ac:chgData name="Neemias Informatica Lima" userId="b77af7bd85500281" providerId="LiveId" clId="{7D1CC9F5-6E0A-41F8-B5B9-DE5264088EBB}" dt="2026-05-10T22:29:06.624" v="2019" actId="478"/>
          <ac:picMkLst>
            <pc:docMk/>
            <pc:sldMk cId="1959249856" sldId="286"/>
            <ac:picMk id="7" creationId="{ABF3D7A2-AB76-F276-E675-1289A5C2BF26}"/>
          </ac:picMkLst>
        </pc:picChg>
        <pc:picChg chg="add del mod">
          <ac:chgData name="Neemias Informatica Lima" userId="b77af7bd85500281" providerId="LiveId" clId="{7D1CC9F5-6E0A-41F8-B5B9-DE5264088EBB}" dt="2026-05-10T20:50:30.692" v="1301" actId="478"/>
          <ac:picMkLst>
            <pc:docMk/>
            <pc:sldMk cId="1959249856" sldId="286"/>
            <ac:picMk id="7" creationId="{B67EBD2E-1C00-B6E1-A520-6C22DF985F3A}"/>
          </ac:picMkLst>
        </pc:picChg>
        <pc:picChg chg="add mod">
          <ac:chgData name="Neemias Informatica Lima" userId="b77af7bd85500281" providerId="LiveId" clId="{7D1CC9F5-6E0A-41F8-B5B9-DE5264088EBB}" dt="2026-05-10T23:24:01.786" v="2335"/>
          <ac:picMkLst>
            <pc:docMk/>
            <pc:sldMk cId="1959249856" sldId="286"/>
            <ac:picMk id="7" creationId="{BAEECB56-C4B2-8FB4-8905-19E5FF21C6FF}"/>
          </ac:picMkLst>
        </pc:picChg>
        <pc:picChg chg="add del mod">
          <ac:chgData name="Neemias Informatica Lima" userId="b77af7bd85500281" providerId="LiveId" clId="{7D1CC9F5-6E0A-41F8-B5B9-DE5264088EBB}" dt="2026-05-09T23:29:09.962" v="511" actId="478"/>
          <ac:picMkLst>
            <pc:docMk/>
            <pc:sldMk cId="1959249856" sldId="286"/>
            <ac:picMk id="8" creationId="{BF940810-E371-6125-97DB-5C97BF18CB2D}"/>
          </ac:picMkLst>
        </pc:picChg>
        <pc:picChg chg="add mod">
          <ac:chgData name="Neemias Informatica Lima" userId="b77af7bd85500281" providerId="LiveId" clId="{7D1CC9F5-6E0A-41F8-B5B9-DE5264088EBB}" dt="2026-05-09T11:29:18.462" v="72"/>
          <ac:picMkLst>
            <pc:docMk/>
            <pc:sldMk cId="1959249856" sldId="286"/>
            <ac:picMk id="9" creationId="{7F13A979-2379-F09A-B01C-EA8E2B46BF61}"/>
          </ac:picMkLst>
        </pc:picChg>
      </pc:sldChg>
      <pc:sldChg chg="addSp delSp modSp mod">
        <pc:chgData name="Neemias Informatica Lima" userId="b77af7bd85500281" providerId="LiveId" clId="{7D1CC9F5-6E0A-41F8-B5B9-DE5264088EBB}" dt="2026-05-10T23:58:14.416" v="2622" actId="20577"/>
        <pc:sldMkLst>
          <pc:docMk/>
          <pc:sldMk cId="2857006406" sldId="287"/>
        </pc:sldMkLst>
        <pc:spChg chg="add del mod">
          <ac:chgData name="Neemias Informatica Lima" userId="b77af7bd85500281" providerId="LiveId" clId="{7D1CC9F5-6E0A-41F8-B5B9-DE5264088EBB}" dt="2026-05-10T21:36:51.179" v="1715" actId="478"/>
          <ac:spMkLst>
            <pc:docMk/>
            <pc:sldMk cId="2857006406" sldId="287"/>
            <ac:spMk id="2" creationId="{16668423-3B80-D68E-ABBD-0308863B3142}"/>
          </ac:spMkLst>
        </pc:spChg>
        <pc:spChg chg="add del mod">
          <ac:chgData name="Neemias Informatica Lima" userId="b77af7bd85500281" providerId="LiveId" clId="{7D1CC9F5-6E0A-41F8-B5B9-DE5264088EBB}" dt="2026-05-10T23:24:45.893" v="2340" actId="478"/>
          <ac:spMkLst>
            <pc:docMk/>
            <pc:sldMk cId="2857006406" sldId="287"/>
            <ac:spMk id="2" creationId="{2058D8C5-C13F-55DF-D730-01240175954E}"/>
          </ac:spMkLst>
        </pc:spChg>
        <pc:spChg chg="del">
          <ac:chgData name="Neemias Informatica Lima" userId="b77af7bd85500281" providerId="LiveId" clId="{7D1CC9F5-6E0A-41F8-B5B9-DE5264088EBB}" dt="2026-05-09T11:29:38.634" v="77" actId="478"/>
          <ac:spMkLst>
            <pc:docMk/>
            <pc:sldMk cId="2857006406" sldId="287"/>
            <ac:spMk id="2" creationId="{525A3A99-45D5-AF8B-65C2-5DED72DED8C7}"/>
          </ac:spMkLst>
        </pc:spChg>
        <pc:spChg chg="add del mod">
          <ac:chgData name="Neemias Informatica Lima" userId="b77af7bd85500281" providerId="LiveId" clId="{7D1CC9F5-6E0A-41F8-B5B9-DE5264088EBB}" dt="2026-05-10T20:11:32.142" v="1053" actId="478"/>
          <ac:spMkLst>
            <pc:docMk/>
            <pc:sldMk cId="2857006406" sldId="287"/>
            <ac:spMk id="2" creationId="{8D38D5BE-3A63-9AAD-A761-055E545CF4F2}"/>
          </ac:spMkLst>
        </pc:spChg>
        <pc:spChg chg="add del mod">
          <ac:chgData name="Neemias Informatica Lima" userId="b77af7bd85500281" providerId="LiveId" clId="{7D1CC9F5-6E0A-41F8-B5B9-DE5264088EBB}" dt="2026-05-10T20:11:32.142" v="1053" actId="478"/>
          <ac:spMkLst>
            <pc:docMk/>
            <pc:sldMk cId="2857006406" sldId="287"/>
            <ac:spMk id="3" creationId="{94871B19-6ACE-9875-7907-A1E0F34A1954}"/>
          </ac:spMkLst>
        </pc:spChg>
        <pc:spChg chg="add del mod">
          <ac:chgData name="Neemias Informatica Lima" userId="b77af7bd85500281" providerId="LiveId" clId="{7D1CC9F5-6E0A-41F8-B5B9-DE5264088EBB}" dt="2026-05-10T23:24:45.893" v="2340" actId="478"/>
          <ac:spMkLst>
            <pc:docMk/>
            <pc:sldMk cId="2857006406" sldId="287"/>
            <ac:spMk id="3" creationId="{9C55D56E-3879-B160-2CDA-9F7950229A65}"/>
          </ac:spMkLst>
        </pc:spChg>
        <pc:spChg chg="add del mod">
          <ac:chgData name="Neemias Informatica Lima" userId="b77af7bd85500281" providerId="LiveId" clId="{7D1CC9F5-6E0A-41F8-B5B9-DE5264088EBB}" dt="2026-05-10T21:36:51.179" v="1715" actId="478"/>
          <ac:spMkLst>
            <pc:docMk/>
            <pc:sldMk cId="2857006406" sldId="287"/>
            <ac:spMk id="3" creationId="{E5273E93-19EF-AFC3-26AF-55233D6F7A52}"/>
          </ac:spMkLst>
        </pc:spChg>
        <pc:spChg chg="add del mod">
          <ac:chgData name="Neemias Informatica Lima" userId="b77af7bd85500281" providerId="LiveId" clId="{7D1CC9F5-6E0A-41F8-B5B9-DE5264088EBB}" dt="2026-05-10T20:51:11.508" v="1307" actId="478"/>
          <ac:spMkLst>
            <pc:docMk/>
            <pc:sldMk cId="2857006406" sldId="287"/>
            <ac:spMk id="5" creationId="{214BEA5B-4A7D-C4AE-57B8-56F4E7A38870}"/>
          </ac:spMkLst>
        </pc:spChg>
        <pc:spChg chg="add del mod">
          <ac:chgData name="Neemias Informatica Lima" userId="b77af7bd85500281" providerId="LiveId" clId="{7D1CC9F5-6E0A-41F8-B5B9-DE5264088EBB}" dt="2026-05-10T22:30:59.872" v="2025" actId="478"/>
          <ac:spMkLst>
            <pc:docMk/>
            <pc:sldMk cId="2857006406" sldId="287"/>
            <ac:spMk id="5" creationId="{4066F30F-87C8-6C82-259D-E3771CAFF658}"/>
          </ac:spMkLst>
        </pc:spChg>
        <pc:spChg chg="add del mod">
          <ac:chgData name="Neemias Informatica Lima" userId="b77af7bd85500281" providerId="LiveId" clId="{7D1CC9F5-6E0A-41F8-B5B9-DE5264088EBB}" dt="2026-05-09T23:30:09.402" v="517" actId="478"/>
          <ac:spMkLst>
            <pc:docMk/>
            <pc:sldMk cId="2857006406" sldId="287"/>
            <ac:spMk id="5" creationId="{BC10BDFF-B1A0-EBF1-F962-D5598F771F4C}"/>
          </ac:spMkLst>
        </pc:spChg>
        <pc:spChg chg="add mod">
          <ac:chgData name="Neemias Informatica Lima" userId="b77af7bd85500281" providerId="LiveId" clId="{7D1CC9F5-6E0A-41F8-B5B9-DE5264088EBB}" dt="2026-05-10T23:24:46.243" v="2341"/>
          <ac:spMkLst>
            <pc:docMk/>
            <pc:sldMk cId="2857006406" sldId="287"/>
            <ac:spMk id="5" creationId="{E48A620F-A0FB-D70F-790D-233F96107478}"/>
          </ac:spMkLst>
        </pc:spChg>
        <pc:spChg chg="del">
          <ac:chgData name="Neemias Informatica Lima" userId="b77af7bd85500281" providerId="LiveId" clId="{7D1CC9F5-6E0A-41F8-B5B9-DE5264088EBB}" dt="2026-05-09T11:29:38.634" v="77" actId="478"/>
          <ac:spMkLst>
            <pc:docMk/>
            <pc:sldMk cId="2857006406" sldId="287"/>
            <ac:spMk id="6" creationId="{35230E7D-27EF-BECD-A4A9-F03F81CDD5E4}"/>
          </ac:spMkLst>
        </pc:spChg>
        <pc:spChg chg="add del mod">
          <ac:chgData name="Neemias Informatica Lima" userId="b77af7bd85500281" providerId="LiveId" clId="{7D1CC9F5-6E0A-41F8-B5B9-DE5264088EBB}" dt="2026-05-10T22:30:59.872" v="2025" actId="478"/>
          <ac:spMkLst>
            <pc:docMk/>
            <pc:sldMk cId="2857006406" sldId="287"/>
            <ac:spMk id="6" creationId="{44747B9E-713A-8000-D9F8-E1E5AFC04E19}"/>
          </ac:spMkLst>
        </pc:spChg>
        <pc:spChg chg="add mod">
          <ac:chgData name="Neemias Informatica Lima" userId="b77af7bd85500281" providerId="LiveId" clId="{7D1CC9F5-6E0A-41F8-B5B9-DE5264088EBB}" dt="2026-05-10T23:24:46.243" v="2341"/>
          <ac:spMkLst>
            <pc:docMk/>
            <pc:sldMk cId="2857006406" sldId="287"/>
            <ac:spMk id="6" creationId="{8738AE46-6743-A961-3C2B-7AB726B0FADB}"/>
          </ac:spMkLst>
        </pc:spChg>
        <pc:spChg chg="add del mod">
          <ac:chgData name="Neemias Informatica Lima" userId="b77af7bd85500281" providerId="LiveId" clId="{7D1CC9F5-6E0A-41F8-B5B9-DE5264088EBB}" dt="2026-05-10T20:51:11.508" v="1307" actId="478"/>
          <ac:spMkLst>
            <pc:docMk/>
            <pc:sldMk cId="2857006406" sldId="287"/>
            <ac:spMk id="6" creationId="{A8EC88D6-1B28-BE91-288D-89B3E2E1035D}"/>
          </ac:spMkLst>
        </pc:spChg>
        <pc:spChg chg="add del mod">
          <ac:chgData name="Neemias Informatica Lima" userId="b77af7bd85500281" providerId="LiveId" clId="{7D1CC9F5-6E0A-41F8-B5B9-DE5264088EBB}" dt="2026-05-09T23:30:09.402" v="517" actId="478"/>
          <ac:spMkLst>
            <pc:docMk/>
            <pc:sldMk cId="2857006406" sldId="287"/>
            <ac:spMk id="7" creationId="{A19FCC38-419F-5118-7ACA-101187397924}"/>
          </ac:spMkLst>
        </pc:spChg>
        <pc:spChg chg="mod">
          <ac:chgData name="Neemias Informatica Lima" userId="b77af7bd85500281" providerId="LiveId" clId="{7D1CC9F5-6E0A-41F8-B5B9-DE5264088EBB}" dt="2026-05-10T23:58:14.416" v="2622" actId="20577"/>
          <ac:spMkLst>
            <pc:docMk/>
            <pc:sldMk cId="2857006406" sldId="287"/>
            <ac:spMk id="16" creationId="{28D68641-D640-4BD7-9D5B-B3803DCCF9B3}"/>
          </ac:spMkLst>
        </pc:spChg>
        <pc:picChg chg="del">
          <ac:chgData name="Neemias Informatica Lima" userId="b77af7bd85500281" providerId="LiveId" clId="{7D1CC9F5-6E0A-41F8-B5B9-DE5264088EBB}" dt="2026-05-09T11:29:38.634" v="77" actId="478"/>
          <ac:picMkLst>
            <pc:docMk/>
            <pc:sldMk cId="2857006406" sldId="287"/>
            <ac:picMk id="3" creationId="{02C106E4-F852-61C2-D9DC-856532491029}"/>
          </ac:picMkLst>
        </pc:picChg>
        <pc:picChg chg="del">
          <ac:chgData name="Neemias Informatica Lima" userId="b77af7bd85500281" providerId="LiveId" clId="{7D1CC9F5-6E0A-41F8-B5B9-DE5264088EBB}" dt="2026-05-09T11:29:38.634" v="77" actId="478"/>
          <ac:picMkLst>
            <pc:docMk/>
            <pc:sldMk cId="2857006406" sldId="287"/>
            <ac:picMk id="4" creationId="{366F08F4-CC9C-609B-AE63-27DAEC5595F4}"/>
          </ac:picMkLst>
        </pc:picChg>
        <pc:picChg chg="add del mod">
          <ac:chgData name="Neemias Informatica Lima" userId="b77af7bd85500281" providerId="LiveId" clId="{7D1CC9F5-6E0A-41F8-B5B9-DE5264088EBB}" dt="2026-05-10T20:11:32.142" v="1053" actId="478"/>
          <ac:picMkLst>
            <pc:docMk/>
            <pc:sldMk cId="2857006406" sldId="287"/>
            <ac:picMk id="4" creationId="{60BA9699-13DC-DB8E-9390-C96154B943AC}"/>
          </ac:picMkLst>
        </pc:picChg>
        <pc:picChg chg="add del mod">
          <ac:chgData name="Neemias Informatica Lima" userId="b77af7bd85500281" providerId="LiveId" clId="{7D1CC9F5-6E0A-41F8-B5B9-DE5264088EBB}" dt="2026-05-10T23:24:45.893" v="2340" actId="478"/>
          <ac:picMkLst>
            <pc:docMk/>
            <pc:sldMk cId="2857006406" sldId="287"/>
            <ac:picMk id="4" creationId="{CF6F1AAE-89F5-E3C2-4838-84C9759BD4A2}"/>
          </ac:picMkLst>
        </pc:picChg>
        <pc:picChg chg="add del mod">
          <ac:chgData name="Neemias Informatica Lima" userId="b77af7bd85500281" providerId="LiveId" clId="{7D1CC9F5-6E0A-41F8-B5B9-DE5264088EBB}" dt="2026-05-10T21:36:51.179" v="1715" actId="478"/>
          <ac:picMkLst>
            <pc:docMk/>
            <pc:sldMk cId="2857006406" sldId="287"/>
            <ac:picMk id="4" creationId="{E01DB002-EF61-8BC2-4AA7-615219BEBB0C}"/>
          </ac:picMkLst>
        </pc:picChg>
        <pc:picChg chg="add del mod">
          <ac:chgData name="Neemias Informatica Lima" userId="b77af7bd85500281" providerId="LiveId" clId="{7D1CC9F5-6E0A-41F8-B5B9-DE5264088EBB}" dt="2026-05-10T22:30:59.872" v="2025" actId="478"/>
          <ac:picMkLst>
            <pc:docMk/>
            <pc:sldMk cId="2857006406" sldId="287"/>
            <ac:picMk id="7" creationId="{434B1B42-D959-B25B-956C-BF3D48F77B1B}"/>
          </ac:picMkLst>
        </pc:picChg>
        <pc:picChg chg="add del mod">
          <ac:chgData name="Neemias Informatica Lima" userId="b77af7bd85500281" providerId="LiveId" clId="{7D1CC9F5-6E0A-41F8-B5B9-DE5264088EBB}" dt="2026-05-10T20:51:11.508" v="1307" actId="478"/>
          <ac:picMkLst>
            <pc:docMk/>
            <pc:sldMk cId="2857006406" sldId="287"/>
            <ac:picMk id="7" creationId="{AFFC21C2-9BBC-EE61-504A-811B0591521D}"/>
          </ac:picMkLst>
        </pc:picChg>
        <pc:picChg chg="add mod">
          <ac:chgData name="Neemias Informatica Lima" userId="b77af7bd85500281" providerId="LiveId" clId="{7D1CC9F5-6E0A-41F8-B5B9-DE5264088EBB}" dt="2026-05-10T23:24:46.243" v="2341"/>
          <ac:picMkLst>
            <pc:docMk/>
            <pc:sldMk cId="2857006406" sldId="287"/>
            <ac:picMk id="7" creationId="{D9CA55CA-C7F0-24A6-B8FE-9065DDA0E7A5}"/>
          </ac:picMkLst>
        </pc:picChg>
        <pc:picChg chg="add del mod">
          <ac:chgData name="Neemias Informatica Lima" userId="b77af7bd85500281" providerId="LiveId" clId="{7D1CC9F5-6E0A-41F8-B5B9-DE5264088EBB}" dt="2026-05-09T23:30:09.402" v="517" actId="478"/>
          <ac:picMkLst>
            <pc:docMk/>
            <pc:sldMk cId="2857006406" sldId="287"/>
            <ac:picMk id="8" creationId="{EB4A7D29-33AC-65A2-4A13-7F840F63CC86}"/>
          </ac:picMkLst>
        </pc:picChg>
        <pc:picChg chg="add mod">
          <ac:chgData name="Neemias Informatica Lima" userId="b77af7bd85500281" providerId="LiveId" clId="{7D1CC9F5-6E0A-41F8-B5B9-DE5264088EBB}" dt="2026-05-09T11:29:38.894" v="78"/>
          <ac:picMkLst>
            <pc:docMk/>
            <pc:sldMk cId="2857006406" sldId="287"/>
            <ac:picMk id="9" creationId="{02B42883-4E09-7C05-A73A-456A105E7B1C}"/>
          </ac:picMkLst>
        </pc:picChg>
      </pc:sldChg>
      <pc:sldChg chg="addSp delSp modSp mod">
        <pc:chgData name="Neemias Informatica Lima" userId="b77af7bd85500281" providerId="LiveId" clId="{7D1CC9F5-6E0A-41F8-B5B9-DE5264088EBB}" dt="2026-05-10T23:36:31.887" v="2391" actId="20577"/>
        <pc:sldMkLst>
          <pc:docMk/>
          <pc:sldMk cId="2630436816" sldId="288"/>
        </pc:sldMkLst>
        <pc:spChg chg="add del mod">
          <ac:chgData name="Neemias Informatica Lima" userId="b77af7bd85500281" providerId="LiveId" clId="{7D1CC9F5-6E0A-41F8-B5B9-DE5264088EBB}" dt="2026-05-10T23:22:53.317" v="2318" actId="478"/>
          <ac:spMkLst>
            <pc:docMk/>
            <pc:sldMk cId="2630436816" sldId="288"/>
            <ac:spMk id="2" creationId="{2AA25C40-0F64-6184-771D-15B6297E0CDC}"/>
          </ac:spMkLst>
        </pc:spChg>
        <pc:spChg chg="del">
          <ac:chgData name="Neemias Informatica Lima" userId="b77af7bd85500281" providerId="LiveId" clId="{7D1CC9F5-6E0A-41F8-B5B9-DE5264088EBB}" dt="2026-05-09T11:28:05.520" v="55" actId="478"/>
          <ac:spMkLst>
            <pc:docMk/>
            <pc:sldMk cId="2630436816" sldId="288"/>
            <ac:spMk id="2" creationId="{A48B8D2B-54E0-640B-AFDB-30EDAF873DC2}"/>
          </ac:spMkLst>
        </pc:spChg>
        <pc:spChg chg="add del mod">
          <ac:chgData name="Neemias Informatica Lima" userId="b77af7bd85500281" providerId="LiveId" clId="{7D1CC9F5-6E0A-41F8-B5B9-DE5264088EBB}" dt="2026-05-10T20:09:07.486" v="1029" actId="478"/>
          <ac:spMkLst>
            <pc:docMk/>
            <pc:sldMk cId="2630436816" sldId="288"/>
            <ac:spMk id="2" creationId="{C0082495-EDF9-9700-802B-D6A2B10BF8EE}"/>
          </ac:spMkLst>
        </pc:spChg>
        <pc:spChg chg="add del mod">
          <ac:chgData name="Neemias Informatica Lima" userId="b77af7bd85500281" providerId="LiveId" clId="{7D1CC9F5-6E0A-41F8-B5B9-DE5264088EBB}" dt="2026-05-10T21:35:43.187" v="1693" actId="478"/>
          <ac:spMkLst>
            <pc:docMk/>
            <pc:sldMk cId="2630436816" sldId="288"/>
            <ac:spMk id="2" creationId="{C6DA716C-42EA-C8A9-F978-C4CCF5737A93}"/>
          </ac:spMkLst>
        </pc:spChg>
        <pc:spChg chg="add del mod">
          <ac:chgData name="Neemias Informatica Lima" userId="b77af7bd85500281" providerId="LiveId" clId="{7D1CC9F5-6E0A-41F8-B5B9-DE5264088EBB}" dt="2026-05-10T23:22:53.317" v="2318" actId="478"/>
          <ac:spMkLst>
            <pc:docMk/>
            <pc:sldMk cId="2630436816" sldId="288"/>
            <ac:spMk id="3" creationId="{A21B9500-20B0-45FD-63A8-426E963BBCDF}"/>
          </ac:spMkLst>
        </pc:spChg>
        <pc:spChg chg="add del mod">
          <ac:chgData name="Neemias Informatica Lima" userId="b77af7bd85500281" providerId="LiveId" clId="{7D1CC9F5-6E0A-41F8-B5B9-DE5264088EBB}" dt="2026-05-10T21:35:43.187" v="1693" actId="478"/>
          <ac:spMkLst>
            <pc:docMk/>
            <pc:sldMk cId="2630436816" sldId="288"/>
            <ac:spMk id="3" creationId="{DAAFC8DD-8FF1-E505-896D-34D6719DDE41}"/>
          </ac:spMkLst>
        </pc:spChg>
        <pc:spChg chg="add del mod">
          <ac:chgData name="Neemias Informatica Lima" userId="b77af7bd85500281" providerId="LiveId" clId="{7D1CC9F5-6E0A-41F8-B5B9-DE5264088EBB}" dt="2026-05-10T20:09:07.486" v="1029" actId="478"/>
          <ac:spMkLst>
            <pc:docMk/>
            <pc:sldMk cId="2630436816" sldId="288"/>
            <ac:spMk id="3" creationId="{DCB15700-EE59-7B38-9A3C-52095AC83353}"/>
          </ac:spMkLst>
        </pc:spChg>
        <pc:spChg chg="add del mod">
          <ac:chgData name="Neemias Informatica Lima" userId="b77af7bd85500281" providerId="LiveId" clId="{7D1CC9F5-6E0A-41F8-B5B9-DE5264088EBB}" dt="2026-05-09T23:27:44.361" v="495" actId="478"/>
          <ac:spMkLst>
            <pc:docMk/>
            <pc:sldMk cId="2630436816" sldId="288"/>
            <ac:spMk id="5" creationId="{08B6FBED-BE34-5D78-C09E-27B4496A2742}"/>
          </ac:spMkLst>
        </pc:spChg>
        <pc:spChg chg="add del mod">
          <ac:chgData name="Neemias Informatica Lima" userId="b77af7bd85500281" providerId="LiveId" clId="{7D1CC9F5-6E0A-41F8-B5B9-DE5264088EBB}" dt="2026-05-10T22:27:22.504" v="2003" actId="478"/>
          <ac:spMkLst>
            <pc:docMk/>
            <pc:sldMk cId="2630436816" sldId="288"/>
            <ac:spMk id="5" creationId="{44170E80-5714-486A-9BE6-3A802A7BD398}"/>
          </ac:spMkLst>
        </pc:spChg>
        <pc:spChg chg="add mod">
          <ac:chgData name="Neemias Informatica Lima" userId="b77af7bd85500281" providerId="LiveId" clId="{7D1CC9F5-6E0A-41F8-B5B9-DE5264088EBB}" dt="2026-05-10T23:22:53.692" v="2319"/>
          <ac:spMkLst>
            <pc:docMk/>
            <pc:sldMk cId="2630436816" sldId="288"/>
            <ac:spMk id="5" creationId="{533489ED-C288-3706-7B68-0B52F419BF94}"/>
          </ac:spMkLst>
        </pc:spChg>
        <pc:spChg chg="add del mod">
          <ac:chgData name="Neemias Informatica Lima" userId="b77af7bd85500281" providerId="LiveId" clId="{7D1CC9F5-6E0A-41F8-B5B9-DE5264088EBB}" dt="2026-05-10T20:44:38.428" v="1285" actId="478"/>
          <ac:spMkLst>
            <pc:docMk/>
            <pc:sldMk cId="2630436816" sldId="288"/>
            <ac:spMk id="5" creationId="{CA300565-6978-62D3-B57A-3E65C51D81DF}"/>
          </ac:spMkLst>
        </pc:spChg>
        <pc:spChg chg="del">
          <ac:chgData name="Neemias Informatica Lima" userId="b77af7bd85500281" providerId="LiveId" clId="{7D1CC9F5-6E0A-41F8-B5B9-DE5264088EBB}" dt="2026-05-09T11:28:05.520" v="55" actId="478"/>
          <ac:spMkLst>
            <pc:docMk/>
            <pc:sldMk cId="2630436816" sldId="288"/>
            <ac:spMk id="6" creationId="{116B20F6-B9B2-7132-AA09-ED7FE523966D}"/>
          </ac:spMkLst>
        </pc:spChg>
        <pc:spChg chg="add del mod">
          <ac:chgData name="Neemias Informatica Lima" userId="b77af7bd85500281" providerId="LiveId" clId="{7D1CC9F5-6E0A-41F8-B5B9-DE5264088EBB}" dt="2026-05-10T22:27:22.504" v="2003" actId="478"/>
          <ac:spMkLst>
            <pc:docMk/>
            <pc:sldMk cId="2630436816" sldId="288"/>
            <ac:spMk id="6" creationId="{6DC7C0F0-EB72-158D-1BD5-52C1AA189862}"/>
          </ac:spMkLst>
        </pc:spChg>
        <pc:spChg chg="add del mod">
          <ac:chgData name="Neemias Informatica Lima" userId="b77af7bd85500281" providerId="LiveId" clId="{7D1CC9F5-6E0A-41F8-B5B9-DE5264088EBB}" dt="2026-05-10T20:44:38.428" v="1285" actId="478"/>
          <ac:spMkLst>
            <pc:docMk/>
            <pc:sldMk cId="2630436816" sldId="288"/>
            <ac:spMk id="6" creationId="{8A5FE0EB-8FBC-8D07-DC67-0268BB6D5CBF}"/>
          </ac:spMkLst>
        </pc:spChg>
        <pc:spChg chg="add mod">
          <ac:chgData name="Neemias Informatica Lima" userId="b77af7bd85500281" providerId="LiveId" clId="{7D1CC9F5-6E0A-41F8-B5B9-DE5264088EBB}" dt="2026-05-10T23:22:53.692" v="2319"/>
          <ac:spMkLst>
            <pc:docMk/>
            <pc:sldMk cId="2630436816" sldId="288"/>
            <ac:spMk id="6" creationId="{B4312F7E-562F-0A6A-00D5-35928B8D89A2}"/>
          </ac:spMkLst>
        </pc:spChg>
        <pc:spChg chg="add del mod">
          <ac:chgData name="Neemias Informatica Lima" userId="b77af7bd85500281" providerId="LiveId" clId="{7D1CC9F5-6E0A-41F8-B5B9-DE5264088EBB}" dt="2026-05-09T23:27:44.361" v="495" actId="478"/>
          <ac:spMkLst>
            <pc:docMk/>
            <pc:sldMk cId="2630436816" sldId="288"/>
            <ac:spMk id="7" creationId="{3B0CD16A-909C-26EF-8358-DE72F3FD2CA2}"/>
          </ac:spMkLst>
        </pc:spChg>
        <pc:spChg chg="mod">
          <ac:chgData name="Neemias Informatica Lima" userId="b77af7bd85500281" providerId="LiveId" clId="{7D1CC9F5-6E0A-41F8-B5B9-DE5264088EBB}" dt="2026-05-10T23:36:31.887" v="2391" actId="20577"/>
          <ac:spMkLst>
            <pc:docMk/>
            <pc:sldMk cId="2630436816" sldId="288"/>
            <ac:spMk id="13" creationId="{00000000-0000-0000-0000-000000000000}"/>
          </ac:spMkLst>
        </pc:spChg>
        <pc:spChg chg="mod">
          <ac:chgData name="Neemias Informatica Lima" userId="b77af7bd85500281" providerId="LiveId" clId="{7D1CC9F5-6E0A-41F8-B5B9-DE5264088EBB}" dt="2026-05-10T23:30:45.461" v="2379"/>
          <ac:spMkLst>
            <pc:docMk/>
            <pc:sldMk cId="2630436816" sldId="288"/>
            <ac:spMk id="14" creationId="{00000000-0000-0000-0000-000000000000}"/>
          </ac:spMkLst>
        </pc:spChg>
        <pc:picChg chg="del">
          <ac:chgData name="Neemias Informatica Lima" userId="b77af7bd85500281" providerId="LiveId" clId="{7D1CC9F5-6E0A-41F8-B5B9-DE5264088EBB}" dt="2026-05-09T11:28:05.520" v="55" actId="478"/>
          <ac:picMkLst>
            <pc:docMk/>
            <pc:sldMk cId="2630436816" sldId="288"/>
            <ac:picMk id="3" creationId="{675D3337-7DF3-BE4F-821E-0C4FAA4EF97C}"/>
          </ac:picMkLst>
        </pc:picChg>
        <pc:picChg chg="add del mod">
          <ac:chgData name="Neemias Informatica Lima" userId="b77af7bd85500281" providerId="LiveId" clId="{7D1CC9F5-6E0A-41F8-B5B9-DE5264088EBB}" dt="2026-05-10T21:35:43.187" v="1693" actId="478"/>
          <ac:picMkLst>
            <pc:docMk/>
            <pc:sldMk cId="2630436816" sldId="288"/>
            <ac:picMk id="4" creationId="{0CCB68C5-DE27-8114-7BEE-FD95A8E14C81}"/>
          </ac:picMkLst>
        </pc:picChg>
        <pc:picChg chg="add del mod">
          <ac:chgData name="Neemias Informatica Lima" userId="b77af7bd85500281" providerId="LiveId" clId="{7D1CC9F5-6E0A-41F8-B5B9-DE5264088EBB}" dt="2026-05-10T23:22:53.317" v="2318" actId="478"/>
          <ac:picMkLst>
            <pc:docMk/>
            <pc:sldMk cId="2630436816" sldId="288"/>
            <ac:picMk id="4" creationId="{4699AF4E-FEA5-2439-8353-4EF3A3CD6C02}"/>
          </ac:picMkLst>
        </pc:picChg>
        <pc:picChg chg="add del mod">
          <ac:chgData name="Neemias Informatica Lima" userId="b77af7bd85500281" providerId="LiveId" clId="{7D1CC9F5-6E0A-41F8-B5B9-DE5264088EBB}" dt="2026-05-10T20:09:07.486" v="1029" actId="478"/>
          <ac:picMkLst>
            <pc:docMk/>
            <pc:sldMk cId="2630436816" sldId="288"/>
            <ac:picMk id="4" creationId="{4C18DCF1-72F6-C8A5-EDD7-8637D1848165}"/>
          </ac:picMkLst>
        </pc:picChg>
        <pc:picChg chg="del">
          <ac:chgData name="Neemias Informatica Lima" userId="b77af7bd85500281" providerId="LiveId" clId="{7D1CC9F5-6E0A-41F8-B5B9-DE5264088EBB}" dt="2026-05-09T11:28:05.520" v="55" actId="478"/>
          <ac:picMkLst>
            <pc:docMk/>
            <pc:sldMk cId="2630436816" sldId="288"/>
            <ac:picMk id="4" creationId="{E87F0D56-6989-C38A-E823-85A4B8CF83A8}"/>
          </ac:picMkLst>
        </pc:picChg>
        <pc:picChg chg="add del mod">
          <ac:chgData name="Neemias Informatica Lima" userId="b77af7bd85500281" providerId="LiveId" clId="{7D1CC9F5-6E0A-41F8-B5B9-DE5264088EBB}" dt="2026-05-10T22:27:22.504" v="2003" actId="478"/>
          <ac:picMkLst>
            <pc:docMk/>
            <pc:sldMk cId="2630436816" sldId="288"/>
            <ac:picMk id="7" creationId="{1F5867FA-3142-27CB-C22D-0C24C71E8960}"/>
          </ac:picMkLst>
        </pc:picChg>
        <pc:picChg chg="add mod">
          <ac:chgData name="Neemias Informatica Lima" userId="b77af7bd85500281" providerId="LiveId" clId="{7D1CC9F5-6E0A-41F8-B5B9-DE5264088EBB}" dt="2026-05-10T23:22:53.692" v="2319"/>
          <ac:picMkLst>
            <pc:docMk/>
            <pc:sldMk cId="2630436816" sldId="288"/>
            <ac:picMk id="7" creationId="{6F2863AE-F774-F929-CEBE-0A28E75657A4}"/>
          </ac:picMkLst>
        </pc:picChg>
        <pc:picChg chg="add del mod">
          <ac:chgData name="Neemias Informatica Lima" userId="b77af7bd85500281" providerId="LiveId" clId="{7D1CC9F5-6E0A-41F8-B5B9-DE5264088EBB}" dt="2026-05-10T20:44:38.428" v="1285" actId="478"/>
          <ac:picMkLst>
            <pc:docMk/>
            <pc:sldMk cId="2630436816" sldId="288"/>
            <ac:picMk id="7" creationId="{8CDD1002-6662-BA26-D292-C09948460DAE}"/>
          </ac:picMkLst>
        </pc:picChg>
        <pc:picChg chg="add del mod">
          <ac:chgData name="Neemias Informatica Lima" userId="b77af7bd85500281" providerId="LiveId" clId="{7D1CC9F5-6E0A-41F8-B5B9-DE5264088EBB}" dt="2026-05-09T23:27:44.361" v="495" actId="478"/>
          <ac:picMkLst>
            <pc:docMk/>
            <pc:sldMk cId="2630436816" sldId="288"/>
            <ac:picMk id="8" creationId="{9CCEDEC5-FF85-DEDE-DA41-7C620A3755B1}"/>
          </ac:picMkLst>
        </pc:picChg>
        <pc:picChg chg="add mod">
          <ac:chgData name="Neemias Informatica Lima" userId="b77af7bd85500281" providerId="LiveId" clId="{7D1CC9F5-6E0A-41F8-B5B9-DE5264088EBB}" dt="2026-05-09T11:28:05.976" v="56"/>
          <ac:picMkLst>
            <pc:docMk/>
            <pc:sldMk cId="2630436816" sldId="288"/>
            <ac:picMk id="9" creationId="{D6E19EEB-85A9-AAE7-7478-BEE67E5F4BBA}"/>
          </ac:picMkLst>
        </pc:picChg>
      </pc:sldChg>
      <pc:sldChg chg="addSp delSp modSp mod">
        <pc:chgData name="Neemias Informatica Lima" userId="b77af7bd85500281" providerId="LiveId" clId="{7D1CC9F5-6E0A-41F8-B5B9-DE5264088EBB}" dt="2026-05-10T23:45:12.038" v="2451" actId="20577"/>
        <pc:sldMkLst>
          <pc:docMk/>
          <pc:sldMk cId="3032827026" sldId="289"/>
        </pc:sldMkLst>
        <pc:spChg chg="add del mod">
          <ac:chgData name="Neemias Informatica Lima" userId="b77af7bd85500281" providerId="LiveId" clId="{7D1CC9F5-6E0A-41F8-B5B9-DE5264088EBB}" dt="2026-05-10T23:23:18.310" v="2324" actId="478"/>
          <ac:spMkLst>
            <pc:docMk/>
            <pc:sldMk cId="3032827026" sldId="289"/>
            <ac:spMk id="2" creationId="{5953BCE8-393E-B0FF-8559-F054E6695FE8}"/>
          </ac:spMkLst>
        </pc:spChg>
        <pc:spChg chg="add del mod">
          <ac:chgData name="Neemias Informatica Lima" userId="b77af7bd85500281" providerId="LiveId" clId="{7D1CC9F5-6E0A-41F8-B5B9-DE5264088EBB}" dt="2026-05-10T21:36:04.827" v="1699" actId="478"/>
          <ac:spMkLst>
            <pc:docMk/>
            <pc:sldMk cId="3032827026" sldId="289"/>
            <ac:spMk id="2" creationId="{8B1EFECF-38CB-496D-E383-2E97A904E328}"/>
          </ac:spMkLst>
        </pc:spChg>
        <pc:spChg chg="del">
          <ac:chgData name="Neemias Informatica Lima" userId="b77af7bd85500281" providerId="LiveId" clId="{7D1CC9F5-6E0A-41F8-B5B9-DE5264088EBB}" dt="2026-05-09T11:28:47.617" v="61" actId="478"/>
          <ac:spMkLst>
            <pc:docMk/>
            <pc:sldMk cId="3032827026" sldId="289"/>
            <ac:spMk id="2" creationId="{F3D34CF6-8CA1-9A01-5EBC-DC02D8D7B299}"/>
          </ac:spMkLst>
        </pc:spChg>
        <pc:spChg chg="add del mod">
          <ac:chgData name="Neemias Informatica Lima" userId="b77af7bd85500281" providerId="LiveId" clId="{7D1CC9F5-6E0A-41F8-B5B9-DE5264088EBB}" dt="2026-05-10T20:09:49.662" v="1035" actId="478"/>
          <ac:spMkLst>
            <pc:docMk/>
            <pc:sldMk cId="3032827026" sldId="289"/>
            <ac:spMk id="2" creationId="{F995DE07-FCC4-C439-C693-1886031980CB}"/>
          </ac:spMkLst>
        </pc:spChg>
        <pc:spChg chg="add del mod">
          <ac:chgData name="Neemias Informatica Lima" userId="b77af7bd85500281" providerId="LiveId" clId="{7D1CC9F5-6E0A-41F8-B5B9-DE5264088EBB}" dt="2026-05-10T21:36:04.827" v="1699" actId="478"/>
          <ac:spMkLst>
            <pc:docMk/>
            <pc:sldMk cId="3032827026" sldId="289"/>
            <ac:spMk id="3" creationId="{0043F70B-3FBA-C9AA-B8F3-EA64F9DA8971}"/>
          </ac:spMkLst>
        </pc:spChg>
        <pc:spChg chg="add del mod">
          <ac:chgData name="Neemias Informatica Lima" userId="b77af7bd85500281" providerId="LiveId" clId="{7D1CC9F5-6E0A-41F8-B5B9-DE5264088EBB}" dt="2026-05-10T23:23:18.310" v="2324" actId="478"/>
          <ac:spMkLst>
            <pc:docMk/>
            <pc:sldMk cId="3032827026" sldId="289"/>
            <ac:spMk id="3" creationId="{89D8DB79-0331-5DFE-9C1D-68A955F11694}"/>
          </ac:spMkLst>
        </pc:spChg>
        <pc:spChg chg="add del mod">
          <ac:chgData name="Neemias Informatica Lima" userId="b77af7bd85500281" providerId="LiveId" clId="{7D1CC9F5-6E0A-41F8-B5B9-DE5264088EBB}" dt="2026-05-10T20:09:49.662" v="1035" actId="478"/>
          <ac:spMkLst>
            <pc:docMk/>
            <pc:sldMk cId="3032827026" sldId="289"/>
            <ac:spMk id="3" creationId="{B7695094-BEF0-8BF6-2105-45E80E488721}"/>
          </ac:spMkLst>
        </pc:spChg>
        <pc:spChg chg="add del mod">
          <ac:chgData name="Neemias Informatica Lima" userId="b77af7bd85500281" providerId="LiveId" clId="{7D1CC9F5-6E0A-41F8-B5B9-DE5264088EBB}" dt="2026-05-10T20:45:02.997" v="1291" actId="478"/>
          <ac:spMkLst>
            <pc:docMk/>
            <pc:sldMk cId="3032827026" sldId="289"/>
            <ac:spMk id="5" creationId="{403D0154-0C69-1279-C6F3-417CEDFDD313}"/>
          </ac:spMkLst>
        </pc:spChg>
        <pc:spChg chg="add mod">
          <ac:chgData name="Neemias Informatica Lima" userId="b77af7bd85500281" providerId="LiveId" clId="{7D1CC9F5-6E0A-41F8-B5B9-DE5264088EBB}" dt="2026-05-10T23:23:18.683" v="2325"/>
          <ac:spMkLst>
            <pc:docMk/>
            <pc:sldMk cId="3032827026" sldId="289"/>
            <ac:spMk id="5" creationId="{703A3EB1-1540-1ED3-3D02-8EA8BADD57B7}"/>
          </ac:spMkLst>
        </pc:spChg>
        <pc:spChg chg="add del mod">
          <ac:chgData name="Neemias Informatica Lima" userId="b77af7bd85500281" providerId="LiveId" clId="{7D1CC9F5-6E0A-41F8-B5B9-DE5264088EBB}" dt="2026-05-09T23:28:09.722" v="501" actId="478"/>
          <ac:spMkLst>
            <pc:docMk/>
            <pc:sldMk cId="3032827026" sldId="289"/>
            <ac:spMk id="5" creationId="{B6A73800-B8AE-6366-6AE0-F804EFCB16E9}"/>
          </ac:spMkLst>
        </pc:spChg>
        <pc:spChg chg="add del mod">
          <ac:chgData name="Neemias Informatica Lima" userId="b77af7bd85500281" providerId="LiveId" clId="{7D1CC9F5-6E0A-41F8-B5B9-DE5264088EBB}" dt="2026-05-10T22:28:15.864" v="2009" actId="478"/>
          <ac:spMkLst>
            <pc:docMk/>
            <pc:sldMk cId="3032827026" sldId="289"/>
            <ac:spMk id="5" creationId="{EEBCE0B5-784A-BACC-E77E-F69B8DB8BB86}"/>
          </ac:spMkLst>
        </pc:spChg>
        <pc:spChg chg="add del mod">
          <ac:chgData name="Neemias Informatica Lima" userId="b77af7bd85500281" providerId="LiveId" clId="{7D1CC9F5-6E0A-41F8-B5B9-DE5264088EBB}" dt="2026-05-10T20:45:02.997" v="1291" actId="478"/>
          <ac:spMkLst>
            <pc:docMk/>
            <pc:sldMk cId="3032827026" sldId="289"/>
            <ac:spMk id="6" creationId="{5831BC69-291F-5931-0627-195AABA3DE19}"/>
          </ac:spMkLst>
        </pc:spChg>
        <pc:spChg chg="del">
          <ac:chgData name="Neemias Informatica Lima" userId="b77af7bd85500281" providerId="LiveId" clId="{7D1CC9F5-6E0A-41F8-B5B9-DE5264088EBB}" dt="2026-05-09T11:28:47.617" v="61" actId="478"/>
          <ac:spMkLst>
            <pc:docMk/>
            <pc:sldMk cId="3032827026" sldId="289"/>
            <ac:spMk id="6" creationId="{64AB5A3A-0213-6C73-81B6-E9667CB39894}"/>
          </ac:spMkLst>
        </pc:spChg>
        <pc:spChg chg="add mod">
          <ac:chgData name="Neemias Informatica Lima" userId="b77af7bd85500281" providerId="LiveId" clId="{7D1CC9F5-6E0A-41F8-B5B9-DE5264088EBB}" dt="2026-05-10T23:23:18.683" v="2325"/>
          <ac:spMkLst>
            <pc:docMk/>
            <pc:sldMk cId="3032827026" sldId="289"/>
            <ac:spMk id="6" creationId="{95FD10FE-22FB-0AF6-E3F4-9A04D1929D72}"/>
          </ac:spMkLst>
        </pc:spChg>
        <pc:spChg chg="add del mod">
          <ac:chgData name="Neemias Informatica Lima" userId="b77af7bd85500281" providerId="LiveId" clId="{7D1CC9F5-6E0A-41F8-B5B9-DE5264088EBB}" dt="2026-05-10T22:28:15.864" v="2009" actId="478"/>
          <ac:spMkLst>
            <pc:docMk/>
            <pc:sldMk cId="3032827026" sldId="289"/>
            <ac:spMk id="6" creationId="{B936B2B7-CC4F-4A8E-C59C-1CA8BBF57904}"/>
          </ac:spMkLst>
        </pc:spChg>
        <pc:spChg chg="add del mod">
          <ac:chgData name="Neemias Informatica Lima" userId="b77af7bd85500281" providerId="LiveId" clId="{7D1CC9F5-6E0A-41F8-B5B9-DE5264088EBB}" dt="2026-05-09T23:28:09.722" v="501" actId="478"/>
          <ac:spMkLst>
            <pc:docMk/>
            <pc:sldMk cId="3032827026" sldId="289"/>
            <ac:spMk id="7" creationId="{E25AF0B0-8134-9C7C-8826-034A27D34AA1}"/>
          </ac:spMkLst>
        </pc:spChg>
        <pc:spChg chg="mod">
          <ac:chgData name="Neemias Informatica Lima" userId="b77af7bd85500281" providerId="LiveId" clId="{7D1CC9F5-6E0A-41F8-B5B9-DE5264088EBB}" dt="2026-05-10T23:45:12.038" v="2451" actId="20577"/>
          <ac:spMkLst>
            <pc:docMk/>
            <pc:sldMk cId="3032827026" sldId="289"/>
            <ac:spMk id="12" creationId="{A64B78EF-EDA8-421A-88C9-45544BBCA9D1}"/>
          </ac:spMkLst>
        </pc:spChg>
        <pc:spChg chg="mod">
          <ac:chgData name="Neemias Informatica Lima" userId="b77af7bd85500281" providerId="LiveId" clId="{7D1CC9F5-6E0A-41F8-B5B9-DE5264088EBB}" dt="2026-05-10T23:38:56.590" v="2430"/>
          <ac:spMkLst>
            <pc:docMk/>
            <pc:sldMk cId="3032827026" sldId="289"/>
            <ac:spMk id="14" creationId="{00000000-0000-0000-0000-000000000000}"/>
          </ac:spMkLst>
        </pc:spChg>
        <pc:picChg chg="del">
          <ac:chgData name="Neemias Informatica Lima" userId="b77af7bd85500281" providerId="LiveId" clId="{7D1CC9F5-6E0A-41F8-B5B9-DE5264088EBB}" dt="2026-05-09T11:28:47.617" v="61" actId="478"/>
          <ac:picMkLst>
            <pc:docMk/>
            <pc:sldMk cId="3032827026" sldId="289"/>
            <ac:picMk id="3" creationId="{2BE6A073-C0E1-50F0-D7B4-8226ED53D4DB}"/>
          </ac:picMkLst>
        </pc:picChg>
        <pc:picChg chg="add del mod">
          <ac:chgData name="Neemias Informatica Lima" userId="b77af7bd85500281" providerId="LiveId" clId="{7D1CC9F5-6E0A-41F8-B5B9-DE5264088EBB}" dt="2026-05-10T21:36:04.827" v="1699" actId="478"/>
          <ac:picMkLst>
            <pc:docMk/>
            <pc:sldMk cId="3032827026" sldId="289"/>
            <ac:picMk id="4" creationId="{6950385E-8670-46B6-79DB-AA56D7C41FB9}"/>
          </ac:picMkLst>
        </pc:picChg>
        <pc:picChg chg="add del mod">
          <ac:chgData name="Neemias Informatica Lima" userId="b77af7bd85500281" providerId="LiveId" clId="{7D1CC9F5-6E0A-41F8-B5B9-DE5264088EBB}" dt="2026-05-10T23:23:18.310" v="2324" actId="478"/>
          <ac:picMkLst>
            <pc:docMk/>
            <pc:sldMk cId="3032827026" sldId="289"/>
            <ac:picMk id="4" creationId="{8C5E5BFA-ED06-4E64-B765-B7E24516CC1B}"/>
          </ac:picMkLst>
        </pc:picChg>
        <pc:picChg chg="del">
          <ac:chgData name="Neemias Informatica Lima" userId="b77af7bd85500281" providerId="LiveId" clId="{7D1CC9F5-6E0A-41F8-B5B9-DE5264088EBB}" dt="2026-05-09T11:28:47.617" v="61" actId="478"/>
          <ac:picMkLst>
            <pc:docMk/>
            <pc:sldMk cId="3032827026" sldId="289"/>
            <ac:picMk id="4" creationId="{96EF2DC5-AC1B-F920-A441-CB5A344EDF4A}"/>
          </ac:picMkLst>
        </pc:picChg>
        <pc:picChg chg="add del mod">
          <ac:chgData name="Neemias Informatica Lima" userId="b77af7bd85500281" providerId="LiveId" clId="{7D1CC9F5-6E0A-41F8-B5B9-DE5264088EBB}" dt="2026-05-10T20:09:49.662" v="1035" actId="478"/>
          <ac:picMkLst>
            <pc:docMk/>
            <pc:sldMk cId="3032827026" sldId="289"/>
            <ac:picMk id="4" creationId="{FD23D209-D0EC-676C-D44D-12AE2806354B}"/>
          </ac:picMkLst>
        </pc:picChg>
        <pc:picChg chg="add mod">
          <ac:chgData name="Neemias Informatica Lima" userId="b77af7bd85500281" providerId="LiveId" clId="{7D1CC9F5-6E0A-41F8-B5B9-DE5264088EBB}" dt="2026-05-10T23:23:18.683" v="2325"/>
          <ac:picMkLst>
            <pc:docMk/>
            <pc:sldMk cId="3032827026" sldId="289"/>
            <ac:picMk id="7" creationId="{86A5BB3D-A5AA-5993-A0A3-3833E78DD911}"/>
          </ac:picMkLst>
        </pc:picChg>
        <pc:picChg chg="add del mod">
          <ac:chgData name="Neemias Informatica Lima" userId="b77af7bd85500281" providerId="LiveId" clId="{7D1CC9F5-6E0A-41F8-B5B9-DE5264088EBB}" dt="2026-05-10T22:28:15.864" v="2009" actId="478"/>
          <ac:picMkLst>
            <pc:docMk/>
            <pc:sldMk cId="3032827026" sldId="289"/>
            <ac:picMk id="7" creationId="{A6EC5C30-A206-8B56-F4E9-494D3F98B4FE}"/>
          </ac:picMkLst>
        </pc:picChg>
        <pc:picChg chg="add del mod">
          <ac:chgData name="Neemias Informatica Lima" userId="b77af7bd85500281" providerId="LiveId" clId="{7D1CC9F5-6E0A-41F8-B5B9-DE5264088EBB}" dt="2026-05-10T20:45:02.997" v="1291" actId="478"/>
          <ac:picMkLst>
            <pc:docMk/>
            <pc:sldMk cId="3032827026" sldId="289"/>
            <ac:picMk id="7" creationId="{DDAA851F-A8DA-70C2-27F4-4C6AA047018E}"/>
          </ac:picMkLst>
        </pc:picChg>
        <pc:picChg chg="add del mod">
          <ac:chgData name="Neemias Informatica Lima" userId="b77af7bd85500281" providerId="LiveId" clId="{7D1CC9F5-6E0A-41F8-B5B9-DE5264088EBB}" dt="2026-05-09T23:28:09.722" v="501" actId="478"/>
          <ac:picMkLst>
            <pc:docMk/>
            <pc:sldMk cId="3032827026" sldId="289"/>
            <ac:picMk id="8" creationId="{773BF668-6748-7D6D-E796-B24A892A9CD2}"/>
          </ac:picMkLst>
        </pc:picChg>
        <pc:picChg chg="add mod">
          <ac:chgData name="Neemias Informatica Lima" userId="b77af7bd85500281" providerId="LiveId" clId="{7D1CC9F5-6E0A-41F8-B5B9-DE5264088EBB}" dt="2026-05-09T11:28:47.942" v="62"/>
          <ac:picMkLst>
            <pc:docMk/>
            <pc:sldMk cId="3032827026" sldId="289"/>
            <ac:picMk id="9" creationId="{1D36273E-27FC-3A7D-A3CE-F445520B63A8}"/>
          </ac:picMkLst>
        </pc:picChg>
      </pc:sldChg>
      <pc:sldChg chg="addSp delSp modSp mod">
        <pc:chgData name="Neemias Informatica Lima" userId="b77af7bd85500281" providerId="LiveId" clId="{7D1CC9F5-6E0A-41F8-B5B9-DE5264088EBB}" dt="2026-05-10T23:49:26.326" v="2474" actId="20577"/>
        <pc:sldMkLst>
          <pc:docMk/>
          <pc:sldMk cId="3772032319" sldId="290"/>
        </pc:sldMkLst>
        <pc:spChg chg="del">
          <ac:chgData name="Neemias Informatica Lima" userId="b77af7bd85500281" providerId="LiveId" clId="{7D1CC9F5-6E0A-41F8-B5B9-DE5264088EBB}" dt="2026-05-09T11:28:59.138" v="65" actId="478"/>
          <ac:spMkLst>
            <pc:docMk/>
            <pc:sldMk cId="3772032319" sldId="290"/>
            <ac:spMk id="2" creationId="{4158E828-E69B-D3E0-4065-C155C6AC9BB9}"/>
          </ac:spMkLst>
        </pc:spChg>
        <pc:spChg chg="add del mod">
          <ac:chgData name="Neemias Informatica Lima" userId="b77af7bd85500281" providerId="LiveId" clId="{7D1CC9F5-6E0A-41F8-B5B9-DE5264088EBB}" dt="2026-05-10T21:36:16.763" v="1703" actId="478"/>
          <ac:spMkLst>
            <pc:docMk/>
            <pc:sldMk cId="3772032319" sldId="290"/>
            <ac:spMk id="2" creationId="{55327410-600C-58DF-BB82-D7870206C859}"/>
          </ac:spMkLst>
        </pc:spChg>
        <pc:spChg chg="add del mod">
          <ac:chgData name="Neemias Informatica Lima" userId="b77af7bd85500281" providerId="LiveId" clId="{7D1CC9F5-6E0A-41F8-B5B9-DE5264088EBB}" dt="2026-05-10T20:10:25.079" v="1041" actId="478"/>
          <ac:spMkLst>
            <pc:docMk/>
            <pc:sldMk cId="3772032319" sldId="290"/>
            <ac:spMk id="2" creationId="{C1F87F04-B500-477A-8805-480919057B48}"/>
          </ac:spMkLst>
        </pc:spChg>
        <pc:spChg chg="add del mod">
          <ac:chgData name="Neemias Informatica Lima" userId="b77af7bd85500281" providerId="LiveId" clId="{7D1CC9F5-6E0A-41F8-B5B9-DE5264088EBB}" dt="2026-05-10T23:23:33.101" v="2328" actId="478"/>
          <ac:spMkLst>
            <pc:docMk/>
            <pc:sldMk cId="3772032319" sldId="290"/>
            <ac:spMk id="2" creationId="{C313AB0D-C12D-5E55-946B-440CD0D5E89A}"/>
          </ac:spMkLst>
        </pc:spChg>
        <pc:spChg chg="add del mod">
          <ac:chgData name="Neemias Informatica Lima" userId="b77af7bd85500281" providerId="LiveId" clId="{7D1CC9F5-6E0A-41F8-B5B9-DE5264088EBB}" dt="2026-05-10T21:36:16.763" v="1703" actId="478"/>
          <ac:spMkLst>
            <pc:docMk/>
            <pc:sldMk cId="3772032319" sldId="290"/>
            <ac:spMk id="3" creationId="{6802FB4B-7E61-F9F2-167E-FC0FFE01407A}"/>
          </ac:spMkLst>
        </pc:spChg>
        <pc:spChg chg="add del mod">
          <ac:chgData name="Neemias Informatica Lima" userId="b77af7bd85500281" providerId="LiveId" clId="{7D1CC9F5-6E0A-41F8-B5B9-DE5264088EBB}" dt="2026-05-10T20:10:25.079" v="1041" actId="478"/>
          <ac:spMkLst>
            <pc:docMk/>
            <pc:sldMk cId="3772032319" sldId="290"/>
            <ac:spMk id="3" creationId="{88A4FD57-20BE-7563-8DC1-C59E498CA6DC}"/>
          </ac:spMkLst>
        </pc:spChg>
        <pc:spChg chg="add del mod">
          <ac:chgData name="Neemias Informatica Lima" userId="b77af7bd85500281" providerId="LiveId" clId="{7D1CC9F5-6E0A-41F8-B5B9-DE5264088EBB}" dt="2026-05-10T23:23:33.101" v="2328" actId="478"/>
          <ac:spMkLst>
            <pc:docMk/>
            <pc:sldMk cId="3772032319" sldId="290"/>
            <ac:spMk id="3" creationId="{CB8F82BC-0DE4-D4A8-1913-83B2360AD9B8}"/>
          </ac:spMkLst>
        </pc:spChg>
        <pc:spChg chg="add del mod">
          <ac:chgData name="Neemias Informatica Lima" userId="b77af7bd85500281" providerId="LiveId" clId="{7D1CC9F5-6E0A-41F8-B5B9-DE5264088EBB}" dt="2026-05-09T23:28:39.986" v="505" actId="478"/>
          <ac:spMkLst>
            <pc:docMk/>
            <pc:sldMk cId="3772032319" sldId="290"/>
            <ac:spMk id="5" creationId="{2C9D5F58-3D34-26EF-5C4F-BE7157C6E24C}"/>
          </ac:spMkLst>
        </pc:spChg>
        <pc:spChg chg="add mod">
          <ac:chgData name="Neemias Informatica Lima" userId="b77af7bd85500281" providerId="LiveId" clId="{7D1CC9F5-6E0A-41F8-B5B9-DE5264088EBB}" dt="2026-05-10T20:10:22.360" v="1040" actId="571"/>
          <ac:spMkLst>
            <pc:docMk/>
            <pc:sldMk cId="3772032319" sldId="290"/>
            <ac:spMk id="5" creationId="{6128B17C-15F8-44A6-50CD-0191ABB68769}"/>
          </ac:spMkLst>
        </pc:spChg>
        <pc:spChg chg="add del mod">
          <ac:chgData name="Neemias Informatica Lima" userId="b77af7bd85500281" providerId="LiveId" clId="{7D1CC9F5-6E0A-41F8-B5B9-DE5264088EBB}" dt="2026-05-10T22:28:38.151" v="2013" actId="478"/>
          <ac:spMkLst>
            <pc:docMk/>
            <pc:sldMk cId="3772032319" sldId="290"/>
            <ac:spMk id="5" creationId="{A25C1269-1E73-B357-A5EE-EB012BC08D55}"/>
          </ac:spMkLst>
        </pc:spChg>
        <pc:spChg chg="add mod">
          <ac:chgData name="Neemias Informatica Lima" userId="b77af7bd85500281" providerId="LiveId" clId="{7D1CC9F5-6E0A-41F8-B5B9-DE5264088EBB}" dt="2026-05-10T23:23:33.523" v="2329"/>
          <ac:spMkLst>
            <pc:docMk/>
            <pc:sldMk cId="3772032319" sldId="290"/>
            <ac:spMk id="5" creationId="{C8C292A1-E3B7-AEB1-57D7-68CE1EE66FC4}"/>
          </ac:spMkLst>
        </pc:spChg>
        <pc:spChg chg="add mod">
          <ac:chgData name="Neemias Informatica Lima" userId="b77af7bd85500281" providerId="LiveId" clId="{7D1CC9F5-6E0A-41F8-B5B9-DE5264088EBB}" dt="2026-05-10T23:23:33.523" v="2329"/>
          <ac:spMkLst>
            <pc:docMk/>
            <pc:sldMk cId="3772032319" sldId="290"/>
            <ac:spMk id="6" creationId="{0E441FD0-6201-999F-944B-8C7264387077}"/>
          </ac:spMkLst>
        </pc:spChg>
        <pc:spChg chg="del">
          <ac:chgData name="Neemias Informatica Lima" userId="b77af7bd85500281" providerId="LiveId" clId="{7D1CC9F5-6E0A-41F8-B5B9-DE5264088EBB}" dt="2026-05-09T11:28:59.138" v="65" actId="478"/>
          <ac:spMkLst>
            <pc:docMk/>
            <pc:sldMk cId="3772032319" sldId="290"/>
            <ac:spMk id="6" creationId="{AE221B1A-F1A6-A233-5EBE-8A4579F492FA}"/>
          </ac:spMkLst>
        </pc:spChg>
        <pc:spChg chg="add del mod">
          <ac:chgData name="Neemias Informatica Lima" userId="b77af7bd85500281" providerId="LiveId" clId="{7D1CC9F5-6E0A-41F8-B5B9-DE5264088EBB}" dt="2026-05-10T22:28:38.151" v="2013" actId="478"/>
          <ac:spMkLst>
            <pc:docMk/>
            <pc:sldMk cId="3772032319" sldId="290"/>
            <ac:spMk id="6" creationId="{DDF08BF8-4CEA-3564-2A02-79931350B29B}"/>
          </ac:spMkLst>
        </pc:spChg>
        <pc:spChg chg="add del mod">
          <ac:chgData name="Neemias Informatica Lima" userId="b77af7bd85500281" providerId="LiveId" clId="{7D1CC9F5-6E0A-41F8-B5B9-DE5264088EBB}" dt="2026-05-09T23:28:39.986" v="505" actId="478"/>
          <ac:spMkLst>
            <pc:docMk/>
            <pc:sldMk cId="3772032319" sldId="290"/>
            <ac:spMk id="7" creationId="{540A25DB-1321-8A25-AB1E-D132B502D2AE}"/>
          </ac:spMkLst>
        </pc:spChg>
        <pc:spChg chg="add del mod">
          <ac:chgData name="Neemias Informatica Lima" userId="b77af7bd85500281" providerId="LiveId" clId="{7D1CC9F5-6E0A-41F8-B5B9-DE5264088EBB}" dt="2026-05-10T20:45:20.532" v="1295" actId="478"/>
          <ac:spMkLst>
            <pc:docMk/>
            <pc:sldMk cId="3772032319" sldId="290"/>
            <ac:spMk id="7" creationId="{6221D937-7436-7E21-3951-D67E29368D5C}"/>
          </ac:spMkLst>
        </pc:spChg>
        <pc:spChg chg="add del mod">
          <ac:chgData name="Neemias Informatica Lima" userId="b77af7bd85500281" providerId="LiveId" clId="{7D1CC9F5-6E0A-41F8-B5B9-DE5264088EBB}" dt="2026-05-10T20:45:20.532" v="1295" actId="478"/>
          <ac:spMkLst>
            <pc:docMk/>
            <pc:sldMk cId="3772032319" sldId="290"/>
            <ac:spMk id="8" creationId="{C32A4E12-AAC9-8BC7-7B24-8AB9A029A710}"/>
          </ac:spMkLst>
        </pc:spChg>
        <pc:spChg chg="mod">
          <ac:chgData name="Neemias Informatica Lima" userId="b77af7bd85500281" providerId="LiveId" clId="{7D1CC9F5-6E0A-41F8-B5B9-DE5264088EBB}" dt="2026-05-10T23:49:26.326" v="2474" actId="20577"/>
          <ac:spMkLst>
            <pc:docMk/>
            <pc:sldMk cId="3772032319" sldId="290"/>
            <ac:spMk id="12" creationId="{8D5A143D-15FB-4DFE-B0EC-FEEB77A92B2C}"/>
          </ac:spMkLst>
        </pc:spChg>
        <pc:spChg chg="mod">
          <ac:chgData name="Neemias Informatica Lima" userId="b77af7bd85500281" providerId="LiveId" clId="{7D1CC9F5-6E0A-41F8-B5B9-DE5264088EBB}" dt="2026-05-10T23:46:21.972" v="2455"/>
          <ac:spMkLst>
            <pc:docMk/>
            <pc:sldMk cId="3772032319" sldId="290"/>
            <ac:spMk id="14" creationId="{00000000-0000-0000-0000-000000000000}"/>
          </ac:spMkLst>
        </pc:spChg>
        <pc:picChg chg="del">
          <ac:chgData name="Neemias Informatica Lima" userId="b77af7bd85500281" providerId="LiveId" clId="{7D1CC9F5-6E0A-41F8-B5B9-DE5264088EBB}" dt="2026-05-09T11:28:59.138" v="65" actId="478"/>
          <ac:picMkLst>
            <pc:docMk/>
            <pc:sldMk cId="3772032319" sldId="290"/>
            <ac:picMk id="3" creationId="{E9FE8042-C6B6-0B9D-3F23-CFBE96B7B13D}"/>
          </ac:picMkLst>
        </pc:picChg>
        <pc:picChg chg="del">
          <ac:chgData name="Neemias Informatica Lima" userId="b77af7bd85500281" providerId="LiveId" clId="{7D1CC9F5-6E0A-41F8-B5B9-DE5264088EBB}" dt="2026-05-09T11:28:59.138" v="65" actId="478"/>
          <ac:picMkLst>
            <pc:docMk/>
            <pc:sldMk cId="3772032319" sldId="290"/>
            <ac:picMk id="4" creationId="{009AE078-6A08-1C6E-81D7-E487A01E2E73}"/>
          </ac:picMkLst>
        </pc:picChg>
        <pc:picChg chg="add del mod">
          <ac:chgData name="Neemias Informatica Lima" userId="b77af7bd85500281" providerId="LiveId" clId="{7D1CC9F5-6E0A-41F8-B5B9-DE5264088EBB}" dt="2026-05-10T20:10:25.079" v="1041" actId="478"/>
          <ac:picMkLst>
            <pc:docMk/>
            <pc:sldMk cId="3772032319" sldId="290"/>
            <ac:picMk id="4" creationId="{67D9C3C5-1292-8C0B-9EF8-FF0CCA072083}"/>
          </ac:picMkLst>
        </pc:picChg>
        <pc:picChg chg="add del mod">
          <ac:chgData name="Neemias Informatica Lima" userId="b77af7bd85500281" providerId="LiveId" clId="{7D1CC9F5-6E0A-41F8-B5B9-DE5264088EBB}" dt="2026-05-10T21:36:16.763" v="1703" actId="478"/>
          <ac:picMkLst>
            <pc:docMk/>
            <pc:sldMk cId="3772032319" sldId="290"/>
            <ac:picMk id="4" creationId="{B829BB67-18A9-060F-5F53-AF3620F90E29}"/>
          </ac:picMkLst>
        </pc:picChg>
        <pc:picChg chg="add del mod">
          <ac:chgData name="Neemias Informatica Lima" userId="b77af7bd85500281" providerId="LiveId" clId="{7D1CC9F5-6E0A-41F8-B5B9-DE5264088EBB}" dt="2026-05-10T23:23:33.101" v="2328" actId="478"/>
          <ac:picMkLst>
            <pc:docMk/>
            <pc:sldMk cId="3772032319" sldId="290"/>
            <ac:picMk id="4" creationId="{C0FB4E16-EA6E-3E7F-DD7A-3D0B441B5DB9}"/>
          </ac:picMkLst>
        </pc:picChg>
        <pc:picChg chg="add mod">
          <ac:chgData name="Neemias Informatica Lima" userId="b77af7bd85500281" providerId="LiveId" clId="{7D1CC9F5-6E0A-41F8-B5B9-DE5264088EBB}" dt="2026-05-10T20:10:22.360" v="1040" actId="571"/>
          <ac:picMkLst>
            <pc:docMk/>
            <pc:sldMk cId="3772032319" sldId="290"/>
            <ac:picMk id="6" creationId="{14C5ECD4-3B75-DF44-BA1C-5192695E8967}"/>
          </ac:picMkLst>
        </pc:picChg>
        <pc:picChg chg="add mod">
          <ac:chgData name="Neemias Informatica Lima" userId="b77af7bd85500281" providerId="LiveId" clId="{7D1CC9F5-6E0A-41F8-B5B9-DE5264088EBB}" dt="2026-05-10T23:23:33.523" v="2329"/>
          <ac:picMkLst>
            <pc:docMk/>
            <pc:sldMk cId="3772032319" sldId="290"/>
            <ac:picMk id="7" creationId="{0C79D777-29B3-91D7-3146-57B21184666A}"/>
          </ac:picMkLst>
        </pc:picChg>
        <pc:picChg chg="add del mod">
          <ac:chgData name="Neemias Informatica Lima" userId="b77af7bd85500281" providerId="LiveId" clId="{7D1CC9F5-6E0A-41F8-B5B9-DE5264088EBB}" dt="2026-05-10T22:28:38.151" v="2013" actId="478"/>
          <ac:picMkLst>
            <pc:docMk/>
            <pc:sldMk cId="3772032319" sldId="290"/>
            <ac:picMk id="7" creationId="{97A432FE-4949-CF24-0B3C-23104E7D46E2}"/>
          </ac:picMkLst>
        </pc:picChg>
        <pc:picChg chg="add del mod">
          <ac:chgData name="Neemias Informatica Lima" userId="b77af7bd85500281" providerId="LiveId" clId="{7D1CC9F5-6E0A-41F8-B5B9-DE5264088EBB}" dt="2026-05-09T23:28:39.986" v="505" actId="478"/>
          <ac:picMkLst>
            <pc:docMk/>
            <pc:sldMk cId="3772032319" sldId="290"/>
            <ac:picMk id="8" creationId="{C77EE773-5540-0D9A-1EB3-650E43C0FE88}"/>
          </ac:picMkLst>
        </pc:picChg>
        <pc:picChg chg="add mod">
          <ac:chgData name="Neemias Informatica Lima" userId="b77af7bd85500281" providerId="LiveId" clId="{7D1CC9F5-6E0A-41F8-B5B9-DE5264088EBB}" dt="2026-05-09T11:28:59.481" v="66"/>
          <ac:picMkLst>
            <pc:docMk/>
            <pc:sldMk cId="3772032319" sldId="290"/>
            <ac:picMk id="9" creationId="{44CB4A53-1C2C-80B0-F073-0FBA909CDEF7}"/>
          </ac:picMkLst>
        </pc:picChg>
        <pc:picChg chg="add del mod">
          <ac:chgData name="Neemias Informatica Lima" userId="b77af7bd85500281" providerId="LiveId" clId="{7D1CC9F5-6E0A-41F8-B5B9-DE5264088EBB}" dt="2026-05-10T20:45:20.532" v="1295" actId="478"/>
          <ac:picMkLst>
            <pc:docMk/>
            <pc:sldMk cId="3772032319" sldId="290"/>
            <ac:picMk id="11" creationId="{8D89E19E-61DE-1AC3-84BC-29BB878FDB3F}"/>
          </ac:picMkLst>
        </pc:picChg>
      </pc:sldChg>
      <pc:sldChg chg="addSp delSp modSp mod">
        <pc:chgData name="Neemias Informatica Lima" userId="b77af7bd85500281" providerId="LiveId" clId="{7D1CC9F5-6E0A-41F8-B5B9-DE5264088EBB}" dt="2026-05-10T23:52:32.561" v="2525" actId="313"/>
        <pc:sldMkLst>
          <pc:docMk/>
          <pc:sldMk cId="1768216317" sldId="291"/>
        </pc:sldMkLst>
        <pc:spChg chg="del">
          <ac:chgData name="Neemias Informatica Lima" userId="b77af7bd85500281" providerId="LiveId" clId="{7D1CC9F5-6E0A-41F8-B5B9-DE5264088EBB}" dt="2026-05-09T11:29:12.017" v="69" actId="478"/>
          <ac:spMkLst>
            <pc:docMk/>
            <pc:sldMk cId="1768216317" sldId="291"/>
            <ac:spMk id="2" creationId="{172D2B1B-6451-4FD4-1017-2C93932AF79A}"/>
          </ac:spMkLst>
        </pc:spChg>
        <pc:spChg chg="add del mod">
          <ac:chgData name="Neemias Informatica Lima" userId="b77af7bd85500281" providerId="LiveId" clId="{7D1CC9F5-6E0A-41F8-B5B9-DE5264088EBB}" dt="2026-05-10T21:36:28.347" v="1707" actId="478"/>
          <ac:spMkLst>
            <pc:docMk/>
            <pc:sldMk cId="1768216317" sldId="291"/>
            <ac:spMk id="2" creationId="{6E364964-3B31-D774-4C68-0472C9E4EB2A}"/>
          </ac:spMkLst>
        </pc:spChg>
        <pc:spChg chg="add del mod">
          <ac:chgData name="Neemias Informatica Lima" userId="b77af7bd85500281" providerId="LiveId" clId="{7D1CC9F5-6E0A-41F8-B5B9-DE5264088EBB}" dt="2026-05-10T20:10:50.638" v="1045" actId="478"/>
          <ac:spMkLst>
            <pc:docMk/>
            <pc:sldMk cId="1768216317" sldId="291"/>
            <ac:spMk id="2" creationId="{72327008-3C01-E300-AB33-C64772D59B2B}"/>
          </ac:spMkLst>
        </pc:spChg>
        <pc:spChg chg="add del mod">
          <ac:chgData name="Neemias Informatica Lima" userId="b77af7bd85500281" providerId="LiveId" clId="{7D1CC9F5-6E0A-41F8-B5B9-DE5264088EBB}" dt="2026-05-10T23:23:55.494" v="2332" actId="478"/>
          <ac:spMkLst>
            <pc:docMk/>
            <pc:sldMk cId="1768216317" sldId="291"/>
            <ac:spMk id="2" creationId="{75ABB873-DE72-AFCA-3C7D-B2396C89EEB0}"/>
          </ac:spMkLst>
        </pc:spChg>
        <pc:spChg chg="add del mod">
          <ac:chgData name="Neemias Informatica Lima" userId="b77af7bd85500281" providerId="LiveId" clId="{7D1CC9F5-6E0A-41F8-B5B9-DE5264088EBB}" dt="2026-05-10T21:36:28.347" v="1707" actId="478"/>
          <ac:spMkLst>
            <pc:docMk/>
            <pc:sldMk cId="1768216317" sldId="291"/>
            <ac:spMk id="3" creationId="{163E6E7F-DE43-DF94-D650-580F207418D9}"/>
          </ac:spMkLst>
        </pc:spChg>
        <pc:spChg chg="add del mod">
          <ac:chgData name="Neemias Informatica Lima" userId="b77af7bd85500281" providerId="LiveId" clId="{7D1CC9F5-6E0A-41F8-B5B9-DE5264088EBB}" dt="2026-05-10T20:10:50.638" v="1045" actId="478"/>
          <ac:spMkLst>
            <pc:docMk/>
            <pc:sldMk cId="1768216317" sldId="291"/>
            <ac:spMk id="3" creationId="{529A8A01-DF91-F5BF-D4F6-E72C2EA173EE}"/>
          </ac:spMkLst>
        </pc:spChg>
        <pc:spChg chg="add del mod">
          <ac:chgData name="Neemias Informatica Lima" userId="b77af7bd85500281" providerId="LiveId" clId="{7D1CC9F5-6E0A-41F8-B5B9-DE5264088EBB}" dt="2026-05-10T23:23:55.494" v="2332" actId="478"/>
          <ac:spMkLst>
            <pc:docMk/>
            <pc:sldMk cId="1768216317" sldId="291"/>
            <ac:spMk id="3" creationId="{FA107C5A-FD67-4840-37BB-29794D9F7CEA}"/>
          </ac:spMkLst>
        </pc:spChg>
        <pc:spChg chg="add mod">
          <ac:chgData name="Neemias Informatica Lima" userId="b77af7bd85500281" providerId="LiveId" clId="{7D1CC9F5-6E0A-41F8-B5B9-DE5264088EBB}" dt="2026-05-10T23:23:55.939" v="2333"/>
          <ac:spMkLst>
            <pc:docMk/>
            <pc:sldMk cId="1768216317" sldId="291"/>
            <ac:spMk id="5" creationId="{1D6882DC-2489-F635-301D-E778D4196971}"/>
          </ac:spMkLst>
        </pc:spChg>
        <pc:spChg chg="del">
          <ac:chgData name="Neemias Informatica Lima" userId="b77af7bd85500281" providerId="LiveId" clId="{7D1CC9F5-6E0A-41F8-B5B9-DE5264088EBB}" dt="2026-05-09T11:29:12.017" v="69" actId="478"/>
          <ac:spMkLst>
            <pc:docMk/>
            <pc:sldMk cId="1768216317" sldId="291"/>
            <ac:spMk id="5" creationId="{4F6ADF33-F842-4305-DBDE-F4D61CDD334B}"/>
          </ac:spMkLst>
        </pc:spChg>
        <pc:spChg chg="add del mod">
          <ac:chgData name="Neemias Informatica Lima" userId="b77af7bd85500281" providerId="LiveId" clId="{7D1CC9F5-6E0A-41F8-B5B9-DE5264088EBB}" dt="2026-05-10T20:50:22.589" v="1299" actId="478"/>
          <ac:spMkLst>
            <pc:docMk/>
            <pc:sldMk cId="1768216317" sldId="291"/>
            <ac:spMk id="5" creationId="{766185FE-4A8F-5EA4-07E6-8A52C02BFA74}"/>
          </ac:spMkLst>
        </pc:spChg>
        <pc:spChg chg="add del mod">
          <ac:chgData name="Neemias Informatica Lima" userId="b77af7bd85500281" providerId="LiveId" clId="{7D1CC9F5-6E0A-41F8-B5B9-DE5264088EBB}" dt="2026-05-10T22:28:55.256" v="2017" actId="478"/>
          <ac:spMkLst>
            <pc:docMk/>
            <pc:sldMk cId="1768216317" sldId="291"/>
            <ac:spMk id="5" creationId="{A9717E9E-C9F9-0087-E31F-8A1429A4F442}"/>
          </ac:spMkLst>
        </pc:spChg>
        <pc:spChg chg="add del mod">
          <ac:chgData name="Neemias Informatica Lima" userId="b77af7bd85500281" providerId="LiveId" clId="{7D1CC9F5-6E0A-41F8-B5B9-DE5264088EBB}" dt="2026-05-09T23:29:03.050" v="509" actId="478"/>
          <ac:spMkLst>
            <pc:docMk/>
            <pc:sldMk cId="1768216317" sldId="291"/>
            <ac:spMk id="6" creationId="{1AB0B740-10E8-7E9D-3D1D-722A35C5F61E}"/>
          </ac:spMkLst>
        </pc:spChg>
        <pc:spChg chg="add del mod">
          <ac:chgData name="Neemias Informatica Lima" userId="b77af7bd85500281" providerId="LiveId" clId="{7D1CC9F5-6E0A-41F8-B5B9-DE5264088EBB}" dt="2026-05-10T20:50:22.589" v="1299" actId="478"/>
          <ac:spMkLst>
            <pc:docMk/>
            <pc:sldMk cId="1768216317" sldId="291"/>
            <ac:spMk id="6" creationId="{59146A84-481A-53EA-7E02-59E710FE39B6}"/>
          </ac:spMkLst>
        </pc:spChg>
        <pc:spChg chg="add del mod">
          <ac:chgData name="Neemias Informatica Lima" userId="b77af7bd85500281" providerId="LiveId" clId="{7D1CC9F5-6E0A-41F8-B5B9-DE5264088EBB}" dt="2026-05-10T22:28:55.256" v="2017" actId="478"/>
          <ac:spMkLst>
            <pc:docMk/>
            <pc:sldMk cId="1768216317" sldId="291"/>
            <ac:spMk id="6" creationId="{6AF271DD-02A6-0825-9348-8D533F5A2C83}"/>
          </ac:spMkLst>
        </pc:spChg>
        <pc:spChg chg="add mod">
          <ac:chgData name="Neemias Informatica Lima" userId="b77af7bd85500281" providerId="LiveId" clId="{7D1CC9F5-6E0A-41F8-B5B9-DE5264088EBB}" dt="2026-05-10T23:23:55.939" v="2333"/>
          <ac:spMkLst>
            <pc:docMk/>
            <pc:sldMk cId="1768216317" sldId="291"/>
            <ac:spMk id="6" creationId="{E308DC58-0711-53C1-7761-6D0D14353B83}"/>
          </ac:spMkLst>
        </pc:spChg>
        <pc:spChg chg="add del mod">
          <ac:chgData name="Neemias Informatica Lima" userId="b77af7bd85500281" providerId="LiveId" clId="{7D1CC9F5-6E0A-41F8-B5B9-DE5264088EBB}" dt="2026-05-09T23:29:03.050" v="509" actId="478"/>
          <ac:spMkLst>
            <pc:docMk/>
            <pc:sldMk cId="1768216317" sldId="291"/>
            <ac:spMk id="7" creationId="{5E95AFEC-4E4D-CB12-4BC5-FF7DF0C957A0}"/>
          </ac:spMkLst>
        </pc:spChg>
        <pc:spChg chg="mod">
          <ac:chgData name="Neemias Informatica Lima" userId="b77af7bd85500281" providerId="LiveId" clId="{7D1CC9F5-6E0A-41F8-B5B9-DE5264088EBB}" dt="2026-05-10T23:52:32.561" v="2525" actId="313"/>
          <ac:spMkLst>
            <pc:docMk/>
            <pc:sldMk cId="1768216317" sldId="291"/>
            <ac:spMk id="12" creationId="{FD5EC092-AC81-4728-9A45-4C4BB5B95C65}"/>
          </ac:spMkLst>
        </pc:spChg>
        <pc:spChg chg="mod">
          <ac:chgData name="Neemias Informatica Lima" userId="b77af7bd85500281" providerId="LiveId" clId="{7D1CC9F5-6E0A-41F8-B5B9-DE5264088EBB}" dt="2026-05-10T23:50:21.374" v="2478"/>
          <ac:spMkLst>
            <pc:docMk/>
            <pc:sldMk cId="1768216317" sldId="291"/>
            <ac:spMk id="14" creationId="{00000000-0000-0000-0000-000000000000}"/>
          </ac:spMkLst>
        </pc:spChg>
        <pc:picChg chg="del">
          <ac:chgData name="Neemias Informatica Lima" userId="b77af7bd85500281" providerId="LiveId" clId="{7D1CC9F5-6E0A-41F8-B5B9-DE5264088EBB}" dt="2026-05-09T11:29:12.017" v="69" actId="478"/>
          <ac:picMkLst>
            <pc:docMk/>
            <pc:sldMk cId="1768216317" sldId="291"/>
            <ac:picMk id="3" creationId="{9A2B89B4-F682-0CD3-3C61-1078A02A6277}"/>
          </ac:picMkLst>
        </pc:picChg>
        <pc:picChg chg="del">
          <ac:chgData name="Neemias Informatica Lima" userId="b77af7bd85500281" providerId="LiveId" clId="{7D1CC9F5-6E0A-41F8-B5B9-DE5264088EBB}" dt="2026-05-09T11:29:12.017" v="69" actId="478"/>
          <ac:picMkLst>
            <pc:docMk/>
            <pc:sldMk cId="1768216317" sldId="291"/>
            <ac:picMk id="4" creationId="{1E6B1222-9DCF-D8F4-1ED5-D4A70E9AD9D6}"/>
          </ac:picMkLst>
        </pc:picChg>
        <pc:picChg chg="add del mod">
          <ac:chgData name="Neemias Informatica Lima" userId="b77af7bd85500281" providerId="LiveId" clId="{7D1CC9F5-6E0A-41F8-B5B9-DE5264088EBB}" dt="2026-05-10T23:23:55.494" v="2332" actId="478"/>
          <ac:picMkLst>
            <pc:docMk/>
            <pc:sldMk cId="1768216317" sldId="291"/>
            <ac:picMk id="4" creationId="{4C848508-35DE-EC7F-F861-D0B00414EDBC}"/>
          </ac:picMkLst>
        </pc:picChg>
        <pc:picChg chg="add del mod">
          <ac:chgData name="Neemias Informatica Lima" userId="b77af7bd85500281" providerId="LiveId" clId="{7D1CC9F5-6E0A-41F8-B5B9-DE5264088EBB}" dt="2026-05-10T21:36:28.347" v="1707" actId="478"/>
          <ac:picMkLst>
            <pc:docMk/>
            <pc:sldMk cId="1768216317" sldId="291"/>
            <ac:picMk id="4" creationId="{84AD96B5-D561-050D-C4D9-2DA347EE264C}"/>
          </ac:picMkLst>
        </pc:picChg>
        <pc:picChg chg="add del mod">
          <ac:chgData name="Neemias Informatica Lima" userId="b77af7bd85500281" providerId="LiveId" clId="{7D1CC9F5-6E0A-41F8-B5B9-DE5264088EBB}" dt="2026-05-10T20:10:50.638" v="1045" actId="478"/>
          <ac:picMkLst>
            <pc:docMk/>
            <pc:sldMk cId="1768216317" sldId="291"/>
            <ac:picMk id="4" creationId="{A419C071-A4E9-2004-4A0F-83315AD6A8AA}"/>
          </ac:picMkLst>
        </pc:picChg>
        <pc:picChg chg="add del mod">
          <ac:chgData name="Neemias Informatica Lima" userId="b77af7bd85500281" providerId="LiveId" clId="{7D1CC9F5-6E0A-41F8-B5B9-DE5264088EBB}" dt="2026-05-10T22:28:55.256" v="2017" actId="478"/>
          <ac:picMkLst>
            <pc:docMk/>
            <pc:sldMk cId="1768216317" sldId="291"/>
            <ac:picMk id="7" creationId="{4680FB85-DAF1-0A38-CE79-F729B8679D43}"/>
          </ac:picMkLst>
        </pc:picChg>
        <pc:picChg chg="add del mod">
          <ac:chgData name="Neemias Informatica Lima" userId="b77af7bd85500281" providerId="LiveId" clId="{7D1CC9F5-6E0A-41F8-B5B9-DE5264088EBB}" dt="2026-05-10T20:50:22.589" v="1299" actId="478"/>
          <ac:picMkLst>
            <pc:docMk/>
            <pc:sldMk cId="1768216317" sldId="291"/>
            <ac:picMk id="7" creationId="{C7D53305-DD43-8D7F-9555-DDCADB072B36}"/>
          </ac:picMkLst>
        </pc:picChg>
        <pc:picChg chg="add mod">
          <ac:chgData name="Neemias Informatica Lima" userId="b77af7bd85500281" providerId="LiveId" clId="{7D1CC9F5-6E0A-41F8-B5B9-DE5264088EBB}" dt="2026-05-10T23:23:55.939" v="2333"/>
          <ac:picMkLst>
            <pc:docMk/>
            <pc:sldMk cId="1768216317" sldId="291"/>
            <ac:picMk id="7" creationId="{D1F9BDBA-8874-E884-C43F-561EAA1790A5}"/>
          </ac:picMkLst>
        </pc:picChg>
        <pc:picChg chg="add del mod">
          <ac:chgData name="Neemias Informatica Lima" userId="b77af7bd85500281" providerId="LiveId" clId="{7D1CC9F5-6E0A-41F8-B5B9-DE5264088EBB}" dt="2026-05-09T23:29:03.050" v="509" actId="478"/>
          <ac:picMkLst>
            <pc:docMk/>
            <pc:sldMk cId="1768216317" sldId="291"/>
            <ac:picMk id="8" creationId="{03BBFCEA-20FD-79C4-B983-95C388CF25BE}"/>
          </ac:picMkLst>
        </pc:picChg>
        <pc:picChg chg="add mod">
          <ac:chgData name="Neemias Informatica Lima" userId="b77af7bd85500281" providerId="LiveId" clId="{7D1CC9F5-6E0A-41F8-B5B9-DE5264088EBB}" dt="2026-05-09T11:29:12.341" v="70"/>
          <ac:picMkLst>
            <pc:docMk/>
            <pc:sldMk cId="1768216317" sldId="291"/>
            <ac:picMk id="9" creationId="{6BAC86DA-EF07-A496-18A4-92900847B3CE}"/>
          </ac:picMkLst>
        </pc:picChg>
      </pc:sldChg>
      <pc:sldChg chg="addSp delSp modSp mod">
        <pc:chgData name="Neemias Informatica Lima" userId="b77af7bd85500281" providerId="LiveId" clId="{7D1CC9F5-6E0A-41F8-B5B9-DE5264088EBB}" dt="2026-05-10T23:55:27.553" v="2576" actId="20577"/>
        <pc:sldMkLst>
          <pc:docMk/>
          <pc:sldMk cId="3757265641" sldId="292"/>
        </pc:sldMkLst>
        <pc:spChg chg="add del mod">
          <ac:chgData name="Neemias Informatica Lima" userId="b77af7bd85500281" providerId="LiveId" clId="{7D1CC9F5-6E0A-41F8-B5B9-DE5264088EBB}" dt="2026-05-10T21:36:41.212" v="1711" actId="478"/>
          <ac:spMkLst>
            <pc:docMk/>
            <pc:sldMk cId="3757265641" sldId="292"/>
            <ac:spMk id="2" creationId="{2EA802A2-03D5-C6AC-A40C-8AB56565F2E5}"/>
          </ac:spMkLst>
        </pc:spChg>
        <pc:spChg chg="add del mod">
          <ac:chgData name="Neemias Informatica Lima" userId="b77af7bd85500281" providerId="LiveId" clId="{7D1CC9F5-6E0A-41F8-B5B9-DE5264088EBB}" dt="2026-05-10T20:11:09.094" v="1049" actId="478"/>
          <ac:spMkLst>
            <pc:docMk/>
            <pc:sldMk cId="3757265641" sldId="292"/>
            <ac:spMk id="2" creationId="{59FF3EE1-F579-7DCC-7366-4EA6CCA7EB55}"/>
          </ac:spMkLst>
        </pc:spChg>
        <pc:spChg chg="del">
          <ac:chgData name="Neemias Informatica Lima" userId="b77af7bd85500281" providerId="LiveId" clId="{7D1CC9F5-6E0A-41F8-B5B9-DE5264088EBB}" dt="2026-05-09T11:29:24.273" v="73" actId="478"/>
          <ac:spMkLst>
            <pc:docMk/>
            <pc:sldMk cId="3757265641" sldId="292"/>
            <ac:spMk id="2" creationId="{5E2E5739-2ACB-0A05-7834-743141302D47}"/>
          </ac:spMkLst>
        </pc:spChg>
        <pc:spChg chg="add del mod">
          <ac:chgData name="Neemias Informatica Lima" userId="b77af7bd85500281" providerId="LiveId" clId="{7D1CC9F5-6E0A-41F8-B5B9-DE5264088EBB}" dt="2026-05-10T23:24:20.157" v="2336" actId="478"/>
          <ac:spMkLst>
            <pc:docMk/>
            <pc:sldMk cId="3757265641" sldId="292"/>
            <ac:spMk id="2" creationId="{6F07200B-7B91-07B9-C3F1-1D4AA49BCCFC}"/>
          </ac:spMkLst>
        </pc:spChg>
        <pc:spChg chg="add del mod">
          <ac:chgData name="Neemias Informatica Lima" userId="b77af7bd85500281" providerId="LiveId" clId="{7D1CC9F5-6E0A-41F8-B5B9-DE5264088EBB}" dt="2026-05-10T21:36:41.212" v="1711" actId="478"/>
          <ac:spMkLst>
            <pc:docMk/>
            <pc:sldMk cId="3757265641" sldId="292"/>
            <ac:spMk id="3" creationId="{0B3CF655-3D7D-3BE4-8AEA-B74E8256EEBC}"/>
          </ac:spMkLst>
        </pc:spChg>
        <pc:spChg chg="add del mod">
          <ac:chgData name="Neemias Informatica Lima" userId="b77af7bd85500281" providerId="LiveId" clId="{7D1CC9F5-6E0A-41F8-B5B9-DE5264088EBB}" dt="2026-05-10T20:11:09.094" v="1049" actId="478"/>
          <ac:spMkLst>
            <pc:docMk/>
            <pc:sldMk cId="3757265641" sldId="292"/>
            <ac:spMk id="3" creationId="{5F1746B4-336B-B4F6-4973-E4422E04A0D9}"/>
          </ac:spMkLst>
        </pc:spChg>
        <pc:spChg chg="add del mod">
          <ac:chgData name="Neemias Informatica Lima" userId="b77af7bd85500281" providerId="LiveId" clId="{7D1CC9F5-6E0A-41F8-B5B9-DE5264088EBB}" dt="2026-05-10T23:24:20.157" v="2336" actId="478"/>
          <ac:spMkLst>
            <pc:docMk/>
            <pc:sldMk cId="3757265641" sldId="292"/>
            <ac:spMk id="3" creationId="{E6C43EA3-3A31-F87E-C944-D85244EEEDA7}"/>
          </ac:spMkLst>
        </pc:spChg>
        <pc:spChg chg="add del mod">
          <ac:chgData name="Neemias Informatica Lima" userId="b77af7bd85500281" providerId="LiveId" clId="{7D1CC9F5-6E0A-41F8-B5B9-DE5264088EBB}" dt="2026-05-10T20:50:41.604" v="1303" actId="478"/>
          <ac:spMkLst>
            <pc:docMk/>
            <pc:sldMk cId="3757265641" sldId="292"/>
            <ac:spMk id="5" creationId="{016F7289-DD5E-3791-562D-B24C6A2B3515}"/>
          </ac:spMkLst>
        </pc:spChg>
        <pc:spChg chg="add del mod">
          <ac:chgData name="Neemias Informatica Lima" userId="b77af7bd85500281" providerId="LiveId" clId="{7D1CC9F5-6E0A-41F8-B5B9-DE5264088EBB}" dt="2026-05-10T22:30:46.121" v="2021" actId="478"/>
          <ac:spMkLst>
            <pc:docMk/>
            <pc:sldMk cId="3757265641" sldId="292"/>
            <ac:spMk id="5" creationId="{1DEB8BD5-E480-0F7D-8F2E-065CB4F6A41D}"/>
          </ac:spMkLst>
        </pc:spChg>
        <pc:spChg chg="add mod">
          <ac:chgData name="Neemias Informatica Lima" userId="b77af7bd85500281" providerId="LiveId" clId="{7D1CC9F5-6E0A-41F8-B5B9-DE5264088EBB}" dt="2026-05-10T23:24:20.563" v="2337"/>
          <ac:spMkLst>
            <pc:docMk/>
            <pc:sldMk cId="3757265641" sldId="292"/>
            <ac:spMk id="5" creationId="{888596B5-7331-461B-D59C-ABD4A6151213}"/>
          </ac:spMkLst>
        </pc:spChg>
        <pc:spChg chg="del">
          <ac:chgData name="Neemias Informatica Lima" userId="b77af7bd85500281" providerId="LiveId" clId="{7D1CC9F5-6E0A-41F8-B5B9-DE5264088EBB}" dt="2026-05-09T11:29:24.273" v="73" actId="478"/>
          <ac:spMkLst>
            <pc:docMk/>
            <pc:sldMk cId="3757265641" sldId="292"/>
            <ac:spMk id="5" creationId="{D7FE8F36-92B7-8FDA-0C6E-6D171ED00D17}"/>
          </ac:spMkLst>
        </pc:spChg>
        <pc:spChg chg="add del mod">
          <ac:chgData name="Neemias Informatica Lima" userId="b77af7bd85500281" providerId="LiveId" clId="{7D1CC9F5-6E0A-41F8-B5B9-DE5264088EBB}" dt="2026-05-09T23:29:16.642" v="513" actId="478"/>
          <ac:spMkLst>
            <pc:docMk/>
            <pc:sldMk cId="3757265641" sldId="292"/>
            <ac:spMk id="6" creationId="{268C753B-4D63-C69B-B690-B7FDFE219AE4}"/>
          </ac:spMkLst>
        </pc:spChg>
        <pc:spChg chg="add del mod">
          <ac:chgData name="Neemias Informatica Lima" userId="b77af7bd85500281" providerId="LiveId" clId="{7D1CC9F5-6E0A-41F8-B5B9-DE5264088EBB}" dt="2026-05-10T22:30:46.121" v="2021" actId="478"/>
          <ac:spMkLst>
            <pc:docMk/>
            <pc:sldMk cId="3757265641" sldId="292"/>
            <ac:spMk id="6" creationId="{33E965E8-0603-EBD6-D15A-531384571E49}"/>
          </ac:spMkLst>
        </pc:spChg>
        <pc:spChg chg="add del mod">
          <ac:chgData name="Neemias Informatica Lima" userId="b77af7bd85500281" providerId="LiveId" clId="{7D1CC9F5-6E0A-41F8-B5B9-DE5264088EBB}" dt="2026-05-10T20:50:41.604" v="1303" actId="478"/>
          <ac:spMkLst>
            <pc:docMk/>
            <pc:sldMk cId="3757265641" sldId="292"/>
            <ac:spMk id="6" creationId="{3E49F58F-1701-A94D-6A4A-E59F39E0B912}"/>
          </ac:spMkLst>
        </pc:spChg>
        <pc:spChg chg="add mod">
          <ac:chgData name="Neemias Informatica Lima" userId="b77af7bd85500281" providerId="LiveId" clId="{7D1CC9F5-6E0A-41F8-B5B9-DE5264088EBB}" dt="2026-05-10T23:24:20.563" v="2337"/>
          <ac:spMkLst>
            <pc:docMk/>
            <pc:sldMk cId="3757265641" sldId="292"/>
            <ac:spMk id="6" creationId="{53F551CE-6E56-E2DF-D0D0-88A7844C7F23}"/>
          </ac:spMkLst>
        </pc:spChg>
        <pc:spChg chg="add del mod">
          <ac:chgData name="Neemias Informatica Lima" userId="b77af7bd85500281" providerId="LiveId" clId="{7D1CC9F5-6E0A-41F8-B5B9-DE5264088EBB}" dt="2026-05-09T23:29:16.642" v="513" actId="478"/>
          <ac:spMkLst>
            <pc:docMk/>
            <pc:sldMk cId="3757265641" sldId="292"/>
            <ac:spMk id="7" creationId="{42E1BA84-0B94-A7BE-2FEC-8F78766F8C66}"/>
          </ac:spMkLst>
        </pc:spChg>
        <pc:spChg chg="mod">
          <ac:chgData name="Neemias Informatica Lima" userId="b77af7bd85500281" providerId="LiveId" clId="{7D1CC9F5-6E0A-41F8-B5B9-DE5264088EBB}" dt="2026-05-10T23:55:27.553" v="2576" actId="20577"/>
          <ac:spMkLst>
            <pc:docMk/>
            <pc:sldMk cId="3757265641" sldId="292"/>
            <ac:spMk id="12" creationId="{1EC42BAA-B890-43DD-B4F0-9AB5685AF2FE}"/>
          </ac:spMkLst>
        </pc:spChg>
        <pc:spChg chg="mod">
          <ac:chgData name="Neemias Informatica Lima" userId="b77af7bd85500281" providerId="LiveId" clId="{7D1CC9F5-6E0A-41F8-B5B9-DE5264088EBB}" dt="2026-05-10T23:53:12.365" v="2529"/>
          <ac:spMkLst>
            <pc:docMk/>
            <pc:sldMk cId="3757265641" sldId="292"/>
            <ac:spMk id="14" creationId="{00000000-0000-0000-0000-000000000000}"/>
          </ac:spMkLst>
        </pc:spChg>
        <pc:picChg chg="del">
          <ac:chgData name="Neemias Informatica Lima" userId="b77af7bd85500281" providerId="LiveId" clId="{7D1CC9F5-6E0A-41F8-B5B9-DE5264088EBB}" dt="2026-05-09T11:29:24.273" v="73" actId="478"/>
          <ac:picMkLst>
            <pc:docMk/>
            <pc:sldMk cId="3757265641" sldId="292"/>
            <ac:picMk id="3" creationId="{7F02D265-A30E-9B9B-E7DA-AF20305EDA12}"/>
          </ac:picMkLst>
        </pc:picChg>
        <pc:picChg chg="add del mod">
          <ac:chgData name="Neemias Informatica Lima" userId="b77af7bd85500281" providerId="LiveId" clId="{7D1CC9F5-6E0A-41F8-B5B9-DE5264088EBB}" dt="2026-05-10T20:11:09.094" v="1049" actId="478"/>
          <ac:picMkLst>
            <pc:docMk/>
            <pc:sldMk cId="3757265641" sldId="292"/>
            <ac:picMk id="4" creationId="{25BD5B29-6726-EC19-6BE2-9B1CA060BAC2}"/>
          </ac:picMkLst>
        </pc:picChg>
        <pc:picChg chg="add del mod">
          <ac:chgData name="Neemias Informatica Lima" userId="b77af7bd85500281" providerId="LiveId" clId="{7D1CC9F5-6E0A-41F8-B5B9-DE5264088EBB}" dt="2026-05-10T23:24:20.157" v="2336" actId="478"/>
          <ac:picMkLst>
            <pc:docMk/>
            <pc:sldMk cId="3757265641" sldId="292"/>
            <ac:picMk id="4" creationId="{2629FA39-9465-1BBF-91AD-90A57BC726B9}"/>
          </ac:picMkLst>
        </pc:picChg>
        <pc:picChg chg="add del mod">
          <ac:chgData name="Neemias Informatica Lima" userId="b77af7bd85500281" providerId="LiveId" clId="{7D1CC9F5-6E0A-41F8-B5B9-DE5264088EBB}" dt="2026-05-10T21:36:41.212" v="1711" actId="478"/>
          <ac:picMkLst>
            <pc:docMk/>
            <pc:sldMk cId="3757265641" sldId="292"/>
            <ac:picMk id="4" creationId="{64ECB1FC-AC4F-4066-BE07-27A904715A0E}"/>
          </ac:picMkLst>
        </pc:picChg>
        <pc:picChg chg="del">
          <ac:chgData name="Neemias Informatica Lima" userId="b77af7bd85500281" providerId="LiveId" clId="{7D1CC9F5-6E0A-41F8-B5B9-DE5264088EBB}" dt="2026-05-09T11:29:24.273" v="73" actId="478"/>
          <ac:picMkLst>
            <pc:docMk/>
            <pc:sldMk cId="3757265641" sldId="292"/>
            <ac:picMk id="4" creationId="{849D9F32-5C5B-D758-2634-2985614456E9}"/>
          </ac:picMkLst>
        </pc:picChg>
        <pc:picChg chg="add del mod">
          <ac:chgData name="Neemias Informatica Lima" userId="b77af7bd85500281" providerId="LiveId" clId="{7D1CC9F5-6E0A-41F8-B5B9-DE5264088EBB}" dt="2026-05-10T20:50:41.604" v="1303" actId="478"/>
          <ac:picMkLst>
            <pc:docMk/>
            <pc:sldMk cId="3757265641" sldId="292"/>
            <ac:picMk id="7" creationId="{83E9BB5F-1C20-CD6C-9D9E-7E5978F8B7A2}"/>
          </ac:picMkLst>
        </pc:picChg>
        <pc:picChg chg="add del mod">
          <ac:chgData name="Neemias Informatica Lima" userId="b77af7bd85500281" providerId="LiveId" clId="{7D1CC9F5-6E0A-41F8-B5B9-DE5264088EBB}" dt="2026-05-10T22:30:46.121" v="2021" actId="478"/>
          <ac:picMkLst>
            <pc:docMk/>
            <pc:sldMk cId="3757265641" sldId="292"/>
            <ac:picMk id="7" creationId="{B9444C3E-E48D-2E43-EE74-3FA17700C063}"/>
          </ac:picMkLst>
        </pc:picChg>
        <pc:picChg chg="add mod">
          <ac:chgData name="Neemias Informatica Lima" userId="b77af7bd85500281" providerId="LiveId" clId="{7D1CC9F5-6E0A-41F8-B5B9-DE5264088EBB}" dt="2026-05-10T23:24:20.563" v="2337"/>
          <ac:picMkLst>
            <pc:docMk/>
            <pc:sldMk cId="3757265641" sldId="292"/>
            <ac:picMk id="7" creationId="{C6651A89-F52E-60F1-11A8-1833D685C26D}"/>
          </ac:picMkLst>
        </pc:picChg>
        <pc:picChg chg="add del mod">
          <ac:chgData name="Neemias Informatica Lima" userId="b77af7bd85500281" providerId="LiveId" clId="{7D1CC9F5-6E0A-41F8-B5B9-DE5264088EBB}" dt="2026-05-09T23:29:16.642" v="513" actId="478"/>
          <ac:picMkLst>
            <pc:docMk/>
            <pc:sldMk cId="3757265641" sldId="292"/>
            <ac:picMk id="8" creationId="{5038D286-ECC1-A638-FA31-C2A16B2D0934}"/>
          </ac:picMkLst>
        </pc:picChg>
        <pc:picChg chg="add mod">
          <ac:chgData name="Neemias Informatica Lima" userId="b77af7bd85500281" providerId="LiveId" clId="{7D1CC9F5-6E0A-41F8-B5B9-DE5264088EBB}" dt="2026-05-09T11:29:24.566" v="74"/>
          <ac:picMkLst>
            <pc:docMk/>
            <pc:sldMk cId="3757265641" sldId="292"/>
            <ac:picMk id="9" creationId="{AD361222-E696-A6F5-B770-3AB14853ABD1}"/>
          </ac:picMkLst>
        </pc:picChg>
      </pc:sldChg>
      <pc:sldChg chg="addSp delSp modSp mod">
        <pc:chgData name="Neemias Informatica Lima" userId="b77af7bd85500281" providerId="LiveId" clId="{7D1CC9F5-6E0A-41F8-B5B9-DE5264088EBB}" dt="2026-05-10T23:56:38.969" v="2611" actId="20577"/>
        <pc:sldMkLst>
          <pc:docMk/>
          <pc:sldMk cId="3114938747" sldId="293"/>
        </pc:sldMkLst>
        <pc:spChg chg="add del mod">
          <ac:chgData name="Neemias Informatica Lima" userId="b77af7bd85500281" providerId="LiveId" clId="{7D1CC9F5-6E0A-41F8-B5B9-DE5264088EBB}" dt="2026-05-10T23:24:38.133" v="2338" actId="478"/>
          <ac:spMkLst>
            <pc:docMk/>
            <pc:sldMk cId="3114938747" sldId="293"/>
            <ac:spMk id="2" creationId="{01497762-785A-871F-41DB-5C7947E04564}"/>
          </ac:spMkLst>
        </pc:spChg>
        <pc:spChg chg="add del mod">
          <ac:chgData name="Neemias Informatica Lima" userId="b77af7bd85500281" providerId="LiveId" clId="{7D1CC9F5-6E0A-41F8-B5B9-DE5264088EBB}" dt="2026-05-10T21:36:46.378" v="1713" actId="478"/>
          <ac:spMkLst>
            <pc:docMk/>
            <pc:sldMk cId="3114938747" sldId="293"/>
            <ac:spMk id="2" creationId="{0D1DF6CF-E087-5AC4-4B1E-36657C54511B}"/>
          </ac:spMkLst>
        </pc:spChg>
        <pc:spChg chg="add del mod">
          <ac:chgData name="Neemias Informatica Lima" userId="b77af7bd85500281" providerId="LiveId" clId="{7D1CC9F5-6E0A-41F8-B5B9-DE5264088EBB}" dt="2026-05-10T20:11:17.679" v="1051" actId="478"/>
          <ac:spMkLst>
            <pc:docMk/>
            <pc:sldMk cId="3114938747" sldId="293"/>
            <ac:spMk id="2" creationId="{388BDE55-97E3-1E89-3BD6-1680FE64E687}"/>
          </ac:spMkLst>
        </pc:spChg>
        <pc:spChg chg="del">
          <ac:chgData name="Neemias Informatica Lima" userId="b77af7bd85500281" providerId="LiveId" clId="{7D1CC9F5-6E0A-41F8-B5B9-DE5264088EBB}" dt="2026-05-09T11:29:30.817" v="75" actId="478"/>
          <ac:spMkLst>
            <pc:docMk/>
            <pc:sldMk cId="3114938747" sldId="293"/>
            <ac:spMk id="2" creationId="{D561691D-0EB8-5E01-9719-F7A41018BFFC}"/>
          </ac:spMkLst>
        </pc:spChg>
        <pc:spChg chg="add del mod">
          <ac:chgData name="Neemias Informatica Lima" userId="b77af7bd85500281" providerId="LiveId" clId="{7D1CC9F5-6E0A-41F8-B5B9-DE5264088EBB}" dt="2026-05-10T20:11:17.679" v="1051" actId="478"/>
          <ac:spMkLst>
            <pc:docMk/>
            <pc:sldMk cId="3114938747" sldId="293"/>
            <ac:spMk id="3" creationId="{6913DD33-28F7-63C6-AD8D-904D667E78A1}"/>
          </ac:spMkLst>
        </pc:spChg>
        <pc:spChg chg="add del mod">
          <ac:chgData name="Neemias Informatica Lima" userId="b77af7bd85500281" providerId="LiveId" clId="{7D1CC9F5-6E0A-41F8-B5B9-DE5264088EBB}" dt="2026-05-10T21:36:46.378" v="1713" actId="478"/>
          <ac:spMkLst>
            <pc:docMk/>
            <pc:sldMk cId="3114938747" sldId="293"/>
            <ac:spMk id="3" creationId="{EE906F14-6FE9-2F19-5902-3B9D4E1E9346}"/>
          </ac:spMkLst>
        </pc:spChg>
        <pc:spChg chg="add del mod">
          <ac:chgData name="Neemias Informatica Lima" userId="b77af7bd85500281" providerId="LiveId" clId="{7D1CC9F5-6E0A-41F8-B5B9-DE5264088EBB}" dt="2026-05-10T23:24:38.133" v="2338" actId="478"/>
          <ac:spMkLst>
            <pc:docMk/>
            <pc:sldMk cId="3114938747" sldId="293"/>
            <ac:spMk id="3" creationId="{F06EE3B3-68A1-F48A-CF95-D9896457B52C}"/>
          </ac:spMkLst>
        </pc:spChg>
        <pc:spChg chg="add del mod">
          <ac:chgData name="Neemias Informatica Lima" userId="b77af7bd85500281" providerId="LiveId" clId="{7D1CC9F5-6E0A-41F8-B5B9-DE5264088EBB}" dt="2026-05-09T23:30:00.778" v="515" actId="478"/>
          <ac:spMkLst>
            <pc:docMk/>
            <pc:sldMk cId="3114938747" sldId="293"/>
            <ac:spMk id="5" creationId="{53F2FE35-8C58-1547-BB77-FEC56A1DB0B9}"/>
          </ac:spMkLst>
        </pc:spChg>
        <pc:spChg chg="add del mod">
          <ac:chgData name="Neemias Informatica Lima" userId="b77af7bd85500281" providerId="LiveId" clId="{7D1CC9F5-6E0A-41F8-B5B9-DE5264088EBB}" dt="2026-05-10T20:51:03.827" v="1305" actId="478"/>
          <ac:spMkLst>
            <pc:docMk/>
            <pc:sldMk cId="3114938747" sldId="293"/>
            <ac:spMk id="5" creationId="{8BA99165-22A7-F423-86E9-3705CA90E19B}"/>
          </ac:spMkLst>
        </pc:spChg>
        <pc:spChg chg="add del mod">
          <ac:chgData name="Neemias Informatica Lima" userId="b77af7bd85500281" providerId="LiveId" clId="{7D1CC9F5-6E0A-41F8-B5B9-DE5264088EBB}" dt="2026-05-10T22:30:52.656" v="2023" actId="478"/>
          <ac:spMkLst>
            <pc:docMk/>
            <pc:sldMk cId="3114938747" sldId="293"/>
            <ac:spMk id="5" creationId="{90A42F6E-A5C3-777C-610E-3A9562AEB880}"/>
          </ac:spMkLst>
        </pc:spChg>
        <pc:spChg chg="add mod">
          <ac:chgData name="Neemias Informatica Lima" userId="b77af7bd85500281" providerId="LiveId" clId="{7D1CC9F5-6E0A-41F8-B5B9-DE5264088EBB}" dt="2026-05-10T23:24:38.588" v="2339"/>
          <ac:spMkLst>
            <pc:docMk/>
            <pc:sldMk cId="3114938747" sldId="293"/>
            <ac:spMk id="5" creationId="{F7B31820-4C6A-6BE2-794D-D23B09CC33E1}"/>
          </ac:spMkLst>
        </pc:spChg>
        <pc:spChg chg="add del mod">
          <ac:chgData name="Neemias Informatica Lima" userId="b77af7bd85500281" providerId="LiveId" clId="{7D1CC9F5-6E0A-41F8-B5B9-DE5264088EBB}" dt="2026-05-10T22:30:52.656" v="2023" actId="478"/>
          <ac:spMkLst>
            <pc:docMk/>
            <pc:sldMk cId="3114938747" sldId="293"/>
            <ac:spMk id="6" creationId="{047FA7DA-B603-A291-582F-F02A9B130123}"/>
          </ac:spMkLst>
        </pc:spChg>
        <pc:spChg chg="add mod">
          <ac:chgData name="Neemias Informatica Lima" userId="b77af7bd85500281" providerId="LiveId" clId="{7D1CC9F5-6E0A-41F8-B5B9-DE5264088EBB}" dt="2026-05-10T23:24:38.588" v="2339"/>
          <ac:spMkLst>
            <pc:docMk/>
            <pc:sldMk cId="3114938747" sldId="293"/>
            <ac:spMk id="6" creationId="{57C85311-8C06-9AC3-D00C-30F76CB38952}"/>
          </ac:spMkLst>
        </pc:spChg>
        <pc:spChg chg="del">
          <ac:chgData name="Neemias Informatica Lima" userId="b77af7bd85500281" providerId="LiveId" clId="{7D1CC9F5-6E0A-41F8-B5B9-DE5264088EBB}" dt="2026-05-09T11:29:30.817" v="75" actId="478"/>
          <ac:spMkLst>
            <pc:docMk/>
            <pc:sldMk cId="3114938747" sldId="293"/>
            <ac:spMk id="6" creationId="{69FFBBA3-D896-B12D-6B77-BC4AD8AFC7BE}"/>
          </ac:spMkLst>
        </pc:spChg>
        <pc:spChg chg="add del mod">
          <ac:chgData name="Neemias Informatica Lima" userId="b77af7bd85500281" providerId="LiveId" clId="{7D1CC9F5-6E0A-41F8-B5B9-DE5264088EBB}" dt="2026-05-10T20:51:03.827" v="1305" actId="478"/>
          <ac:spMkLst>
            <pc:docMk/>
            <pc:sldMk cId="3114938747" sldId="293"/>
            <ac:spMk id="6" creationId="{7FC9FE66-94FA-F96A-B427-728CAFEA22C7}"/>
          </ac:spMkLst>
        </pc:spChg>
        <pc:spChg chg="add del mod">
          <ac:chgData name="Neemias Informatica Lima" userId="b77af7bd85500281" providerId="LiveId" clId="{7D1CC9F5-6E0A-41F8-B5B9-DE5264088EBB}" dt="2026-05-09T23:30:00.778" v="515" actId="478"/>
          <ac:spMkLst>
            <pc:docMk/>
            <pc:sldMk cId="3114938747" sldId="293"/>
            <ac:spMk id="7" creationId="{6179A7D9-2FED-219E-EA25-158BAEDC99C6}"/>
          </ac:spMkLst>
        </pc:spChg>
        <pc:spChg chg="mod">
          <ac:chgData name="Neemias Informatica Lima" userId="b77af7bd85500281" providerId="LiveId" clId="{7D1CC9F5-6E0A-41F8-B5B9-DE5264088EBB}" dt="2026-05-10T23:56:38.969" v="2611" actId="20577"/>
          <ac:spMkLst>
            <pc:docMk/>
            <pc:sldMk cId="3114938747" sldId="293"/>
            <ac:spMk id="16" creationId="{CFC8B9D9-C6ED-4706-A104-65D118A5B7F9}"/>
          </ac:spMkLst>
        </pc:spChg>
        <pc:picChg chg="del">
          <ac:chgData name="Neemias Informatica Lima" userId="b77af7bd85500281" providerId="LiveId" clId="{7D1CC9F5-6E0A-41F8-B5B9-DE5264088EBB}" dt="2026-05-09T11:29:30.817" v="75" actId="478"/>
          <ac:picMkLst>
            <pc:docMk/>
            <pc:sldMk cId="3114938747" sldId="293"/>
            <ac:picMk id="3" creationId="{7611C4B2-FE84-F372-900B-BE0182FC355A}"/>
          </ac:picMkLst>
        </pc:picChg>
        <pc:picChg chg="del">
          <ac:chgData name="Neemias Informatica Lima" userId="b77af7bd85500281" providerId="LiveId" clId="{7D1CC9F5-6E0A-41F8-B5B9-DE5264088EBB}" dt="2026-05-09T11:29:30.817" v="75" actId="478"/>
          <ac:picMkLst>
            <pc:docMk/>
            <pc:sldMk cId="3114938747" sldId="293"/>
            <ac:picMk id="4" creationId="{40AB67D5-4964-9BD1-9415-1ABE31069EF9}"/>
          </ac:picMkLst>
        </pc:picChg>
        <pc:picChg chg="add del mod">
          <ac:chgData name="Neemias Informatica Lima" userId="b77af7bd85500281" providerId="LiveId" clId="{7D1CC9F5-6E0A-41F8-B5B9-DE5264088EBB}" dt="2026-05-10T20:11:17.679" v="1051" actId="478"/>
          <ac:picMkLst>
            <pc:docMk/>
            <pc:sldMk cId="3114938747" sldId="293"/>
            <ac:picMk id="4" creationId="{4A64C648-DE2F-690C-0CCD-D9764F3C477A}"/>
          </ac:picMkLst>
        </pc:picChg>
        <pc:picChg chg="add del mod">
          <ac:chgData name="Neemias Informatica Lima" userId="b77af7bd85500281" providerId="LiveId" clId="{7D1CC9F5-6E0A-41F8-B5B9-DE5264088EBB}" dt="2026-05-10T23:24:38.133" v="2338" actId="478"/>
          <ac:picMkLst>
            <pc:docMk/>
            <pc:sldMk cId="3114938747" sldId="293"/>
            <ac:picMk id="4" creationId="{7F1D2FFE-2EFC-A218-9F8A-E0353CBAE623}"/>
          </ac:picMkLst>
        </pc:picChg>
        <pc:picChg chg="add del mod">
          <ac:chgData name="Neemias Informatica Lima" userId="b77af7bd85500281" providerId="LiveId" clId="{7D1CC9F5-6E0A-41F8-B5B9-DE5264088EBB}" dt="2026-05-10T21:36:46.378" v="1713" actId="478"/>
          <ac:picMkLst>
            <pc:docMk/>
            <pc:sldMk cId="3114938747" sldId="293"/>
            <ac:picMk id="4" creationId="{C9BC9E49-BC47-ED63-D3B8-249BBA47D26F}"/>
          </ac:picMkLst>
        </pc:picChg>
        <pc:picChg chg="add mod">
          <ac:chgData name="Neemias Informatica Lima" userId="b77af7bd85500281" providerId="LiveId" clId="{7D1CC9F5-6E0A-41F8-B5B9-DE5264088EBB}" dt="2026-05-10T23:24:38.588" v="2339"/>
          <ac:picMkLst>
            <pc:docMk/>
            <pc:sldMk cId="3114938747" sldId="293"/>
            <ac:picMk id="7" creationId="{0A6E3989-DD5B-83FF-B94C-C06B90953537}"/>
          </ac:picMkLst>
        </pc:picChg>
        <pc:picChg chg="add del mod">
          <ac:chgData name="Neemias Informatica Lima" userId="b77af7bd85500281" providerId="LiveId" clId="{7D1CC9F5-6E0A-41F8-B5B9-DE5264088EBB}" dt="2026-05-10T20:51:03.827" v="1305" actId="478"/>
          <ac:picMkLst>
            <pc:docMk/>
            <pc:sldMk cId="3114938747" sldId="293"/>
            <ac:picMk id="7" creationId="{971D521C-1729-09BD-AD84-D0B7ED0DDE28}"/>
          </ac:picMkLst>
        </pc:picChg>
        <pc:picChg chg="add del mod">
          <ac:chgData name="Neemias Informatica Lima" userId="b77af7bd85500281" providerId="LiveId" clId="{7D1CC9F5-6E0A-41F8-B5B9-DE5264088EBB}" dt="2026-05-10T22:30:52.656" v="2023" actId="478"/>
          <ac:picMkLst>
            <pc:docMk/>
            <pc:sldMk cId="3114938747" sldId="293"/>
            <ac:picMk id="7" creationId="{D44D8A1A-E14C-0A96-6A51-4FF9EB257401}"/>
          </ac:picMkLst>
        </pc:picChg>
        <pc:picChg chg="add del mod">
          <ac:chgData name="Neemias Informatica Lima" userId="b77af7bd85500281" providerId="LiveId" clId="{7D1CC9F5-6E0A-41F8-B5B9-DE5264088EBB}" dt="2026-05-09T23:30:00.778" v="515" actId="478"/>
          <ac:picMkLst>
            <pc:docMk/>
            <pc:sldMk cId="3114938747" sldId="293"/>
            <ac:picMk id="8" creationId="{BDA3B048-B6E5-80F1-1B90-093B34F37FCF}"/>
          </ac:picMkLst>
        </pc:picChg>
        <pc:picChg chg="add mod">
          <ac:chgData name="Neemias Informatica Lima" userId="b77af7bd85500281" providerId="LiveId" clId="{7D1CC9F5-6E0A-41F8-B5B9-DE5264088EBB}" dt="2026-05-09T11:29:31.239" v="76"/>
          <ac:picMkLst>
            <pc:docMk/>
            <pc:sldMk cId="3114938747" sldId="293"/>
            <ac:picMk id="9" creationId="{0839AB79-9429-EE64-4CAC-6FA68587F84C}"/>
          </ac:picMkLst>
        </pc:pic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466959F-D557-4AD2-8488-6D988692D220}" type="datetimeFigureOut">
              <a:rPr lang="pt-BR" smtClean="0"/>
              <a:t>10/05/2026</a:t>
            </a:fld>
            <a:endParaRPr lang="pt-BR"/>
          </a:p>
        </p:txBody>
      </p:sp>
      <p:sp>
        <p:nvSpPr>
          <p:cNvPr id="4" name="Espaço Reservado para Rodapé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5" name="Espaço Reservado para Número de Slide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2E72852-4DE7-44D3-8A7F-56C27570EADE}" type="slidenum">
              <a:rPr lang="pt-BR" smtClean="0"/>
              <a:t>‹nº›</a:t>
            </a:fld>
            <a:endParaRPr lang="pt-BR"/>
          </a:p>
        </p:txBody>
      </p:sp>
    </p:spTree>
    <p:extLst>
      <p:ext uri="{BB962C8B-B14F-4D97-AF65-F5344CB8AC3E}">
        <p14:creationId xmlns:p14="http://schemas.microsoft.com/office/powerpoint/2010/main" val="9844537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1C4D8A3-0553-4624-98E0-EE1E1EA2DF94}" type="datetimeFigureOut">
              <a:rPr lang="pt-BR" smtClean="0"/>
              <a:t>10/05/2026</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 texto mestre</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4DDDF94-5BF5-43EC-9ABE-4C4ADD279200}" type="slidenum">
              <a:rPr lang="pt-BR" smtClean="0"/>
              <a:t>‹nº›</a:t>
            </a:fld>
            <a:endParaRPr lang="pt-BR"/>
          </a:p>
        </p:txBody>
      </p:sp>
    </p:spTree>
    <p:extLst>
      <p:ext uri="{BB962C8B-B14F-4D97-AF65-F5344CB8AC3E}">
        <p14:creationId xmlns:p14="http://schemas.microsoft.com/office/powerpoint/2010/main" val="3037722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1</a:t>
            </a:fld>
            <a:endParaRPr lang="pt-BR"/>
          </a:p>
        </p:txBody>
      </p:sp>
    </p:spTree>
    <p:extLst>
      <p:ext uri="{BB962C8B-B14F-4D97-AF65-F5344CB8AC3E}">
        <p14:creationId xmlns:p14="http://schemas.microsoft.com/office/powerpoint/2010/main" val="19876698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2</a:t>
            </a:fld>
            <a:endParaRPr lang="pt-BR"/>
          </a:p>
        </p:txBody>
      </p:sp>
    </p:spTree>
    <p:extLst>
      <p:ext uri="{BB962C8B-B14F-4D97-AF65-F5344CB8AC3E}">
        <p14:creationId xmlns:p14="http://schemas.microsoft.com/office/powerpoint/2010/main" val="2252631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3</a:t>
            </a:fld>
            <a:endParaRPr lang="pt-BR"/>
          </a:p>
        </p:txBody>
      </p:sp>
    </p:spTree>
    <p:extLst>
      <p:ext uri="{BB962C8B-B14F-4D97-AF65-F5344CB8AC3E}">
        <p14:creationId xmlns:p14="http://schemas.microsoft.com/office/powerpoint/2010/main" val="37965696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5</a:t>
            </a:fld>
            <a:endParaRPr lang="pt-BR"/>
          </a:p>
        </p:txBody>
      </p:sp>
    </p:spTree>
    <p:extLst>
      <p:ext uri="{BB962C8B-B14F-4D97-AF65-F5344CB8AC3E}">
        <p14:creationId xmlns:p14="http://schemas.microsoft.com/office/powerpoint/2010/main" val="17874455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10"/>
          </p:nvPr>
        </p:nvSpPr>
        <p:spPr/>
        <p:txBody>
          <a:bodyPr/>
          <a:lstStyle/>
          <a:p>
            <a:fld id="{34DDDF94-5BF5-43EC-9ABE-4C4ADD279200}" type="slidenum">
              <a:rPr lang="pt-BR" smtClean="0"/>
              <a:t>7</a:t>
            </a:fld>
            <a:endParaRPr lang="pt-BR"/>
          </a:p>
        </p:txBody>
      </p:sp>
    </p:spTree>
    <p:extLst>
      <p:ext uri="{BB962C8B-B14F-4D97-AF65-F5344CB8AC3E}">
        <p14:creationId xmlns:p14="http://schemas.microsoft.com/office/powerpoint/2010/main" val="155237214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9</a:t>
            </a:fld>
            <a:endParaRPr lang="pt-BR"/>
          </a:p>
        </p:txBody>
      </p:sp>
    </p:spTree>
    <p:extLst>
      <p:ext uri="{BB962C8B-B14F-4D97-AF65-F5344CB8AC3E}">
        <p14:creationId xmlns:p14="http://schemas.microsoft.com/office/powerpoint/2010/main" val="130664950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10</a:t>
            </a:fld>
            <a:endParaRPr lang="pt-BR"/>
          </a:p>
        </p:txBody>
      </p:sp>
    </p:spTree>
    <p:extLst>
      <p:ext uri="{BB962C8B-B14F-4D97-AF65-F5344CB8AC3E}">
        <p14:creationId xmlns:p14="http://schemas.microsoft.com/office/powerpoint/2010/main" val="15143004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endParaRPr lang="pt-BR" dirty="0"/>
          </a:p>
        </p:txBody>
      </p:sp>
      <p:sp>
        <p:nvSpPr>
          <p:cNvPr id="4" name="Espaço Reservado para Número de Slide 3"/>
          <p:cNvSpPr>
            <a:spLocks noGrp="1"/>
          </p:cNvSpPr>
          <p:nvPr>
            <p:ph type="sldNum" sz="quarter" idx="5"/>
          </p:nvPr>
        </p:nvSpPr>
        <p:spPr/>
        <p:txBody>
          <a:bodyPr/>
          <a:lstStyle/>
          <a:p>
            <a:fld id="{34DDDF94-5BF5-43EC-9ABE-4C4ADD279200}" type="slidenum">
              <a:rPr lang="pt-BR" smtClean="0"/>
              <a:t>11</a:t>
            </a:fld>
            <a:endParaRPr lang="pt-BR"/>
          </a:p>
        </p:txBody>
      </p:sp>
    </p:spTree>
    <p:extLst>
      <p:ext uri="{BB962C8B-B14F-4D97-AF65-F5344CB8AC3E}">
        <p14:creationId xmlns:p14="http://schemas.microsoft.com/office/powerpoint/2010/main" val="39994307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824532" y="570268"/>
            <a:ext cx="7558207" cy="2679573"/>
          </a:xfrm>
        </p:spPr>
        <p:txBody>
          <a:bodyPr anchor="b">
            <a:normAutofit/>
          </a:bodyPr>
          <a:lstStyle>
            <a:lvl1pPr algn="l">
              <a:lnSpc>
                <a:spcPct val="85000"/>
              </a:lnSpc>
              <a:defRPr sz="6011" spc="-38" baseline="0">
                <a:solidFill>
                  <a:schemeClr val="tx1">
                    <a:lumMod val="85000"/>
                    <a:lumOff val="15000"/>
                  </a:schemeClr>
                </a:solidFill>
              </a:defRPr>
            </a:lvl1pPr>
          </a:lstStyle>
          <a:p>
            <a:r>
              <a:rPr lang="pt-BR"/>
              <a:t>Clique para editar o título mestre</a:t>
            </a:r>
            <a:endParaRPr lang="en-US" dirty="0"/>
          </a:p>
        </p:txBody>
      </p:sp>
      <p:sp>
        <p:nvSpPr>
          <p:cNvPr id="3" name="Subtitle 2"/>
          <p:cNvSpPr>
            <a:spLocks noGrp="1"/>
          </p:cNvSpPr>
          <p:nvPr>
            <p:ph type="subTitle" idx="1"/>
          </p:nvPr>
        </p:nvSpPr>
        <p:spPr>
          <a:xfrm>
            <a:off x="826614" y="3347903"/>
            <a:ext cx="7558207" cy="858838"/>
          </a:xfrm>
        </p:spPr>
        <p:txBody>
          <a:bodyPr lIns="91440" rIns="91440">
            <a:normAutofit/>
          </a:bodyPr>
          <a:lstStyle>
            <a:lvl1pPr marL="0" indent="0" algn="l">
              <a:buNone/>
              <a:defRPr sz="1803" cap="all" spc="150" baseline="0">
                <a:solidFill>
                  <a:schemeClr val="tx2"/>
                </a:solidFill>
                <a:latin typeface="+mj-lt"/>
              </a:defRPr>
            </a:lvl1pPr>
            <a:lvl2pPr marL="343540" indent="0" algn="ctr">
              <a:buNone/>
              <a:defRPr sz="1803"/>
            </a:lvl2pPr>
            <a:lvl3pPr marL="687080" indent="0" algn="ctr">
              <a:buNone/>
              <a:defRPr sz="1803"/>
            </a:lvl3pPr>
            <a:lvl4pPr marL="1030620" indent="0" algn="ctr">
              <a:buNone/>
              <a:defRPr sz="1503"/>
            </a:lvl4pPr>
            <a:lvl5pPr marL="1374160" indent="0" algn="ctr">
              <a:buNone/>
              <a:defRPr sz="1503"/>
            </a:lvl5pPr>
            <a:lvl6pPr marL="1717700" indent="0" algn="ctr">
              <a:buNone/>
              <a:defRPr sz="1503"/>
            </a:lvl6pPr>
            <a:lvl7pPr marL="2061240" indent="0" algn="ctr">
              <a:buNone/>
              <a:defRPr sz="1503"/>
            </a:lvl7pPr>
            <a:lvl8pPr marL="2404781" indent="0" algn="ctr">
              <a:buNone/>
              <a:defRPr sz="1503"/>
            </a:lvl8pPr>
            <a:lvl9pPr marL="2748321" indent="0" algn="ctr">
              <a:buNone/>
              <a:defRPr sz="1503"/>
            </a:lvl9pPr>
          </a:lstStyle>
          <a:p>
            <a:r>
              <a:rPr lang="pt-BR"/>
              <a:t>Clique para editar o estilo do subtítulo Mestre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9" name="Straight Connector 8"/>
          <p:cNvCxnSpPr/>
          <p:nvPr/>
        </p:nvCxnSpPr>
        <p:spPr>
          <a:xfrm>
            <a:off x="907473" y="3263583"/>
            <a:ext cx="742078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9699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374943983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exto e Título Vertical">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56172" y="311660"/>
            <a:ext cx="1975440" cy="4326062"/>
          </a:xfrm>
        </p:spPr>
        <p:txBody>
          <a:bodyPr vert="eaVert"/>
          <a:lstStyle/>
          <a:p>
            <a:r>
              <a:rPr lang="pt-BR"/>
              <a:t>Clique para editar o título mestre</a:t>
            </a:r>
            <a:endParaRPr lang="en-US" dirty="0"/>
          </a:p>
        </p:txBody>
      </p:sp>
      <p:sp>
        <p:nvSpPr>
          <p:cNvPr id="3" name="Vertical Text Placeholder 2"/>
          <p:cNvSpPr>
            <a:spLocks noGrp="1"/>
          </p:cNvSpPr>
          <p:nvPr>
            <p:ph type="body" orient="vert" idx="1"/>
          </p:nvPr>
        </p:nvSpPr>
        <p:spPr>
          <a:xfrm>
            <a:off x="629851" y="311660"/>
            <a:ext cx="5811803" cy="4326063"/>
          </a:xfrm>
        </p:spPr>
        <p:txBody>
          <a:bodyPr vert="eaVert" lIns="45720" tIns="0" rIns="45720" bIns="0"/>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33862877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TS">
    <p:bg>
      <p:bgPr>
        <a:solidFill>
          <a:schemeClr val="bg1"/>
        </a:solidFill>
        <a:effectLst/>
      </p:bgPr>
    </p:bg>
    <p:spTree>
      <p:nvGrpSpPr>
        <p:cNvPr id="1" name=""/>
        <p:cNvGrpSpPr/>
        <p:nvPr/>
      </p:nvGrpSpPr>
      <p:grpSpPr>
        <a:xfrm>
          <a:off x="0" y="0"/>
          <a:ext cx="0" cy="0"/>
          <a:chOff x="0" y="0"/>
          <a:chExt cx="0" cy="0"/>
        </a:xfrm>
      </p:grpSpPr>
      <p:sp>
        <p:nvSpPr>
          <p:cNvPr id="4" name="Espaço Reservado para Título 1"/>
          <p:cNvSpPr>
            <a:spLocks noGrp="1"/>
          </p:cNvSpPr>
          <p:nvPr>
            <p:ph type="title" hasCustomPrompt="1"/>
          </p:nvPr>
        </p:nvSpPr>
        <p:spPr>
          <a:xfrm>
            <a:off x="2340525" y="0"/>
            <a:ext cx="6820938" cy="1496392"/>
          </a:xfrm>
          <a:prstGeom prst="rect">
            <a:avLst/>
          </a:prstGeom>
        </p:spPr>
        <p:txBody>
          <a:bodyPr vert="horz" lIns="91440" tIns="45720" rIns="91440" bIns="45720" rtlCol="0" anchor="ctr">
            <a:noAutofit/>
          </a:bodyPr>
          <a:lstStyle>
            <a:lvl1pPr>
              <a:defRPr sz="5333" b="1" cap="all" baseline="0">
                <a:solidFill>
                  <a:schemeClr val="bg1"/>
                </a:solidFill>
                <a:latin typeface="+mn-lt"/>
              </a:defRPr>
            </a:lvl1pPr>
          </a:lstStyle>
          <a:p>
            <a:r>
              <a:rPr lang="pt-BR" dirty="0"/>
              <a:t>título mestre</a:t>
            </a:r>
          </a:p>
        </p:txBody>
      </p:sp>
      <p:sp>
        <p:nvSpPr>
          <p:cNvPr id="3" name="Espaço Reservado para Imagem 5"/>
          <p:cNvSpPr>
            <a:spLocks noGrp="1"/>
          </p:cNvSpPr>
          <p:nvPr>
            <p:ph type="pic" sz="quarter" idx="11"/>
          </p:nvPr>
        </p:nvSpPr>
        <p:spPr>
          <a:xfrm>
            <a:off x="0" y="1496393"/>
            <a:ext cx="9161463" cy="3656633"/>
          </a:xfrm>
          <a:ln>
            <a:noFill/>
          </a:ln>
        </p:spPr>
        <p:txBody>
          <a:bodyPr/>
          <a:lstStyle/>
          <a:p>
            <a:endParaRPr lang="pt-BR" dirty="0"/>
          </a:p>
        </p:txBody>
      </p:sp>
      <p:sp>
        <p:nvSpPr>
          <p:cNvPr id="5" name="Espaço Reservado para Texto 4"/>
          <p:cNvSpPr>
            <a:spLocks noGrp="1"/>
          </p:cNvSpPr>
          <p:nvPr>
            <p:ph type="body" sz="quarter" idx="12" hasCustomPrompt="1"/>
          </p:nvPr>
        </p:nvSpPr>
        <p:spPr>
          <a:xfrm>
            <a:off x="0" y="0"/>
            <a:ext cx="2336800" cy="1465943"/>
          </a:xfrm>
        </p:spPr>
        <p:txBody>
          <a:bodyPr anchor="ctr">
            <a:normAutofit/>
          </a:bodyPr>
          <a:lstStyle>
            <a:lvl1pPr marL="0" indent="0" algn="ctr">
              <a:buNone/>
              <a:defRPr sz="6000" b="1">
                <a:solidFill>
                  <a:schemeClr val="bg1"/>
                </a:solidFill>
              </a:defRPr>
            </a:lvl1pPr>
          </a:lstStyle>
          <a:p>
            <a:pPr lvl="0"/>
            <a:r>
              <a:rPr lang="pt-BR" dirty="0"/>
              <a:t>00</a:t>
            </a:r>
          </a:p>
        </p:txBody>
      </p:sp>
    </p:spTree>
    <p:extLst>
      <p:ext uri="{BB962C8B-B14F-4D97-AF65-F5344CB8AC3E}">
        <p14:creationId xmlns:p14="http://schemas.microsoft.com/office/powerpoint/2010/main" val="3852836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pt-BR"/>
              <a:t>Clique para editar o título mestre</a:t>
            </a:r>
            <a:endParaRPr lang="en-US" dirty="0"/>
          </a:p>
        </p:txBody>
      </p:sp>
      <p:sp>
        <p:nvSpPr>
          <p:cNvPr id="3" name="Content Placeholder 2"/>
          <p:cNvSpPr>
            <a:spLocks noGrp="1"/>
          </p:cNvSpPr>
          <p:nvPr>
            <p:ph idx="1"/>
          </p:nvPr>
        </p:nvSpPr>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113E31D-E2AB-40D1-8B51-AFA5AFEF393A}" type="slidenum">
              <a:rPr lang="en-US" dirty="0"/>
              <a:t>‹nº›</a:t>
            </a:fld>
            <a:endParaRPr lang="en-US" dirty="0"/>
          </a:p>
        </p:txBody>
      </p:sp>
    </p:spTree>
    <p:extLst>
      <p:ext uri="{BB962C8B-B14F-4D97-AF65-F5344CB8AC3E}">
        <p14:creationId xmlns:p14="http://schemas.microsoft.com/office/powerpoint/2010/main" val="34114894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4532" y="570268"/>
            <a:ext cx="7558207" cy="2679573"/>
          </a:xfrm>
        </p:spPr>
        <p:txBody>
          <a:bodyPr anchor="b" anchorCtr="0">
            <a:normAutofit/>
          </a:bodyPr>
          <a:lstStyle>
            <a:lvl1pPr>
              <a:lnSpc>
                <a:spcPct val="85000"/>
              </a:lnSpc>
              <a:defRPr sz="6011" b="0">
                <a:solidFill>
                  <a:schemeClr val="tx1">
                    <a:lumMod val="85000"/>
                    <a:lumOff val="15000"/>
                  </a:schemeClr>
                </a:solidFill>
              </a:defRPr>
            </a:lvl1pPr>
          </a:lstStyle>
          <a:p>
            <a:r>
              <a:rPr lang="pt-BR"/>
              <a:t>Clique para editar o título mestre</a:t>
            </a:r>
            <a:endParaRPr lang="en-US" dirty="0"/>
          </a:p>
        </p:txBody>
      </p:sp>
      <p:sp>
        <p:nvSpPr>
          <p:cNvPr id="3" name="Text Placeholder 2"/>
          <p:cNvSpPr>
            <a:spLocks noGrp="1"/>
          </p:cNvSpPr>
          <p:nvPr>
            <p:ph type="body" idx="1"/>
          </p:nvPr>
        </p:nvSpPr>
        <p:spPr>
          <a:xfrm>
            <a:off x="824532" y="3346031"/>
            <a:ext cx="7558207" cy="858838"/>
          </a:xfrm>
        </p:spPr>
        <p:txBody>
          <a:bodyPr lIns="91440" rIns="91440" anchor="t" anchorCtr="0">
            <a:normAutofit/>
          </a:bodyPr>
          <a:lstStyle>
            <a:lvl1pPr marL="0" indent="0">
              <a:buNone/>
              <a:defRPr sz="1803" cap="all" spc="150" baseline="0">
                <a:solidFill>
                  <a:schemeClr val="tx2"/>
                </a:solidFill>
                <a:latin typeface="+mj-lt"/>
              </a:defRPr>
            </a:lvl1pPr>
            <a:lvl2pPr marL="343540" indent="0">
              <a:buNone/>
              <a:defRPr sz="1353">
                <a:solidFill>
                  <a:schemeClr val="tx1">
                    <a:tint val="75000"/>
                  </a:schemeClr>
                </a:solidFill>
              </a:defRPr>
            </a:lvl2pPr>
            <a:lvl3pPr marL="687080" indent="0">
              <a:buNone/>
              <a:defRPr sz="1202">
                <a:solidFill>
                  <a:schemeClr val="tx1">
                    <a:tint val="75000"/>
                  </a:schemeClr>
                </a:solidFill>
              </a:defRPr>
            </a:lvl3pPr>
            <a:lvl4pPr marL="1030620" indent="0">
              <a:buNone/>
              <a:defRPr sz="1052">
                <a:solidFill>
                  <a:schemeClr val="tx1">
                    <a:tint val="75000"/>
                  </a:schemeClr>
                </a:solidFill>
              </a:defRPr>
            </a:lvl4pPr>
            <a:lvl5pPr marL="1374160" indent="0">
              <a:buNone/>
              <a:defRPr sz="1052">
                <a:solidFill>
                  <a:schemeClr val="tx1">
                    <a:tint val="75000"/>
                  </a:schemeClr>
                </a:solidFill>
              </a:defRPr>
            </a:lvl5pPr>
            <a:lvl6pPr marL="1717700" indent="0">
              <a:buNone/>
              <a:defRPr sz="1052">
                <a:solidFill>
                  <a:schemeClr val="tx1">
                    <a:tint val="75000"/>
                  </a:schemeClr>
                </a:solidFill>
              </a:defRPr>
            </a:lvl6pPr>
            <a:lvl7pPr marL="2061240" indent="0">
              <a:buNone/>
              <a:defRPr sz="1052">
                <a:solidFill>
                  <a:schemeClr val="tx1">
                    <a:tint val="75000"/>
                  </a:schemeClr>
                </a:solidFill>
              </a:defRPr>
            </a:lvl7pPr>
            <a:lvl8pPr marL="2404781" indent="0">
              <a:buNone/>
              <a:defRPr sz="1052">
                <a:solidFill>
                  <a:schemeClr val="tx1">
                    <a:tint val="75000"/>
                  </a:schemeClr>
                </a:solidFill>
              </a:defRPr>
            </a:lvl8pPr>
            <a:lvl9pPr marL="2748321" indent="0">
              <a:buNone/>
              <a:defRPr sz="1052">
                <a:solidFill>
                  <a:schemeClr val="tx1">
                    <a:tint val="75000"/>
                  </a:schemeClr>
                </a:solidFill>
              </a:defRPr>
            </a:lvl9pPr>
          </a:lstStyle>
          <a:p>
            <a:pPr lvl="0"/>
            <a:r>
              <a:rPr lang="pt-BR"/>
              <a:t>Editar estilos de texto Mestre</a:t>
            </a:r>
          </a:p>
        </p:txBody>
      </p:sp>
      <p:sp>
        <p:nvSpPr>
          <p:cNvPr id="4" name="Date Placeholder 3"/>
          <p:cNvSpPr>
            <a:spLocks noGrp="1"/>
          </p:cNvSpPr>
          <p:nvPr>
            <p:ph type="dt" sz="half" idx="10"/>
          </p:nvPr>
        </p:nvSpPr>
        <p:spPr/>
        <p:txBody>
          <a:bodyPr/>
          <a:lstStyle/>
          <a:p>
            <a:fld id="{20EBB0C4-6273-4C6E-B9BD-2EDC30F1CD52}" type="datetimeFigureOut">
              <a:rPr lang="en-US" dirty="0"/>
              <a:t>5/10/2026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‹nº›</a:t>
            </a:fld>
            <a:endParaRPr lang="en-US" dirty="0"/>
          </a:p>
        </p:txBody>
      </p:sp>
      <p:cxnSp>
        <p:nvCxnSpPr>
          <p:cNvPr id="9" name="Straight Connector 8"/>
          <p:cNvCxnSpPr/>
          <p:nvPr/>
        </p:nvCxnSpPr>
        <p:spPr>
          <a:xfrm>
            <a:off x="907473" y="3263583"/>
            <a:ext cx="7420785"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926780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8" name="Title 7"/>
          <p:cNvSpPr>
            <a:spLocks noGrp="1"/>
          </p:cNvSpPr>
          <p:nvPr>
            <p:ph type="title"/>
          </p:nvPr>
        </p:nvSpPr>
        <p:spPr>
          <a:xfrm>
            <a:off x="824532" y="215351"/>
            <a:ext cx="7558207" cy="1090083"/>
          </a:xfrm>
        </p:spPr>
        <p:txBody>
          <a:bodyPr/>
          <a:lstStyle/>
          <a:p>
            <a:r>
              <a:rPr lang="pt-BR"/>
              <a:t>Clique para editar o título mestre</a:t>
            </a:r>
            <a:endParaRPr lang="en-US" dirty="0"/>
          </a:p>
        </p:txBody>
      </p:sp>
      <p:sp>
        <p:nvSpPr>
          <p:cNvPr id="3" name="Content Placeholder 2"/>
          <p:cNvSpPr>
            <a:spLocks noGrp="1"/>
          </p:cNvSpPr>
          <p:nvPr>
            <p:ph sz="half" idx="1"/>
          </p:nvPr>
        </p:nvSpPr>
        <p:spPr>
          <a:xfrm>
            <a:off x="824531" y="1386864"/>
            <a:ext cx="3710393" cy="30231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Content Placeholder 3"/>
          <p:cNvSpPr>
            <a:spLocks noGrp="1"/>
          </p:cNvSpPr>
          <p:nvPr>
            <p:ph sz="half" idx="2"/>
          </p:nvPr>
        </p:nvSpPr>
        <p:spPr>
          <a:xfrm>
            <a:off x="4672346" y="1386865"/>
            <a:ext cx="3710393" cy="3023108"/>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5/10/2026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1822527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10" name="Title 9"/>
          <p:cNvSpPr>
            <a:spLocks noGrp="1"/>
          </p:cNvSpPr>
          <p:nvPr>
            <p:ph type="title"/>
          </p:nvPr>
        </p:nvSpPr>
        <p:spPr>
          <a:xfrm>
            <a:off x="824532" y="215351"/>
            <a:ext cx="7558207" cy="1090083"/>
          </a:xfrm>
        </p:spPr>
        <p:txBody>
          <a:bodyPr/>
          <a:lstStyle/>
          <a:p>
            <a:r>
              <a:rPr lang="pt-BR"/>
              <a:t>Clique para editar o título mestre</a:t>
            </a:r>
            <a:endParaRPr lang="en-US" dirty="0"/>
          </a:p>
        </p:txBody>
      </p:sp>
      <p:sp>
        <p:nvSpPr>
          <p:cNvPr id="3" name="Text Placeholder 2"/>
          <p:cNvSpPr>
            <a:spLocks noGrp="1"/>
          </p:cNvSpPr>
          <p:nvPr>
            <p:ph type="body" idx="1"/>
          </p:nvPr>
        </p:nvSpPr>
        <p:spPr>
          <a:xfrm>
            <a:off x="824531" y="1387103"/>
            <a:ext cx="3710393" cy="553234"/>
          </a:xfrm>
        </p:spPr>
        <p:txBody>
          <a:bodyPr lIns="91440" rIns="91440" anchor="ctr">
            <a:normAutofit/>
          </a:bodyPr>
          <a:lstStyle>
            <a:lvl1pPr marL="0" indent="0">
              <a:buNone/>
              <a:defRPr sz="1503" b="0" cap="all" baseline="0">
                <a:solidFill>
                  <a:schemeClr val="tx2"/>
                </a:solidFill>
              </a:defRPr>
            </a:lvl1pPr>
            <a:lvl2pPr marL="343540" indent="0">
              <a:buNone/>
              <a:defRPr sz="1503" b="1"/>
            </a:lvl2pPr>
            <a:lvl3pPr marL="687080" indent="0">
              <a:buNone/>
              <a:defRPr sz="1353" b="1"/>
            </a:lvl3pPr>
            <a:lvl4pPr marL="1030620" indent="0">
              <a:buNone/>
              <a:defRPr sz="1202" b="1"/>
            </a:lvl4pPr>
            <a:lvl5pPr marL="1374160" indent="0">
              <a:buNone/>
              <a:defRPr sz="1202" b="1"/>
            </a:lvl5pPr>
            <a:lvl6pPr marL="1717700" indent="0">
              <a:buNone/>
              <a:defRPr sz="1202" b="1"/>
            </a:lvl6pPr>
            <a:lvl7pPr marL="2061240" indent="0">
              <a:buNone/>
              <a:defRPr sz="1202" b="1"/>
            </a:lvl7pPr>
            <a:lvl8pPr marL="2404781" indent="0">
              <a:buNone/>
              <a:defRPr sz="1202" b="1"/>
            </a:lvl8pPr>
            <a:lvl9pPr marL="2748321" indent="0">
              <a:buNone/>
              <a:defRPr sz="1202" b="1"/>
            </a:lvl9pPr>
          </a:lstStyle>
          <a:p>
            <a:pPr lvl="0"/>
            <a:r>
              <a:rPr lang="pt-BR"/>
              <a:t>Editar estilos de texto Mestre</a:t>
            </a:r>
          </a:p>
        </p:txBody>
      </p:sp>
      <p:sp>
        <p:nvSpPr>
          <p:cNvPr id="4" name="Content Placeholder 3"/>
          <p:cNvSpPr>
            <a:spLocks noGrp="1"/>
          </p:cNvSpPr>
          <p:nvPr>
            <p:ph sz="half" idx="2"/>
          </p:nvPr>
        </p:nvSpPr>
        <p:spPr>
          <a:xfrm>
            <a:off x="824531" y="1940337"/>
            <a:ext cx="3710393" cy="253834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5" name="Text Placeholder 4"/>
          <p:cNvSpPr>
            <a:spLocks noGrp="1"/>
          </p:cNvSpPr>
          <p:nvPr>
            <p:ph type="body" sz="quarter" idx="3"/>
          </p:nvPr>
        </p:nvSpPr>
        <p:spPr>
          <a:xfrm>
            <a:off x="4672346" y="1387103"/>
            <a:ext cx="3710393" cy="553234"/>
          </a:xfrm>
        </p:spPr>
        <p:txBody>
          <a:bodyPr lIns="91440" rIns="91440" anchor="ctr">
            <a:normAutofit/>
          </a:bodyPr>
          <a:lstStyle>
            <a:lvl1pPr marL="0" indent="0">
              <a:buNone/>
              <a:defRPr sz="1503" b="0" cap="all" baseline="0">
                <a:solidFill>
                  <a:schemeClr val="tx2"/>
                </a:solidFill>
              </a:defRPr>
            </a:lvl1pPr>
            <a:lvl2pPr marL="343540" indent="0">
              <a:buNone/>
              <a:defRPr sz="1503" b="1"/>
            </a:lvl2pPr>
            <a:lvl3pPr marL="687080" indent="0">
              <a:buNone/>
              <a:defRPr sz="1353" b="1"/>
            </a:lvl3pPr>
            <a:lvl4pPr marL="1030620" indent="0">
              <a:buNone/>
              <a:defRPr sz="1202" b="1"/>
            </a:lvl4pPr>
            <a:lvl5pPr marL="1374160" indent="0">
              <a:buNone/>
              <a:defRPr sz="1202" b="1"/>
            </a:lvl5pPr>
            <a:lvl6pPr marL="1717700" indent="0">
              <a:buNone/>
              <a:defRPr sz="1202" b="1"/>
            </a:lvl6pPr>
            <a:lvl7pPr marL="2061240" indent="0">
              <a:buNone/>
              <a:defRPr sz="1202" b="1"/>
            </a:lvl7pPr>
            <a:lvl8pPr marL="2404781" indent="0">
              <a:buNone/>
              <a:defRPr sz="1202" b="1"/>
            </a:lvl8pPr>
            <a:lvl9pPr marL="2748321" indent="0">
              <a:buNone/>
              <a:defRPr sz="1202" b="1"/>
            </a:lvl9pPr>
          </a:lstStyle>
          <a:p>
            <a:pPr lvl="0"/>
            <a:r>
              <a:rPr lang="pt-BR"/>
              <a:t>Editar estilos de texto Mestre</a:t>
            </a:r>
          </a:p>
        </p:txBody>
      </p:sp>
      <p:sp>
        <p:nvSpPr>
          <p:cNvPr id="6" name="Content Placeholder 5"/>
          <p:cNvSpPr>
            <a:spLocks noGrp="1"/>
          </p:cNvSpPr>
          <p:nvPr>
            <p:ph sz="quarter" idx="4"/>
          </p:nvPr>
        </p:nvSpPr>
        <p:spPr>
          <a:xfrm>
            <a:off x="4672346" y="1940337"/>
            <a:ext cx="3710393" cy="2538342"/>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5/10/2026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40213998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a:t>Clique para editar o título mestre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5/10/2026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9189633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5" name="Rectangle 4"/>
          <p:cNvSpPr/>
          <p:nvPr/>
        </p:nvSpPr>
        <p:spPr>
          <a:xfrm>
            <a:off x="2386" y="4809490"/>
            <a:ext cx="9159077"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9535"/>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5/10/2026</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165444989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8" name="Rectangle 7"/>
          <p:cNvSpPr/>
          <p:nvPr/>
        </p:nvSpPr>
        <p:spPr>
          <a:xfrm>
            <a:off x="13" y="0"/>
            <a:ext cx="3043895" cy="515302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5840" y="0"/>
            <a:ext cx="48098" cy="515302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3555" y="446595"/>
            <a:ext cx="2404884" cy="1717675"/>
          </a:xfrm>
        </p:spPr>
        <p:txBody>
          <a:bodyPr anchor="b">
            <a:normAutofit/>
          </a:bodyPr>
          <a:lstStyle>
            <a:lvl1pPr>
              <a:defRPr sz="2705" b="0">
                <a:solidFill>
                  <a:srgbClr val="FFFFFF"/>
                </a:solidFill>
              </a:defRPr>
            </a:lvl1pPr>
          </a:lstStyle>
          <a:p>
            <a:r>
              <a:rPr lang="pt-BR"/>
              <a:t>Clique para editar o título mestre</a:t>
            </a:r>
            <a:endParaRPr lang="en-US" dirty="0"/>
          </a:p>
        </p:txBody>
      </p:sp>
      <p:sp>
        <p:nvSpPr>
          <p:cNvPr id="3" name="Content Placeholder 2"/>
          <p:cNvSpPr>
            <a:spLocks noGrp="1"/>
          </p:cNvSpPr>
          <p:nvPr>
            <p:ph idx="1"/>
          </p:nvPr>
        </p:nvSpPr>
        <p:spPr>
          <a:xfrm>
            <a:off x="3607326" y="549656"/>
            <a:ext cx="4878479" cy="3950653"/>
          </a:xfrm>
        </p:spPr>
        <p:txBody>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Text Placeholder 3"/>
          <p:cNvSpPr>
            <a:spLocks noGrp="1"/>
          </p:cNvSpPr>
          <p:nvPr>
            <p:ph type="body" sz="half" idx="2"/>
          </p:nvPr>
        </p:nvSpPr>
        <p:spPr>
          <a:xfrm>
            <a:off x="343555" y="2198624"/>
            <a:ext cx="2404884" cy="2539036"/>
          </a:xfrm>
        </p:spPr>
        <p:txBody>
          <a:bodyPr lIns="91440" rIns="91440">
            <a:normAutofit/>
          </a:bodyPr>
          <a:lstStyle>
            <a:lvl1pPr marL="0" indent="0">
              <a:buNone/>
              <a:defRPr sz="1127">
                <a:solidFill>
                  <a:srgbClr val="FFFFFF"/>
                </a:solidFill>
              </a:defRPr>
            </a:lvl1pPr>
            <a:lvl2pPr marL="343540" indent="0">
              <a:buNone/>
              <a:defRPr sz="902"/>
            </a:lvl2pPr>
            <a:lvl3pPr marL="687080" indent="0">
              <a:buNone/>
              <a:defRPr sz="751"/>
            </a:lvl3pPr>
            <a:lvl4pPr marL="1030620" indent="0">
              <a:buNone/>
              <a:defRPr sz="676"/>
            </a:lvl4pPr>
            <a:lvl5pPr marL="1374160" indent="0">
              <a:buNone/>
              <a:defRPr sz="676"/>
            </a:lvl5pPr>
            <a:lvl6pPr marL="1717700" indent="0">
              <a:buNone/>
              <a:defRPr sz="676"/>
            </a:lvl6pPr>
            <a:lvl7pPr marL="2061240" indent="0">
              <a:buNone/>
              <a:defRPr sz="676"/>
            </a:lvl7pPr>
            <a:lvl8pPr marL="2404781" indent="0">
              <a:buNone/>
              <a:defRPr sz="676"/>
            </a:lvl8pPr>
            <a:lvl9pPr marL="2748321" indent="0">
              <a:buNone/>
              <a:defRPr sz="676"/>
            </a:lvl9pPr>
          </a:lstStyle>
          <a:p>
            <a:pPr lvl="0"/>
            <a:r>
              <a:rPr lang="pt-BR"/>
              <a:t>Editar estilos de texto Mestre</a:t>
            </a:r>
          </a:p>
        </p:txBody>
      </p:sp>
      <p:sp>
        <p:nvSpPr>
          <p:cNvPr id="5" name="Date Placeholder 4"/>
          <p:cNvSpPr>
            <a:spLocks noGrp="1"/>
          </p:cNvSpPr>
          <p:nvPr>
            <p:ph type="dt" sz="half" idx="10"/>
          </p:nvPr>
        </p:nvSpPr>
        <p:spPr>
          <a:xfrm>
            <a:off x="349801" y="4853811"/>
            <a:ext cx="1967633" cy="274351"/>
          </a:xfrm>
        </p:spPr>
        <p:txBody>
          <a:bodyPr/>
          <a:lstStyle>
            <a:lvl1pPr algn="l">
              <a:defRPr/>
            </a:lvl1pPr>
          </a:lstStyle>
          <a:p>
            <a:fld id="{32ABBEA6-7C60-4B02-AE87-00D78D8422AF}" type="datetimeFigureOut">
              <a:rPr lang="en-US" dirty="0"/>
              <a:t>5/10/2026</a:t>
            </a:fld>
            <a:endParaRPr lang="en-US" dirty="0"/>
          </a:p>
        </p:txBody>
      </p:sp>
      <p:sp>
        <p:nvSpPr>
          <p:cNvPr id="6" name="Footer Placeholder 5"/>
          <p:cNvSpPr>
            <a:spLocks noGrp="1"/>
          </p:cNvSpPr>
          <p:nvPr>
            <p:ph type="ftr" sz="quarter" idx="11"/>
          </p:nvPr>
        </p:nvSpPr>
        <p:spPr>
          <a:xfrm>
            <a:off x="3607326" y="4853811"/>
            <a:ext cx="3492808" cy="274351"/>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621185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8" name="Rectangle 7"/>
          <p:cNvSpPr/>
          <p:nvPr/>
        </p:nvSpPr>
        <p:spPr>
          <a:xfrm>
            <a:off x="0" y="3721629"/>
            <a:ext cx="9159077" cy="143139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93133"/>
            <a:ext cx="9159077" cy="4809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4531" y="3813239"/>
            <a:ext cx="7599434" cy="618363"/>
          </a:xfrm>
        </p:spPr>
        <p:txBody>
          <a:bodyPr lIns="91440" tIns="0" rIns="91440" bIns="0" anchor="b">
            <a:noAutofit/>
          </a:bodyPr>
          <a:lstStyle>
            <a:lvl1pPr>
              <a:defRPr sz="2705" b="0">
                <a:solidFill>
                  <a:srgbClr val="FFFFFF"/>
                </a:solidFill>
              </a:defRPr>
            </a:lvl1pPr>
          </a:lstStyle>
          <a:p>
            <a:r>
              <a:rPr lang="pt-BR"/>
              <a:t>Clique para editar o título mestre</a:t>
            </a:r>
            <a:endParaRPr lang="en-US" dirty="0"/>
          </a:p>
        </p:txBody>
      </p:sp>
      <p:sp>
        <p:nvSpPr>
          <p:cNvPr id="3" name="Picture Placeholder 2"/>
          <p:cNvSpPr>
            <a:spLocks noGrp="1" noChangeAspect="1"/>
          </p:cNvSpPr>
          <p:nvPr>
            <p:ph type="pic" idx="1"/>
          </p:nvPr>
        </p:nvSpPr>
        <p:spPr>
          <a:xfrm>
            <a:off x="12" y="0"/>
            <a:ext cx="9161452" cy="3693133"/>
          </a:xfrm>
          <a:blipFill>
            <a:blip r:embed="rId2"/>
            <a:stretch>
              <a:fillRect/>
            </a:stretch>
          </a:blipFill>
        </p:spPr>
        <p:txBody>
          <a:bodyPr lIns="457200" tIns="457200" anchor="t"/>
          <a:lstStyle>
            <a:lvl1pPr marL="0" indent="0">
              <a:buNone/>
              <a:defRPr sz="2404">
                <a:solidFill>
                  <a:schemeClr val="bg1"/>
                </a:solidFill>
              </a:defRPr>
            </a:lvl1pPr>
            <a:lvl2pPr marL="343540" indent="0">
              <a:buNone/>
              <a:defRPr sz="2104"/>
            </a:lvl2pPr>
            <a:lvl3pPr marL="687080" indent="0">
              <a:buNone/>
              <a:defRPr sz="1803"/>
            </a:lvl3pPr>
            <a:lvl4pPr marL="1030620" indent="0">
              <a:buNone/>
              <a:defRPr sz="1503"/>
            </a:lvl4pPr>
            <a:lvl5pPr marL="1374160" indent="0">
              <a:buNone/>
              <a:defRPr sz="1503"/>
            </a:lvl5pPr>
            <a:lvl6pPr marL="1717700" indent="0">
              <a:buNone/>
              <a:defRPr sz="1503"/>
            </a:lvl6pPr>
            <a:lvl7pPr marL="2061240" indent="0">
              <a:buNone/>
              <a:defRPr sz="1503"/>
            </a:lvl7pPr>
            <a:lvl8pPr marL="2404781" indent="0">
              <a:buNone/>
              <a:defRPr sz="1503"/>
            </a:lvl8pPr>
            <a:lvl9pPr marL="2748321" indent="0">
              <a:buNone/>
              <a:defRPr sz="1503"/>
            </a:lvl9pPr>
          </a:lstStyle>
          <a:p>
            <a:r>
              <a:rPr lang="pt-BR"/>
              <a:t>Clique no ícone para adicionar uma imagem</a:t>
            </a:r>
            <a:endParaRPr lang="en-US" dirty="0"/>
          </a:p>
        </p:txBody>
      </p:sp>
      <p:sp>
        <p:nvSpPr>
          <p:cNvPr id="4" name="Text Placeholder 3"/>
          <p:cNvSpPr>
            <a:spLocks noGrp="1"/>
          </p:cNvSpPr>
          <p:nvPr>
            <p:ph type="body" sz="half" idx="2"/>
          </p:nvPr>
        </p:nvSpPr>
        <p:spPr>
          <a:xfrm>
            <a:off x="824531" y="4438471"/>
            <a:ext cx="7599434" cy="446596"/>
          </a:xfrm>
        </p:spPr>
        <p:txBody>
          <a:bodyPr lIns="91440" tIns="0" rIns="91440" bIns="0">
            <a:normAutofit/>
          </a:bodyPr>
          <a:lstStyle>
            <a:lvl1pPr marL="0" indent="0">
              <a:spcBef>
                <a:spcPts val="0"/>
              </a:spcBef>
              <a:spcAft>
                <a:spcPts val="451"/>
              </a:spcAft>
              <a:buNone/>
              <a:defRPr sz="1127">
                <a:solidFill>
                  <a:srgbClr val="FFFFFF"/>
                </a:solidFill>
              </a:defRPr>
            </a:lvl1pPr>
            <a:lvl2pPr marL="343540" indent="0">
              <a:buNone/>
              <a:defRPr sz="902"/>
            </a:lvl2pPr>
            <a:lvl3pPr marL="687080" indent="0">
              <a:buNone/>
              <a:defRPr sz="751"/>
            </a:lvl3pPr>
            <a:lvl4pPr marL="1030620" indent="0">
              <a:buNone/>
              <a:defRPr sz="676"/>
            </a:lvl4pPr>
            <a:lvl5pPr marL="1374160" indent="0">
              <a:buNone/>
              <a:defRPr sz="676"/>
            </a:lvl5pPr>
            <a:lvl6pPr marL="1717700" indent="0">
              <a:buNone/>
              <a:defRPr sz="676"/>
            </a:lvl6pPr>
            <a:lvl7pPr marL="2061240" indent="0">
              <a:buNone/>
              <a:defRPr sz="676"/>
            </a:lvl7pPr>
            <a:lvl8pPr marL="2404781" indent="0">
              <a:buNone/>
              <a:defRPr sz="676"/>
            </a:lvl8pPr>
            <a:lvl9pPr marL="2748321" indent="0">
              <a:buNone/>
              <a:defRPr sz="676"/>
            </a:lvl9pPr>
          </a:lstStyle>
          <a:p>
            <a:pPr lvl="0"/>
            <a:r>
              <a:rPr lang="pt-BR"/>
              <a:t>Editar estilos de texto Mestre</a:t>
            </a:r>
          </a:p>
        </p:txBody>
      </p:sp>
      <p:sp>
        <p:nvSpPr>
          <p:cNvPr id="5" name="Date Placeholder 4"/>
          <p:cNvSpPr>
            <a:spLocks noGrp="1"/>
          </p:cNvSpPr>
          <p:nvPr>
            <p:ph type="dt" sz="half" idx="10"/>
          </p:nvPr>
        </p:nvSpPr>
        <p:spPr/>
        <p:txBody>
          <a:bodyPr/>
          <a:lstStyle/>
          <a:p>
            <a:fld id="{C9CAD897-D46E-4AD2-BD9B-49DD3E640873}" type="datetimeFigureOut">
              <a:rPr lang="en-US" dirty="0"/>
              <a:t>5/10/2026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‹nº›</a:t>
            </a:fld>
            <a:endParaRPr lang="en-US" dirty="0"/>
          </a:p>
        </p:txBody>
      </p:sp>
    </p:spTree>
    <p:extLst>
      <p:ext uri="{BB962C8B-B14F-4D97-AF65-F5344CB8AC3E}">
        <p14:creationId xmlns:p14="http://schemas.microsoft.com/office/powerpoint/2010/main" val="28420294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9490"/>
            <a:ext cx="9161463" cy="34353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a:p>
        </p:txBody>
      </p:sp>
      <p:sp>
        <p:nvSpPr>
          <p:cNvPr id="9" name="Rectangle 8"/>
          <p:cNvSpPr/>
          <p:nvPr/>
        </p:nvSpPr>
        <p:spPr>
          <a:xfrm>
            <a:off x="0" y="4759535"/>
            <a:ext cx="9161464" cy="4959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pt-BR"/>
          </a:p>
        </p:txBody>
      </p:sp>
      <p:sp>
        <p:nvSpPr>
          <p:cNvPr id="2" name="Title Placeholder 1"/>
          <p:cNvSpPr>
            <a:spLocks noGrp="1"/>
          </p:cNvSpPr>
          <p:nvPr>
            <p:ph type="title"/>
          </p:nvPr>
        </p:nvSpPr>
        <p:spPr>
          <a:xfrm>
            <a:off x="824532" y="215351"/>
            <a:ext cx="7558207" cy="1090083"/>
          </a:xfrm>
          <a:prstGeom prst="rect">
            <a:avLst/>
          </a:prstGeom>
        </p:spPr>
        <p:txBody>
          <a:bodyPr vert="horz" lIns="91440" tIns="45720" rIns="91440" bIns="45720" rtlCol="0" anchor="b">
            <a:normAutofit/>
          </a:bodyPr>
          <a:lstStyle/>
          <a:p>
            <a:r>
              <a:rPr lang="pt-BR"/>
              <a:t>Clique para editar o título mestre</a:t>
            </a:r>
            <a:endParaRPr lang="en-US" dirty="0"/>
          </a:p>
        </p:txBody>
      </p:sp>
      <p:sp>
        <p:nvSpPr>
          <p:cNvPr id="3" name="Text Placeholder 2"/>
          <p:cNvSpPr>
            <a:spLocks noGrp="1"/>
          </p:cNvSpPr>
          <p:nvPr>
            <p:ph type="body" idx="1"/>
          </p:nvPr>
        </p:nvSpPr>
        <p:spPr>
          <a:xfrm>
            <a:off x="824532" y="1386864"/>
            <a:ext cx="7558207" cy="3023108"/>
          </a:xfrm>
          <a:prstGeom prst="rect">
            <a:avLst/>
          </a:prstGeom>
        </p:spPr>
        <p:txBody>
          <a:bodyPr vert="horz" lIns="0" tIns="45720" rIns="0" bIns="45720" rtlCol="0">
            <a:normAutofit/>
          </a:bodyPr>
          <a:lstStyle/>
          <a:p>
            <a:pPr lvl="0"/>
            <a:r>
              <a:rPr lang="pt-BR"/>
              <a:t>Editar estilos de texto Mestre</a:t>
            </a:r>
          </a:p>
          <a:p>
            <a:pPr lvl="1"/>
            <a:r>
              <a:rPr lang="pt-BR"/>
              <a:t>Segundo nível</a:t>
            </a:r>
          </a:p>
          <a:p>
            <a:pPr lvl="2"/>
            <a:r>
              <a:rPr lang="pt-BR"/>
              <a:t>Terceiro nível</a:t>
            </a:r>
          </a:p>
          <a:p>
            <a:pPr lvl="3"/>
            <a:r>
              <a:rPr lang="pt-BR"/>
              <a:t>Quarto nível</a:t>
            </a:r>
          </a:p>
          <a:p>
            <a:pPr lvl="4"/>
            <a:r>
              <a:rPr lang="pt-BR"/>
              <a:t>Quinto nível</a:t>
            </a:r>
            <a:endParaRPr lang="en-US" dirty="0"/>
          </a:p>
        </p:txBody>
      </p:sp>
      <p:sp>
        <p:nvSpPr>
          <p:cNvPr id="4" name="Date Placeholder 3"/>
          <p:cNvSpPr>
            <a:spLocks noGrp="1"/>
          </p:cNvSpPr>
          <p:nvPr>
            <p:ph type="dt" sz="half" idx="2"/>
          </p:nvPr>
        </p:nvSpPr>
        <p:spPr>
          <a:xfrm>
            <a:off x="824532" y="4853811"/>
            <a:ext cx="1857744" cy="274351"/>
          </a:xfrm>
          <a:prstGeom prst="rect">
            <a:avLst/>
          </a:prstGeom>
        </p:spPr>
        <p:txBody>
          <a:bodyPr vert="horz" lIns="91440" tIns="45720" rIns="91440" bIns="45720" rtlCol="0" anchor="ctr"/>
          <a:lstStyle>
            <a:lvl1pPr algn="l">
              <a:defRPr sz="676">
                <a:solidFill>
                  <a:srgbClr val="FFFFFF"/>
                </a:solidFill>
              </a:defRPr>
            </a:lvl1pPr>
          </a:lstStyle>
          <a:p>
            <a:fld id="{98624D31-43A5-475A-80CF-332C9F6DCF35}" type="datetimeFigureOut">
              <a:rPr lang="en-US" dirty="0"/>
              <a:t>5/10/2026</a:t>
            </a:fld>
            <a:endParaRPr lang="en-US" dirty="0"/>
          </a:p>
        </p:txBody>
      </p:sp>
      <p:sp>
        <p:nvSpPr>
          <p:cNvPr id="5" name="Footer Placeholder 4"/>
          <p:cNvSpPr>
            <a:spLocks noGrp="1"/>
          </p:cNvSpPr>
          <p:nvPr>
            <p:ph type="ftr" sz="quarter" idx="3"/>
          </p:nvPr>
        </p:nvSpPr>
        <p:spPr>
          <a:xfrm>
            <a:off x="2769919" y="4853811"/>
            <a:ext cx="3624011" cy="274351"/>
          </a:xfrm>
          <a:prstGeom prst="rect">
            <a:avLst/>
          </a:prstGeom>
        </p:spPr>
        <p:txBody>
          <a:bodyPr vert="horz" lIns="91440" tIns="45720" rIns="91440" bIns="45720" rtlCol="0" anchor="ctr"/>
          <a:lstStyle>
            <a:lvl1pPr algn="ctr">
              <a:defRPr sz="676"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39525" y="4853811"/>
            <a:ext cx="985898" cy="274351"/>
          </a:xfrm>
          <a:prstGeom prst="rect">
            <a:avLst/>
          </a:prstGeom>
        </p:spPr>
        <p:txBody>
          <a:bodyPr vert="horz" lIns="91440" tIns="45720" rIns="91440" bIns="45720" rtlCol="0" anchor="ctr"/>
          <a:lstStyle>
            <a:lvl1pPr algn="r">
              <a:defRPr sz="789">
                <a:solidFill>
                  <a:srgbClr val="FFFFFF"/>
                </a:solidFill>
              </a:defRPr>
            </a:lvl1pPr>
          </a:lstStyle>
          <a:p>
            <a:fld id="{4FAB73BC-B049-4115-A692-8D63A059BFB8}" type="slidenum">
              <a:rPr lang="en-US" dirty="0"/>
              <a:pPr/>
              <a:t>‹nº›</a:t>
            </a:fld>
            <a:endParaRPr lang="en-US" dirty="0"/>
          </a:p>
        </p:txBody>
      </p:sp>
    </p:spTree>
    <p:extLst>
      <p:ext uri="{BB962C8B-B14F-4D97-AF65-F5344CB8AC3E}">
        <p14:creationId xmlns:p14="http://schemas.microsoft.com/office/powerpoint/2010/main" val="317235863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txStyles>
    <p:titleStyle>
      <a:lvl1pPr algn="l" defTabSz="687080" rtl="0" eaLnBrk="1" latinLnBrk="0" hangingPunct="1">
        <a:lnSpc>
          <a:spcPct val="85000"/>
        </a:lnSpc>
        <a:spcBef>
          <a:spcPct val="0"/>
        </a:spcBef>
        <a:buNone/>
        <a:defRPr sz="3607" kern="1200" spc="-38" baseline="0">
          <a:solidFill>
            <a:schemeClr val="tx1">
              <a:lumMod val="75000"/>
              <a:lumOff val="25000"/>
            </a:schemeClr>
          </a:solidFill>
          <a:latin typeface="+mj-lt"/>
          <a:ea typeface="+mj-ea"/>
          <a:cs typeface="+mj-cs"/>
        </a:defRPr>
      </a:lvl1pPr>
    </p:titleStyle>
    <p:bodyStyle>
      <a:lvl1pPr marL="68708" indent="-68708" algn="l" defTabSz="687080" rtl="0" eaLnBrk="1" latinLnBrk="0" hangingPunct="1">
        <a:lnSpc>
          <a:spcPct val="90000"/>
        </a:lnSpc>
        <a:spcBef>
          <a:spcPts val="902"/>
        </a:spcBef>
        <a:spcAft>
          <a:spcPts val="150"/>
        </a:spcAft>
        <a:buClr>
          <a:schemeClr val="accent1"/>
        </a:buClr>
        <a:buSzPct val="100000"/>
        <a:buFont typeface="Calibri" panose="020F0502020204030204" pitchFamily="34" charset="0"/>
        <a:buChar char=" "/>
        <a:defRPr sz="1503" kern="1200">
          <a:solidFill>
            <a:schemeClr val="tx1">
              <a:lumMod val="75000"/>
              <a:lumOff val="25000"/>
            </a:schemeClr>
          </a:solidFill>
          <a:latin typeface="+mn-lt"/>
          <a:ea typeface="+mn-ea"/>
          <a:cs typeface="+mn-cs"/>
        </a:defRPr>
      </a:lvl1pPr>
      <a:lvl2pPr marL="288574" indent="-137416" algn="l" defTabSz="687080" rtl="0" eaLnBrk="1" latinLnBrk="0" hangingPunct="1">
        <a:lnSpc>
          <a:spcPct val="90000"/>
        </a:lnSpc>
        <a:spcBef>
          <a:spcPts val="150"/>
        </a:spcBef>
        <a:spcAft>
          <a:spcPts val="301"/>
        </a:spcAft>
        <a:buClr>
          <a:schemeClr val="accent1"/>
        </a:buClr>
        <a:buFont typeface="Calibri" pitchFamily="34" charset="0"/>
        <a:buChar char="◦"/>
        <a:defRPr sz="1353" kern="1200">
          <a:solidFill>
            <a:schemeClr val="tx1">
              <a:lumMod val="75000"/>
              <a:lumOff val="25000"/>
            </a:schemeClr>
          </a:solidFill>
          <a:latin typeface="+mn-lt"/>
          <a:ea typeface="+mn-ea"/>
          <a:cs typeface="+mn-cs"/>
        </a:defRPr>
      </a:lvl2pPr>
      <a:lvl3pPr marL="425990"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3pPr>
      <a:lvl4pPr marL="563406"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4pPr>
      <a:lvl5pPr marL="700822" indent="-137416"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5pPr>
      <a:lvl6pPr marL="82654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6pPr>
      <a:lvl7pPr marL="97682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7pPr>
      <a:lvl8pPr marL="112710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8pPr>
      <a:lvl9pPr marL="1277380" indent="-171770" algn="l" defTabSz="687080" rtl="0" eaLnBrk="1" latinLnBrk="0" hangingPunct="1">
        <a:lnSpc>
          <a:spcPct val="90000"/>
        </a:lnSpc>
        <a:spcBef>
          <a:spcPts val="150"/>
        </a:spcBef>
        <a:spcAft>
          <a:spcPts val="301"/>
        </a:spcAft>
        <a:buClr>
          <a:schemeClr val="accent1"/>
        </a:buClr>
        <a:buFont typeface="Calibri" pitchFamily="34" charset="0"/>
        <a:buChar char="◦"/>
        <a:defRPr sz="1052" kern="1200">
          <a:solidFill>
            <a:schemeClr val="tx1">
              <a:lumMod val="75000"/>
              <a:lumOff val="25000"/>
            </a:schemeClr>
          </a:solidFill>
          <a:latin typeface="+mn-lt"/>
          <a:ea typeface="+mn-ea"/>
          <a:cs typeface="+mn-cs"/>
        </a:defRPr>
      </a:lvl9pPr>
    </p:bodyStyle>
    <p:otherStyle>
      <a:defPPr>
        <a:defRPr lang="en-US"/>
      </a:defPPr>
      <a:lvl1pPr marL="0" algn="l" defTabSz="687080" rtl="0" eaLnBrk="1" latinLnBrk="0" hangingPunct="1">
        <a:defRPr sz="1353" kern="1200">
          <a:solidFill>
            <a:schemeClr val="tx1"/>
          </a:solidFill>
          <a:latin typeface="+mn-lt"/>
          <a:ea typeface="+mn-ea"/>
          <a:cs typeface="+mn-cs"/>
        </a:defRPr>
      </a:lvl1pPr>
      <a:lvl2pPr marL="343540" algn="l" defTabSz="687080" rtl="0" eaLnBrk="1" latinLnBrk="0" hangingPunct="1">
        <a:defRPr sz="1353" kern="1200">
          <a:solidFill>
            <a:schemeClr val="tx1"/>
          </a:solidFill>
          <a:latin typeface="+mn-lt"/>
          <a:ea typeface="+mn-ea"/>
          <a:cs typeface="+mn-cs"/>
        </a:defRPr>
      </a:lvl2pPr>
      <a:lvl3pPr marL="687080" algn="l" defTabSz="687080" rtl="0" eaLnBrk="1" latinLnBrk="0" hangingPunct="1">
        <a:defRPr sz="1353" kern="1200">
          <a:solidFill>
            <a:schemeClr val="tx1"/>
          </a:solidFill>
          <a:latin typeface="+mn-lt"/>
          <a:ea typeface="+mn-ea"/>
          <a:cs typeface="+mn-cs"/>
        </a:defRPr>
      </a:lvl3pPr>
      <a:lvl4pPr marL="1030620" algn="l" defTabSz="687080" rtl="0" eaLnBrk="1" latinLnBrk="0" hangingPunct="1">
        <a:defRPr sz="1353" kern="1200">
          <a:solidFill>
            <a:schemeClr val="tx1"/>
          </a:solidFill>
          <a:latin typeface="+mn-lt"/>
          <a:ea typeface="+mn-ea"/>
          <a:cs typeface="+mn-cs"/>
        </a:defRPr>
      </a:lvl4pPr>
      <a:lvl5pPr marL="1374160" algn="l" defTabSz="687080" rtl="0" eaLnBrk="1" latinLnBrk="0" hangingPunct="1">
        <a:defRPr sz="1353" kern="1200">
          <a:solidFill>
            <a:schemeClr val="tx1"/>
          </a:solidFill>
          <a:latin typeface="+mn-lt"/>
          <a:ea typeface="+mn-ea"/>
          <a:cs typeface="+mn-cs"/>
        </a:defRPr>
      </a:lvl5pPr>
      <a:lvl6pPr marL="1717700" algn="l" defTabSz="687080" rtl="0" eaLnBrk="1" latinLnBrk="0" hangingPunct="1">
        <a:defRPr sz="1353" kern="1200">
          <a:solidFill>
            <a:schemeClr val="tx1"/>
          </a:solidFill>
          <a:latin typeface="+mn-lt"/>
          <a:ea typeface="+mn-ea"/>
          <a:cs typeface="+mn-cs"/>
        </a:defRPr>
      </a:lvl6pPr>
      <a:lvl7pPr marL="2061240" algn="l" defTabSz="687080" rtl="0" eaLnBrk="1" latinLnBrk="0" hangingPunct="1">
        <a:defRPr sz="1353" kern="1200">
          <a:solidFill>
            <a:schemeClr val="tx1"/>
          </a:solidFill>
          <a:latin typeface="+mn-lt"/>
          <a:ea typeface="+mn-ea"/>
          <a:cs typeface="+mn-cs"/>
        </a:defRPr>
      </a:lvl7pPr>
      <a:lvl8pPr marL="2404781" algn="l" defTabSz="687080" rtl="0" eaLnBrk="1" latinLnBrk="0" hangingPunct="1">
        <a:defRPr sz="1353" kern="1200">
          <a:solidFill>
            <a:schemeClr val="tx1"/>
          </a:solidFill>
          <a:latin typeface="+mn-lt"/>
          <a:ea typeface="+mn-ea"/>
          <a:cs typeface="+mn-cs"/>
        </a:defRPr>
      </a:lvl8pPr>
      <a:lvl9pPr marL="2748321" algn="l" defTabSz="687080" rtl="0" eaLnBrk="1" latinLnBrk="0" hangingPunct="1">
        <a:defRPr sz="135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microsoft.com/office/2007/relationships/hdphoto" Target="../media/hdphoto1.wdp"/><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12.xml"/><Relationship Id="rId4" Type="http://schemas.microsoft.com/office/2007/relationships/hdphoto" Target="../media/hdphoto1.wdp"/></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0">
              <a:schemeClr val="bg1"/>
            </a:gs>
            <a:gs pos="50000">
              <a:srgbClr val="334E2F">
                <a:tint val="44500"/>
                <a:satMod val="160000"/>
              </a:srgbClr>
            </a:gs>
            <a:gs pos="100000">
              <a:schemeClr val="bg1"/>
            </a:gs>
          </a:gsLst>
          <a:lin ang="2700000" scaled="1"/>
        </a:gradFill>
        <a:effectLst/>
      </p:bgPr>
    </p:bg>
    <p:spTree>
      <p:nvGrpSpPr>
        <p:cNvPr id="1" name=""/>
        <p:cNvGrpSpPr/>
        <p:nvPr/>
      </p:nvGrpSpPr>
      <p:grpSpPr>
        <a:xfrm>
          <a:off x="0" y="0"/>
          <a:ext cx="0" cy="0"/>
          <a:chOff x="0" y="0"/>
          <a:chExt cx="0" cy="0"/>
        </a:xfrm>
      </p:grpSpPr>
      <p:sp>
        <p:nvSpPr>
          <p:cNvPr id="5" name="Retângulo 4"/>
          <p:cNvSpPr/>
          <p:nvPr/>
        </p:nvSpPr>
        <p:spPr>
          <a:xfrm>
            <a:off x="-1" y="4896247"/>
            <a:ext cx="9161463" cy="303609"/>
          </a:xfrm>
          <a:prstGeom prst="rect">
            <a:avLst/>
          </a:prstGeom>
          <a:gradFill flip="none" rotWithShape="1">
            <a:gsLst>
              <a:gs pos="0">
                <a:srgbClr val="452643"/>
              </a:gs>
              <a:gs pos="50000">
                <a:srgbClr val="334E2F">
                  <a:tint val="44500"/>
                  <a:satMod val="160000"/>
                </a:srgbClr>
              </a:gs>
              <a:gs pos="100000">
                <a:srgbClr val="334E2F">
                  <a:tint val="23500"/>
                  <a:satMod val="160000"/>
                </a:srgbClr>
              </a:gs>
            </a:gsLst>
            <a:lin ang="108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pt-BR" sz="1020">
              <a:gradFill flip="none" rotWithShape="1">
                <a:gsLst>
                  <a:gs pos="0">
                    <a:srgbClr val="344F2E">
                      <a:tint val="66000"/>
                      <a:satMod val="160000"/>
                    </a:srgbClr>
                  </a:gs>
                  <a:gs pos="50000">
                    <a:srgbClr val="344F2E">
                      <a:tint val="44500"/>
                      <a:satMod val="160000"/>
                    </a:srgbClr>
                  </a:gs>
                  <a:gs pos="100000">
                    <a:srgbClr val="344F2E">
                      <a:tint val="23500"/>
                      <a:satMod val="160000"/>
                    </a:srgbClr>
                  </a:gs>
                </a:gsLst>
                <a:path path="circle">
                  <a:fillToRect l="100000" b="100000"/>
                </a:path>
                <a:tileRect t="-100000" r="-100000"/>
              </a:gradFill>
            </a:endParaRPr>
          </a:p>
        </p:txBody>
      </p:sp>
      <p:sp>
        <p:nvSpPr>
          <p:cNvPr id="6" name="CaixaDeTexto 5"/>
          <p:cNvSpPr txBox="1">
            <a:spLocks noChangeArrowheads="1"/>
          </p:cNvSpPr>
          <p:nvPr/>
        </p:nvSpPr>
        <p:spPr bwMode="auto">
          <a:xfrm>
            <a:off x="1461082" y="14389"/>
            <a:ext cx="7700381"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defRPr/>
            </a:pPr>
            <a:r>
              <a:rPr lang="pt-BR" altLang="pt-BR" dirty="0">
                <a:ln w="0"/>
                <a:solidFill>
                  <a:srgbClr val="01354D"/>
                </a:solidFill>
                <a:effectLst>
                  <a:outerShdw blurRad="38100" dist="19050" dir="2700000" algn="tl" rotWithShape="0">
                    <a:schemeClr val="dk1">
                      <a:alpha val="40000"/>
                    </a:schemeClr>
                  </a:outerShdw>
                </a:effectLst>
                <a:latin typeface="Arial Black" panose="020B0A04020102020204" pitchFamily="34" charset="0"/>
              </a:rPr>
              <a:t>O retrato do amor</a:t>
            </a:r>
          </a:p>
        </p:txBody>
      </p:sp>
      <p:sp>
        <p:nvSpPr>
          <p:cNvPr id="7" name="Lágrima 6"/>
          <p:cNvSpPr/>
          <p:nvPr/>
        </p:nvSpPr>
        <p:spPr>
          <a:xfrm>
            <a:off x="116660" y="3820923"/>
            <a:ext cx="1200767" cy="1066698"/>
          </a:xfrm>
          <a:prstGeom prst="teardrop">
            <a:avLst/>
          </a:prstGeom>
          <a:gradFill>
            <a:gsLst>
              <a:gs pos="0">
                <a:schemeClr val="bg1"/>
              </a:gs>
              <a:gs pos="50000">
                <a:schemeClr val="bg1"/>
              </a:gs>
              <a:gs pos="100000">
                <a:srgbClr val="452643"/>
              </a:gs>
            </a:gsLst>
          </a:gradFill>
          <a:ln w="3175"/>
        </p:spPr>
        <p:style>
          <a:lnRef idx="0">
            <a:schemeClr val="accent1"/>
          </a:lnRef>
          <a:fillRef idx="3">
            <a:schemeClr val="accent1"/>
          </a:fillRef>
          <a:effectRef idx="3">
            <a:schemeClr val="accent1"/>
          </a:effectRef>
          <a:fontRef idx="minor">
            <a:schemeClr val="lt1"/>
          </a:fontRef>
        </p:style>
        <p:txBody>
          <a:bodyPr anchor="ctr"/>
          <a:lstStyle/>
          <a:p>
            <a:pPr algn="ctr">
              <a:defRPr/>
            </a:pPr>
            <a:r>
              <a:rPr lang="pt-BR" sz="3600" dirty="0">
                <a:solidFill>
                  <a:srgbClr val="452643"/>
                </a:solidFill>
                <a:latin typeface="Arial Black" panose="020B0A04020102020204" pitchFamily="34" charset="0"/>
              </a:rPr>
              <a:t>07</a:t>
            </a:r>
            <a:endParaRPr lang="pt-BR" sz="1020" dirty="0">
              <a:solidFill>
                <a:srgbClr val="452643"/>
              </a:solidFill>
              <a:latin typeface="Arial Black" panose="020B0A04020102020204" pitchFamily="34" charset="0"/>
            </a:endParaRPr>
          </a:p>
        </p:txBody>
      </p:sp>
      <p:sp>
        <p:nvSpPr>
          <p:cNvPr id="9" name="Retângulo 8"/>
          <p:cNvSpPr>
            <a:spLocks noChangeArrowheads="1"/>
          </p:cNvSpPr>
          <p:nvPr/>
        </p:nvSpPr>
        <p:spPr bwMode="auto">
          <a:xfrm>
            <a:off x="1461082" y="3382866"/>
            <a:ext cx="7644148" cy="646331"/>
          </a:xfrm>
          <a:prstGeom prst="rect">
            <a:avLst/>
          </a:prstGeom>
          <a:gradFill flip="none" rotWithShape="1">
            <a:gsLst>
              <a:gs pos="0">
                <a:schemeClr val="bg1"/>
              </a:gs>
              <a:gs pos="50000">
                <a:srgbClr val="334E2F">
                  <a:tint val="44500"/>
                  <a:satMod val="160000"/>
                </a:srgbClr>
              </a:gs>
              <a:gs pos="100000">
                <a:srgbClr val="808080"/>
              </a:gs>
            </a:gsLst>
            <a:lin ang="2700000" scaled="1"/>
            <a:tileRect/>
          </a:gra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rgbClr val="000099"/>
                </a:solidFill>
                <a:latin typeface="Arial Black" panose="020B0A04020102020204" pitchFamily="34" charset="0"/>
                <a:cs typeface="Arial" panose="020B0604020202020204" pitchFamily="34" charset="0"/>
              </a:rPr>
              <a:t>VERSO PARA MEMORIZAR: </a:t>
            </a:r>
            <a:br>
              <a:rPr lang="pt-BR" altLang="pt-BR" sz="1200" dirty="0">
                <a:latin typeface="Arial Black" panose="020B0A04020102020204" pitchFamily="34" charset="0"/>
                <a:cs typeface="Arial" panose="020B0604020202020204" pitchFamily="34" charset="0"/>
              </a:rPr>
            </a:br>
            <a:r>
              <a:rPr lang="pt-BR" altLang="pt-BR" sz="1200" i="1" dirty="0">
                <a:latin typeface="Arial Black" panose="020B0A04020102020204" pitchFamily="34" charset="0"/>
                <a:cs typeface="Arial" panose="020B0604020202020204" pitchFamily="34" charset="0"/>
              </a:rPr>
              <a:t>"Agora, pois, permanecem a fé, a esperança e o amor, estes três; porém o maior deles é o amor" (1Co 13:13).</a:t>
            </a:r>
            <a:endParaRPr lang="pt-BR" altLang="pt-BR" sz="1200" dirty="0">
              <a:latin typeface="Arial Black" panose="020B0A04020102020204" pitchFamily="34" charset="0"/>
              <a:cs typeface="Arial" panose="020B0604020202020204" pitchFamily="34" charset="0"/>
            </a:endParaRPr>
          </a:p>
        </p:txBody>
      </p:sp>
      <p:sp>
        <p:nvSpPr>
          <p:cNvPr id="10" name="Retângulo 9"/>
          <p:cNvSpPr/>
          <p:nvPr/>
        </p:nvSpPr>
        <p:spPr>
          <a:xfrm>
            <a:off x="7643004" y="4998104"/>
            <a:ext cx="1397478" cy="11727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r">
              <a:defRPr/>
            </a:pPr>
            <a:r>
              <a:rPr lang="pt-BR" sz="900" b="1" dirty="0">
                <a:solidFill>
                  <a:srgbClr val="D4FF7D"/>
                </a:solidFill>
              </a:rPr>
              <a:t>design Neemias Lima</a:t>
            </a:r>
          </a:p>
        </p:txBody>
      </p:sp>
      <p:pic>
        <p:nvPicPr>
          <p:cNvPr id="12" name="Picture 13" descr="Imagem relacionada"/>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49962" y="2556259"/>
            <a:ext cx="1089329" cy="1089329"/>
          </a:xfrm>
          <a:prstGeom prst="rect">
            <a:avLst/>
          </a:prstGeom>
          <a:noFill/>
          <a:effectLst>
            <a:glow rad="63500">
              <a:schemeClr val="accent5">
                <a:satMod val="175000"/>
                <a:alpha val="40000"/>
              </a:schemeClr>
            </a:glow>
          </a:effectLst>
          <a:extLst>
            <a:ext uri="{909E8E84-426E-40DD-AFC4-6F175D3DCCD1}">
              <a14:hiddenFill xmlns:a14="http://schemas.microsoft.com/office/drawing/2010/main">
                <a:solidFill>
                  <a:srgbClr val="FFFFFF"/>
                </a:solidFill>
              </a14:hiddenFill>
            </a:ext>
          </a:extLst>
        </p:spPr>
      </p:pic>
      <p:sp>
        <p:nvSpPr>
          <p:cNvPr id="11" name="CaixaDeTexto 6"/>
          <p:cNvSpPr txBox="1">
            <a:spLocks noChangeArrowheads="1"/>
          </p:cNvSpPr>
          <p:nvPr/>
        </p:nvSpPr>
        <p:spPr bwMode="auto">
          <a:xfrm>
            <a:off x="3388752" y="2851020"/>
            <a:ext cx="4158853"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ctr">
              <a:spcBef>
                <a:spcPct val="0"/>
              </a:spcBef>
              <a:buNone/>
              <a:defRPr/>
            </a:pPr>
            <a:r>
              <a:rPr lang="pt-BR" altLang="pt-BR" sz="2800" dirty="0">
                <a:ln w="0"/>
                <a:solidFill>
                  <a:srgbClr val="002060"/>
                </a:solidFill>
                <a:effectLst>
                  <a:outerShdw blurRad="38100" dist="19050" dir="2700000" algn="tl" rotWithShape="0">
                    <a:schemeClr val="dk1">
                      <a:alpha val="40000"/>
                    </a:schemeClr>
                  </a:outerShdw>
                </a:effectLst>
                <a:latin typeface="Arial Black" panose="020B0A04020102020204" pitchFamily="34" charset="0"/>
              </a:rPr>
              <a:t>LIÇÃO 07</a:t>
            </a:r>
          </a:p>
        </p:txBody>
      </p:sp>
      <p:sp>
        <p:nvSpPr>
          <p:cNvPr id="16" name="Retângulo 15"/>
          <p:cNvSpPr>
            <a:spLocks noChangeArrowheads="1"/>
          </p:cNvSpPr>
          <p:nvPr/>
        </p:nvSpPr>
        <p:spPr bwMode="auto">
          <a:xfrm>
            <a:off x="1404851" y="4400870"/>
            <a:ext cx="7756611" cy="276999"/>
          </a:xfrm>
          <a:prstGeom prst="rect">
            <a:avLst/>
          </a:prstGeom>
          <a:gradFill flip="none" rotWithShape="1">
            <a:gsLst>
              <a:gs pos="0">
                <a:schemeClr val="bg1"/>
              </a:gs>
              <a:gs pos="50000">
                <a:srgbClr val="334E2F">
                  <a:tint val="44500"/>
                  <a:satMod val="160000"/>
                </a:srgbClr>
              </a:gs>
              <a:gs pos="100000">
                <a:schemeClr val="bg1"/>
              </a:gs>
            </a:gsLst>
            <a:lin ang="2700000" scaled="1"/>
            <a:tileRect/>
          </a:grad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latin typeface="Arial Black" panose="020B0A04020102020204" pitchFamily="34" charset="0"/>
              <a:cs typeface="Arial" panose="020B0604020202020204" pitchFamily="34" charset="0"/>
            </a:endParaRPr>
          </a:p>
        </p:txBody>
      </p:sp>
      <p:pic>
        <p:nvPicPr>
          <p:cNvPr id="4" name="Imagem 3">
            <a:extLst>
              <a:ext uri="{FF2B5EF4-FFF2-40B4-BE49-F238E27FC236}">
                <a16:creationId xmlns:a16="http://schemas.microsoft.com/office/drawing/2014/main" id="{ECE19AA9-FBCA-DD15-FA28-792ACEF955F0}"/>
              </a:ext>
            </a:extLst>
          </p:cNvPr>
          <p:cNvPicPr>
            <a:picLocks noChangeAspect="1"/>
          </p:cNvPicPr>
          <p:nvPr/>
        </p:nvPicPr>
        <p:blipFill>
          <a:blip r:embed="rId4"/>
          <a:stretch>
            <a:fillRect/>
          </a:stretch>
        </p:blipFill>
        <p:spPr>
          <a:xfrm>
            <a:off x="0" y="-14388"/>
            <a:ext cx="1461082" cy="240866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8" name="Imagem 7">
            <a:extLst>
              <a:ext uri="{FF2B5EF4-FFF2-40B4-BE49-F238E27FC236}">
                <a16:creationId xmlns:a16="http://schemas.microsoft.com/office/drawing/2014/main" id="{468CD01B-A442-773D-6A13-F17E24F5AE42}"/>
              </a:ext>
            </a:extLst>
          </p:cNvPr>
          <p:cNvPicPr>
            <a:picLocks noChangeAspect="1"/>
          </p:cNvPicPr>
          <p:nvPr/>
        </p:nvPicPr>
        <p:blipFill>
          <a:blip r:embed="rId5">
            <a:duotone>
              <a:schemeClr val="accent2">
                <a:shade val="45000"/>
                <a:satMod val="135000"/>
              </a:schemeClr>
              <a:prstClr val="white"/>
            </a:duotone>
            <a:extLst>
              <a:ext uri="{BEBA8EAE-BF5A-486C-A8C5-ECC9F3942E4B}">
                <a14:imgProps xmlns:a14="http://schemas.microsoft.com/office/drawing/2010/main">
                  <a14:imgLayer r:embed="rId6">
                    <a14:imgEffect>
                      <a14:brightnessContrast bright="40000" contrast="40000"/>
                    </a14:imgEffect>
                  </a14:imgLayer>
                </a14:imgProps>
              </a:ext>
            </a:extLst>
          </a:blip>
          <a:stretch>
            <a:fillRect/>
          </a:stretch>
        </p:blipFill>
        <p:spPr>
          <a:xfrm>
            <a:off x="2455891" y="627941"/>
            <a:ext cx="5654530" cy="2149026"/>
          </a:xfrm>
          <a:prstGeom prst="rect">
            <a:avLst/>
          </a:prstGeom>
          <a:ln>
            <a:noFill/>
          </a:ln>
          <a:effectLst>
            <a:softEdge rad="112500"/>
          </a:effectLst>
        </p:spPr>
      </p:pic>
    </p:spTree>
    <p:extLst>
      <p:ext uri="{BB962C8B-B14F-4D97-AF65-F5344CB8AC3E}">
        <p14:creationId xmlns:p14="http://schemas.microsoft.com/office/powerpoint/2010/main" val="22323312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gradFill>
          <a:gsLst>
            <a:gs pos="0">
              <a:srgbClr val="FFFF66"/>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Quarta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Retrato de Jesus</a:t>
            </a:r>
            <a:endParaRPr lang="pt-BR" sz="2000" dirty="0">
              <a:solidFill>
                <a:schemeClr val="tx1"/>
              </a:solidFill>
            </a:endParaRPr>
          </a:p>
        </p:txBody>
      </p:sp>
      <p:sp>
        <p:nvSpPr>
          <p:cNvPr id="12" name="CaixaDeTexto 10">
            <a:extLst>
              <a:ext uri="{FF2B5EF4-FFF2-40B4-BE49-F238E27FC236}">
                <a16:creationId xmlns:a16="http://schemas.microsoft.com/office/drawing/2014/main" id="{FD5EC092-AC81-4728-9A45-4C4BB5B95C65}"/>
              </a:ext>
            </a:extLst>
          </p:cNvPr>
          <p:cNvSpPr txBox="1">
            <a:spLocks noChangeArrowheads="1"/>
          </p:cNvSpPr>
          <p:nvPr/>
        </p:nvSpPr>
        <p:spPr bwMode="auto">
          <a:xfrm>
            <a:off x="24368" y="1204807"/>
            <a:ext cx="8262473"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Ao ler 1 Coríntios 13:4 a 7, é natural sentir certa frustração ao perceber que, em maior ou menor grau, deixamos de manifestar todas aquelas qualidades do amor. É provável que Paulo tivesse a Pessoa de Jesus em mente ao escrever esse capítulo. De fato, somente Ele revelou perfeitamente cada uma dessas características. Em última análise, portanto, o retrato do amor traçado por Paulo é um retrato de Cristo. "Deus é amor" (1Jo 4:8). Ele nos amou a ponto de dar Seu Filho unigênito (</a:t>
            </a:r>
            <a:r>
              <a:rPr lang="pt-BR" altLang="pt-BR" sz="1600" dirty="0" err="1">
                <a:latin typeface="Arial Black" panose="020B0A04020102020204" pitchFamily="34" charset="0"/>
                <a:cs typeface="Arial" panose="020B0604020202020204" pitchFamily="34" charset="0"/>
              </a:rPr>
              <a:t>Jo</a:t>
            </a:r>
            <a:r>
              <a:rPr lang="pt-BR" altLang="pt-BR" sz="1600" dirty="0">
                <a:latin typeface="Arial Black" panose="020B0A04020102020204" pitchFamily="34" charset="0"/>
                <a:cs typeface="Arial" panose="020B0604020202020204" pitchFamily="34" charset="0"/>
              </a:rPr>
              <a:t> 3:16). Jesus é a expressão plena desse amor (</a:t>
            </a:r>
            <a:r>
              <a:rPr lang="pt-BR" altLang="pt-BR" sz="1600" dirty="0" err="1">
                <a:latin typeface="Arial Black" panose="020B0A04020102020204" pitchFamily="34" charset="0"/>
                <a:cs typeface="Arial" panose="020B0604020202020204" pitchFamily="34" charset="0"/>
              </a:rPr>
              <a:t>Hb</a:t>
            </a:r>
            <a:r>
              <a:rPr lang="pt-BR" altLang="pt-BR" sz="1600" dirty="0">
                <a:latin typeface="Arial Black" panose="020B0A04020102020204" pitchFamily="34" charset="0"/>
                <a:cs typeface="Arial" panose="020B0604020202020204" pitchFamily="34" charset="0"/>
              </a:rPr>
              <a:t> 1:3). Se quisermos saber como o amor se manifesta, precisamos contemplar Jesus atentamente. Ao observarmos com cuidado a maneira como o Novo Testamento apresenta Cristo, perceberemos que todas as qualidades positivas do amor em que todas as qualidades positivas do amor em1 Coríntios 13 se veem Nele.</a:t>
            </a:r>
          </a:p>
        </p:txBody>
      </p:sp>
      <p:sp>
        <p:nvSpPr>
          <p:cNvPr id="13" name="Texto Explicativo: Seta para Baixo 12">
            <a:extLst>
              <a:ext uri="{FF2B5EF4-FFF2-40B4-BE49-F238E27FC236}">
                <a16:creationId xmlns:a16="http://schemas.microsoft.com/office/drawing/2014/main" id="{8F9DEEC4-F272-4BE4-ADE9-AC33A0C6738C}"/>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r>
              <a:rPr lang="pt-BR" altLang="pt-BR" dirty="0">
                <a:solidFill>
                  <a:srgbClr val="800080"/>
                </a:solidFill>
                <a:latin typeface="Arial Black" panose="020B0A04020102020204" pitchFamily="34" charset="0"/>
                <a:cs typeface="Arial" panose="020B0604020202020204" pitchFamily="34" charset="0"/>
              </a:rPr>
              <a:t>:</a:t>
            </a:r>
          </a:p>
        </p:txBody>
      </p:sp>
      <p:pic>
        <p:nvPicPr>
          <p:cNvPr id="9" name="Imagem 8">
            <a:extLst>
              <a:ext uri="{FF2B5EF4-FFF2-40B4-BE49-F238E27FC236}">
                <a16:creationId xmlns:a16="http://schemas.microsoft.com/office/drawing/2014/main" id="{6BAC86DA-EF07-A496-18A4-92900847B3CE}"/>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1D6882DC-2489-F635-301D-E778D4196971}"/>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E308DC58-0711-53C1-7761-6D0D14353B83}"/>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D1F9BDBA-8874-E884-C43F-561EAA1790A5}"/>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176821631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gradFill>
          <a:gsLst>
            <a:gs pos="0">
              <a:srgbClr val="57FF57"/>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Quinta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Fé, esperança e amor</a:t>
            </a:r>
            <a:endParaRPr lang="pt-BR" sz="2000" dirty="0">
              <a:solidFill>
                <a:schemeClr val="tx1"/>
              </a:solidFill>
            </a:endParaRPr>
          </a:p>
        </p:txBody>
      </p:sp>
      <p:sp>
        <p:nvSpPr>
          <p:cNvPr id="15" name="CaixaDeTexto 15">
            <a:extLst>
              <a:ext uri="{FF2B5EF4-FFF2-40B4-BE49-F238E27FC236}">
                <a16:creationId xmlns:a16="http://schemas.microsoft.com/office/drawing/2014/main" id="{863BB09B-C8C1-4354-BC51-D930C951E507}"/>
              </a:ext>
            </a:extLst>
          </p:cNvPr>
          <p:cNvSpPr txBox="1">
            <a:spLocks noChangeArrowheads="1"/>
          </p:cNvSpPr>
          <p:nvPr/>
        </p:nvSpPr>
        <p:spPr bwMode="auto">
          <a:xfrm>
            <a:off x="33429" y="1208029"/>
            <a:ext cx="8148873"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5. Leia Efésios 4:11-13; 1 Coríntios 14:3, 4. O que esses textos dizem sobre o propósito dos dons espirituais em geral e do dom de profecia em particular?</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Reflita sobre a afirmação "Deus é amor". Como compreender o que ela significa? E ainda que só possamos entender isso em parte, por que essa verdade é uma notícia do boa para nós?</a:t>
            </a:r>
          </a:p>
        </p:txBody>
      </p:sp>
      <p:sp>
        <p:nvSpPr>
          <p:cNvPr id="22" name="Texto Explicativo: Seta para Baixo 21">
            <a:extLst>
              <a:ext uri="{FF2B5EF4-FFF2-40B4-BE49-F238E27FC236}">
                <a16:creationId xmlns:a16="http://schemas.microsoft.com/office/drawing/2014/main" id="{64174D21-4722-4ED0-8E26-BF7FE60A20B4}"/>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7F13A979-2379-F09A-B01C-EA8E2B46BF61}"/>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D0EC47D0-E6CE-3312-E53E-4C127169C7B2}"/>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D8077AB8-E94C-99BF-0208-460A620DFA9E}"/>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BAEECB56-C4B2-8FB4-8905-19E5FF21C6FF}"/>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19592498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a:gsLst>
            <a:gs pos="0">
              <a:srgbClr val="57FF57"/>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C00000"/>
                </a:solidFill>
                <a:latin typeface="Arial Black" panose="020B0A04020102020204" pitchFamily="34" charset="0"/>
              </a:rPr>
              <a:t>Quinta</a:t>
            </a:r>
            <a:endParaRPr lang="pt-BR" dirty="0">
              <a:solidFill>
                <a:srgbClr val="C00000"/>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Fé, esperança e amor</a:t>
            </a:r>
            <a:endParaRPr lang="pt-BR" sz="2000" dirty="0">
              <a:solidFill>
                <a:schemeClr val="tx1"/>
              </a:solidFill>
            </a:endParaRPr>
          </a:p>
        </p:txBody>
      </p:sp>
      <p:sp>
        <p:nvSpPr>
          <p:cNvPr id="12" name="CaixaDeTexto 10">
            <a:extLst>
              <a:ext uri="{FF2B5EF4-FFF2-40B4-BE49-F238E27FC236}">
                <a16:creationId xmlns:a16="http://schemas.microsoft.com/office/drawing/2014/main" id="{1EC42BAA-B890-43DD-B4F0-9AB5685AF2FE}"/>
              </a:ext>
            </a:extLst>
          </p:cNvPr>
          <p:cNvSpPr txBox="1">
            <a:spLocks noChangeArrowheads="1"/>
          </p:cNvSpPr>
          <p:nvPr/>
        </p:nvSpPr>
        <p:spPr bwMode="auto">
          <a:xfrm>
            <a:off x="24368" y="1217872"/>
            <a:ext cx="8197349"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Até aqui, aprendemos que o amor é paciente, bondoso, alegre, resiliente, confiante, esperançoso e perseverante porque Jesus é tudo isso. Ao enxergarmos essas qualidades em Cristo, o passo seguinte é imitá-Lo. Era esse o desejo de Paulo para os coríntios. Contudo, se retirarmos o "não" das oito características negativas do amor, "teremos uma boa descrição da conduta dos coríntios no convívio da igreja: invejosos, vangloriosos, orgulhosos, grosseiros, egoístas, irritadiços e atentos aos erros alheios. Paulo ajusta aqui os verbos à situação de Corinto" caráter permanente do amor, a fim de estimular a prática do amor genuíno. Um dia, as profecias não mais serão necessárias. Além disso, falaremos uma só língua. E o conhecimento humano, limitado e falho, dará lugar a um conhecimento novo de Deus (1Co 13:12).</a:t>
            </a:r>
          </a:p>
        </p:txBody>
      </p:sp>
      <p:sp>
        <p:nvSpPr>
          <p:cNvPr id="13" name="Texto Explicativo: Seta para Baixo 12">
            <a:extLst>
              <a:ext uri="{FF2B5EF4-FFF2-40B4-BE49-F238E27FC236}">
                <a16:creationId xmlns:a16="http://schemas.microsoft.com/office/drawing/2014/main" id="{5A2D000F-51B5-40E7-85F2-B3B1E407E184}"/>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AD361222-E696-A6F5-B770-3AB14853ABD1}"/>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888596B5-7331-461B-D59C-ABD4A6151213}"/>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53F551CE-6E56-E2DF-D0D0-88A7844C7F23}"/>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C6651A89-F52E-60F1-11A8-1833D685C26D}"/>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375726564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Sexta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Estudo adicional</a:t>
            </a:r>
          </a:p>
        </p:txBody>
      </p:sp>
      <p:sp>
        <p:nvSpPr>
          <p:cNvPr id="16" name="CaixaDeTexto 10">
            <a:extLst>
              <a:ext uri="{FF2B5EF4-FFF2-40B4-BE49-F238E27FC236}">
                <a16:creationId xmlns:a16="http://schemas.microsoft.com/office/drawing/2014/main" id="{CFC8B9D9-C6ED-4706-A104-65D118A5B7F9}"/>
              </a:ext>
            </a:extLst>
          </p:cNvPr>
          <p:cNvSpPr txBox="1">
            <a:spLocks noChangeArrowheads="1"/>
          </p:cNvSpPr>
          <p:nvPr/>
        </p:nvSpPr>
        <p:spPr bwMode="auto">
          <a:xfrm>
            <a:off x="24368" y="1211646"/>
            <a:ext cx="8253604"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"Não importa o que professe, aquele cujo coração não está cheio de amor a Deus e aos semelhantes não é verdadeiro discípulo de Cristo. Embora possua grande fé e tenha poder até para realizar milagres, sem amor sua fé não terá nenhum valor. Poderá ostentar grande generosidade, mas, se o motivo não for o amor genuíno, mesmo que entregue todos os seus bens para sustento dos pobres, esse ato não o recomendará ao favor de Deus. Em seu zelo poderá até morrer como mártir, mas, se não for impulsionado pelo amor, será considerado por Deus como um entusiasta iludido ou um hipócrita ambicioso. "Temos muito a ensinar. O que é mais necessário [...] é amor pelas pessoas que perecem, o amor que vem em ricas torrentes do trono de Deus. O verdadeiro cristianismo difunde o amor por todo o ser. Ele atinge todas as partes vitais: o cérebro, o coração, as mãos auxiliadoras, os pés, habilitando as pessoas a permanecer firmes onde Deus .</a:t>
            </a:r>
          </a:p>
        </p:txBody>
      </p:sp>
      <p:sp>
        <p:nvSpPr>
          <p:cNvPr id="17" name="Texto Explicativo: Seta para Baixo 16">
            <a:extLst>
              <a:ext uri="{FF2B5EF4-FFF2-40B4-BE49-F238E27FC236}">
                <a16:creationId xmlns:a16="http://schemas.microsoft.com/office/drawing/2014/main" id="{D14EECB8-05F1-4A74-9BB3-16EDDC2598FA}"/>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r>
              <a:rPr lang="pt-BR" altLang="pt-BR" dirty="0">
                <a:solidFill>
                  <a:srgbClr val="800080"/>
                </a:solidFill>
                <a:latin typeface="Arial Black" panose="020B0A04020102020204" pitchFamily="34" charset="0"/>
                <a:cs typeface="Arial" panose="020B0604020202020204" pitchFamily="34" charset="0"/>
              </a:rPr>
              <a:t>:</a:t>
            </a:r>
          </a:p>
        </p:txBody>
      </p:sp>
      <p:pic>
        <p:nvPicPr>
          <p:cNvPr id="9" name="Imagem 8">
            <a:extLst>
              <a:ext uri="{FF2B5EF4-FFF2-40B4-BE49-F238E27FC236}">
                <a16:creationId xmlns:a16="http://schemas.microsoft.com/office/drawing/2014/main" id="{0839AB79-9429-EE64-4CAC-6FA68587F84C}"/>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F7B31820-4C6A-6BE2-794D-D23B09CC33E1}"/>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57C85311-8C06-9AC3-D00C-30F76CB38952}"/>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0A6E3989-DD5B-83FF-B94C-C06B90953537}"/>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31149387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gradFill>
          <a:gsLst>
            <a:gs pos="0">
              <a:schemeClr val="bg2">
                <a:lumMod val="90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Sexta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B0B0B0"/>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Estudo adicional</a:t>
            </a:r>
          </a:p>
        </p:txBody>
      </p:sp>
      <p:sp>
        <p:nvSpPr>
          <p:cNvPr id="16" name="CaixaDeTexto 15">
            <a:extLst>
              <a:ext uri="{FF2B5EF4-FFF2-40B4-BE49-F238E27FC236}">
                <a16:creationId xmlns:a16="http://schemas.microsoft.com/office/drawing/2014/main" id="{28D68641-D640-4BD7-9D5B-B3803DCCF9B3}"/>
              </a:ext>
            </a:extLst>
          </p:cNvPr>
          <p:cNvSpPr txBox="1">
            <a:spLocks noChangeArrowheads="1"/>
          </p:cNvSpPr>
          <p:nvPr/>
        </p:nvSpPr>
        <p:spPr bwMode="auto">
          <a:xfrm>
            <a:off x="22989" y="1178293"/>
            <a:ext cx="8180404" cy="2169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1. O que Paulo quis dizer com a ordem: "Sigam o amor" (1C0:14:1)? Que relação isso tem com o que ele diz em 1 Coríntios 13:4 a 7?</a:t>
            </a:r>
          </a:p>
          <a:p>
            <a:pPr algn="just">
              <a:lnSpc>
                <a:spcPct val="100000"/>
              </a:lnSpc>
              <a:spcBef>
                <a:spcPct val="0"/>
              </a:spcBef>
              <a:buNone/>
            </a:pPr>
            <a:endParaRPr lang="pt-BR" altLang="pt-BR" sz="1500" dirty="0">
              <a:solidFill>
                <a:srgbClr val="01354D"/>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2. Qual característica do amor você mais precisa colocar em prática no dia a dia? Quais são mais necessárias em sua igreja local? E por que Paulo compara o amor a dons como profecia, línguas e conhecimento (1C0 13:8)?</a:t>
            </a:r>
          </a:p>
          <a:p>
            <a:pPr algn="just">
              <a:lnSpc>
                <a:spcPct val="100000"/>
              </a:lnSpc>
              <a:spcBef>
                <a:spcPct val="0"/>
              </a:spcBef>
              <a:buNone/>
            </a:pPr>
            <a:endParaRPr lang="pt-BR" altLang="pt-BR" sz="1500">
              <a:solidFill>
                <a:srgbClr val="01354D"/>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a:solidFill>
                  <a:srgbClr val="01354D"/>
                </a:solidFill>
                <a:latin typeface="Arial Black" panose="020B0A04020102020204" pitchFamily="34" charset="0"/>
                <a:cs typeface="Arial" panose="020B0604020202020204" pitchFamily="34" charset="0"/>
              </a:rPr>
              <a:t>3</a:t>
            </a:r>
            <a:r>
              <a:rPr lang="pt-BR" altLang="pt-BR" sz="1500" dirty="0">
                <a:solidFill>
                  <a:srgbClr val="01354D"/>
                </a:solidFill>
                <a:latin typeface="Arial Black" panose="020B0A04020102020204" pitchFamily="34" charset="0"/>
                <a:cs typeface="Arial" panose="020B0604020202020204" pitchFamily="34" charset="0"/>
              </a:rPr>
              <a:t>. Paulo revela que o amor é a solução definitiva para a falta de unidade na</a:t>
            </a:r>
          </a:p>
          <a:p>
            <a:pPr algn="just">
              <a:lnSpc>
                <a:spcPct val="100000"/>
              </a:lnSpc>
              <a:spcBef>
                <a:spcPct val="0"/>
              </a:spcBef>
              <a:buNone/>
            </a:pPr>
            <a:r>
              <a:rPr lang="pt-BR" altLang="pt-BR" sz="1500" dirty="0">
                <a:solidFill>
                  <a:srgbClr val="01354D"/>
                </a:solidFill>
                <a:latin typeface="Arial Black" panose="020B0A04020102020204" pitchFamily="34" charset="0"/>
                <a:cs typeface="Arial" panose="020B0604020202020204" pitchFamily="34" charset="0"/>
              </a:rPr>
              <a:t>igreja de Corinto. Por quê? Como isso se aplica às nossas igrejas hoje?</a:t>
            </a:r>
          </a:p>
        </p:txBody>
      </p:sp>
      <p:sp>
        <p:nvSpPr>
          <p:cNvPr id="22" name="Texto Explicativo: Seta para Baixo 21">
            <a:extLst>
              <a:ext uri="{FF2B5EF4-FFF2-40B4-BE49-F238E27FC236}">
                <a16:creationId xmlns:a16="http://schemas.microsoft.com/office/drawing/2014/main" id="{27F11C40-92CA-4A98-A472-02A20A1065D7}"/>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02B42883-4E09-7C05-A73A-456A105E7B1C}"/>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E48A620F-A0FB-D70F-790D-233F96107478}"/>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8738AE46-6743-A961-3C2B-7AB726B0FADB}"/>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D9CA55CA-C7F0-24A6-B8FE-9065DDA0E7A5}"/>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28570064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gradFill>
          <a:gsLst>
            <a:gs pos="0">
              <a:schemeClr val="bg1">
                <a:lumMod val="85000"/>
              </a:schemeClr>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8" name="CaixaDeTexto 10"/>
          <p:cNvSpPr txBox="1">
            <a:spLocks noChangeArrowheads="1"/>
          </p:cNvSpPr>
          <p:nvPr/>
        </p:nvSpPr>
        <p:spPr bwMode="auto">
          <a:xfrm>
            <a:off x="63380" y="1019579"/>
            <a:ext cx="8175940" cy="390106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50" dirty="0">
                <a:latin typeface="Arial Black" panose="020B0A04020102020204" pitchFamily="34" charset="0"/>
                <a:cs typeface="Arial" panose="020B0604020202020204" pitchFamily="34" charset="0"/>
              </a:rPr>
              <a:t>03amor pode vencer tudo. Por isso, Paulo escreveu tanto sobre ele. O verbo grego </a:t>
            </a:r>
            <a:r>
              <a:rPr lang="pt-BR" altLang="pt-BR" sz="1650" dirty="0" err="1">
                <a:latin typeface="Arial Black" panose="020B0A04020102020204" pitchFamily="34" charset="0"/>
                <a:cs typeface="Arial" panose="020B0604020202020204" pitchFamily="34" charset="0"/>
              </a:rPr>
              <a:t>agapao</a:t>
            </a:r>
            <a:r>
              <a:rPr lang="pt-BR" altLang="pt-BR" sz="1650" dirty="0">
                <a:latin typeface="Arial Black" panose="020B0A04020102020204" pitchFamily="34" charset="0"/>
                <a:cs typeface="Arial" panose="020B0604020202020204" pitchFamily="34" charset="0"/>
              </a:rPr>
              <a:t> - o mais usado no Novo Testamento para expressar a ideia de amor - e palavras da mesma família aparecem mais de 135 vezes nas cartas do apóstolo. Isso equivale a quase metade de todas as ocorrências no Novo Testamento, o que já indica o tema central da carta de Paulo à igreja de Corinto. Há inúmeras passagens notáveis sobre o amor no Novo Testamento, como Romanos 8:35 a 39; 1 Coríntios 2:9; 8:3; Gálatas 2:20; Colossenses 1:13; e1 Tessalonicenses 3:12, entre outras. Nada, porém, se compara a 1 Coríntios 13. Na semana passada, vimos que, sem amor, tudo - até os dons espirituais - perde o valor. Nesta semana, examinaremos mais de perto 1 Coríntios 13 e seu admirável retrato do amor. Como veremos, amor não é tanto um sentimento, mas uma atitude uma disposição que precisa se expressar na vida, em ações e em palavras; do contrário, não significa nada. </a:t>
            </a:r>
          </a:p>
        </p:txBody>
      </p:sp>
      <p:sp>
        <p:nvSpPr>
          <p:cNvPr id="10" name="Arredondar Retângulo em um Canto Diagonal 9"/>
          <p:cNvSpPr/>
          <p:nvPr/>
        </p:nvSpPr>
        <p:spPr>
          <a:xfrm>
            <a:off x="64294" y="220380"/>
            <a:ext cx="1489166" cy="444137"/>
          </a:xfrm>
          <a:prstGeom prst="round2DiagRect">
            <a:avLst>
              <a:gd name="adj1" fmla="val 16667"/>
              <a:gd name="adj2" fmla="val 33333"/>
            </a:avLst>
          </a:prstGeom>
          <a:gradFill>
            <a:gsLst>
              <a:gs pos="0">
                <a:srgbClr val="D0E2D3"/>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Sábado</a:t>
            </a:r>
            <a:endParaRPr lang="pt-BR" dirty="0">
              <a:solidFill>
                <a:schemeClr val="bg2">
                  <a:lumMod val="25000"/>
                </a:schemeClr>
              </a:solidFill>
            </a:endParaRPr>
          </a:p>
        </p:txBody>
      </p:sp>
      <p:sp>
        <p:nvSpPr>
          <p:cNvPr id="11" name="Retângulo 10"/>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14" name="Pentágono 13"/>
          <p:cNvSpPr/>
          <p:nvPr/>
        </p:nvSpPr>
        <p:spPr>
          <a:xfrm>
            <a:off x="1688022" y="172635"/>
            <a:ext cx="5597118" cy="566825"/>
          </a:xfrm>
          <a:prstGeom prst="homePlate">
            <a:avLst>
              <a:gd name="adj" fmla="val 22345"/>
            </a:avLst>
          </a:prstGeom>
          <a:gradFill>
            <a:gsLst>
              <a:gs pos="0">
                <a:srgbClr val="D0E2D3"/>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tx1"/>
                </a:solidFill>
                <a:latin typeface="Arial Black" panose="020B0A04020102020204" pitchFamily="34" charset="0"/>
              </a:rPr>
              <a:t>INTRODUÇÃO</a:t>
            </a:r>
            <a:endParaRPr lang="pt-BR" dirty="0">
              <a:solidFill>
                <a:schemeClr val="tx1"/>
              </a:solidFill>
            </a:endParaRPr>
          </a:p>
        </p:txBody>
      </p:sp>
      <p:sp>
        <p:nvSpPr>
          <p:cNvPr id="18" name="Retângulo 17"/>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5" name="Imagem 4">
            <a:extLst>
              <a:ext uri="{FF2B5EF4-FFF2-40B4-BE49-F238E27FC236}">
                <a16:creationId xmlns:a16="http://schemas.microsoft.com/office/drawing/2014/main" id="{ECE19AA9-FBCA-DD15-FA28-792ACEF955F0}"/>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3" name="Imagem 2">
            <a:extLst>
              <a:ext uri="{FF2B5EF4-FFF2-40B4-BE49-F238E27FC236}">
                <a16:creationId xmlns:a16="http://schemas.microsoft.com/office/drawing/2014/main" id="{669E28E4-E4BD-5C39-9688-734B3CA86B08}"/>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21034435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a:gsLst>
            <a:gs pos="0">
              <a:srgbClr val="00FF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59995"/>
            <a:ext cx="1489166" cy="444137"/>
          </a:xfrm>
          <a:prstGeom prst="round2DiagRect">
            <a:avLst>
              <a:gd name="adj1" fmla="val 16667"/>
              <a:gd name="adj2" fmla="val 33333"/>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002060"/>
                </a:solidFill>
                <a:latin typeface="Arial Black" panose="020B0A04020102020204" pitchFamily="34" charset="0"/>
              </a:rPr>
              <a:t>Domingo</a:t>
            </a:r>
            <a:endParaRPr lang="pt-BR" dirty="0">
              <a:solidFill>
                <a:srgbClr val="002060"/>
              </a:solidFill>
            </a:endParaRPr>
          </a:p>
        </p:txBody>
      </p:sp>
      <p:sp>
        <p:nvSpPr>
          <p:cNvPr id="14" name="Pentágono 13"/>
          <p:cNvSpPr/>
          <p:nvPr/>
        </p:nvSpPr>
        <p:spPr>
          <a:xfrm>
            <a:off x="1688022" y="103625"/>
            <a:ext cx="5597118" cy="566825"/>
          </a:xfrm>
          <a:prstGeom prst="homePlate">
            <a:avLst>
              <a:gd name="adj" fmla="val 22345"/>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caráter essencial do amor</a:t>
            </a:r>
            <a:endParaRPr lang="pt-BR" sz="2000" dirty="0">
              <a:solidFill>
                <a:schemeClr val="tx1"/>
              </a:solidFill>
            </a:endParaRPr>
          </a:p>
        </p:txBody>
      </p:sp>
      <p:sp>
        <p:nvSpPr>
          <p:cNvPr id="13" name="CaixaDeTexto 15"/>
          <p:cNvSpPr txBox="1">
            <a:spLocks noChangeArrowheads="1"/>
          </p:cNvSpPr>
          <p:nvPr/>
        </p:nvSpPr>
        <p:spPr bwMode="auto">
          <a:xfrm>
            <a:off x="33430" y="1268189"/>
            <a:ext cx="8244542"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1. Leia 1 Coríntios 13. Resuma o que esse capítulo nos ensina sobre o amor.</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2. Leia Mateus 24:12. Que alerta Jesus nos dá nesse verso?</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Em que momentos esse tipo de amor pode fazer diferença na vida de alguém?</a:t>
            </a:r>
          </a:p>
        </p:txBody>
      </p:sp>
      <p:sp>
        <p:nvSpPr>
          <p:cNvPr id="15" name="Texto Explicativo: Seta para Baixo 14">
            <a:extLst>
              <a:ext uri="{FF2B5EF4-FFF2-40B4-BE49-F238E27FC236}">
                <a16:creationId xmlns:a16="http://schemas.microsoft.com/office/drawing/2014/main" id="{9EF323A3-E3B5-474A-8077-D78C396E1C05}"/>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D6E19EEB-85A9-AAE7-7478-BEE67E5F4BBA}"/>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533489ED-C288-3706-7B68-0B52F419BF94}"/>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B4312F7E-562F-0A6A-00D5-35928B8D89A2}"/>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6F2863AE-F774-F929-CEBE-0A28E75657A4}"/>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263043681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gradFill>
          <a:gsLst>
            <a:gs pos="0">
              <a:srgbClr val="00FF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59995"/>
            <a:ext cx="1489166" cy="444137"/>
          </a:xfrm>
          <a:prstGeom prst="round2DiagRect">
            <a:avLst>
              <a:gd name="adj1" fmla="val 16667"/>
              <a:gd name="adj2" fmla="val 33333"/>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rgbClr val="002060"/>
                </a:solidFill>
                <a:latin typeface="Arial Black" panose="020B0A04020102020204" pitchFamily="34" charset="0"/>
              </a:rPr>
              <a:t>Domingo</a:t>
            </a:r>
            <a:endParaRPr lang="pt-BR" dirty="0">
              <a:solidFill>
                <a:srgbClr val="002060"/>
              </a:solidFill>
            </a:endParaRPr>
          </a:p>
        </p:txBody>
      </p:sp>
      <p:sp>
        <p:nvSpPr>
          <p:cNvPr id="14" name="Pentágono 13"/>
          <p:cNvSpPr/>
          <p:nvPr/>
        </p:nvSpPr>
        <p:spPr>
          <a:xfrm>
            <a:off x="1688022" y="103625"/>
            <a:ext cx="5597118" cy="566825"/>
          </a:xfrm>
          <a:prstGeom prst="homePlate">
            <a:avLst>
              <a:gd name="adj" fmla="val 22345"/>
            </a:avLst>
          </a:prstGeom>
          <a:gradFill>
            <a:gsLst>
              <a:gs pos="0">
                <a:srgbClr val="B3F1FF"/>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caráter essencial do amor</a:t>
            </a:r>
            <a:endParaRPr lang="pt-BR" sz="2000" dirty="0">
              <a:solidFill>
                <a:schemeClr val="tx1"/>
              </a:solidFill>
            </a:endParaRPr>
          </a:p>
        </p:txBody>
      </p:sp>
      <p:sp>
        <p:nvSpPr>
          <p:cNvPr id="12" name="CaixaDeTexto 10"/>
          <p:cNvSpPr txBox="1">
            <a:spLocks noChangeArrowheads="1"/>
          </p:cNvSpPr>
          <p:nvPr/>
        </p:nvSpPr>
        <p:spPr bwMode="auto">
          <a:xfrm>
            <a:off x="19946" y="1112353"/>
            <a:ext cx="8253604" cy="3293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Paulo não queria dizer que línguas (1C0 13:1), profecia, entendimento, ciência, fé (1Co 13:2) e generosidade (1C0 13:3) são inúteis; eles se tornam inúteis apenas quando não são motivados pelo amor. O tipo de amor de que Paulo está falando não é aquele expresso em frases como: "amo morangos", "amo meus amigos" ou "amo minha família". Também não é o "amor" retratado nos filmes. E não se trata de amor romântico embora esse capítulo seja usado com frequência em sermões de casamento. Esse amor não pode ser reduzido a afeto, caridade, virtude ou bondade. Ainda que esses elementos o representem em algum grau, o amor de 1 Coríntios 13 é uma graça especial concedida pelo Espírito Santo. De fato, nesse capítulo, o amor é a motivação que o Espírito nos dá para agir com afeto, caridade, virtude e bondade. É a entrega total de ações, sentimentos e pensamentos a Cristo e ao próximo.</a:t>
            </a:r>
          </a:p>
        </p:txBody>
      </p:sp>
      <p:sp>
        <p:nvSpPr>
          <p:cNvPr id="3" name="Texto Explicativo: Seta para Baixo 2">
            <a:extLst>
              <a:ext uri="{FF2B5EF4-FFF2-40B4-BE49-F238E27FC236}">
                <a16:creationId xmlns:a16="http://schemas.microsoft.com/office/drawing/2014/main" id="{F514AFE6-CB97-49B3-AF4A-9109ED6B83CE}"/>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11" name="Imagem 10">
            <a:extLst>
              <a:ext uri="{FF2B5EF4-FFF2-40B4-BE49-F238E27FC236}">
                <a16:creationId xmlns:a16="http://schemas.microsoft.com/office/drawing/2014/main" id="{28198B4F-7D9A-764B-A7D3-74006F140DD1}"/>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Retângulo 5">
            <a:extLst>
              <a:ext uri="{FF2B5EF4-FFF2-40B4-BE49-F238E27FC236}">
                <a16:creationId xmlns:a16="http://schemas.microsoft.com/office/drawing/2014/main" id="{A0242370-4C99-3ABB-9EE7-0436162C47F3}"/>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7" name="Retângulo 6">
            <a:extLst>
              <a:ext uri="{FF2B5EF4-FFF2-40B4-BE49-F238E27FC236}">
                <a16:creationId xmlns:a16="http://schemas.microsoft.com/office/drawing/2014/main" id="{1DDEA875-6CD2-A081-FC46-3B8D35C90905}"/>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8" name="Imagem 7">
            <a:extLst>
              <a:ext uri="{FF2B5EF4-FFF2-40B4-BE49-F238E27FC236}">
                <a16:creationId xmlns:a16="http://schemas.microsoft.com/office/drawing/2014/main" id="{6998B0B2-221D-B06B-7476-8F54A2708DC3}"/>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36832194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0">
              <a:srgbClr val="FFCC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Segunda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que o amor faz</a:t>
            </a:r>
          </a:p>
        </p:txBody>
      </p:sp>
      <p:sp>
        <p:nvSpPr>
          <p:cNvPr id="15" name="CaixaDeTexto 15">
            <a:extLst>
              <a:ext uri="{FF2B5EF4-FFF2-40B4-BE49-F238E27FC236}">
                <a16:creationId xmlns:a16="http://schemas.microsoft.com/office/drawing/2014/main" id="{D5C09FDA-172B-4732-BD2E-A9BBEF8B191B}"/>
              </a:ext>
            </a:extLst>
          </p:cNvPr>
          <p:cNvSpPr txBox="1">
            <a:spLocks noChangeArrowheads="1"/>
          </p:cNvSpPr>
          <p:nvPr/>
        </p:nvSpPr>
        <p:spPr bwMode="auto">
          <a:xfrm>
            <a:off x="33430" y="1208029"/>
            <a:ext cx="8140991"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400" dirty="0">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400" dirty="0">
                <a:solidFill>
                  <a:srgbClr val="000099"/>
                </a:solidFill>
                <a:latin typeface="Arial Black" panose="020B0A04020102020204" pitchFamily="34" charset="0"/>
                <a:cs typeface="Arial" panose="020B0604020202020204" pitchFamily="34" charset="0"/>
              </a:rPr>
              <a:t>Compare 1 Coríntios 13:4-7 com Gálatas 5:22, 23. Que ideias em comum você percebe entre as duas passagens? Como manifestar esse amor em sua vida?</a:t>
            </a:r>
          </a:p>
        </p:txBody>
      </p:sp>
      <p:sp>
        <p:nvSpPr>
          <p:cNvPr id="22" name="Texto Explicativo: Seta para Baixo 21">
            <a:extLst>
              <a:ext uri="{FF2B5EF4-FFF2-40B4-BE49-F238E27FC236}">
                <a16:creationId xmlns:a16="http://schemas.microsoft.com/office/drawing/2014/main" id="{BDD13C62-4DCC-4E38-8F64-0DE6F4ED90DE}"/>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53D5DDE0-0F45-93B6-F2F9-BB842811A9F7}"/>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1F2CE75E-4D5E-C6CE-C732-A5E06C331659}"/>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ABFFB22F-D9C9-BA89-E5C6-4462E79BDC47}"/>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CEBBF674-C136-A611-2A9C-3ECD2D965EF8}"/>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390240641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gradFill>
          <a:gsLst>
            <a:gs pos="0">
              <a:srgbClr val="FFCCFF"/>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Segunda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B9B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que o amor faz</a:t>
            </a:r>
          </a:p>
        </p:txBody>
      </p:sp>
      <p:sp>
        <p:nvSpPr>
          <p:cNvPr id="12" name="CaixaDeTexto 10">
            <a:extLst>
              <a:ext uri="{FF2B5EF4-FFF2-40B4-BE49-F238E27FC236}">
                <a16:creationId xmlns:a16="http://schemas.microsoft.com/office/drawing/2014/main" id="{A64B78EF-EDA8-421A-88C9-45544BBCA9D1}"/>
              </a:ext>
            </a:extLst>
          </p:cNvPr>
          <p:cNvSpPr txBox="1">
            <a:spLocks noChangeArrowheads="1"/>
          </p:cNvSpPr>
          <p:nvPr/>
        </p:nvSpPr>
        <p:spPr bwMode="auto">
          <a:xfrm>
            <a:off x="24368" y="1132745"/>
            <a:ext cx="8197349" cy="3046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É Paciente: É a capacidade de perseverar nas dificuldades e de ser tolerante com as falhas das outras pessoas. É Bondoso: É agir refletindo a compaixão e a misericórdia que o próprio Deus tem por nós. Alegra-se com a Verdade: É a empatia de conseguir celebrar e compartilhar a alegria genuína junto com o próximo. Tudo Crê: É a disposição de ter fé nas pessoas, dando a elas o benefício da dúvida. Tudo Espera: É manter uma expectativa otimista de que coisas boas vão acontecer. Tudo Sofre e Suporta: Representa a resiliência e a firmeza para enfrentar provações sem desistir. A essência do texto: O amor consegue suportar e perseverar nas adversidades justamente porque ele é sustentado pela confiança (crê) e pela expectativa positiva (espera).</a:t>
            </a:r>
            <a:endParaRPr lang="pt-BR" altLang="pt-BR" sz="1600" dirty="0">
              <a:solidFill>
                <a:srgbClr val="000099"/>
              </a:solidFill>
              <a:latin typeface="Arial Black" panose="020B0A04020102020204" pitchFamily="34" charset="0"/>
              <a:cs typeface="Arial" panose="020B0604020202020204" pitchFamily="34" charset="0"/>
            </a:endParaRPr>
          </a:p>
        </p:txBody>
      </p:sp>
      <p:sp>
        <p:nvSpPr>
          <p:cNvPr id="13" name="Texto Explicativo: Seta para Baixo 12">
            <a:extLst>
              <a:ext uri="{FF2B5EF4-FFF2-40B4-BE49-F238E27FC236}">
                <a16:creationId xmlns:a16="http://schemas.microsoft.com/office/drawing/2014/main" id="{0D166226-26B4-450D-9EDE-E579CA78EEF8}"/>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1D36273E-27FC-3A7D-A3CE-F445520B63A8}"/>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703A3EB1-1540-1ED3-3D02-8EA8BADD57B7}"/>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95FD10FE-22FB-0AF6-E3F4-9A04D1929D72}"/>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86A5BB3D-A5AA-5993-A0A3-3833E78DD911}"/>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303282702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gradFill>
          <a:gsLst>
            <a:gs pos="0">
              <a:srgbClr val="FFE9A3"/>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Terça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que o amor não faz</a:t>
            </a:r>
            <a:endParaRPr lang="pt-BR" sz="2000" dirty="0">
              <a:solidFill>
                <a:schemeClr val="tx1"/>
              </a:solidFill>
            </a:endParaRPr>
          </a:p>
        </p:txBody>
      </p:sp>
      <p:sp>
        <p:nvSpPr>
          <p:cNvPr id="15" name="CaixaDeTexto 15">
            <a:extLst>
              <a:ext uri="{FF2B5EF4-FFF2-40B4-BE49-F238E27FC236}">
                <a16:creationId xmlns:a16="http://schemas.microsoft.com/office/drawing/2014/main" id="{C3A1BEFC-B9B8-4142-B09F-1F5B330F4265}"/>
              </a:ext>
            </a:extLst>
          </p:cNvPr>
          <p:cNvSpPr txBox="1">
            <a:spLocks noChangeArrowheads="1"/>
          </p:cNvSpPr>
          <p:nvPr/>
        </p:nvSpPr>
        <p:spPr bwMode="auto">
          <a:xfrm>
            <a:off x="33430" y="1208029"/>
            <a:ext cx="8244542" cy="26314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3. Leia novamente 1 Coríntios 13:4-7. Por que Paulo menciona características negativas do amor, e não apenas positivas?</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p:txBody>
      </p:sp>
      <p:sp>
        <p:nvSpPr>
          <p:cNvPr id="22" name="Texto Explicativo: Seta para Baixo 21">
            <a:extLst>
              <a:ext uri="{FF2B5EF4-FFF2-40B4-BE49-F238E27FC236}">
                <a16:creationId xmlns:a16="http://schemas.microsoft.com/office/drawing/2014/main" id="{8BEA5E99-E373-4CFD-85F3-CA3E79AA58FA}"/>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6780FCF5-5717-4108-FA78-9425C2E0A326}"/>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5760FF9E-E677-292D-C587-C88F0DE58DF7}"/>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5E88F969-FF0B-4466-74CB-FB2D914B11DD}"/>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B90C3DC6-D1DE-1F68-E52D-AAE740B25EE5}"/>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24240590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gradFill>
          <a:gsLst>
            <a:gs pos="0">
              <a:srgbClr val="FFE9A3"/>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Terça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FFD5AB"/>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O que o amor não faz</a:t>
            </a:r>
          </a:p>
        </p:txBody>
      </p:sp>
      <p:sp>
        <p:nvSpPr>
          <p:cNvPr id="12" name="CaixaDeTexto 10">
            <a:extLst>
              <a:ext uri="{FF2B5EF4-FFF2-40B4-BE49-F238E27FC236}">
                <a16:creationId xmlns:a16="http://schemas.microsoft.com/office/drawing/2014/main" id="{8D5A143D-15FB-4DFE-B0EC-FEEB77A92B2C}"/>
              </a:ext>
            </a:extLst>
          </p:cNvPr>
          <p:cNvSpPr txBox="1">
            <a:spLocks noChangeArrowheads="1"/>
          </p:cNvSpPr>
          <p:nvPr/>
        </p:nvSpPr>
        <p:spPr bwMode="auto">
          <a:xfrm>
            <a:off x="24368" y="1146378"/>
            <a:ext cx="8233263" cy="35394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600" dirty="0">
                <a:latin typeface="Arial Black" panose="020B0A04020102020204" pitchFamily="34" charset="0"/>
                <a:cs typeface="Arial" panose="020B0604020202020204" pitchFamily="34" charset="0"/>
              </a:rPr>
              <a:t>Não tem inveja: Não cobiça os dons do outro nem se incomoda com o sucesso alheio, pois isso gera divisão. Não é vaidoso: Não é arrogante nem busca ser o centro das atenções para receber elogios. Não é orgulhoso: Não tem um ego inflado nem se sente superior aos demais pelo que sabe ou tem. Não é inconveniente: Não age com grosseria, desrespeito ou falta de educação com as pessoas. Não é egoísta: Não prioriza apenas os próprios direitos e interesses, mas abre mão deles em favor do bem do próximo. Não se irrita facilmente: Não é explosivo, "pavio curto" ou alguém que perde a paciência por qualquer provocação. Não guarda ressentimentos: Não faz uma "lista" ou contabilidade das ofensas sofridas; o amor perdoa de verdade. Não se alegra com a injustiça: Não sente prazer quando alguém erra ou se dá mal, mas busca sempre ajudar e restaurar a pessoa. A essência do texto: O amor verdadeiro exige o esvaziamento do ego. </a:t>
            </a:r>
          </a:p>
        </p:txBody>
      </p:sp>
      <p:sp>
        <p:nvSpPr>
          <p:cNvPr id="13" name="Texto Explicativo: Seta para Baixo 12">
            <a:extLst>
              <a:ext uri="{FF2B5EF4-FFF2-40B4-BE49-F238E27FC236}">
                <a16:creationId xmlns:a16="http://schemas.microsoft.com/office/drawing/2014/main" id="{A584AFCD-A7C5-4294-814D-F53BEF238F5B}"/>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COMENTÁRIOS:</a:t>
            </a:r>
          </a:p>
        </p:txBody>
      </p:sp>
      <p:pic>
        <p:nvPicPr>
          <p:cNvPr id="9" name="Imagem 8">
            <a:extLst>
              <a:ext uri="{FF2B5EF4-FFF2-40B4-BE49-F238E27FC236}">
                <a16:creationId xmlns:a16="http://schemas.microsoft.com/office/drawing/2014/main" id="{44CB4A53-1C2C-80B0-F073-0FBA909CDEF7}"/>
              </a:ext>
            </a:extLst>
          </p:cNvPr>
          <p:cNvPicPr>
            <a:picLocks noChangeAspect="1"/>
          </p:cNvPicPr>
          <p:nvPr/>
        </p:nvPicPr>
        <p:blipFill>
          <a:blip r:embed="rId2"/>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C8C292A1-E3B7-AEB1-57D7-68CE1EE66FC4}"/>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0E441FD0-6201-999F-944B-8C7264387077}"/>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0C79D777-29B3-91D7-3146-57B21184666A}"/>
              </a:ext>
            </a:extLst>
          </p:cNvPr>
          <p:cNvPicPr>
            <a:picLocks noChangeAspect="1"/>
          </p:cNvPicPr>
          <p:nvPr/>
        </p:nvPicPr>
        <p:blipFill>
          <a:blip r:embed="rId3">
            <a:duotone>
              <a:schemeClr val="accent2">
                <a:shade val="45000"/>
                <a:satMod val="135000"/>
              </a:schemeClr>
              <a:prstClr val="white"/>
            </a:duotone>
            <a:extLst>
              <a:ext uri="{BEBA8EAE-BF5A-486C-A8C5-ECC9F3942E4B}">
                <a14:imgProps xmlns:a14="http://schemas.microsoft.com/office/drawing/2010/main">
                  <a14:imgLayer r:embed="rId4">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3772032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rgbClr val="FFFF66"/>
            </a:gs>
            <a:gs pos="50000">
              <a:schemeClr val="bg1"/>
            </a:gs>
            <a:gs pos="100000">
              <a:schemeClr val="bg1"/>
            </a:gs>
          </a:gsLst>
          <a:lin ang="2700000" scaled="1"/>
        </a:gradFill>
        <a:effectLst/>
      </p:bgPr>
    </p:bg>
    <p:spTree>
      <p:nvGrpSpPr>
        <p:cNvPr id="1" name=""/>
        <p:cNvGrpSpPr/>
        <p:nvPr/>
      </p:nvGrpSpPr>
      <p:grpSpPr>
        <a:xfrm>
          <a:off x="0" y="0"/>
          <a:ext cx="0" cy="0"/>
          <a:chOff x="0" y="0"/>
          <a:chExt cx="0" cy="0"/>
        </a:xfrm>
      </p:grpSpPr>
      <p:sp>
        <p:nvSpPr>
          <p:cNvPr id="10" name="Arredondar Retângulo em um Canto Diagonal 9"/>
          <p:cNvSpPr/>
          <p:nvPr/>
        </p:nvSpPr>
        <p:spPr>
          <a:xfrm>
            <a:off x="64294" y="108239"/>
            <a:ext cx="1489166" cy="444137"/>
          </a:xfrm>
          <a:prstGeom prst="round2DiagRect">
            <a:avLst>
              <a:gd name="adj1" fmla="val 16667"/>
              <a:gd name="adj2" fmla="val 33333"/>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b="1" dirty="0">
                <a:solidFill>
                  <a:schemeClr val="bg2">
                    <a:lumMod val="25000"/>
                  </a:schemeClr>
                </a:solidFill>
                <a:latin typeface="Arial Black" panose="020B0A04020102020204" pitchFamily="34" charset="0"/>
              </a:rPr>
              <a:t>Quarta</a:t>
            </a:r>
            <a:endParaRPr lang="pt-BR" dirty="0">
              <a:solidFill>
                <a:schemeClr val="bg2">
                  <a:lumMod val="25000"/>
                </a:schemeClr>
              </a:solidFill>
            </a:endParaRPr>
          </a:p>
        </p:txBody>
      </p:sp>
      <p:sp>
        <p:nvSpPr>
          <p:cNvPr id="14" name="Pentágono 13"/>
          <p:cNvSpPr/>
          <p:nvPr/>
        </p:nvSpPr>
        <p:spPr>
          <a:xfrm>
            <a:off x="1688022" y="69121"/>
            <a:ext cx="5597118" cy="566825"/>
          </a:xfrm>
          <a:prstGeom prst="homePlate">
            <a:avLst>
              <a:gd name="adj" fmla="val 22345"/>
            </a:avLst>
          </a:prstGeom>
          <a:gradFill>
            <a:gsLst>
              <a:gs pos="0">
                <a:srgbClr val="E8FB79"/>
              </a:gs>
              <a:gs pos="50000">
                <a:schemeClr val="bg1"/>
              </a:gs>
              <a:gs pos="100000">
                <a:schemeClr val="bg1"/>
              </a:gs>
            </a:gsLst>
            <a:lin ang="2700000" scaled="1"/>
          </a:gra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sz="2000" b="1" dirty="0">
                <a:solidFill>
                  <a:schemeClr val="tx1"/>
                </a:solidFill>
                <a:latin typeface="Arial Black" panose="020B0A04020102020204" pitchFamily="34" charset="0"/>
              </a:rPr>
              <a:t>Retrato de Jesus</a:t>
            </a:r>
            <a:endParaRPr lang="pt-BR" sz="2000" dirty="0">
              <a:solidFill>
                <a:schemeClr val="tx1"/>
              </a:solidFill>
            </a:endParaRPr>
          </a:p>
        </p:txBody>
      </p:sp>
      <p:sp>
        <p:nvSpPr>
          <p:cNvPr id="15" name="CaixaDeTexto 15">
            <a:extLst>
              <a:ext uri="{FF2B5EF4-FFF2-40B4-BE49-F238E27FC236}">
                <a16:creationId xmlns:a16="http://schemas.microsoft.com/office/drawing/2014/main" id="{0F091E13-8EAD-4FFB-9473-BC74E5ABDC64}"/>
              </a:ext>
            </a:extLst>
          </p:cNvPr>
          <p:cNvSpPr txBox="1">
            <a:spLocks noChangeArrowheads="1"/>
          </p:cNvSpPr>
          <p:nvPr/>
        </p:nvSpPr>
        <p:spPr bwMode="auto">
          <a:xfrm>
            <a:off x="33429" y="1208029"/>
            <a:ext cx="8224593" cy="35548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just">
              <a:lnSpc>
                <a:spcPct val="100000"/>
              </a:lnSpc>
              <a:spcBef>
                <a:spcPct val="0"/>
              </a:spcBef>
              <a:buNone/>
            </a:pPr>
            <a:r>
              <a:rPr lang="pt-BR" altLang="pt-BR" sz="1500" dirty="0">
                <a:solidFill>
                  <a:srgbClr val="C00000"/>
                </a:solidFill>
                <a:latin typeface="Arial Black" panose="020B0A04020102020204" pitchFamily="34" charset="0"/>
                <a:cs typeface="Arial" panose="020B0604020202020204" pitchFamily="34" charset="0"/>
              </a:rPr>
              <a:t>4. </a:t>
            </a:r>
            <a:r>
              <a:rPr lang="pt-BR" altLang="pt-BR" sz="1500" dirty="0" err="1">
                <a:solidFill>
                  <a:srgbClr val="C00000"/>
                </a:solidFill>
                <a:latin typeface="Arial Black" panose="020B0A04020102020204" pitchFamily="34" charset="0"/>
                <a:cs typeface="Arial" panose="020B0604020202020204" pitchFamily="34" charset="0"/>
              </a:rPr>
              <a:t>Lela</a:t>
            </a:r>
            <a:r>
              <a:rPr lang="pt-BR" altLang="pt-BR" sz="1500" dirty="0">
                <a:solidFill>
                  <a:srgbClr val="C00000"/>
                </a:solidFill>
                <a:latin typeface="Arial Black" panose="020B0A04020102020204" pitchFamily="34" charset="0"/>
                <a:cs typeface="Arial" panose="020B0604020202020204" pitchFamily="34" charset="0"/>
              </a:rPr>
              <a:t> João 13:1, 34; 15:9, 12; 1 Timóteo 1:14; 2 Timóteo 1:7, 13; 1 João 3:16; 4:7-12, 19-21. O que esses textos nos ensinam sobre o amor?</a:t>
            </a: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endParaRPr lang="pt-BR" altLang="pt-BR" sz="1500" dirty="0">
              <a:solidFill>
                <a:srgbClr val="C00000"/>
              </a:solidFill>
              <a:latin typeface="Arial Black" panose="020B0A04020102020204" pitchFamily="34" charset="0"/>
              <a:cs typeface="Arial" panose="020B0604020202020204" pitchFamily="34" charset="0"/>
            </a:endParaRPr>
          </a:p>
          <a:p>
            <a:pPr algn="just">
              <a:lnSpc>
                <a:spcPct val="100000"/>
              </a:lnSpc>
              <a:spcBef>
                <a:spcPct val="0"/>
              </a:spcBef>
              <a:buNone/>
            </a:pPr>
            <a:r>
              <a:rPr lang="pt-BR" altLang="pt-BR" sz="1500" dirty="0">
                <a:solidFill>
                  <a:srgbClr val="000099"/>
                </a:solidFill>
                <a:latin typeface="Arial Black" panose="020B0A04020102020204" pitchFamily="34" charset="0"/>
                <a:cs typeface="Arial" panose="020B0604020202020204" pitchFamily="34" charset="0"/>
              </a:rPr>
              <a:t>De que outras maneiras Jesus nos mostra o que é o amor verdadeiro?</a:t>
            </a:r>
          </a:p>
        </p:txBody>
      </p:sp>
      <p:sp>
        <p:nvSpPr>
          <p:cNvPr id="22" name="Texto Explicativo: Seta para Baixo 21">
            <a:extLst>
              <a:ext uri="{FF2B5EF4-FFF2-40B4-BE49-F238E27FC236}">
                <a16:creationId xmlns:a16="http://schemas.microsoft.com/office/drawing/2014/main" id="{5F0C11AF-133D-4271-81DD-D9F8BAF7AF95}"/>
              </a:ext>
            </a:extLst>
          </p:cNvPr>
          <p:cNvSpPr/>
          <p:nvPr/>
        </p:nvSpPr>
        <p:spPr>
          <a:xfrm>
            <a:off x="73026" y="717939"/>
            <a:ext cx="7075032" cy="532868"/>
          </a:xfrm>
          <a:prstGeom prst="downArrowCallout">
            <a:avLst>
              <a:gd name="adj1" fmla="val 11453"/>
              <a:gd name="adj2" fmla="val 25000"/>
              <a:gd name="adj3" fmla="val 25000"/>
              <a:gd name="adj4" fmla="val 64977"/>
            </a:avLst>
          </a:prstGeom>
          <a:gradFill flip="none" rotWithShape="1">
            <a:gsLst>
              <a:gs pos="0">
                <a:schemeClr val="accent2">
                  <a:lumMod val="75000"/>
                </a:schemeClr>
              </a:gs>
              <a:gs pos="50000">
                <a:schemeClr val="bg2"/>
              </a:gs>
              <a:gs pos="100000">
                <a:schemeClr val="accent2">
                  <a:lumMod val="40000"/>
                  <a:lumOff val="6000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pt-BR" altLang="pt-BR" dirty="0">
                <a:solidFill>
                  <a:schemeClr val="bg2">
                    <a:lumMod val="25000"/>
                  </a:schemeClr>
                </a:solidFill>
                <a:latin typeface="Arial Black" panose="020B0A04020102020204" pitchFamily="34" charset="0"/>
                <a:cs typeface="Arial" panose="020B0604020202020204" pitchFamily="34" charset="0"/>
              </a:rPr>
              <a:t>PERGUNTAS:</a:t>
            </a:r>
          </a:p>
        </p:txBody>
      </p:sp>
      <p:pic>
        <p:nvPicPr>
          <p:cNvPr id="9" name="Imagem 8">
            <a:extLst>
              <a:ext uri="{FF2B5EF4-FFF2-40B4-BE49-F238E27FC236}">
                <a16:creationId xmlns:a16="http://schemas.microsoft.com/office/drawing/2014/main" id="{40642919-35BE-5496-358C-59DCD7EC52FE}"/>
              </a:ext>
            </a:extLst>
          </p:cNvPr>
          <p:cNvPicPr>
            <a:picLocks noChangeAspect="1"/>
          </p:cNvPicPr>
          <p:nvPr/>
        </p:nvPicPr>
        <p:blipFill>
          <a:blip r:embed="rId3"/>
          <a:stretch>
            <a:fillRect/>
          </a:stretch>
        </p:blipFill>
        <p:spPr>
          <a:xfrm>
            <a:off x="8203393" y="3325504"/>
            <a:ext cx="922143" cy="152020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5" name="Retângulo 4">
            <a:extLst>
              <a:ext uri="{FF2B5EF4-FFF2-40B4-BE49-F238E27FC236}">
                <a16:creationId xmlns:a16="http://schemas.microsoft.com/office/drawing/2014/main" id="{38DA8970-539A-AC76-5326-DECACDEADC65}"/>
              </a:ext>
            </a:extLst>
          </p:cNvPr>
          <p:cNvSpPr/>
          <p:nvPr/>
        </p:nvSpPr>
        <p:spPr>
          <a:xfrm>
            <a:off x="7725133" y="743021"/>
            <a:ext cx="1364476" cy="369332"/>
          </a:xfrm>
          <a:prstGeom prst="rect">
            <a:avLst/>
          </a:prstGeom>
        </p:spPr>
        <p:txBody>
          <a:bodyPr wrap="none">
            <a:spAutoFit/>
          </a:bodyPr>
          <a:lstStyle/>
          <a:p>
            <a:r>
              <a:rPr lang="pt-BR" dirty="0">
                <a:solidFill>
                  <a:srgbClr val="452643"/>
                </a:solidFill>
                <a:latin typeface="Arial Black" panose="020B0A04020102020204" pitchFamily="34" charset="0"/>
              </a:rPr>
              <a:t>LIÇÃO 07</a:t>
            </a:r>
            <a:endParaRPr lang="pt-BR" dirty="0">
              <a:solidFill>
                <a:srgbClr val="452643"/>
              </a:solidFill>
            </a:endParaRPr>
          </a:p>
        </p:txBody>
      </p:sp>
      <p:sp>
        <p:nvSpPr>
          <p:cNvPr id="6" name="Retângulo 5">
            <a:extLst>
              <a:ext uri="{FF2B5EF4-FFF2-40B4-BE49-F238E27FC236}">
                <a16:creationId xmlns:a16="http://schemas.microsoft.com/office/drawing/2014/main" id="{8473F0F5-0921-8C64-1E07-2EC706CFE9B0}"/>
              </a:ext>
            </a:extLst>
          </p:cNvPr>
          <p:cNvSpPr>
            <a:spLocks noChangeArrowheads="1"/>
          </p:cNvSpPr>
          <p:nvPr/>
        </p:nvSpPr>
        <p:spPr bwMode="auto">
          <a:xfrm>
            <a:off x="19946" y="4845704"/>
            <a:ext cx="8639958" cy="276999"/>
          </a:xfrm>
          <a:prstGeom prst="rect">
            <a:avLst/>
          </a:prstGeom>
          <a:noFill/>
          <a:ln>
            <a:noFill/>
          </a:ln>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None/>
            </a:pPr>
            <a:r>
              <a:rPr lang="pt-BR" altLang="pt-BR" sz="1200" dirty="0">
                <a:solidFill>
                  <a:schemeClr val="accent6">
                    <a:lumMod val="50000"/>
                  </a:schemeClr>
                </a:solidFill>
                <a:latin typeface="Arial Black" panose="020B0A04020102020204" pitchFamily="34" charset="0"/>
                <a:cs typeface="Arial" panose="020B0604020202020204" pitchFamily="34" charset="0"/>
              </a:rPr>
              <a:t>LEITURAS DA SEMANA: </a:t>
            </a:r>
            <a:r>
              <a:rPr lang="nb-NO" altLang="pt-BR" sz="1200" dirty="0">
                <a:latin typeface="Arial Black" panose="020B0A04020102020204" pitchFamily="34" charset="0"/>
                <a:cs typeface="Arial" panose="020B0604020202020204" pitchFamily="34" charset="0"/>
              </a:rPr>
              <a:t>1Co 13:1-13; Mt 24:12; GI 5:22, 23; 1Tm 1:14; 1Jo 4:8</a:t>
            </a:r>
            <a:endParaRPr lang="pt-BR" altLang="pt-BR" sz="1200" dirty="0">
              <a:solidFill>
                <a:schemeClr val="accent6">
                  <a:lumMod val="50000"/>
                </a:schemeClr>
              </a:solidFill>
              <a:latin typeface="Arial Black" panose="020B0A04020102020204" pitchFamily="34" charset="0"/>
              <a:cs typeface="Arial" panose="020B0604020202020204" pitchFamily="34" charset="0"/>
            </a:endParaRPr>
          </a:p>
        </p:txBody>
      </p:sp>
      <p:pic>
        <p:nvPicPr>
          <p:cNvPr id="7" name="Imagem 6">
            <a:extLst>
              <a:ext uri="{FF2B5EF4-FFF2-40B4-BE49-F238E27FC236}">
                <a16:creationId xmlns:a16="http://schemas.microsoft.com/office/drawing/2014/main" id="{49D1CA95-BB44-5BA0-280D-6DF846B2A681}"/>
              </a:ext>
            </a:extLst>
          </p:cNvPr>
          <p:cNvPicPr>
            <a:picLocks noChangeAspect="1"/>
          </p:cNvPicPr>
          <p:nvPr/>
        </p:nvPicPr>
        <p:blipFill>
          <a:blip r:embed="rId4">
            <a:duotone>
              <a:schemeClr val="accent2">
                <a:shade val="45000"/>
                <a:satMod val="135000"/>
              </a:schemeClr>
              <a:prstClr val="white"/>
            </a:duotone>
            <a:extLst>
              <a:ext uri="{BEBA8EAE-BF5A-486C-A8C5-ECC9F3942E4B}">
                <a14:imgProps xmlns:a14="http://schemas.microsoft.com/office/drawing/2010/main">
                  <a14:imgLayer r:embed="rId5">
                    <a14:imgEffect>
                      <a14:brightnessContrast bright="40000" contrast="40000"/>
                    </a14:imgEffect>
                  </a14:imgLayer>
                </a14:imgProps>
              </a:ext>
            </a:extLst>
          </a:blip>
          <a:stretch>
            <a:fillRect/>
          </a:stretch>
        </p:blipFill>
        <p:spPr>
          <a:xfrm>
            <a:off x="7383775" y="72718"/>
            <a:ext cx="1741761" cy="739460"/>
          </a:xfrm>
          <a:prstGeom prst="rect">
            <a:avLst/>
          </a:prstGeom>
          <a:ln>
            <a:noFill/>
          </a:ln>
          <a:effectLst>
            <a:softEdge rad="112500"/>
          </a:effectLst>
        </p:spPr>
      </p:pic>
    </p:spTree>
    <p:extLst>
      <p:ext uri="{BB962C8B-B14F-4D97-AF65-F5344CB8AC3E}">
        <p14:creationId xmlns:p14="http://schemas.microsoft.com/office/powerpoint/2010/main" val="2241968852"/>
      </p:ext>
    </p:extLst>
  </p:cSld>
  <p:clrMapOvr>
    <a:masterClrMapping/>
  </p:clrMapOvr>
</p:sld>
</file>

<file path=ppt/theme/theme1.xml><?xml version="1.0" encoding="utf-8"?>
<a:theme xmlns:a="http://schemas.openxmlformats.org/drawingml/2006/main" name="Retrospectiv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Retrospectiva">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iva">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o Office">
  <a:themeElements>
    <a:clrScheme name="Escritório">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Escritório">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4813</TotalTime>
  <Words>2012</Words>
  <Application>Microsoft Office PowerPoint</Application>
  <PresentationFormat>Personalizar</PresentationFormat>
  <Paragraphs>153</Paragraphs>
  <Slides>14</Slides>
  <Notes>8</Notes>
  <HiddenSlides>0</HiddenSlides>
  <MMClips>0</MMClips>
  <ScaleCrop>false</ScaleCrop>
  <HeadingPairs>
    <vt:vector size="6" baseType="variant">
      <vt:variant>
        <vt:lpstr>Fontes usadas</vt:lpstr>
      </vt:variant>
      <vt:variant>
        <vt:i4>3</vt:i4>
      </vt:variant>
      <vt:variant>
        <vt:lpstr>Tema</vt:lpstr>
      </vt:variant>
      <vt:variant>
        <vt:i4>1</vt:i4>
      </vt:variant>
      <vt:variant>
        <vt:lpstr>Títulos de slides</vt:lpstr>
      </vt:variant>
      <vt:variant>
        <vt:i4>14</vt:i4>
      </vt:variant>
    </vt:vector>
  </HeadingPairs>
  <TitlesOfParts>
    <vt:vector size="18" baseType="lpstr">
      <vt:lpstr>Calibri Light</vt:lpstr>
      <vt:lpstr>Calibri</vt:lpstr>
      <vt:lpstr>Arial Black</vt:lpstr>
      <vt:lpstr>Retrospectiva</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marcos</dc:creator>
  <cp:lastModifiedBy>Neemias Informatica Lima</cp:lastModifiedBy>
  <cp:revision>241</cp:revision>
  <dcterms:created xsi:type="dcterms:W3CDTF">2014-05-23T17:49:12Z</dcterms:created>
  <dcterms:modified xsi:type="dcterms:W3CDTF">2026-05-10T23:58:23Z</dcterms:modified>
</cp:coreProperties>
</file>