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08/08/2026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Mundial%2015%20AGOST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7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EA74D57D-FEEE-A009-1DD6-B50225B51E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0" y="961199"/>
            <a:ext cx="5071616" cy="3390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A300E6D-C877-EF89-8F23-08BCD5B768A3}"/>
              </a:ext>
            </a:extLst>
          </p:cNvPr>
          <p:cNvSpPr txBox="1"/>
          <p:nvPr/>
        </p:nvSpPr>
        <p:spPr>
          <a:xfrm>
            <a:off x="5211008" y="1303237"/>
            <a:ext cx="381351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i="0" dirty="0">
                <a:solidFill>
                  <a:srgbClr val="373737"/>
                </a:solidFill>
                <a:effectLst/>
                <a:latin typeface="Arial Black" panose="020B0A04020102020204" pitchFamily="34" charset="0"/>
              </a:rPr>
              <a:t>O sonho de Enoc – Parte 2</a:t>
            </a:r>
            <a:endParaRPr lang="pt-BR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4B04908D-729A-1E17-747E-5B074779B1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67744" y="3313324"/>
            <a:ext cx="5406577" cy="2957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9404</TotalTime>
  <Words>519</Words>
  <Application>Microsoft Office PowerPoint</Application>
  <PresentationFormat>Apresentação na tela (4:3)</PresentationFormat>
  <Paragraphs>194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1398</cp:revision>
  <cp:lastPrinted>2011-06-03T17:39:40Z</cp:lastPrinted>
  <dcterms:created xsi:type="dcterms:W3CDTF">2009-12-22T10:11:50Z</dcterms:created>
  <dcterms:modified xsi:type="dcterms:W3CDTF">2026-08-08T21:39:38Z</dcterms:modified>
</cp:coreProperties>
</file>