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4.xml" ContentType="application/vnd.openxmlformats-officedocument.theme+xml"/>
  <Override PartName="/ppt/slideLayouts/slideLayout58.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503937" r:id="rId1"/>
    <p:sldMasterId id="2147517229" r:id="rId2"/>
    <p:sldMasterId id="2147517264" r:id="rId3"/>
    <p:sldMasterId id="2147517317" r:id="rId4"/>
    <p:sldMasterId id="2147517424" r:id="rId5"/>
  </p:sldMasterIdLst>
  <p:notesMasterIdLst>
    <p:notesMasterId r:id="rId77"/>
  </p:notesMasterIdLst>
  <p:handoutMasterIdLst>
    <p:handoutMasterId r:id="rId78"/>
  </p:handoutMasterIdLst>
  <p:sldIdLst>
    <p:sldId id="6281" r:id="rId6"/>
    <p:sldId id="6595" r:id="rId7"/>
    <p:sldId id="345" r:id="rId8"/>
    <p:sldId id="297" r:id="rId9"/>
    <p:sldId id="6157" r:id="rId10"/>
    <p:sldId id="6608" r:id="rId11"/>
    <p:sldId id="6170" r:id="rId12"/>
    <p:sldId id="6437" r:id="rId13"/>
    <p:sldId id="6493" r:id="rId14"/>
    <p:sldId id="1358" r:id="rId15"/>
    <p:sldId id="6500" r:id="rId16"/>
    <p:sldId id="6298" r:id="rId17"/>
    <p:sldId id="6299" r:id="rId18"/>
    <p:sldId id="1379" r:id="rId19"/>
    <p:sldId id="304" r:id="rId20"/>
    <p:sldId id="6609" r:id="rId21"/>
    <p:sldId id="6610" r:id="rId22"/>
    <p:sldId id="6611" r:id="rId23"/>
    <p:sldId id="6612" r:id="rId24"/>
    <p:sldId id="6613" r:id="rId25"/>
    <p:sldId id="6614" r:id="rId26"/>
    <p:sldId id="6615" r:id="rId27"/>
    <p:sldId id="757" r:id="rId28"/>
    <p:sldId id="1290" r:id="rId29"/>
    <p:sldId id="1292" r:id="rId30"/>
    <p:sldId id="3203" r:id="rId31"/>
    <p:sldId id="6346" r:id="rId32"/>
    <p:sldId id="6425" r:id="rId33"/>
    <p:sldId id="6514" r:id="rId34"/>
    <p:sldId id="6395" r:id="rId35"/>
    <p:sldId id="6133" r:id="rId36"/>
    <p:sldId id="318" r:id="rId37"/>
    <p:sldId id="6287" r:id="rId38"/>
    <p:sldId id="6512" r:id="rId39"/>
    <p:sldId id="6531" r:id="rId40"/>
    <p:sldId id="6549" r:id="rId41"/>
    <p:sldId id="6566" r:id="rId42"/>
    <p:sldId id="6593" r:id="rId43"/>
    <p:sldId id="6607" r:id="rId44"/>
    <p:sldId id="6532" r:id="rId45"/>
    <p:sldId id="6603" r:id="rId46"/>
    <p:sldId id="5398" r:id="rId47"/>
    <p:sldId id="6163" r:id="rId48"/>
    <p:sldId id="6496" r:id="rId49"/>
    <p:sldId id="6568" r:id="rId50"/>
    <p:sldId id="6567" r:id="rId51"/>
    <p:sldId id="6569" r:id="rId52"/>
    <p:sldId id="6571" r:id="rId53"/>
    <p:sldId id="6617" r:id="rId54"/>
    <p:sldId id="6616" r:id="rId55"/>
    <p:sldId id="6618" r:id="rId56"/>
    <p:sldId id="6619" r:id="rId57"/>
    <p:sldId id="6620" r:id="rId58"/>
    <p:sldId id="6563" r:id="rId59"/>
    <p:sldId id="6181" r:id="rId60"/>
    <p:sldId id="6621" r:id="rId61"/>
    <p:sldId id="6622" r:id="rId62"/>
    <p:sldId id="6623" r:id="rId63"/>
    <p:sldId id="6624" r:id="rId64"/>
    <p:sldId id="6494" r:id="rId65"/>
    <p:sldId id="6626" r:id="rId66"/>
    <p:sldId id="6625" r:id="rId67"/>
    <p:sldId id="6627" r:id="rId68"/>
    <p:sldId id="6252" r:id="rId69"/>
    <p:sldId id="334" r:id="rId70"/>
    <p:sldId id="6208" r:id="rId71"/>
    <p:sldId id="6483" r:id="rId72"/>
    <p:sldId id="4267" r:id="rId73"/>
    <p:sldId id="6134" r:id="rId74"/>
    <p:sldId id="3748" r:id="rId75"/>
    <p:sldId id="1039" r:id="rId76"/>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333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uy Ernesto Nobrega Schwantes" initials="RENS" lastIdx="2" clrIdx="0">
    <p:extLst>
      <p:ext uri="{19B8F6BF-5375-455C-9EA6-DF929625EA0E}">
        <p15:presenceInfo xmlns:p15="http://schemas.microsoft.com/office/powerpoint/2012/main" userId="2159a553c4c1304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BE4B48"/>
    <a:srgbClr val="8064A2"/>
    <a:srgbClr val="00B050"/>
    <a:srgbClr val="F79646"/>
    <a:srgbClr val="4BACC6"/>
    <a:srgbClr val="1F497D"/>
    <a:srgbClr val="D0167B"/>
    <a:srgbClr val="A9C4E8"/>
    <a:srgbClr val="F1A9A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43" autoAdjust="0"/>
    <p:restoredTop sz="88212" autoAdjust="0"/>
  </p:normalViewPr>
  <p:slideViewPr>
    <p:cSldViewPr>
      <p:cViewPr varScale="1">
        <p:scale>
          <a:sx n="74" d="100"/>
          <a:sy n="74" d="100"/>
        </p:scale>
        <p:origin x="72" y="564"/>
      </p:cViewPr>
      <p:guideLst>
        <p:guide orient="horz" pos="2160"/>
        <p:guide pos="3334"/>
      </p:guideLst>
    </p:cSldViewPr>
  </p:slideViewPr>
  <p:notesTextViewPr>
    <p:cViewPr>
      <p:scale>
        <a:sx n="3" d="2"/>
        <a:sy n="3" d="2"/>
      </p:scale>
      <p:origin x="0" y="0"/>
    </p:cViewPr>
  </p:notesTextViewPr>
  <p:sorterViewPr>
    <p:cViewPr>
      <p:scale>
        <a:sx n="100" d="100"/>
        <a:sy n="100" d="100"/>
      </p:scale>
      <p:origin x="0" y="-435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commentAuthors" Target="commentAuthors.xml"/><Relationship Id="rId5" Type="http://schemas.openxmlformats.org/officeDocument/2006/relationships/slideMaster" Target="slideMasters/slideMaster5.xml"/><Relationship Id="rId61" Type="http://schemas.openxmlformats.org/officeDocument/2006/relationships/slide" Target="slides/slide56.xml"/><Relationship Id="rId82" Type="http://schemas.openxmlformats.org/officeDocument/2006/relationships/theme" Target="theme/theme1.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handoutMaster" Target="handoutMasters/handoutMaster1.xml"/><Relationship Id="rId8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slideMaster" Target="slideMasters/slideMaster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a:extLst>
              <a:ext uri="{FF2B5EF4-FFF2-40B4-BE49-F238E27FC236}">
                <a16:creationId xmlns:a16="http://schemas.microsoft.com/office/drawing/2014/main" id="{50311401-80CF-40C9-959C-BAADDA7A71E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0" hangingPunct="0">
              <a:defRPr sz="1200">
                <a:latin typeface="Arial" panose="020B0604020202020204" pitchFamily="34" charset="0"/>
                <a:cs typeface="Arial" panose="020B0604020202020204" pitchFamily="34" charset="0"/>
              </a:defRPr>
            </a:lvl1pPr>
          </a:lstStyle>
          <a:p>
            <a:pPr>
              <a:defRPr/>
            </a:pPr>
            <a:endParaRPr lang="pt-BR"/>
          </a:p>
        </p:txBody>
      </p:sp>
      <p:sp>
        <p:nvSpPr>
          <p:cNvPr id="3" name="Espaço Reservado para Data 2">
            <a:extLst>
              <a:ext uri="{FF2B5EF4-FFF2-40B4-BE49-F238E27FC236}">
                <a16:creationId xmlns:a16="http://schemas.microsoft.com/office/drawing/2014/main" id="{AAD5F1CF-22B2-414C-A0C9-651DDB99702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0" hangingPunct="0">
              <a:defRPr sz="1200">
                <a:latin typeface="Arial" panose="020B0604020202020204" pitchFamily="34" charset="0"/>
                <a:cs typeface="Arial" panose="020B0604020202020204" pitchFamily="34" charset="0"/>
              </a:defRPr>
            </a:lvl1pPr>
          </a:lstStyle>
          <a:p>
            <a:pPr>
              <a:defRPr/>
            </a:pPr>
            <a:fld id="{64C88E63-30A0-4407-BE9D-AB610C95F253}" type="datetimeFigureOut">
              <a:rPr lang="pt-BR"/>
              <a:pPr>
                <a:defRPr/>
              </a:pPr>
              <a:t>09/08/2026</a:t>
            </a:fld>
            <a:endParaRPr lang="pt-BR"/>
          </a:p>
        </p:txBody>
      </p:sp>
      <p:sp>
        <p:nvSpPr>
          <p:cNvPr id="4" name="Espaço Reservado para Rodapé 3">
            <a:extLst>
              <a:ext uri="{FF2B5EF4-FFF2-40B4-BE49-F238E27FC236}">
                <a16:creationId xmlns:a16="http://schemas.microsoft.com/office/drawing/2014/main" id="{95470BDD-CC46-40DF-BC34-BB43DE5473B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0" hangingPunct="0">
              <a:defRPr sz="1200">
                <a:latin typeface="Arial" panose="020B0604020202020204" pitchFamily="34" charset="0"/>
                <a:cs typeface="Arial" panose="020B0604020202020204" pitchFamily="34" charset="0"/>
              </a:defRPr>
            </a:lvl1pPr>
          </a:lstStyle>
          <a:p>
            <a:pPr>
              <a:defRPr/>
            </a:pPr>
            <a:endParaRPr lang="pt-BR"/>
          </a:p>
        </p:txBody>
      </p:sp>
      <p:sp>
        <p:nvSpPr>
          <p:cNvPr id="5" name="Espaço Reservado para Número de Slide 4">
            <a:extLst>
              <a:ext uri="{FF2B5EF4-FFF2-40B4-BE49-F238E27FC236}">
                <a16:creationId xmlns:a16="http://schemas.microsoft.com/office/drawing/2014/main" id="{B98E1AF4-DED6-4D49-9413-D6F97A185492}"/>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38870DE1-D39A-4F09-B0E4-3A58E148C1DD}" type="slidenum">
              <a:rPr lang="pt-BR" altLang="pt-BR"/>
              <a:pPr>
                <a:defRPr/>
              </a:pPr>
              <a:t>‹nº›</a:t>
            </a:fld>
            <a:endParaRPr lang="pt-BR" altLang="pt-B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a:extLst>
              <a:ext uri="{FF2B5EF4-FFF2-40B4-BE49-F238E27FC236}">
                <a16:creationId xmlns:a16="http://schemas.microsoft.com/office/drawing/2014/main" id="{82E11E8F-DC78-41F9-9B3C-5DEAA821DEA9}"/>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pitchFamily="34" charset="0"/>
                <a:cs typeface="+mn-cs"/>
              </a:defRPr>
            </a:lvl1pPr>
          </a:lstStyle>
          <a:p>
            <a:pPr>
              <a:defRPr/>
            </a:pPr>
            <a:endParaRPr lang="pt-BR"/>
          </a:p>
        </p:txBody>
      </p:sp>
      <p:sp>
        <p:nvSpPr>
          <p:cNvPr id="3" name="Espaço Reservado para Data 2">
            <a:extLst>
              <a:ext uri="{FF2B5EF4-FFF2-40B4-BE49-F238E27FC236}">
                <a16:creationId xmlns:a16="http://schemas.microsoft.com/office/drawing/2014/main" id="{4F298B0F-48FF-4265-9388-00B4524D1F0F}"/>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pitchFamily="34" charset="0"/>
                <a:cs typeface="+mn-cs"/>
              </a:defRPr>
            </a:lvl1pPr>
          </a:lstStyle>
          <a:p>
            <a:pPr>
              <a:defRPr/>
            </a:pPr>
            <a:fld id="{23E3B2F3-B9C1-4F83-910F-95C36A6FC937}" type="datetimeFigureOut">
              <a:rPr lang="pt-BR"/>
              <a:pPr>
                <a:defRPr/>
              </a:pPr>
              <a:t>09/08/2026</a:t>
            </a:fld>
            <a:endParaRPr lang="pt-BR"/>
          </a:p>
        </p:txBody>
      </p:sp>
      <p:sp>
        <p:nvSpPr>
          <p:cNvPr id="4" name="Espaço Reservado para Imagem de Slide 3">
            <a:extLst>
              <a:ext uri="{FF2B5EF4-FFF2-40B4-BE49-F238E27FC236}">
                <a16:creationId xmlns:a16="http://schemas.microsoft.com/office/drawing/2014/main" id="{DD13E0B0-71F0-4D5D-9115-70F0E6B2E581}"/>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a:extLst>
              <a:ext uri="{FF2B5EF4-FFF2-40B4-BE49-F238E27FC236}">
                <a16:creationId xmlns:a16="http://schemas.microsoft.com/office/drawing/2014/main" id="{88154946-6BA1-4DE0-95EF-9D4A9EC78C5B}"/>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a:t>Clique para editar os estilos do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a:extLst>
              <a:ext uri="{FF2B5EF4-FFF2-40B4-BE49-F238E27FC236}">
                <a16:creationId xmlns:a16="http://schemas.microsoft.com/office/drawing/2014/main" id="{E64D5119-A2F8-4212-9A70-5BF180533D8D}"/>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pitchFamily="34" charset="0"/>
                <a:cs typeface="+mn-cs"/>
              </a:defRPr>
            </a:lvl1pPr>
          </a:lstStyle>
          <a:p>
            <a:pPr>
              <a:defRPr/>
            </a:pPr>
            <a:endParaRPr lang="pt-BR"/>
          </a:p>
        </p:txBody>
      </p:sp>
      <p:sp>
        <p:nvSpPr>
          <p:cNvPr id="7" name="Espaço Reservado para Número de Slide 6">
            <a:extLst>
              <a:ext uri="{FF2B5EF4-FFF2-40B4-BE49-F238E27FC236}">
                <a16:creationId xmlns:a16="http://schemas.microsoft.com/office/drawing/2014/main" id="{D8026062-A334-4BE2-87A5-D9B82054146A}"/>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B1B0580-6D6E-4344-BCCA-BAC4785C84D8}" type="slidenum">
              <a:rPr lang="pt-BR" altLang="pt-BR"/>
              <a:pPr>
                <a:defRPr/>
              </a:pPr>
              <a:t>‹nº›</a:t>
            </a:fld>
            <a:endParaRPr lang="pt-BR" alt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FFF0D7-F71A-899F-0A85-908FBD93E7D4}"/>
            </a:ext>
          </a:extLst>
        </p:cNvPr>
        <p:cNvGrpSpPr/>
        <p:nvPr/>
      </p:nvGrpSpPr>
      <p:grpSpPr>
        <a:xfrm>
          <a:off x="0" y="0"/>
          <a:ext cx="0" cy="0"/>
          <a:chOff x="0" y="0"/>
          <a:chExt cx="0" cy="0"/>
        </a:xfrm>
      </p:grpSpPr>
      <p:sp>
        <p:nvSpPr>
          <p:cNvPr id="39938" name="Espaço Reservado para Imagem de Slide 1">
            <a:extLst>
              <a:ext uri="{FF2B5EF4-FFF2-40B4-BE49-F238E27FC236}">
                <a16:creationId xmlns:a16="http://schemas.microsoft.com/office/drawing/2014/main" id="{E1EAC4D8-1012-F1C9-7B2A-716C1C6C2D4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9939" name="Espaço Reservado para Anotações 2">
            <a:extLst>
              <a:ext uri="{FF2B5EF4-FFF2-40B4-BE49-F238E27FC236}">
                <a16:creationId xmlns:a16="http://schemas.microsoft.com/office/drawing/2014/main" id="{8B317BA3-4A8D-6026-AD0A-0068014DA03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39940" name="Espaço Reservado para Número de Slide 3">
            <a:extLst>
              <a:ext uri="{FF2B5EF4-FFF2-40B4-BE49-F238E27FC236}">
                <a16:creationId xmlns:a16="http://schemas.microsoft.com/office/drawing/2014/main" id="{2E21221F-0FEE-E636-386C-C3921502403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2EAF4A2-5D28-4F30-AD05-2C3D8FA19A99}" type="slidenum">
              <a:rPr lang="pt-BR" altLang="pt-BR" smtClean="0">
                <a:latin typeface="Arial" panose="020B0604020202020204" pitchFamily="34" charset="0"/>
              </a:rPr>
              <a:pPr>
                <a:spcBef>
                  <a:spcPct val="0"/>
                </a:spcBef>
              </a:pPr>
              <a:t>1</a:t>
            </a:fld>
            <a:endParaRPr lang="pt-BR" altLang="pt-BR" dirty="0">
              <a:latin typeface="Arial" panose="020B0604020202020204" pitchFamily="34" charset="0"/>
            </a:endParaRPr>
          </a:p>
        </p:txBody>
      </p:sp>
    </p:spTree>
    <p:extLst>
      <p:ext uri="{BB962C8B-B14F-4D97-AF65-F5344CB8AC3E}">
        <p14:creationId xmlns:p14="http://schemas.microsoft.com/office/powerpoint/2010/main" val="215607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AF456E-064C-F296-0FE9-9C41CF167407}"/>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29143421-3AEA-42F4-5CC7-D6F686D28D6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AF3E5CE8-BA4E-0307-6A8C-70EC6C367E1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423C25BF-DA31-280E-7735-EADD082BC99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2</a:t>
            </a:fld>
            <a:endParaRPr lang="pt-BR" altLang="pt-BR">
              <a:latin typeface="Arial" panose="020B0604020202020204" pitchFamily="34" charset="0"/>
            </a:endParaRPr>
          </a:p>
        </p:txBody>
      </p:sp>
    </p:spTree>
    <p:extLst>
      <p:ext uri="{BB962C8B-B14F-4D97-AF65-F5344CB8AC3E}">
        <p14:creationId xmlns:p14="http://schemas.microsoft.com/office/powerpoint/2010/main" val="34805343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4</a:t>
            </a:fld>
            <a:endParaRPr lang="pt-BR" altLang="pt-BR"/>
          </a:p>
        </p:txBody>
      </p:sp>
    </p:spTree>
    <p:extLst>
      <p:ext uri="{BB962C8B-B14F-4D97-AF65-F5344CB8AC3E}">
        <p14:creationId xmlns:p14="http://schemas.microsoft.com/office/powerpoint/2010/main" val="30638417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AF456E-064C-F296-0FE9-9C41CF167407}"/>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29143421-3AEA-42F4-5CC7-D6F686D28D6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AF3E5CE8-BA4E-0307-6A8C-70EC6C367E1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423C25BF-DA31-280E-7735-EADD082BC99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5</a:t>
            </a:fld>
            <a:endParaRPr lang="pt-BR" altLang="pt-BR">
              <a:latin typeface="Arial" panose="020B0604020202020204" pitchFamily="34" charset="0"/>
            </a:endParaRPr>
          </a:p>
        </p:txBody>
      </p:sp>
    </p:spTree>
    <p:extLst>
      <p:ext uri="{BB962C8B-B14F-4D97-AF65-F5344CB8AC3E}">
        <p14:creationId xmlns:p14="http://schemas.microsoft.com/office/powerpoint/2010/main" val="34805343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AF456E-064C-F296-0FE9-9C41CF167407}"/>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29143421-3AEA-42F4-5CC7-D6F686D28D6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AF3E5CE8-BA4E-0307-6A8C-70EC6C367E1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423C25BF-DA31-280E-7735-EADD082BC99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6</a:t>
            </a:fld>
            <a:endParaRPr lang="pt-BR" altLang="pt-BR">
              <a:latin typeface="Arial" panose="020B0604020202020204" pitchFamily="34" charset="0"/>
            </a:endParaRPr>
          </a:p>
        </p:txBody>
      </p:sp>
    </p:spTree>
    <p:extLst>
      <p:ext uri="{BB962C8B-B14F-4D97-AF65-F5344CB8AC3E}">
        <p14:creationId xmlns:p14="http://schemas.microsoft.com/office/powerpoint/2010/main" val="27417462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140C7-14C7-0B18-FFC6-A847CE51AB60}"/>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4F4F26A5-54C6-1264-877C-DDD9B5F4B88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A6086013-1F3C-4F64-A5E9-D689A2EBEFF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3D3D4034-071F-8349-0F13-DBB11EABCB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7</a:t>
            </a:fld>
            <a:endParaRPr lang="pt-BR" altLang="pt-BR">
              <a:latin typeface="Arial" panose="020B0604020202020204" pitchFamily="34" charset="0"/>
            </a:endParaRPr>
          </a:p>
        </p:txBody>
      </p:sp>
    </p:spTree>
    <p:extLst>
      <p:ext uri="{BB962C8B-B14F-4D97-AF65-F5344CB8AC3E}">
        <p14:creationId xmlns:p14="http://schemas.microsoft.com/office/powerpoint/2010/main" val="11867111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FD231-B143-9F09-A3D7-0F806B0B5FF2}"/>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98121D6E-7C67-BC78-F349-A1BA757E68A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F3F9FBAB-978D-2913-FA98-D299C3311F6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B45048F7-0936-8EC0-BAE1-3AB3661C469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8</a:t>
            </a:fld>
            <a:endParaRPr lang="pt-BR" altLang="pt-BR">
              <a:latin typeface="Arial" panose="020B0604020202020204" pitchFamily="34" charset="0"/>
            </a:endParaRPr>
          </a:p>
        </p:txBody>
      </p:sp>
    </p:spTree>
    <p:extLst>
      <p:ext uri="{BB962C8B-B14F-4D97-AF65-F5344CB8AC3E}">
        <p14:creationId xmlns:p14="http://schemas.microsoft.com/office/powerpoint/2010/main" val="36428383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90B90-B024-E431-028C-9FFF435764F0}"/>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E5868271-C56C-FE58-E959-9D4250081EF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8034EAA3-BE6C-A045-C5E3-D5C30B028A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24EAD7FB-09EE-A0D7-80AA-83E21C59703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11</a:t>
            </a:fld>
            <a:endParaRPr lang="pt-BR" altLang="pt-BR">
              <a:latin typeface="Arial" panose="020B0604020202020204" pitchFamily="34" charset="0"/>
            </a:endParaRPr>
          </a:p>
        </p:txBody>
      </p:sp>
    </p:spTree>
    <p:extLst>
      <p:ext uri="{BB962C8B-B14F-4D97-AF65-F5344CB8AC3E}">
        <p14:creationId xmlns:p14="http://schemas.microsoft.com/office/powerpoint/2010/main" val="5629927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12</a:t>
            </a:fld>
            <a:endParaRPr lang="pt-BR" altLang="pt-BR"/>
          </a:p>
        </p:txBody>
      </p:sp>
    </p:spTree>
    <p:extLst>
      <p:ext uri="{BB962C8B-B14F-4D97-AF65-F5344CB8AC3E}">
        <p14:creationId xmlns:p14="http://schemas.microsoft.com/office/powerpoint/2010/main" val="34380596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14</a:t>
            </a:fld>
            <a:endParaRPr lang="pt-BR" altLang="pt-BR"/>
          </a:p>
        </p:txBody>
      </p:sp>
    </p:spTree>
    <p:extLst>
      <p:ext uri="{BB962C8B-B14F-4D97-AF65-F5344CB8AC3E}">
        <p14:creationId xmlns:p14="http://schemas.microsoft.com/office/powerpoint/2010/main" val="9760716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ço Reservado para Imagem de Slide 1">
            <a:extLst>
              <a:ext uri="{FF2B5EF4-FFF2-40B4-BE49-F238E27FC236}">
                <a16:creationId xmlns:a16="http://schemas.microsoft.com/office/drawing/2014/main" id="{325ED3CD-03BF-4259-94F3-220B01762CA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52227" name="Espaço Reservado para Anotações 2">
            <a:extLst>
              <a:ext uri="{FF2B5EF4-FFF2-40B4-BE49-F238E27FC236}">
                <a16:creationId xmlns:a16="http://schemas.microsoft.com/office/drawing/2014/main" id="{7B01B88B-8425-4AAE-88C5-5DDF9A370CD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52228" name="Espaço Reservado para Número de Slide 3">
            <a:extLst>
              <a:ext uri="{FF2B5EF4-FFF2-40B4-BE49-F238E27FC236}">
                <a16:creationId xmlns:a16="http://schemas.microsoft.com/office/drawing/2014/main" id="{E92BDC04-F013-4D80-A6B0-A24B46F83C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0BE2F1E-CE5E-459C-AEF2-5940ADE939DB}" type="slidenum">
              <a:rPr lang="pt-BR" altLang="pt-BR" smtClean="0">
                <a:latin typeface="Arial" panose="020B0604020202020204" pitchFamily="34" charset="0"/>
              </a:rPr>
              <a:pPr>
                <a:spcBef>
                  <a:spcPct val="0"/>
                </a:spcBef>
              </a:pPr>
              <a:t>15</a:t>
            </a:fld>
            <a:endParaRPr lang="pt-BR" altLang="pt-BR">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23</a:t>
            </a:fld>
            <a:endParaRPr lang="pt-BR" altLang="pt-BR"/>
          </a:p>
        </p:txBody>
      </p:sp>
    </p:spTree>
    <p:extLst>
      <p:ext uri="{BB962C8B-B14F-4D97-AF65-F5344CB8AC3E}">
        <p14:creationId xmlns:p14="http://schemas.microsoft.com/office/powerpoint/2010/main" val="19584546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813F51-A378-CA5A-6C9E-162DC0C64AC4}"/>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54BBE177-C54C-6B11-A586-B79AE3A19367}"/>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E41DE328-5824-933E-BD70-530C4203DDE1}"/>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6D87B76A-383F-D611-D8E1-916CB418E98E}"/>
              </a:ext>
            </a:extLst>
          </p:cNvPr>
          <p:cNvSpPr>
            <a:spLocks noGrp="1"/>
          </p:cNvSpPr>
          <p:nvPr>
            <p:ph type="sldNum" sz="quarter" idx="5"/>
          </p:nvPr>
        </p:nvSpPr>
        <p:spPr/>
        <p:txBody>
          <a:bodyPr/>
          <a:lstStyle/>
          <a:p>
            <a:pPr>
              <a:defRPr/>
            </a:pPr>
            <a:fld id="{3B1B0580-6D6E-4344-BCCA-BAC4785C84D8}" type="slidenum">
              <a:rPr lang="pt-BR" altLang="pt-BR" smtClean="0"/>
              <a:pPr>
                <a:defRPr/>
              </a:pPr>
              <a:t>41</a:t>
            </a:fld>
            <a:endParaRPr lang="pt-BR" altLang="pt-BR"/>
          </a:p>
        </p:txBody>
      </p:sp>
    </p:spTree>
    <p:extLst>
      <p:ext uri="{BB962C8B-B14F-4D97-AF65-F5344CB8AC3E}">
        <p14:creationId xmlns:p14="http://schemas.microsoft.com/office/powerpoint/2010/main" val="3209774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42</a:t>
            </a:fld>
            <a:endParaRPr lang="pt-BR" altLang="pt-BR"/>
          </a:p>
        </p:txBody>
      </p:sp>
    </p:spTree>
    <p:extLst>
      <p:ext uri="{BB962C8B-B14F-4D97-AF65-F5344CB8AC3E}">
        <p14:creationId xmlns:p14="http://schemas.microsoft.com/office/powerpoint/2010/main" val="40747943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F71A0C-FC16-843B-645D-BCADE5269ABE}"/>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546D5770-18B1-41F0-DB40-2F6D2448AF1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73F593AE-8340-4432-5446-0855C350068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A97A0581-1028-C6AC-FDDF-3343F58B081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43</a:t>
            </a:fld>
            <a:endParaRPr lang="pt-BR" altLang="pt-BR">
              <a:latin typeface="Arial" panose="020B0604020202020204" pitchFamily="34" charset="0"/>
            </a:endParaRPr>
          </a:p>
        </p:txBody>
      </p:sp>
    </p:spTree>
    <p:extLst>
      <p:ext uri="{BB962C8B-B14F-4D97-AF65-F5344CB8AC3E}">
        <p14:creationId xmlns:p14="http://schemas.microsoft.com/office/powerpoint/2010/main" val="27547360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259644-6F6A-9CA3-D48A-1E6A01C69B49}"/>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565C86A0-8E85-2CC0-819A-52CE587A510F}"/>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EBFED3CD-4FBF-22A6-4611-4DCD3B8FC031}"/>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2CB8BA30-2655-2995-3553-E370738C7C24}"/>
              </a:ext>
            </a:extLst>
          </p:cNvPr>
          <p:cNvSpPr>
            <a:spLocks noGrp="1"/>
          </p:cNvSpPr>
          <p:nvPr>
            <p:ph type="sldNum" sz="quarter" idx="5"/>
          </p:nvPr>
        </p:nvSpPr>
        <p:spPr/>
        <p:txBody>
          <a:bodyPr/>
          <a:lstStyle/>
          <a:p>
            <a:pPr>
              <a:defRPr/>
            </a:pPr>
            <a:fld id="{3B1B0580-6D6E-4344-BCCA-BAC4785C84D8}" type="slidenum">
              <a:rPr lang="pt-BR" altLang="pt-BR" smtClean="0"/>
              <a:pPr>
                <a:defRPr/>
              </a:pPr>
              <a:t>50</a:t>
            </a:fld>
            <a:endParaRPr lang="pt-BR" altLang="pt-BR"/>
          </a:p>
        </p:txBody>
      </p:sp>
    </p:spTree>
    <p:extLst>
      <p:ext uri="{BB962C8B-B14F-4D97-AF65-F5344CB8AC3E}">
        <p14:creationId xmlns:p14="http://schemas.microsoft.com/office/powerpoint/2010/main" val="27301063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03955-58C0-8A74-E156-FEEEE9247D74}"/>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E6E78F21-A849-B02C-93AC-D017659FCAE5}"/>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F6F8916D-D7FB-8EB4-1FB2-79E57E01B88D}"/>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C200502B-BD7E-405E-A208-2AECBF516150}"/>
              </a:ext>
            </a:extLst>
          </p:cNvPr>
          <p:cNvSpPr>
            <a:spLocks noGrp="1"/>
          </p:cNvSpPr>
          <p:nvPr>
            <p:ph type="sldNum" sz="quarter" idx="5"/>
          </p:nvPr>
        </p:nvSpPr>
        <p:spPr/>
        <p:txBody>
          <a:bodyPr/>
          <a:lstStyle/>
          <a:p>
            <a:pPr>
              <a:defRPr/>
            </a:pPr>
            <a:fld id="{3B1B0580-6D6E-4344-BCCA-BAC4785C84D8}" type="slidenum">
              <a:rPr lang="pt-BR" altLang="pt-BR" smtClean="0"/>
              <a:pPr>
                <a:defRPr/>
              </a:pPr>
              <a:t>51</a:t>
            </a:fld>
            <a:endParaRPr lang="pt-BR" altLang="pt-BR"/>
          </a:p>
        </p:txBody>
      </p:sp>
    </p:spTree>
    <p:extLst>
      <p:ext uri="{BB962C8B-B14F-4D97-AF65-F5344CB8AC3E}">
        <p14:creationId xmlns:p14="http://schemas.microsoft.com/office/powerpoint/2010/main" val="21903218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D6C9D8-A1A2-ABFC-2284-81E9EDC9E9B4}"/>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8E446A17-C208-7D10-A233-A0B89D12E8B4}"/>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E5CF2053-4F33-D144-AB88-A6C4DCB924C8}"/>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5AFD41D1-A392-D59E-DAE5-E7039CAF0DE2}"/>
              </a:ext>
            </a:extLst>
          </p:cNvPr>
          <p:cNvSpPr>
            <a:spLocks noGrp="1"/>
          </p:cNvSpPr>
          <p:nvPr>
            <p:ph type="sldNum" sz="quarter" idx="5"/>
          </p:nvPr>
        </p:nvSpPr>
        <p:spPr/>
        <p:txBody>
          <a:bodyPr/>
          <a:lstStyle/>
          <a:p>
            <a:pPr>
              <a:defRPr/>
            </a:pPr>
            <a:fld id="{3B1B0580-6D6E-4344-BCCA-BAC4785C84D8}" type="slidenum">
              <a:rPr lang="pt-BR" altLang="pt-BR" smtClean="0"/>
              <a:pPr>
                <a:defRPr/>
              </a:pPr>
              <a:t>52</a:t>
            </a:fld>
            <a:endParaRPr lang="pt-BR" altLang="pt-BR"/>
          </a:p>
        </p:txBody>
      </p:sp>
    </p:spTree>
    <p:extLst>
      <p:ext uri="{BB962C8B-B14F-4D97-AF65-F5344CB8AC3E}">
        <p14:creationId xmlns:p14="http://schemas.microsoft.com/office/powerpoint/2010/main" val="9200737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54</a:t>
            </a:fld>
            <a:endParaRPr lang="pt-BR" altLang="pt-BR"/>
          </a:p>
        </p:txBody>
      </p:sp>
    </p:spTree>
    <p:extLst>
      <p:ext uri="{BB962C8B-B14F-4D97-AF65-F5344CB8AC3E}">
        <p14:creationId xmlns:p14="http://schemas.microsoft.com/office/powerpoint/2010/main" val="6637525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CEB22-E34F-EFD5-1624-6148E425A5CB}"/>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3660D594-2AFB-A619-5AF3-DA0A551ED372}"/>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A0117E2E-95DD-F82D-3011-11DBB17CBE6E}"/>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025C5DDE-B9CD-5CA0-5165-BC7C02149736}"/>
              </a:ext>
            </a:extLst>
          </p:cNvPr>
          <p:cNvSpPr>
            <a:spLocks noGrp="1"/>
          </p:cNvSpPr>
          <p:nvPr>
            <p:ph type="sldNum" sz="quarter" idx="5"/>
          </p:nvPr>
        </p:nvSpPr>
        <p:spPr/>
        <p:txBody>
          <a:bodyPr/>
          <a:lstStyle/>
          <a:p>
            <a:pPr>
              <a:defRPr/>
            </a:pPr>
            <a:fld id="{3B1B0580-6D6E-4344-BCCA-BAC4785C84D8}" type="slidenum">
              <a:rPr lang="pt-BR" altLang="pt-BR" smtClean="0"/>
              <a:pPr>
                <a:defRPr/>
              </a:pPr>
              <a:t>63</a:t>
            </a:fld>
            <a:endParaRPr lang="pt-BR" altLang="pt-BR"/>
          </a:p>
        </p:txBody>
      </p:sp>
    </p:spTree>
    <p:extLst>
      <p:ext uri="{BB962C8B-B14F-4D97-AF65-F5344CB8AC3E}">
        <p14:creationId xmlns:p14="http://schemas.microsoft.com/office/powerpoint/2010/main" val="13556312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68</a:t>
            </a:fld>
            <a:endParaRPr lang="pt-BR" altLang="pt-BR"/>
          </a:p>
        </p:txBody>
      </p:sp>
    </p:spTree>
    <p:extLst>
      <p:ext uri="{BB962C8B-B14F-4D97-AF65-F5344CB8AC3E}">
        <p14:creationId xmlns:p14="http://schemas.microsoft.com/office/powerpoint/2010/main" val="4002008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69</a:t>
            </a:fld>
            <a:endParaRPr lang="pt-BR" altLang="pt-BR"/>
          </a:p>
        </p:txBody>
      </p:sp>
    </p:spTree>
    <p:extLst>
      <p:ext uri="{BB962C8B-B14F-4D97-AF65-F5344CB8AC3E}">
        <p14:creationId xmlns:p14="http://schemas.microsoft.com/office/powerpoint/2010/main" val="303948524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jpg"/><Relationship Id="rId4" Type="http://schemas.openxmlformats.org/officeDocument/2006/relationships/image" Target="../media/image5.jp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Master" Target="../slideMasters/slideMaster2.xml"/><Relationship Id="rId4" Type="http://schemas.openxmlformats.org/officeDocument/2006/relationships/image" Target="../media/image17.jpg"/></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3.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4.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2" Type="http://schemas.openxmlformats.org/officeDocument/2006/relationships/hyperlink" Target="https://mais.cpb.com.br/licao-infantil/" TargetMode="External"/><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downloads.adventistas.org/pt/departamento/ministerio-da-crianca/" TargetMode="External"/><Relationship Id="rId1" Type="http://schemas.openxmlformats.org/officeDocument/2006/relationships/slideMaster" Target="../slideMasters/slideMaster4.xml"/><Relationship Id="rId4" Type="http://schemas.openxmlformats.org/officeDocument/2006/relationships/image" Target="../media/image26.jpeg"/></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APA - 1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55C4FEF0-8A47-4AC6-A0E0-30CD42D95EE1}"/>
              </a:ext>
            </a:extLst>
          </p:cNvPr>
          <p:cNvSpPr/>
          <p:nvPr userDrawn="1"/>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pic>
        <p:nvPicPr>
          <p:cNvPr id="6" name="Imagem 2">
            <a:extLst>
              <a:ext uri="{FF2B5EF4-FFF2-40B4-BE49-F238E27FC236}">
                <a16:creationId xmlns:a16="http://schemas.microsoft.com/office/drawing/2014/main" id="{B65C028F-C3E5-48CD-BA7A-8E01655A4F3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tângulo 7">
            <a:extLst>
              <a:ext uri="{FF2B5EF4-FFF2-40B4-BE49-F238E27FC236}">
                <a16:creationId xmlns:a16="http://schemas.microsoft.com/office/drawing/2014/main" id="{B95C15DF-A763-467D-B824-0CB19D24092D}"/>
              </a:ext>
            </a:extLst>
          </p:cNvPr>
          <p:cNvSpPr/>
          <p:nvPr userDrawn="1"/>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5C83C081-DE6D-4125-B51B-BE5A43D08F53}"/>
              </a:ext>
            </a:extLst>
          </p:cNvPr>
          <p:cNvSpPr/>
          <p:nvPr userDrawn="1"/>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0" name="Retângulo 9">
            <a:extLst>
              <a:ext uri="{FF2B5EF4-FFF2-40B4-BE49-F238E27FC236}">
                <a16:creationId xmlns:a16="http://schemas.microsoft.com/office/drawing/2014/main" id="{5728AF6E-8F61-4B91-A810-08F10495D554}"/>
              </a:ext>
            </a:extLst>
          </p:cNvPr>
          <p:cNvSpPr/>
          <p:nvPr userDrawn="1"/>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1" name="Retângulo 10">
            <a:extLst>
              <a:ext uri="{FF2B5EF4-FFF2-40B4-BE49-F238E27FC236}">
                <a16:creationId xmlns:a16="http://schemas.microsoft.com/office/drawing/2014/main" id="{A90DB37D-F52C-4018-A150-43DF63D0D086}"/>
              </a:ext>
            </a:extLst>
          </p:cNvPr>
          <p:cNvSpPr/>
          <p:nvPr userDrawn="1"/>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2" name="Retângulo 11">
            <a:extLst>
              <a:ext uri="{FF2B5EF4-FFF2-40B4-BE49-F238E27FC236}">
                <a16:creationId xmlns:a16="http://schemas.microsoft.com/office/drawing/2014/main" id="{24D6CC90-7387-499B-B3C5-1FA4E71D89A9}"/>
              </a:ext>
            </a:extLst>
          </p:cNvPr>
          <p:cNvSpPr/>
          <p:nvPr userDrawn="1"/>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21" name="CaixaDeTexto 18">
            <a:extLst>
              <a:ext uri="{FF2B5EF4-FFF2-40B4-BE49-F238E27FC236}">
                <a16:creationId xmlns:a16="http://schemas.microsoft.com/office/drawing/2014/main" id="{F6903E4F-EC39-4070-A5B0-34178EF98F24}"/>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t>Trimestre</a:t>
            </a:r>
          </a:p>
          <a:p>
            <a:pPr>
              <a:defRPr/>
            </a:pPr>
            <a:endParaRPr lang="pt-BR" altLang="pt-BR" dirty="0"/>
          </a:p>
          <a:p>
            <a:pPr>
              <a:defRPr/>
            </a:pPr>
            <a:r>
              <a:rPr lang="pt-BR" altLang="pt-BR" dirty="0"/>
              <a:t>  Ano </a:t>
            </a:r>
          </a:p>
          <a:p>
            <a:pPr>
              <a:defRPr/>
            </a:pPr>
            <a:endParaRPr lang="pt-BR" altLang="pt-BR" dirty="0"/>
          </a:p>
          <a:p>
            <a:pPr>
              <a:defRPr/>
            </a:pPr>
            <a:r>
              <a:rPr lang="pt-BR" altLang="pt-BR" dirty="0"/>
              <a:t> </a:t>
            </a:r>
          </a:p>
        </p:txBody>
      </p:sp>
      <p:sp>
        <p:nvSpPr>
          <p:cNvPr id="22" name="CaixaDeTexto 19">
            <a:extLst>
              <a:ext uri="{FF2B5EF4-FFF2-40B4-BE49-F238E27FC236}">
                <a16:creationId xmlns:a16="http://schemas.microsoft.com/office/drawing/2014/main" id="{8CE34E04-D0EC-4781-BBDF-33ED16E224B8}"/>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dirty="0">
                <a:solidFill>
                  <a:schemeClr val="bg1"/>
                </a:solidFill>
              </a:rPr>
              <a:t>Escola Sabatina dos Primários</a:t>
            </a:r>
          </a:p>
        </p:txBody>
      </p:sp>
      <p:sp>
        <p:nvSpPr>
          <p:cNvPr id="26" name="CaixaDeTexto 20">
            <a:extLst>
              <a:ext uri="{FF2B5EF4-FFF2-40B4-BE49-F238E27FC236}">
                <a16:creationId xmlns:a16="http://schemas.microsoft.com/office/drawing/2014/main" id="{C953D38A-0851-4BEC-A53F-C106A797B8F6}"/>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t>1º</a:t>
            </a:r>
          </a:p>
        </p:txBody>
      </p:sp>
      <p:sp>
        <p:nvSpPr>
          <p:cNvPr id="27" name="Retângulo 21">
            <a:extLst>
              <a:ext uri="{FF2B5EF4-FFF2-40B4-BE49-F238E27FC236}">
                <a16:creationId xmlns:a16="http://schemas.microsoft.com/office/drawing/2014/main" id="{275EA0FE-45FC-444E-AD32-567D79391EBB}"/>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dirty="0"/>
              <a:t>Lição</a:t>
            </a:r>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738C1DF2-4DE3-438D-A6FB-7CD5C9014E05}"/>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b="1">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FCF0D067-8CEA-4FEE-85DE-024A5261D553}"/>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1" name="Retângulo 30">
            <a:extLst>
              <a:ext uri="{FF2B5EF4-FFF2-40B4-BE49-F238E27FC236}">
                <a16:creationId xmlns:a16="http://schemas.microsoft.com/office/drawing/2014/main" id="{4B7587AD-8D6D-4D05-A76E-9CB964294A01}"/>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3" name="Retângulo 32">
            <a:extLst>
              <a:ext uri="{FF2B5EF4-FFF2-40B4-BE49-F238E27FC236}">
                <a16:creationId xmlns:a16="http://schemas.microsoft.com/office/drawing/2014/main" id="{F3531DDB-6702-44F5-986F-1809D7D618C2}"/>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4" name="Imagem 3">
            <a:extLst>
              <a:ext uri="{FF2B5EF4-FFF2-40B4-BE49-F238E27FC236}">
                <a16:creationId xmlns:a16="http://schemas.microsoft.com/office/drawing/2014/main" id="{CEEB2B63-5A6B-4A1D-8DCE-B80D5FFA398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3" name="Imagem 12">
            <a:extLst>
              <a:ext uri="{FF2B5EF4-FFF2-40B4-BE49-F238E27FC236}">
                <a16:creationId xmlns:a16="http://schemas.microsoft.com/office/drawing/2014/main" id="{B91C2058-F622-478A-8C66-C89DC25EAB7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5" name="Imagem 14">
            <a:extLst>
              <a:ext uri="{FF2B5EF4-FFF2-40B4-BE49-F238E27FC236}">
                <a16:creationId xmlns:a16="http://schemas.microsoft.com/office/drawing/2014/main" id="{F60A7009-493C-4809-AE8B-0FADACA608E8}"/>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spTree>
    <p:extLst>
      <p:ext uri="{BB962C8B-B14F-4D97-AF65-F5344CB8AC3E}">
        <p14:creationId xmlns:p14="http://schemas.microsoft.com/office/powerpoint/2010/main" val="3225043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icio - Amarelo">
    <p:spTree>
      <p:nvGrpSpPr>
        <p:cNvPr id="1" name=""/>
        <p:cNvGrpSpPr/>
        <p:nvPr/>
      </p:nvGrpSpPr>
      <p:grpSpPr>
        <a:xfrm>
          <a:off x="0" y="0"/>
          <a:ext cx="0" cy="0"/>
          <a:chOff x="0" y="0"/>
          <a:chExt cx="0" cy="0"/>
        </a:xfrm>
      </p:grpSpPr>
      <p:pic>
        <p:nvPicPr>
          <p:cNvPr id="3" name="Imagem 1">
            <a:extLst>
              <a:ext uri="{FF2B5EF4-FFF2-40B4-BE49-F238E27FC236}">
                <a16:creationId xmlns:a16="http://schemas.microsoft.com/office/drawing/2014/main" id="{7A23E9BE-9A20-463C-BF16-F9E7BED9B5A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339850" y="1962150"/>
            <a:ext cx="4240213" cy="345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CaixaDeTexto 4">
            <a:extLst>
              <a:ext uri="{FF2B5EF4-FFF2-40B4-BE49-F238E27FC236}">
                <a16:creationId xmlns:a16="http://schemas.microsoft.com/office/drawing/2014/main" id="{A20B9B91-50DB-4D28-88E8-E9D96DB727E9}"/>
              </a:ext>
            </a:extLst>
          </p:cNvPr>
          <p:cNvSpPr txBox="1">
            <a:spLocks noChangeArrowheads="1"/>
          </p:cNvSpPr>
          <p:nvPr userDrawn="1"/>
        </p:nvSpPr>
        <p:spPr bwMode="auto">
          <a:xfrm>
            <a:off x="1979613" y="6488113"/>
            <a:ext cx="6121400" cy="307975"/>
          </a:xfrm>
          <a:prstGeom prst="rect">
            <a:avLst/>
          </a:prstGeom>
          <a:noFill/>
          <a:ln>
            <a:noFill/>
          </a:ln>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defRPr/>
            </a:pPr>
            <a:r>
              <a:rPr lang="pt-BR" altLang="pt-BR" sz="1400" dirty="0"/>
              <a:t>Teclando &lt;ENTER&gt; todos os slides serão mostrados em sequência</a:t>
            </a:r>
          </a:p>
        </p:txBody>
      </p:sp>
      <p:sp>
        <p:nvSpPr>
          <p:cNvPr id="5" name="Retângulo 4">
            <a:extLst>
              <a:ext uri="{FF2B5EF4-FFF2-40B4-BE49-F238E27FC236}">
                <a16:creationId xmlns:a16="http://schemas.microsoft.com/office/drawing/2014/main" id="{F090D175-1355-457B-8C9B-55BD364AAA7C}"/>
              </a:ext>
            </a:extLst>
          </p:cNvPr>
          <p:cNvSpPr>
            <a:spLocks noChangeArrowheads="1"/>
          </p:cNvSpPr>
          <p:nvPr userDrawn="1"/>
        </p:nvSpPr>
        <p:spPr bwMode="auto">
          <a:xfrm>
            <a:off x="6011863" y="679450"/>
            <a:ext cx="3024187" cy="1755775"/>
          </a:xfrm>
          <a:prstGeom prst="rect">
            <a:avLst/>
          </a:prstGeom>
          <a:noFill/>
          <a:ln>
            <a:noFill/>
          </a:ln>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defRPr/>
            </a:pPr>
            <a:r>
              <a:rPr lang="pt-BR" altLang="pt-BR" sz="3200" dirty="0">
                <a:latin typeface="Calibri" pitchFamily="34" charset="0"/>
                <a:cs typeface="+mn-cs"/>
              </a:rPr>
              <a:t>Escola </a:t>
            </a:r>
          </a:p>
          <a:p>
            <a:pPr algn="ctr" eaLnBrk="1" hangingPunct="1">
              <a:defRPr/>
            </a:pPr>
            <a:r>
              <a:rPr lang="pt-BR" altLang="pt-BR" sz="3200" dirty="0">
                <a:latin typeface="Calibri" pitchFamily="34" charset="0"/>
                <a:cs typeface="+mn-cs"/>
              </a:rPr>
              <a:t>Sabatina</a:t>
            </a:r>
          </a:p>
          <a:p>
            <a:pPr algn="ctr" eaLnBrk="1" hangingPunct="1">
              <a:defRPr/>
            </a:pPr>
            <a:r>
              <a:rPr lang="pt-BR" altLang="pt-BR" sz="4400" b="1" dirty="0">
                <a:latin typeface="Calibri" pitchFamily="34" charset="0"/>
                <a:cs typeface="+mn-cs"/>
              </a:rPr>
              <a:t>Primários</a:t>
            </a:r>
            <a:endParaRPr lang="pt-BR" altLang="pt-BR" sz="3200" dirty="0">
              <a:latin typeface="Calibri" pitchFamily="34" charset="0"/>
              <a:cs typeface="+mn-cs"/>
            </a:endParaRPr>
          </a:p>
        </p:txBody>
      </p:sp>
      <p:sp>
        <p:nvSpPr>
          <p:cNvPr id="14" name="Espaço Reservado para Texto 21"/>
          <p:cNvSpPr>
            <a:spLocks noGrp="1"/>
          </p:cNvSpPr>
          <p:nvPr>
            <p:ph type="body" sz="quarter" idx="13"/>
          </p:nvPr>
        </p:nvSpPr>
        <p:spPr>
          <a:xfrm>
            <a:off x="5580063" y="2420888"/>
            <a:ext cx="3563937" cy="2879725"/>
          </a:xfrm>
          <a:prstGeom prst="rect">
            <a:avLst/>
          </a:prstGeom>
          <a:solidFill>
            <a:srgbClr val="FFC000"/>
          </a:solidFill>
        </p:spPr>
        <p:txBody>
          <a:bodyPr/>
          <a:lstStyle>
            <a:lvl1pPr>
              <a:buNone/>
              <a:defRPr sz="1600"/>
            </a:lvl1pPr>
          </a:lstStyle>
          <a:p>
            <a:pPr lvl="0"/>
            <a:r>
              <a:rPr lang="pt-BR" dirty="0"/>
              <a:t>Clique para editar os estilos do texto mestre</a:t>
            </a:r>
          </a:p>
        </p:txBody>
      </p:sp>
    </p:spTree>
    <p:extLst>
      <p:ext uri="{BB962C8B-B14F-4D97-AF65-F5344CB8AC3E}">
        <p14:creationId xmlns:p14="http://schemas.microsoft.com/office/powerpoint/2010/main" val="2996099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Versos 4ºtrim">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8DC556E8-6AD1-4B53-8158-B4D5D9988A8C}"/>
              </a:ext>
            </a:extLst>
          </p:cNvPr>
          <p:cNvSpPr/>
          <p:nvPr userDrawn="1"/>
        </p:nvSpPr>
        <p:spPr>
          <a:xfrm rot="19629779">
            <a:off x="3043907" y="3345938"/>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fontAlgn="auto">
              <a:spcBef>
                <a:spcPts val="0"/>
              </a:spcBef>
              <a:spcAft>
                <a:spcPts val="0"/>
              </a:spcAft>
              <a:defRPr/>
            </a:pPr>
            <a:r>
              <a:rPr lang="pt-BR" sz="7200" b="1" dirty="0">
                <a:ln w="11430">
                  <a:solidFill>
                    <a:schemeClr val="tx1"/>
                  </a:solidFill>
                </a:ln>
                <a:solidFill>
                  <a:srgbClr val="FF0000"/>
                </a:solidFill>
                <a:effectLst>
                  <a:outerShdw blurRad="38100" dist="38100" dir="2700000" algn="tl">
                    <a:srgbClr val="000000">
                      <a:alpha val="43137"/>
                    </a:srgbClr>
                  </a:outerShdw>
                </a:effectLst>
                <a:latin typeface="+mn-lt"/>
                <a:cs typeface="+mn-cs"/>
              </a:rPr>
              <a:t>4º Trimestre</a:t>
            </a:r>
          </a:p>
        </p:txBody>
      </p:sp>
      <p:sp>
        <p:nvSpPr>
          <p:cNvPr id="6" name="Retângulo 5">
            <a:extLst>
              <a:ext uri="{FF2B5EF4-FFF2-40B4-BE49-F238E27FC236}">
                <a16:creationId xmlns:a16="http://schemas.microsoft.com/office/drawing/2014/main" id="{31F72D71-A151-4034-AEB8-AE2E197A07AC}"/>
              </a:ext>
            </a:extLst>
          </p:cNvPr>
          <p:cNvSpPr/>
          <p:nvPr userDrawn="1"/>
        </p:nvSpPr>
        <p:spPr>
          <a:xfrm rot="2004056">
            <a:off x="1127622" y="3198540"/>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chemeClr val="tx2">
                    <a:lumMod val="60000"/>
                    <a:lumOff val="40000"/>
                  </a:schemeClr>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141580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Finalizando a Lição">
    <p:spTree>
      <p:nvGrpSpPr>
        <p:cNvPr id="1" name=""/>
        <p:cNvGrpSpPr/>
        <p:nvPr/>
      </p:nvGrpSpPr>
      <p:grpSpPr>
        <a:xfrm>
          <a:off x="0" y="0"/>
          <a:ext cx="0" cy="0"/>
          <a:chOff x="0" y="0"/>
          <a:chExt cx="0" cy="0"/>
        </a:xfrm>
      </p:grpSpPr>
      <p:pic>
        <p:nvPicPr>
          <p:cNvPr id="6" name="Imagem 2">
            <a:extLst>
              <a:ext uri="{FF2B5EF4-FFF2-40B4-BE49-F238E27FC236}">
                <a16:creationId xmlns:a16="http://schemas.microsoft.com/office/drawing/2014/main" id="{7AE796FE-93CC-4194-A7B3-4B4A172621F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365250" y="3289300"/>
            <a:ext cx="2678113" cy="200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aixaDeTexto 6">
            <a:extLst>
              <a:ext uri="{FF2B5EF4-FFF2-40B4-BE49-F238E27FC236}">
                <a16:creationId xmlns:a16="http://schemas.microsoft.com/office/drawing/2014/main" id="{A6A04C0F-99B0-4E3E-BD87-E6B2A74AADFE}"/>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Encerrando a Classe</a:t>
            </a:r>
          </a:p>
        </p:txBody>
      </p:sp>
      <p:pic>
        <p:nvPicPr>
          <p:cNvPr id="8" name="Imagem 4" descr="hands-clasped-in-prayer.jpg">
            <a:extLst>
              <a:ext uri="{FF2B5EF4-FFF2-40B4-BE49-F238E27FC236}">
                <a16:creationId xmlns:a16="http://schemas.microsoft.com/office/drawing/2014/main" id="{379F39BF-CFFD-4161-85CB-96E09996AAC7}"/>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371600" y="692150"/>
            <a:ext cx="7750175" cy="613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720072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lavra da Semana">
    <p:spTree>
      <p:nvGrpSpPr>
        <p:cNvPr id="1" name=""/>
        <p:cNvGrpSpPr/>
        <p:nvPr/>
      </p:nvGrpSpPr>
      <p:grpSpPr>
        <a:xfrm>
          <a:off x="0" y="0"/>
          <a:ext cx="0" cy="0"/>
          <a:chOff x="0" y="0"/>
          <a:chExt cx="0" cy="0"/>
        </a:xfrm>
      </p:grpSpPr>
      <p:sp>
        <p:nvSpPr>
          <p:cNvPr id="7" name="CaixaDeTexto 6">
            <a:extLst>
              <a:ext uri="{FF2B5EF4-FFF2-40B4-BE49-F238E27FC236}">
                <a16:creationId xmlns:a16="http://schemas.microsoft.com/office/drawing/2014/main" id="{A6A04C0F-99B0-4E3E-BD87-E6B2A74AADFE}"/>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Palavra da Semana</a:t>
            </a:r>
          </a:p>
        </p:txBody>
      </p:sp>
    </p:spTree>
    <p:extLst>
      <p:ext uri="{BB962C8B-B14F-4D97-AF65-F5344CB8AC3E}">
        <p14:creationId xmlns:p14="http://schemas.microsoft.com/office/powerpoint/2010/main" val="26288727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Oferta">
    <p:spTree>
      <p:nvGrpSpPr>
        <p:cNvPr id="1" name=""/>
        <p:cNvGrpSpPr/>
        <p:nvPr/>
      </p:nvGrpSpPr>
      <p:grpSpPr>
        <a:xfrm>
          <a:off x="0" y="0"/>
          <a:ext cx="0" cy="0"/>
          <a:chOff x="0" y="0"/>
          <a:chExt cx="0" cy="0"/>
        </a:xfrm>
      </p:grpSpPr>
      <p:sp>
        <p:nvSpPr>
          <p:cNvPr id="32" name="Espaço Reservado para Texto 31"/>
          <p:cNvSpPr>
            <a:spLocks noGrp="1"/>
          </p:cNvSpPr>
          <p:nvPr>
            <p:ph type="body" sz="quarter" idx="12" hasCustomPrompt="1"/>
          </p:nvPr>
        </p:nvSpPr>
        <p:spPr>
          <a:xfrm>
            <a:off x="5220072" y="113664"/>
            <a:ext cx="3923928"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Ofertas</a:t>
            </a:r>
          </a:p>
        </p:txBody>
      </p:sp>
    </p:spTree>
    <p:extLst>
      <p:ext uri="{BB962C8B-B14F-4D97-AF65-F5344CB8AC3E}">
        <p14:creationId xmlns:p14="http://schemas.microsoft.com/office/powerpoint/2010/main" val="16815881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esafio Missionario">
    <p:spTree>
      <p:nvGrpSpPr>
        <p:cNvPr id="1" name=""/>
        <p:cNvGrpSpPr/>
        <p:nvPr/>
      </p:nvGrpSpPr>
      <p:grpSpPr>
        <a:xfrm>
          <a:off x="0" y="0"/>
          <a:ext cx="0" cy="0"/>
          <a:chOff x="0" y="0"/>
          <a:chExt cx="0" cy="0"/>
        </a:xfrm>
      </p:grpSpPr>
      <p:sp>
        <p:nvSpPr>
          <p:cNvPr id="5" name="CaixaDeTexto 4">
            <a:extLst>
              <a:ext uri="{FF2B5EF4-FFF2-40B4-BE49-F238E27FC236}">
                <a16:creationId xmlns:a16="http://schemas.microsoft.com/office/drawing/2014/main" id="{0DBB3C8D-EECC-E56C-8CCD-A8C1DCAD2713}"/>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Desafio Missionário</a:t>
            </a:r>
          </a:p>
        </p:txBody>
      </p:sp>
      <p:pic>
        <p:nvPicPr>
          <p:cNvPr id="6" name="Imagem 5">
            <a:extLst>
              <a:ext uri="{FF2B5EF4-FFF2-40B4-BE49-F238E27FC236}">
                <a16:creationId xmlns:a16="http://schemas.microsoft.com/office/drawing/2014/main" id="{11EC7A36-C271-CB47-B4BA-341BAA06B1DD}"/>
              </a:ext>
            </a:extLst>
          </p:cNvPr>
          <p:cNvPicPr>
            <a:picLocks noChangeAspect="1"/>
          </p:cNvPicPr>
          <p:nvPr userDrawn="1"/>
        </p:nvPicPr>
        <p:blipFill>
          <a:blip r:embed="rId2">
            <a:extLst>
              <a:ext uri="{28A0092B-C50C-407E-A947-70E740481C1C}">
                <a14:useLocalDpi xmlns:a14="http://schemas.microsoft.com/office/drawing/2010/main" val="0"/>
              </a:ext>
            </a:extLst>
          </a:blip>
          <a:srcRect r="30001"/>
          <a:stretch>
            <a:fillRect/>
          </a:stretch>
        </p:blipFill>
        <p:spPr>
          <a:xfrm>
            <a:off x="1358956" y="723146"/>
            <a:ext cx="7706568" cy="6051039"/>
          </a:xfrm>
          <a:prstGeom prst="rect">
            <a:avLst/>
          </a:prstGeom>
        </p:spPr>
      </p:pic>
      <p:sp>
        <p:nvSpPr>
          <p:cNvPr id="8" name="Espaço Reservado para Texto 7">
            <a:extLst>
              <a:ext uri="{FF2B5EF4-FFF2-40B4-BE49-F238E27FC236}">
                <a16:creationId xmlns:a16="http://schemas.microsoft.com/office/drawing/2014/main" id="{686DE388-BBEC-F4C1-4682-7FF0D0C9470E}"/>
              </a:ext>
            </a:extLst>
          </p:cNvPr>
          <p:cNvSpPr>
            <a:spLocks noGrp="1"/>
          </p:cNvSpPr>
          <p:nvPr>
            <p:ph type="body" sz="quarter" idx="10" hasCustomPrompt="1"/>
          </p:nvPr>
        </p:nvSpPr>
        <p:spPr>
          <a:xfrm>
            <a:off x="4140200" y="908050"/>
            <a:ext cx="4926013" cy="5808663"/>
          </a:xfrm>
          <a:prstGeom prst="rect">
            <a:avLst/>
          </a:prstGeom>
        </p:spPr>
        <p:txBody>
          <a:bodyPr/>
          <a:lstStyle>
            <a:lvl1pPr>
              <a:buNone/>
              <a:defRPr/>
            </a:lvl1pPr>
          </a:lstStyle>
          <a:p>
            <a:pPr lvl="0"/>
            <a:r>
              <a:rPr lang="pt-BR" dirty="0"/>
              <a:t>Clique para digitar o desafio Missionário</a:t>
            </a:r>
          </a:p>
        </p:txBody>
      </p:sp>
    </p:spTree>
    <p:extLst>
      <p:ext uri="{BB962C8B-B14F-4D97-AF65-F5344CB8AC3E}">
        <p14:creationId xmlns:p14="http://schemas.microsoft.com/office/powerpoint/2010/main" val="3318555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rocando Ideias">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2023A77-F64B-122D-7D3B-C24D376B040E}"/>
              </a:ext>
            </a:extLst>
          </p:cNvPr>
          <p:cNvSpPr/>
          <p:nvPr userDrawn="1"/>
        </p:nvSpPr>
        <p:spPr>
          <a:xfrm>
            <a:off x="35496" y="0"/>
            <a:ext cx="9001000" cy="620688"/>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pt-BR" sz="3200" b="1" dirty="0">
                <a:solidFill>
                  <a:schemeClr val="tx1"/>
                </a:solidFill>
                <a:latin typeface="+mj-lt"/>
              </a:rPr>
              <a:t>Trocando Ideias</a:t>
            </a:r>
          </a:p>
        </p:txBody>
      </p:sp>
      <p:sp>
        <p:nvSpPr>
          <p:cNvPr id="7" name="Espaço Reservado para Imagem 4">
            <a:extLst>
              <a:ext uri="{FF2B5EF4-FFF2-40B4-BE49-F238E27FC236}">
                <a16:creationId xmlns:a16="http://schemas.microsoft.com/office/drawing/2014/main" id="{DA8B1A4E-C08F-D481-05C1-9B76D4A3FD20}"/>
              </a:ext>
            </a:extLst>
          </p:cNvPr>
          <p:cNvSpPr>
            <a:spLocks noGrp="1"/>
          </p:cNvSpPr>
          <p:nvPr>
            <p:ph type="pic" sz="quarter" idx="10"/>
          </p:nvPr>
        </p:nvSpPr>
        <p:spPr>
          <a:xfrm>
            <a:off x="1357200" y="687600"/>
            <a:ext cx="7750800" cy="6120000"/>
          </a:xfrm>
          <a:prstGeom prst="rect">
            <a:avLst/>
          </a:prstGeom>
        </p:spPr>
        <p:txBody>
          <a:bodyPr/>
          <a:lstStyle/>
          <a:p>
            <a:endParaRPr lang="pt-BR"/>
          </a:p>
        </p:txBody>
      </p:sp>
      <p:sp>
        <p:nvSpPr>
          <p:cNvPr id="8" name="Espaço Reservado para Texto 6">
            <a:extLst>
              <a:ext uri="{FF2B5EF4-FFF2-40B4-BE49-F238E27FC236}">
                <a16:creationId xmlns:a16="http://schemas.microsoft.com/office/drawing/2014/main" id="{58DC5C32-B3B7-4E6F-AB0A-2B9827FDAC6D}"/>
              </a:ext>
            </a:extLst>
          </p:cNvPr>
          <p:cNvSpPr>
            <a:spLocks noGrp="1"/>
          </p:cNvSpPr>
          <p:nvPr>
            <p:ph type="body" sz="quarter" idx="11" hasCustomPrompt="1"/>
          </p:nvPr>
        </p:nvSpPr>
        <p:spPr>
          <a:xfrm>
            <a:off x="1357200" y="687600"/>
            <a:ext cx="7750800"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lvl="0"/>
            <a:r>
              <a:rPr lang="pt-BR" dirty="0"/>
              <a:t>Análise</a:t>
            </a:r>
          </a:p>
        </p:txBody>
      </p:sp>
    </p:spTree>
    <p:extLst>
      <p:ext uri="{BB962C8B-B14F-4D97-AF65-F5344CB8AC3E}">
        <p14:creationId xmlns:p14="http://schemas.microsoft.com/office/powerpoint/2010/main" val="32370602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Hora de Refletir">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2023A77-F64B-122D-7D3B-C24D376B040E}"/>
              </a:ext>
            </a:extLst>
          </p:cNvPr>
          <p:cNvSpPr/>
          <p:nvPr userDrawn="1"/>
        </p:nvSpPr>
        <p:spPr>
          <a:xfrm>
            <a:off x="35496" y="0"/>
            <a:ext cx="9001000" cy="620688"/>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pt-BR" sz="3200" b="1" dirty="0">
                <a:solidFill>
                  <a:schemeClr val="tx1"/>
                </a:solidFill>
                <a:latin typeface="+mj-lt"/>
              </a:rPr>
              <a:t>Hora de Refletir</a:t>
            </a:r>
          </a:p>
        </p:txBody>
      </p:sp>
      <p:sp>
        <p:nvSpPr>
          <p:cNvPr id="7" name="Espaço Reservado para Imagem 4">
            <a:extLst>
              <a:ext uri="{FF2B5EF4-FFF2-40B4-BE49-F238E27FC236}">
                <a16:creationId xmlns:a16="http://schemas.microsoft.com/office/drawing/2014/main" id="{DA8B1A4E-C08F-D481-05C1-9B76D4A3FD20}"/>
              </a:ext>
            </a:extLst>
          </p:cNvPr>
          <p:cNvSpPr>
            <a:spLocks noGrp="1"/>
          </p:cNvSpPr>
          <p:nvPr>
            <p:ph type="pic" sz="quarter" idx="10"/>
          </p:nvPr>
        </p:nvSpPr>
        <p:spPr>
          <a:xfrm>
            <a:off x="1357200" y="687600"/>
            <a:ext cx="7750800" cy="6120000"/>
          </a:xfrm>
          <a:prstGeom prst="rect">
            <a:avLst/>
          </a:prstGeom>
        </p:spPr>
        <p:txBody>
          <a:bodyPr/>
          <a:lstStyle/>
          <a:p>
            <a:endParaRPr lang="pt-BR"/>
          </a:p>
        </p:txBody>
      </p:sp>
      <p:sp>
        <p:nvSpPr>
          <p:cNvPr id="8" name="Espaço Reservado para Texto 6">
            <a:extLst>
              <a:ext uri="{FF2B5EF4-FFF2-40B4-BE49-F238E27FC236}">
                <a16:creationId xmlns:a16="http://schemas.microsoft.com/office/drawing/2014/main" id="{58DC5C32-B3B7-4E6F-AB0A-2B9827FDAC6D}"/>
              </a:ext>
            </a:extLst>
          </p:cNvPr>
          <p:cNvSpPr>
            <a:spLocks noGrp="1"/>
          </p:cNvSpPr>
          <p:nvPr>
            <p:ph type="body" sz="quarter" idx="11" hasCustomPrompt="1"/>
          </p:nvPr>
        </p:nvSpPr>
        <p:spPr>
          <a:xfrm>
            <a:off x="1357200" y="687600"/>
            <a:ext cx="7750800"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lvl="0"/>
            <a:r>
              <a:rPr lang="pt-BR" dirty="0"/>
              <a:t>Análise</a:t>
            </a:r>
          </a:p>
        </p:txBody>
      </p:sp>
    </p:spTree>
    <p:extLst>
      <p:ext uri="{BB962C8B-B14F-4D97-AF65-F5344CB8AC3E}">
        <p14:creationId xmlns:p14="http://schemas.microsoft.com/office/powerpoint/2010/main" val="37062336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ouvor">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Louvor</a:t>
            </a:r>
          </a:p>
        </p:txBody>
      </p:sp>
      <p:pic>
        <p:nvPicPr>
          <p:cNvPr id="5" name="Imagem 4">
            <a:extLst>
              <a:ext uri="{FF2B5EF4-FFF2-40B4-BE49-F238E27FC236}">
                <a16:creationId xmlns:a16="http://schemas.microsoft.com/office/drawing/2014/main" id="{E90B825D-CF6C-59F2-2670-994102A778DA}"/>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05451" y="692696"/>
            <a:ext cx="685800" cy="866775"/>
          </a:xfrm>
          <a:prstGeom prst="rect">
            <a:avLst/>
          </a:prstGeom>
        </p:spPr>
      </p:pic>
    </p:spTree>
    <p:extLst>
      <p:ext uri="{BB962C8B-B14F-4D97-AF65-F5344CB8AC3E}">
        <p14:creationId xmlns:p14="http://schemas.microsoft.com/office/powerpoint/2010/main" val="9890037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erso para Decorar">
    <p:spTree>
      <p:nvGrpSpPr>
        <p:cNvPr id="1" name=""/>
        <p:cNvGrpSpPr/>
        <p:nvPr/>
      </p:nvGrpSpPr>
      <p:grpSpPr>
        <a:xfrm>
          <a:off x="0" y="0"/>
          <a:ext cx="0" cy="0"/>
          <a:chOff x="0" y="0"/>
          <a:chExt cx="0" cy="0"/>
        </a:xfrm>
      </p:grpSpPr>
      <p:sp>
        <p:nvSpPr>
          <p:cNvPr id="10" name="Line 36">
            <a:extLst>
              <a:ext uri="{FF2B5EF4-FFF2-40B4-BE49-F238E27FC236}">
                <a16:creationId xmlns:a16="http://schemas.microsoft.com/office/drawing/2014/main" id="{C54E1CA4-8391-4F6E-BCA1-30119B25C250}"/>
              </a:ext>
            </a:extLst>
          </p:cNvPr>
          <p:cNvSpPr>
            <a:spLocks noChangeShapeType="1"/>
          </p:cNvSpPr>
          <p:nvPr userDrawn="1"/>
        </p:nvSpPr>
        <p:spPr bwMode="auto">
          <a:xfrm>
            <a:off x="1476375" y="4437112"/>
            <a:ext cx="7488238"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11" name="CaixaDeTexto 10">
            <a:extLst>
              <a:ext uri="{FF2B5EF4-FFF2-40B4-BE49-F238E27FC236}">
                <a16:creationId xmlns:a16="http://schemas.microsoft.com/office/drawing/2014/main" id="{283FC6D8-546B-4058-A5F5-742EBED829F8}"/>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12" name="CaixaDeTexto 11">
            <a:extLst>
              <a:ext uri="{FF2B5EF4-FFF2-40B4-BE49-F238E27FC236}">
                <a16:creationId xmlns:a16="http://schemas.microsoft.com/office/drawing/2014/main" id="{9EAFBB76-953C-41A3-8A47-FE300034C16F}"/>
              </a:ext>
            </a:extLst>
          </p:cNvPr>
          <p:cNvSpPr txBox="1">
            <a:spLocks noChangeArrowheads="1"/>
          </p:cNvSpPr>
          <p:nvPr userDrawn="1"/>
        </p:nvSpPr>
        <p:spPr bwMode="auto">
          <a:xfrm>
            <a:off x="5292725" y="188913"/>
            <a:ext cx="3819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VERSO PARA DECORAR</a:t>
            </a:r>
          </a:p>
        </p:txBody>
      </p:sp>
      <p:sp>
        <p:nvSpPr>
          <p:cNvPr id="17" name="Espaço Reservado para Texto 27"/>
          <p:cNvSpPr>
            <a:spLocks noGrp="1"/>
          </p:cNvSpPr>
          <p:nvPr>
            <p:ph type="body" sz="quarter" idx="10" hasCustomPrompt="1"/>
          </p:nvPr>
        </p:nvSpPr>
        <p:spPr>
          <a:xfrm>
            <a:off x="1475656" y="1484784"/>
            <a:ext cx="7488858" cy="2952328"/>
          </a:xfrm>
          <a:prstGeom prst="rect">
            <a:avLst/>
          </a:prstGeom>
        </p:spPr>
        <p:txBody>
          <a:bodyPr anchor="t" anchorCtr="1"/>
          <a:lstStyle>
            <a:lvl1pPr algn="ctr" eaLnBrk="1" hangingPunct="1">
              <a:buFont typeface="Arial" charset="0"/>
              <a:buNone/>
              <a:defRPr sz="3600" b="1">
                <a:ln>
                  <a:solidFill>
                    <a:schemeClr val="tx1"/>
                  </a:solidFill>
                </a:ln>
                <a:solidFill>
                  <a:srgbClr val="FF0000"/>
                </a:solidFill>
              </a:defRPr>
            </a:lvl1pPr>
          </a:lstStyle>
          <a:p>
            <a:r>
              <a:rPr lang="pt-BR" dirty="0"/>
              <a:t>Editar Verso</a:t>
            </a:r>
          </a:p>
        </p:txBody>
      </p:sp>
      <p:sp>
        <p:nvSpPr>
          <p:cNvPr id="13" name="Espaço Reservado para Texto 31">
            <a:extLst>
              <a:ext uri="{FF2B5EF4-FFF2-40B4-BE49-F238E27FC236}">
                <a16:creationId xmlns:a16="http://schemas.microsoft.com/office/drawing/2014/main" id="{4D5B421E-73E7-4716-AE20-D859ACD5E4C5}"/>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
        <p:nvSpPr>
          <p:cNvPr id="9" name="Espaço Reservado para Texto 27">
            <a:extLst>
              <a:ext uri="{FF2B5EF4-FFF2-40B4-BE49-F238E27FC236}">
                <a16:creationId xmlns:a16="http://schemas.microsoft.com/office/drawing/2014/main" id="{F780C36C-38C7-4FC2-ADDB-2FB955A00F6E}"/>
              </a:ext>
            </a:extLst>
          </p:cNvPr>
          <p:cNvSpPr>
            <a:spLocks noGrp="1"/>
          </p:cNvSpPr>
          <p:nvPr>
            <p:ph type="body" sz="quarter" idx="13" hasCustomPrompt="1"/>
          </p:nvPr>
        </p:nvSpPr>
        <p:spPr>
          <a:xfrm>
            <a:off x="1475656" y="4509120"/>
            <a:ext cx="7488858" cy="2159965"/>
          </a:xfrm>
          <a:prstGeom prst="rect">
            <a:avLst/>
          </a:prstGeom>
        </p:spPr>
        <p:txBody>
          <a:bodyPr anchor="t" anchorCtr="1"/>
          <a:lstStyle>
            <a:lvl1pPr algn="ctr" eaLnBrk="1" hangingPunct="1">
              <a:buFont typeface="Arial" charset="0"/>
              <a:buNone/>
              <a:defRPr sz="2400" b="1">
                <a:ln>
                  <a:solidFill>
                    <a:schemeClr val="tx1"/>
                  </a:solidFill>
                </a:ln>
                <a:solidFill>
                  <a:srgbClr val="FF0000"/>
                </a:solidFill>
              </a:defRPr>
            </a:lvl1pPr>
          </a:lstStyle>
          <a:p>
            <a:r>
              <a:rPr lang="pt-BR" dirty="0"/>
              <a:t>Texto</a:t>
            </a:r>
          </a:p>
        </p:txBody>
      </p:sp>
      <p:pic>
        <p:nvPicPr>
          <p:cNvPr id="3" name="Imagem 2">
            <a:extLst>
              <a:ext uri="{FF2B5EF4-FFF2-40B4-BE49-F238E27FC236}">
                <a16:creationId xmlns:a16="http://schemas.microsoft.com/office/drawing/2014/main" id="{8B744A3C-D88D-BF21-497E-C7B4684A4488}"/>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05451" y="692696"/>
            <a:ext cx="685800" cy="866775"/>
          </a:xfrm>
          <a:prstGeom prst="rect">
            <a:avLst/>
          </a:prstGeom>
        </p:spPr>
      </p:pic>
    </p:spTree>
    <p:extLst>
      <p:ext uri="{BB962C8B-B14F-4D97-AF65-F5344CB8AC3E}">
        <p14:creationId xmlns:p14="http://schemas.microsoft.com/office/powerpoint/2010/main" val="3852957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raft">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A15FBAC9-EC2B-3370-B6B3-3ECBEE61206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219679" cy="6858000"/>
          </a:xfrm>
          <a:prstGeom prst="rect">
            <a:avLst/>
          </a:prstGeom>
        </p:spPr>
      </p:pic>
      <p:sp>
        <p:nvSpPr>
          <p:cNvPr id="4" name="Rounded Rectangle 3">
            <a:extLst>
              <a:ext uri="{FF2B5EF4-FFF2-40B4-BE49-F238E27FC236}">
                <a16:creationId xmlns:a16="http://schemas.microsoft.com/office/drawing/2014/main" id="{F0C62EB8-9E5D-74D7-4765-AF4C5B7B4A41}"/>
              </a:ext>
            </a:extLst>
          </p:cNvPr>
          <p:cNvSpPr/>
          <p:nvPr userDrawn="1"/>
        </p:nvSpPr>
        <p:spPr>
          <a:xfrm>
            <a:off x="991039" y="1988840"/>
            <a:ext cx="4013009" cy="3308856"/>
          </a:xfrm>
          <a:prstGeom prst="roundRect">
            <a:avLst/>
          </a:prstGeom>
          <a:solidFill>
            <a:srgbClr val="92D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Arte da Semana</a:t>
            </a:r>
          </a:p>
        </p:txBody>
      </p:sp>
    </p:spTree>
    <p:extLst>
      <p:ext uri="{BB962C8B-B14F-4D97-AF65-F5344CB8AC3E}">
        <p14:creationId xmlns:p14="http://schemas.microsoft.com/office/powerpoint/2010/main" val="39392678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Amarelo Vazio">
    <p:spTree>
      <p:nvGrpSpPr>
        <p:cNvPr id="1" name=""/>
        <p:cNvGrpSpPr/>
        <p:nvPr/>
      </p:nvGrpSpPr>
      <p:grpSpPr>
        <a:xfrm>
          <a:off x="0" y="0"/>
          <a:ext cx="0" cy="0"/>
          <a:chOff x="0" y="0"/>
          <a:chExt cx="0" cy="0"/>
        </a:xfrm>
      </p:grpSpPr>
      <p:pic>
        <p:nvPicPr>
          <p:cNvPr id="6" name="12 Imagen">
            <a:extLst>
              <a:ext uri="{FF2B5EF4-FFF2-40B4-BE49-F238E27FC236}">
                <a16:creationId xmlns:a16="http://schemas.microsoft.com/office/drawing/2014/main" id="{C99877E7-F7D4-4CE2-8F44-45C64F0508CC}"/>
              </a:ext>
            </a:extLst>
          </p:cNvPr>
          <p:cNvPicPr preferRelativeResize="0">
            <a:picLocks/>
          </p:cNvPicPr>
          <p:nvPr userDrawn="1"/>
        </p:nvPicPr>
        <p:blipFill>
          <a:blip r:embed="rId2">
            <a:extLst>
              <a:ext uri="{28A0092B-C50C-407E-A947-70E740481C1C}">
                <a14:useLocalDpi xmlns:a14="http://schemas.microsoft.com/office/drawing/2010/main" val="0"/>
              </a:ext>
            </a:extLst>
          </a:blip>
          <a:srcRect b="22063"/>
          <a:stretch>
            <a:fillRect/>
          </a:stretch>
        </p:blipFill>
        <p:spPr bwMode="auto">
          <a:xfrm>
            <a:off x="53975" y="5475288"/>
            <a:ext cx="1206500" cy="121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tângulo 1">
            <a:extLst>
              <a:ext uri="{FF2B5EF4-FFF2-40B4-BE49-F238E27FC236}">
                <a16:creationId xmlns:a16="http://schemas.microsoft.com/office/drawing/2014/main" id="{4A2696F8-F7BF-4D79-871B-B9035DC11DB0}"/>
              </a:ext>
            </a:extLst>
          </p:cNvPr>
          <p:cNvSpPr/>
          <p:nvPr userDrawn="1"/>
        </p:nvSpPr>
        <p:spPr>
          <a:xfrm>
            <a:off x="0" y="0"/>
            <a:ext cx="9144000" cy="6858000"/>
          </a:xfrm>
          <a:prstGeom prst="rect">
            <a:avLst/>
          </a:prstGeom>
          <a:gradFill>
            <a:gsLst>
              <a:gs pos="0">
                <a:srgbClr val="FFFFCC"/>
              </a:gs>
              <a:gs pos="32000">
                <a:srgbClr val="FFFFCC"/>
              </a:gs>
              <a:gs pos="68000">
                <a:srgbClr val="FFFF99"/>
              </a:gs>
              <a:gs pos="100000">
                <a:srgbClr val="FFFF0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29197219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marelo - Geral">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C45B115-5F4F-CCC7-A88C-21AFADAF6EAD}"/>
              </a:ext>
            </a:extLst>
          </p:cNvPr>
          <p:cNvSpPr>
            <a:spLocks noGrp="1"/>
          </p:cNvSpPr>
          <p:nvPr>
            <p:ph type="dt" sz="half" idx="10"/>
          </p:nvPr>
        </p:nvSpPr>
        <p:spPr>
          <a:xfrm>
            <a:off x="0" y="0"/>
            <a:ext cx="0" cy="0"/>
          </a:xfrm>
        </p:spPr>
        <p:txBody>
          <a:bodyPr/>
          <a:lstStyle/>
          <a:p>
            <a:fld id="{913A3F87-000E-7646-95A8-ED14C0EB8E0A}" type="datetimeFigureOut">
              <a:rPr lang="en-US" smtClean="0"/>
              <a:t>8/9/2026</a:t>
            </a:fld>
            <a:endParaRPr lang="en-US"/>
          </a:p>
        </p:txBody>
      </p:sp>
      <p:sp>
        <p:nvSpPr>
          <p:cNvPr id="3" name="Footer Placeholder 2">
            <a:extLst>
              <a:ext uri="{FF2B5EF4-FFF2-40B4-BE49-F238E27FC236}">
                <a16:creationId xmlns:a16="http://schemas.microsoft.com/office/drawing/2014/main" id="{9FC30E4C-C6AA-988B-221D-6255970F53AD}"/>
              </a:ext>
            </a:extLst>
          </p:cNvPr>
          <p:cNvSpPr>
            <a:spLocks noGrp="1"/>
          </p:cNvSpPr>
          <p:nvPr>
            <p:ph type="ftr" sz="quarter" idx="11"/>
          </p:nvPr>
        </p:nvSpPr>
        <p:spPr>
          <a:xfrm>
            <a:off x="0" y="0"/>
            <a:ext cx="0" cy="0"/>
          </a:xfrm>
        </p:spPr>
        <p:txBody>
          <a:bodyPr/>
          <a:lstStyle/>
          <a:p>
            <a:endParaRPr lang="en-US"/>
          </a:p>
        </p:txBody>
      </p:sp>
      <p:sp>
        <p:nvSpPr>
          <p:cNvPr id="5" name="Slide Number Placeholder 3">
            <a:extLst>
              <a:ext uri="{FF2B5EF4-FFF2-40B4-BE49-F238E27FC236}">
                <a16:creationId xmlns:a16="http://schemas.microsoft.com/office/drawing/2014/main" id="{29B5720F-4DF3-00C0-A687-AB6C35214B03}"/>
              </a:ext>
            </a:extLst>
          </p:cNvPr>
          <p:cNvSpPr>
            <a:spLocks noGrp="1"/>
          </p:cNvSpPr>
          <p:nvPr>
            <p:ph type="sldNum" sz="quarter" idx="12"/>
          </p:nvPr>
        </p:nvSpPr>
        <p:spPr>
          <a:xfrm>
            <a:off x="0" y="0"/>
            <a:ext cx="0" cy="0"/>
          </a:xfrm>
        </p:spPr>
        <p:txBody>
          <a:bodyPr/>
          <a:lstStyle/>
          <a:p>
            <a:fld id="{69F6E587-034D-8D44-B3A1-236A0616207A}" type="slidenum">
              <a:rPr lang="en-US" smtClean="0"/>
              <a:t>‹nº›</a:t>
            </a:fld>
            <a:endParaRPr lang="en-US"/>
          </a:p>
        </p:txBody>
      </p:sp>
      <p:sp>
        <p:nvSpPr>
          <p:cNvPr id="6" name="Espaço Reservado para Imagem 5">
            <a:extLst>
              <a:ext uri="{FF2B5EF4-FFF2-40B4-BE49-F238E27FC236}">
                <a16:creationId xmlns:a16="http://schemas.microsoft.com/office/drawing/2014/main" id="{12546ACB-7482-87A2-128E-267ADA302DB6}"/>
              </a:ext>
            </a:extLst>
          </p:cNvPr>
          <p:cNvSpPr>
            <a:spLocks noGrp="1" noChangeAspect="1"/>
          </p:cNvSpPr>
          <p:nvPr>
            <p:ph type="pic" sz="quarter" idx="13"/>
          </p:nvPr>
        </p:nvSpPr>
        <p:spPr>
          <a:xfrm>
            <a:off x="1332000" y="720000"/>
            <a:ext cx="7761600" cy="6062400"/>
          </a:xfrm>
          <a:prstGeom prst="rect">
            <a:avLst/>
          </a:prstGeom>
        </p:spPr>
        <p:txBody>
          <a:bodyPr/>
          <a:lstStyle/>
          <a:p>
            <a:endParaRPr lang="pt-BR"/>
          </a:p>
        </p:txBody>
      </p:sp>
      <p:sp>
        <p:nvSpPr>
          <p:cNvPr id="7" name="Espaço Reservado para Texto 31">
            <a:extLst>
              <a:ext uri="{FF2B5EF4-FFF2-40B4-BE49-F238E27FC236}">
                <a16:creationId xmlns:a16="http://schemas.microsoft.com/office/drawing/2014/main" id="{A759AD49-F707-A075-B6E7-091019B9F178}"/>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
        <p:nvSpPr>
          <p:cNvPr id="8" name="Espaço Reservado para Texto 6">
            <a:extLst>
              <a:ext uri="{FF2B5EF4-FFF2-40B4-BE49-F238E27FC236}">
                <a16:creationId xmlns:a16="http://schemas.microsoft.com/office/drawing/2014/main" id="{5CADF74D-AD23-6CE3-46CD-BC1F4B0ACBB8}"/>
              </a:ext>
            </a:extLst>
          </p:cNvPr>
          <p:cNvSpPr>
            <a:spLocks noGrp="1" noChangeAspect="1"/>
          </p:cNvSpPr>
          <p:nvPr>
            <p:ph type="body" sz="quarter" idx="16" hasCustomPrompt="1"/>
          </p:nvPr>
        </p:nvSpPr>
        <p:spPr>
          <a:xfrm>
            <a:off x="1332000" y="720000"/>
            <a:ext cx="7761600" cy="6062400"/>
          </a:xfrm>
          <a:prstGeom prst="rect">
            <a:avLst/>
          </a:prstGeom>
          <a:solidFill>
            <a:schemeClr val="bg1">
              <a:alpha val="50000"/>
            </a:schemeClr>
          </a:solidFill>
        </p:spPr>
        <p:txBody>
          <a:bodyPr/>
          <a:lstStyle>
            <a:lvl1pPr>
              <a:buNone/>
              <a:defRPr sz="2800" b="1"/>
            </a:lvl1pPr>
          </a:lstStyle>
          <a:p>
            <a:pPr lvl="0"/>
            <a:r>
              <a:rPr lang="pt-BR" dirty="0"/>
              <a:t>Texto</a:t>
            </a:r>
          </a:p>
        </p:txBody>
      </p:sp>
    </p:spTree>
    <p:extLst>
      <p:ext uri="{BB962C8B-B14F-4D97-AF65-F5344CB8AC3E}">
        <p14:creationId xmlns:p14="http://schemas.microsoft.com/office/powerpoint/2010/main" val="10893028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APA - 2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E1FB3B23-3C25-4165-95CB-0B4FE913D773}"/>
              </a:ext>
            </a:extLst>
          </p:cNvPr>
          <p:cNvSpPr/>
          <p:nvPr userDrawn="1"/>
        </p:nvSpPr>
        <p:spPr>
          <a:xfrm>
            <a:off x="7824788" y="0"/>
            <a:ext cx="1306512"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pic>
        <p:nvPicPr>
          <p:cNvPr id="6" name="Imagem 2">
            <a:extLst>
              <a:ext uri="{FF2B5EF4-FFF2-40B4-BE49-F238E27FC236}">
                <a16:creationId xmlns:a16="http://schemas.microsoft.com/office/drawing/2014/main" id="{FEE18D53-7FDF-41CC-805A-1E46C8864A5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BDD4ACB5-E193-49B7-8C93-C53FFEE930CC}"/>
              </a:ext>
            </a:extLst>
          </p:cNvPr>
          <p:cNvSpPr/>
          <p:nvPr userDrawn="1"/>
        </p:nvSpPr>
        <p:spPr>
          <a:xfrm>
            <a:off x="0" y="0"/>
            <a:ext cx="1306513" cy="6858000"/>
          </a:xfrm>
          <a:prstGeom prst="rect">
            <a:avLst/>
          </a:prstGeom>
          <a:gradFill>
            <a:gsLst>
              <a:gs pos="0">
                <a:schemeClr val="tx1"/>
              </a:gs>
              <a:gs pos="35000">
                <a:schemeClr val="bg2">
                  <a:lumMod val="25000"/>
                </a:schemeClr>
              </a:gs>
              <a:gs pos="69000">
                <a:schemeClr val="accent1">
                  <a:lumMod val="50000"/>
                </a:schemeClr>
              </a:gs>
              <a:gs pos="100000">
                <a:schemeClr val="accent1">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8" name="Retângulo 7">
            <a:extLst>
              <a:ext uri="{FF2B5EF4-FFF2-40B4-BE49-F238E27FC236}">
                <a16:creationId xmlns:a16="http://schemas.microsoft.com/office/drawing/2014/main" id="{641B336A-2323-4378-A580-467DE65BC031}"/>
              </a:ext>
            </a:extLst>
          </p:cNvPr>
          <p:cNvSpPr/>
          <p:nvPr userDrawn="1"/>
        </p:nvSpPr>
        <p:spPr>
          <a:xfrm>
            <a:off x="1303338" y="0"/>
            <a:ext cx="1308100" cy="6858000"/>
          </a:xfrm>
          <a:prstGeom prst="rect">
            <a:avLst/>
          </a:prstGeom>
          <a:gradFill>
            <a:gsLst>
              <a:gs pos="0">
                <a:schemeClr val="bg2">
                  <a:lumMod val="25000"/>
                </a:schemeClr>
              </a:gs>
              <a:gs pos="35000">
                <a:schemeClr val="accent1">
                  <a:lumMod val="50000"/>
                </a:schemeClr>
              </a:gs>
              <a:gs pos="69000">
                <a:schemeClr val="accent1">
                  <a:lumMod val="75000"/>
                </a:schemeClr>
              </a:gs>
              <a:gs pos="100000">
                <a:schemeClr val="accent1">
                  <a:lumMod val="60000"/>
                  <a:lumOff val="4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9" name="Retângulo 8">
            <a:extLst>
              <a:ext uri="{FF2B5EF4-FFF2-40B4-BE49-F238E27FC236}">
                <a16:creationId xmlns:a16="http://schemas.microsoft.com/office/drawing/2014/main" id="{918A28C7-9B69-4A4A-AD1B-5228D07EAC6E}"/>
              </a:ext>
            </a:extLst>
          </p:cNvPr>
          <p:cNvSpPr/>
          <p:nvPr userDrawn="1"/>
        </p:nvSpPr>
        <p:spPr>
          <a:xfrm>
            <a:off x="2606675" y="0"/>
            <a:ext cx="1306513" cy="6858000"/>
          </a:xfrm>
          <a:prstGeom prst="rect">
            <a:avLst/>
          </a:prstGeom>
          <a:gradFill>
            <a:gsLst>
              <a:gs pos="0">
                <a:schemeClr val="accent1">
                  <a:lumMod val="50000"/>
                </a:schemeClr>
              </a:gs>
              <a:gs pos="35000">
                <a:schemeClr val="accent1">
                  <a:lumMod val="75000"/>
                </a:schemeClr>
              </a:gs>
              <a:gs pos="69000">
                <a:schemeClr val="accent1">
                  <a:lumMod val="60000"/>
                  <a:lumOff val="40000"/>
                </a:schemeClr>
              </a:gs>
              <a:gs pos="100000">
                <a:schemeClr val="accent1">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0" name="Retângulo 9">
            <a:extLst>
              <a:ext uri="{FF2B5EF4-FFF2-40B4-BE49-F238E27FC236}">
                <a16:creationId xmlns:a16="http://schemas.microsoft.com/office/drawing/2014/main" id="{C85CBC48-20BC-47EE-A035-9C9922BB603F}"/>
              </a:ext>
            </a:extLst>
          </p:cNvPr>
          <p:cNvSpPr/>
          <p:nvPr userDrawn="1"/>
        </p:nvSpPr>
        <p:spPr>
          <a:xfrm>
            <a:off x="3911600" y="0"/>
            <a:ext cx="1308100" cy="6858000"/>
          </a:xfrm>
          <a:prstGeom prst="rect">
            <a:avLst/>
          </a:prstGeom>
          <a:gradFill>
            <a:gsLst>
              <a:gs pos="0">
                <a:schemeClr val="accent1">
                  <a:lumMod val="75000"/>
                </a:schemeClr>
              </a:gs>
              <a:gs pos="35000">
                <a:schemeClr val="accent1">
                  <a:lumMod val="60000"/>
                  <a:lumOff val="40000"/>
                </a:schemeClr>
              </a:gs>
              <a:gs pos="69000">
                <a:schemeClr val="accent1">
                  <a:lumMod val="40000"/>
                  <a:lumOff val="60000"/>
                </a:schemeClr>
              </a:gs>
              <a:gs pos="100000">
                <a:schemeClr val="accent1">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1" name="Retângulo 10">
            <a:extLst>
              <a:ext uri="{FF2B5EF4-FFF2-40B4-BE49-F238E27FC236}">
                <a16:creationId xmlns:a16="http://schemas.microsoft.com/office/drawing/2014/main" id="{AC40F1AA-9D56-4F3D-A0F5-759B93AF0767}"/>
              </a:ext>
            </a:extLst>
          </p:cNvPr>
          <p:cNvSpPr/>
          <p:nvPr userDrawn="1"/>
        </p:nvSpPr>
        <p:spPr>
          <a:xfrm>
            <a:off x="5216525" y="0"/>
            <a:ext cx="1306513" cy="6858000"/>
          </a:xfrm>
          <a:prstGeom prst="rect">
            <a:avLst/>
          </a:prstGeom>
          <a:gradFill>
            <a:gsLst>
              <a:gs pos="0">
                <a:schemeClr val="accent1">
                  <a:lumMod val="60000"/>
                  <a:lumOff val="40000"/>
                </a:schemeClr>
              </a:gs>
              <a:gs pos="35000">
                <a:schemeClr val="accent1">
                  <a:lumMod val="40000"/>
                  <a:lumOff val="60000"/>
                </a:schemeClr>
              </a:gs>
              <a:gs pos="69000">
                <a:schemeClr val="accent1">
                  <a:lumMod val="20000"/>
                  <a:lumOff val="80000"/>
                </a:schemeClr>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2" name="Retângulo 11">
            <a:extLst>
              <a:ext uri="{FF2B5EF4-FFF2-40B4-BE49-F238E27FC236}">
                <a16:creationId xmlns:a16="http://schemas.microsoft.com/office/drawing/2014/main" id="{8A97BF47-003A-4772-8F32-138EA3E6EDE5}"/>
              </a:ext>
            </a:extLst>
          </p:cNvPr>
          <p:cNvSpPr/>
          <p:nvPr userDrawn="1"/>
        </p:nvSpPr>
        <p:spPr>
          <a:xfrm>
            <a:off x="6519863" y="0"/>
            <a:ext cx="1308100"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21" name="CaixaDeTexto 18">
            <a:extLst>
              <a:ext uri="{FF2B5EF4-FFF2-40B4-BE49-F238E27FC236}">
                <a16:creationId xmlns:a16="http://schemas.microsoft.com/office/drawing/2014/main" id="{A41E78EF-190F-4E59-B59A-562868B82FC6}"/>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a:solidFill>
                  <a:schemeClr val="bg1"/>
                </a:solidFill>
              </a:rPr>
              <a:t>Trimestre</a:t>
            </a:r>
          </a:p>
          <a:p>
            <a:pPr>
              <a:defRPr/>
            </a:pPr>
            <a:endParaRPr lang="pt-BR" altLang="pt-BR">
              <a:solidFill>
                <a:schemeClr val="bg1"/>
              </a:solidFill>
            </a:endParaRPr>
          </a:p>
          <a:p>
            <a:pPr>
              <a:defRPr/>
            </a:pPr>
            <a:r>
              <a:rPr lang="pt-BR" altLang="pt-BR">
                <a:solidFill>
                  <a:schemeClr val="bg1"/>
                </a:solidFill>
              </a:rPr>
              <a:t>  Ano </a:t>
            </a:r>
          </a:p>
          <a:p>
            <a:pPr>
              <a:defRPr/>
            </a:pPr>
            <a:endParaRPr lang="pt-BR" altLang="pt-BR">
              <a:solidFill>
                <a:schemeClr val="bg1"/>
              </a:solidFill>
            </a:endParaRPr>
          </a:p>
          <a:p>
            <a:pPr>
              <a:defRPr/>
            </a:pPr>
            <a:r>
              <a:rPr lang="pt-BR" altLang="pt-BR">
                <a:solidFill>
                  <a:schemeClr val="bg1"/>
                </a:solidFill>
              </a:rPr>
              <a:t> </a:t>
            </a:r>
          </a:p>
        </p:txBody>
      </p:sp>
      <p:sp>
        <p:nvSpPr>
          <p:cNvPr id="22" name="CaixaDeTexto 19">
            <a:extLst>
              <a:ext uri="{FF2B5EF4-FFF2-40B4-BE49-F238E27FC236}">
                <a16:creationId xmlns:a16="http://schemas.microsoft.com/office/drawing/2014/main" id="{71CAF778-F9EF-4804-9174-22A44BB7D438}"/>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6" name="CaixaDeTexto 20">
            <a:extLst>
              <a:ext uri="{FF2B5EF4-FFF2-40B4-BE49-F238E27FC236}">
                <a16:creationId xmlns:a16="http://schemas.microsoft.com/office/drawing/2014/main" id="{0625C93F-82ED-4F11-AEDE-4F9E5BB05251}"/>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2°</a:t>
            </a:r>
          </a:p>
        </p:txBody>
      </p:sp>
      <p:sp>
        <p:nvSpPr>
          <p:cNvPr id="27" name="Retângulo 21">
            <a:extLst>
              <a:ext uri="{FF2B5EF4-FFF2-40B4-BE49-F238E27FC236}">
                <a16:creationId xmlns:a16="http://schemas.microsoft.com/office/drawing/2014/main" id="{8B6899B5-D5CA-403C-AD0E-FFA62A814DBB}"/>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5" name="Espaço Reservado para Texto 22"/>
          <p:cNvSpPr>
            <a:spLocks noGrp="1"/>
          </p:cNvSpPr>
          <p:nvPr>
            <p:ph type="body" sz="quarter" idx="15" hasCustomPrompt="1"/>
          </p:nvPr>
        </p:nvSpPr>
        <p:spPr>
          <a:xfrm>
            <a:off x="1181100" y="3140968"/>
            <a:ext cx="1590700" cy="504031"/>
          </a:xfrm>
          <a:prstGeom prst="rect">
            <a:avLst/>
          </a:prstGeom>
        </p:spPr>
        <p:txBody>
          <a:bodyPr/>
          <a:lstStyle>
            <a:lvl1pPr algn="ctr">
              <a:buNone/>
              <a:defRPr sz="2000" b="1">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30" name="Retângulo 29">
            <a:extLst>
              <a:ext uri="{FF2B5EF4-FFF2-40B4-BE49-F238E27FC236}">
                <a16:creationId xmlns:a16="http://schemas.microsoft.com/office/drawing/2014/main" id="{F15EF94C-FC16-4586-9D36-0FD745639334}"/>
              </a:ext>
            </a:extLst>
          </p:cNvPr>
          <p:cNvSpPr/>
          <p:nvPr userDrawn="1"/>
        </p:nvSpPr>
        <p:spPr>
          <a:xfrm>
            <a:off x="3911600" y="1556792"/>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Graça</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sp>
        <p:nvSpPr>
          <p:cNvPr id="31" name="Retângulo 30">
            <a:extLst>
              <a:ext uri="{FF2B5EF4-FFF2-40B4-BE49-F238E27FC236}">
                <a16:creationId xmlns:a16="http://schemas.microsoft.com/office/drawing/2014/main" id="{51B66457-F6BA-4E84-AE0F-604C9F9E9A34}"/>
              </a:ext>
            </a:extLst>
          </p:cNvPr>
          <p:cNvSpPr/>
          <p:nvPr userDrawn="1"/>
        </p:nvSpPr>
        <p:spPr>
          <a:xfrm>
            <a:off x="5224463" y="2425483"/>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Caráter</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sp>
        <p:nvSpPr>
          <p:cNvPr id="32" name="Retângulo 31">
            <a:extLst>
              <a:ext uri="{FF2B5EF4-FFF2-40B4-BE49-F238E27FC236}">
                <a16:creationId xmlns:a16="http://schemas.microsoft.com/office/drawing/2014/main" id="{33CEB32C-4CB1-4269-8466-4B4D4781DB58}"/>
              </a:ext>
            </a:extLst>
          </p:cNvPr>
          <p:cNvSpPr/>
          <p:nvPr userDrawn="1"/>
        </p:nvSpPr>
        <p:spPr>
          <a:xfrm>
            <a:off x="6521450" y="3313005"/>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Missão</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pic>
        <p:nvPicPr>
          <p:cNvPr id="33" name="Imagem 32">
            <a:extLst>
              <a:ext uri="{FF2B5EF4-FFF2-40B4-BE49-F238E27FC236}">
                <a16:creationId xmlns:a16="http://schemas.microsoft.com/office/drawing/2014/main" id="{444CFA80-3F8C-4177-BBB9-DEE41B9DEBD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34" name="Imagem 33">
            <a:extLst>
              <a:ext uri="{FF2B5EF4-FFF2-40B4-BE49-F238E27FC236}">
                <a16:creationId xmlns:a16="http://schemas.microsoft.com/office/drawing/2014/main" id="{5CF71348-800F-4B44-AFC6-F103AC11E790}"/>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35" name="Imagem 34">
            <a:extLst>
              <a:ext uri="{FF2B5EF4-FFF2-40B4-BE49-F238E27FC236}">
                <a16:creationId xmlns:a16="http://schemas.microsoft.com/office/drawing/2014/main" id="{F4DE9DC5-63FF-4548-BF86-C2EB364D841D}"/>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2" name="Imagem 1">
            <a:extLst>
              <a:ext uri="{FF2B5EF4-FFF2-40B4-BE49-F238E27FC236}">
                <a16:creationId xmlns:a16="http://schemas.microsoft.com/office/drawing/2014/main" id="{E6194DB8-79FF-E801-7F66-9939CC841385}"/>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3" name="Imagem 2">
            <a:extLst>
              <a:ext uri="{FF2B5EF4-FFF2-40B4-BE49-F238E27FC236}">
                <a16:creationId xmlns:a16="http://schemas.microsoft.com/office/drawing/2014/main" id="{B2BC6CE1-C0A2-240E-0ABF-ADD59207C094}"/>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7738003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curso">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B3E42D2C-A2EE-4141-9DE6-2D1FAF60C5D6}"/>
              </a:ext>
            </a:extLst>
          </p:cNvPr>
          <p:cNvSpPr/>
          <p:nvPr userDrawn="1"/>
        </p:nvSpPr>
        <p:spPr>
          <a:xfrm>
            <a:off x="1320800" y="666750"/>
            <a:ext cx="7797800" cy="129540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5" name="Espaço Reservado para Texto 14"/>
          <p:cNvSpPr>
            <a:spLocks noGrp="1"/>
          </p:cNvSpPr>
          <p:nvPr>
            <p:ph type="body" sz="quarter" idx="10" hasCustomPrompt="1"/>
          </p:nvPr>
        </p:nvSpPr>
        <p:spPr>
          <a:xfrm>
            <a:off x="2051719" y="684755"/>
            <a:ext cx="7055589" cy="1296144"/>
          </a:xfrm>
          <a:prstGeom prst="rect">
            <a:avLst/>
          </a:prstGeom>
        </p:spPr>
        <p:txBody>
          <a:bodyPr anchor="ctr" anchorCtr="0"/>
          <a:lstStyle>
            <a:lvl1pPr marL="0" indent="0">
              <a:spcBef>
                <a:spcPts val="0"/>
              </a:spcBef>
              <a:buNone/>
              <a:defRPr sz="2800" b="1" baseline="0">
                <a:solidFill>
                  <a:schemeClr val="bg1"/>
                </a:solidFill>
              </a:defRPr>
            </a:lvl1pPr>
            <a:lvl2pPr>
              <a:buNone/>
              <a:defRPr sz="2800" b="1">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
        <p:nvSpPr>
          <p:cNvPr id="12" name="Espaço Reservado para Texto 17"/>
          <p:cNvSpPr>
            <a:spLocks noGrp="1"/>
          </p:cNvSpPr>
          <p:nvPr>
            <p:ph type="body" sz="quarter" idx="11" hasCustomPrompt="1"/>
          </p:nvPr>
        </p:nvSpPr>
        <p:spPr>
          <a:xfrm>
            <a:off x="1475656" y="1988840"/>
            <a:ext cx="7488957" cy="4824536"/>
          </a:xfrm>
          <a:prstGeom prst="rect">
            <a:avLst/>
          </a:prstGeom>
        </p:spPr>
        <p:txBody>
          <a:bodyPr/>
          <a:lstStyle>
            <a:lvl1pPr marL="514350" indent="-514350">
              <a:buFont typeface="+mj-lt"/>
              <a:buAutoNum type="alphaLcPeriod"/>
              <a:defRPr sz="3200" b="1">
                <a:latin typeface="Arial" panose="020B0604020202020204" pitchFamily="34" charset="0"/>
                <a:cs typeface="Arial" panose="020B0604020202020204" pitchFamily="34" charset="0"/>
              </a:defRPr>
            </a:lvl1pPr>
          </a:lstStyle>
          <a:p>
            <a:pPr lvl="0"/>
            <a:r>
              <a:rPr lang="pt-BR" dirty="0"/>
              <a:t>opções</a:t>
            </a:r>
          </a:p>
        </p:txBody>
      </p:sp>
      <p:sp>
        <p:nvSpPr>
          <p:cNvPr id="10" name="Espaço Reservado para Texto 14"/>
          <p:cNvSpPr>
            <a:spLocks noGrp="1"/>
          </p:cNvSpPr>
          <p:nvPr>
            <p:ph type="body" sz="quarter" idx="12" hasCustomPrompt="1"/>
          </p:nvPr>
        </p:nvSpPr>
        <p:spPr>
          <a:xfrm>
            <a:off x="1259632" y="676814"/>
            <a:ext cx="792087" cy="1296144"/>
          </a:xfrm>
          <a:prstGeom prst="rect">
            <a:avLst/>
          </a:prstGeom>
        </p:spPr>
        <p:txBody>
          <a:bodyPr anchor="ctr" anchorCtr="0"/>
          <a:lstStyle>
            <a:lvl1pPr algn="r">
              <a:buNone/>
              <a:defRPr sz="5400" baseline="0">
                <a:solidFill>
                  <a:schemeClr val="bg1"/>
                </a:solidFill>
              </a:defRPr>
            </a:lvl1pPr>
            <a:lvl2pPr>
              <a:buNone/>
              <a:defRPr sz="54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Cl </a:t>
            </a:r>
          </a:p>
        </p:txBody>
      </p:sp>
    </p:spTree>
    <p:extLst>
      <p:ext uri="{BB962C8B-B14F-4D97-AF65-F5344CB8AC3E}">
        <p14:creationId xmlns:p14="http://schemas.microsoft.com/office/powerpoint/2010/main" val="40021394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Versos 3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FB5EB3C4-4E47-4BC9-80C2-9CACE53D14BA}"/>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FFFF00"/>
                </a:solidFill>
                <a:effectLst>
                  <a:outerShdw blurRad="38100" dist="38100" dir="2700000" algn="tl">
                    <a:srgbClr val="000000">
                      <a:alpha val="43137"/>
                    </a:srgbClr>
                  </a:outerShdw>
                </a:effectLst>
                <a:latin typeface="+mn-lt"/>
                <a:cs typeface="+mn-cs"/>
              </a:rPr>
              <a:t>3º Trimestre</a:t>
            </a:r>
          </a:p>
        </p:txBody>
      </p:sp>
      <p:sp>
        <p:nvSpPr>
          <p:cNvPr id="7" name="Retângulo 6">
            <a:extLst>
              <a:ext uri="{FF2B5EF4-FFF2-40B4-BE49-F238E27FC236}">
                <a16:creationId xmlns:a16="http://schemas.microsoft.com/office/drawing/2014/main" id="{C893B520-36D8-4552-BB01-EC40469E8D10}"/>
              </a:ext>
            </a:extLst>
          </p:cNvPr>
          <p:cNvSpPr/>
          <p:nvPr userDrawn="1"/>
        </p:nvSpPr>
        <p:spPr>
          <a:xfrm rot="19154456">
            <a:off x="1127622" y="3198540"/>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chemeClr val="tx2">
                    <a:lumMod val="60000"/>
                    <a:lumOff val="40000"/>
                  </a:schemeClr>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0182223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Verso Áureo">
    <p:spTree>
      <p:nvGrpSpPr>
        <p:cNvPr id="1" name=""/>
        <p:cNvGrpSpPr/>
        <p:nvPr/>
      </p:nvGrpSpPr>
      <p:grpSpPr>
        <a:xfrm>
          <a:off x="0" y="0"/>
          <a:ext cx="0" cy="0"/>
          <a:chOff x="0" y="0"/>
          <a:chExt cx="0" cy="0"/>
        </a:xfrm>
      </p:grpSpPr>
      <p:sp>
        <p:nvSpPr>
          <p:cNvPr id="10" name="Line 36">
            <a:extLst>
              <a:ext uri="{FF2B5EF4-FFF2-40B4-BE49-F238E27FC236}">
                <a16:creationId xmlns:a16="http://schemas.microsoft.com/office/drawing/2014/main" id="{C54E1CA4-8391-4F6E-BCA1-30119B25C250}"/>
              </a:ext>
            </a:extLst>
          </p:cNvPr>
          <p:cNvSpPr>
            <a:spLocks noChangeShapeType="1"/>
          </p:cNvSpPr>
          <p:nvPr userDrawn="1"/>
        </p:nvSpPr>
        <p:spPr bwMode="auto">
          <a:xfrm>
            <a:off x="1476375" y="4437112"/>
            <a:ext cx="7488238"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11" name="CaixaDeTexto 10">
            <a:extLst>
              <a:ext uri="{FF2B5EF4-FFF2-40B4-BE49-F238E27FC236}">
                <a16:creationId xmlns:a16="http://schemas.microsoft.com/office/drawing/2014/main" id="{283FC6D8-546B-4058-A5F5-742EBED829F8}"/>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12" name="CaixaDeTexto 11">
            <a:extLst>
              <a:ext uri="{FF2B5EF4-FFF2-40B4-BE49-F238E27FC236}">
                <a16:creationId xmlns:a16="http://schemas.microsoft.com/office/drawing/2014/main" id="{9EAFBB76-953C-41A3-8A47-FE300034C16F}"/>
              </a:ext>
            </a:extLst>
          </p:cNvPr>
          <p:cNvSpPr txBox="1">
            <a:spLocks noChangeArrowheads="1"/>
          </p:cNvSpPr>
          <p:nvPr userDrawn="1"/>
        </p:nvSpPr>
        <p:spPr bwMode="auto">
          <a:xfrm>
            <a:off x="5292725" y="188913"/>
            <a:ext cx="3819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VERSO PARA DECORAR</a:t>
            </a:r>
          </a:p>
        </p:txBody>
      </p:sp>
      <p:sp>
        <p:nvSpPr>
          <p:cNvPr id="17" name="Espaço Reservado para Texto 27"/>
          <p:cNvSpPr>
            <a:spLocks noGrp="1"/>
          </p:cNvSpPr>
          <p:nvPr>
            <p:ph type="body" sz="quarter" idx="10" hasCustomPrompt="1"/>
          </p:nvPr>
        </p:nvSpPr>
        <p:spPr>
          <a:xfrm>
            <a:off x="1475656" y="1484784"/>
            <a:ext cx="7488858" cy="2952328"/>
          </a:xfrm>
          <a:prstGeom prst="rect">
            <a:avLst/>
          </a:prstGeom>
        </p:spPr>
        <p:txBody>
          <a:bodyPr anchor="t" anchorCtr="1"/>
          <a:lstStyle>
            <a:lvl1pPr algn="ctr" eaLnBrk="1" hangingPunct="1">
              <a:buFont typeface="Arial" charset="0"/>
              <a:buNone/>
              <a:defRPr sz="3600" b="1">
                <a:ln>
                  <a:solidFill>
                    <a:schemeClr val="tx1"/>
                  </a:solidFill>
                </a:ln>
                <a:solidFill>
                  <a:srgbClr val="FF0000"/>
                </a:solidFill>
              </a:defRPr>
            </a:lvl1pPr>
          </a:lstStyle>
          <a:p>
            <a:r>
              <a:rPr lang="pt-BR" dirty="0"/>
              <a:t>Editar Verso</a:t>
            </a:r>
          </a:p>
        </p:txBody>
      </p:sp>
      <p:sp>
        <p:nvSpPr>
          <p:cNvPr id="13" name="Espaço Reservado para Texto 31">
            <a:extLst>
              <a:ext uri="{FF2B5EF4-FFF2-40B4-BE49-F238E27FC236}">
                <a16:creationId xmlns:a16="http://schemas.microsoft.com/office/drawing/2014/main" id="{4D5B421E-73E7-4716-AE20-D859ACD5E4C5}"/>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
        <p:nvSpPr>
          <p:cNvPr id="9" name="Espaço Reservado para Texto 27">
            <a:extLst>
              <a:ext uri="{FF2B5EF4-FFF2-40B4-BE49-F238E27FC236}">
                <a16:creationId xmlns:a16="http://schemas.microsoft.com/office/drawing/2014/main" id="{F780C36C-38C7-4FC2-ADDB-2FB955A00F6E}"/>
              </a:ext>
            </a:extLst>
          </p:cNvPr>
          <p:cNvSpPr>
            <a:spLocks noGrp="1"/>
          </p:cNvSpPr>
          <p:nvPr>
            <p:ph type="body" sz="quarter" idx="13" hasCustomPrompt="1"/>
          </p:nvPr>
        </p:nvSpPr>
        <p:spPr>
          <a:xfrm>
            <a:off x="1475656" y="4509120"/>
            <a:ext cx="7488858" cy="2159965"/>
          </a:xfrm>
          <a:prstGeom prst="rect">
            <a:avLst/>
          </a:prstGeom>
        </p:spPr>
        <p:txBody>
          <a:bodyPr anchor="t" anchorCtr="1"/>
          <a:lstStyle>
            <a:lvl1pPr algn="ctr" eaLnBrk="1" hangingPunct="1">
              <a:buFont typeface="Arial" charset="0"/>
              <a:buNone/>
              <a:defRPr sz="2400" b="1">
                <a:ln>
                  <a:solidFill>
                    <a:schemeClr val="tx1"/>
                  </a:solidFill>
                </a:ln>
                <a:solidFill>
                  <a:srgbClr val="FF0000"/>
                </a:solidFill>
              </a:defRPr>
            </a:lvl1pPr>
          </a:lstStyle>
          <a:p>
            <a:r>
              <a:rPr lang="pt-BR" dirty="0"/>
              <a:t>Texto</a:t>
            </a:r>
          </a:p>
        </p:txBody>
      </p:sp>
    </p:spTree>
    <p:extLst>
      <p:ext uri="{BB962C8B-B14F-4D97-AF65-F5344CB8AC3E}">
        <p14:creationId xmlns:p14="http://schemas.microsoft.com/office/powerpoint/2010/main" val="13774065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Hora da Oração">
    <p:spTree>
      <p:nvGrpSpPr>
        <p:cNvPr id="1" name=""/>
        <p:cNvGrpSpPr/>
        <p:nvPr/>
      </p:nvGrpSpPr>
      <p:grpSpPr>
        <a:xfrm>
          <a:off x="0" y="0"/>
          <a:ext cx="0" cy="0"/>
          <a:chOff x="0" y="0"/>
          <a:chExt cx="0" cy="0"/>
        </a:xfrm>
      </p:grpSpPr>
      <p:sp>
        <p:nvSpPr>
          <p:cNvPr id="4" name="Line 36">
            <a:extLst>
              <a:ext uri="{FF2B5EF4-FFF2-40B4-BE49-F238E27FC236}">
                <a16:creationId xmlns:a16="http://schemas.microsoft.com/office/drawing/2014/main" id="{0B1FC360-B25E-43B2-8C2D-346C9A193795}"/>
              </a:ext>
            </a:extLst>
          </p:cNvPr>
          <p:cNvSpPr>
            <a:spLocks noChangeShapeType="1"/>
          </p:cNvSpPr>
          <p:nvPr userDrawn="1"/>
        </p:nvSpPr>
        <p:spPr bwMode="auto">
          <a:xfrm flipV="1">
            <a:off x="1397000" y="5838083"/>
            <a:ext cx="7639050"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5" name="Rectangle 7">
            <a:extLst>
              <a:ext uri="{FF2B5EF4-FFF2-40B4-BE49-F238E27FC236}">
                <a16:creationId xmlns:a16="http://schemas.microsoft.com/office/drawing/2014/main" id="{8C901535-AB24-4455-A2F8-AE8FC4BFF3AF}"/>
              </a:ext>
            </a:extLst>
          </p:cNvPr>
          <p:cNvSpPr>
            <a:spLocks noChangeArrowheads="1"/>
          </p:cNvSpPr>
          <p:nvPr userDrawn="1"/>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pt-BR" altLang="pt-BR"/>
          </a:p>
        </p:txBody>
      </p:sp>
      <p:sp>
        <p:nvSpPr>
          <p:cNvPr id="7" name="Título 1">
            <a:extLst>
              <a:ext uri="{FF2B5EF4-FFF2-40B4-BE49-F238E27FC236}">
                <a16:creationId xmlns:a16="http://schemas.microsoft.com/office/drawing/2014/main" id="{273BCE03-0431-4C05-A0E2-C9D1C67CFDFC}"/>
              </a:ext>
            </a:extLst>
          </p:cNvPr>
          <p:cNvSpPr txBox="1">
            <a:spLocks/>
          </p:cNvSpPr>
          <p:nvPr userDrawn="1"/>
        </p:nvSpPr>
        <p:spPr>
          <a:xfrm>
            <a:off x="1397000" y="5949950"/>
            <a:ext cx="7747000" cy="652463"/>
          </a:xfrm>
          <a:prstGeom prst="rect">
            <a:avLst/>
          </a:prstGeom>
        </p:spPr>
        <p:txBody>
          <a:bodyPr/>
          <a:lstStyle/>
          <a:p>
            <a:pPr algn="ctr" eaLnBrk="1" hangingPunct="1">
              <a:defRPr/>
            </a:pPr>
            <a:r>
              <a:rPr lang="pt-BR" altLang="pt-BR" sz="4400" b="1" dirty="0">
                <a:ln w="10541" cmpd="sng">
                  <a:solidFill>
                    <a:schemeClr val="tx1"/>
                  </a:solidFill>
                  <a:prstDash val="solid"/>
                </a:ln>
                <a:solidFill>
                  <a:srgbClr val="FF0000"/>
                </a:solidFill>
                <a:cs typeface="+mn-cs"/>
              </a:rPr>
              <a:t>Hora da Oração</a:t>
            </a:r>
          </a:p>
        </p:txBody>
      </p:sp>
      <p:pic>
        <p:nvPicPr>
          <p:cNvPr id="6" name="Imagem 5" descr="Uma imagem contendo pessoa, mulher, vestuário, interior&#10;&#10;Descrição gerada automaticamente">
            <a:extLst>
              <a:ext uri="{FF2B5EF4-FFF2-40B4-BE49-F238E27FC236}">
                <a16:creationId xmlns:a16="http://schemas.microsoft.com/office/drawing/2014/main" id="{AD4BB970-67A5-4BE8-9EA5-89518FDFCFA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47222" y="686326"/>
            <a:ext cx="7747000" cy="5119162"/>
          </a:xfrm>
          <a:prstGeom prst="rect">
            <a:avLst/>
          </a:prstGeom>
        </p:spPr>
      </p:pic>
    </p:spTree>
    <p:extLst>
      <p:ext uri="{BB962C8B-B14F-4D97-AF65-F5344CB8AC3E}">
        <p14:creationId xmlns:p14="http://schemas.microsoft.com/office/powerpoint/2010/main" val="39062922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Ideia Central">
    <p:spTree>
      <p:nvGrpSpPr>
        <p:cNvPr id="1" name=""/>
        <p:cNvGrpSpPr/>
        <p:nvPr/>
      </p:nvGrpSpPr>
      <p:grpSpPr>
        <a:xfrm>
          <a:off x="0" y="0"/>
          <a:ext cx="0" cy="0"/>
          <a:chOff x="0" y="0"/>
          <a:chExt cx="0" cy="0"/>
        </a:xfrm>
      </p:grpSpPr>
      <p:sp>
        <p:nvSpPr>
          <p:cNvPr id="8" name="CaixaDeTexto 7">
            <a:extLst>
              <a:ext uri="{FF2B5EF4-FFF2-40B4-BE49-F238E27FC236}">
                <a16:creationId xmlns:a16="http://schemas.microsoft.com/office/drawing/2014/main" id="{02413AB2-2334-4BCB-A396-78B6FAEE382D}"/>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9" name="CaixaDeTexto 8">
            <a:extLst>
              <a:ext uri="{FF2B5EF4-FFF2-40B4-BE49-F238E27FC236}">
                <a16:creationId xmlns:a16="http://schemas.microsoft.com/office/drawing/2014/main" id="{02EBC904-65A3-4090-8581-0C3B6CB4B380}"/>
              </a:ext>
            </a:extLst>
          </p:cNvPr>
          <p:cNvSpPr txBox="1">
            <a:spLocks noChangeArrowheads="1"/>
          </p:cNvSpPr>
          <p:nvPr userDrawn="1"/>
        </p:nvSpPr>
        <p:spPr bwMode="auto">
          <a:xfrm>
            <a:off x="5292725" y="188913"/>
            <a:ext cx="38163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sz="2000" b="1" dirty="0"/>
              <a:t>Ideia Central da Lição</a:t>
            </a:r>
          </a:p>
        </p:txBody>
      </p:sp>
      <p:sp>
        <p:nvSpPr>
          <p:cNvPr id="4" name="Espaço Reservado para Texto 31"/>
          <p:cNvSpPr>
            <a:spLocks noGrp="1"/>
          </p:cNvSpPr>
          <p:nvPr>
            <p:ph type="body" sz="quarter" idx="14"/>
          </p:nvPr>
        </p:nvSpPr>
        <p:spPr>
          <a:xfrm>
            <a:off x="3995936" y="190169"/>
            <a:ext cx="1151582" cy="377284"/>
          </a:xfrm>
          <a:prstGeom prst="rect">
            <a:avLst/>
          </a:prstGeom>
        </p:spPr>
        <p:txBody>
          <a:bodyPr anchor="ctr"/>
          <a:lstStyle>
            <a:lvl1pPr algn="ctr">
              <a:buNone/>
              <a:defRPr sz="2800" b="1" baseline="0">
                <a:solidFill>
                  <a:schemeClr val="bg1"/>
                </a:solidFill>
              </a:defRPr>
            </a:lvl1pPr>
          </a:lstStyle>
          <a:p>
            <a:pPr lvl="0"/>
            <a:r>
              <a:rPr lang="pt-BR" dirty="0"/>
              <a:t>Clique</a:t>
            </a:r>
          </a:p>
        </p:txBody>
      </p:sp>
      <p:sp>
        <p:nvSpPr>
          <p:cNvPr id="15" name="Espaço Reservado para Texto 14"/>
          <p:cNvSpPr>
            <a:spLocks noGrp="1"/>
          </p:cNvSpPr>
          <p:nvPr>
            <p:ph type="body" sz="quarter" idx="17" hasCustomPrompt="1"/>
          </p:nvPr>
        </p:nvSpPr>
        <p:spPr>
          <a:xfrm>
            <a:off x="1331913" y="5843197"/>
            <a:ext cx="7812087" cy="986081"/>
          </a:xfrm>
          <a:prstGeom prst="rect">
            <a:avLst/>
          </a:prstGeom>
          <a:solidFill>
            <a:srgbClr val="1A35A6"/>
          </a:solidFill>
          <a:ln>
            <a:solidFill>
              <a:schemeClr val="accent1"/>
            </a:solidFill>
          </a:ln>
        </p:spPr>
        <p:txBody>
          <a:bodyPr wrap="square">
            <a:noAutofit/>
          </a:bodyPr>
          <a:lstStyle>
            <a:lvl1pPr marL="0" indent="0" algn="ctr">
              <a:spcBef>
                <a:spcPts val="0"/>
              </a:spcBef>
              <a:buFontTx/>
              <a:buNone/>
              <a:defRPr lang="pt-BR" sz="2800" b="1" i="1" dirty="0" smtClean="0">
                <a:ln w="6350" cmpd="sng">
                  <a:solidFill>
                    <a:srgbClr val="FF0000"/>
                  </a:solidFill>
                  <a:prstDash val="solid"/>
                </a:ln>
                <a:solidFill>
                  <a:schemeClr val="accent2">
                    <a:lumMod val="20000"/>
                    <a:lumOff val="80000"/>
                  </a:schemeClr>
                </a:solidFill>
                <a:effectLst>
                  <a:outerShdw blurRad="50800" dist="38100" dir="5400000" algn="t" rotWithShape="0">
                    <a:prstClr val="black">
                      <a:alpha val="40000"/>
                    </a:prstClr>
                  </a:outerShdw>
                </a:effectLst>
                <a:latin typeface="Arial" charset="0"/>
              </a:defRPr>
            </a:lvl1pPr>
          </a:lstStyle>
          <a:p>
            <a:pPr lvl="0"/>
            <a:r>
              <a:rPr lang="pt-BR" dirty="0"/>
              <a:t>Editar Mensagem</a:t>
            </a:r>
          </a:p>
        </p:txBody>
      </p:sp>
      <p:sp>
        <p:nvSpPr>
          <p:cNvPr id="11" name="Espaço Reservado para Imagem 11">
            <a:extLst>
              <a:ext uri="{FF2B5EF4-FFF2-40B4-BE49-F238E27FC236}">
                <a16:creationId xmlns:a16="http://schemas.microsoft.com/office/drawing/2014/main" id="{97813D6F-CB82-43A6-9227-C84DEBF9C568}"/>
              </a:ext>
            </a:extLst>
          </p:cNvPr>
          <p:cNvSpPr>
            <a:spLocks noGrp="1" noChangeAspect="1"/>
          </p:cNvSpPr>
          <p:nvPr>
            <p:ph type="pic" sz="quarter" idx="18"/>
          </p:nvPr>
        </p:nvSpPr>
        <p:spPr>
          <a:xfrm>
            <a:off x="1353600" y="709025"/>
            <a:ext cx="7740000" cy="5126400"/>
          </a:xfrm>
          <a:prstGeom prst="rect">
            <a:avLst/>
          </a:prstGeom>
        </p:spPr>
        <p:txBody>
          <a:bodyPr/>
          <a:lstStyle>
            <a:lvl1pPr>
              <a:buNone/>
              <a:defRPr/>
            </a:lvl1pPr>
          </a:lstStyle>
          <a:p>
            <a:pPr lvl="0"/>
            <a:endParaRPr lang="pt-BR" noProof="0" dirty="0"/>
          </a:p>
        </p:txBody>
      </p:sp>
    </p:spTree>
    <p:extLst>
      <p:ext uri="{BB962C8B-B14F-4D97-AF65-F5344CB8AC3E}">
        <p14:creationId xmlns:p14="http://schemas.microsoft.com/office/powerpoint/2010/main" val="8540774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ROFESSORES">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3" name="Espaço Reservado para Texto 2">
            <a:extLst>
              <a:ext uri="{FF2B5EF4-FFF2-40B4-BE49-F238E27FC236}">
                <a16:creationId xmlns:a16="http://schemas.microsoft.com/office/drawing/2014/main" id="{CEFC4374-F166-4BD5-AD5C-D16E45FEFC1C}"/>
              </a:ext>
            </a:extLst>
          </p:cNvPr>
          <p:cNvSpPr>
            <a:spLocks noGrp="1"/>
          </p:cNvSpPr>
          <p:nvPr>
            <p:ph type="body" sz="quarter" idx="13" hasCustomPrompt="1"/>
          </p:nvPr>
        </p:nvSpPr>
        <p:spPr>
          <a:xfrm>
            <a:off x="1403350" y="1196975"/>
            <a:ext cx="7561263" cy="5567363"/>
          </a:xfrm>
          <a:prstGeom prst="rect">
            <a:avLst/>
          </a:prstGeom>
          <a:solidFill>
            <a:schemeClr val="accent1">
              <a:lumMod val="60000"/>
              <a:lumOff val="40000"/>
            </a:schemeClr>
          </a:solidFill>
        </p:spPr>
        <p:txBody>
          <a:bodyPr/>
          <a:lstStyle>
            <a:lvl1pPr marL="0" indent="0">
              <a:buNone/>
              <a:defRPr sz="2400"/>
            </a:lvl1pPr>
          </a:lstStyle>
          <a:p>
            <a:pPr lvl="0"/>
            <a:r>
              <a:rPr lang="pt-BR" dirty="0"/>
              <a:t>Texto</a:t>
            </a:r>
          </a:p>
        </p:txBody>
      </p:sp>
    </p:spTree>
    <p:extLst>
      <p:ext uri="{BB962C8B-B14F-4D97-AF65-F5344CB8AC3E}">
        <p14:creationId xmlns:p14="http://schemas.microsoft.com/office/powerpoint/2010/main" val="15466153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PROFESSORES_1">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15" name="CaixaDeTexto 4">
            <a:extLst>
              <a:ext uri="{FF2B5EF4-FFF2-40B4-BE49-F238E27FC236}">
                <a16:creationId xmlns:a16="http://schemas.microsoft.com/office/drawing/2014/main" id="{EAA57C5C-9479-4625-A67A-38573D0191DF}"/>
              </a:ext>
            </a:extLst>
          </p:cNvPr>
          <p:cNvSpPr txBox="1">
            <a:spLocks noChangeArrowheads="1"/>
          </p:cNvSpPr>
          <p:nvPr userDrawn="1"/>
        </p:nvSpPr>
        <p:spPr bwMode="auto">
          <a:xfrm>
            <a:off x="1283206" y="2920876"/>
            <a:ext cx="7777162"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2000" b="1" dirty="0">
                <a:solidFill>
                  <a:srgbClr val="FF0000"/>
                </a:solidFill>
                <a:cs typeface="Times New Roman" panose="02020603050405020304" pitchFamily="18" charset="0"/>
              </a:rPr>
              <a:t>OBJETIVOS:</a:t>
            </a:r>
          </a:p>
          <a:p>
            <a:r>
              <a:rPr lang="pt-BR" sz="1800" dirty="0"/>
              <a:t>As crianças deverão:</a:t>
            </a:r>
            <a:endParaRPr lang="pt-BR" sz="2000" dirty="0"/>
          </a:p>
        </p:txBody>
      </p:sp>
      <p:sp>
        <p:nvSpPr>
          <p:cNvPr id="16" name="CaixaDeTexto 5">
            <a:extLst>
              <a:ext uri="{FF2B5EF4-FFF2-40B4-BE49-F238E27FC236}">
                <a16:creationId xmlns:a16="http://schemas.microsoft.com/office/drawing/2014/main" id="{8019BF67-45F9-4D62-B8EA-3B33DA7816A6}"/>
              </a:ext>
            </a:extLst>
          </p:cNvPr>
          <p:cNvSpPr txBox="1">
            <a:spLocks noChangeArrowheads="1"/>
          </p:cNvSpPr>
          <p:nvPr userDrawn="1"/>
        </p:nvSpPr>
        <p:spPr bwMode="auto">
          <a:xfrm>
            <a:off x="1390921" y="5737524"/>
            <a:ext cx="75015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pt-BR" altLang="pt-BR" b="1" dirty="0">
                <a:solidFill>
                  <a:srgbClr val="FF0000"/>
                </a:solidFill>
              </a:rPr>
              <a:t>IDEIA CENTRAL</a:t>
            </a:r>
            <a:endParaRPr lang="pt-BR" altLang="pt-BR" b="1" dirty="0"/>
          </a:p>
        </p:txBody>
      </p:sp>
      <p:sp>
        <p:nvSpPr>
          <p:cNvPr id="3" name="Espaço Reservado para Texto 2">
            <a:extLst>
              <a:ext uri="{FF2B5EF4-FFF2-40B4-BE49-F238E27FC236}">
                <a16:creationId xmlns:a16="http://schemas.microsoft.com/office/drawing/2014/main" id="{5F63E28F-F179-4E24-9B3F-B7C98834FC29}"/>
              </a:ext>
            </a:extLst>
          </p:cNvPr>
          <p:cNvSpPr>
            <a:spLocks noGrp="1"/>
          </p:cNvSpPr>
          <p:nvPr>
            <p:ph type="body" sz="quarter" idx="18" hasCustomPrompt="1"/>
          </p:nvPr>
        </p:nvSpPr>
        <p:spPr>
          <a:xfrm>
            <a:off x="1331640" y="1140594"/>
            <a:ext cx="7762875" cy="1784350"/>
          </a:xfrm>
          <a:prstGeom prst="rect">
            <a:avLst/>
          </a:prstGeom>
        </p:spPr>
        <p:txBody>
          <a:bodyPr/>
          <a:lstStyle>
            <a:lvl1pPr marL="0" indent="0">
              <a:buNone/>
              <a:defRPr sz="2400" b="1">
                <a:ln>
                  <a:solidFill>
                    <a:schemeClr val="tx1"/>
                  </a:solidFill>
                </a:ln>
                <a:solidFill>
                  <a:srgbClr val="FF0000"/>
                </a:solidFill>
                <a:latin typeface="Arial" panose="020B0604020202020204" pitchFamily="34" charset="0"/>
                <a:cs typeface="Arial" panose="020B0604020202020204" pitchFamily="34" charset="0"/>
              </a:defRPr>
            </a:lvl1pPr>
          </a:lstStyle>
          <a:p>
            <a:pPr lvl="0"/>
            <a:r>
              <a:rPr lang="pt-BR" dirty="0"/>
              <a:t>Editar Verso</a:t>
            </a:r>
          </a:p>
        </p:txBody>
      </p:sp>
      <p:sp>
        <p:nvSpPr>
          <p:cNvPr id="17" name="Espaço Reservado para Texto 16">
            <a:extLst>
              <a:ext uri="{FF2B5EF4-FFF2-40B4-BE49-F238E27FC236}">
                <a16:creationId xmlns:a16="http://schemas.microsoft.com/office/drawing/2014/main" id="{5C2F2770-EA01-47B8-88A9-9B0D5348B7D3}"/>
              </a:ext>
            </a:extLst>
          </p:cNvPr>
          <p:cNvSpPr>
            <a:spLocks noGrp="1"/>
          </p:cNvSpPr>
          <p:nvPr>
            <p:ph type="body" sz="quarter" idx="19" hasCustomPrompt="1"/>
          </p:nvPr>
        </p:nvSpPr>
        <p:spPr>
          <a:xfrm>
            <a:off x="1363937" y="3597275"/>
            <a:ext cx="7727950" cy="1922463"/>
          </a:xfrm>
          <a:prstGeom prst="rect">
            <a:avLst/>
          </a:prstGeom>
        </p:spPr>
        <p:txBody>
          <a:bodyPr/>
          <a:lstStyle>
            <a:lvl1pPr marL="0" indent="0">
              <a:buNone/>
              <a:defRPr sz="2000">
                <a:latin typeface="Arial" panose="020B0604020202020204" pitchFamily="34" charset="0"/>
                <a:cs typeface="Arial" panose="020B0604020202020204" pitchFamily="34" charset="0"/>
              </a:defRPr>
            </a:lvl1pPr>
          </a:lstStyle>
          <a:p>
            <a:pPr lvl="0"/>
            <a:r>
              <a:rPr lang="pt-BR" dirty="0"/>
              <a:t>Editar Objetivos</a:t>
            </a:r>
          </a:p>
        </p:txBody>
      </p:sp>
      <p:sp>
        <p:nvSpPr>
          <p:cNvPr id="19" name="Espaço Reservado para Texto 18">
            <a:extLst>
              <a:ext uri="{FF2B5EF4-FFF2-40B4-BE49-F238E27FC236}">
                <a16:creationId xmlns:a16="http://schemas.microsoft.com/office/drawing/2014/main" id="{31C48BD9-0094-4533-B8CB-F81FEF478640}"/>
              </a:ext>
            </a:extLst>
          </p:cNvPr>
          <p:cNvSpPr>
            <a:spLocks noGrp="1"/>
          </p:cNvSpPr>
          <p:nvPr>
            <p:ph type="body" sz="quarter" idx="20" hasCustomPrompt="1"/>
          </p:nvPr>
        </p:nvSpPr>
        <p:spPr>
          <a:xfrm>
            <a:off x="2195735" y="6032054"/>
            <a:ext cx="6864127" cy="781322"/>
          </a:xfrm>
          <a:prstGeom prst="rect">
            <a:avLst/>
          </a:prstGeom>
        </p:spPr>
        <p:txBody>
          <a:bodyPr/>
          <a:lstStyle>
            <a:lvl1pPr marL="0" indent="0" algn="l">
              <a:buNone/>
              <a:defRPr sz="20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Mensagem</a:t>
            </a:r>
          </a:p>
        </p:txBody>
      </p:sp>
    </p:spTree>
    <p:extLst>
      <p:ext uri="{BB962C8B-B14F-4D97-AF65-F5344CB8AC3E}">
        <p14:creationId xmlns:p14="http://schemas.microsoft.com/office/powerpoint/2010/main" val="20357652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PROFESSORES_2">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9" name="CaixaDeTexto 4">
            <a:extLst>
              <a:ext uri="{FF2B5EF4-FFF2-40B4-BE49-F238E27FC236}">
                <a16:creationId xmlns:a16="http://schemas.microsoft.com/office/drawing/2014/main" id="{313619B0-40F7-4455-8987-14A24E04CF76}"/>
              </a:ext>
            </a:extLst>
          </p:cNvPr>
          <p:cNvSpPr txBox="1">
            <a:spLocks noChangeArrowheads="1"/>
          </p:cNvSpPr>
          <p:nvPr userDrawn="1"/>
        </p:nvSpPr>
        <p:spPr bwMode="auto">
          <a:xfrm>
            <a:off x="1331640" y="1196752"/>
            <a:ext cx="779523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2000" b="1" dirty="0">
                <a:solidFill>
                  <a:srgbClr val="FF0000"/>
                </a:solidFill>
                <a:cs typeface="Times New Roman" panose="02020603050405020304" pitchFamily="18" charset="0"/>
              </a:rPr>
              <a:t>CRENÇAS FUNDAMENTAIS:</a:t>
            </a:r>
          </a:p>
          <a:p>
            <a:r>
              <a:rPr lang="pt-BR" sz="1800" dirty="0"/>
              <a:t>Alguns aspectos das seguintes crenças estão presentes na lição:</a:t>
            </a:r>
            <a:endParaRPr lang="pt-BR" sz="2000" dirty="0"/>
          </a:p>
        </p:txBody>
      </p:sp>
      <p:sp>
        <p:nvSpPr>
          <p:cNvPr id="11" name="Espaço Reservado para Texto 18">
            <a:extLst>
              <a:ext uri="{FF2B5EF4-FFF2-40B4-BE49-F238E27FC236}">
                <a16:creationId xmlns:a16="http://schemas.microsoft.com/office/drawing/2014/main" id="{3F1AF215-4F83-4AF7-BB74-6DDB2679349D}"/>
              </a:ext>
            </a:extLst>
          </p:cNvPr>
          <p:cNvSpPr>
            <a:spLocks noGrp="1"/>
          </p:cNvSpPr>
          <p:nvPr>
            <p:ph type="body" sz="quarter" idx="21" hasCustomPrompt="1"/>
          </p:nvPr>
        </p:nvSpPr>
        <p:spPr>
          <a:xfrm>
            <a:off x="1331848" y="1873860"/>
            <a:ext cx="3888224" cy="1271110"/>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crenças Fundamentais</a:t>
            </a:r>
          </a:p>
        </p:txBody>
      </p:sp>
      <p:sp>
        <p:nvSpPr>
          <p:cNvPr id="13" name="Espaço Reservado para Texto 18">
            <a:extLst>
              <a:ext uri="{FF2B5EF4-FFF2-40B4-BE49-F238E27FC236}">
                <a16:creationId xmlns:a16="http://schemas.microsoft.com/office/drawing/2014/main" id="{721F8098-1D38-41F5-8408-B0BDFE530413}"/>
              </a:ext>
            </a:extLst>
          </p:cNvPr>
          <p:cNvSpPr>
            <a:spLocks noGrp="1"/>
          </p:cNvSpPr>
          <p:nvPr>
            <p:ph type="body" sz="quarter" idx="22" hasCustomPrompt="1"/>
          </p:nvPr>
        </p:nvSpPr>
        <p:spPr>
          <a:xfrm>
            <a:off x="5238652" y="1873860"/>
            <a:ext cx="3888224" cy="1271110"/>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crenças Fundamentais</a:t>
            </a:r>
          </a:p>
        </p:txBody>
      </p:sp>
      <p:sp>
        <p:nvSpPr>
          <p:cNvPr id="18" name="CaixaDeTexto 4">
            <a:extLst>
              <a:ext uri="{FF2B5EF4-FFF2-40B4-BE49-F238E27FC236}">
                <a16:creationId xmlns:a16="http://schemas.microsoft.com/office/drawing/2014/main" id="{6D02E030-C45E-4F1B-86F3-1B252417FA36}"/>
              </a:ext>
            </a:extLst>
          </p:cNvPr>
          <p:cNvSpPr txBox="1">
            <a:spLocks noChangeArrowheads="1"/>
          </p:cNvSpPr>
          <p:nvPr userDrawn="1"/>
        </p:nvSpPr>
        <p:spPr bwMode="auto">
          <a:xfrm>
            <a:off x="1331640" y="3140968"/>
            <a:ext cx="77952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1400" b="1" dirty="0">
                <a:solidFill>
                  <a:srgbClr val="FF0000"/>
                </a:solidFill>
                <a:cs typeface="Times New Roman" panose="02020603050405020304" pitchFamily="18" charset="0"/>
              </a:rPr>
              <a:t>Resumo da Lição:</a:t>
            </a:r>
            <a:endParaRPr lang="pt-BR" sz="2000" dirty="0"/>
          </a:p>
        </p:txBody>
      </p:sp>
      <p:sp>
        <p:nvSpPr>
          <p:cNvPr id="20" name="Espaço Reservado para Texto 18">
            <a:extLst>
              <a:ext uri="{FF2B5EF4-FFF2-40B4-BE49-F238E27FC236}">
                <a16:creationId xmlns:a16="http://schemas.microsoft.com/office/drawing/2014/main" id="{69E52E62-E43F-468F-B7DA-7D14CC787709}"/>
              </a:ext>
            </a:extLst>
          </p:cNvPr>
          <p:cNvSpPr>
            <a:spLocks noGrp="1"/>
          </p:cNvSpPr>
          <p:nvPr>
            <p:ph type="body" sz="quarter" idx="23" hasCustomPrompt="1"/>
          </p:nvPr>
        </p:nvSpPr>
        <p:spPr>
          <a:xfrm>
            <a:off x="1331847" y="3448745"/>
            <a:ext cx="7763391" cy="2422235"/>
          </a:xfrm>
          <a:prstGeom prst="rect">
            <a:avLst/>
          </a:prstGeom>
        </p:spPr>
        <p:txBody>
          <a:bodyPr/>
          <a:lstStyle>
            <a:lvl1pPr marL="0" indent="0" algn="l">
              <a:buNone/>
              <a:defRPr sz="2000" b="1" i="0">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Resumo da Lição</a:t>
            </a:r>
          </a:p>
        </p:txBody>
      </p:sp>
      <p:sp>
        <p:nvSpPr>
          <p:cNvPr id="2" name="CaixaDeTexto 5">
            <a:extLst>
              <a:ext uri="{FF2B5EF4-FFF2-40B4-BE49-F238E27FC236}">
                <a16:creationId xmlns:a16="http://schemas.microsoft.com/office/drawing/2014/main" id="{072719D8-ADE9-C1B6-71C1-CE4B4E4D06FA}"/>
              </a:ext>
            </a:extLst>
          </p:cNvPr>
          <p:cNvSpPr txBox="1">
            <a:spLocks noChangeArrowheads="1"/>
          </p:cNvSpPr>
          <p:nvPr userDrawn="1"/>
        </p:nvSpPr>
        <p:spPr bwMode="auto">
          <a:xfrm>
            <a:off x="1390921" y="5737524"/>
            <a:ext cx="75015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pt-BR" altLang="pt-BR" b="1" dirty="0">
                <a:solidFill>
                  <a:srgbClr val="FF0000"/>
                </a:solidFill>
              </a:rPr>
              <a:t>IDEIA CENTRAL</a:t>
            </a:r>
            <a:endParaRPr lang="pt-BR" altLang="pt-BR" b="1" dirty="0"/>
          </a:p>
        </p:txBody>
      </p:sp>
      <p:sp>
        <p:nvSpPr>
          <p:cNvPr id="3" name="Espaço Reservado para Texto 18">
            <a:extLst>
              <a:ext uri="{FF2B5EF4-FFF2-40B4-BE49-F238E27FC236}">
                <a16:creationId xmlns:a16="http://schemas.microsoft.com/office/drawing/2014/main" id="{90211C64-CFC9-36BD-6FDD-89CDF6BE641E}"/>
              </a:ext>
            </a:extLst>
          </p:cNvPr>
          <p:cNvSpPr>
            <a:spLocks noGrp="1"/>
          </p:cNvSpPr>
          <p:nvPr>
            <p:ph type="body" sz="quarter" idx="20" hasCustomPrompt="1"/>
          </p:nvPr>
        </p:nvSpPr>
        <p:spPr>
          <a:xfrm>
            <a:off x="2195735" y="6032054"/>
            <a:ext cx="6864127" cy="781322"/>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Mensagem</a:t>
            </a:r>
          </a:p>
        </p:txBody>
      </p:sp>
    </p:spTree>
    <p:extLst>
      <p:ext uri="{BB962C8B-B14F-4D97-AF65-F5344CB8AC3E}">
        <p14:creationId xmlns:p14="http://schemas.microsoft.com/office/powerpoint/2010/main" val="37885462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Oracao">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8E5A9A2E-75BA-6EB2-BB82-8D14037490F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1304" y="692697"/>
            <a:ext cx="7792696" cy="6126114"/>
          </a:xfrm>
          <a:prstGeom prst="rect">
            <a:avLst/>
          </a:prstGeom>
        </p:spPr>
      </p:pic>
      <p:sp>
        <p:nvSpPr>
          <p:cNvPr id="2" name="Retângulo 1">
            <a:extLst>
              <a:ext uri="{FF2B5EF4-FFF2-40B4-BE49-F238E27FC236}">
                <a16:creationId xmlns:a16="http://schemas.microsoft.com/office/drawing/2014/main" id="{1B78B434-828C-455F-94EB-9C26D24F0752}"/>
              </a:ext>
            </a:extLst>
          </p:cNvPr>
          <p:cNvSpPr/>
          <p:nvPr userDrawn="1"/>
        </p:nvSpPr>
        <p:spPr>
          <a:xfrm>
            <a:off x="7725449" y="39189"/>
            <a:ext cx="1393074"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Oração</a:t>
            </a:r>
            <a:endParaRPr lang="pt-BR" altLang="pt-BR" sz="3200" dirty="0"/>
          </a:p>
        </p:txBody>
      </p:sp>
      <p:pic>
        <p:nvPicPr>
          <p:cNvPr id="6" name="Imagem 5">
            <a:extLst>
              <a:ext uri="{FF2B5EF4-FFF2-40B4-BE49-F238E27FC236}">
                <a16:creationId xmlns:a16="http://schemas.microsoft.com/office/drawing/2014/main" id="{CB738B1D-349F-0BDE-E14D-5E5CC6E93525}"/>
              </a:ext>
            </a:extLst>
          </p:cNvPr>
          <p:cNvPicPr>
            <a:picLocks noChangeAspect="1"/>
          </p:cNvPicPr>
          <p:nvPr userDrawn="1"/>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123728" y="1196752"/>
            <a:ext cx="3843251" cy="3150524"/>
          </a:xfrm>
          <a:prstGeom prst="rect">
            <a:avLst/>
          </a:prstGeom>
        </p:spPr>
      </p:pic>
    </p:spTree>
    <p:extLst>
      <p:ext uri="{BB962C8B-B14F-4D97-AF65-F5344CB8AC3E}">
        <p14:creationId xmlns:p14="http://schemas.microsoft.com/office/powerpoint/2010/main" val="27796333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Oracao_Texto">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C17083B0-3545-7DDF-A1B2-EE3CAD15FAF3}"/>
              </a:ext>
            </a:extLst>
          </p:cNvPr>
          <p:cNvPicPr>
            <a:picLocks noChangeAspect="1"/>
          </p:cNvPicPr>
          <p:nvPr userDrawn="1"/>
        </p:nvPicPr>
        <p:blipFill>
          <a:blip r:embed="rId2">
            <a:extLst>
              <a:ext uri="{28A0092B-C50C-407E-A947-70E740481C1C}">
                <a14:useLocalDpi xmlns:a14="http://schemas.microsoft.com/office/drawing/2010/main" val="0"/>
              </a:ext>
            </a:extLst>
          </a:blip>
          <a:srcRect l="15208"/>
          <a:stretch>
            <a:fillRect/>
          </a:stretch>
        </p:blipFill>
        <p:spPr>
          <a:xfrm>
            <a:off x="1351304" y="692696"/>
            <a:ext cx="7753368" cy="5143500"/>
          </a:xfrm>
          <a:prstGeom prst="rect">
            <a:avLst/>
          </a:prstGeom>
        </p:spPr>
      </p:pic>
      <p:sp>
        <p:nvSpPr>
          <p:cNvPr id="2" name="Retângulo 1">
            <a:extLst>
              <a:ext uri="{FF2B5EF4-FFF2-40B4-BE49-F238E27FC236}">
                <a16:creationId xmlns:a16="http://schemas.microsoft.com/office/drawing/2014/main" id="{1B78B434-828C-455F-94EB-9C26D24F0752}"/>
              </a:ext>
            </a:extLst>
          </p:cNvPr>
          <p:cNvSpPr/>
          <p:nvPr userDrawn="1"/>
        </p:nvSpPr>
        <p:spPr>
          <a:xfrm>
            <a:off x="7725449" y="39189"/>
            <a:ext cx="1393074"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Oração</a:t>
            </a:r>
            <a:endParaRPr lang="pt-BR" altLang="pt-BR" sz="3200" dirty="0"/>
          </a:p>
        </p:txBody>
      </p:sp>
    </p:spTree>
    <p:extLst>
      <p:ext uri="{BB962C8B-B14F-4D97-AF65-F5344CB8AC3E}">
        <p14:creationId xmlns:p14="http://schemas.microsoft.com/office/powerpoint/2010/main" val="41163584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Azul - Geral">
    <p:spTree>
      <p:nvGrpSpPr>
        <p:cNvPr id="1" name=""/>
        <p:cNvGrpSpPr/>
        <p:nvPr/>
      </p:nvGrpSpPr>
      <p:grpSpPr>
        <a:xfrm>
          <a:off x="0" y="0"/>
          <a:ext cx="0" cy="0"/>
          <a:chOff x="0" y="0"/>
          <a:chExt cx="0" cy="0"/>
        </a:xfrm>
      </p:grpSpPr>
      <p:sp>
        <p:nvSpPr>
          <p:cNvPr id="3" name="Date Placeholder 1">
            <a:extLst>
              <a:ext uri="{FF2B5EF4-FFF2-40B4-BE49-F238E27FC236}">
                <a16:creationId xmlns:a16="http://schemas.microsoft.com/office/drawing/2014/main" id="{210AE69C-CED1-3910-FD39-A87CBC65A807}"/>
              </a:ext>
            </a:extLst>
          </p:cNvPr>
          <p:cNvSpPr>
            <a:spLocks noGrp="1"/>
          </p:cNvSpPr>
          <p:nvPr>
            <p:ph type="dt" sz="half" idx="10"/>
          </p:nvPr>
        </p:nvSpPr>
        <p:spPr>
          <a:xfrm>
            <a:off x="0" y="0"/>
            <a:ext cx="0" cy="0"/>
          </a:xfrm>
        </p:spPr>
        <p:txBody>
          <a:bodyPr/>
          <a:lstStyle/>
          <a:p>
            <a:fld id="{913A3F87-000E-7646-95A8-ED14C0EB8E0A}" type="datetimeFigureOut">
              <a:rPr lang="en-US" smtClean="0"/>
              <a:t>8/9/2026</a:t>
            </a:fld>
            <a:endParaRPr lang="en-US"/>
          </a:p>
        </p:txBody>
      </p:sp>
      <p:sp>
        <p:nvSpPr>
          <p:cNvPr id="5" name="Footer Placeholder 2">
            <a:extLst>
              <a:ext uri="{FF2B5EF4-FFF2-40B4-BE49-F238E27FC236}">
                <a16:creationId xmlns:a16="http://schemas.microsoft.com/office/drawing/2014/main" id="{A2C7BD27-461A-B2E9-B8FC-3A5CA94F2FC2}"/>
              </a:ext>
            </a:extLst>
          </p:cNvPr>
          <p:cNvSpPr>
            <a:spLocks noGrp="1"/>
          </p:cNvSpPr>
          <p:nvPr>
            <p:ph type="ftr" sz="quarter" idx="11"/>
          </p:nvPr>
        </p:nvSpPr>
        <p:spPr>
          <a:xfrm>
            <a:off x="0" y="0"/>
            <a:ext cx="0" cy="0"/>
          </a:xfrm>
        </p:spPr>
        <p:txBody>
          <a:bodyPr/>
          <a:lstStyle/>
          <a:p>
            <a:endParaRPr lang="en-US"/>
          </a:p>
        </p:txBody>
      </p:sp>
      <p:sp>
        <p:nvSpPr>
          <p:cNvPr id="6" name="Slide Number Placeholder 3">
            <a:extLst>
              <a:ext uri="{FF2B5EF4-FFF2-40B4-BE49-F238E27FC236}">
                <a16:creationId xmlns:a16="http://schemas.microsoft.com/office/drawing/2014/main" id="{38FD5F98-50EA-C4AB-E029-AFC1722EAD82}"/>
              </a:ext>
            </a:extLst>
          </p:cNvPr>
          <p:cNvSpPr>
            <a:spLocks noGrp="1"/>
          </p:cNvSpPr>
          <p:nvPr>
            <p:ph type="sldNum" sz="quarter" idx="12"/>
          </p:nvPr>
        </p:nvSpPr>
        <p:spPr>
          <a:xfrm>
            <a:off x="0" y="0"/>
            <a:ext cx="0" cy="0"/>
          </a:xfrm>
        </p:spPr>
        <p:txBody>
          <a:bodyPr/>
          <a:lstStyle/>
          <a:p>
            <a:fld id="{69F6E587-034D-8D44-B3A1-236A0616207A}" type="slidenum">
              <a:rPr lang="en-US" smtClean="0"/>
              <a:t>‹nº›</a:t>
            </a:fld>
            <a:endParaRPr lang="en-US"/>
          </a:p>
        </p:txBody>
      </p:sp>
      <p:sp>
        <p:nvSpPr>
          <p:cNvPr id="7" name="Espaço Reservado para Imagem 5">
            <a:extLst>
              <a:ext uri="{FF2B5EF4-FFF2-40B4-BE49-F238E27FC236}">
                <a16:creationId xmlns:a16="http://schemas.microsoft.com/office/drawing/2014/main" id="{63A5218E-CCC1-F30C-403A-23B840A77033}"/>
              </a:ext>
            </a:extLst>
          </p:cNvPr>
          <p:cNvSpPr>
            <a:spLocks noGrp="1" noChangeAspect="1"/>
          </p:cNvSpPr>
          <p:nvPr>
            <p:ph type="pic" sz="quarter" idx="13"/>
          </p:nvPr>
        </p:nvSpPr>
        <p:spPr>
          <a:xfrm>
            <a:off x="1332000" y="720000"/>
            <a:ext cx="7761600" cy="6062400"/>
          </a:xfrm>
          <a:prstGeom prst="rect">
            <a:avLst/>
          </a:prstGeom>
        </p:spPr>
        <p:txBody>
          <a:bodyPr/>
          <a:lstStyle/>
          <a:p>
            <a:endParaRPr lang="pt-BR"/>
          </a:p>
        </p:txBody>
      </p:sp>
      <p:sp>
        <p:nvSpPr>
          <p:cNvPr id="8" name="Espaço Reservado para Texto 31">
            <a:extLst>
              <a:ext uri="{FF2B5EF4-FFF2-40B4-BE49-F238E27FC236}">
                <a16:creationId xmlns:a16="http://schemas.microsoft.com/office/drawing/2014/main" id="{7FDF71B7-1797-7DBD-39D6-A97BDB449601}"/>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
        <p:nvSpPr>
          <p:cNvPr id="9" name="Espaço Reservado para Texto 6">
            <a:extLst>
              <a:ext uri="{FF2B5EF4-FFF2-40B4-BE49-F238E27FC236}">
                <a16:creationId xmlns:a16="http://schemas.microsoft.com/office/drawing/2014/main" id="{0DEF83B2-18EE-E243-5394-59212D27040F}"/>
              </a:ext>
            </a:extLst>
          </p:cNvPr>
          <p:cNvSpPr>
            <a:spLocks noGrp="1" noChangeAspect="1"/>
          </p:cNvSpPr>
          <p:nvPr>
            <p:ph type="body" sz="quarter" idx="16" hasCustomPrompt="1"/>
          </p:nvPr>
        </p:nvSpPr>
        <p:spPr>
          <a:xfrm>
            <a:off x="1332000" y="720000"/>
            <a:ext cx="7761600" cy="6062400"/>
          </a:xfrm>
          <a:prstGeom prst="rect">
            <a:avLst/>
          </a:prstGeom>
          <a:solidFill>
            <a:schemeClr val="bg1">
              <a:alpha val="50000"/>
            </a:schemeClr>
          </a:solidFill>
        </p:spPr>
        <p:txBody>
          <a:bodyPr/>
          <a:lstStyle>
            <a:lvl1pPr>
              <a:buNone/>
              <a:defRPr sz="2800" b="1"/>
            </a:lvl1pPr>
          </a:lstStyle>
          <a:p>
            <a:pPr lvl="0"/>
            <a:r>
              <a:rPr lang="pt-BR" dirty="0"/>
              <a:t>Texto</a:t>
            </a:r>
          </a:p>
        </p:txBody>
      </p:sp>
    </p:spTree>
    <p:extLst>
      <p:ext uri="{BB962C8B-B14F-4D97-AF65-F5344CB8AC3E}">
        <p14:creationId xmlns:p14="http://schemas.microsoft.com/office/powerpoint/2010/main" val="3944311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APA - 3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8ADDD79A-D920-41C3-8B42-9C09D536E12A}"/>
              </a:ext>
            </a:extLst>
          </p:cNvPr>
          <p:cNvSpPr/>
          <p:nvPr userDrawn="1"/>
        </p:nvSpPr>
        <p:spPr>
          <a:xfrm>
            <a:off x="7824788" y="0"/>
            <a:ext cx="1306512" cy="6858000"/>
          </a:xfrm>
          <a:prstGeom prst="rect">
            <a:avLst/>
          </a:prstGeom>
          <a:gradFill>
            <a:gsLst>
              <a:gs pos="0">
                <a:srgbClr val="FFCC99"/>
              </a:gs>
              <a:gs pos="35000">
                <a:srgbClr val="FFFFCC"/>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pic>
        <p:nvPicPr>
          <p:cNvPr id="6" name="Imagem 2">
            <a:extLst>
              <a:ext uri="{FF2B5EF4-FFF2-40B4-BE49-F238E27FC236}">
                <a16:creationId xmlns:a16="http://schemas.microsoft.com/office/drawing/2014/main" id="{E43027F8-5C85-4EEB-8003-2662B12BB11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AC1FCAAA-BC94-45C3-A1C7-8AA7D59A2891}"/>
              </a:ext>
            </a:extLst>
          </p:cNvPr>
          <p:cNvSpPr/>
          <p:nvPr userDrawn="1"/>
        </p:nvSpPr>
        <p:spPr>
          <a:xfrm>
            <a:off x="0" y="0"/>
            <a:ext cx="1306513" cy="6858000"/>
          </a:xfrm>
          <a:prstGeom prst="rect">
            <a:avLst/>
          </a:prstGeom>
          <a:gradFill>
            <a:gsLst>
              <a:gs pos="0">
                <a:schemeClr val="tx1"/>
              </a:gs>
              <a:gs pos="35000">
                <a:schemeClr val="bg2">
                  <a:lumMod val="25000"/>
                </a:schemeClr>
              </a:gs>
              <a:gs pos="69000">
                <a:srgbClr val="C00000"/>
              </a:gs>
              <a:gs pos="100000">
                <a:srgbClr val="FF00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8" name="Retângulo 7">
            <a:extLst>
              <a:ext uri="{FF2B5EF4-FFF2-40B4-BE49-F238E27FC236}">
                <a16:creationId xmlns:a16="http://schemas.microsoft.com/office/drawing/2014/main" id="{260E8798-3089-4654-B145-191D65A7559E}"/>
              </a:ext>
            </a:extLst>
          </p:cNvPr>
          <p:cNvSpPr/>
          <p:nvPr userDrawn="1"/>
        </p:nvSpPr>
        <p:spPr>
          <a:xfrm>
            <a:off x="1303338" y="0"/>
            <a:ext cx="1308100" cy="6858000"/>
          </a:xfrm>
          <a:prstGeom prst="rect">
            <a:avLst/>
          </a:prstGeom>
          <a:gradFill>
            <a:gsLst>
              <a:gs pos="0">
                <a:schemeClr val="bg2">
                  <a:lumMod val="25000"/>
                </a:schemeClr>
              </a:gs>
              <a:gs pos="35000">
                <a:srgbClr val="C00000"/>
              </a:gs>
              <a:gs pos="69000">
                <a:srgbClr val="FF0000"/>
              </a:gs>
              <a:gs pos="100000">
                <a:srgbClr val="FF66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665E3C04-3FA6-4154-B10B-44D0705381B6}"/>
              </a:ext>
            </a:extLst>
          </p:cNvPr>
          <p:cNvSpPr/>
          <p:nvPr userDrawn="1"/>
        </p:nvSpPr>
        <p:spPr>
          <a:xfrm>
            <a:off x="2606675" y="0"/>
            <a:ext cx="1306513" cy="6858000"/>
          </a:xfrm>
          <a:prstGeom prst="rect">
            <a:avLst/>
          </a:prstGeom>
          <a:gradFill>
            <a:gsLst>
              <a:gs pos="0">
                <a:srgbClr val="C00000"/>
              </a:gs>
              <a:gs pos="35000">
                <a:srgbClr val="FF0000"/>
              </a:gs>
              <a:gs pos="69000">
                <a:srgbClr val="FF6600"/>
              </a:gs>
              <a:gs pos="100000">
                <a:srgbClr val="FF99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0" name="Retângulo 9">
            <a:extLst>
              <a:ext uri="{FF2B5EF4-FFF2-40B4-BE49-F238E27FC236}">
                <a16:creationId xmlns:a16="http://schemas.microsoft.com/office/drawing/2014/main" id="{40001024-0A58-4D82-87CB-F596C2843D9A}"/>
              </a:ext>
            </a:extLst>
          </p:cNvPr>
          <p:cNvSpPr/>
          <p:nvPr userDrawn="1"/>
        </p:nvSpPr>
        <p:spPr>
          <a:xfrm>
            <a:off x="3911600" y="0"/>
            <a:ext cx="1308100" cy="6858000"/>
          </a:xfrm>
          <a:prstGeom prst="rect">
            <a:avLst/>
          </a:prstGeom>
          <a:gradFill>
            <a:gsLst>
              <a:gs pos="0">
                <a:srgbClr val="FF0000"/>
              </a:gs>
              <a:gs pos="35000">
                <a:srgbClr val="FF6600"/>
              </a:gs>
              <a:gs pos="69000">
                <a:srgbClr val="FF9966"/>
              </a:gs>
              <a:gs pos="100000">
                <a:srgbClr val="FFCC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1" name="Retângulo 10">
            <a:extLst>
              <a:ext uri="{FF2B5EF4-FFF2-40B4-BE49-F238E27FC236}">
                <a16:creationId xmlns:a16="http://schemas.microsoft.com/office/drawing/2014/main" id="{EF903E1F-AC4D-418A-A81B-D801C0F54471}"/>
              </a:ext>
            </a:extLst>
          </p:cNvPr>
          <p:cNvSpPr/>
          <p:nvPr userDrawn="1"/>
        </p:nvSpPr>
        <p:spPr>
          <a:xfrm>
            <a:off x="5216525" y="0"/>
            <a:ext cx="1306513" cy="6858000"/>
          </a:xfrm>
          <a:prstGeom prst="rect">
            <a:avLst/>
          </a:prstGeom>
          <a:gradFill>
            <a:gsLst>
              <a:gs pos="0">
                <a:srgbClr val="FF6600"/>
              </a:gs>
              <a:gs pos="35000">
                <a:srgbClr val="FF9966"/>
              </a:gs>
              <a:gs pos="69000">
                <a:srgbClr val="FFCC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2" name="Retângulo 11">
            <a:extLst>
              <a:ext uri="{FF2B5EF4-FFF2-40B4-BE49-F238E27FC236}">
                <a16:creationId xmlns:a16="http://schemas.microsoft.com/office/drawing/2014/main" id="{C6D2BD42-83ED-4F60-AE5F-0AA094B621B8}"/>
              </a:ext>
            </a:extLst>
          </p:cNvPr>
          <p:cNvSpPr/>
          <p:nvPr userDrawn="1"/>
        </p:nvSpPr>
        <p:spPr>
          <a:xfrm>
            <a:off x="6519863" y="0"/>
            <a:ext cx="1308100" cy="6858000"/>
          </a:xfrm>
          <a:prstGeom prst="rect">
            <a:avLst/>
          </a:prstGeom>
          <a:gradFill>
            <a:gsLst>
              <a:gs pos="0">
                <a:srgbClr val="FF9966"/>
              </a:gs>
              <a:gs pos="35000">
                <a:srgbClr val="FFCC99"/>
              </a:gs>
              <a:gs pos="69000">
                <a:srgbClr val="FFFFCC"/>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22" name="CaixaDeTexto 21">
            <a:extLst>
              <a:ext uri="{FF2B5EF4-FFF2-40B4-BE49-F238E27FC236}">
                <a16:creationId xmlns:a16="http://schemas.microsoft.com/office/drawing/2014/main" id="{1FBD7948-5F0C-42DE-946E-3AD610BF75E6}"/>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Trimestre</a:t>
            </a:r>
          </a:p>
          <a:p>
            <a:pPr>
              <a:defRPr/>
            </a:pPr>
            <a:endParaRPr lang="pt-BR" altLang="pt-BR" dirty="0">
              <a:solidFill>
                <a:schemeClr val="bg1"/>
              </a:solidFill>
            </a:endParaRPr>
          </a:p>
          <a:p>
            <a:pPr>
              <a:defRPr/>
            </a:pPr>
            <a:r>
              <a:rPr lang="pt-BR" altLang="pt-BR" dirty="0">
                <a:solidFill>
                  <a:schemeClr val="bg1"/>
                </a:solidFill>
              </a:rPr>
              <a:t>  Ano </a:t>
            </a:r>
          </a:p>
          <a:p>
            <a:pPr>
              <a:defRPr/>
            </a:pPr>
            <a:endParaRPr lang="pt-BR" altLang="pt-BR" dirty="0">
              <a:solidFill>
                <a:schemeClr val="bg1"/>
              </a:solidFill>
            </a:endParaRPr>
          </a:p>
          <a:p>
            <a:pPr>
              <a:defRPr/>
            </a:pPr>
            <a:r>
              <a:rPr lang="pt-BR" altLang="pt-BR" dirty="0">
                <a:solidFill>
                  <a:schemeClr val="bg1"/>
                </a:solidFill>
              </a:rPr>
              <a:t> </a:t>
            </a:r>
          </a:p>
        </p:txBody>
      </p:sp>
      <p:sp>
        <p:nvSpPr>
          <p:cNvPr id="26" name="CaixaDeTexto 25">
            <a:extLst>
              <a:ext uri="{FF2B5EF4-FFF2-40B4-BE49-F238E27FC236}">
                <a16:creationId xmlns:a16="http://schemas.microsoft.com/office/drawing/2014/main" id="{843DF8E8-6ABA-475D-9E78-D322E2AD317C}"/>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7" name="CaixaDeTexto 26">
            <a:extLst>
              <a:ext uri="{FF2B5EF4-FFF2-40B4-BE49-F238E27FC236}">
                <a16:creationId xmlns:a16="http://schemas.microsoft.com/office/drawing/2014/main" id="{F5321713-A3B4-46EA-8F20-54B025239458}"/>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3º</a:t>
            </a:r>
          </a:p>
        </p:txBody>
      </p:sp>
      <p:sp>
        <p:nvSpPr>
          <p:cNvPr id="28" name="Retângulo 27">
            <a:extLst>
              <a:ext uri="{FF2B5EF4-FFF2-40B4-BE49-F238E27FC236}">
                <a16:creationId xmlns:a16="http://schemas.microsoft.com/office/drawing/2014/main" id="{BB4C901B-E4F1-41E3-B5EE-A898B9A1E16D}"/>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D7E1C28C-4918-4427-9C91-2D8B3C983076}"/>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02594B19-989D-BB95-5376-035A92FD5A3B}"/>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 name="Retângulo 2">
            <a:extLst>
              <a:ext uri="{FF2B5EF4-FFF2-40B4-BE49-F238E27FC236}">
                <a16:creationId xmlns:a16="http://schemas.microsoft.com/office/drawing/2014/main" id="{5FFCCF2E-3580-C76B-C1D4-FC5DCA6D8274}"/>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4" name="Retângulo 3">
            <a:extLst>
              <a:ext uri="{FF2B5EF4-FFF2-40B4-BE49-F238E27FC236}">
                <a16:creationId xmlns:a16="http://schemas.microsoft.com/office/drawing/2014/main" id="{BF4BA64A-3CE1-D415-875B-ABA507344965}"/>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17" name="Imagem 16">
            <a:extLst>
              <a:ext uri="{FF2B5EF4-FFF2-40B4-BE49-F238E27FC236}">
                <a16:creationId xmlns:a16="http://schemas.microsoft.com/office/drawing/2014/main" id="{D14CA004-6D37-F317-3519-B3EF7BAAC30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8" name="Imagem 17">
            <a:extLst>
              <a:ext uri="{FF2B5EF4-FFF2-40B4-BE49-F238E27FC236}">
                <a16:creationId xmlns:a16="http://schemas.microsoft.com/office/drawing/2014/main" id="{F9FBBD01-8A5F-723E-C32F-BECFD86DD27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9" name="Imagem 18">
            <a:extLst>
              <a:ext uri="{FF2B5EF4-FFF2-40B4-BE49-F238E27FC236}">
                <a16:creationId xmlns:a16="http://schemas.microsoft.com/office/drawing/2014/main" id="{7B962CF4-C43B-B006-EB64-29EDF4D13299}"/>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14" name="Imagem 13">
            <a:extLst>
              <a:ext uri="{FF2B5EF4-FFF2-40B4-BE49-F238E27FC236}">
                <a16:creationId xmlns:a16="http://schemas.microsoft.com/office/drawing/2014/main" id="{8B97051D-DD62-4D3C-1D9A-5C17AE057E9D}"/>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5" name="Imagem 14">
            <a:extLst>
              <a:ext uri="{FF2B5EF4-FFF2-40B4-BE49-F238E27FC236}">
                <a16:creationId xmlns:a16="http://schemas.microsoft.com/office/drawing/2014/main" id="{9D5264EE-8A12-313A-C625-6A7E5BE6A88A}"/>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23988000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Vermelho Assunto do mes">
    <p:spTree>
      <p:nvGrpSpPr>
        <p:cNvPr id="1" name=""/>
        <p:cNvGrpSpPr/>
        <p:nvPr/>
      </p:nvGrpSpPr>
      <p:grpSpPr>
        <a:xfrm>
          <a:off x="0" y="0"/>
          <a:ext cx="0" cy="0"/>
          <a:chOff x="0" y="0"/>
          <a:chExt cx="0" cy="0"/>
        </a:xfrm>
      </p:grpSpPr>
      <p:sp>
        <p:nvSpPr>
          <p:cNvPr id="18" name="Espaço Reservado para Texto 14"/>
          <p:cNvSpPr>
            <a:spLocks noGrp="1"/>
          </p:cNvSpPr>
          <p:nvPr>
            <p:ph type="body" sz="quarter" idx="10" hasCustomPrompt="1"/>
          </p:nvPr>
        </p:nvSpPr>
        <p:spPr>
          <a:xfrm>
            <a:off x="1331640" y="684383"/>
            <a:ext cx="7812360" cy="988841"/>
          </a:xfrm>
          <a:prstGeom prst="rect">
            <a:avLst/>
          </a:prstGeom>
          <a:solidFill>
            <a:srgbClr val="FF0000"/>
          </a:solidFill>
        </p:spPr>
        <p:txBody>
          <a:bodyPr anchor="ctr" anchorCtr="1"/>
          <a:lstStyle>
            <a:lvl1pPr algn="ctr">
              <a:buNone/>
              <a:defRPr sz="4000" baseline="0">
                <a:solidFill>
                  <a:schemeClr val="bg1"/>
                </a:solidFill>
              </a:defRPr>
            </a:lvl1pPr>
            <a:lvl2pPr algn="ctr">
              <a:buNone/>
              <a:defRPr sz="40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
        <p:nvSpPr>
          <p:cNvPr id="19" name="Espaço Reservado para Imagem 16"/>
          <p:cNvSpPr>
            <a:spLocks noGrp="1" noChangeAspect="1"/>
          </p:cNvSpPr>
          <p:nvPr>
            <p:ph type="pic" sz="quarter" idx="11"/>
          </p:nvPr>
        </p:nvSpPr>
        <p:spPr>
          <a:xfrm>
            <a:off x="1353600" y="1688400"/>
            <a:ext cx="7740000" cy="5126400"/>
          </a:xfrm>
          <a:prstGeom prst="rect">
            <a:avLst/>
          </a:prstGeom>
        </p:spPr>
        <p:txBody>
          <a:bodyPr/>
          <a:lstStyle>
            <a:lvl1pPr marL="0" indent="0">
              <a:buNone/>
              <a:defRPr/>
            </a:lvl1pPr>
          </a:lstStyle>
          <a:p>
            <a:pPr lvl="0"/>
            <a:r>
              <a:rPr lang="pt-BR" noProof="0" dirty="0"/>
              <a:t>Clique no ícone para adicionar uma imagem</a:t>
            </a:r>
          </a:p>
        </p:txBody>
      </p:sp>
    </p:spTree>
    <p:extLst>
      <p:ext uri="{BB962C8B-B14F-4D97-AF65-F5344CB8AC3E}">
        <p14:creationId xmlns:p14="http://schemas.microsoft.com/office/powerpoint/2010/main" val="76375374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Vermelho Oracao">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Oração</a:t>
            </a:r>
          </a:p>
        </p:txBody>
      </p:sp>
    </p:spTree>
    <p:extLst>
      <p:ext uri="{BB962C8B-B14F-4D97-AF65-F5344CB8AC3E}">
        <p14:creationId xmlns:p14="http://schemas.microsoft.com/office/powerpoint/2010/main" val="14778276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Reflexao">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Reflexão</a:t>
            </a:r>
          </a:p>
        </p:txBody>
      </p:sp>
    </p:spTree>
    <p:extLst>
      <p:ext uri="{BB962C8B-B14F-4D97-AF65-F5344CB8AC3E}">
        <p14:creationId xmlns:p14="http://schemas.microsoft.com/office/powerpoint/2010/main" val="378664226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Faça">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Faça</a:t>
            </a:r>
          </a:p>
        </p:txBody>
      </p:sp>
    </p:spTree>
    <p:extLst>
      <p:ext uri="{BB962C8B-B14F-4D97-AF65-F5344CB8AC3E}">
        <p14:creationId xmlns:p14="http://schemas.microsoft.com/office/powerpoint/2010/main" val="173463096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Vermelho Tit Versos 2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589A79DF-4307-48BC-B539-DDE98B1D3D15}"/>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00B050"/>
                </a:solidFill>
                <a:effectLst>
                  <a:outerShdw blurRad="38100" dist="38100" dir="2700000" algn="tl">
                    <a:srgbClr val="000000">
                      <a:alpha val="43137"/>
                    </a:srgbClr>
                  </a:outerShdw>
                </a:effectLst>
                <a:latin typeface="+mn-lt"/>
                <a:cs typeface="+mn-cs"/>
              </a:rPr>
              <a:t>2º Trimestre</a:t>
            </a:r>
          </a:p>
        </p:txBody>
      </p:sp>
      <p:sp>
        <p:nvSpPr>
          <p:cNvPr id="7" name="Retângulo 6">
            <a:extLst>
              <a:ext uri="{FF2B5EF4-FFF2-40B4-BE49-F238E27FC236}">
                <a16:creationId xmlns:a16="http://schemas.microsoft.com/office/drawing/2014/main" id="{5EA1C8CC-24FB-481F-91D0-B9686430300C}"/>
              </a:ext>
            </a:extLst>
          </p:cNvPr>
          <p:cNvSpPr/>
          <p:nvPr userDrawn="1"/>
        </p:nvSpPr>
        <p:spPr>
          <a:xfrm rot="19154456">
            <a:off x="1055615" y="3172153"/>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rgbClr val="FFFF00"/>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81320693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Verso para Decorar">
    <p:spTree>
      <p:nvGrpSpPr>
        <p:cNvPr id="1" name=""/>
        <p:cNvGrpSpPr/>
        <p:nvPr/>
      </p:nvGrpSpPr>
      <p:grpSpPr>
        <a:xfrm>
          <a:off x="0" y="0"/>
          <a:ext cx="0" cy="0"/>
          <a:chOff x="0" y="0"/>
          <a:chExt cx="0" cy="0"/>
        </a:xfrm>
      </p:grpSpPr>
      <p:sp>
        <p:nvSpPr>
          <p:cNvPr id="11" name="CaixaDeTexto 10">
            <a:extLst>
              <a:ext uri="{FF2B5EF4-FFF2-40B4-BE49-F238E27FC236}">
                <a16:creationId xmlns:a16="http://schemas.microsoft.com/office/drawing/2014/main" id="{018FBBC4-C48F-4AF2-8A1F-359753D3484E}"/>
              </a:ext>
            </a:extLst>
          </p:cNvPr>
          <p:cNvSpPr txBox="1">
            <a:spLocks noChangeArrowheads="1"/>
          </p:cNvSpPr>
          <p:nvPr userDrawn="1"/>
        </p:nvSpPr>
        <p:spPr bwMode="auto">
          <a:xfrm>
            <a:off x="5292725" y="188913"/>
            <a:ext cx="38195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VERSÍCULO PARA MEMORIZAR</a:t>
            </a:r>
          </a:p>
        </p:txBody>
      </p:sp>
      <p:sp>
        <p:nvSpPr>
          <p:cNvPr id="12" name="CaixaDeTexto 11">
            <a:extLst>
              <a:ext uri="{FF2B5EF4-FFF2-40B4-BE49-F238E27FC236}">
                <a16:creationId xmlns:a16="http://schemas.microsoft.com/office/drawing/2014/main" id="{52257F30-A596-42D8-B8BC-CB59710DAFAD}"/>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dirty="0">
                <a:solidFill>
                  <a:srgbClr val="F2F2F2"/>
                </a:solidFill>
              </a:rPr>
              <a:t>LIÇÃO:</a:t>
            </a:r>
          </a:p>
        </p:txBody>
      </p:sp>
      <p:sp>
        <p:nvSpPr>
          <p:cNvPr id="13" name="Espaço Reservado para Texto 31">
            <a:extLst>
              <a:ext uri="{FF2B5EF4-FFF2-40B4-BE49-F238E27FC236}">
                <a16:creationId xmlns:a16="http://schemas.microsoft.com/office/drawing/2014/main" id="{BFFAA08C-9173-4A76-89DB-1622DCA594BC}"/>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Tree>
    <p:extLst>
      <p:ext uri="{BB962C8B-B14F-4D97-AF65-F5344CB8AC3E}">
        <p14:creationId xmlns:p14="http://schemas.microsoft.com/office/powerpoint/2010/main" val="158629699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mpromisso">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BA9D4FAC-AEE2-E1EA-2262-6E4331841790}"/>
              </a:ext>
            </a:extLst>
          </p:cNvPr>
          <p:cNvPicPr>
            <a:picLocks noChangeAspect="1"/>
          </p:cNvPicPr>
          <p:nvPr userDrawn="1"/>
        </p:nvPicPr>
        <p:blipFill>
          <a:blip r:embed="rId2">
            <a:extLst>
              <a:ext uri="{28A0092B-C50C-407E-A947-70E740481C1C}">
                <a14:useLocalDpi xmlns:a14="http://schemas.microsoft.com/office/drawing/2010/main" val="0"/>
              </a:ext>
            </a:extLst>
          </a:blip>
          <a:srcRect r="30001"/>
          <a:stretch>
            <a:fillRect/>
          </a:stretch>
        </p:blipFill>
        <p:spPr>
          <a:xfrm flipH="1">
            <a:off x="1358956" y="723146"/>
            <a:ext cx="7706568" cy="6051039"/>
          </a:xfrm>
          <a:prstGeom prst="rect">
            <a:avLst/>
          </a:prstGeom>
        </p:spPr>
      </p:pic>
      <p:sp>
        <p:nvSpPr>
          <p:cNvPr id="7" name="Espaço Reservado para Texto 6">
            <a:extLst>
              <a:ext uri="{FF2B5EF4-FFF2-40B4-BE49-F238E27FC236}">
                <a16:creationId xmlns:a16="http://schemas.microsoft.com/office/drawing/2014/main" id="{142D83EF-3460-4BBD-AAF5-B81FDCAA90A9}"/>
              </a:ext>
            </a:extLst>
          </p:cNvPr>
          <p:cNvSpPr>
            <a:spLocks noGrp="1"/>
          </p:cNvSpPr>
          <p:nvPr>
            <p:ph type="body" sz="quarter" idx="11" hasCustomPrompt="1"/>
          </p:nvPr>
        </p:nvSpPr>
        <p:spPr>
          <a:xfrm>
            <a:off x="1357200" y="687600"/>
            <a:ext cx="3934880"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lvl="0"/>
            <a:r>
              <a:rPr lang="pt-BR" dirty="0"/>
              <a:t>Texto Compromisso</a:t>
            </a:r>
          </a:p>
        </p:txBody>
      </p:sp>
      <p:sp>
        <p:nvSpPr>
          <p:cNvPr id="2" name="Retângulo 1">
            <a:extLst>
              <a:ext uri="{FF2B5EF4-FFF2-40B4-BE49-F238E27FC236}">
                <a16:creationId xmlns:a16="http://schemas.microsoft.com/office/drawing/2014/main" id="{1B78B434-828C-455F-94EB-9C26D24F0752}"/>
              </a:ext>
            </a:extLst>
          </p:cNvPr>
          <p:cNvSpPr/>
          <p:nvPr userDrawn="1"/>
        </p:nvSpPr>
        <p:spPr>
          <a:xfrm>
            <a:off x="6596872" y="39189"/>
            <a:ext cx="2521651"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Compromisso</a:t>
            </a:r>
            <a:endParaRPr lang="pt-BR" altLang="pt-BR" sz="3200" dirty="0"/>
          </a:p>
        </p:txBody>
      </p:sp>
    </p:spTree>
    <p:extLst>
      <p:ext uri="{BB962C8B-B14F-4D97-AF65-F5344CB8AC3E}">
        <p14:creationId xmlns:p14="http://schemas.microsoft.com/office/powerpoint/2010/main" val="370599135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Ofertas">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081BB83F-5A46-51BE-59F7-030A4F22197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1122"/>
            <a:ext cx="9144000" cy="6802254"/>
          </a:xfrm>
          <a:prstGeom prst="rect">
            <a:avLst/>
          </a:prstGeom>
        </p:spPr>
      </p:pic>
      <p:sp>
        <p:nvSpPr>
          <p:cNvPr id="6" name="Retângulo 5">
            <a:extLst>
              <a:ext uri="{FF2B5EF4-FFF2-40B4-BE49-F238E27FC236}">
                <a16:creationId xmlns:a16="http://schemas.microsoft.com/office/drawing/2014/main" id="{86DF13CB-33FF-3CFA-69EB-198720539188}"/>
              </a:ext>
            </a:extLst>
          </p:cNvPr>
          <p:cNvSpPr/>
          <p:nvPr userDrawn="1"/>
        </p:nvSpPr>
        <p:spPr>
          <a:xfrm rot="466985">
            <a:off x="7236684" y="3828420"/>
            <a:ext cx="659699" cy="132585"/>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800" b="0" cap="none" spc="0" dirty="0">
                <a:ln w="0"/>
                <a:solidFill>
                  <a:schemeClr val="tx1"/>
                </a:solidFill>
                <a:effectLst>
                  <a:outerShdw blurRad="38100" dist="19050" dir="2700000" algn="tl" rotWithShape="0">
                    <a:schemeClr val="dk1">
                      <a:alpha val="40000"/>
                    </a:schemeClr>
                  </a:outerShdw>
                </a:effectLst>
              </a:rPr>
              <a:t>JOÃO 3:16</a:t>
            </a:r>
          </a:p>
        </p:txBody>
      </p:sp>
      <p:sp>
        <p:nvSpPr>
          <p:cNvPr id="9" name="Rounded Rectangle 9">
            <a:extLst>
              <a:ext uri="{FF2B5EF4-FFF2-40B4-BE49-F238E27FC236}">
                <a16:creationId xmlns:a16="http://schemas.microsoft.com/office/drawing/2014/main" id="{A1E2C0F0-E3A9-C138-63EA-C711AD3B12A1}"/>
              </a:ext>
            </a:extLst>
          </p:cNvPr>
          <p:cNvSpPr/>
          <p:nvPr userDrawn="1"/>
        </p:nvSpPr>
        <p:spPr>
          <a:xfrm>
            <a:off x="539552" y="1268760"/>
            <a:ext cx="4582422" cy="3502604"/>
          </a:xfrm>
          <a:prstGeom prst="roundRect">
            <a:avLst/>
          </a:prstGeom>
          <a:solidFill>
            <a:srgbClr val="D0167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4800" dirty="0" err="1">
                <a:solidFill>
                  <a:prstClr val="white"/>
                </a:solidFill>
                <a:latin typeface="Century Gothic" panose="020B0502020202020204" pitchFamily="34" charset="0"/>
              </a:rPr>
              <a:t>Curiosidade</a:t>
            </a:r>
            <a:r>
              <a:rPr lang="en-US" sz="4800" dirty="0">
                <a:solidFill>
                  <a:prstClr val="white"/>
                </a:solidFill>
                <a:latin typeface="Century Gothic" panose="020B0502020202020204" pitchFamily="34" charset="0"/>
              </a:rPr>
              <a:t> </a:t>
            </a:r>
            <a:r>
              <a:rPr lang="en-US" sz="4800" dirty="0" err="1">
                <a:solidFill>
                  <a:prstClr val="white"/>
                </a:solidFill>
                <a:latin typeface="Century Gothic" panose="020B0502020202020204" pitchFamily="34" charset="0"/>
              </a:rPr>
              <a:t>Missionária</a:t>
            </a:r>
            <a:r>
              <a:rPr lang="en-US" sz="4800" dirty="0">
                <a:solidFill>
                  <a:prstClr val="white"/>
                </a:solidFill>
                <a:latin typeface="Century Gothic" panose="020B0502020202020204" pitchFamily="34" charset="0"/>
              </a:rPr>
              <a:t> e Quadro de </a:t>
            </a:r>
            <a:r>
              <a:rPr lang="en-US" sz="4800" dirty="0" err="1">
                <a:solidFill>
                  <a:prstClr val="white"/>
                </a:solidFill>
                <a:latin typeface="Century Gothic" panose="020B0502020202020204" pitchFamily="34" charset="0"/>
              </a:rPr>
              <a:t>ofertas</a:t>
            </a:r>
            <a:endParaRPr kumimoji="0" lang="en-US" sz="48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Tree>
    <p:extLst>
      <p:ext uri="{BB962C8B-B14F-4D97-AF65-F5344CB8AC3E}">
        <p14:creationId xmlns:p14="http://schemas.microsoft.com/office/powerpoint/2010/main" val="190530786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Arte da Semana">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928EDA3A-2546-4DEC-9A42-20AF7DF621A9}"/>
              </a:ext>
            </a:extLst>
          </p:cNvPr>
          <p:cNvSpPr/>
          <p:nvPr userDrawn="1"/>
        </p:nvSpPr>
        <p:spPr>
          <a:xfrm>
            <a:off x="2612708" y="58056"/>
            <a:ext cx="6408208" cy="5486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pt-BR" sz="3600" b="1" cap="none" spc="0" dirty="0">
                <a:ln w="0"/>
                <a:solidFill>
                  <a:schemeClr val="tx1"/>
                </a:solidFill>
                <a:effectLst>
                  <a:outerShdw blurRad="38100" dist="19050" dir="2700000" algn="tl" rotWithShape="0">
                    <a:schemeClr val="dk1">
                      <a:alpha val="40000"/>
                    </a:schemeClr>
                  </a:outerShdw>
                </a:effectLst>
              </a:rPr>
              <a:t>Arte da Semana</a:t>
            </a:r>
          </a:p>
        </p:txBody>
      </p:sp>
    </p:spTree>
    <p:extLst>
      <p:ext uri="{BB962C8B-B14F-4D97-AF65-F5344CB8AC3E}">
        <p14:creationId xmlns:p14="http://schemas.microsoft.com/office/powerpoint/2010/main" val="383917443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Passagens Licao">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CB6665-B5B4-F745-9CBF-183228BC10FF}"/>
              </a:ext>
            </a:extLst>
          </p:cNvPr>
          <p:cNvSpPr>
            <a:spLocks noGrp="1"/>
          </p:cNvSpPr>
          <p:nvPr>
            <p:ph type="dt" sz="half" idx="10"/>
          </p:nvPr>
        </p:nvSpPr>
        <p:spPr/>
        <p:txBody>
          <a:bodyPr/>
          <a:lstStyle/>
          <a:p>
            <a:fld id="{913A3F87-000E-7646-95A8-ED14C0EB8E0A}" type="datetimeFigureOut">
              <a:rPr lang="en-US" smtClean="0"/>
              <a:t>8/9/2026</a:t>
            </a:fld>
            <a:endParaRPr lang="en-US"/>
          </a:p>
        </p:txBody>
      </p:sp>
      <p:sp>
        <p:nvSpPr>
          <p:cNvPr id="3" name="Footer Placeholder 2">
            <a:extLst>
              <a:ext uri="{FF2B5EF4-FFF2-40B4-BE49-F238E27FC236}">
                <a16:creationId xmlns:a16="http://schemas.microsoft.com/office/drawing/2014/main" id="{0DA602CE-866F-4ECF-3E0C-81FA40594E8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1B194BD-118E-D123-5021-859286E8335A}"/>
              </a:ext>
            </a:extLst>
          </p:cNvPr>
          <p:cNvSpPr>
            <a:spLocks noGrp="1"/>
          </p:cNvSpPr>
          <p:nvPr>
            <p:ph type="sldNum" sz="quarter" idx="12"/>
          </p:nvPr>
        </p:nvSpPr>
        <p:spPr/>
        <p:txBody>
          <a:bodyPr/>
          <a:lstStyle/>
          <a:p>
            <a:fld id="{69F6E587-034D-8D44-B3A1-236A0616207A}" type="slidenum">
              <a:rPr lang="en-US" smtClean="0"/>
              <a:t>‹nº›</a:t>
            </a:fld>
            <a:endParaRPr lang="en-US"/>
          </a:p>
        </p:txBody>
      </p:sp>
      <p:sp>
        <p:nvSpPr>
          <p:cNvPr id="6" name="Espaço Reservado para Imagem 5">
            <a:extLst>
              <a:ext uri="{FF2B5EF4-FFF2-40B4-BE49-F238E27FC236}">
                <a16:creationId xmlns:a16="http://schemas.microsoft.com/office/drawing/2014/main" id="{1364019E-99DD-3542-C0C7-DBF48FEE023F}"/>
              </a:ext>
            </a:extLst>
          </p:cNvPr>
          <p:cNvSpPr>
            <a:spLocks noGrp="1" noChangeAspect="1"/>
          </p:cNvSpPr>
          <p:nvPr>
            <p:ph type="pic" sz="quarter" idx="13"/>
          </p:nvPr>
        </p:nvSpPr>
        <p:spPr>
          <a:xfrm>
            <a:off x="1350000" y="712800"/>
            <a:ext cx="7743600" cy="6094800"/>
          </a:xfrm>
          <a:prstGeom prst="rect">
            <a:avLst/>
          </a:prstGeom>
        </p:spPr>
        <p:txBody>
          <a:bodyPr/>
          <a:lstStyle/>
          <a:p>
            <a:endParaRPr lang="pt-BR"/>
          </a:p>
        </p:txBody>
      </p:sp>
    </p:spTree>
    <p:extLst>
      <p:ext uri="{BB962C8B-B14F-4D97-AF65-F5344CB8AC3E}">
        <p14:creationId xmlns:p14="http://schemas.microsoft.com/office/powerpoint/2010/main" val="109039577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Vermelho - Geral">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CB6665-B5B4-F745-9CBF-183228BC10FF}"/>
              </a:ext>
            </a:extLst>
          </p:cNvPr>
          <p:cNvSpPr>
            <a:spLocks noGrp="1"/>
          </p:cNvSpPr>
          <p:nvPr>
            <p:ph type="dt" sz="half" idx="10"/>
          </p:nvPr>
        </p:nvSpPr>
        <p:spPr/>
        <p:txBody>
          <a:bodyPr/>
          <a:lstStyle/>
          <a:p>
            <a:fld id="{913A3F87-000E-7646-95A8-ED14C0EB8E0A}" type="datetimeFigureOut">
              <a:rPr lang="en-US" smtClean="0"/>
              <a:t>8/9/2026</a:t>
            </a:fld>
            <a:endParaRPr lang="en-US"/>
          </a:p>
        </p:txBody>
      </p:sp>
      <p:sp>
        <p:nvSpPr>
          <p:cNvPr id="3" name="Footer Placeholder 2">
            <a:extLst>
              <a:ext uri="{FF2B5EF4-FFF2-40B4-BE49-F238E27FC236}">
                <a16:creationId xmlns:a16="http://schemas.microsoft.com/office/drawing/2014/main" id="{0DA602CE-866F-4ECF-3E0C-81FA40594E8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1B194BD-118E-D123-5021-859286E8335A}"/>
              </a:ext>
            </a:extLst>
          </p:cNvPr>
          <p:cNvSpPr>
            <a:spLocks noGrp="1"/>
          </p:cNvSpPr>
          <p:nvPr>
            <p:ph type="sldNum" sz="quarter" idx="12"/>
          </p:nvPr>
        </p:nvSpPr>
        <p:spPr/>
        <p:txBody>
          <a:bodyPr/>
          <a:lstStyle/>
          <a:p>
            <a:fld id="{69F6E587-034D-8D44-B3A1-236A0616207A}" type="slidenum">
              <a:rPr lang="en-US" smtClean="0"/>
              <a:t>‹nº›</a:t>
            </a:fld>
            <a:endParaRPr lang="en-US"/>
          </a:p>
        </p:txBody>
      </p:sp>
      <p:sp>
        <p:nvSpPr>
          <p:cNvPr id="6" name="Espaço Reservado para Imagem 5">
            <a:extLst>
              <a:ext uri="{FF2B5EF4-FFF2-40B4-BE49-F238E27FC236}">
                <a16:creationId xmlns:a16="http://schemas.microsoft.com/office/drawing/2014/main" id="{1364019E-99DD-3542-C0C7-DBF48FEE023F}"/>
              </a:ext>
            </a:extLst>
          </p:cNvPr>
          <p:cNvSpPr>
            <a:spLocks noGrp="1" noChangeAspect="1"/>
          </p:cNvSpPr>
          <p:nvPr>
            <p:ph type="pic" sz="quarter" idx="13"/>
          </p:nvPr>
        </p:nvSpPr>
        <p:spPr>
          <a:xfrm>
            <a:off x="1332000" y="720000"/>
            <a:ext cx="7761600" cy="6062400"/>
          </a:xfrm>
          <a:prstGeom prst="rect">
            <a:avLst/>
          </a:prstGeom>
        </p:spPr>
        <p:txBody>
          <a:bodyPr/>
          <a:lstStyle/>
          <a:p>
            <a:endParaRPr lang="pt-BR"/>
          </a:p>
        </p:txBody>
      </p:sp>
      <p:sp>
        <p:nvSpPr>
          <p:cNvPr id="9" name="Espaço Reservado para Texto 31">
            <a:extLst>
              <a:ext uri="{FF2B5EF4-FFF2-40B4-BE49-F238E27FC236}">
                <a16:creationId xmlns:a16="http://schemas.microsoft.com/office/drawing/2014/main" id="{0D47E164-E175-5F96-E632-6182685AA1CE}"/>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
        <p:nvSpPr>
          <p:cNvPr id="7" name="Espaço Reservado para Texto 6">
            <a:extLst>
              <a:ext uri="{FF2B5EF4-FFF2-40B4-BE49-F238E27FC236}">
                <a16:creationId xmlns:a16="http://schemas.microsoft.com/office/drawing/2014/main" id="{8F55DBE6-A5E8-C13F-C198-9FFE041A5E75}"/>
              </a:ext>
            </a:extLst>
          </p:cNvPr>
          <p:cNvSpPr>
            <a:spLocks noGrp="1" noChangeAspect="1"/>
          </p:cNvSpPr>
          <p:nvPr>
            <p:ph type="body" sz="quarter" idx="16" hasCustomPrompt="1"/>
          </p:nvPr>
        </p:nvSpPr>
        <p:spPr>
          <a:xfrm>
            <a:off x="1332000" y="720000"/>
            <a:ext cx="7761600" cy="6062400"/>
          </a:xfrm>
          <a:prstGeom prst="rect">
            <a:avLst/>
          </a:prstGeom>
          <a:solidFill>
            <a:schemeClr val="bg1">
              <a:alpha val="50000"/>
            </a:schemeClr>
          </a:solidFill>
        </p:spPr>
        <p:txBody>
          <a:bodyPr/>
          <a:lstStyle>
            <a:lvl1pPr>
              <a:buNone/>
              <a:defRPr sz="2800" b="1"/>
            </a:lvl1pPr>
          </a:lstStyle>
          <a:p>
            <a:pPr lvl="0"/>
            <a:r>
              <a:rPr lang="pt-BR" dirty="0"/>
              <a:t>Texto</a:t>
            </a:r>
          </a:p>
        </p:txBody>
      </p:sp>
    </p:spTree>
    <p:extLst>
      <p:ext uri="{BB962C8B-B14F-4D97-AF65-F5344CB8AC3E}">
        <p14:creationId xmlns:p14="http://schemas.microsoft.com/office/powerpoint/2010/main" val="230985035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Verde CAPA - 4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6EFEC033-62CE-46A4-960E-A25DFB9B1134}"/>
              </a:ext>
            </a:extLst>
          </p:cNvPr>
          <p:cNvSpPr/>
          <p:nvPr userDrawn="1"/>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pic>
        <p:nvPicPr>
          <p:cNvPr id="6" name="Imagem 2">
            <a:extLst>
              <a:ext uri="{FF2B5EF4-FFF2-40B4-BE49-F238E27FC236}">
                <a16:creationId xmlns:a16="http://schemas.microsoft.com/office/drawing/2014/main" id="{68075CF0-2B2B-46CB-916E-D0FA2954265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6DE53D19-9FEF-4626-9AF9-994FDE664669}"/>
              </a:ext>
            </a:extLst>
          </p:cNvPr>
          <p:cNvSpPr/>
          <p:nvPr userDrawn="1"/>
        </p:nvSpPr>
        <p:spPr>
          <a:xfrm>
            <a:off x="0" y="0"/>
            <a:ext cx="1306513" cy="6858000"/>
          </a:xfrm>
          <a:prstGeom prst="rect">
            <a:avLst/>
          </a:prstGeom>
          <a:gradFill>
            <a:gsLst>
              <a:gs pos="0">
                <a:schemeClr val="tx1"/>
              </a:gs>
              <a:gs pos="35000">
                <a:schemeClr val="bg2">
                  <a:lumMod val="25000"/>
                </a:schemeClr>
              </a:gs>
              <a:gs pos="69000">
                <a:schemeClr val="accent3">
                  <a:lumMod val="50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8" name="Retângulo 7">
            <a:extLst>
              <a:ext uri="{FF2B5EF4-FFF2-40B4-BE49-F238E27FC236}">
                <a16:creationId xmlns:a16="http://schemas.microsoft.com/office/drawing/2014/main" id="{C8325D52-CB15-4360-B2D0-6058BD4A09E3}"/>
              </a:ext>
            </a:extLst>
          </p:cNvPr>
          <p:cNvSpPr/>
          <p:nvPr userDrawn="1"/>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63FF76A6-8ED8-4B69-B1DF-525353A694B2}"/>
              </a:ext>
            </a:extLst>
          </p:cNvPr>
          <p:cNvSpPr/>
          <p:nvPr userDrawn="1"/>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0" name="Retângulo 9">
            <a:extLst>
              <a:ext uri="{FF2B5EF4-FFF2-40B4-BE49-F238E27FC236}">
                <a16:creationId xmlns:a16="http://schemas.microsoft.com/office/drawing/2014/main" id="{3AFF0E04-F352-4127-8407-7C0A1B2AE14B}"/>
              </a:ext>
            </a:extLst>
          </p:cNvPr>
          <p:cNvSpPr/>
          <p:nvPr userDrawn="1"/>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1" name="Retângulo 10">
            <a:extLst>
              <a:ext uri="{FF2B5EF4-FFF2-40B4-BE49-F238E27FC236}">
                <a16:creationId xmlns:a16="http://schemas.microsoft.com/office/drawing/2014/main" id="{445B7C3E-20BA-4F87-9162-37E4DD81732C}"/>
              </a:ext>
            </a:extLst>
          </p:cNvPr>
          <p:cNvSpPr/>
          <p:nvPr userDrawn="1"/>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2" name="Retângulo 11">
            <a:extLst>
              <a:ext uri="{FF2B5EF4-FFF2-40B4-BE49-F238E27FC236}">
                <a16:creationId xmlns:a16="http://schemas.microsoft.com/office/drawing/2014/main" id="{8FC8DDCF-E3C2-4624-AE54-76BD0F9E3AF2}"/>
              </a:ext>
            </a:extLst>
          </p:cNvPr>
          <p:cNvSpPr/>
          <p:nvPr userDrawn="1"/>
        </p:nvSpPr>
        <p:spPr>
          <a:xfrm>
            <a:off x="6519863" y="0"/>
            <a:ext cx="1308100"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21" name="CaixaDeTexto 18">
            <a:extLst>
              <a:ext uri="{FF2B5EF4-FFF2-40B4-BE49-F238E27FC236}">
                <a16:creationId xmlns:a16="http://schemas.microsoft.com/office/drawing/2014/main" id="{545FA0D4-BC09-4D08-B778-F3CE3904D9B5}"/>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a:solidFill>
                  <a:schemeClr val="bg1"/>
                </a:solidFill>
              </a:rPr>
              <a:t>Trimestre</a:t>
            </a:r>
          </a:p>
          <a:p>
            <a:pPr>
              <a:defRPr/>
            </a:pPr>
            <a:endParaRPr lang="pt-BR" altLang="pt-BR">
              <a:solidFill>
                <a:schemeClr val="bg1"/>
              </a:solidFill>
            </a:endParaRPr>
          </a:p>
          <a:p>
            <a:pPr>
              <a:defRPr/>
            </a:pPr>
            <a:r>
              <a:rPr lang="pt-BR" altLang="pt-BR">
                <a:solidFill>
                  <a:schemeClr val="bg1"/>
                </a:solidFill>
              </a:rPr>
              <a:t>  Ano </a:t>
            </a:r>
          </a:p>
          <a:p>
            <a:pPr>
              <a:defRPr/>
            </a:pPr>
            <a:endParaRPr lang="pt-BR" altLang="pt-BR">
              <a:solidFill>
                <a:schemeClr val="bg1"/>
              </a:solidFill>
            </a:endParaRPr>
          </a:p>
          <a:p>
            <a:pPr>
              <a:defRPr/>
            </a:pPr>
            <a:r>
              <a:rPr lang="pt-BR" altLang="pt-BR">
                <a:solidFill>
                  <a:schemeClr val="bg1"/>
                </a:solidFill>
              </a:rPr>
              <a:t> </a:t>
            </a:r>
          </a:p>
        </p:txBody>
      </p:sp>
      <p:sp>
        <p:nvSpPr>
          <p:cNvPr id="22" name="CaixaDeTexto 19">
            <a:extLst>
              <a:ext uri="{FF2B5EF4-FFF2-40B4-BE49-F238E27FC236}">
                <a16:creationId xmlns:a16="http://schemas.microsoft.com/office/drawing/2014/main" id="{7A3CB694-172F-4C43-BB37-F4CF3C6FC4CB}"/>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6" name="CaixaDeTexto 20">
            <a:extLst>
              <a:ext uri="{FF2B5EF4-FFF2-40B4-BE49-F238E27FC236}">
                <a16:creationId xmlns:a16="http://schemas.microsoft.com/office/drawing/2014/main" id="{0EC31F69-B43B-4228-A1D0-860D346E5344}"/>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4º</a:t>
            </a:r>
          </a:p>
        </p:txBody>
      </p:sp>
      <p:sp>
        <p:nvSpPr>
          <p:cNvPr id="27" name="Retângulo 21">
            <a:extLst>
              <a:ext uri="{FF2B5EF4-FFF2-40B4-BE49-F238E27FC236}">
                <a16:creationId xmlns:a16="http://schemas.microsoft.com/office/drawing/2014/main" id="{E0A73F39-0BA3-4D7F-B70B-88F4C2AAC757}"/>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12109156-0016-45C2-80DA-599CA0CAD304}"/>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E54277EE-995A-AF5E-301A-837ABFA1FE01}"/>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 name="Retângulo 2">
            <a:extLst>
              <a:ext uri="{FF2B5EF4-FFF2-40B4-BE49-F238E27FC236}">
                <a16:creationId xmlns:a16="http://schemas.microsoft.com/office/drawing/2014/main" id="{9F27F08E-FD8E-61C8-7018-7F8799DA463D}"/>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4" name="Retângulo 3">
            <a:extLst>
              <a:ext uri="{FF2B5EF4-FFF2-40B4-BE49-F238E27FC236}">
                <a16:creationId xmlns:a16="http://schemas.microsoft.com/office/drawing/2014/main" id="{B163CF2E-89F3-8C90-97F6-8FDF316735F0}"/>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17" name="Imagem 16">
            <a:extLst>
              <a:ext uri="{FF2B5EF4-FFF2-40B4-BE49-F238E27FC236}">
                <a16:creationId xmlns:a16="http://schemas.microsoft.com/office/drawing/2014/main" id="{9EC9EA51-047D-087B-1B89-11B91BF6BB7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8" name="Imagem 17">
            <a:extLst>
              <a:ext uri="{FF2B5EF4-FFF2-40B4-BE49-F238E27FC236}">
                <a16:creationId xmlns:a16="http://schemas.microsoft.com/office/drawing/2014/main" id="{A3093378-635E-A052-B056-EECFC158C09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9" name="Imagem 18">
            <a:extLst>
              <a:ext uri="{FF2B5EF4-FFF2-40B4-BE49-F238E27FC236}">
                <a16:creationId xmlns:a16="http://schemas.microsoft.com/office/drawing/2014/main" id="{B5EA4B26-FAAB-7F4D-8ACB-D267FF85A555}"/>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15" name="Imagem 14">
            <a:extLst>
              <a:ext uri="{FF2B5EF4-FFF2-40B4-BE49-F238E27FC236}">
                <a16:creationId xmlns:a16="http://schemas.microsoft.com/office/drawing/2014/main" id="{9058EBD1-D739-D5D2-1434-BE9AF425A4F8}"/>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6" name="Imagem 15">
            <a:extLst>
              <a:ext uri="{FF2B5EF4-FFF2-40B4-BE49-F238E27FC236}">
                <a16:creationId xmlns:a16="http://schemas.microsoft.com/office/drawing/2014/main" id="{99B15414-64B8-17E7-91FC-CD9EEB05562D}"/>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66518496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Destino das Ofertas Jpg">
    <p:spTree>
      <p:nvGrpSpPr>
        <p:cNvPr id="1" name=""/>
        <p:cNvGrpSpPr/>
        <p:nvPr/>
      </p:nvGrpSpPr>
      <p:grpSpPr>
        <a:xfrm>
          <a:off x="0" y="0"/>
          <a:ext cx="0" cy="0"/>
          <a:chOff x="0" y="0"/>
          <a:chExt cx="0" cy="0"/>
        </a:xfrm>
      </p:grpSpPr>
      <p:pic>
        <p:nvPicPr>
          <p:cNvPr id="26" name="Imagem 25">
            <a:extLst>
              <a:ext uri="{FF2B5EF4-FFF2-40B4-BE49-F238E27FC236}">
                <a16:creationId xmlns:a16="http://schemas.microsoft.com/office/drawing/2014/main" id="{8BAFAA65-FC57-380E-CB83-40F6E20CCBA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8100" y="670133"/>
            <a:ext cx="9067800" cy="6162675"/>
          </a:xfrm>
          <a:prstGeom prst="rect">
            <a:avLst/>
          </a:prstGeom>
        </p:spPr>
      </p:pic>
      <p:pic>
        <p:nvPicPr>
          <p:cNvPr id="3" name="Imagem 2">
            <a:extLst>
              <a:ext uri="{FF2B5EF4-FFF2-40B4-BE49-F238E27FC236}">
                <a16:creationId xmlns:a16="http://schemas.microsoft.com/office/drawing/2014/main" id="{FA693B65-10C4-93D3-F098-4BABF7B3F5F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320305" y="5605617"/>
            <a:ext cx="4799215" cy="1238596"/>
          </a:xfrm>
          <a:prstGeom prst="rect">
            <a:avLst/>
          </a:prstGeom>
        </p:spPr>
      </p:pic>
      <p:sp>
        <p:nvSpPr>
          <p:cNvPr id="6" name="Retângulo 5">
            <a:extLst>
              <a:ext uri="{FF2B5EF4-FFF2-40B4-BE49-F238E27FC236}">
                <a16:creationId xmlns:a16="http://schemas.microsoft.com/office/drawing/2014/main" id="{B2B76BB3-332D-400D-8B33-4E90D55DC33C}"/>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4" name="Retângulo 3">
            <a:extLst>
              <a:ext uri="{FF2B5EF4-FFF2-40B4-BE49-F238E27FC236}">
                <a16:creationId xmlns:a16="http://schemas.microsoft.com/office/drawing/2014/main" id="{1E14FAD9-4A13-8E87-FF52-FE2789F52185}"/>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5" name="CaixaDeTexto 4">
            <a:extLst>
              <a:ext uri="{FF2B5EF4-FFF2-40B4-BE49-F238E27FC236}">
                <a16:creationId xmlns:a16="http://schemas.microsoft.com/office/drawing/2014/main" id="{BB4127C9-CDD3-0EB4-2B5A-24F40A3089C2}"/>
              </a:ext>
            </a:extLst>
          </p:cNvPr>
          <p:cNvSpPr txBox="1"/>
          <p:nvPr userDrawn="1"/>
        </p:nvSpPr>
        <p:spPr>
          <a:xfrm>
            <a:off x="5180" y="25192"/>
            <a:ext cx="907415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BR" sz="2000" b="1" dirty="0">
                <a:ln>
                  <a:solidFill>
                    <a:schemeClr val="tx1"/>
                  </a:solidFill>
                </a:ln>
                <a:solidFill>
                  <a:srgbClr val="FFFF00"/>
                </a:solidFill>
              </a:rPr>
              <a:t>DESTINO DAS OFERTAS </a:t>
            </a:r>
            <a:r>
              <a:rPr lang="pt-BR" sz="2800" b="1" dirty="0">
                <a:ln>
                  <a:solidFill>
                    <a:schemeClr val="tx1"/>
                  </a:solidFill>
                </a:ln>
                <a:solidFill>
                  <a:srgbClr val="FFFF00"/>
                </a:solidFill>
              </a:rPr>
              <a:t>– </a:t>
            </a:r>
            <a:r>
              <a:rPr lang="pt-BR" sz="2800" b="1" kern="1200" dirty="0">
                <a:ln>
                  <a:solidFill>
                    <a:schemeClr val="tx1"/>
                  </a:solidFill>
                </a:ln>
                <a:solidFill>
                  <a:srgbClr val="FFFF00"/>
                </a:solidFill>
                <a:latin typeface="+mn-lt"/>
                <a:ea typeface="+mn-ea"/>
                <a:cs typeface="+mn-cs"/>
              </a:rPr>
              <a:t>Divisão</a:t>
            </a:r>
            <a:r>
              <a:rPr lang="pt-BR" sz="2800" b="1" kern="1200" dirty="0">
                <a:ln>
                  <a:solidFill>
                    <a:schemeClr val="tx1"/>
                  </a:solidFill>
                </a:ln>
                <a:solidFill>
                  <a:srgbClr val="FF0000"/>
                </a:solidFill>
                <a:latin typeface="+mn-lt"/>
                <a:ea typeface="+mn-ea"/>
                <a:cs typeface="+mn-cs"/>
              </a:rPr>
              <a:t> Intereuropeia</a:t>
            </a:r>
            <a:endParaRPr lang="pt-BR" sz="2800" b="1" dirty="0">
              <a:ln>
                <a:solidFill>
                  <a:schemeClr val="tx1"/>
                </a:solidFill>
              </a:ln>
              <a:solidFill>
                <a:srgbClr val="FF0000"/>
              </a:solidFill>
            </a:endParaRPr>
          </a:p>
        </p:txBody>
      </p:sp>
      <p:sp>
        <p:nvSpPr>
          <p:cNvPr id="10" name="Elipse 9">
            <a:extLst>
              <a:ext uri="{FF2B5EF4-FFF2-40B4-BE49-F238E27FC236}">
                <a16:creationId xmlns:a16="http://schemas.microsoft.com/office/drawing/2014/main" id="{2D276563-F2C3-1606-1B46-336EACB046C0}"/>
              </a:ext>
            </a:extLst>
          </p:cNvPr>
          <p:cNvSpPr/>
          <p:nvPr userDrawn="1"/>
        </p:nvSpPr>
        <p:spPr>
          <a:xfrm flipH="1">
            <a:off x="2386738" y="5656228"/>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11" name="Elipse 10">
            <a:extLst>
              <a:ext uri="{FF2B5EF4-FFF2-40B4-BE49-F238E27FC236}">
                <a16:creationId xmlns:a16="http://schemas.microsoft.com/office/drawing/2014/main" id="{79918709-8584-D574-26C1-50E401D0183C}"/>
              </a:ext>
            </a:extLst>
          </p:cNvPr>
          <p:cNvSpPr/>
          <p:nvPr userDrawn="1"/>
        </p:nvSpPr>
        <p:spPr>
          <a:xfrm flipH="1">
            <a:off x="2386738" y="5876661"/>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12" name="Elipse 11">
            <a:extLst>
              <a:ext uri="{FF2B5EF4-FFF2-40B4-BE49-F238E27FC236}">
                <a16:creationId xmlns:a16="http://schemas.microsoft.com/office/drawing/2014/main" id="{1AE57EB1-5D11-DC62-DD29-CB055FDD28B4}"/>
              </a:ext>
            </a:extLst>
          </p:cNvPr>
          <p:cNvSpPr/>
          <p:nvPr userDrawn="1"/>
        </p:nvSpPr>
        <p:spPr>
          <a:xfrm flipH="1">
            <a:off x="2386738" y="6097094"/>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13" name="Elipse 12">
            <a:extLst>
              <a:ext uri="{FF2B5EF4-FFF2-40B4-BE49-F238E27FC236}">
                <a16:creationId xmlns:a16="http://schemas.microsoft.com/office/drawing/2014/main" id="{92908428-882B-CAB9-F153-ED6A1A263B3C}"/>
              </a:ext>
            </a:extLst>
          </p:cNvPr>
          <p:cNvSpPr/>
          <p:nvPr userDrawn="1"/>
        </p:nvSpPr>
        <p:spPr>
          <a:xfrm flipH="1">
            <a:off x="2386738" y="631752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sp>
        <p:nvSpPr>
          <p:cNvPr id="14" name="Elipse 13">
            <a:extLst>
              <a:ext uri="{FF2B5EF4-FFF2-40B4-BE49-F238E27FC236}">
                <a16:creationId xmlns:a16="http://schemas.microsoft.com/office/drawing/2014/main" id="{2E083CE5-5461-9BAB-DC78-41F7B689E9F6}"/>
              </a:ext>
            </a:extLst>
          </p:cNvPr>
          <p:cNvSpPr/>
          <p:nvPr userDrawn="1"/>
        </p:nvSpPr>
        <p:spPr>
          <a:xfrm flipH="1">
            <a:off x="2386738" y="653796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sp>
        <p:nvSpPr>
          <p:cNvPr id="15" name="Elipse 14">
            <a:extLst>
              <a:ext uri="{FF2B5EF4-FFF2-40B4-BE49-F238E27FC236}">
                <a16:creationId xmlns:a16="http://schemas.microsoft.com/office/drawing/2014/main" id="{44D521DB-EE32-5F00-8BE5-5B36CE7F5E96}"/>
              </a:ext>
            </a:extLst>
          </p:cNvPr>
          <p:cNvSpPr/>
          <p:nvPr userDrawn="1"/>
        </p:nvSpPr>
        <p:spPr>
          <a:xfrm flipH="1">
            <a:off x="6870988" y="5636878"/>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16" name="Elipse 15">
            <a:extLst>
              <a:ext uri="{FF2B5EF4-FFF2-40B4-BE49-F238E27FC236}">
                <a16:creationId xmlns:a16="http://schemas.microsoft.com/office/drawing/2014/main" id="{D324F628-F49F-3DBF-B249-A65D808D61C9}"/>
              </a:ext>
            </a:extLst>
          </p:cNvPr>
          <p:cNvSpPr/>
          <p:nvPr userDrawn="1"/>
        </p:nvSpPr>
        <p:spPr>
          <a:xfrm flipH="1">
            <a:off x="6870988" y="5857311"/>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17" name="Elipse 16">
            <a:extLst>
              <a:ext uri="{FF2B5EF4-FFF2-40B4-BE49-F238E27FC236}">
                <a16:creationId xmlns:a16="http://schemas.microsoft.com/office/drawing/2014/main" id="{79C549F6-8A27-58E6-B316-3A837F6BFD8C}"/>
              </a:ext>
            </a:extLst>
          </p:cNvPr>
          <p:cNvSpPr/>
          <p:nvPr userDrawn="1"/>
        </p:nvSpPr>
        <p:spPr>
          <a:xfrm flipH="1">
            <a:off x="6870988" y="6077744"/>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18" name="Elipse 17">
            <a:extLst>
              <a:ext uri="{FF2B5EF4-FFF2-40B4-BE49-F238E27FC236}">
                <a16:creationId xmlns:a16="http://schemas.microsoft.com/office/drawing/2014/main" id="{9981DCF5-38D7-25C7-65B5-8FB3F1BBEE43}"/>
              </a:ext>
            </a:extLst>
          </p:cNvPr>
          <p:cNvSpPr/>
          <p:nvPr userDrawn="1"/>
        </p:nvSpPr>
        <p:spPr>
          <a:xfrm flipH="1">
            <a:off x="6870988" y="629817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sp>
        <p:nvSpPr>
          <p:cNvPr id="19" name="Elipse 18">
            <a:extLst>
              <a:ext uri="{FF2B5EF4-FFF2-40B4-BE49-F238E27FC236}">
                <a16:creationId xmlns:a16="http://schemas.microsoft.com/office/drawing/2014/main" id="{29DA0739-6C76-9406-9FC6-EFD006E95058}"/>
              </a:ext>
            </a:extLst>
          </p:cNvPr>
          <p:cNvSpPr/>
          <p:nvPr userDrawn="1"/>
        </p:nvSpPr>
        <p:spPr>
          <a:xfrm flipH="1">
            <a:off x="6870988" y="651861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cxnSp>
        <p:nvCxnSpPr>
          <p:cNvPr id="20" name="Conector de Seta Reta 19">
            <a:extLst>
              <a:ext uri="{FF2B5EF4-FFF2-40B4-BE49-F238E27FC236}">
                <a16:creationId xmlns:a16="http://schemas.microsoft.com/office/drawing/2014/main" id="{39127D6E-7BEE-FFAE-DE89-C1F8FD94C724}"/>
              </a:ext>
            </a:extLst>
          </p:cNvPr>
          <p:cNvCxnSpPr>
            <a:cxnSpLocks/>
          </p:cNvCxnSpPr>
          <p:nvPr userDrawn="1"/>
        </p:nvCxnSpPr>
        <p:spPr>
          <a:xfrm flipH="1" flipV="1">
            <a:off x="3658436" y="2432899"/>
            <a:ext cx="3228576" cy="3250296"/>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 name="Conector de Seta Reta 20">
            <a:extLst>
              <a:ext uri="{FF2B5EF4-FFF2-40B4-BE49-F238E27FC236}">
                <a16:creationId xmlns:a16="http://schemas.microsoft.com/office/drawing/2014/main" id="{DEA8BC93-B99B-64BB-3FBD-7BB7BF134730}"/>
              </a:ext>
            </a:extLst>
          </p:cNvPr>
          <p:cNvCxnSpPr>
            <a:cxnSpLocks/>
          </p:cNvCxnSpPr>
          <p:nvPr userDrawn="1"/>
        </p:nvCxnSpPr>
        <p:spPr>
          <a:xfrm flipH="1" flipV="1">
            <a:off x="5272724" y="4477024"/>
            <a:ext cx="1618862" cy="1455101"/>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Conector de Seta Reta 21">
            <a:extLst>
              <a:ext uri="{FF2B5EF4-FFF2-40B4-BE49-F238E27FC236}">
                <a16:creationId xmlns:a16="http://schemas.microsoft.com/office/drawing/2014/main" id="{92DD2056-9B5C-2D17-9C50-6CC8918A9373}"/>
              </a:ext>
            </a:extLst>
          </p:cNvPr>
          <p:cNvCxnSpPr>
            <a:cxnSpLocks/>
          </p:cNvCxnSpPr>
          <p:nvPr userDrawn="1"/>
        </p:nvCxnSpPr>
        <p:spPr>
          <a:xfrm flipV="1">
            <a:off x="7064468" y="3706687"/>
            <a:ext cx="275418" cy="2461057"/>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 name="Conector de Seta Reta 22">
            <a:extLst>
              <a:ext uri="{FF2B5EF4-FFF2-40B4-BE49-F238E27FC236}">
                <a16:creationId xmlns:a16="http://schemas.microsoft.com/office/drawing/2014/main" id="{59AA7387-D29F-EC46-0E95-3A9F87114461}"/>
              </a:ext>
            </a:extLst>
          </p:cNvPr>
          <p:cNvCxnSpPr>
            <a:cxnSpLocks/>
          </p:cNvCxnSpPr>
          <p:nvPr userDrawn="1"/>
        </p:nvCxnSpPr>
        <p:spPr>
          <a:xfrm flipV="1">
            <a:off x="7050988" y="4293096"/>
            <a:ext cx="761372" cy="2303884"/>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Conector de Seta Reta 23">
            <a:extLst>
              <a:ext uri="{FF2B5EF4-FFF2-40B4-BE49-F238E27FC236}">
                <a16:creationId xmlns:a16="http://schemas.microsoft.com/office/drawing/2014/main" id="{286C012D-EF20-18F4-83A4-00FE7FF74997}"/>
              </a:ext>
            </a:extLst>
          </p:cNvPr>
          <p:cNvCxnSpPr>
            <a:cxnSpLocks/>
          </p:cNvCxnSpPr>
          <p:nvPr userDrawn="1"/>
        </p:nvCxnSpPr>
        <p:spPr>
          <a:xfrm flipV="1">
            <a:off x="7050988" y="4834403"/>
            <a:ext cx="563662" cy="1553774"/>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583328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Mapa Historia Missionaria">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rgbClr val="FFFF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História Missionária</a:t>
            </a:r>
            <a:endParaRPr lang="pt-BR" sz="3600" b="1" dirty="0">
              <a:ln>
                <a:solidFill>
                  <a:schemeClr val="tx1"/>
                </a:solidFill>
              </a:ln>
              <a:solidFill>
                <a:srgbClr val="FF0000"/>
              </a:solidFill>
            </a:endParaRPr>
          </a:p>
        </p:txBody>
      </p:sp>
      <p:sp>
        <p:nvSpPr>
          <p:cNvPr id="6" name="Espaço Reservado para Texto 1">
            <a:extLst>
              <a:ext uri="{FF2B5EF4-FFF2-40B4-BE49-F238E27FC236}">
                <a16:creationId xmlns:a16="http://schemas.microsoft.com/office/drawing/2014/main" id="{5806CFBF-E61B-897D-40B3-224202458DD4}"/>
              </a:ext>
            </a:extLst>
          </p:cNvPr>
          <p:cNvSpPr>
            <a:spLocks noGrp="1"/>
          </p:cNvSpPr>
          <p:nvPr>
            <p:ph type="body" sz="quarter" idx="10"/>
          </p:nvPr>
        </p:nvSpPr>
        <p:spPr>
          <a:xfrm>
            <a:off x="71995" y="679578"/>
            <a:ext cx="9037079" cy="6120000"/>
          </a:xfrm>
          <a:prstGeom prst="rect">
            <a:avLst/>
          </a:prstGeom>
        </p:spPr>
        <p:txBody>
          <a:bodyPr/>
          <a:lstStyle/>
          <a:p>
            <a:endParaRPr lang="pt-BR" dirty="0"/>
          </a:p>
          <a:p>
            <a:endParaRPr lang="pt-BR" dirty="0"/>
          </a:p>
        </p:txBody>
      </p:sp>
      <p:pic>
        <p:nvPicPr>
          <p:cNvPr id="7" name="Imagem 6">
            <a:extLst>
              <a:ext uri="{FF2B5EF4-FFF2-40B4-BE49-F238E27FC236}">
                <a16:creationId xmlns:a16="http://schemas.microsoft.com/office/drawing/2014/main" id="{36BC8795-B831-FB49-2967-BE31AA71596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6850" y="2060848"/>
            <a:ext cx="8750300" cy="4584700"/>
          </a:xfrm>
          <a:prstGeom prst="rect">
            <a:avLst/>
          </a:prstGeom>
        </p:spPr>
      </p:pic>
    </p:spTree>
    <p:extLst>
      <p:ext uri="{BB962C8B-B14F-4D97-AF65-F5344CB8AC3E}">
        <p14:creationId xmlns:p14="http://schemas.microsoft.com/office/powerpoint/2010/main" val="198947657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Historia Missionaria">
    <p:spTree>
      <p:nvGrpSpPr>
        <p:cNvPr id="1" name=""/>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p:nvPr>
        </p:nvSpPr>
        <p:spPr>
          <a:xfrm>
            <a:off x="71995" y="679578"/>
            <a:ext cx="9037079" cy="6120000"/>
          </a:xfrm>
          <a:prstGeom prst="rect">
            <a:avLst/>
          </a:prstGeom>
          <a:noFill/>
        </p:spPr>
        <p:txBody>
          <a:bodyPr/>
          <a:lstStyle>
            <a:lvl1pPr marL="0" indent="180000">
              <a:lnSpc>
                <a:spcPct val="90000"/>
              </a:lnSpc>
              <a:spcBef>
                <a:spcPts val="0"/>
              </a:spcBef>
              <a:buFont typeface="Arial" panose="020B0604020202020204" pitchFamily="34" charset="0"/>
              <a:buNone/>
              <a:defRPr sz="2400" b="1">
                <a:solidFill>
                  <a:srgbClr val="FF0000"/>
                </a:solidFill>
              </a:defRPr>
            </a:lvl1pPr>
            <a:lvl2pPr>
              <a:defRPr sz="1800"/>
            </a:lvl2pPr>
            <a:lvl3pPr>
              <a:defRPr sz="1800"/>
            </a:lvl3pPr>
            <a:lvl4pPr>
              <a:defRPr sz="1800"/>
            </a:lvl4pPr>
            <a:lvl5pPr>
              <a:defRPr sz="1800"/>
            </a:lvl5pPr>
          </a:lstStyle>
          <a:p>
            <a:pPr algn="l"/>
            <a:endParaRPr lang="pt-BR" dirty="0"/>
          </a:p>
        </p:txBody>
      </p:sp>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indent="0" algn="ctr" eaLnBrk="1" fontAlgn="auto" hangingPunct="1">
              <a:spcBef>
                <a:spcPts val="0"/>
              </a:spcBef>
              <a:spcAft>
                <a:spcPts val="0"/>
              </a:spcAft>
              <a:buFont typeface="Arial" panose="020B0604020202020204" pitchFamily="34" charset="0"/>
              <a:buNone/>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História Missionária</a:t>
            </a:r>
            <a:endParaRPr lang="pt-BR" sz="3600" b="1" dirty="0">
              <a:ln>
                <a:solidFill>
                  <a:schemeClr val="tx1"/>
                </a:solidFill>
              </a:ln>
              <a:solidFill>
                <a:srgbClr val="FF0000"/>
              </a:solidFill>
            </a:endParaRPr>
          </a:p>
        </p:txBody>
      </p:sp>
      <p:pic>
        <p:nvPicPr>
          <p:cNvPr id="9" name="Imagem 8">
            <a:extLst>
              <a:ext uri="{FF2B5EF4-FFF2-40B4-BE49-F238E27FC236}">
                <a16:creationId xmlns:a16="http://schemas.microsoft.com/office/drawing/2014/main" id="{E0819833-E624-8FD1-7345-5E442B05566C}"/>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121670" y="2780928"/>
            <a:ext cx="6090065" cy="4114938"/>
          </a:xfrm>
          <a:prstGeom prst="rect">
            <a:avLst/>
          </a:prstGeom>
        </p:spPr>
      </p:pic>
    </p:spTree>
    <p:extLst>
      <p:ext uri="{BB962C8B-B14F-4D97-AF65-F5344CB8AC3E}">
        <p14:creationId xmlns:p14="http://schemas.microsoft.com/office/powerpoint/2010/main" val="262580373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icao da Natureza">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pic>
        <p:nvPicPr>
          <p:cNvPr id="2" name="Imagem 1">
            <a:extLst>
              <a:ext uri="{FF2B5EF4-FFF2-40B4-BE49-F238E27FC236}">
                <a16:creationId xmlns:a16="http://schemas.microsoft.com/office/drawing/2014/main" id="{1239EB37-C5AC-8AF0-8BC4-96A10212C28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32" y="680274"/>
            <a:ext cx="9144000" cy="6177726"/>
          </a:xfrm>
          <a:prstGeom prst="rect">
            <a:avLst/>
          </a:prstGeom>
        </p:spPr>
      </p:pic>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27148310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Licao da Natureza_2">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
        <p:nvSpPr>
          <p:cNvPr id="7" name="Espaço Reservado para Texto 6">
            <a:extLst>
              <a:ext uri="{FF2B5EF4-FFF2-40B4-BE49-F238E27FC236}">
                <a16:creationId xmlns:a16="http://schemas.microsoft.com/office/drawing/2014/main" id="{8863E5FF-3027-D3AF-D014-72EB9003DB9D}"/>
              </a:ext>
            </a:extLst>
          </p:cNvPr>
          <p:cNvSpPr>
            <a:spLocks noGrp="1"/>
          </p:cNvSpPr>
          <p:nvPr>
            <p:ph type="body" sz="quarter" idx="10" hasCustomPrompt="1"/>
          </p:nvPr>
        </p:nvSpPr>
        <p:spPr>
          <a:xfrm>
            <a:off x="15875" y="620713"/>
            <a:ext cx="9112250" cy="6237287"/>
          </a:xfrm>
          <a:prstGeom prst="rect">
            <a:avLst/>
          </a:prstGeom>
          <a:solidFill>
            <a:srgbClr val="C5D9A1"/>
          </a:solidFill>
        </p:spPr>
        <p:txBody>
          <a:bodyPr/>
          <a:lstStyle>
            <a:lvl2pPr>
              <a:buNone/>
              <a:defRPr sz="2400" b="1"/>
            </a:lvl2pPr>
          </a:lstStyle>
          <a:p>
            <a:pPr lvl="1"/>
            <a:r>
              <a:rPr lang="pt-BR" dirty="0"/>
              <a:t>História</a:t>
            </a:r>
          </a:p>
        </p:txBody>
      </p:sp>
      <p:pic>
        <p:nvPicPr>
          <p:cNvPr id="2" name="Imagem 1">
            <a:extLst>
              <a:ext uri="{FF2B5EF4-FFF2-40B4-BE49-F238E27FC236}">
                <a16:creationId xmlns:a16="http://schemas.microsoft.com/office/drawing/2014/main" id="{5A8EE8B7-D563-1D97-A0E5-B57EB017D608}"/>
              </a:ext>
            </a:extLst>
          </p:cNvPr>
          <p:cNvPicPr>
            <a:picLocks noChangeAspect="1"/>
          </p:cNvPicPr>
          <p:nvPr userDrawn="1"/>
        </p:nvPicPr>
        <p:blipFill>
          <a:blip r:embed="rId2">
            <a:extLst>
              <a:ext uri="{28A0092B-C50C-407E-A947-70E740481C1C}">
                <a14:useLocalDpi xmlns:a14="http://schemas.microsoft.com/office/drawing/2010/main" val="0"/>
              </a:ext>
            </a:extLst>
          </a:blip>
          <a:srcRect l="35263" t="332" r="124" b="-332"/>
          <a:stretch>
            <a:fillRect/>
          </a:stretch>
        </p:blipFill>
        <p:spPr>
          <a:xfrm>
            <a:off x="6494817" y="666750"/>
            <a:ext cx="2633308" cy="3356992"/>
          </a:xfrm>
          <a:prstGeom prst="rect">
            <a:avLst/>
          </a:prstGeom>
        </p:spPr>
      </p:pic>
    </p:spTree>
    <p:extLst>
      <p:ext uri="{BB962C8B-B14F-4D97-AF65-F5344CB8AC3E}">
        <p14:creationId xmlns:p14="http://schemas.microsoft.com/office/powerpoint/2010/main" val="24419663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icao da Natureza_3_Imagem">
    <p:spTree>
      <p:nvGrpSpPr>
        <p:cNvPr id="1" name=""/>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hasCustomPrompt="1"/>
          </p:nvPr>
        </p:nvSpPr>
        <p:spPr>
          <a:xfrm>
            <a:off x="106921" y="671287"/>
            <a:ext cx="9037079" cy="6120000"/>
          </a:xfrm>
          <a:prstGeom prst="rect">
            <a:avLst/>
          </a:prstGeom>
          <a:solidFill>
            <a:schemeClr val="accent3">
              <a:lumMod val="60000"/>
              <a:lumOff val="40000"/>
            </a:schemeClr>
          </a:solidFill>
        </p:spPr>
        <p:txBody>
          <a:bodyPr/>
          <a:lstStyle>
            <a:lvl1pPr marL="0" indent="180000">
              <a:lnSpc>
                <a:spcPct val="90000"/>
              </a:lnSpc>
              <a:spcBef>
                <a:spcPts val="0"/>
              </a:spcBef>
              <a:buFont typeface="Arial" panose="020B0604020202020204" pitchFamily="34" charset="0"/>
              <a:buNone/>
              <a:defRPr sz="2400" b="1">
                <a:solidFill>
                  <a:srgbClr val="FF0000"/>
                </a:solidFill>
              </a:defRPr>
            </a:lvl1pPr>
            <a:lvl2pPr>
              <a:defRPr sz="1800"/>
            </a:lvl2pPr>
            <a:lvl3pPr>
              <a:defRPr sz="1800"/>
            </a:lvl3pPr>
            <a:lvl4pPr>
              <a:defRPr sz="1800"/>
            </a:lvl4pPr>
            <a:lvl5pPr>
              <a:defRPr sz="1800"/>
            </a:lvl5pPr>
          </a:lstStyle>
          <a:p>
            <a:pPr algn="l"/>
            <a:r>
              <a:rPr lang="pt-BR" dirty="0"/>
              <a:t>Texto da História</a:t>
            </a:r>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
        <p:nvSpPr>
          <p:cNvPr id="4" name="Espaço Reservado para Imagem 8">
            <a:extLst>
              <a:ext uri="{FF2B5EF4-FFF2-40B4-BE49-F238E27FC236}">
                <a16:creationId xmlns:a16="http://schemas.microsoft.com/office/drawing/2014/main" id="{1BFB311D-8993-DED1-4B84-70CE526ABA6D}"/>
              </a:ext>
            </a:extLst>
          </p:cNvPr>
          <p:cNvSpPr>
            <a:spLocks noGrp="1"/>
          </p:cNvSpPr>
          <p:nvPr>
            <p:ph type="pic" sz="quarter" idx="14"/>
          </p:nvPr>
        </p:nvSpPr>
        <p:spPr>
          <a:xfrm>
            <a:off x="70921" y="673200"/>
            <a:ext cx="9037079" cy="6120000"/>
          </a:xfrm>
          <a:prstGeom prst="rect">
            <a:avLst/>
          </a:prstGeom>
        </p:spPr>
        <p:txBody>
          <a:bodyPr/>
          <a:lstStyle/>
          <a:p>
            <a:endParaRPr lang="pt-BR" dirty="0"/>
          </a:p>
        </p:txBody>
      </p:sp>
    </p:spTree>
    <p:extLst>
      <p:ext uri="{BB962C8B-B14F-4D97-AF65-F5344CB8AC3E}">
        <p14:creationId xmlns:p14="http://schemas.microsoft.com/office/powerpoint/2010/main" val="33943923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uriosidades animai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Divisão</a:t>
            </a:r>
            <a:r>
              <a:rPr lang="pt-BR" sz="3600" b="1" kern="1200" dirty="0">
                <a:ln>
                  <a:solidFill>
                    <a:schemeClr val="tx1"/>
                  </a:solidFill>
                </a:ln>
                <a:solidFill>
                  <a:srgbClr val="FF0000"/>
                </a:solidFill>
                <a:latin typeface="+mn-lt"/>
                <a:ea typeface="+mn-ea"/>
                <a:cs typeface="+mn-cs"/>
              </a:rPr>
              <a:t> Intereuropeia</a:t>
            </a:r>
            <a:endParaRPr lang="pt-BR" sz="3600" b="1" dirty="0">
              <a:ln>
                <a:solidFill>
                  <a:schemeClr val="tx1"/>
                </a:solidFill>
              </a:ln>
              <a:solidFill>
                <a:srgbClr val="FF0000"/>
              </a:solidFill>
            </a:endParaRPr>
          </a:p>
        </p:txBody>
      </p:sp>
      <p:sp>
        <p:nvSpPr>
          <p:cNvPr id="7" name="Espaço Reservado para Texto 2">
            <a:extLst>
              <a:ext uri="{FF2B5EF4-FFF2-40B4-BE49-F238E27FC236}">
                <a16:creationId xmlns:a16="http://schemas.microsoft.com/office/drawing/2014/main" id="{5BEB51A7-FA12-4092-880C-D92F60CC101A}"/>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300" b="1">
                <a:latin typeface="Comic Sans MS" panose="030F0702030302020204" pitchFamily="66" charset="0"/>
              </a:defRPr>
            </a:lvl1pPr>
            <a:lvl2pPr>
              <a:defRPr sz="1800"/>
            </a:lvl2pPr>
            <a:lvl3pPr>
              <a:defRPr sz="1800"/>
            </a:lvl3pPr>
            <a:lvl4pPr>
              <a:defRPr sz="1800"/>
            </a:lvl4pPr>
            <a:lvl5pPr>
              <a:defRPr sz="1800"/>
            </a:lvl5pPr>
          </a:lstStyle>
          <a:p>
            <a:pPr lvl="0"/>
            <a:r>
              <a:rPr lang="pt-BR" dirty="0"/>
              <a:t>Texto sobre Curiosidade</a:t>
            </a:r>
          </a:p>
        </p:txBody>
      </p:sp>
    </p:spTree>
    <p:extLst>
      <p:ext uri="{BB962C8B-B14F-4D97-AF65-F5344CB8AC3E}">
        <p14:creationId xmlns:p14="http://schemas.microsoft.com/office/powerpoint/2010/main" val="322633135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Verde - Sete Erros">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E691A5ED-E535-4D0C-A5F5-403DAE6F939B}"/>
              </a:ext>
            </a:extLst>
          </p:cNvPr>
          <p:cNvSpPr/>
          <p:nvPr userDrawn="1"/>
        </p:nvSpPr>
        <p:spPr>
          <a:xfrm>
            <a:off x="3923928" y="69850"/>
            <a:ext cx="5220072" cy="5296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0" fontAlgn="auto" latinLnBrk="0" hangingPunct="0">
              <a:lnSpc>
                <a:spcPct val="100000"/>
              </a:lnSpc>
              <a:spcBef>
                <a:spcPts val="0"/>
              </a:spcBef>
              <a:spcAft>
                <a:spcPts val="0"/>
              </a:spcAft>
              <a:buClrTx/>
              <a:buSzTx/>
              <a:buFontTx/>
              <a:buNone/>
              <a:tabLst/>
              <a:defRPr/>
            </a:pPr>
            <a:r>
              <a:rPr lang="pt-BR" altLang="pt-BR" sz="2400" b="1" dirty="0">
                <a:solidFill>
                  <a:schemeClr val="tx1"/>
                </a:solidFill>
                <a:latin typeface="Arial" panose="020B0604020202020204" pitchFamily="34" charset="0"/>
                <a:cs typeface="Arial" panose="020B0604020202020204" pitchFamily="34" charset="0"/>
              </a:rPr>
              <a:t>Sete erros para </a:t>
            </a:r>
            <a:fld id="{D3E8A65F-3EAC-453A-82B5-5B8DB86504C7}" type="datetime1">
              <a:rPr lang="pt-BR" altLang="pt-BR" sz="2400" b="1" smtClean="0">
                <a:solidFill>
                  <a:schemeClr val="tx1"/>
                </a:solidFill>
                <a:latin typeface="Arial" panose="020B0604020202020204" pitchFamily="34" charset="0"/>
                <a:cs typeface="Arial" panose="020B0604020202020204" pitchFamily="34" charset="0"/>
              </a:rPr>
              <a:pPr marL="0" marR="0" lvl="0" indent="0" algn="r" defTabSz="914400" rtl="0" eaLnBrk="0" fontAlgn="auto" latinLnBrk="0" hangingPunct="0">
                <a:lnSpc>
                  <a:spcPct val="100000"/>
                </a:lnSpc>
                <a:spcBef>
                  <a:spcPts val="0"/>
                </a:spcBef>
                <a:spcAft>
                  <a:spcPts val="0"/>
                </a:spcAft>
                <a:buClrTx/>
                <a:buSzTx/>
                <a:buFontTx/>
                <a:buNone/>
                <a:tabLst/>
                <a:defRPr/>
              </a:pPr>
              <a:t>09/08/2026</a:t>
            </a:fld>
            <a:endParaRPr lang="pt-BR" altLang="pt-BR" sz="2400" b="1" dirty="0">
              <a:solidFill>
                <a:schemeClr val="tx1"/>
              </a:solidFill>
              <a:latin typeface="Arial" panose="020B0604020202020204" pitchFamily="34" charset="0"/>
              <a:cs typeface="Arial" panose="020B0604020202020204" pitchFamily="34" charset="0"/>
            </a:endParaRPr>
          </a:p>
        </p:txBody>
      </p:sp>
      <p:sp>
        <p:nvSpPr>
          <p:cNvPr id="5" name="CaixaDeTexto 4">
            <a:extLst>
              <a:ext uri="{FF2B5EF4-FFF2-40B4-BE49-F238E27FC236}">
                <a16:creationId xmlns:a16="http://schemas.microsoft.com/office/drawing/2014/main" id="{01A9751D-217B-4C42-92AE-30670F9E7FFE}"/>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dirty="0">
                <a:solidFill>
                  <a:srgbClr val="F2F2F2"/>
                </a:solidFill>
              </a:rPr>
              <a:t>LIÇÃO:</a:t>
            </a:r>
          </a:p>
        </p:txBody>
      </p:sp>
      <p:sp>
        <p:nvSpPr>
          <p:cNvPr id="7" name="Espaço Reservado para Texto 31">
            <a:extLst>
              <a:ext uri="{FF2B5EF4-FFF2-40B4-BE49-F238E27FC236}">
                <a16:creationId xmlns:a16="http://schemas.microsoft.com/office/drawing/2014/main" id="{5C78E619-F36F-44E3-B77E-943CB6474AF2}"/>
              </a:ext>
            </a:extLst>
          </p:cNvPr>
          <p:cNvSpPr>
            <a:spLocks noGrp="1"/>
          </p:cNvSpPr>
          <p:nvPr>
            <p:ph type="body" sz="quarter" idx="12"/>
          </p:nvPr>
        </p:nvSpPr>
        <p:spPr>
          <a:xfrm>
            <a:off x="3851275" y="91693"/>
            <a:ext cx="1441450" cy="431800"/>
          </a:xfrm>
          <a:prstGeom prst="rect">
            <a:avLst/>
          </a:prstGeom>
        </p:spPr>
        <p:txBody>
          <a:bodyPr/>
          <a:lstStyle>
            <a:lvl1pPr algn="ctr">
              <a:buNone/>
              <a:defRPr sz="3200" b="1" baseline="0">
                <a:ln>
                  <a:solidFill>
                    <a:schemeClr val="tx1"/>
                  </a:solidFill>
                </a:ln>
                <a:solidFill>
                  <a:schemeClr val="bg1"/>
                </a:solidFill>
              </a:defRPr>
            </a:lvl1pPr>
          </a:lstStyle>
          <a:p>
            <a:pPr lvl="0"/>
            <a:r>
              <a:rPr lang="pt-BR" dirty="0"/>
              <a:t>Clique</a:t>
            </a:r>
          </a:p>
        </p:txBody>
      </p:sp>
    </p:spTree>
    <p:extLst>
      <p:ext uri="{BB962C8B-B14F-4D97-AF65-F5344CB8AC3E}">
        <p14:creationId xmlns:p14="http://schemas.microsoft.com/office/powerpoint/2010/main" val="314594464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Verde - Tit Versos 1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8164F78D-B2B7-4910-AFE7-B481AB2B4146}"/>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00B050"/>
                </a:solidFill>
                <a:effectLst>
                  <a:outerShdw blurRad="38100" dist="38100" dir="2700000" algn="tl">
                    <a:srgbClr val="000000">
                      <a:alpha val="43137"/>
                    </a:srgbClr>
                  </a:outerShdw>
                </a:effectLst>
                <a:latin typeface="+mn-lt"/>
                <a:cs typeface="+mn-cs"/>
              </a:rPr>
              <a:t>1º Trimestre</a:t>
            </a:r>
          </a:p>
        </p:txBody>
      </p:sp>
      <p:sp>
        <p:nvSpPr>
          <p:cNvPr id="7" name="Retângulo 6">
            <a:extLst>
              <a:ext uri="{FF2B5EF4-FFF2-40B4-BE49-F238E27FC236}">
                <a16:creationId xmlns:a16="http://schemas.microsoft.com/office/drawing/2014/main" id="{1C2CCA89-B59E-405D-9BDF-825B04B5E254}"/>
              </a:ext>
            </a:extLst>
          </p:cNvPr>
          <p:cNvSpPr/>
          <p:nvPr userDrawn="1"/>
        </p:nvSpPr>
        <p:spPr>
          <a:xfrm rot="19154456">
            <a:off x="1055615" y="3100146"/>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rgbClr val="FF0000"/>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42119983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artao de Personagem">
    <p:spTree>
      <p:nvGrpSpPr>
        <p:cNvPr id="1" name=""/>
        <p:cNvGrpSpPr/>
        <p:nvPr/>
      </p:nvGrpSpPr>
      <p:grpSpPr>
        <a:xfrm>
          <a:off x="0" y="0"/>
          <a:ext cx="0" cy="0"/>
          <a:chOff x="0" y="0"/>
          <a:chExt cx="0" cy="0"/>
        </a:xfrm>
      </p:grpSpPr>
      <p:sp>
        <p:nvSpPr>
          <p:cNvPr id="7" name="Espaço Reservado para Imagem 6">
            <a:extLst>
              <a:ext uri="{FF2B5EF4-FFF2-40B4-BE49-F238E27FC236}">
                <a16:creationId xmlns:a16="http://schemas.microsoft.com/office/drawing/2014/main" id="{A91DAB20-52E2-4035-9264-2B35CA1FFABD}"/>
              </a:ext>
            </a:extLst>
          </p:cNvPr>
          <p:cNvSpPr>
            <a:spLocks noGrp="1"/>
          </p:cNvSpPr>
          <p:nvPr>
            <p:ph type="pic" sz="quarter" idx="10"/>
          </p:nvPr>
        </p:nvSpPr>
        <p:spPr>
          <a:xfrm>
            <a:off x="1547813" y="1124744"/>
            <a:ext cx="7391400" cy="5219700"/>
          </a:xfrm>
          <a:prstGeom prst="rect">
            <a:avLst/>
          </a:prstGeom>
        </p:spPr>
        <p:txBody>
          <a:bodyPr/>
          <a:lstStyle/>
          <a:p>
            <a:endParaRPr lang="pt-BR"/>
          </a:p>
        </p:txBody>
      </p:sp>
      <p:sp>
        <p:nvSpPr>
          <p:cNvPr id="2" name="Retângulo 1">
            <a:extLst>
              <a:ext uri="{FF2B5EF4-FFF2-40B4-BE49-F238E27FC236}">
                <a16:creationId xmlns:a16="http://schemas.microsoft.com/office/drawing/2014/main" id="{10A87BE5-9222-4681-BBF3-C44E151A508D}"/>
              </a:ext>
            </a:extLst>
          </p:cNvPr>
          <p:cNvSpPr/>
          <p:nvPr userDrawn="1"/>
        </p:nvSpPr>
        <p:spPr>
          <a:xfrm>
            <a:off x="5106929" y="51759"/>
            <a:ext cx="4019818"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latin typeface="+mj-lt"/>
              </a:rPr>
              <a:t>Cartão de Personagem</a:t>
            </a:r>
          </a:p>
        </p:txBody>
      </p:sp>
    </p:spTree>
    <p:extLst>
      <p:ext uri="{BB962C8B-B14F-4D97-AF65-F5344CB8AC3E}">
        <p14:creationId xmlns:p14="http://schemas.microsoft.com/office/powerpoint/2010/main" val="342857350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UmMomentoTranquilo">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10A87BE5-9222-4681-BBF3-C44E151A508D}"/>
              </a:ext>
            </a:extLst>
          </p:cNvPr>
          <p:cNvSpPr/>
          <p:nvPr userDrawn="1"/>
        </p:nvSpPr>
        <p:spPr>
          <a:xfrm>
            <a:off x="4528437" y="51759"/>
            <a:ext cx="4598310"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latin typeface="+mj-lt"/>
              </a:rPr>
              <a:t>Um Momento Tranquilo...</a:t>
            </a:r>
          </a:p>
        </p:txBody>
      </p:sp>
    </p:spTree>
    <p:extLst>
      <p:ext uri="{BB962C8B-B14F-4D97-AF65-F5344CB8AC3E}">
        <p14:creationId xmlns:p14="http://schemas.microsoft.com/office/powerpoint/2010/main" val="278584472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Verde - Uso">
    <p:spTree>
      <p:nvGrpSpPr>
        <p:cNvPr id="1" name=""/>
        <p:cNvGrpSpPr/>
        <p:nvPr/>
      </p:nvGrpSpPr>
      <p:grpSpPr>
        <a:xfrm>
          <a:off x="0" y="0"/>
          <a:ext cx="0" cy="0"/>
          <a:chOff x="0" y="0"/>
          <a:chExt cx="0" cy="0"/>
        </a:xfrm>
      </p:grpSpPr>
      <p:sp>
        <p:nvSpPr>
          <p:cNvPr id="5" name="CaixaDeTexto 2">
            <a:extLst>
              <a:ext uri="{FF2B5EF4-FFF2-40B4-BE49-F238E27FC236}">
                <a16:creationId xmlns:a16="http://schemas.microsoft.com/office/drawing/2014/main" id="{62B4DF6E-772F-451E-96AF-0D0F6BD23BD4}"/>
              </a:ext>
            </a:extLst>
          </p:cNvPr>
          <p:cNvSpPr txBox="1">
            <a:spLocks noChangeArrowheads="1"/>
          </p:cNvSpPr>
          <p:nvPr userDrawn="1"/>
        </p:nvSpPr>
        <p:spPr bwMode="auto">
          <a:xfrm>
            <a:off x="1403350" y="692150"/>
            <a:ext cx="7740650" cy="6093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Aft>
                <a:spcPts val="1200"/>
              </a:spcAft>
            </a:pPr>
            <a:r>
              <a:rPr lang="pt-BR" altLang="pt-BR" sz="1700" dirty="0">
                <a:latin typeface="Calibri" panose="020F0502020204030204" pitchFamily="34" charset="0"/>
              </a:rPr>
              <a:t>Sempre veja o Power Point antes da lição para poder aproveitar tudo que é mostrado da melhor forma possível durante a Escola Sabatina. </a:t>
            </a:r>
          </a:p>
          <a:p>
            <a:pPr algn="just" eaLnBrk="1" hangingPunct="1">
              <a:spcAft>
                <a:spcPts val="0"/>
              </a:spcAft>
            </a:pPr>
            <a:r>
              <a:rPr lang="pt-BR" altLang="pt-BR" sz="1700" dirty="0">
                <a:latin typeface="Calibri" panose="020F0502020204030204" pitchFamily="34" charset="0"/>
              </a:rPr>
              <a:t>Quando tem um slide com a letra de um hino, clique sobre o título do hino (caixa azul) se houver um arquivo no Youtube ele será chamado, se não houver será chamado um áudio, que é colocado disponível pela CPB no site:</a:t>
            </a:r>
          </a:p>
          <a:p>
            <a:pPr algn="just" eaLnBrk="1" hangingPunct="1">
              <a:spcAft>
                <a:spcPts val="0"/>
              </a:spcAft>
            </a:pPr>
            <a:endParaRPr lang="pt-BR" altLang="pt-BR" sz="1700" dirty="0">
              <a:latin typeface="Calibri" panose="020F0502020204030204" pitchFamily="34" charset="0"/>
            </a:endParaRPr>
          </a:p>
          <a:p>
            <a:pPr algn="just" eaLnBrk="1" hangingPunct="1">
              <a:spcAft>
                <a:spcPts val="0"/>
              </a:spcAft>
            </a:pPr>
            <a:r>
              <a:rPr lang="pt-BR" altLang="pt-BR" sz="1700" dirty="0">
                <a:latin typeface="Calibri" panose="020F0502020204030204" pitchFamily="34" charset="0"/>
                <a:hlinkClick r:id="rId2"/>
              </a:rPr>
              <a:t>https://mais.cpb.com.br/licao-infantil/</a:t>
            </a:r>
            <a:endParaRPr lang="pt-BR" altLang="pt-BR" sz="1700" dirty="0">
              <a:latin typeface="Calibri" panose="020F0502020204030204" pitchFamily="34" charset="0"/>
            </a:endParaRPr>
          </a:p>
          <a:p>
            <a:pPr algn="just" eaLnBrk="1" hangingPunct="1">
              <a:spcAft>
                <a:spcPts val="0"/>
              </a:spcAft>
            </a:pPr>
            <a:endParaRPr lang="pt-BR" altLang="pt-BR" sz="1700" dirty="0">
              <a:latin typeface="Calibri" panose="020F0502020204030204" pitchFamily="34" charset="0"/>
            </a:endParaRPr>
          </a:p>
          <a:p>
            <a:pPr algn="just" eaLnBrk="1" hangingPunct="1">
              <a:spcAft>
                <a:spcPts val="0"/>
              </a:spcAft>
            </a:pPr>
            <a:r>
              <a:rPr lang="pt-BR" altLang="pt-BR" sz="1700" dirty="0">
                <a:latin typeface="Calibri" panose="020F0502020204030204" pitchFamily="34" charset="0"/>
              </a:rPr>
              <a:t>Baixe os arquivos de áudio na mesma pasta que estiver este arquivo Power Point para que ele possa ser encontrado. Se não estiverem lá, não será possível reproduzir o áudio.</a:t>
            </a:r>
          </a:p>
          <a:p>
            <a:pPr algn="just" eaLnBrk="1" hangingPunct="1">
              <a:spcAft>
                <a:spcPts val="1200"/>
              </a:spcAft>
            </a:pPr>
            <a:r>
              <a:rPr lang="pt-BR" altLang="pt-BR" sz="1700" dirty="0">
                <a:solidFill>
                  <a:srgbClr val="FF0000"/>
                </a:solidFill>
                <a:latin typeface="Calibri" panose="020F0502020204030204" pitchFamily="34" charset="0"/>
              </a:rPr>
              <a:t>A lição é a parte mais importante da Escola Sabatina</a:t>
            </a:r>
            <a:r>
              <a:rPr lang="pt-BR" altLang="pt-BR" sz="1700" dirty="0">
                <a:latin typeface="Calibri" panose="020F0502020204030204" pitchFamily="34" charset="0"/>
              </a:rPr>
              <a:t>, se nas outras partes for gasto muito tempo, vai faltar tempo para a lição, não deixe isso acontecer ....</a:t>
            </a:r>
          </a:p>
          <a:p>
            <a:pPr eaLnBrk="1" hangingPunct="1">
              <a:spcAft>
                <a:spcPts val="1200"/>
              </a:spcAft>
            </a:pPr>
            <a:r>
              <a:rPr lang="pt-BR" altLang="pt-BR" sz="1700" dirty="0">
                <a:latin typeface="Calibri" panose="020F0502020204030204" pitchFamily="34" charset="0"/>
              </a:rPr>
              <a:t>Os versos são para estímulo de decorar todos os versos do trimestre. Estimule-os a decorar versos da Bíblia.</a:t>
            </a:r>
          </a:p>
          <a:p>
            <a:pPr eaLnBrk="1" hangingPunct="1">
              <a:spcAft>
                <a:spcPts val="1200"/>
              </a:spcAft>
            </a:pPr>
            <a:r>
              <a:rPr lang="pt-BR" altLang="pt-BR" sz="1700" dirty="0">
                <a:latin typeface="Calibri" panose="020F0502020204030204" pitchFamily="34" charset="0"/>
              </a:rPr>
              <a:t>Se não tiver um computador/projetor na classe pode imprimir parte desse material e mostrar  para os alunos em papel mesmo.</a:t>
            </a:r>
          </a:p>
          <a:p>
            <a:pPr algn="just" eaLnBrk="1" hangingPunct="1">
              <a:spcAft>
                <a:spcPts val="1200"/>
              </a:spcAft>
            </a:pPr>
            <a:r>
              <a:rPr lang="pt-BR" altLang="pt-BR" sz="1700" dirty="0">
                <a:latin typeface="Calibri" panose="020F0502020204030204" pitchFamily="34" charset="0"/>
              </a:rPr>
              <a:t>Ore sempre pelas bênçãos de Deus para que as crianças saiam da classe sempre mais próximas de Jesus.</a:t>
            </a:r>
          </a:p>
          <a:p>
            <a:pPr algn="just" eaLnBrk="1" hangingPunct="1">
              <a:spcAft>
                <a:spcPts val="1200"/>
              </a:spcAft>
            </a:pPr>
            <a:r>
              <a:rPr lang="pt-BR" altLang="pt-BR" sz="1700" dirty="0">
                <a:solidFill>
                  <a:srgbClr val="FF0000"/>
                </a:solidFill>
                <a:latin typeface="Calibri" panose="020F0502020204030204" pitchFamily="34" charset="0"/>
              </a:rPr>
              <a:t>Se faltar tempo</a:t>
            </a:r>
            <a:r>
              <a:rPr lang="pt-BR" altLang="pt-BR" sz="1700" dirty="0">
                <a:latin typeface="Calibri" panose="020F0502020204030204" pitchFamily="34" charset="0"/>
              </a:rPr>
              <a:t> para a arte da semana, dê o material e peça para fazerem em casa.</a:t>
            </a:r>
          </a:p>
        </p:txBody>
      </p:sp>
      <p:sp>
        <p:nvSpPr>
          <p:cNvPr id="2" name="Retângulo 1">
            <a:extLst>
              <a:ext uri="{FF2B5EF4-FFF2-40B4-BE49-F238E27FC236}">
                <a16:creationId xmlns:a16="http://schemas.microsoft.com/office/drawing/2014/main" id="{38941A7B-52A6-422A-A30E-0538BFF9953D}"/>
              </a:ext>
            </a:extLst>
          </p:cNvPr>
          <p:cNvSpPr/>
          <p:nvPr userDrawn="1"/>
        </p:nvSpPr>
        <p:spPr>
          <a:xfrm>
            <a:off x="3517956" y="22527"/>
            <a:ext cx="5601213" cy="584775"/>
          </a:xfrm>
          <a:prstGeom prst="rect">
            <a:avLst/>
          </a:prstGeom>
        </p:spPr>
        <p:txBody>
          <a:bodyPr wrap="none">
            <a:spAutoFit/>
          </a:bodyPr>
          <a:lstStyle/>
          <a:p>
            <a:pPr marL="0" indent="0" algn="r">
              <a:buFont typeface="Arial" panose="020B0604020202020204" pitchFamily="34" charset="0"/>
              <a:buNone/>
            </a:pPr>
            <a:r>
              <a:rPr lang="pt-BR" altLang="pt-BR" sz="3200" b="1" dirty="0">
                <a:solidFill>
                  <a:schemeClr val="bg1"/>
                </a:solidFill>
              </a:rPr>
              <a:t>Sobre o uso do </a:t>
            </a:r>
            <a:r>
              <a:rPr lang="pt-BR" altLang="pt-BR" sz="3200" b="1" dirty="0" err="1">
                <a:solidFill>
                  <a:schemeClr val="bg1"/>
                </a:solidFill>
              </a:rPr>
              <a:t>power</a:t>
            </a:r>
            <a:r>
              <a:rPr lang="pt-BR" altLang="pt-BR" sz="3200" b="1" dirty="0">
                <a:solidFill>
                  <a:schemeClr val="bg1"/>
                </a:solidFill>
              </a:rPr>
              <a:t> point</a:t>
            </a:r>
          </a:p>
        </p:txBody>
      </p:sp>
    </p:spTree>
    <p:extLst>
      <p:ext uri="{BB962C8B-B14F-4D97-AF65-F5344CB8AC3E}">
        <p14:creationId xmlns:p14="http://schemas.microsoft.com/office/powerpoint/2010/main" val="411471657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Verde - FINAL">
    <p:spTree>
      <p:nvGrpSpPr>
        <p:cNvPr id="1" name=""/>
        <p:cNvGrpSpPr/>
        <p:nvPr/>
      </p:nvGrpSpPr>
      <p:grpSpPr>
        <a:xfrm>
          <a:off x="0" y="0"/>
          <a:ext cx="0" cy="0"/>
          <a:chOff x="0" y="0"/>
          <a:chExt cx="0" cy="0"/>
        </a:xfrm>
      </p:grpSpPr>
      <p:sp>
        <p:nvSpPr>
          <p:cNvPr id="7" name="CaixaDeTexto 2">
            <a:extLst>
              <a:ext uri="{FF2B5EF4-FFF2-40B4-BE49-F238E27FC236}">
                <a16:creationId xmlns:a16="http://schemas.microsoft.com/office/drawing/2014/main" id="{A499E298-42E9-46F3-9ADC-7E2BE4D9DD45}"/>
              </a:ext>
            </a:extLst>
          </p:cNvPr>
          <p:cNvSpPr txBox="1">
            <a:spLocks noChangeArrowheads="1"/>
          </p:cNvSpPr>
          <p:nvPr userDrawn="1"/>
        </p:nvSpPr>
        <p:spPr bwMode="auto">
          <a:xfrm>
            <a:off x="1341438" y="744538"/>
            <a:ext cx="781208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Aft>
                <a:spcPts val="1200"/>
              </a:spcAft>
            </a:pPr>
            <a:r>
              <a:rPr lang="pt-BR" altLang="pt-BR">
                <a:latin typeface="Calibri" panose="020F0502020204030204" pitchFamily="34" charset="0"/>
              </a:rPr>
              <a:t>As imagens que tenho utilizado aqui são sempre imagens tiradas da internet. Procuro não utilizar imagens que tenham alguma restrição quanto à direitos autorais. Se por acaso estiver utilizando de maneira indevida alguma imagem, por favor me avise que retirarei imediatamente a imagem deste material.</a:t>
            </a:r>
          </a:p>
        </p:txBody>
      </p:sp>
      <p:sp>
        <p:nvSpPr>
          <p:cNvPr id="9" name="Retângulo 3">
            <a:extLst>
              <a:ext uri="{FF2B5EF4-FFF2-40B4-BE49-F238E27FC236}">
                <a16:creationId xmlns:a16="http://schemas.microsoft.com/office/drawing/2014/main" id="{C4BFE313-CD11-44CC-995D-33CCBDA05B8F}"/>
              </a:ext>
            </a:extLst>
          </p:cNvPr>
          <p:cNvSpPr>
            <a:spLocks noChangeArrowheads="1"/>
          </p:cNvSpPr>
          <p:nvPr userDrawn="1"/>
        </p:nvSpPr>
        <p:spPr bwMode="auto">
          <a:xfrm>
            <a:off x="1320800" y="1989138"/>
            <a:ext cx="78120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pt-BR" altLang="pt-BR" dirty="0">
                <a:latin typeface="Calibri" panose="020F0502020204030204" pitchFamily="34" charset="0"/>
              </a:rPr>
              <a:t>Qualquer observação sobre este material entre em contato comigo pelo e-mail:</a:t>
            </a:r>
            <a:endParaRPr lang="pt-BR" altLang="pt-BR" dirty="0">
              <a:solidFill>
                <a:srgbClr val="FF0000"/>
              </a:solidFill>
              <a:latin typeface="Calibri" panose="020F0502020204030204" pitchFamily="34" charset="0"/>
            </a:endParaRPr>
          </a:p>
          <a:p>
            <a:pPr eaLnBrk="1" hangingPunct="1">
              <a:defRPr/>
            </a:pPr>
            <a:r>
              <a:rPr lang="pt-BR" altLang="pt-BR" dirty="0">
                <a:solidFill>
                  <a:srgbClr val="FF0000"/>
                </a:solidFill>
                <a:latin typeface="Calibri" panose="020F0502020204030204" pitchFamily="34" charset="0"/>
              </a:rPr>
              <a:t>Ruy Ernesto N Schwantes </a:t>
            </a:r>
            <a:r>
              <a:rPr lang="pt-BR" altLang="pt-BR" dirty="0">
                <a:solidFill>
                  <a:schemeClr val="accent5">
                    <a:lumMod val="75000"/>
                  </a:schemeClr>
                </a:solidFill>
                <a:latin typeface="Calibri" panose="020F0502020204030204" pitchFamily="34" charset="0"/>
              </a:rPr>
              <a:t>(ruy.ernesto.virtual@gmail.com)</a:t>
            </a:r>
          </a:p>
        </p:txBody>
      </p:sp>
      <p:sp>
        <p:nvSpPr>
          <p:cNvPr id="10" name="Retângulo 12">
            <a:extLst>
              <a:ext uri="{FF2B5EF4-FFF2-40B4-BE49-F238E27FC236}">
                <a16:creationId xmlns:a16="http://schemas.microsoft.com/office/drawing/2014/main" id="{C3B13C28-44A4-4FA8-87C4-C9EBA19517F5}"/>
              </a:ext>
            </a:extLst>
          </p:cNvPr>
          <p:cNvSpPr>
            <a:spLocks noChangeArrowheads="1"/>
          </p:cNvSpPr>
          <p:nvPr userDrawn="1"/>
        </p:nvSpPr>
        <p:spPr bwMode="auto">
          <a:xfrm>
            <a:off x="1381125" y="2671763"/>
            <a:ext cx="773430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pt-BR" altLang="pt-BR" dirty="0">
                <a:latin typeface="Calibri" panose="020F0502020204030204" pitchFamily="34" charset="0"/>
              </a:rPr>
              <a:t>Se você tem interesse nessa apresentação (uma para cada sábado) faça o download semanalmente no site da Divisão Sul americana</a:t>
            </a:r>
          </a:p>
          <a:p>
            <a:pPr eaLnBrk="1" hangingPunct="1">
              <a:defRPr/>
            </a:pPr>
            <a:r>
              <a:rPr lang="pt-BR" altLang="pt-BR" b="1" u="sng" dirty="0">
                <a:solidFill>
                  <a:schemeClr val="accent5">
                    <a:lumMod val="75000"/>
                  </a:schemeClr>
                </a:solidFill>
                <a:latin typeface="Calibri" panose="020F0502020204030204" pitchFamily="34" charset="0"/>
                <a:hlinkClick r:id="rId2"/>
              </a:rPr>
              <a:t>http://downloads.adventistas.org/pt/departamento/ministerio-da-crianca/</a:t>
            </a:r>
            <a:endParaRPr lang="pt-BR" altLang="pt-BR" b="1" u="sng" dirty="0">
              <a:solidFill>
                <a:schemeClr val="accent5">
                  <a:lumMod val="75000"/>
                </a:schemeClr>
              </a:solidFill>
              <a:latin typeface="Calibri" panose="020F0502020204030204" pitchFamily="34" charset="0"/>
            </a:endParaRPr>
          </a:p>
          <a:p>
            <a:pPr eaLnBrk="1" hangingPunct="1">
              <a:defRPr/>
            </a:pPr>
            <a:endParaRPr lang="pt-BR" altLang="pt-BR" b="1" u="sng" dirty="0">
              <a:solidFill>
                <a:schemeClr val="accent5">
                  <a:lumMod val="75000"/>
                </a:schemeClr>
              </a:solidFill>
              <a:latin typeface="Calibri" panose="020F0502020204030204" pitchFamily="34" charset="0"/>
            </a:endParaRPr>
          </a:p>
          <a:p>
            <a:pPr eaLnBrk="1" hangingPunct="1">
              <a:defRPr/>
            </a:pPr>
            <a:endParaRPr lang="pt-BR" altLang="pt-BR" b="1" u="sng" dirty="0">
              <a:latin typeface="Calibri" panose="020F0502020204030204" pitchFamily="34" charset="0"/>
            </a:endParaRPr>
          </a:p>
          <a:p>
            <a:pPr eaLnBrk="1" hangingPunct="1">
              <a:defRPr/>
            </a:pPr>
            <a:endParaRPr lang="pt-BR" altLang="pt-BR" b="1" u="sng" dirty="0">
              <a:latin typeface="Calibri" panose="020F0502020204030204" pitchFamily="34" charset="0"/>
            </a:endParaRPr>
          </a:p>
        </p:txBody>
      </p:sp>
      <p:pic>
        <p:nvPicPr>
          <p:cNvPr id="11" name="Imagem 1">
            <a:extLst>
              <a:ext uri="{FF2B5EF4-FFF2-40B4-BE49-F238E27FC236}">
                <a16:creationId xmlns:a16="http://schemas.microsoft.com/office/drawing/2014/main" id="{D239E774-10E4-4D91-BACF-D2553648ADCA}"/>
              </a:ext>
            </a:extLst>
          </p:cNvPr>
          <p:cNvPicPr preferRelativeResize="0">
            <a:picLocks/>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484438" y="5500688"/>
            <a:ext cx="6411912"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Imagem 2">
            <a:extLst>
              <a:ext uri="{FF2B5EF4-FFF2-40B4-BE49-F238E27FC236}">
                <a16:creationId xmlns:a16="http://schemas.microsoft.com/office/drawing/2014/main" id="{F51B544A-3E85-4091-81DE-A2838E64B664}"/>
              </a:ext>
            </a:extLst>
          </p:cNvPr>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547813" y="5491163"/>
            <a:ext cx="798512" cy="124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915958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Quadro de Oferta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6" name="Retângulo 5">
            <a:extLst>
              <a:ext uri="{FF2B5EF4-FFF2-40B4-BE49-F238E27FC236}">
                <a16:creationId xmlns:a16="http://schemas.microsoft.com/office/drawing/2014/main" id="{CADEA7F4-A15E-4148-A2A1-B288C4F38054}"/>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Quadro de ofertas</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79893290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Ponto de Ensino">
    <p:spTree>
      <p:nvGrpSpPr>
        <p:cNvPr id="1" name=""/>
        <p:cNvGrpSpPr/>
        <p:nvPr/>
      </p:nvGrpSpPr>
      <p:grpSpPr>
        <a:xfrm>
          <a:off x="0" y="0"/>
          <a:ext cx="0" cy="0"/>
          <a:chOff x="0" y="0"/>
          <a:chExt cx="0" cy="0"/>
        </a:xfrm>
      </p:grpSpPr>
      <p:sp>
        <p:nvSpPr>
          <p:cNvPr id="4" name="Espaço Reservado para Imagem 8">
            <a:extLst>
              <a:ext uri="{FF2B5EF4-FFF2-40B4-BE49-F238E27FC236}">
                <a16:creationId xmlns:a16="http://schemas.microsoft.com/office/drawing/2014/main" id="{4BAEA767-0EE3-4115-A087-29F30EAEC63A}"/>
              </a:ext>
            </a:extLst>
          </p:cNvPr>
          <p:cNvSpPr>
            <a:spLocks noGrp="1"/>
          </p:cNvSpPr>
          <p:nvPr>
            <p:ph type="pic" sz="quarter" idx="14"/>
          </p:nvPr>
        </p:nvSpPr>
        <p:spPr>
          <a:xfrm>
            <a:off x="1357200" y="673200"/>
            <a:ext cx="7750800" cy="6120000"/>
          </a:xfrm>
          <a:prstGeom prst="rect">
            <a:avLst/>
          </a:prstGeom>
        </p:spPr>
        <p:txBody>
          <a:bodyPr/>
          <a:lstStyle/>
          <a:p>
            <a:endParaRPr lang="pt-BR" dirty="0"/>
          </a:p>
        </p:txBody>
      </p:sp>
      <p:sp>
        <p:nvSpPr>
          <p:cNvPr id="2" name="Retângulo 1">
            <a:extLst>
              <a:ext uri="{FF2B5EF4-FFF2-40B4-BE49-F238E27FC236}">
                <a16:creationId xmlns:a16="http://schemas.microsoft.com/office/drawing/2014/main" id="{D40FCBC8-94A0-6818-1B7E-7F1165FB3AB4}"/>
              </a:ext>
            </a:extLst>
          </p:cNvPr>
          <p:cNvSpPr/>
          <p:nvPr userDrawn="1"/>
        </p:nvSpPr>
        <p:spPr>
          <a:xfrm>
            <a:off x="107504" y="39189"/>
            <a:ext cx="9001000" cy="584775"/>
          </a:xfrm>
          <a:prstGeom prst="rect">
            <a:avLst/>
          </a:prstGeom>
        </p:spPr>
        <p:txBody>
          <a:bodyPr wrap="square">
            <a:spAutoFit/>
          </a:bodyPr>
          <a:lstStyle/>
          <a:p>
            <a:pPr lvl="0" algn="r"/>
            <a:r>
              <a:rPr lang="pt-BR" sz="3200" b="1" dirty="0">
                <a:latin typeface="+mj-lt"/>
              </a:rPr>
              <a:t>Ponto de Ensino</a:t>
            </a:r>
          </a:p>
        </p:txBody>
      </p:sp>
    </p:spTree>
    <p:extLst>
      <p:ext uri="{BB962C8B-B14F-4D97-AF65-F5344CB8AC3E}">
        <p14:creationId xmlns:p14="http://schemas.microsoft.com/office/powerpoint/2010/main" val="420439041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Curiosidades">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78E293E4-03BE-CD0E-F7E1-25A8C396C130}"/>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Espaço Reservado para Texto 2">
            <a:extLst>
              <a:ext uri="{FF2B5EF4-FFF2-40B4-BE49-F238E27FC236}">
                <a16:creationId xmlns:a16="http://schemas.microsoft.com/office/drawing/2014/main" id="{96379860-487A-1880-7537-541DBADFB4F6}"/>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800" b="1">
                <a:latin typeface="+mn-lt"/>
              </a:defRPr>
            </a:lvl1pPr>
            <a:lvl2pPr>
              <a:defRPr sz="1800"/>
            </a:lvl2pPr>
            <a:lvl3pPr>
              <a:defRPr sz="1800"/>
            </a:lvl3pPr>
            <a:lvl4pPr>
              <a:defRPr sz="1800"/>
            </a:lvl4pPr>
            <a:lvl5pPr>
              <a:defRPr sz="1800"/>
            </a:lvl5pPr>
          </a:lstStyle>
          <a:p>
            <a:pPr lvl="0"/>
            <a:r>
              <a:rPr lang="pt-BR" dirty="0"/>
              <a:t>Texto sobre Curiosidade ...</a:t>
            </a:r>
          </a:p>
        </p:txBody>
      </p:sp>
      <p:sp>
        <p:nvSpPr>
          <p:cNvPr id="7" name="Retângulo 6">
            <a:extLst>
              <a:ext uri="{FF2B5EF4-FFF2-40B4-BE49-F238E27FC236}">
                <a16:creationId xmlns:a16="http://schemas.microsoft.com/office/drawing/2014/main" id="{109597AA-0159-B966-5D15-744A485425BD}"/>
              </a:ext>
            </a:extLst>
          </p:cNvPr>
          <p:cNvSpPr/>
          <p:nvPr userDrawn="1"/>
        </p:nvSpPr>
        <p:spPr>
          <a:xfrm>
            <a:off x="755576" y="12828"/>
            <a:ext cx="8422485" cy="653922"/>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2800" b="1" kern="1200" dirty="0">
                <a:ln>
                  <a:solidFill>
                    <a:schemeClr val="tx1"/>
                  </a:solidFill>
                </a:ln>
                <a:solidFill>
                  <a:srgbClr val="FFFF00"/>
                </a:solidFill>
                <a:latin typeface="+mn-lt"/>
                <a:ea typeface="+mn-ea"/>
                <a:cs typeface="+mn-cs"/>
              </a:rPr>
              <a:t>- Curiosidade Missionária</a:t>
            </a:r>
            <a:r>
              <a:rPr lang="pt-BR" sz="3600" b="1" kern="1200" dirty="0">
                <a:ln>
                  <a:solidFill>
                    <a:schemeClr val="tx1"/>
                  </a:solidFill>
                </a:ln>
                <a:solidFill>
                  <a:srgbClr val="FFFF00"/>
                </a:solidFill>
                <a:latin typeface="+mn-lt"/>
                <a:ea typeface="+mn-ea"/>
                <a:cs typeface="+mn-cs"/>
              </a:rPr>
              <a:t> - </a:t>
            </a:r>
            <a:r>
              <a:rPr lang="pt-BR" sz="3600" b="1" kern="1200" dirty="0">
                <a:ln>
                  <a:solidFill>
                    <a:schemeClr val="tx1"/>
                  </a:solidFill>
                </a:ln>
                <a:solidFill>
                  <a:srgbClr val="FF0000"/>
                </a:solidFill>
                <a:latin typeface="+mn-lt"/>
                <a:ea typeface="+mn-ea"/>
                <a:cs typeface="+mn-cs"/>
              </a:rPr>
              <a:t>Divisão Intereuropeia</a:t>
            </a:r>
            <a:endParaRPr lang="pt-BR" sz="3600" b="1" dirty="0">
              <a:ln>
                <a:solidFill>
                  <a:schemeClr val="tx1"/>
                </a:solidFill>
              </a:ln>
              <a:solidFill>
                <a:srgbClr val="FFFF00"/>
              </a:solidFill>
            </a:endParaRPr>
          </a:p>
        </p:txBody>
      </p:sp>
      <p:sp>
        <p:nvSpPr>
          <p:cNvPr id="8" name="Espaço Reservado para Texto 29">
            <a:extLst>
              <a:ext uri="{FF2B5EF4-FFF2-40B4-BE49-F238E27FC236}">
                <a16:creationId xmlns:a16="http://schemas.microsoft.com/office/drawing/2014/main" id="{4C7453F6-9A6E-A274-6EA2-6F34DD1492A3}"/>
              </a:ext>
            </a:extLst>
          </p:cNvPr>
          <p:cNvSpPr>
            <a:spLocks noGrp="1"/>
          </p:cNvSpPr>
          <p:nvPr>
            <p:ph type="body" sz="quarter" idx="12" hasCustomPrompt="1"/>
          </p:nvPr>
        </p:nvSpPr>
        <p:spPr>
          <a:xfrm>
            <a:off x="34924" y="116631"/>
            <a:ext cx="864667" cy="491697"/>
          </a:xfrm>
          <a:prstGeom prst="rect">
            <a:avLst/>
          </a:prstGeom>
        </p:spPr>
        <p:txBody>
          <a:bodyPr/>
          <a:lstStyle>
            <a:lvl1pPr marL="0" marR="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defRPr lang="pt-BR" sz="2800" b="1" kern="1200" dirty="0" smtClean="0">
                <a:ln>
                  <a:solidFill>
                    <a:schemeClr val="tx1"/>
                  </a:solidFill>
                </a:ln>
                <a:solidFill>
                  <a:srgbClr val="FFFF00"/>
                </a:solidFill>
                <a:latin typeface="+mn-lt"/>
                <a:ea typeface="+mn-ea"/>
                <a:cs typeface="+mn-cs"/>
              </a:defRPr>
            </a:lvl1pPr>
          </a:lstStyle>
          <a:p>
            <a:pPr marL="342900" marR="0" lvl="0" indent="-342900" algn="ct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dirty="0"/>
              <a:t>S99</a:t>
            </a:r>
          </a:p>
        </p:txBody>
      </p:sp>
    </p:spTree>
    <p:extLst>
      <p:ext uri="{BB962C8B-B14F-4D97-AF65-F5344CB8AC3E}">
        <p14:creationId xmlns:p14="http://schemas.microsoft.com/office/powerpoint/2010/main" val="324126270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Louvor">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Louvor</a:t>
            </a:r>
          </a:p>
        </p:txBody>
      </p:sp>
      <p:pic>
        <p:nvPicPr>
          <p:cNvPr id="5" name="Imagem 4">
            <a:extLst>
              <a:ext uri="{FF2B5EF4-FFF2-40B4-BE49-F238E27FC236}">
                <a16:creationId xmlns:a16="http://schemas.microsoft.com/office/drawing/2014/main" id="{E90B825D-CF6C-59F2-2670-994102A778DA}"/>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05451" y="692696"/>
            <a:ext cx="685800" cy="866775"/>
          </a:xfrm>
          <a:prstGeom prst="rect">
            <a:avLst/>
          </a:prstGeom>
        </p:spPr>
      </p:pic>
    </p:spTree>
    <p:extLst>
      <p:ext uri="{BB962C8B-B14F-4D97-AF65-F5344CB8AC3E}">
        <p14:creationId xmlns:p14="http://schemas.microsoft.com/office/powerpoint/2010/main" val="281289229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Verde - Geral">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B7DBE49-7CD2-CE41-09AA-758E86838637}"/>
              </a:ext>
            </a:extLst>
          </p:cNvPr>
          <p:cNvSpPr>
            <a:spLocks noGrp="1"/>
          </p:cNvSpPr>
          <p:nvPr>
            <p:ph type="dt" sz="half" idx="10"/>
          </p:nvPr>
        </p:nvSpPr>
        <p:spPr>
          <a:xfrm>
            <a:off x="0" y="0"/>
            <a:ext cx="0" cy="0"/>
          </a:xfrm>
        </p:spPr>
        <p:txBody>
          <a:bodyPr/>
          <a:lstStyle/>
          <a:p>
            <a:fld id="{913A3F87-000E-7646-95A8-ED14C0EB8E0A}" type="datetimeFigureOut">
              <a:rPr lang="en-US" smtClean="0"/>
              <a:t>8/9/2026</a:t>
            </a:fld>
            <a:endParaRPr lang="en-US"/>
          </a:p>
        </p:txBody>
      </p:sp>
      <p:sp>
        <p:nvSpPr>
          <p:cNvPr id="5" name="Footer Placeholder 2">
            <a:extLst>
              <a:ext uri="{FF2B5EF4-FFF2-40B4-BE49-F238E27FC236}">
                <a16:creationId xmlns:a16="http://schemas.microsoft.com/office/drawing/2014/main" id="{6C2723DF-797C-D5D6-069D-71664C6322D6}"/>
              </a:ext>
            </a:extLst>
          </p:cNvPr>
          <p:cNvSpPr>
            <a:spLocks noGrp="1"/>
          </p:cNvSpPr>
          <p:nvPr>
            <p:ph type="ftr" sz="quarter" idx="11"/>
          </p:nvPr>
        </p:nvSpPr>
        <p:spPr>
          <a:xfrm>
            <a:off x="0" y="0"/>
            <a:ext cx="0" cy="0"/>
          </a:xfrm>
        </p:spPr>
        <p:txBody>
          <a:bodyPr/>
          <a:lstStyle/>
          <a:p>
            <a:endParaRPr lang="en-US"/>
          </a:p>
        </p:txBody>
      </p:sp>
      <p:sp>
        <p:nvSpPr>
          <p:cNvPr id="6" name="Slide Number Placeholder 3">
            <a:extLst>
              <a:ext uri="{FF2B5EF4-FFF2-40B4-BE49-F238E27FC236}">
                <a16:creationId xmlns:a16="http://schemas.microsoft.com/office/drawing/2014/main" id="{92067C69-7635-F8C8-F746-6D0CB830755C}"/>
              </a:ext>
            </a:extLst>
          </p:cNvPr>
          <p:cNvSpPr>
            <a:spLocks noGrp="1"/>
          </p:cNvSpPr>
          <p:nvPr>
            <p:ph type="sldNum" sz="quarter" idx="12"/>
          </p:nvPr>
        </p:nvSpPr>
        <p:spPr>
          <a:xfrm>
            <a:off x="0" y="0"/>
            <a:ext cx="0" cy="0"/>
          </a:xfrm>
        </p:spPr>
        <p:txBody>
          <a:bodyPr/>
          <a:lstStyle/>
          <a:p>
            <a:fld id="{69F6E587-034D-8D44-B3A1-236A0616207A}" type="slidenum">
              <a:rPr lang="en-US" smtClean="0"/>
              <a:t>‹nº›</a:t>
            </a:fld>
            <a:endParaRPr lang="en-US"/>
          </a:p>
        </p:txBody>
      </p:sp>
      <p:sp>
        <p:nvSpPr>
          <p:cNvPr id="7" name="Espaço Reservado para Imagem 5">
            <a:extLst>
              <a:ext uri="{FF2B5EF4-FFF2-40B4-BE49-F238E27FC236}">
                <a16:creationId xmlns:a16="http://schemas.microsoft.com/office/drawing/2014/main" id="{84AE88E6-B18F-AA45-3D58-93237F0D26EA}"/>
              </a:ext>
            </a:extLst>
          </p:cNvPr>
          <p:cNvSpPr>
            <a:spLocks noGrp="1" noChangeAspect="1"/>
          </p:cNvSpPr>
          <p:nvPr>
            <p:ph type="pic" sz="quarter" idx="13"/>
          </p:nvPr>
        </p:nvSpPr>
        <p:spPr>
          <a:xfrm>
            <a:off x="1332000" y="720000"/>
            <a:ext cx="7761600" cy="6062400"/>
          </a:xfrm>
          <a:prstGeom prst="rect">
            <a:avLst/>
          </a:prstGeom>
        </p:spPr>
        <p:txBody>
          <a:bodyPr/>
          <a:lstStyle/>
          <a:p>
            <a:endParaRPr lang="pt-BR"/>
          </a:p>
        </p:txBody>
      </p:sp>
      <p:sp>
        <p:nvSpPr>
          <p:cNvPr id="8" name="Espaço Reservado para Texto 31">
            <a:extLst>
              <a:ext uri="{FF2B5EF4-FFF2-40B4-BE49-F238E27FC236}">
                <a16:creationId xmlns:a16="http://schemas.microsoft.com/office/drawing/2014/main" id="{E7FA2F3A-6C96-1296-6278-B547BFEF32B4}"/>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
        <p:nvSpPr>
          <p:cNvPr id="9" name="Espaço Reservado para Texto 6">
            <a:extLst>
              <a:ext uri="{FF2B5EF4-FFF2-40B4-BE49-F238E27FC236}">
                <a16:creationId xmlns:a16="http://schemas.microsoft.com/office/drawing/2014/main" id="{A63AEB51-B554-862A-1DD7-B1B6821A8287}"/>
              </a:ext>
            </a:extLst>
          </p:cNvPr>
          <p:cNvSpPr>
            <a:spLocks noGrp="1" noChangeAspect="1"/>
          </p:cNvSpPr>
          <p:nvPr>
            <p:ph type="body" sz="quarter" idx="16" hasCustomPrompt="1"/>
          </p:nvPr>
        </p:nvSpPr>
        <p:spPr>
          <a:xfrm>
            <a:off x="1332000" y="720000"/>
            <a:ext cx="7761600" cy="6062400"/>
          </a:xfrm>
          <a:prstGeom prst="rect">
            <a:avLst/>
          </a:prstGeom>
          <a:solidFill>
            <a:schemeClr val="bg1">
              <a:alpha val="50000"/>
            </a:schemeClr>
          </a:solidFill>
        </p:spPr>
        <p:txBody>
          <a:bodyPr/>
          <a:lstStyle>
            <a:lvl1pPr>
              <a:buNone/>
              <a:defRPr sz="2800" b="1"/>
            </a:lvl1pPr>
          </a:lstStyle>
          <a:p>
            <a:pPr lvl="0"/>
            <a:r>
              <a:rPr lang="pt-BR" dirty="0"/>
              <a:t>Texto</a:t>
            </a:r>
          </a:p>
        </p:txBody>
      </p:sp>
    </p:spTree>
    <p:extLst>
      <p:ext uri="{BB962C8B-B14F-4D97-AF65-F5344CB8AC3E}">
        <p14:creationId xmlns:p14="http://schemas.microsoft.com/office/powerpoint/2010/main" val="45097493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Titulo licao">
    <p:spTree>
      <p:nvGrpSpPr>
        <p:cNvPr id="1" name=""/>
        <p:cNvGrpSpPr/>
        <p:nvPr/>
      </p:nvGrpSpPr>
      <p:grpSpPr>
        <a:xfrm>
          <a:off x="0" y="0"/>
          <a:ext cx="0" cy="0"/>
          <a:chOff x="0" y="0"/>
          <a:chExt cx="0" cy="0"/>
        </a:xfrm>
      </p:grpSpPr>
      <p:sp>
        <p:nvSpPr>
          <p:cNvPr id="14" name="Espaço Reservado para Imagem 11"/>
          <p:cNvSpPr>
            <a:spLocks noGrp="1"/>
          </p:cNvSpPr>
          <p:nvPr>
            <p:ph type="pic" sz="quarter" idx="14"/>
          </p:nvPr>
        </p:nvSpPr>
        <p:spPr>
          <a:xfrm>
            <a:off x="0" y="920726"/>
            <a:ext cx="9144000" cy="5937273"/>
          </a:xfrm>
          <a:prstGeom prst="rect">
            <a:avLst/>
          </a:prstGeom>
        </p:spPr>
        <p:txBody>
          <a:bodyPr/>
          <a:lstStyle>
            <a:lvl1pPr>
              <a:buNone/>
              <a:defRPr/>
            </a:lvl1pPr>
          </a:lstStyle>
          <a:p>
            <a:pPr lvl="0"/>
            <a:endParaRPr lang="pt-BR" noProof="0" dirty="0"/>
          </a:p>
        </p:txBody>
      </p:sp>
      <p:sp>
        <p:nvSpPr>
          <p:cNvPr id="3" name="Elipse 2">
            <a:extLst>
              <a:ext uri="{FF2B5EF4-FFF2-40B4-BE49-F238E27FC236}">
                <a16:creationId xmlns:a16="http://schemas.microsoft.com/office/drawing/2014/main" id="{6C3E69EC-A931-3EDE-5761-B0C48A554CA8}"/>
              </a:ext>
            </a:extLst>
          </p:cNvPr>
          <p:cNvSpPr/>
          <p:nvPr userDrawn="1"/>
        </p:nvSpPr>
        <p:spPr>
          <a:xfrm>
            <a:off x="3312864" y="54733"/>
            <a:ext cx="2520280" cy="720080"/>
          </a:xfrm>
          <a:prstGeom prst="ellipse">
            <a:avLst/>
          </a:prstGeom>
          <a:solidFill>
            <a:srgbClr val="F5783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b="1" dirty="0"/>
          </a:p>
        </p:txBody>
      </p:sp>
      <p:sp>
        <p:nvSpPr>
          <p:cNvPr id="9" name="Espaço Reservado para Texto 8">
            <a:extLst>
              <a:ext uri="{FF2B5EF4-FFF2-40B4-BE49-F238E27FC236}">
                <a16:creationId xmlns:a16="http://schemas.microsoft.com/office/drawing/2014/main" id="{67746DFE-8365-6374-95E6-D0D1F47D058A}"/>
              </a:ext>
            </a:extLst>
          </p:cNvPr>
          <p:cNvSpPr>
            <a:spLocks noGrp="1"/>
          </p:cNvSpPr>
          <p:nvPr>
            <p:ph type="body" sz="quarter" idx="16" hasCustomPrompt="1"/>
          </p:nvPr>
        </p:nvSpPr>
        <p:spPr>
          <a:xfrm rot="1748950">
            <a:off x="4013679" y="1640408"/>
            <a:ext cx="5083175" cy="2735262"/>
          </a:xfrm>
          <a:prstGeom prst="rect">
            <a:avLst/>
          </a:prstGeom>
        </p:spPr>
        <p:txBody>
          <a:bodyPr/>
          <a:lstStyle>
            <a:lvl1pPr algn="ctr">
              <a:buNone/>
              <a:defRPr lang="pt-BR" sz="4800" kern="1200" dirty="0" smtClean="0">
                <a:ln>
                  <a:solidFill>
                    <a:schemeClr val="tx1"/>
                  </a:solidFill>
                </a:ln>
                <a:solidFill>
                  <a:schemeClr val="bg1"/>
                </a:solidFill>
                <a:latin typeface="Amasis MT Pro Black" panose="020F0502020204030204" pitchFamily="18" charset="0"/>
                <a:ea typeface="+mn-ea"/>
                <a:cs typeface="+mn-cs"/>
              </a:defRPr>
            </a:lvl1pPr>
            <a:lvl2pPr>
              <a:buNone/>
              <a:defRPr lang="pt-BR" sz="5400" kern="1200" dirty="0" smtClean="0">
                <a:ln>
                  <a:solidFill>
                    <a:schemeClr val="tx1"/>
                  </a:solidFill>
                </a:ln>
                <a:solidFill>
                  <a:schemeClr val="bg1"/>
                </a:solidFill>
                <a:latin typeface="Amasis MT Pro Black" panose="020F0502020204030204" pitchFamily="18" charset="0"/>
                <a:ea typeface="+mn-ea"/>
                <a:cs typeface="+mn-cs"/>
              </a:defRPr>
            </a:lvl2pPr>
            <a:lvl3pPr>
              <a:buNone/>
              <a:defRPr lang="pt-BR" sz="5400" kern="1200" dirty="0" smtClean="0">
                <a:ln>
                  <a:solidFill>
                    <a:schemeClr val="tx1"/>
                  </a:solidFill>
                </a:ln>
                <a:solidFill>
                  <a:schemeClr val="bg1"/>
                </a:solidFill>
                <a:latin typeface="Amasis MT Pro Black" panose="020F0502020204030204" pitchFamily="18" charset="0"/>
                <a:ea typeface="+mn-ea"/>
                <a:cs typeface="+mn-cs"/>
              </a:defRPr>
            </a:lvl3pPr>
            <a:lvl4pPr>
              <a:buNone/>
              <a:defRPr lang="pt-BR" sz="5400" kern="1200" dirty="0" smtClean="0">
                <a:ln>
                  <a:solidFill>
                    <a:schemeClr val="tx1"/>
                  </a:solidFill>
                </a:ln>
                <a:solidFill>
                  <a:schemeClr val="bg1"/>
                </a:solidFill>
                <a:latin typeface="Amasis MT Pro Black" panose="020F0502020204030204" pitchFamily="18" charset="0"/>
                <a:ea typeface="+mn-ea"/>
                <a:cs typeface="+mn-cs"/>
              </a:defRPr>
            </a:lvl4pPr>
            <a:lvl5pPr>
              <a:buNone/>
              <a:defRPr lang="pt-BR" sz="5400" kern="1200" dirty="0">
                <a:ln>
                  <a:solidFill>
                    <a:schemeClr val="tx1"/>
                  </a:solidFill>
                </a:ln>
                <a:solidFill>
                  <a:schemeClr val="bg1"/>
                </a:solidFill>
                <a:latin typeface="Amasis MT Pro Black" panose="020F0502020204030204" pitchFamily="18" charset="0"/>
                <a:ea typeface="+mn-ea"/>
                <a:cs typeface="+mn-cs"/>
              </a:defRPr>
            </a:lvl5pPr>
          </a:lstStyle>
          <a:p>
            <a:pPr lvl="0"/>
            <a:r>
              <a:rPr lang="pt-BR" dirty="0"/>
              <a:t>Título</a:t>
            </a:r>
          </a:p>
        </p:txBody>
      </p:sp>
      <p:sp>
        <p:nvSpPr>
          <p:cNvPr id="16" name="Espaço Reservado para Texto 15">
            <a:extLst>
              <a:ext uri="{FF2B5EF4-FFF2-40B4-BE49-F238E27FC236}">
                <a16:creationId xmlns:a16="http://schemas.microsoft.com/office/drawing/2014/main" id="{51C8EADC-81CB-2CB6-873A-C8976A22DD39}"/>
              </a:ext>
            </a:extLst>
          </p:cNvPr>
          <p:cNvSpPr>
            <a:spLocks noGrp="1"/>
          </p:cNvSpPr>
          <p:nvPr>
            <p:ph type="body" sz="quarter" idx="17" hasCustomPrompt="1"/>
          </p:nvPr>
        </p:nvSpPr>
        <p:spPr>
          <a:xfrm>
            <a:off x="5228392" y="5350752"/>
            <a:ext cx="3887788" cy="1500188"/>
          </a:xfrm>
          <a:prstGeom prst="rect">
            <a:avLst/>
          </a:prstGeom>
        </p:spPr>
        <p:txBody>
          <a:bodyPr anchor="ctr"/>
          <a:lstStyle>
            <a:lvl1pPr marL="0" indent="0" algn="ctr">
              <a:spcBef>
                <a:spcPts val="0"/>
              </a:spcBef>
              <a:buNone/>
              <a:defRPr lang="pt-BR" sz="2800" b="1" kern="1200" dirty="0" smtClean="0">
                <a:solidFill>
                  <a:schemeClr val="tx1"/>
                </a:solidFill>
                <a:latin typeface="+mn-lt"/>
                <a:ea typeface="+mn-ea"/>
                <a:cs typeface="+mn-cs"/>
              </a:defRPr>
            </a:lvl1pPr>
            <a:lvl2pPr>
              <a:buNone/>
              <a:defRPr lang="pt-BR" sz="2800" b="1" kern="1200" dirty="0" smtClean="0">
                <a:solidFill>
                  <a:schemeClr val="tx1"/>
                </a:solidFill>
                <a:latin typeface="+mn-lt"/>
                <a:ea typeface="+mn-ea"/>
                <a:cs typeface="+mn-cs"/>
              </a:defRPr>
            </a:lvl2pPr>
            <a:lvl3pPr>
              <a:buNone/>
              <a:defRPr lang="pt-BR" sz="2800" b="1" kern="1200" dirty="0" smtClean="0">
                <a:solidFill>
                  <a:schemeClr val="tx1"/>
                </a:solidFill>
                <a:latin typeface="+mn-lt"/>
                <a:ea typeface="+mn-ea"/>
                <a:cs typeface="+mn-cs"/>
              </a:defRPr>
            </a:lvl3pPr>
            <a:lvl4pPr>
              <a:buNone/>
              <a:defRPr lang="pt-BR" sz="2800" b="1" kern="1200" dirty="0" smtClean="0">
                <a:solidFill>
                  <a:schemeClr val="tx1"/>
                </a:solidFill>
                <a:latin typeface="+mn-lt"/>
                <a:ea typeface="+mn-ea"/>
                <a:cs typeface="+mn-cs"/>
              </a:defRPr>
            </a:lvl4pPr>
            <a:lvl5pPr>
              <a:buNone/>
              <a:defRPr lang="pt-BR" sz="2800" b="1" kern="1200" dirty="0">
                <a:solidFill>
                  <a:schemeClr val="tx1"/>
                </a:solidFill>
                <a:latin typeface="+mn-lt"/>
                <a:ea typeface="+mn-ea"/>
                <a:cs typeface="+mn-cs"/>
              </a:defRPr>
            </a:lvl5pPr>
          </a:lstStyle>
          <a:p>
            <a:pPr lvl="0"/>
            <a:r>
              <a:rPr lang="pt-BR" dirty="0"/>
              <a:t>Ideia central</a:t>
            </a:r>
          </a:p>
        </p:txBody>
      </p:sp>
      <p:pic>
        <p:nvPicPr>
          <p:cNvPr id="4" name="Imagem 3">
            <a:extLst>
              <a:ext uri="{FF2B5EF4-FFF2-40B4-BE49-F238E27FC236}">
                <a16:creationId xmlns:a16="http://schemas.microsoft.com/office/drawing/2014/main" id="{C4CC3CD3-657F-4C0A-0946-7528E227C3F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676275" cy="895350"/>
          </a:xfrm>
          <a:prstGeom prst="rect">
            <a:avLst/>
          </a:prstGeom>
        </p:spPr>
      </p:pic>
    </p:spTree>
    <p:extLst>
      <p:ext uri="{BB962C8B-B14F-4D97-AF65-F5344CB8AC3E}">
        <p14:creationId xmlns:p14="http://schemas.microsoft.com/office/powerpoint/2010/main" val="569697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jpg"/><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image" Target="../media/image2.jpg"/><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image" Target="../media/image1.jp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theme" Target="../theme/theme3.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image" Target="../media/image2.jpg"/><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image" Target="../media/image1.jp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18" Type="http://schemas.openxmlformats.org/officeDocument/2006/relationships/slideLayout" Target="../slideLayouts/slideLayout56.xml"/><Relationship Id="rId3" Type="http://schemas.openxmlformats.org/officeDocument/2006/relationships/slideLayout" Target="../slideLayouts/slideLayout41.xml"/><Relationship Id="rId21" Type="http://schemas.openxmlformats.org/officeDocument/2006/relationships/image" Target="../media/image19.png"/><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slideLayout" Target="../slideLayouts/slideLayout55.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20" Type="http://schemas.openxmlformats.org/officeDocument/2006/relationships/theme" Target="../theme/theme4.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10" Type="http://schemas.openxmlformats.org/officeDocument/2006/relationships/slideLayout" Target="../slideLayouts/slideLayout48.xml"/><Relationship Id="rId19" Type="http://schemas.openxmlformats.org/officeDocument/2006/relationships/slideLayout" Target="../slideLayouts/slideLayout57.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 Id="rId22" Type="http://schemas.openxmlformats.org/officeDocument/2006/relationships/image" Target="../media/image1.jpg"/></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5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C49D792-FF50-46C3-B99E-1FFD7A62B0D2}"/>
              </a:ext>
            </a:extLst>
          </p:cNvPr>
          <p:cNvSpPr/>
          <p:nvPr/>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3" name="Retângulo 2">
            <a:extLst>
              <a:ext uri="{FF2B5EF4-FFF2-40B4-BE49-F238E27FC236}">
                <a16:creationId xmlns:a16="http://schemas.microsoft.com/office/drawing/2014/main" id="{A4091148-46CF-4C2F-9893-4FD90646583D}"/>
              </a:ext>
            </a:extLst>
          </p:cNvPr>
          <p:cNvSpPr/>
          <p:nvPr/>
        </p:nvSpPr>
        <p:spPr>
          <a:xfrm>
            <a:off x="0" y="0"/>
            <a:ext cx="1306513" cy="6858000"/>
          </a:xfrm>
          <a:prstGeom prst="rect">
            <a:avLst/>
          </a:prstGeom>
          <a:gradFill>
            <a:gsLst>
              <a:gs pos="0">
                <a:schemeClr val="bg2">
                  <a:lumMod val="25000"/>
                </a:schemeClr>
              </a:gs>
              <a:gs pos="35000">
                <a:schemeClr val="bg2">
                  <a:lumMod val="25000"/>
                </a:schemeClr>
              </a:gs>
              <a:gs pos="69000">
                <a:srgbClr val="D6A3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4" name="Retângulo 3">
            <a:extLst>
              <a:ext uri="{FF2B5EF4-FFF2-40B4-BE49-F238E27FC236}">
                <a16:creationId xmlns:a16="http://schemas.microsoft.com/office/drawing/2014/main" id="{04F878A8-CB32-416C-99F4-CB44CED0AFA5}"/>
              </a:ext>
            </a:extLst>
          </p:cNvPr>
          <p:cNvSpPr/>
          <p:nvPr/>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07E0E060-FE17-4AF4-8BD3-CCC7D0CE15CA}"/>
              </a:ext>
            </a:extLst>
          </p:cNvPr>
          <p:cNvSpPr/>
          <p:nvPr/>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6" name="Retângulo 5">
            <a:extLst>
              <a:ext uri="{FF2B5EF4-FFF2-40B4-BE49-F238E27FC236}">
                <a16:creationId xmlns:a16="http://schemas.microsoft.com/office/drawing/2014/main" id="{810BFC46-6C8D-420C-B296-B612BE901CBE}"/>
              </a:ext>
            </a:extLst>
          </p:cNvPr>
          <p:cNvSpPr/>
          <p:nvPr/>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8A734109-F311-400B-AEA9-3DFCB54B5F1C}"/>
              </a:ext>
            </a:extLst>
          </p:cNvPr>
          <p:cNvSpPr/>
          <p:nvPr/>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F1AF1CCD-5DFF-474E-A2EF-A008A3A3E47C}"/>
              </a:ext>
            </a:extLst>
          </p:cNvPr>
          <p:cNvSpPr/>
          <p:nvPr/>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4" name="Retângulo 13">
            <a:extLst>
              <a:ext uri="{FF2B5EF4-FFF2-40B4-BE49-F238E27FC236}">
                <a16:creationId xmlns:a16="http://schemas.microsoft.com/office/drawing/2014/main" id="{720536C1-1B3F-4960-A032-63CAD1C8BA98}"/>
              </a:ext>
            </a:extLst>
          </p:cNvPr>
          <p:cNvSpPr>
            <a:spLocks noChangeAspect="1"/>
          </p:cNvSpPr>
          <p:nvPr/>
        </p:nvSpPr>
        <p:spPr>
          <a:xfrm>
            <a:off x="1320800" y="666750"/>
            <a:ext cx="7797800" cy="6173788"/>
          </a:xfrm>
          <a:prstGeom prst="rect">
            <a:avLst/>
          </a:prstGeom>
          <a:gradFill>
            <a:gsLst>
              <a:gs pos="0">
                <a:srgbClr val="FFFFCC"/>
              </a:gs>
              <a:gs pos="0">
                <a:srgbClr val="FFFF99"/>
              </a:gs>
              <a:gs pos="100000">
                <a:schemeClr val="bg1"/>
              </a:gs>
              <a:gs pos="100000">
                <a:schemeClr val="bg1"/>
              </a:gs>
            </a:gsLst>
            <a:lin ang="5400000" scaled="1"/>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2" name="Imagem 11">
            <a:extLst>
              <a:ext uri="{FF2B5EF4-FFF2-40B4-BE49-F238E27FC236}">
                <a16:creationId xmlns:a16="http://schemas.microsoft.com/office/drawing/2014/main" id="{1BFD8E8F-A813-CBDA-D1D5-23576887FA54}"/>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3" name="Imagem 12">
            <a:extLst>
              <a:ext uri="{FF2B5EF4-FFF2-40B4-BE49-F238E27FC236}">
                <a16:creationId xmlns:a16="http://schemas.microsoft.com/office/drawing/2014/main" id="{D6753E32-E64C-50B7-395A-BC55B58C66A4}"/>
              </a:ext>
            </a:extLst>
          </p:cNvPr>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cSld>
  <p:clrMap bg1="lt1" tx1="dk1" bg2="lt2" tx2="dk2" accent1="accent1" accent2="accent2" accent3="accent3" accent4="accent4" accent5="accent5" accent6="accent6" hlink="hlink" folHlink="folHlink"/>
  <p:sldLayoutIdLst>
    <p:sldLayoutId id="2147517143" r:id="rId1"/>
    <p:sldLayoutId id="2147517144" r:id="rId2"/>
    <p:sldLayoutId id="2147517183" r:id="rId3"/>
    <p:sldLayoutId id="2147517211" r:id="rId4"/>
    <p:sldLayoutId id="2147517414" r:id="rId5"/>
    <p:sldLayoutId id="2147517413" r:id="rId6"/>
    <p:sldLayoutId id="2147517420" r:id="rId7"/>
    <p:sldLayoutId id="2147517418" r:id="rId8"/>
    <p:sldLayoutId id="2147517421" r:id="rId9"/>
    <p:sldLayoutId id="2147517433" r:id="rId10"/>
    <p:sldLayoutId id="2147517437" r:id="rId11"/>
    <p:sldLayoutId id="2147517379" r:id="rId12"/>
    <p:sldLayoutId id="2147517448" r:id="rId13"/>
    <p:sldLayoutId id="2147517117" r:id="rId14"/>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4BEBD79E-F4FE-473F-BB45-DBED94ADD610}"/>
              </a:ext>
            </a:extLst>
          </p:cNvPr>
          <p:cNvSpPr/>
          <p:nvPr/>
        </p:nvSpPr>
        <p:spPr>
          <a:xfrm>
            <a:off x="7824788" y="0"/>
            <a:ext cx="1306512"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3" name="Retângulo 2">
            <a:extLst>
              <a:ext uri="{FF2B5EF4-FFF2-40B4-BE49-F238E27FC236}">
                <a16:creationId xmlns:a16="http://schemas.microsoft.com/office/drawing/2014/main" id="{1C621DF1-3157-4213-B603-0BF109A27570}"/>
              </a:ext>
            </a:extLst>
          </p:cNvPr>
          <p:cNvSpPr/>
          <p:nvPr/>
        </p:nvSpPr>
        <p:spPr>
          <a:xfrm>
            <a:off x="0" y="0"/>
            <a:ext cx="1306513" cy="6858000"/>
          </a:xfrm>
          <a:prstGeom prst="rect">
            <a:avLst/>
          </a:prstGeom>
          <a:gradFill>
            <a:gsLst>
              <a:gs pos="0">
                <a:schemeClr val="tx1"/>
              </a:gs>
              <a:gs pos="35000">
                <a:schemeClr val="bg2">
                  <a:lumMod val="25000"/>
                </a:schemeClr>
              </a:gs>
              <a:gs pos="69000">
                <a:schemeClr val="accent1">
                  <a:lumMod val="50000"/>
                </a:schemeClr>
              </a:gs>
              <a:gs pos="100000">
                <a:schemeClr val="accent1">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4" name="Retângulo 3">
            <a:extLst>
              <a:ext uri="{FF2B5EF4-FFF2-40B4-BE49-F238E27FC236}">
                <a16:creationId xmlns:a16="http://schemas.microsoft.com/office/drawing/2014/main" id="{64724E76-C396-4FF1-8CBC-AAC91E98EFEC}"/>
              </a:ext>
            </a:extLst>
          </p:cNvPr>
          <p:cNvSpPr/>
          <p:nvPr/>
        </p:nvSpPr>
        <p:spPr>
          <a:xfrm>
            <a:off x="1303338" y="0"/>
            <a:ext cx="1308100" cy="6858000"/>
          </a:xfrm>
          <a:prstGeom prst="rect">
            <a:avLst/>
          </a:prstGeom>
          <a:gradFill>
            <a:gsLst>
              <a:gs pos="0">
                <a:schemeClr val="bg2">
                  <a:lumMod val="25000"/>
                </a:schemeClr>
              </a:gs>
              <a:gs pos="35000">
                <a:schemeClr val="accent1">
                  <a:lumMod val="50000"/>
                </a:schemeClr>
              </a:gs>
              <a:gs pos="69000">
                <a:schemeClr val="accent1">
                  <a:lumMod val="75000"/>
                </a:schemeClr>
              </a:gs>
              <a:gs pos="100000">
                <a:schemeClr val="accent1">
                  <a:lumMod val="60000"/>
                  <a:lumOff val="4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5" name="Retângulo 4">
            <a:extLst>
              <a:ext uri="{FF2B5EF4-FFF2-40B4-BE49-F238E27FC236}">
                <a16:creationId xmlns:a16="http://schemas.microsoft.com/office/drawing/2014/main" id="{8FD3C457-7D70-41A6-9B85-0A06717DE4A8}"/>
              </a:ext>
            </a:extLst>
          </p:cNvPr>
          <p:cNvSpPr/>
          <p:nvPr/>
        </p:nvSpPr>
        <p:spPr>
          <a:xfrm>
            <a:off x="2606675" y="0"/>
            <a:ext cx="1306513" cy="6858000"/>
          </a:xfrm>
          <a:prstGeom prst="rect">
            <a:avLst/>
          </a:prstGeom>
          <a:gradFill>
            <a:gsLst>
              <a:gs pos="0">
                <a:schemeClr val="accent1">
                  <a:lumMod val="50000"/>
                </a:schemeClr>
              </a:gs>
              <a:gs pos="35000">
                <a:schemeClr val="accent1">
                  <a:lumMod val="75000"/>
                </a:schemeClr>
              </a:gs>
              <a:gs pos="69000">
                <a:schemeClr val="accent1">
                  <a:lumMod val="60000"/>
                  <a:lumOff val="40000"/>
                </a:schemeClr>
              </a:gs>
              <a:gs pos="100000">
                <a:schemeClr val="accent1">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6" name="Retângulo 5">
            <a:extLst>
              <a:ext uri="{FF2B5EF4-FFF2-40B4-BE49-F238E27FC236}">
                <a16:creationId xmlns:a16="http://schemas.microsoft.com/office/drawing/2014/main" id="{1B2C22C2-522A-4265-AAA3-88E51F8821CF}"/>
              </a:ext>
            </a:extLst>
          </p:cNvPr>
          <p:cNvSpPr/>
          <p:nvPr/>
        </p:nvSpPr>
        <p:spPr>
          <a:xfrm>
            <a:off x="3911600" y="0"/>
            <a:ext cx="1308100" cy="6858000"/>
          </a:xfrm>
          <a:prstGeom prst="rect">
            <a:avLst/>
          </a:prstGeom>
          <a:gradFill>
            <a:gsLst>
              <a:gs pos="0">
                <a:schemeClr val="accent1">
                  <a:lumMod val="75000"/>
                </a:schemeClr>
              </a:gs>
              <a:gs pos="35000">
                <a:schemeClr val="accent1">
                  <a:lumMod val="60000"/>
                  <a:lumOff val="40000"/>
                </a:schemeClr>
              </a:gs>
              <a:gs pos="69000">
                <a:schemeClr val="accent1">
                  <a:lumMod val="40000"/>
                  <a:lumOff val="60000"/>
                </a:schemeClr>
              </a:gs>
              <a:gs pos="100000">
                <a:schemeClr val="accent1">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7" name="Retângulo 6">
            <a:extLst>
              <a:ext uri="{FF2B5EF4-FFF2-40B4-BE49-F238E27FC236}">
                <a16:creationId xmlns:a16="http://schemas.microsoft.com/office/drawing/2014/main" id="{0B8D449F-4F0D-4711-A17F-B4EC66E4495A}"/>
              </a:ext>
            </a:extLst>
          </p:cNvPr>
          <p:cNvSpPr/>
          <p:nvPr/>
        </p:nvSpPr>
        <p:spPr>
          <a:xfrm>
            <a:off x="5216525" y="0"/>
            <a:ext cx="1306513" cy="6858000"/>
          </a:xfrm>
          <a:prstGeom prst="rect">
            <a:avLst/>
          </a:prstGeom>
          <a:gradFill>
            <a:gsLst>
              <a:gs pos="0">
                <a:schemeClr val="accent1">
                  <a:lumMod val="60000"/>
                  <a:lumOff val="40000"/>
                </a:schemeClr>
              </a:gs>
              <a:gs pos="35000">
                <a:schemeClr val="accent1">
                  <a:lumMod val="40000"/>
                  <a:lumOff val="60000"/>
                </a:schemeClr>
              </a:gs>
              <a:gs pos="69000">
                <a:schemeClr val="accent1">
                  <a:lumMod val="20000"/>
                  <a:lumOff val="80000"/>
                </a:schemeClr>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8" name="Retângulo 7">
            <a:extLst>
              <a:ext uri="{FF2B5EF4-FFF2-40B4-BE49-F238E27FC236}">
                <a16:creationId xmlns:a16="http://schemas.microsoft.com/office/drawing/2014/main" id="{55F4F29C-140E-4775-84C8-75344BA10EE6}"/>
              </a:ext>
            </a:extLst>
          </p:cNvPr>
          <p:cNvSpPr/>
          <p:nvPr/>
        </p:nvSpPr>
        <p:spPr>
          <a:xfrm>
            <a:off x="6519863" y="0"/>
            <a:ext cx="1308100"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14" name="Retângulo 13">
            <a:extLst>
              <a:ext uri="{FF2B5EF4-FFF2-40B4-BE49-F238E27FC236}">
                <a16:creationId xmlns:a16="http://schemas.microsoft.com/office/drawing/2014/main" id="{109CEFD2-F181-4E59-A088-9E2F93E24ABF}"/>
              </a:ext>
            </a:extLst>
          </p:cNvPr>
          <p:cNvSpPr>
            <a:spLocks noChangeAspect="1"/>
          </p:cNvSpPr>
          <p:nvPr/>
        </p:nvSpPr>
        <p:spPr>
          <a:xfrm>
            <a:off x="1320800" y="666750"/>
            <a:ext cx="7797800" cy="6173788"/>
          </a:xfrm>
          <a:prstGeom prst="rect">
            <a:avLst/>
          </a:prstGeom>
          <a:gradFill>
            <a:gsLst>
              <a:gs pos="0">
                <a:schemeClr val="accent1">
                  <a:lumMod val="20000"/>
                  <a:lumOff val="80000"/>
                </a:schemeClr>
              </a:gs>
              <a:gs pos="0">
                <a:schemeClr val="accent1">
                  <a:lumMod val="40000"/>
                  <a:lumOff val="60000"/>
                </a:schemeClr>
              </a:gs>
              <a:gs pos="100000">
                <a:schemeClr val="bg1"/>
              </a:gs>
              <a:gs pos="100000">
                <a:schemeClr val="bg1"/>
              </a:gs>
            </a:gsLst>
            <a:lin ang="5400000" scaled="1"/>
          </a:gra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9" name="Imagem 8">
            <a:extLst>
              <a:ext uri="{FF2B5EF4-FFF2-40B4-BE49-F238E27FC236}">
                <a16:creationId xmlns:a16="http://schemas.microsoft.com/office/drawing/2014/main" id="{155AB7D3-4369-D509-66E3-70A32BDCA8B8}"/>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0" name="Imagem 9">
            <a:extLst>
              <a:ext uri="{FF2B5EF4-FFF2-40B4-BE49-F238E27FC236}">
                <a16:creationId xmlns:a16="http://schemas.microsoft.com/office/drawing/2014/main" id="{863C5BFB-A243-EBDC-7BD0-D34FF7A5E982}"/>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25264278"/>
      </p:ext>
    </p:extLst>
  </p:cSld>
  <p:clrMap bg1="lt1" tx1="dk1" bg2="lt2" tx2="dk2" accent1="accent1" accent2="accent2" accent3="accent3" accent4="accent4" accent5="accent5" accent6="accent6" hlink="hlink" folHlink="folHlink"/>
  <p:sldLayoutIdLst>
    <p:sldLayoutId id="2147517230" r:id="rId1"/>
    <p:sldLayoutId id="2147517244" r:id="rId2"/>
    <p:sldLayoutId id="2147517248" r:id="rId3"/>
    <p:sldLayoutId id="2147517238" r:id="rId4"/>
    <p:sldLayoutId id="2147517250" r:id="rId5"/>
    <p:sldLayoutId id="2147517242" r:id="rId6"/>
    <p:sldLayoutId id="2147517246" r:id="rId7"/>
    <p:sldLayoutId id="2147517390" r:id="rId8"/>
    <p:sldLayoutId id="2147517415" r:id="rId9"/>
    <p:sldLayoutId id="2147517411" r:id="rId10"/>
    <p:sldLayoutId id="2147517444" r:id="rId11"/>
    <p:sldLayoutId id="2147517252" r:id="rId12"/>
  </p:sldLayoutIdLst>
  <p:txStyles>
    <p:titleStyle>
      <a:lvl1pPr algn="ctr" rtl="0" eaLnBrk="0" fontAlgn="base" hangingPunct="0">
        <a:spcBef>
          <a:spcPct val="0"/>
        </a:spcBef>
        <a:spcAft>
          <a:spcPct val="0"/>
        </a:spcAft>
        <a:defRPr sz="4400" kern="1200">
          <a:solidFill>
            <a:schemeClr val="bg1"/>
          </a:solidFill>
          <a:latin typeface="+mj-lt"/>
          <a:ea typeface="+mj-ea"/>
          <a:cs typeface="+mj-cs"/>
        </a:defRPr>
      </a:lvl1pPr>
      <a:lvl2pPr algn="ctr" rtl="0" eaLnBrk="0" fontAlgn="base" hangingPunct="0">
        <a:spcBef>
          <a:spcPct val="0"/>
        </a:spcBef>
        <a:spcAft>
          <a:spcPct val="0"/>
        </a:spcAft>
        <a:defRPr sz="4400">
          <a:solidFill>
            <a:schemeClr val="bg1"/>
          </a:solidFill>
          <a:latin typeface="Calibri" pitchFamily="34" charset="0"/>
        </a:defRPr>
      </a:lvl2pPr>
      <a:lvl3pPr algn="ctr" rtl="0" eaLnBrk="0" fontAlgn="base" hangingPunct="0">
        <a:spcBef>
          <a:spcPct val="0"/>
        </a:spcBef>
        <a:spcAft>
          <a:spcPct val="0"/>
        </a:spcAft>
        <a:defRPr sz="4400">
          <a:solidFill>
            <a:schemeClr val="bg1"/>
          </a:solidFill>
          <a:latin typeface="Calibri" pitchFamily="34" charset="0"/>
        </a:defRPr>
      </a:lvl3pPr>
      <a:lvl4pPr algn="ctr" rtl="0" eaLnBrk="0" fontAlgn="base" hangingPunct="0">
        <a:spcBef>
          <a:spcPct val="0"/>
        </a:spcBef>
        <a:spcAft>
          <a:spcPct val="0"/>
        </a:spcAft>
        <a:defRPr sz="4400">
          <a:solidFill>
            <a:schemeClr val="bg1"/>
          </a:solidFill>
          <a:latin typeface="Calibri" pitchFamily="34" charset="0"/>
        </a:defRPr>
      </a:lvl4pPr>
      <a:lvl5pPr algn="ctr" rtl="0" eaLnBrk="0" fontAlgn="base" hangingPunct="0">
        <a:spcBef>
          <a:spcPct val="0"/>
        </a:spcBef>
        <a:spcAft>
          <a:spcPct val="0"/>
        </a:spcAft>
        <a:defRPr sz="4400">
          <a:solidFill>
            <a:schemeClr val="bg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024B87A5-3DAF-4277-B480-480D5446E788}"/>
              </a:ext>
            </a:extLst>
          </p:cNvPr>
          <p:cNvSpPr/>
          <p:nvPr/>
        </p:nvSpPr>
        <p:spPr>
          <a:xfrm>
            <a:off x="7824788" y="0"/>
            <a:ext cx="1319212" cy="6858000"/>
          </a:xfrm>
          <a:prstGeom prst="rect">
            <a:avLst/>
          </a:prstGeom>
          <a:gradFill>
            <a:gsLst>
              <a:gs pos="0">
                <a:srgbClr val="FFCC99"/>
              </a:gs>
              <a:gs pos="35000">
                <a:srgbClr val="FFFFCC"/>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4" name="Retângulo 3">
            <a:extLst>
              <a:ext uri="{FF2B5EF4-FFF2-40B4-BE49-F238E27FC236}">
                <a16:creationId xmlns:a16="http://schemas.microsoft.com/office/drawing/2014/main" id="{BE51CDAE-0541-41A8-A2D0-AD1597095D4F}"/>
              </a:ext>
            </a:extLst>
          </p:cNvPr>
          <p:cNvSpPr/>
          <p:nvPr/>
        </p:nvSpPr>
        <p:spPr>
          <a:xfrm>
            <a:off x="0" y="0"/>
            <a:ext cx="1306513" cy="6858000"/>
          </a:xfrm>
          <a:prstGeom prst="rect">
            <a:avLst/>
          </a:prstGeom>
          <a:gradFill>
            <a:gsLst>
              <a:gs pos="0">
                <a:schemeClr val="tx1"/>
              </a:gs>
              <a:gs pos="35000">
                <a:schemeClr val="bg2">
                  <a:lumMod val="25000"/>
                </a:schemeClr>
              </a:gs>
              <a:gs pos="69000">
                <a:srgbClr val="C00000"/>
              </a:gs>
              <a:gs pos="100000">
                <a:srgbClr val="FF00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826DB88B-0E87-4FB4-9C56-82B8FF124EFB}"/>
              </a:ext>
            </a:extLst>
          </p:cNvPr>
          <p:cNvSpPr/>
          <p:nvPr/>
        </p:nvSpPr>
        <p:spPr>
          <a:xfrm>
            <a:off x="1303338" y="0"/>
            <a:ext cx="1308100" cy="6858000"/>
          </a:xfrm>
          <a:prstGeom prst="rect">
            <a:avLst/>
          </a:prstGeom>
          <a:gradFill>
            <a:gsLst>
              <a:gs pos="0">
                <a:schemeClr val="bg2">
                  <a:lumMod val="25000"/>
                </a:schemeClr>
              </a:gs>
              <a:gs pos="35000">
                <a:srgbClr val="C00000"/>
              </a:gs>
              <a:gs pos="69000">
                <a:srgbClr val="FF0000"/>
              </a:gs>
              <a:gs pos="100000">
                <a:srgbClr val="FF66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6" name="Retângulo 5">
            <a:extLst>
              <a:ext uri="{FF2B5EF4-FFF2-40B4-BE49-F238E27FC236}">
                <a16:creationId xmlns:a16="http://schemas.microsoft.com/office/drawing/2014/main" id="{191E4B8C-E39F-403F-A3BA-9E0045B125DC}"/>
              </a:ext>
            </a:extLst>
          </p:cNvPr>
          <p:cNvSpPr/>
          <p:nvPr/>
        </p:nvSpPr>
        <p:spPr>
          <a:xfrm>
            <a:off x="2606675" y="0"/>
            <a:ext cx="1306513" cy="6858000"/>
          </a:xfrm>
          <a:prstGeom prst="rect">
            <a:avLst/>
          </a:prstGeom>
          <a:gradFill>
            <a:gsLst>
              <a:gs pos="0">
                <a:srgbClr val="C00000"/>
              </a:gs>
              <a:gs pos="35000">
                <a:srgbClr val="FF0000"/>
              </a:gs>
              <a:gs pos="69000">
                <a:srgbClr val="FF6600"/>
              </a:gs>
              <a:gs pos="100000">
                <a:srgbClr val="FF99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284BB08C-198A-42C3-B3D4-B2C8FD40221F}"/>
              </a:ext>
            </a:extLst>
          </p:cNvPr>
          <p:cNvSpPr/>
          <p:nvPr/>
        </p:nvSpPr>
        <p:spPr>
          <a:xfrm>
            <a:off x="3911600" y="0"/>
            <a:ext cx="1308100" cy="6858000"/>
          </a:xfrm>
          <a:prstGeom prst="rect">
            <a:avLst/>
          </a:prstGeom>
          <a:gradFill>
            <a:gsLst>
              <a:gs pos="0">
                <a:srgbClr val="FF0000"/>
              </a:gs>
              <a:gs pos="35000">
                <a:srgbClr val="FF6600"/>
              </a:gs>
              <a:gs pos="69000">
                <a:srgbClr val="FF9966"/>
              </a:gs>
              <a:gs pos="100000">
                <a:srgbClr val="FFCC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81EE96A5-E06B-49C3-A351-1DE4EE1789FF}"/>
              </a:ext>
            </a:extLst>
          </p:cNvPr>
          <p:cNvSpPr/>
          <p:nvPr/>
        </p:nvSpPr>
        <p:spPr>
          <a:xfrm>
            <a:off x="5216525" y="0"/>
            <a:ext cx="1306513" cy="6858000"/>
          </a:xfrm>
          <a:prstGeom prst="rect">
            <a:avLst/>
          </a:prstGeom>
          <a:gradFill>
            <a:gsLst>
              <a:gs pos="0">
                <a:srgbClr val="FF6600"/>
              </a:gs>
              <a:gs pos="35000">
                <a:srgbClr val="FF9966"/>
              </a:gs>
              <a:gs pos="69000">
                <a:srgbClr val="FFCC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9" name="Retângulo 8">
            <a:extLst>
              <a:ext uri="{FF2B5EF4-FFF2-40B4-BE49-F238E27FC236}">
                <a16:creationId xmlns:a16="http://schemas.microsoft.com/office/drawing/2014/main" id="{51BFBAA4-DFD7-4D83-B2A8-1F66FA4ACD99}"/>
              </a:ext>
            </a:extLst>
          </p:cNvPr>
          <p:cNvSpPr/>
          <p:nvPr/>
        </p:nvSpPr>
        <p:spPr>
          <a:xfrm>
            <a:off x="6519863" y="0"/>
            <a:ext cx="1308100" cy="6858000"/>
          </a:xfrm>
          <a:prstGeom prst="rect">
            <a:avLst/>
          </a:prstGeom>
          <a:gradFill>
            <a:gsLst>
              <a:gs pos="0">
                <a:srgbClr val="FF9966"/>
              </a:gs>
              <a:gs pos="35000">
                <a:srgbClr val="FFCC99"/>
              </a:gs>
              <a:gs pos="69000">
                <a:srgbClr val="FFFFCC"/>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26" name="Retângulo 25">
            <a:extLst>
              <a:ext uri="{FF2B5EF4-FFF2-40B4-BE49-F238E27FC236}">
                <a16:creationId xmlns:a16="http://schemas.microsoft.com/office/drawing/2014/main" id="{7A26F6E2-CD21-4DFB-BAF0-257E26BF3835}"/>
              </a:ext>
            </a:extLst>
          </p:cNvPr>
          <p:cNvSpPr/>
          <p:nvPr/>
        </p:nvSpPr>
        <p:spPr>
          <a:xfrm>
            <a:off x="1322388" y="666750"/>
            <a:ext cx="7796212" cy="6175375"/>
          </a:xfrm>
          <a:prstGeom prst="rect">
            <a:avLst/>
          </a:prstGeom>
          <a:gradFill>
            <a:gsLst>
              <a:gs pos="0">
                <a:schemeClr val="accent2">
                  <a:lumMod val="40000"/>
                  <a:lumOff val="60000"/>
                </a:schemeClr>
              </a:gs>
              <a:gs pos="0">
                <a:schemeClr val="accent2">
                  <a:lumMod val="20000"/>
                  <a:lumOff val="80000"/>
                </a:schemeClr>
              </a:gs>
              <a:gs pos="100000">
                <a:schemeClr val="bg1"/>
              </a:gs>
              <a:gs pos="100000">
                <a:schemeClr val="bg1">
                  <a:lumMod val="95000"/>
                </a:schemeClr>
              </a:gs>
            </a:gsLst>
            <a:lin ang="5400000" scaled="1"/>
          </a:gra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3" name="Imagem 12">
            <a:extLst>
              <a:ext uri="{FF2B5EF4-FFF2-40B4-BE49-F238E27FC236}">
                <a16:creationId xmlns:a16="http://schemas.microsoft.com/office/drawing/2014/main" id="{52DA6E3B-C133-D83F-4ABD-BB6D4685461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4" name="Imagem 13">
            <a:extLst>
              <a:ext uri="{FF2B5EF4-FFF2-40B4-BE49-F238E27FC236}">
                <a16:creationId xmlns:a16="http://schemas.microsoft.com/office/drawing/2014/main" id="{F7E2E83E-247A-3D21-8A2D-4E703D58F210}"/>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555490372"/>
      </p:ext>
    </p:extLst>
  </p:cSld>
  <p:clrMap bg1="lt1" tx1="dk1" bg2="lt2" tx2="dk2" accent1="accent1" accent2="accent2" accent3="accent3" accent4="accent4" accent5="accent5" accent6="accent6" hlink="hlink" folHlink="folHlink"/>
  <p:sldLayoutIdLst>
    <p:sldLayoutId id="2147517265" r:id="rId1"/>
    <p:sldLayoutId id="2147517271" r:id="rId2"/>
    <p:sldLayoutId id="2147517408" r:id="rId3"/>
    <p:sldLayoutId id="2147517409" r:id="rId4"/>
    <p:sldLayoutId id="2147517436" r:id="rId5"/>
    <p:sldLayoutId id="2147517281" r:id="rId6"/>
    <p:sldLayoutId id="2147517273" r:id="rId7"/>
    <p:sldLayoutId id="2147517279" r:id="rId8"/>
    <p:sldLayoutId id="2147517447" r:id="rId9"/>
    <p:sldLayoutId id="2147517283" r:id="rId10"/>
    <p:sldLayoutId id="2147517422" r:id="rId11"/>
    <p:sldLayoutId id="2147517450"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EB929B2D-CCAC-4EA6-97DF-9C94B035CAB2}"/>
              </a:ext>
            </a:extLst>
          </p:cNvPr>
          <p:cNvSpPr/>
          <p:nvPr/>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3" name="Retângulo 2">
            <a:extLst>
              <a:ext uri="{FF2B5EF4-FFF2-40B4-BE49-F238E27FC236}">
                <a16:creationId xmlns:a16="http://schemas.microsoft.com/office/drawing/2014/main" id="{B8C5B0E5-C975-41EA-9928-3219D7EA7903}"/>
              </a:ext>
            </a:extLst>
          </p:cNvPr>
          <p:cNvSpPr/>
          <p:nvPr/>
        </p:nvSpPr>
        <p:spPr>
          <a:xfrm>
            <a:off x="0" y="0"/>
            <a:ext cx="1306513" cy="6858000"/>
          </a:xfrm>
          <a:prstGeom prst="rect">
            <a:avLst/>
          </a:prstGeom>
          <a:gradFill>
            <a:gsLst>
              <a:gs pos="0">
                <a:schemeClr val="tx1"/>
              </a:gs>
              <a:gs pos="35000">
                <a:schemeClr val="bg2">
                  <a:lumMod val="25000"/>
                </a:schemeClr>
              </a:gs>
              <a:gs pos="69000">
                <a:schemeClr val="accent3">
                  <a:lumMod val="50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4" name="Retângulo 3">
            <a:extLst>
              <a:ext uri="{FF2B5EF4-FFF2-40B4-BE49-F238E27FC236}">
                <a16:creationId xmlns:a16="http://schemas.microsoft.com/office/drawing/2014/main" id="{B44393BD-8E7D-4F91-9727-F3920F4E0B93}"/>
              </a:ext>
            </a:extLst>
          </p:cNvPr>
          <p:cNvSpPr/>
          <p:nvPr/>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2F6BDFA6-0FDA-4F1C-B5A6-054A6C914E8D}"/>
              </a:ext>
            </a:extLst>
          </p:cNvPr>
          <p:cNvSpPr/>
          <p:nvPr/>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6" name="Retângulo 5">
            <a:extLst>
              <a:ext uri="{FF2B5EF4-FFF2-40B4-BE49-F238E27FC236}">
                <a16:creationId xmlns:a16="http://schemas.microsoft.com/office/drawing/2014/main" id="{A553EDDB-D354-48E2-A1E2-52F013629F3F}"/>
              </a:ext>
            </a:extLst>
          </p:cNvPr>
          <p:cNvSpPr/>
          <p:nvPr/>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92691E74-5195-4E5F-9A1E-50BADD55C686}"/>
              </a:ext>
            </a:extLst>
          </p:cNvPr>
          <p:cNvSpPr/>
          <p:nvPr/>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9886027F-1247-4021-B9A1-684700CD1401}"/>
              </a:ext>
            </a:extLst>
          </p:cNvPr>
          <p:cNvSpPr/>
          <p:nvPr/>
        </p:nvSpPr>
        <p:spPr>
          <a:xfrm>
            <a:off x="6519863" y="0"/>
            <a:ext cx="1308100" cy="6858000"/>
          </a:xfrm>
          <a:prstGeom prst="rect">
            <a:avLst/>
          </a:prstGeom>
          <a:gradFill>
            <a:gsLst>
              <a:gs pos="0">
                <a:srgbClr val="C8DDAB"/>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4" name="Retângulo 13">
            <a:extLst>
              <a:ext uri="{FF2B5EF4-FFF2-40B4-BE49-F238E27FC236}">
                <a16:creationId xmlns:a16="http://schemas.microsoft.com/office/drawing/2014/main" id="{A49B295C-7BA7-4A62-A9E7-5097EDA87DF0}"/>
              </a:ext>
            </a:extLst>
          </p:cNvPr>
          <p:cNvSpPr/>
          <p:nvPr/>
        </p:nvSpPr>
        <p:spPr>
          <a:xfrm>
            <a:off x="1320800" y="666750"/>
            <a:ext cx="7797800" cy="6173788"/>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6" name="Imagem 15">
            <a:extLst>
              <a:ext uri="{FF2B5EF4-FFF2-40B4-BE49-F238E27FC236}">
                <a16:creationId xmlns:a16="http://schemas.microsoft.com/office/drawing/2014/main" id="{6225FC34-D182-45DC-8206-5ED422DBF65F}"/>
              </a:ext>
            </a:extLst>
          </p:cNvPr>
          <p:cNvPicPr>
            <a:picLocks noChangeAspect="1"/>
          </p:cNvPicPr>
          <p:nvPr userDrawn="1"/>
        </p:nvPicPr>
        <p:blipFill rotWithShape="1">
          <a:blip r:embed="rId21"/>
          <a:srcRect l="23226" t="42997" r="48425" b="34592"/>
          <a:stretch/>
        </p:blipFill>
        <p:spPr>
          <a:xfrm>
            <a:off x="48140" y="5589240"/>
            <a:ext cx="1213489" cy="539329"/>
          </a:xfrm>
          <a:prstGeom prst="rect">
            <a:avLst/>
          </a:prstGeom>
        </p:spPr>
      </p:pic>
      <p:pic>
        <p:nvPicPr>
          <p:cNvPr id="9" name="Imagem 8">
            <a:extLst>
              <a:ext uri="{FF2B5EF4-FFF2-40B4-BE49-F238E27FC236}">
                <a16:creationId xmlns:a16="http://schemas.microsoft.com/office/drawing/2014/main" id="{E7287FA2-6C31-46E4-DB79-98678575BBBB}"/>
              </a:ext>
            </a:extLst>
          </p:cNvPr>
          <p:cNvPicPr>
            <a:picLocks noChangeAspect="1"/>
          </p:cNvPicPr>
          <p:nvPr userDrawn="1"/>
        </p:nvPicPr>
        <p:blipFill>
          <a:blip r:embed="rId22">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spTree>
    <p:extLst>
      <p:ext uri="{BB962C8B-B14F-4D97-AF65-F5344CB8AC3E}">
        <p14:creationId xmlns:p14="http://schemas.microsoft.com/office/powerpoint/2010/main" val="1981510392"/>
      </p:ext>
    </p:extLst>
  </p:cSld>
  <p:clrMap bg1="lt1" tx1="dk1" bg2="lt2" tx2="dk2" accent1="accent1" accent2="accent2" accent3="accent3" accent4="accent4" accent5="accent5" accent6="accent6" hlink="hlink" folHlink="folHlink"/>
  <p:sldLayoutIdLst>
    <p:sldLayoutId id="2147517318" r:id="rId1"/>
    <p:sldLayoutId id="2147517434" r:id="rId2"/>
    <p:sldLayoutId id="2147517441" r:id="rId3"/>
    <p:sldLayoutId id="2147517401" r:id="rId4"/>
    <p:sldLayoutId id="2147517416" r:id="rId5"/>
    <p:sldLayoutId id="2147517439" r:id="rId6"/>
    <p:sldLayoutId id="2147517443" r:id="rId7"/>
    <p:sldLayoutId id="2147517403" r:id="rId8"/>
    <p:sldLayoutId id="2147517404" r:id="rId9"/>
    <p:sldLayoutId id="2147517332" r:id="rId10"/>
    <p:sldLayoutId id="2147517342" r:id="rId11"/>
    <p:sldLayoutId id="2147517446" r:id="rId12"/>
    <p:sldLayoutId id="2147517334" r:id="rId13"/>
    <p:sldLayoutId id="2147517336" r:id="rId14"/>
    <p:sldLayoutId id="2147517435" r:id="rId15"/>
    <p:sldLayoutId id="2147517419" r:id="rId16"/>
    <p:sldLayoutId id="2147517438" r:id="rId17"/>
    <p:sldLayoutId id="2147517449" r:id="rId18"/>
    <p:sldLayoutId id="2147517451" r:id="rId19"/>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5260740"/>
      </p:ext>
    </p:extLst>
  </p:cSld>
  <p:clrMap bg1="lt1" tx1="dk1" bg2="lt2" tx2="dk2" accent1="accent1" accent2="accent2" accent3="accent3" accent4="accent4" accent5="accent5" accent6="accent6" hlink="hlink" folHlink="folHlink"/>
  <p:sldLayoutIdLst>
    <p:sldLayoutId id="2147517432"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7.xml"/></Relationships>
</file>

<file path=ppt/slides/_rels/slide2.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slideLayout" Target="../slideLayouts/slideLayout10.xml"/><Relationship Id="rId7" Type="http://schemas.openxmlformats.org/officeDocument/2006/relationships/image" Target="../media/image28.sv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hyperlink" Target="PRI-3T-LIVROS-DA-BIBLIA.mp3" TargetMode="External"/><Relationship Id="rId5" Type="http://schemas.openxmlformats.org/officeDocument/2006/relationships/hyperlink" Target="https://www.youtube.com/watch?v=0OunffqXJg8&amp;list=PLBlAWz7xVDz3jUGW2fhP6-mfWvtfdgdXD&amp;index=49" TargetMode="External"/><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3.xml"/><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slideLayout" Target="../slideLayouts/slideLayout10.xml"/><Relationship Id="rId7" Type="http://schemas.openxmlformats.org/officeDocument/2006/relationships/image" Target="../media/image28.svg"/><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hyperlink" Target="PRI-3T-VIVOS-EM-JESUS.mp3" TargetMode="External"/><Relationship Id="rId5" Type="http://schemas.openxmlformats.org/officeDocument/2006/relationships/hyperlink" Target="https://www.youtube.com/watch?v=reig6vn7t5E&amp;list=PLBlAWz7xVDz3jUGW2fhP6-mfWvtfdgdXD&amp;index=68" TargetMode="External"/><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slideLayout" Target="../slideLayouts/slideLayout10.xml"/><Relationship Id="rId7" Type="http://schemas.openxmlformats.org/officeDocument/2006/relationships/image" Target="../media/image28.svg"/><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hyperlink" Target="PRI-3T-Rest-Of-My-Life-NUNCA-VOU-DESISTIR.mp3" TargetMode="External"/><Relationship Id="rId5" Type="http://schemas.openxmlformats.org/officeDocument/2006/relationships/hyperlink" Target="https://www.youtube.com/watch?v=mH3U7Z6BX2I&amp;list=RDmH3U7Z6BX2I&amp;start_radio=1" TargetMode="External"/><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slideLayout" Target="../slideLayouts/slideLayout10.xml"/><Relationship Id="rId7" Type="http://schemas.openxmlformats.org/officeDocument/2006/relationships/image" Target="../media/image28.svg"/><Relationship Id="rId2" Type="http://schemas.openxmlformats.org/officeDocument/2006/relationships/audio" Target="../media/media4.mp3"/><Relationship Id="rId1" Type="http://schemas.microsoft.com/office/2007/relationships/media" Target="../media/media4.mp3"/><Relationship Id="rId6" Type="http://schemas.openxmlformats.org/officeDocument/2006/relationships/hyperlink" Target="PRI-3T-Sabbath-Song-NESTE-DIA-ESPECIAL.mp3" TargetMode="External"/><Relationship Id="rId5" Type="http://schemas.openxmlformats.org/officeDocument/2006/relationships/hyperlink" Target="https://www.youtube.com/watch?v=-_foxADhJOQ&amp;list=RD-_foxADhJOQ&amp;start_radio=1" TargetMode="External"/><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1.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slideLayout" Target="../slideLayouts/slideLayout56.xml"/><Relationship Id="rId7" Type="http://schemas.openxmlformats.org/officeDocument/2006/relationships/image" Target="../media/image28.svg"/><Relationship Id="rId2" Type="http://schemas.openxmlformats.org/officeDocument/2006/relationships/audio" Target="../media/media5.mp3"/><Relationship Id="rId1" Type="http://schemas.microsoft.com/office/2007/relationships/media" Target="../media/media5.mp3"/><Relationship Id="rId6" Type="http://schemas.openxmlformats.org/officeDocument/2006/relationships/hyperlink" Target="PRI-3T-Thank-You-Jesus-GRACAS-DOU-PAI.mp3" TargetMode="External"/><Relationship Id="rId5" Type="http://schemas.openxmlformats.org/officeDocument/2006/relationships/hyperlink" Target="https://www.youtube.com/watch?v=WhbOmajYCk8&amp;list=PLBlAWz7xVDz3jUGW2fhP6-mfWvtfdgdXD&amp;index=60" TargetMode="External"/><Relationship Id="rId4" Type="http://schemas.openxmlformats.org/officeDocument/2006/relationships/notesSlide" Target="../notesSlides/notesSlide8.xml"/></Relationships>
</file>

<file path=ppt/slides/_rels/slide1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9.xml"/><Relationship Id="rId1" Type="http://schemas.openxmlformats.org/officeDocument/2006/relationships/slideLayout" Target="../slideLayouts/slideLayout53.xml"/><Relationship Id="rId4" Type="http://schemas.openxmlformats.org/officeDocument/2006/relationships/image" Target="../media/image33.jpg"/></Relationships>
</file>

<file path=ppt/slides/_rels/slide13.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53.xml"/></Relationships>
</file>

<file path=ppt/slides/_rels/slide14.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0.xml"/><Relationship Id="rId1" Type="http://schemas.openxmlformats.org/officeDocument/2006/relationships/slideLayout" Target="../slideLayouts/slideLayout55.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15.xml.rels><?xml version="1.0" encoding="UTF-8" standalone="yes"?>
<Relationships xmlns="http://schemas.openxmlformats.org/package/2006/relationships"><Relationship Id="rId3" Type="http://schemas.openxmlformats.org/officeDocument/2006/relationships/image" Target="../media/image31.jpg"/><Relationship Id="rId7" Type="http://schemas.openxmlformats.org/officeDocument/2006/relationships/image" Target="../media/image41.jpg"/><Relationship Id="rId2" Type="http://schemas.openxmlformats.org/officeDocument/2006/relationships/notesSlide" Target="../notesSlides/notesSlide11.xml"/><Relationship Id="rId1" Type="http://schemas.openxmlformats.org/officeDocument/2006/relationships/slideLayout" Target="../slideLayouts/slideLayout16.xml"/><Relationship Id="rId6" Type="http://schemas.openxmlformats.org/officeDocument/2006/relationships/slide" Target="slide23.xml"/><Relationship Id="rId5" Type="http://schemas.openxmlformats.org/officeDocument/2006/relationships/image" Target="../media/image40.jpg"/><Relationship Id="rId4" Type="http://schemas.openxmlformats.org/officeDocument/2006/relationships/slide" Target="slide3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4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33.xml"/></Relationships>
</file>

<file path=ppt/slides/_rels/slide3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33.xml"/></Relationships>
</file>

<file path=ppt/slides/_rels/slide3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33.xml"/></Relationships>
</file>

<file path=ppt/slides/_rels/slide3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33.xml"/></Relationships>
</file>

<file path=ppt/slides/_rels/slide37.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33.xml"/></Relationships>
</file>

<file path=ppt/slides/_rels/slide3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33.xml"/></Relationships>
</file>

<file path=ppt/slides/_rels/slide3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33.xml"/></Relationships>
</file>

<file path=ppt/slides/_rels/slide4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14.xml"/><Relationship Id="rId1" Type="http://schemas.openxmlformats.org/officeDocument/2006/relationships/slideLayout" Target="../slideLayouts/slideLayout58.xml"/></Relationships>
</file>

<file path=ppt/slides/_rels/slide4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37.xml"/></Relationships>
</file>

<file path=ppt/slides/_rels/slide45.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37.xml"/></Relationships>
</file>

<file path=ppt/slides/_rels/slide46.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37.xml"/></Relationships>
</file>

<file path=ppt/slides/_rels/slide47.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37.xml"/></Relationships>
</file>

<file path=ppt/slides/_rels/slide48.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37.xml"/></Relationships>
</file>

<file path=ppt/slides/_rels/slide49.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37.xml"/></Relationships>
</file>

<file path=ppt/slides/_rels/slide50.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6.xml"/><Relationship Id="rId1" Type="http://schemas.openxmlformats.org/officeDocument/2006/relationships/slideLayout" Target="../slideLayouts/slideLayout20.xml"/></Relationships>
</file>

<file path=ppt/slides/_rels/slide51.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17.xml"/><Relationship Id="rId1" Type="http://schemas.openxmlformats.org/officeDocument/2006/relationships/slideLayout" Target="../slideLayouts/slideLayout26.xml"/></Relationships>
</file>

<file path=ppt/slides/_rels/slide52.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18.xml"/><Relationship Id="rId1" Type="http://schemas.openxmlformats.org/officeDocument/2006/relationships/slideLayout" Target="../slideLayouts/slideLayout2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notesSlide" Target="../notesSlides/notesSlide19.xml"/><Relationship Id="rId1" Type="http://schemas.openxmlformats.org/officeDocument/2006/relationships/slideLayout" Target="../slideLayouts/slideLayout49.xml"/></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11.xml"/><Relationship Id="rId7" Type="http://schemas.openxmlformats.org/officeDocument/2006/relationships/image" Target="../media/image29.png"/><Relationship Id="rId2" Type="http://schemas.openxmlformats.org/officeDocument/2006/relationships/audio" Target="../media/media6.mp3"/><Relationship Id="rId1" Type="http://schemas.microsoft.com/office/2007/relationships/media" Target="../media/media6.mp3"/><Relationship Id="rId6" Type="http://schemas.openxmlformats.org/officeDocument/2006/relationships/image" Target="../media/image28.svg"/><Relationship Id="rId5" Type="http://schemas.openxmlformats.org/officeDocument/2006/relationships/hyperlink" Target="PRI-3T-7XVERSO-07-1CORINTIOS-15-57-PORTUGUES.mp3" TargetMode="External"/><Relationship Id="rId4" Type="http://schemas.openxmlformats.org/officeDocument/2006/relationships/hyperlink" Target="https://www.youtube.com/watch?v=rno-cN72EPs&amp;list=RDrno-cN72EPs&amp;start_radio=1" TargetMode="Externa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62.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36.xml"/></Relationships>
</file>

<file path=ppt/slides/_rels/slide6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0.xml"/><Relationship Id="rId1" Type="http://schemas.openxmlformats.org/officeDocument/2006/relationships/slideLayout" Target="../slideLayouts/slideLayout20.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hyperlink" Target="mailto:ruy.ernesto.virtual@gmail.com" TargetMode="External"/><Relationship Id="rId1" Type="http://schemas.openxmlformats.org/officeDocument/2006/relationships/slideLayout" Target="../slideLayouts/slideLayout2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3.xml"/></Relationships>
</file>

<file path=ppt/slides/_rels/slide70.xml.rels><?xml version="1.0" encoding="UTF-8" standalone="yes"?>
<Relationships xmlns="http://schemas.openxmlformats.org/package/2006/relationships"><Relationship Id="rId2" Type="http://schemas.openxmlformats.org/officeDocument/2006/relationships/hyperlink" Target="https://mais.cpb.com.br/licao-infantil/" TargetMode="External"/><Relationship Id="rId1" Type="http://schemas.openxmlformats.org/officeDocument/2006/relationships/slideLayout" Target="../slideLayouts/slideLayout51.xml"/></Relationships>
</file>

<file path=ppt/slides/_rels/slide71.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5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085AFD-31D8-0F1E-E304-D8A91CDFA33A}"/>
            </a:ext>
          </a:extLst>
        </p:cNvPr>
        <p:cNvGrpSpPr/>
        <p:nvPr/>
      </p:nvGrpSpPr>
      <p:grpSpPr>
        <a:xfrm>
          <a:off x="0" y="0"/>
          <a:ext cx="0" cy="0"/>
          <a:chOff x="0" y="0"/>
          <a:chExt cx="0" cy="0"/>
        </a:xfrm>
      </p:grpSpPr>
      <p:sp>
        <p:nvSpPr>
          <p:cNvPr id="38914" name="Espaço Reservado para Texto 8">
            <a:extLst>
              <a:ext uri="{FF2B5EF4-FFF2-40B4-BE49-F238E27FC236}">
                <a16:creationId xmlns:a16="http://schemas.microsoft.com/office/drawing/2014/main" id="{ED51746E-EF0E-57B0-8003-380FE50A59EF}"/>
              </a:ext>
            </a:extLst>
          </p:cNvPr>
          <p:cNvSpPr>
            <a:spLocks noGrp="1" noChangeArrowheads="1"/>
          </p:cNvSpPr>
          <p:nvPr>
            <p:ph type="body"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pt-BR" sz="2800" b="1" dirty="0"/>
              <a:t>A</a:t>
            </a:r>
          </a:p>
        </p:txBody>
      </p:sp>
      <p:sp>
        <p:nvSpPr>
          <p:cNvPr id="38915" name="Espaço Reservado para Texto 9">
            <a:extLst>
              <a:ext uri="{FF2B5EF4-FFF2-40B4-BE49-F238E27FC236}">
                <a16:creationId xmlns:a16="http://schemas.microsoft.com/office/drawing/2014/main" id="{3CC90157-F254-F97B-2F26-632B80BAE3E0}"/>
              </a:ext>
            </a:extLst>
          </p:cNvPr>
          <p:cNvSpPr>
            <a:spLocks noGrp="1" noChangeArrowheads="1"/>
          </p:cNvSpPr>
          <p:nvPr>
            <p:ph type="body"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pt-BR" sz="3600" b="1" dirty="0"/>
              <a:t>07</a:t>
            </a:r>
          </a:p>
        </p:txBody>
      </p:sp>
      <p:sp>
        <p:nvSpPr>
          <p:cNvPr id="38916" name="Espaço Reservado para Texto 10">
            <a:extLst>
              <a:ext uri="{FF2B5EF4-FFF2-40B4-BE49-F238E27FC236}">
                <a16:creationId xmlns:a16="http://schemas.microsoft.com/office/drawing/2014/main" id="{BF8DA683-9A0B-6F55-E547-31F8EDEC309A}"/>
              </a:ext>
            </a:extLst>
          </p:cNvPr>
          <p:cNvSpPr>
            <a:spLocks noGrp="1" noChangeArrowheads="1"/>
          </p:cNvSpPr>
          <p:nvPr>
            <p:ph type="body" sz="quarter" idx="15"/>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r>
              <a:rPr lang="pt-BR" altLang="pt-BR" sz="1900" b="1" dirty="0"/>
              <a:t>15/</a:t>
            </a:r>
            <a:r>
              <a:rPr lang="pt-BR" altLang="pt-BR" sz="1900" b="1" dirty="0" err="1"/>
              <a:t>ago</a:t>
            </a:r>
            <a:r>
              <a:rPr lang="pt-BR" altLang="pt-BR" sz="1900" b="1" dirty="0"/>
              <a:t>/26</a:t>
            </a:r>
          </a:p>
        </p:txBody>
      </p:sp>
    </p:spTree>
    <p:extLst>
      <p:ext uri="{BB962C8B-B14F-4D97-AF65-F5344CB8AC3E}">
        <p14:creationId xmlns:p14="http://schemas.microsoft.com/office/powerpoint/2010/main" val="31488056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03BFC-1CBF-FC94-BF75-126E16D4CE56}"/>
            </a:ext>
          </a:extLst>
        </p:cNvPr>
        <p:cNvGrpSpPr/>
        <p:nvPr/>
      </p:nvGrpSpPr>
      <p:grpSpPr>
        <a:xfrm>
          <a:off x="0" y="0"/>
          <a:ext cx="0" cy="0"/>
          <a:chOff x="0" y="0"/>
          <a:chExt cx="0" cy="0"/>
        </a:xfrm>
      </p:grpSpPr>
      <p:sp>
        <p:nvSpPr>
          <p:cNvPr id="3" name="Retângulo 2">
            <a:hlinkClick r:id="rId5"/>
            <a:extLst>
              <a:ext uri="{FF2B5EF4-FFF2-40B4-BE49-F238E27FC236}">
                <a16:creationId xmlns:a16="http://schemas.microsoft.com/office/drawing/2014/main" id="{F9D42EDE-DE0F-5EF3-65D1-E4A36ECCEE1A}"/>
              </a:ext>
            </a:extLst>
          </p:cNvPr>
          <p:cNvSpPr/>
          <p:nvPr/>
        </p:nvSpPr>
        <p:spPr>
          <a:xfrm>
            <a:off x="2340000" y="980728"/>
            <a:ext cx="3672160"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 A Bíblia</a:t>
            </a:r>
          </a:p>
        </p:txBody>
      </p:sp>
      <p:pic>
        <p:nvPicPr>
          <p:cNvPr id="5" name="Gráfico 4" descr="Clave de sol com preenchimento sólido">
            <a:hlinkClick r:id="rId6" action="ppaction://hlinkfile"/>
            <a:extLst>
              <a:ext uri="{FF2B5EF4-FFF2-40B4-BE49-F238E27FC236}">
                <a16:creationId xmlns:a16="http://schemas.microsoft.com/office/drawing/2014/main" id="{0AD976F7-9A5E-C775-494A-3F5625BFC00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331640" y="619200"/>
            <a:ext cx="914400" cy="914400"/>
          </a:xfrm>
          <a:prstGeom prst="rect">
            <a:avLst/>
          </a:prstGeom>
        </p:spPr>
      </p:pic>
      <p:sp>
        <p:nvSpPr>
          <p:cNvPr id="7" name="Retângulo 6">
            <a:extLst>
              <a:ext uri="{FF2B5EF4-FFF2-40B4-BE49-F238E27FC236}">
                <a16:creationId xmlns:a16="http://schemas.microsoft.com/office/drawing/2014/main" id="{8AFD51EF-7AC1-28E8-AAD3-49C2ECC17C1E}"/>
              </a:ext>
            </a:extLst>
          </p:cNvPr>
          <p:cNvSpPr>
            <a:spLocks noChangeAspect="1"/>
          </p:cNvSpPr>
          <p:nvPr/>
        </p:nvSpPr>
        <p:spPr>
          <a:xfrm>
            <a:off x="1322114" y="1589046"/>
            <a:ext cx="7797600" cy="5191416"/>
          </a:xfrm>
          <a:prstGeom prst="rect">
            <a:avLst/>
          </a:prstGeom>
          <a:solidFill>
            <a:srgbClr val="FFFF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pt-BR" sz="1300" b="1" dirty="0">
                <a:solidFill>
                  <a:srgbClr val="FF0000"/>
                </a:solidFill>
              </a:rPr>
              <a:t>A Bíblia é uma aventura, um mapa, que aponta à luz. do Gênesis ao Apocalipse mostram o amor de Jesus.   </a:t>
            </a:r>
            <a:r>
              <a:rPr lang="pt-BR" sz="1300" b="1" dirty="0">
                <a:solidFill>
                  <a:schemeClr val="tx1"/>
                </a:solidFill>
              </a:rPr>
              <a:t>  </a:t>
            </a:r>
          </a:p>
          <a:p>
            <a:r>
              <a:rPr lang="pt-BR" sz="1400" b="1" dirty="0">
                <a:solidFill>
                  <a:schemeClr val="tx1"/>
                </a:solidFill>
              </a:rPr>
              <a:t>Gênesis o início; Êxodo, Levítico, Números e Deuteronômio, são cinco primeiros escritos por Moisés, São chamados Pentateuco                                                           </a:t>
            </a:r>
          </a:p>
          <a:p>
            <a:r>
              <a:rPr lang="pt-BR" sz="1400" b="1" dirty="0">
                <a:solidFill>
                  <a:schemeClr val="tx1"/>
                </a:solidFill>
              </a:rPr>
              <a:t>Os livros históricos vem em seguida Josué, Juízes e Rute, dois livros de Samuel,  Reis e  Crônicas e depois vem Esdras, Neemias e Ester . </a:t>
            </a:r>
            <a:r>
              <a:rPr lang="pt-BR" sz="1400" b="1" dirty="0" err="1">
                <a:solidFill>
                  <a:schemeClr val="tx1"/>
                </a:solidFill>
              </a:rPr>
              <a:t>Uhuhuhuhuh</a:t>
            </a:r>
            <a:r>
              <a:rPr lang="pt-BR" sz="1400" b="1" dirty="0">
                <a:solidFill>
                  <a:schemeClr val="tx1"/>
                </a:solidFill>
              </a:rPr>
              <a:t>. </a:t>
            </a:r>
            <a:r>
              <a:rPr lang="pt-BR" sz="1400" b="1" dirty="0" err="1">
                <a:solidFill>
                  <a:schemeClr val="tx1"/>
                </a:solidFill>
              </a:rPr>
              <a:t>Uhuhuhuhuh</a:t>
            </a:r>
            <a:r>
              <a:rPr lang="pt-BR" sz="1400" b="1" dirty="0">
                <a:solidFill>
                  <a:schemeClr val="tx1"/>
                </a:solidFill>
              </a:rPr>
              <a:t>.</a:t>
            </a:r>
          </a:p>
          <a:p>
            <a:r>
              <a:rPr lang="pt-BR" sz="1400" b="1" dirty="0">
                <a:solidFill>
                  <a:schemeClr val="tx1"/>
                </a:solidFill>
              </a:rPr>
              <a:t>As Poesias de Jó, Salmos e Provérbios, Expressam com arte o amor de Deus, Eclesiastes, Cantares de Salomão, o Antigo Testamento segue... Então</a:t>
            </a:r>
          </a:p>
          <a:p>
            <a:r>
              <a:rPr lang="pt-BR" sz="1400" b="1" dirty="0">
                <a:solidFill>
                  <a:schemeClr val="tx1"/>
                </a:solidFill>
              </a:rPr>
              <a:t>E agora os profetas, profetas maiores Isaías, Jeremias, Lamentações então vem Ezequiel e Daniel,  com mensagens especiais pra nós</a:t>
            </a:r>
          </a:p>
          <a:p>
            <a:r>
              <a:rPr lang="pt-BR" sz="1400" b="1" dirty="0">
                <a:solidFill>
                  <a:schemeClr val="tx1"/>
                </a:solidFill>
              </a:rPr>
              <a:t>Oséias e Joel, Amós, Obadias, Jonas, Miquéias, Naum, Habacuque, Sofonias, Ageu e Zacarias, dos profetas menores faltam Malaquias</a:t>
            </a:r>
          </a:p>
          <a:p>
            <a:r>
              <a:rPr lang="pt-BR" sz="1300" b="1" dirty="0">
                <a:solidFill>
                  <a:srgbClr val="FF0000"/>
                </a:solidFill>
              </a:rPr>
              <a:t>A Bíblia é uma aventura, um mapa, que aponta à luz. do Gênesis ao Apocalipse mostram o amor de Jesus.</a:t>
            </a:r>
            <a:r>
              <a:rPr lang="pt-BR" sz="1400" b="1" dirty="0">
                <a:solidFill>
                  <a:srgbClr val="FF0000"/>
                </a:solidFill>
              </a:rPr>
              <a:t>   </a:t>
            </a:r>
            <a:r>
              <a:rPr lang="pt-BR" sz="1400" b="1" dirty="0">
                <a:solidFill>
                  <a:schemeClr val="tx1"/>
                </a:solidFill>
              </a:rPr>
              <a:t>  </a:t>
            </a:r>
          </a:p>
          <a:p>
            <a:r>
              <a:rPr lang="pt-BR" sz="1400" b="1" dirty="0">
                <a:solidFill>
                  <a:schemeClr val="tx1"/>
                </a:solidFill>
              </a:rPr>
              <a:t>O novo testamento traz novas aventuras, Os evangelhos de Mateus, Marcos, Lucas, João, </a:t>
            </a:r>
          </a:p>
          <a:p>
            <a:r>
              <a:rPr lang="pt-BR" sz="1400" b="1" dirty="0">
                <a:solidFill>
                  <a:schemeClr val="tx1"/>
                </a:solidFill>
              </a:rPr>
              <a:t>História é o que não falta, nem oração, em Atos dos apóstolos a conversão. </a:t>
            </a:r>
          </a:p>
          <a:p>
            <a:r>
              <a:rPr lang="pt-BR" sz="1400" b="1" dirty="0">
                <a:solidFill>
                  <a:schemeClr val="tx1"/>
                </a:solidFill>
              </a:rPr>
              <a:t>Paulo escreveu cartas, Cartas aos Romanos, Escreveu mais duas aos Coríntios, Uma para os Gálatas e outra aos Efésios. Filipenses, Colossenses, não se esqueceu. </a:t>
            </a:r>
            <a:r>
              <a:rPr lang="pt-BR" sz="1400" b="1" dirty="0" err="1">
                <a:solidFill>
                  <a:schemeClr val="tx1"/>
                </a:solidFill>
              </a:rPr>
              <a:t>Uhuhuhuhuh</a:t>
            </a:r>
            <a:r>
              <a:rPr lang="pt-BR" sz="1400" b="1" dirty="0">
                <a:solidFill>
                  <a:schemeClr val="tx1"/>
                </a:solidFill>
              </a:rPr>
              <a:t>. </a:t>
            </a:r>
            <a:r>
              <a:rPr lang="pt-BR" sz="1400" b="1" dirty="0" err="1">
                <a:solidFill>
                  <a:schemeClr val="tx1"/>
                </a:solidFill>
              </a:rPr>
              <a:t>Uhuhuhuhuh</a:t>
            </a:r>
            <a:r>
              <a:rPr lang="pt-BR" sz="1400" b="1" dirty="0">
                <a:solidFill>
                  <a:schemeClr val="tx1"/>
                </a:solidFill>
              </a:rPr>
              <a:t>.</a:t>
            </a:r>
          </a:p>
          <a:p>
            <a:r>
              <a:rPr lang="pt-BR" sz="1400" b="1" dirty="0">
                <a:solidFill>
                  <a:schemeClr val="tx1"/>
                </a:solidFill>
              </a:rPr>
              <a:t>Outras cartas vieram do apóstolo amado. Aos Tessalonicenses duas vezes escreveu, Mais duas pra Timóteo, seu filho na fé, outra pra Tito, e Filemon. </a:t>
            </a:r>
          </a:p>
          <a:p>
            <a:r>
              <a:rPr lang="pt-BR" sz="1400" b="1" dirty="0">
                <a:solidFill>
                  <a:schemeClr val="tx1"/>
                </a:solidFill>
              </a:rPr>
              <a:t>Temos várias cartas de vários autores Cartas aos Hebreus com os heróis da fé, Carta de Tiago e as duas de Pedro, três de João e uma de Judas e  pra terminar vem o Apocalipse a revelação do nosso amigo Jesus. Fala que em breve veremos Sua face, pois as profecias o futuro traduz.</a:t>
            </a:r>
          </a:p>
          <a:p>
            <a:r>
              <a:rPr lang="pt-BR" sz="1400" b="1" dirty="0">
                <a:solidFill>
                  <a:srgbClr val="FF0000"/>
                </a:solidFill>
              </a:rPr>
              <a:t>A Bíblia é uma aventura, um mapa, que aponta à luz. do Gênesis ao Apocalipse mostram o amor de Jesus.  Mostram o amor de Jesus. Mostram o amor ... de Jesus.   </a:t>
            </a:r>
            <a:r>
              <a:rPr lang="pt-BR" sz="1400" b="1" dirty="0">
                <a:solidFill>
                  <a:schemeClr val="tx1"/>
                </a:solidFill>
              </a:rPr>
              <a:t>  </a:t>
            </a:r>
          </a:p>
          <a:p>
            <a:endParaRPr lang="pt-BR" sz="1400" b="1" dirty="0">
              <a:solidFill>
                <a:schemeClr val="tx1"/>
              </a:solidFill>
            </a:endParaRPr>
          </a:p>
        </p:txBody>
      </p:sp>
      <p:pic>
        <p:nvPicPr>
          <p:cNvPr id="2" name="PRI-3T-LIVROS-DA-BIBLIA">
            <a:hlinkClick r:id="" action="ppaction://media"/>
            <a:extLst>
              <a:ext uri="{FF2B5EF4-FFF2-40B4-BE49-F238E27FC236}">
                <a16:creationId xmlns:a16="http://schemas.microsoft.com/office/drawing/2014/main" id="{5CCE766E-B5BF-0346-13E0-344EBC03EC6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360000" y="1800000"/>
            <a:ext cx="720000" cy="720000"/>
          </a:xfrm>
          <a:prstGeom prst="rect">
            <a:avLst/>
          </a:prstGeom>
        </p:spPr>
      </p:pic>
    </p:spTree>
    <p:extLst>
      <p:ext uri="{BB962C8B-B14F-4D97-AF65-F5344CB8AC3E}">
        <p14:creationId xmlns:p14="http://schemas.microsoft.com/office/powerpoint/2010/main" val="3038819360"/>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C4177428-1BD0-C89F-3A6D-B99C63885F9A}"/>
              </a:ext>
            </a:extLst>
          </p:cNvPr>
          <p:cNvSpPr/>
          <p:nvPr/>
        </p:nvSpPr>
        <p:spPr>
          <a:xfrm>
            <a:off x="0" y="5445224"/>
            <a:ext cx="9144000" cy="141277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 name="TextBox 1">
            <a:extLst>
              <a:ext uri="{FF2B5EF4-FFF2-40B4-BE49-F238E27FC236}">
                <a16:creationId xmlns:a16="http://schemas.microsoft.com/office/drawing/2014/main" id="{AB154716-AA2D-B010-AF1D-22031DDE16C5}"/>
              </a:ext>
            </a:extLst>
          </p:cNvPr>
          <p:cNvSpPr txBox="1"/>
          <p:nvPr/>
        </p:nvSpPr>
        <p:spPr>
          <a:xfrm>
            <a:off x="0" y="5638888"/>
            <a:ext cx="9144000" cy="830997"/>
          </a:xfrm>
          <a:prstGeom prst="rect">
            <a:avLst/>
          </a:prstGeom>
          <a:noFill/>
        </p:spPr>
        <p:txBody>
          <a:bodyPr wrap="square" rtlCol="0">
            <a:spAutoFit/>
          </a:bodyPr>
          <a:lstStyle/>
          <a:p>
            <a:pPr algn="ctr"/>
            <a:r>
              <a:rPr lang="en-US" sz="4800" b="1" dirty="0">
                <a:solidFill>
                  <a:schemeClr val="accent4"/>
                </a:solidFill>
                <a:latin typeface="Century Gothic" panose="020B0502020202020204" pitchFamily="34" charset="0"/>
              </a:rPr>
              <a:t>Bem-</a:t>
            </a:r>
            <a:r>
              <a:rPr lang="en-US" sz="4800" b="1" dirty="0" err="1">
                <a:solidFill>
                  <a:schemeClr val="accent4"/>
                </a:solidFill>
                <a:latin typeface="Century Gothic" panose="020B0502020202020204" pitchFamily="34" charset="0"/>
              </a:rPr>
              <a:t>vindos</a:t>
            </a:r>
            <a:r>
              <a:rPr lang="en-US" sz="4800" b="1" dirty="0">
                <a:solidFill>
                  <a:schemeClr val="accent4"/>
                </a:solidFill>
                <a:latin typeface="Century Gothic" panose="020B0502020202020204" pitchFamily="34" charset="0"/>
              </a:rPr>
              <a:t> à Escola Sabatina</a:t>
            </a:r>
          </a:p>
        </p:txBody>
      </p:sp>
      <p:pic>
        <p:nvPicPr>
          <p:cNvPr id="7" name="Imagem 6">
            <a:extLst>
              <a:ext uri="{FF2B5EF4-FFF2-40B4-BE49-F238E27FC236}">
                <a16:creationId xmlns:a16="http://schemas.microsoft.com/office/drawing/2014/main" id="{DE90FAD6-6072-6CB0-B089-83DA0E09B1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448300"/>
          </a:xfrm>
          <a:prstGeom prst="rect">
            <a:avLst/>
          </a:prstGeom>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Espaço Reservado para Texto 11">
            <a:extLst>
              <a:ext uri="{FF2B5EF4-FFF2-40B4-BE49-F238E27FC236}">
                <a16:creationId xmlns:a16="http://schemas.microsoft.com/office/drawing/2014/main" id="{977A4397-B845-4061-A49B-0004F3F96411}"/>
              </a:ext>
            </a:extLst>
          </p:cNvPr>
          <p:cNvSpPr>
            <a:spLocks noGrp="1" noChangeArrowheads="1"/>
          </p:cNvSpPr>
          <p:nvPr>
            <p:ph type="body" sz="quarter" idx="10"/>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sz="3600" dirty="0"/>
              <a:t>A tentação de Jesus</a:t>
            </a:r>
          </a:p>
        </p:txBody>
      </p:sp>
      <p:pic>
        <p:nvPicPr>
          <p:cNvPr id="14" name="Espaço Reservado para Imagem 13">
            <a:extLst>
              <a:ext uri="{FF2B5EF4-FFF2-40B4-BE49-F238E27FC236}">
                <a16:creationId xmlns:a16="http://schemas.microsoft.com/office/drawing/2014/main" id="{733BC4EE-8AE5-C21E-CB9F-49ACCDDA15A5}"/>
              </a:ext>
            </a:extLst>
          </p:cNvPr>
          <p:cNvPicPr>
            <a:picLocks noGrp="1" noChangeAspect="1"/>
          </p:cNvPicPr>
          <p:nvPr>
            <p:ph type="pic" sz="quarter" idx="11"/>
          </p:nvPr>
        </p:nvPicPr>
        <p:blipFill>
          <a:blip r:embed="rId3">
            <a:extLst>
              <a:ext uri="{28A0092B-C50C-407E-A947-70E740481C1C}">
                <a14:useLocalDpi xmlns:a14="http://schemas.microsoft.com/office/drawing/2010/main" val="0"/>
              </a:ext>
            </a:extLst>
          </a:blip>
          <a:srcRect l="473" r="473"/>
          <a:stretch>
            <a:fillRect/>
          </a:stretch>
        </p:blipFill>
        <p:spPr>
          <a:prstGeom prst="rect">
            <a:avLst/>
          </a:prstGeom>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03BFC-1CBF-FC94-BF75-126E16D4CE56}"/>
            </a:ext>
          </a:extLst>
        </p:cNvPr>
        <p:cNvGrpSpPr/>
        <p:nvPr/>
      </p:nvGrpSpPr>
      <p:grpSpPr>
        <a:xfrm>
          <a:off x="0" y="0"/>
          <a:ext cx="0" cy="0"/>
          <a:chOff x="0" y="0"/>
          <a:chExt cx="0" cy="0"/>
        </a:xfrm>
      </p:grpSpPr>
      <p:sp>
        <p:nvSpPr>
          <p:cNvPr id="2" name="Retângulo 1">
            <a:extLst>
              <a:ext uri="{FF2B5EF4-FFF2-40B4-BE49-F238E27FC236}">
                <a16:creationId xmlns:a16="http://schemas.microsoft.com/office/drawing/2014/main" id="{8BAF96F4-621B-0BF8-E4A5-E1A70F7780D5}"/>
              </a:ext>
            </a:extLst>
          </p:cNvPr>
          <p:cNvSpPr/>
          <p:nvPr/>
        </p:nvSpPr>
        <p:spPr>
          <a:xfrm>
            <a:off x="1331640" y="1700807"/>
            <a:ext cx="7812360" cy="515719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Jesus, Nos deu a Sua graça de presente</a:t>
            </a:r>
          </a:p>
          <a:p>
            <a:r>
              <a:rPr lang="pt-BR" sz="2400" b="1" dirty="0">
                <a:solidFill>
                  <a:schemeClr val="tx1"/>
                </a:solidFill>
              </a:rPr>
              <a:t>Mostrou ser amoroso e valente</a:t>
            </a:r>
          </a:p>
          <a:p>
            <a:r>
              <a:rPr lang="pt-BR" sz="2400" b="1" dirty="0">
                <a:solidFill>
                  <a:schemeClr val="tx1"/>
                </a:solidFill>
              </a:rPr>
              <a:t>É este exemplo que devemos seguir.</a:t>
            </a:r>
          </a:p>
          <a:p>
            <a:r>
              <a:rPr lang="pt-BR" sz="2400" b="1" dirty="0">
                <a:solidFill>
                  <a:schemeClr val="tx1"/>
                </a:solidFill>
              </a:rPr>
              <a:t>Jesus, Demonstra na missão Sua bondade,</a:t>
            </a:r>
          </a:p>
          <a:p>
            <a:r>
              <a:rPr lang="pt-BR" sz="2400" b="1" dirty="0">
                <a:solidFill>
                  <a:schemeClr val="tx1"/>
                </a:solidFill>
              </a:rPr>
              <a:t>Ensina que a real felicidade É ler a Bíblia e a Ele servir.</a:t>
            </a:r>
          </a:p>
          <a:p>
            <a:r>
              <a:rPr lang="pt-BR" sz="2400" b="1" dirty="0">
                <a:solidFill>
                  <a:schemeClr val="tx1"/>
                </a:solidFill>
              </a:rPr>
              <a:t>Jesus é muito bom, Nos ama de montão,</a:t>
            </a:r>
          </a:p>
          <a:p>
            <a:r>
              <a:rPr lang="pt-BR" sz="2400" b="1" dirty="0">
                <a:solidFill>
                  <a:schemeClr val="tx1"/>
                </a:solidFill>
              </a:rPr>
              <a:t>Unidos com Jesus, Seremos a mensagem aos amigos</a:t>
            </a:r>
          </a:p>
          <a:p>
            <a:r>
              <a:rPr lang="pt-BR" sz="2400" b="1" dirty="0">
                <a:solidFill>
                  <a:schemeClr val="tx1"/>
                </a:solidFill>
              </a:rPr>
              <a:t>Pra falar que somos vivos, Vivos em Jesus, </a:t>
            </a:r>
          </a:p>
          <a:p>
            <a:r>
              <a:rPr lang="pt-BR" sz="2400" b="1" dirty="0">
                <a:solidFill>
                  <a:schemeClr val="tx1"/>
                </a:solidFill>
              </a:rPr>
              <a:t>Vivos, Vivos em Jesus</a:t>
            </a:r>
          </a:p>
          <a:p>
            <a:r>
              <a:rPr lang="pt-BR" sz="2400" b="1" dirty="0">
                <a:solidFill>
                  <a:schemeClr val="tx1"/>
                </a:solidFill>
              </a:rPr>
              <a:t>Jesus é quem transforma nossa vida e </a:t>
            </a:r>
            <a:r>
              <a:rPr lang="pt-BR" sz="2400" b="1" dirty="0" err="1">
                <a:solidFill>
                  <a:schemeClr val="tx1"/>
                </a:solidFill>
              </a:rPr>
              <a:t>E</a:t>
            </a:r>
            <a:r>
              <a:rPr lang="pt-BR" sz="2400" b="1" dirty="0">
                <a:solidFill>
                  <a:schemeClr val="tx1"/>
                </a:solidFill>
              </a:rPr>
              <a:t> nos ensina a amar.</a:t>
            </a:r>
          </a:p>
          <a:p>
            <a:r>
              <a:rPr lang="pt-BR" sz="2400" b="1" dirty="0">
                <a:solidFill>
                  <a:schemeClr val="tx1"/>
                </a:solidFill>
              </a:rPr>
              <a:t>O, o, o, vivos, Vivos em Jesus, vivos, Vivos em Jesus,</a:t>
            </a:r>
          </a:p>
          <a:p>
            <a:r>
              <a:rPr lang="pt-BR" sz="2400" b="1" dirty="0">
                <a:solidFill>
                  <a:schemeClr val="tx1"/>
                </a:solidFill>
              </a:rPr>
              <a:t>Jesus é nosso amigo inseparável, Sempre pronto a ajudar,</a:t>
            </a:r>
          </a:p>
          <a:p>
            <a:r>
              <a:rPr lang="pt-BR" sz="2400" b="1" dirty="0">
                <a:solidFill>
                  <a:schemeClr val="tx1"/>
                </a:solidFill>
              </a:rPr>
              <a:t>E nos convida a cantar, Lá ,lá,  bem alegras a cantar, lá, lá</a:t>
            </a:r>
          </a:p>
          <a:p>
            <a:r>
              <a:rPr lang="pt-BR" sz="2400" b="1" dirty="0">
                <a:solidFill>
                  <a:schemeClr val="tx1"/>
                </a:solidFill>
              </a:rPr>
              <a:t>Somos vivos em Jesus.  (3X)</a:t>
            </a:r>
          </a:p>
        </p:txBody>
      </p:sp>
      <p:sp>
        <p:nvSpPr>
          <p:cNvPr id="4" name="Retângulo 3">
            <a:hlinkClick r:id="rId5"/>
            <a:extLst>
              <a:ext uri="{FF2B5EF4-FFF2-40B4-BE49-F238E27FC236}">
                <a16:creationId xmlns:a16="http://schemas.microsoft.com/office/drawing/2014/main" id="{D82AE9B3-22B8-01F9-041C-70030DC94465}"/>
              </a:ext>
            </a:extLst>
          </p:cNvPr>
          <p:cNvSpPr/>
          <p:nvPr/>
        </p:nvSpPr>
        <p:spPr>
          <a:xfrm>
            <a:off x="2340000" y="980728"/>
            <a:ext cx="3744168"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29. Vivos em Jesus</a:t>
            </a:r>
          </a:p>
        </p:txBody>
      </p:sp>
      <p:pic>
        <p:nvPicPr>
          <p:cNvPr id="6" name="Gráfico 5" descr="Clave de sol com preenchimento sólido">
            <a:hlinkClick r:id="rId6" action="ppaction://hlinkfile"/>
            <a:extLst>
              <a:ext uri="{FF2B5EF4-FFF2-40B4-BE49-F238E27FC236}">
                <a16:creationId xmlns:a16="http://schemas.microsoft.com/office/drawing/2014/main" id="{BE06770B-30CD-7AD9-8254-36BB9B5B8F8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331640" y="620688"/>
            <a:ext cx="914400" cy="914400"/>
          </a:xfrm>
          <a:prstGeom prst="rect">
            <a:avLst/>
          </a:prstGeom>
        </p:spPr>
      </p:pic>
      <p:pic>
        <p:nvPicPr>
          <p:cNvPr id="7" name="PRI-3T-VIVOS-EM-JESUS">
            <a:hlinkClick r:id="" action="ppaction://media"/>
            <a:extLst>
              <a:ext uri="{FF2B5EF4-FFF2-40B4-BE49-F238E27FC236}">
                <a16:creationId xmlns:a16="http://schemas.microsoft.com/office/drawing/2014/main" id="{A5C976F3-EFC9-7826-597D-47D5C5651E8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360000" y="1800000"/>
            <a:ext cx="720000" cy="720000"/>
          </a:xfrm>
          <a:prstGeom prst="rect">
            <a:avLst/>
          </a:prstGeom>
        </p:spPr>
      </p:pic>
    </p:spTree>
    <p:extLst>
      <p:ext uri="{BB962C8B-B14F-4D97-AF65-F5344CB8AC3E}">
        <p14:creationId xmlns:p14="http://schemas.microsoft.com/office/powerpoint/2010/main" val="403827653"/>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03BFC-1CBF-FC94-BF75-126E16D4CE56}"/>
            </a:ext>
          </a:extLst>
        </p:cNvPr>
        <p:cNvGrpSpPr/>
        <p:nvPr/>
      </p:nvGrpSpPr>
      <p:grpSpPr>
        <a:xfrm>
          <a:off x="0" y="0"/>
          <a:ext cx="0" cy="0"/>
          <a:chOff x="0" y="0"/>
          <a:chExt cx="0" cy="0"/>
        </a:xfrm>
      </p:grpSpPr>
      <p:sp>
        <p:nvSpPr>
          <p:cNvPr id="3" name="Retângulo 2">
            <a:hlinkClick r:id="rId5"/>
            <a:extLst>
              <a:ext uri="{FF2B5EF4-FFF2-40B4-BE49-F238E27FC236}">
                <a16:creationId xmlns:a16="http://schemas.microsoft.com/office/drawing/2014/main" id="{441D0693-1CCA-00C5-CD99-C75149C12447}"/>
              </a:ext>
            </a:extLst>
          </p:cNvPr>
          <p:cNvSpPr/>
          <p:nvPr/>
        </p:nvSpPr>
        <p:spPr>
          <a:xfrm>
            <a:off x="2340000" y="980728"/>
            <a:ext cx="3672160"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16. Nunca vou desistir</a:t>
            </a:r>
          </a:p>
        </p:txBody>
      </p:sp>
      <p:sp>
        <p:nvSpPr>
          <p:cNvPr id="5" name="Retângulo 4">
            <a:extLst>
              <a:ext uri="{FF2B5EF4-FFF2-40B4-BE49-F238E27FC236}">
                <a16:creationId xmlns:a16="http://schemas.microsoft.com/office/drawing/2014/main" id="{9F53E269-77CC-B3B3-B75E-4341E2AF7282}"/>
              </a:ext>
            </a:extLst>
          </p:cNvPr>
          <p:cNvSpPr/>
          <p:nvPr/>
        </p:nvSpPr>
        <p:spPr>
          <a:xfrm>
            <a:off x="1564290" y="1628801"/>
            <a:ext cx="6248070" cy="489654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pt-BR" sz="2400" b="1" dirty="0">
                <a:solidFill>
                  <a:schemeClr val="tx1"/>
                </a:solidFill>
              </a:rPr>
              <a:t>Eu vou seguir até o fim,</a:t>
            </a:r>
          </a:p>
          <a:p>
            <a:r>
              <a:rPr lang="pt-BR" sz="2400" b="1" dirty="0">
                <a:solidFill>
                  <a:schemeClr val="tx1"/>
                </a:solidFill>
              </a:rPr>
              <a:t>Seguir a Cristo e assim prosseguir.</a:t>
            </a:r>
          </a:p>
          <a:p>
            <a:r>
              <a:rPr lang="pt-BR" sz="2400" b="1" dirty="0">
                <a:solidFill>
                  <a:schemeClr val="tx1"/>
                </a:solidFill>
              </a:rPr>
              <a:t>Então se tudo está perfeito</a:t>
            </a:r>
          </a:p>
          <a:p>
            <a:r>
              <a:rPr lang="pt-BR" sz="2400" b="1" dirty="0">
                <a:solidFill>
                  <a:schemeClr val="tx1"/>
                </a:solidFill>
              </a:rPr>
              <a:t>Ou se vai tudo mal</a:t>
            </a:r>
          </a:p>
          <a:p>
            <a:r>
              <a:rPr lang="pt-BR" sz="2400" b="1" dirty="0">
                <a:solidFill>
                  <a:schemeClr val="tx1"/>
                </a:solidFill>
              </a:rPr>
              <a:t>Estou com Cristo e nunca vou desistir.</a:t>
            </a:r>
          </a:p>
          <a:p>
            <a:endParaRPr lang="pt-BR" sz="2400" b="1" dirty="0">
              <a:solidFill>
                <a:schemeClr val="tx1"/>
              </a:solidFill>
            </a:endParaRPr>
          </a:p>
          <a:p>
            <a:r>
              <a:rPr lang="pt-BR" sz="2400" b="1" dirty="0">
                <a:solidFill>
                  <a:schemeClr val="tx1"/>
                </a:solidFill>
              </a:rPr>
              <a:t>Assim eu vou seguir até o fim,</a:t>
            </a:r>
          </a:p>
          <a:p>
            <a:r>
              <a:rPr lang="pt-BR" sz="2400" b="1" dirty="0">
                <a:solidFill>
                  <a:schemeClr val="tx1"/>
                </a:solidFill>
              </a:rPr>
              <a:t>Seguir a Cristo e assim prosseguir.</a:t>
            </a:r>
          </a:p>
          <a:p>
            <a:r>
              <a:rPr lang="pt-BR" sz="2400" b="1" dirty="0">
                <a:solidFill>
                  <a:schemeClr val="tx1"/>
                </a:solidFill>
              </a:rPr>
              <a:t>Então se tudo está perfeito                               2X</a:t>
            </a:r>
          </a:p>
          <a:p>
            <a:r>
              <a:rPr lang="pt-BR" sz="2400" b="1" dirty="0">
                <a:solidFill>
                  <a:schemeClr val="tx1"/>
                </a:solidFill>
              </a:rPr>
              <a:t>Ou se vai tudo mal</a:t>
            </a:r>
          </a:p>
          <a:p>
            <a:r>
              <a:rPr lang="pt-BR" sz="2400" b="1" dirty="0">
                <a:solidFill>
                  <a:schemeClr val="tx1"/>
                </a:solidFill>
              </a:rPr>
              <a:t>Estou com Cristo e nunca vou desistir.</a:t>
            </a:r>
          </a:p>
          <a:p>
            <a:endParaRPr lang="pt-BR" sz="2400" b="1" dirty="0">
              <a:solidFill>
                <a:schemeClr val="tx1"/>
              </a:solidFill>
            </a:endParaRPr>
          </a:p>
          <a:p>
            <a:r>
              <a:rPr lang="pt-BR" sz="2400" b="1" dirty="0">
                <a:solidFill>
                  <a:schemeClr val="tx1"/>
                </a:solidFill>
              </a:rPr>
              <a:t>Estou com Cristo e nunca vou desistir.    (2X)</a:t>
            </a:r>
          </a:p>
          <a:p>
            <a:endParaRPr lang="pt-BR" sz="2400" b="1" dirty="0">
              <a:solidFill>
                <a:schemeClr val="tx1"/>
              </a:solidFill>
            </a:endParaRPr>
          </a:p>
        </p:txBody>
      </p:sp>
      <p:pic>
        <p:nvPicPr>
          <p:cNvPr id="8" name="Gráfico 7" descr="Clave de sol com preenchimento sólido">
            <a:hlinkClick r:id="rId6" action="ppaction://hlinkfile"/>
            <a:extLst>
              <a:ext uri="{FF2B5EF4-FFF2-40B4-BE49-F238E27FC236}">
                <a16:creationId xmlns:a16="http://schemas.microsoft.com/office/drawing/2014/main" id="{9EFB945A-9D63-2351-1BD7-A1EC7262856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331640" y="619200"/>
            <a:ext cx="914400" cy="914400"/>
          </a:xfrm>
          <a:prstGeom prst="rect">
            <a:avLst/>
          </a:prstGeom>
        </p:spPr>
      </p:pic>
      <p:sp>
        <p:nvSpPr>
          <p:cNvPr id="9" name="Chave Direita 8">
            <a:extLst>
              <a:ext uri="{FF2B5EF4-FFF2-40B4-BE49-F238E27FC236}">
                <a16:creationId xmlns:a16="http://schemas.microsoft.com/office/drawing/2014/main" id="{703DB121-2C0F-DB57-F9BC-7E71DBE6BD6C}"/>
              </a:ext>
            </a:extLst>
          </p:cNvPr>
          <p:cNvSpPr/>
          <p:nvPr/>
        </p:nvSpPr>
        <p:spPr>
          <a:xfrm>
            <a:off x="6588224" y="3915916"/>
            <a:ext cx="360040" cy="1800200"/>
          </a:xfrm>
          <a:prstGeom prst="righ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pic>
        <p:nvPicPr>
          <p:cNvPr id="10" name="PRI-3T-Rest-Of-My-Life-NUNCA-VOU-DESISTIR">
            <a:hlinkClick r:id="" action="ppaction://media"/>
            <a:extLst>
              <a:ext uri="{FF2B5EF4-FFF2-40B4-BE49-F238E27FC236}">
                <a16:creationId xmlns:a16="http://schemas.microsoft.com/office/drawing/2014/main" id="{FCBEA3C5-5CB5-52D5-0FDC-93BF2EE6412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360000" y="1800000"/>
            <a:ext cx="720000" cy="720000"/>
          </a:xfrm>
          <a:prstGeom prst="rect">
            <a:avLst/>
          </a:prstGeom>
        </p:spPr>
      </p:pic>
    </p:spTree>
    <p:extLst>
      <p:ext uri="{BB962C8B-B14F-4D97-AF65-F5344CB8AC3E}">
        <p14:creationId xmlns:p14="http://schemas.microsoft.com/office/powerpoint/2010/main" val="726569821"/>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10"/>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6C141B-5561-F8D3-24B6-A15F442A9328}"/>
            </a:ext>
          </a:extLst>
        </p:cNvPr>
        <p:cNvGrpSpPr/>
        <p:nvPr/>
      </p:nvGrpSpPr>
      <p:grpSpPr>
        <a:xfrm>
          <a:off x="0" y="0"/>
          <a:ext cx="0" cy="0"/>
          <a:chOff x="0" y="0"/>
          <a:chExt cx="0" cy="0"/>
        </a:xfrm>
      </p:grpSpPr>
      <p:sp>
        <p:nvSpPr>
          <p:cNvPr id="3" name="Retângulo 2">
            <a:hlinkClick r:id="rId5"/>
            <a:extLst>
              <a:ext uri="{FF2B5EF4-FFF2-40B4-BE49-F238E27FC236}">
                <a16:creationId xmlns:a16="http://schemas.microsoft.com/office/drawing/2014/main" id="{D0BC6473-1E9C-12D1-2B72-573EF43A3FB1}"/>
              </a:ext>
            </a:extLst>
          </p:cNvPr>
          <p:cNvSpPr/>
          <p:nvPr/>
        </p:nvSpPr>
        <p:spPr>
          <a:xfrm>
            <a:off x="2340000" y="980728"/>
            <a:ext cx="3744168"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13. Neste Dia Especial</a:t>
            </a:r>
          </a:p>
        </p:txBody>
      </p:sp>
      <p:sp>
        <p:nvSpPr>
          <p:cNvPr id="8" name="Retângulo 7">
            <a:extLst>
              <a:ext uri="{FF2B5EF4-FFF2-40B4-BE49-F238E27FC236}">
                <a16:creationId xmlns:a16="http://schemas.microsoft.com/office/drawing/2014/main" id="{694B1778-E63E-1E1D-4007-D6AA8055A12C}"/>
              </a:ext>
            </a:extLst>
          </p:cNvPr>
          <p:cNvSpPr/>
          <p:nvPr/>
        </p:nvSpPr>
        <p:spPr>
          <a:xfrm>
            <a:off x="1547664" y="1700807"/>
            <a:ext cx="6896142" cy="489654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pt-BR" sz="2400" b="1" dirty="0">
                <a:solidFill>
                  <a:schemeClr val="tx1"/>
                </a:solidFill>
              </a:rPr>
              <a:t>Deus nos fez, nos salvou</a:t>
            </a:r>
          </a:p>
          <a:p>
            <a:r>
              <a:rPr lang="pt-BR" sz="2400" b="1" dirty="0">
                <a:solidFill>
                  <a:schemeClr val="tx1"/>
                </a:solidFill>
              </a:rPr>
              <a:t>E vai levar-nos para o lar.             3X</a:t>
            </a:r>
          </a:p>
          <a:p>
            <a:r>
              <a:rPr lang="pt-BR" sz="2400" b="1" dirty="0">
                <a:solidFill>
                  <a:schemeClr val="tx1"/>
                </a:solidFill>
              </a:rPr>
              <a:t>Cristo, és bem-vindo a este lugar.</a:t>
            </a:r>
          </a:p>
          <a:p>
            <a:r>
              <a:rPr lang="pt-BR" sz="2400" b="1" dirty="0">
                <a:solidFill>
                  <a:schemeClr val="tx1"/>
                </a:solidFill>
              </a:rPr>
              <a:t>Pai, Tu és bem-vindo a este lugar.</a:t>
            </a:r>
          </a:p>
          <a:p>
            <a:r>
              <a:rPr lang="pt-BR" sz="2400" b="1" dirty="0">
                <a:solidFill>
                  <a:schemeClr val="tx1"/>
                </a:solidFill>
              </a:rPr>
              <a:t>Santo Espírito enche-nos de amor.         2X</a:t>
            </a:r>
          </a:p>
          <a:p>
            <a:r>
              <a:rPr lang="pt-BR" sz="2400" b="1" dirty="0">
                <a:solidFill>
                  <a:schemeClr val="tx1"/>
                </a:solidFill>
              </a:rPr>
              <a:t>Neste dia especial.</a:t>
            </a:r>
          </a:p>
          <a:p>
            <a:r>
              <a:rPr lang="pt-BR" sz="2400" b="1" dirty="0">
                <a:solidFill>
                  <a:schemeClr val="tx1"/>
                </a:solidFill>
              </a:rPr>
              <a:t>Neste dia especial.</a:t>
            </a:r>
          </a:p>
          <a:p>
            <a:r>
              <a:rPr lang="pt-BR" sz="2400" b="1" dirty="0">
                <a:solidFill>
                  <a:schemeClr val="tx1"/>
                </a:solidFill>
              </a:rPr>
              <a:t>Lá, lá, lá, lá. </a:t>
            </a:r>
          </a:p>
          <a:p>
            <a:r>
              <a:rPr lang="pt-BR" sz="2400" b="1" dirty="0">
                <a:solidFill>
                  <a:schemeClr val="tx1"/>
                </a:solidFill>
              </a:rPr>
              <a:t>Lá, lá, lá, lá.                      3X</a:t>
            </a:r>
          </a:p>
          <a:p>
            <a:r>
              <a:rPr lang="pt-BR" sz="2400" b="1" dirty="0">
                <a:solidFill>
                  <a:schemeClr val="tx1"/>
                </a:solidFill>
              </a:rPr>
              <a:t>Lá, lá, lá, lá, lá, lá.</a:t>
            </a:r>
          </a:p>
        </p:txBody>
      </p:sp>
      <p:pic>
        <p:nvPicPr>
          <p:cNvPr id="10" name="Gráfico 9" descr="Clave de sol com preenchimento sólido">
            <a:hlinkClick r:id="rId6" action="ppaction://hlinkfile"/>
            <a:extLst>
              <a:ext uri="{FF2B5EF4-FFF2-40B4-BE49-F238E27FC236}">
                <a16:creationId xmlns:a16="http://schemas.microsoft.com/office/drawing/2014/main" id="{22E0671B-73B0-E0F9-4C86-79467A3DE5E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331640" y="620688"/>
            <a:ext cx="914400" cy="914400"/>
          </a:xfrm>
          <a:prstGeom prst="rect">
            <a:avLst/>
          </a:prstGeom>
        </p:spPr>
      </p:pic>
      <p:sp>
        <p:nvSpPr>
          <p:cNvPr id="11" name="Chave Direita 10">
            <a:extLst>
              <a:ext uri="{FF2B5EF4-FFF2-40B4-BE49-F238E27FC236}">
                <a16:creationId xmlns:a16="http://schemas.microsoft.com/office/drawing/2014/main" id="{6D74F517-B9AB-351B-8A9F-34D5A6923716}"/>
              </a:ext>
            </a:extLst>
          </p:cNvPr>
          <p:cNvSpPr/>
          <p:nvPr/>
        </p:nvSpPr>
        <p:spPr>
          <a:xfrm>
            <a:off x="5076056" y="1844824"/>
            <a:ext cx="216024" cy="580257"/>
          </a:xfrm>
          <a:prstGeom prst="rightBrace">
            <a:avLst>
              <a:gd name="adj1" fmla="val 8333"/>
              <a:gd name="adj2" fmla="val 72981"/>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12" name="Chave Direita 11">
            <a:extLst>
              <a:ext uri="{FF2B5EF4-FFF2-40B4-BE49-F238E27FC236}">
                <a16:creationId xmlns:a16="http://schemas.microsoft.com/office/drawing/2014/main" id="{A1119E03-3A45-8590-CCD1-9CF26C6B4351}"/>
              </a:ext>
            </a:extLst>
          </p:cNvPr>
          <p:cNvSpPr/>
          <p:nvPr/>
        </p:nvSpPr>
        <p:spPr>
          <a:xfrm>
            <a:off x="5958154" y="2564904"/>
            <a:ext cx="216024" cy="1368152"/>
          </a:xfrm>
          <a:prstGeom prst="rightBrace">
            <a:avLst>
              <a:gd name="adj1" fmla="val 8333"/>
              <a:gd name="adj2" fmla="val 56633"/>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13" name="Chave Direita 12">
            <a:extLst>
              <a:ext uri="{FF2B5EF4-FFF2-40B4-BE49-F238E27FC236}">
                <a16:creationId xmlns:a16="http://schemas.microsoft.com/office/drawing/2014/main" id="{9A069873-800F-2C0B-EA36-F37BFA09FB2D}"/>
              </a:ext>
            </a:extLst>
          </p:cNvPr>
          <p:cNvSpPr/>
          <p:nvPr/>
        </p:nvSpPr>
        <p:spPr>
          <a:xfrm>
            <a:off x="4067944" y="4327004"/>
            <a:ext cx="216024" cy="1075928"/>
          </a:xfrm>
          <a:prstGeom prst="rightBrace">
            <a:avLst>
              <a:gd name="adj1" fmla="val 8333"/>
              <a:gd name="adj2" fmla="val 47049"/>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pic>
        <p:nvPicPr>
          <p:cNvPr id="14" name="PRI-3T-Sabbath-Song-NESTE-DIA-ESPECIAL">
            <a:hlinkClick r:id="" action="ppaction://media"/>
            <a:extLst>
              <a:ext uri="{FF2B5EF4-FFF2-40B4-BE49-F238E27FC236}">
                <a16:creationId xmlns:a16="http://schemas.microsoft.com/office/drawing/2014/main" id="{41D67543-EDAF-A9CE-AEAA-2C28F6498E7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360000" y="1800000"/>
            <a:ext cx="720000" cy="720000"/>
          </a:xfrm>
          <a:prstGeom prst="rect">
            <a:avLst/>
          </a:prstGeom>
        </p:spPr>
      </p:pic>
    </p:spTree>
    <p:extLst>
      <p:ext uri="{BB962C8B-B14F-4D97-AF65-F5344CB8AC3E}">
        <p14:creationId xmlns:p14="http://schemas.microsoft.com/office/powerpoint/2010/main" val="3182287695"/>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1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5CADC-14BF-BD1E-3499-834D2B30EB08}"/>
            </a:ext>
          </a:extLst>
        </p:cNvPr>
        <p:cNvGrpSpPr/>
        <p:nvPr/>
      </p:nvGrpSpPr>
      <p:grpSpPr>
        <a:xfrm>
          <a:off x="0" y="0"/>
          <a:ext cx="0" cy="0"/>
          <a:chOff x="0" y="0"/>
          <a:chExt cx="0" cy="0"/>
        </a:xfrm>
      </p:grpSpPr>
    </p:spTree>
    <p:extLst>
      <p:ext uri="{BB962C8B-B14F-4D97-AF65-F5344CB8AC3E}">
        <p14:creationId xmlns:p14="http://schemas.microsoft.com/office/powerpoint/2010/main" val="6463164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57938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0B13F0-21AF-EC57-E366-574507132B85}"/>
            </a:ext>
          </a:extLst>
        </p:cNvPr>
        <p:cNvGrpSpPr/>
        <p:nvPr/>
      </p:nvGrpSpPr>
      <p:grpSpPr>
        <a:xfrm>
          <a:off x="0" y="0"/>
          <a:ext cx="0" cy="0"/>
          <a:chOff x="0" y="0"/>
          <a:chExt cx="0" cy="0"/>
        </a:xfrm>
      </p:grpSpPr>
      <p:sp>
        <p:nvSpPr>
          <p:cNvPr id="8" name="Retângulo 7">
            <a:hlinkClick r:id="rId5"/>
            <a:extLst>
              <a:ext uri="{FF2B5EF4-FFF2-40B4-BE49-F238E27FC236}">
                <a16:creationId xmlns:a16="http://schemas.microsoft.com/office/drawing/2014/main" id="{43D69885-4EA6-9261-3ED8-75D003F67975}"/>
              </a:ext>
            </a:extLst>
          </p:cNvPr>
          <p:cNvSpPr/>
          <p:nvPr/>
        </p:nvSpPr>
        <p:spPr>
          <a:xfrm>
            <a:off x="2340000" y="980728"/>
            <a:ext cx="4824288"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10. Graças Dou, Pai</a:t>
            </a:r>
          </a:p>
        </p:txBody>
      </p:sp>
      <p:sp>
        <p:nvSpPr>
          <p:cNvPr id="10" name="Retângulo 9">
            <a:extLst>
              <a:ext uri="{FF2B5EF4-FFF2-40B4-BE49-F238E27FC236}">
                <a16:creationId xmlns:a16="http://schemas.microsoft.com/office/drawing/2014/main" id="{4E68FBFC-F5B6-E328-B7FA-2972212BF601}"/>
              </a:ext>
            </a:extLst>
          </p:cNvPr>
          <p:cNvSpPr/>
          <p:nvPr/>
        </p:nvSpPr>
        <p:spPr>
          <a:xfrm>
            <a:off x="1547912" y="1700807"/>
            <a:ext cx="6912520" cy="2592289"/>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Graças dou, Pai </a:t>
            </a:r>
          </a:p>
          <a:p>
            <a:r>
              <a:rPr lang="pt-BR" sz="2400" b="1" dirty="0">
                <a:solidFill>
                  <a:schemeClr val="tx1"/>
                </a:solidFill>
              </a:rPr>
              <a:t>Pelas bençãos de Tuas mãos</a:t>
            </a:r>
          </a:p>
          <a:p>
            <a:r>
              <a:rPr lang="pt-BR" sz="2400" b="1" dirty="0">
                <a:solidFill>
                  <a:schemeClr val="tx1"/>
                </a:solidFill>
              </a:rPr>
              <a:t>Eu te devolvo, um pouco só</a:t>
            </a:r>
          </a:p>
          <a:p>
            <a:r>
              <a:rPr lang="pt-BR" sz="2400" b="1" dirty="0">
                <a:solidFill>
                  <a:schemeClr val="tx1"/>
                </a:solidFill>
              </a:rPr>
              <a:t>Do muito que me dás                                                  2X</a:t>
            </a:r>
          </a:p>
          <a:p>
            <a:r>
              <a:rPr lang="pt-BR" sz="2400" b="1" dirty="0">
                <a:solidFill>
                  <a:schemeClr val="tx1"/>
                </a:solidFill>
              </a:rPr>
              <a:t>Que esta oferta seja abençoada, enfim</a:t>
            </a:r>
          </a:p>
          <a:p>
            <a:r>
              <a:rPr lang="pt-BR" sz="2400" b="1" dirty="0">
                <a:solidFill>
                  <a:schemeClr val="tx1"/>
                </a:solidFill>
              </a:rPr>
              <a:t>Traga auxílio e ajuda</a:t>
            </a:r>
          </a:p>
          <a:p>
            <a:r>
              <a:rPr lang="pt-BR" sz="2400" b="1" dirty="0">
                <a:solidFill>
                  <a:schemeClr val="tx1"/>
                </a:solidFill>
              </a:rPr>
              <a:t>Para quem necessitar</a:t>
            </a:r>
          </a:p>
        </p:txBody>
      </p:sp>
      <p:pic>
        <p:nvPicPr>
          <p:cNvPr id="12" name="Gráfico 11" descr="Clave de sol com preenchimento sólido">
            <a:hlinkClick r:id="rId6" action="ppaction://hlinkfile"/>
            <a:extLst>
              <a:ext uri="{FF2B5EF4-FFF2-40B4-BE49-F238E27FC236}">
                <a16:creationId xmlns:a16="http://schemas.microsoft.com/office/drawing/2014/main" id="{CC1DA856-1CCC-79FA-E54D-0D73753271D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331640" y="620688"/>
            <a:ext cx="914400" cy="914400"/>
          </a:xfrm>
          <a:prstGeom prst="rect">
            <a:avLst/>
          </a:prstGeom>
        </p:spPr>
      </p:pic>
      <p:sp>
        <p:nvSpPr>
          <p:cNvPr id="14" name="Chave Direita 13">
            <a:extLst>
              <a:ext uri="{FF2B5EF4-FFF2-40B4-BE49-F238E27FC236}">
                <a16:creationId xmlns:a16="http://schemas.microsoft.com/office/drawing/2014/main" id="{9C56E21D-9ECC-3064-2962-C8FE1A48DED7}"/>
              </a:ext>
            </a:extLst>
          </p:cNvPr>
          <p:cNvSpPr/>
          <p:nvPr/>
        </p:nvSpPr>
        <p:spPr>
          <a:xfrm>
            <a:off x="7248506" y="1750943"/>
            <a:ext cx="378042" cy="2484277"/>
          </a:xfrm>
          <a:prstGeom prst="rightBrace">
            <a:avLst>
              <a:gd name="adj1" fmla="val 8333"/>
              <a:gd name="adj2" fmla="val 49166"/>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pic>
        <p:nvPicPr>
          <p:cNvPr id="2" name="PRI-3T-Thank-You-Jesus-GRACAS-DOU-PAI">
            <a:hlinkClick r:id="" action="ppaction://media"/>
            <a:extLst>
              <a:ext uri="{FF2B5EF4-FFF2-40B4-BE49-F238E27FC236}">
                <a16:creationId xmlns:a16="http://schemas.microsoft.com/office/drawing/2014/main" id="{4C22D14F-4F91-0227-40FC-6C466A629EB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360000" y="1800000"/>
            <a:ext cx="720000" cy="720000"/>
          </a:xfrm>
          <a:prstGeom prst="rect">
            <a:avLst/>
          </a:prstGeom>
        </p:spPr>
      </p:pic>
    </p:spTree>
    <p:extLst>
      <p:ext uri="{BB962C8B-B14F-4D97-AF65-F5344CB8AC3E}">
        <p14:creationId xmlns:p14="http://schemas.microsoft.com/office/powerpoint/2010/main" val="20428055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3617"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6AF5B-9F80-F933-F31B-562A1AF534F1}"/>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50B7F838-479E-9198-C897-D4DFF5ACDF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00" y="676800"/>
            <a:ext cx="9144000" cy="6181200"/>
          </a:xfrm>
          <a:prstGeom prst="rect">
            <a:avLst/>
          </a:prstGeom>
        </p:spPr>
      </p:pic>
      <p:pic>
        <p:nvPicPr>
          <p:cNvPr id="7" name="Imagem 6">
            <a:extLst>
              <a:ext uri="{FF2B5EF4-FFF2-40B4-BE49-F238E27FC236}">
                <a16:creationId xmlns:a16="http://schemas.microsoft.com/office/drawing/2014/main" id="{AA9BE0FB-CC00-C23B-8E64-DE9F48CB9EBB}"/>
              </a:ext>
            </a:extLst>
          </p:cNvPr>
          <p:cNvPicPr>
            <a:picLocks noChangeAspect="1"/>
          </p:cNvPicPr>
          <p:nvPr/>
        </p:nvPicPr>
        <p:blipFill>
          <a:blip r:embed="rId4">
            <a:extLst>
              <a:ext uri="{28A0092B-C50C-407E-A947-70E740481C1C}">
                <a14:useLocalDpi xmlns:a14="http://schemas.microsoft.com/office/drawing/2010/main" val="0"/>
              </a:ext>
            </a:extLst>
          </a:blip>
          <a:srcRect l="75133"/>
          <a:stretch>
            <a:fillRect/>
          </a:stretch>
        </p:blipFill>
        <p:spPr>
          <a:xfrm>
            <a:off x="8411272" y="676800"/>
            <a:ext cx="754328" cy="6186791"/>
          </a:xfrm>
          <a:prstGeom prst="rect">
            <a:avLst/>
          </a:prstGeom>
        </p:spPr>
      </p:pic>
      <p:sp>
        <p:nvSpPr>
          <p:cNvPr id="19" name="Elipse 18">
            <a:extLst>
              <a:ext uri="{FF2B5EF4-FFF2-40B4-BE49-F238E27FC236}">
                <a16:creationId xmlns:a16="http://schemas.microsoft.com/office/drawing/2014/main" id="{FFF21215-E89B-EB4F-017C-080EEA2ECE68}"/>
              </a:ext>
            </a:extLst>
          </p:cNvPr>
          <p:cNvSpPr/>
          <p:nvPr/>
        </p:nvSpPr>
        <p:spPr>
          <a:xfrm>
            <a:off x="8362143" y="836712"/>
            <a:ext cx="962385"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07</a:t>
            </a:r>
            <a:endParaRPr lang="pt-BR" dirty="0">
              <a:solidFill>
                <a:schemeClr val="tx1"/>
              </a:solidFill>
            </a:endParaRPr>
          </a:p>
        </p:txBody>
      </p:sp>
    </p:spTree>
    <p:extLst>
      <p:ext uri="{BB962C8B-B14F-4D97-AF65-F5344CB8AC3E}">
        <p14:creationId xmlns:p14="http://schemas.microsoft.com/office/powerpoint/2010/main" val="1436022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8B39A4-4DA1-9CA0-19AB-D77B4C09F2D1}"/>
            </a:ext>
          </a:extLst>
        </p:cNvPr>
        <p:cNvGrpSpPr/>
        <p:nvPr/>
      </p:nvGrpSpPr>
      <p:grpSpPr>
        <a:xfrm>
          <a:off x="0" y="0"/>
          <a:ext cx="0" cy="0"/>
          <a:chOff x="0" y="0"/>
          <a:chExt cx="0" cy="0"/>
        </a:xfrm>
      </p:grpSpPr>
      <p:pic>
        <p:nvPicPr>
          <p:cNvPr id="3" name="Imagem 2">
            <a:extLst>
              <a:ext uri="{FF2B5EF4-FFF2-40B4-BE49-F238E27FC236}">
                <a16:creationId xmlns:a16="http://schemas.microsoft.com/office/drawing/2014/main" id="{7DDF760C-FAB5-2A96-B434-9C062A3C64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00" y="676800"/>
            <a:ext cx="9144000" cy="6181200"/>
          </a:xfrm>
          <a:prstGeom prst="rect">
            <a:avLst/>
          </a:prstGeom>
        </p:spPr>
      </p:pic>
      <p:pic>
        <p:nvPicPr>
          <p:cNvPr id="6" name="Imagem 5">
            <a:extLst>
              <a:ext uri="{FF2B5EF4-FFF2-40B4-BE49-F238E27FC236}">
                <a16:creationId xmlns:a16="http://schemas.microsoft.com/office/drawing/2014/main" id="{9FA0E3BE-E2E9-7BA2-3A0E-9E2F4B9151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68877"/>
            <a:ext cx="9144000" cy="6186791"/>
          </a:xfrm>
          <a:prstGeom prst="rect">
            <a:avLst/>
          </a:prstGeom>
        </p:spPr>
      </p:pic>
      <p:sp>
        <p:nvSpPr>
          <p:cNvPr id="12" name="Elipse 11">
            <a:extLst>
              <a:ext uri="{FF2B5EF4-FFF2-40B4-BE49-F238E27FC236}">
                <a16:creationId xmlns:a16="http://schemas.microsoft.com/office/drawing/2014/main" id="{FEFD010E-8883-C982-ABF2-D26677D87BCE}"/>
              </a:ext>
            </a:extLst>
          </p:cNvPr>
          <p:cNvSpPr/>
          <p:nvPr/>
        </p:nvSpPr>
        <p:spPr>
          <a:xfrm>
            <a:off x="5854606"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12</a:t>
            </a:r>
            <a:endParaRPr lang="pt-BR" dirty="0">
              <a:solidFill>
                <a:schemeClr val="tx1"/>
              </a:solidFill>
            </a:endParaRPr>
          </a:p>
        </p:txBody>
      </p:sp>
      <p:sp>
        <p:nvSpPr>
          <p:cNvPr id="13" name="Elipse 12">
            <a:extLst>
              <a:ext uri="{FF2B5EF4-FFF2-40B4-BE49-F238E27FC236}">
                <a16:creationId xmlns:a16="http://schemas.microsoft.com/office/drawing/2014/main" id="{50A1AA1B-EE7C-6337-F28D-6A563FA55874}"/>
              </a:ext>
            </a:extLst>
          </p:cNvPr>
          <p:cNvSpPr/>
          <p:nvPr/>
        </p:nvSpPr>
        <p:spPr>
          <a:xfrm>
            <a:off x="7902801"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13</a:t>
            </a:r>
            <a:endParaRPr lang="pt-BR" dirty="0">
              <a:solidFill>
                <a:schemeClr val="tx1"/>
              </a:solidFill>
            </a:endParaRPr>
          </a:p>
        </p:txBody>
      </p:sp>
      <p:sp>
        <p:nvSpPr>
          <p:cNvPr id="19" name="Elipse 18">
            <a:extLst>
              <a:ext uri="{FF2B5EF4-FFF2-40B4-BE49-F238E27FC236}">
                <a16:creationId xmlns:a16="http://schemas.microsoft.com/office/drawing/2014/main" id="{E27854E4-449C-6CCF-C9D1-3E697E29779D}"/>
              </a:ext>
            </a:extLst>
          </p:cNvPr>
          <p:cNvSpPr/>
          <p:nvPr/>
        </p:nvSpPr>
        <p:spPr>
          <a:xfrm>
            <a:off x="4732718" y="81819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11</a:t>
            </a:r>
            <a:endParaRPr lang="pt-BR" dirty="0">
              <a:solidFill>
                <a:schemeClr val="tx1"/>
              </a:solidFill>
            </a:endParaRPr>
          </a:p>
        </p:txBody>
      </p:sp>
      <p:sp>
        <p:nvSpPr>
          <p:cNvPr id="20" name="Elipse 19">
            <a:extLst>
              <a:ext uri="{FF2B5EF4-FFF2-40B4-BE49-F238E27FC236}">
                <a16:creationId xmlns:a16="http://schemas.microsoft.com/office/drawing/2014/main" id="{7F027538-ED05-DE8B-F347-9EEAC901C275}"/>
              </a:ext>
            </a:extLst>
          </p:cNvPr>
          <p:cNvSpPr/>
          <p:nvPr/>
        </p:nvSpPr>
        <p:spPr>
          <a:xfrm>
            <a:off x="3326683"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10</a:t>
            </a:r>
            <a:endParaRPr lang="pt-BR" dirty="0">
              <a:solidFill>
                <a:schemeClr val="tx1"/>
              </a:solidFill>
            </a:endParaRPr>
          </a:p>
        </p:txBody>
      </p:sp>
      <p:sp>
        <p:nvSpPr>
          <p:cNvPr id="21" name="Elipse 20">
            <a:extLst>
              <a:ext uri="{FF2B5EF4-FFF2-40B4-BE49-F238E27FC236}">
                <a16:creationId xmlns:a16="http://schemas.microsoft.com/office/drawing/2014/main" id="{9CF41C67-0A93-CB9B-FB85-A0FA265024C6}"/>
              </a:ext>
            </a:extLst>
          </p:cNvPr>
          <p:cNvSpPr/>
          <p:nvPr/>
        </p:nvSpPr>
        <p:spPr>
          <a:xfrm>
            <a:off x="1900685"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09</a:t>
            </a:r>
            <a:endParaRPr lang="pt-BR" dirty="0">
              <a:solidFill>
                <a:schemeClr val="tx1"/>
              </a:solidFill>
            </a:endParaRPr>
          </a:p>
        </p:txBody>
      </p:sp>
      <p:sp>
        <p:nvSpPr>
          <p:cNvPr id="22" name="Elipse 21">
            <a:extLst>
              <a:ext uri="{FF2B5EF4-FFF2-40B4-BE49-F238E27FC236}">
                <a16:creationId xmlns:a16="http://schemas.microsoft.com/office/drawing/2014/main" id="{5C0F2CA1-8548-46A2-6757-D4538321F9CB}"/>
              </a:ext>
            </a:extLst>
          </p:cNvPr>
          <p:cNvSpPr/>
          <p:nvPr/>
        </p:nvSpPr>
        <p:spPr>
          <a:xfrm>
            <a:off x="362857"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08</a:t>
            </a:r>
            <a:endParaRPr lang="pt-BR" dirty="0">
              <a:solidFill>
                <a:schemeClr val="tx1"/>
              </a:solidFill>
            </a:endParaRPr>
          </a:p>
        </p:txBody>
      </p:sp>
    </p:spTree>
    <p:extLst>
      <p:ext uri="{BB962C8B-B14F-4D97-AF65-F5344CB8AC3E}">
        <p14:creationId xmlns:p14="http://schemas.microsoft.com/office/powerpoint/2010/main" val="13952441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spaço Reservado para Texto 1">
            <a:extLst>
              <a:ext uri="{FF2B5EF4-FFF2-40B4-BE49-F238E27FC236}">
                <a16:creationId xmlns:a16="http://schemas.microsoft.com/office/drawing/2014/main" id="{6183DB2F-7D10-C4AD-C0AB-5A4702D89887}"/>
              </a:ext>
            </a:extLst>
          </p:cNvPr>
          <p:cNvSpPr>
            <a:spLocks noGrp="1"/>
          </p:cNvSpPr>
          <p:nvPr>
            <p:ph type="body" sz="quarter" idx="10"/>
          </p:nvPr>
        </p:nvSpPr>
        <p:spPr>
          <a:xfrm>
            <a:off x="71996" y="679578"/>
            <a:ext cx="2959200" cy="4405606"/>
          </a:xfrm>
          <a:prstGeom prst="rect">
            <a:avLst/>
          </a:prstGeom>
        </p:spPr>
        <p:txBody>
          <a:bodyPr/>
          <a:lstStyle/>
          <a:p>
            <a:pPr indent="360000"/>
            <a:r>
              <a:rPr lang="pt-BR" dirty="0">
                <a:solidFill>
                  <a:srgbClr val="1F1F1F"/>
                </a:solidFill>
                <a:latin typeface="inherit"/>
              </a:rPr>
              <a:t>Na Espanha, o futebol é muito popular. As cidades são cheias de casa coloridas, praças e fontes onde as crianças brincam juntas. Os espanhóis são amigáveis, gostam de conversar e rir, e apreciam passar tempo com a família. Assim como em muitos países da Divisão Intereuropeia, na Espanha é muito fácil ter acesso à Bíblia. As pessoas podem comprá-la a preços acessíveis em livrarias ou lê-la gratuitamente em aplicativos ou on-line.</a:t>
            </a:r>
          </a:p>
        </p:txBody>
      </p:sp>
      <p:sp>
        <p:nvSpPr>
          <p:cNvPr id="9" name="Espaço Reservado para Texto 3">
            <a:extLst>
              <a:ext uri="{FF2B5EF4-FFF2-40B4-BE49-F238E27FC236}">
                <a16:creationId xmlns:a16="http://schemas.microsoft.com/office/drawing/2014/main" id="{0D27CFEE-1BE8-BCAF-961E-581950639BE7}"/>
              </a:ext>
            </a:extLst>
          </p:cNvPr>
          <p:cNvSpPr>
            <a:spLocks noGrp="1"/>
          </p:cNvSpPr>
          <p:nvPr>
            <p:ph type="body" sz="quarter" idx="12"/>
          </p:nvPr>
        </p:nvSpPr>
        <p:spPr>
          <a:xfrm>
            <a:off x="34924" y="116631"/>
            <a:ext cx="864667" cy="491697"/>
          </a:xfrm>
        </p:spPr>
        <p:txBody>
          <a:bodyPr/>
          <a:lstStyle/>
          <a:p>
            <a:r>
              <a:rPr lang="pt-BR" dirty="0"/>
              <a:t>S07</a:t>
            </a:r>
          </a:p>
        </p:txBody>
      </p:sp>
      <p:pic>
        <p:nvPicPr>
          <p:cNvPr id="10" name="Imagem 9">
            <a:extLst>
              <a:ext uri="{FF2B5EF4-FFF2-40B4-BE49-F238E27FC236}">
                <a16:creationId xmlns:a16="http://schemas.microsoft.com/office/drawing/2014/main" id="{06952963-F7B4-2389-B1E1-49B1050461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9632" y="5805264"/>
            <a:ext cx="1396057" cy="941636"/>
          </a:xfrm>
          <a:prstGeom prst="rect">
            <a:avLst/>
          </a:prstGeom>
        </p:spPr>
      </p:pic>
      <p:sp>
        <p:nvSpPr>
          <p:cNvPr id="11" name="Retângulo 10">
            <a:extLst>
              <a:ext uri="{FF2B5EF4-FFF2-40B4-BE49-F238E27FC236}">
                <a16:creationId xmlns:a16="http://schemas.microsoft.com/office/drawing/2014/main" id="{691128E8-15C6-7AEB-8ECA-A0F514187A31}"/>
              </a:ext>
            </a:extLst>
          </p:cNvPr>
          <p:cNvSpPr/>
          <p:nvPr/>
        </p:nvSpPr>
        <p:spPr>
          <a:xfrm>
            <a:off x="-7811" y="5952046"/>
            <a:ext cx="1267443" cy="648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b="1" dirty="0">
                <a:solidFill>
                  <a:sysClr val="windowText" lastClr="000000"/>
                </a:solidFill>
              </a:rPr>
              <a:t>Bandeira  da Espanha</a:t>
            </a:r>
          </a:p>
        </p:txBody>
      </p:sp>
      <p:pic>
        <p:nvPicPr>
          <p:cNvPr id="12" name="Imagem 11" descr="Bíblia Espanhol com Ref. &amp; Mapas (Reina Valera) - Luxo Preta | Amazon.com.br">
            <a:extLst>
              <a:ext uri="{FF2B5EF4-FFF2-40B4-BE49-F238E27FC236}">
                <a16:creationId xmlns:a16="http://schemas.microsoft.com/office/drawing/2014/main" id="{5C2630D1-8D30-1297-7658-904BAAA1D2FF}"/>
              </a:ext>
            </a:extLst>
          </p:cNvPr>
          <p:cNvPicPr>
            <a:picLocks noChangeAspect="1"/>
          </p:cNvPicPr>
          <p:nvPr/>
        </p:nvPicPr>
        <p:blipFill>
          <a:blip r:embed="rId4">
            <a:clrChange>
              <a:clrFrom>
                <a:srgbClr val="FDFDFD"/>
              </a:clrFrom>
              <a:clrTo>
                <a:srgbClr val="FDFDFD">
                  <a:alpha val="0"/>
                </a:srgbClr>
              </a:clrTo>
            </a:clrChange>
          </a:blip>
          <a:stretch>
            <a:fillRect/>
          </a:stretch>
        </p:blipFill>
        <p:spPr>
          <a:xfrm>
            <a:off x="3203848" y="764704"/>
            <a:ext cx="1816808" cy="2825518"/>
          </a:xfrm>
          <a:prstGeom prst="rect">
            <a:avLst/>
          </a:prstGeom>
        </p:spPr>
      </p:pic>
      <p:pic>
        <p:nvPicPr>
          <p:cNvPr id="13" name="Imagem 12" descr="‘Obrigada a ficar em 1º’: O que seu grupo revela sobre a Espanha na Copa do Mundo 2026">
            <a:extLst>
              <a:ext uri="{FF2B5EF4-FFF2-40B4-BE49-F238E27FC236}">
                <a16:creationId xmlns:a16="http://schemas.microsoft.com/office/drawing/2014/main" id="{5931C075-BE2E-FB9F-CB12-5087BA313FF4}"/>
              </a:ext>
            </a:extLst>
          </p:cNvPr>
          <p:cNvPicPr>
            <a:picLocks noChangeAspect="1"/>
          </p:cNvPicPr>
          <p:nvPr/>
        </p:nvPicPr>
        <p:blipFill>
          <a:blip r:embed="rId5"/>
          <a:stretch>
            <a:fillRect/>
          </a:stretch>
        </p:blipFill>
        <p:spPr>
          <a:xfrm>
            <a:off x="3915242" y="4077072"/>
            <a:ext cx="4041134" cy="2695405"/>
          </a:xfrm>
          <a:prstGeom prst="rect">
            <a:avLst/>
          </a:prstGeom>
        </p:spPr>
      </p:pic>
      <p:sp>
        <p:nvSpPr>
          <p:cNvPr id="14" name="Retângulo 13">
            <a:extLst>
              <a:ext uri="{FF2B5EF4-FFF2-40B4-BE49-F238E27FC236}">
                <a16:creationId xmlns:a16="http://schemas.microsoft.com/office/drawing/2014/main" id="{ED3CB954-038E-F1E8-D9EB-72D0A08A7F24}"/>
              </a:ext>
            </a:extLst>
          </p:cNvPr>
          <p:cNvSpPr/>
          <p:nvPr/>
        </p:nvSpPr>
        <p:spPr>
          <a:xfrm>
            <a:off x="3915241" y="6381327"/>
            <a:ext cx="4041134" cy="365957"/>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b="1" dirty="0">
                <a:solidFill>
                  <a:sysClr val="windowText" lastClr="000000"/>
                </a:solidFill>
              </a:rPr>
              <a:t>Seleção espanhola de Futebol</a:t>
            </a:r>
          </a:p>
        </p:txBody>
      </p:sp>
      <p:pic>
        <p:nvPicPr>
          <p:cNvPr id="28" name="Imagem 27" descr="Inauguración Iglesia Adventista de Sevilla - Revista Adventista de España">
            <a:extLst>
              <a:ext uri="{FF2B5EF4-FFF2-40B4-BE49-F238E27FC236}">
                <a16:creationId xmlns:a16="http://schemas.microsoft.com/office/drawing/2014/main" id="{CA0AE424-2F0B-118B-AF08-3B3F42E50761}"/>
              </a:ext>
            </a:extLst>
          </p:cNvPr>
          <p:cNvPicPr>
            <a:picLocks noChangeAspect="1"/>
          </p:cNvPicPr>
          <p:nvPr/>
        </p:nvPicPr>
        <p:blipFill>
          <a:blip r:embed="rId6"/>
          <a:stretch>
            <a:fillRect/>
          </a:stretch>
        </p:blipFill>
        <p:spPr>
          <a:xfrm>
            <a:off x="5193308" y="1109636"/>
            <a:ext cx="3878633" cy="2724011"/>
          </a:xfrm>
          <a:prstGeom prst="rect">
            <a:avLst/>
          </a:prstGeom>
        </p:spPr>
      </p:pic>
      <p:sp>
        <p:nvSpPr>
          <p:cNvPr id="29" name="Retângulo 28">
            <a:extLst>
              <a:ext uri="{FF2B5EF4-FFF2-40B4-BE49-F238E27FC236}">
                <a16:creationId xmlns:a16="http://schemas.microsoft.com/office/drawing/2014/main" id="{4A28C688-0202-78B5-8425-F09ABAA6D7AE}"/>
              </a:ext>
            </a:extLst>
          </p:cNvPr>
          <p:cNvSpPr/>
          <p:nvPr/>
        </p:nvSpPr>
        <p:spPr>
          <a:xfrm>
            <a:off x="5189504" y="1109636"/>
            <a:ext cx="3878633" cy="519164"/>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b="1" dirty="0">
                <a:solidFill>
                  <a:sysClr val="windowText" lastClr="000000"/>
                </a:solidFill>
              </a:rPr>
              <a:t>Inauguração igreja em Sevilha (Espanha)</a:t>
            </a:r>
          </a:p>
        </p:txBody>
      </p:sp>
    </p:spTree>
    <p:extLst>
      <p:ext uri="{BB962C8B-B14F-4D97-AF65-F5344CB8AC3E}">
        <p14:creationId xmlns:p14="http://schemas.microsoft.com/office/powerpoint/2010/main" val="11092801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F95E882E-8DCA-B22E-E1C3-78ACBA0038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3703" y="1575444"/>
            <a:ext cx="7810500" cy="5124450"/>
          </a:xfrm>
          <a:prstGeom prst="rect">
            <a:avLst/>
          </a:prstGeom>
        </p:spPr>
      </p:pic>
      <p:sp>
        <p:nvSpPr>
          <p:cNvPr id="51205" name="Espaço Reservado para Texto 1">
            <a:extLst>
              <a:ext uri="{FF2B5EF4-FFF2-40B4-BE49-F238E27FC236}">
                <a16:creationId xmlns:a16="http://schemas.microsoft.com/office/drawing/2014/main" id="{7C84D6CF-4F9E-4B3C-8A7E-40C4560F2A6A}"/>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compatLnSpc="1">
            <a:prstTxWarp prst="textNoShape">
              <a:avLst/>
            </a:prstTxWarp>
          </a:bodyPr>
          <a:lstStyle/>
          <a:p>
            <a:pPr algn="ctr" eaLnBrk="1" hangingPunct="1"/>
            <a:r>
              <a:rPr lang="pt-BR" altLang="pt-BR" sz="5400" b="0"/>
              <a:t>Concurso     </a:t>
            </a:r>
            <a:fld id="{68911D34-DA5E-46E4-8610-884DBE1AABDE}" type="datetime1">
              <a:rPr lang="pt-BR" altLang="pt-BR" sz="5400" b="0" smtClean="0"/>
              <a:pPr algn="ctr" eaLnBrk="1" hangingPunct="1"/>
              <a:t>09/08/2026</a:t>
            </a:fld>
            <a:endParaRPr lang="pt-BR" altLang="pt-BR" sz="5400" b="0"/>
          </a:p>
        </p:txBody>
      </p:sp>
      <p:sp>
        <p:nvSpPr>
          <p:cNvPr id="51206" name="CaixaDeTexto 2">
            <a:extLst>
              <a:ext uri="{FF2B5EF4-FFF2-40B4-BE49-F238E27FC236}">
                <a16:creationId xmlns:a16="http://schemas.microsoft.com/office/drawing/2014/main" id="{1A734EA0-0392-42F4-936F-FB0A76735DB0}"/>
              </a:ext>
            </a:extLst>
          </p:cNvPr>
          <p:cNvSpPr txBox="1">
            <a:spLocks noChangeArrowheads="1"/>
          </p:cNvSpPr>
          <p:nvPr/>
        </p:nvSpPr>
        <p:spPr bwMode="auto">
          <a:xfrm>
            <a:off x="1337508" y="6320266"/>
            <a:ext cx="7777464" cy="52322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sz="2800" dirty="0">
                <a:solidFill>
                  <a:schemeClr val="bg1"/>
                </a:solidFill>
                <a:cs typeface="Arial" charset="0"/>
              </a:rPr>
              <a:t>Cuidando do Menino Jesus</a:t>
            </a:r>
            <a:endParaRPr lang="pt-BR" altLang="pt-BR" sz="2800" dirty="0">
              <a:solidFill>
                <a:schemeClr val="bg1"/>
              </a:solidFill>
              <a:cs typeface="Arial" charset="0"/>
            </a:endParaRPr>
          </a:p>
        </p:txBody>
      </p:sp>
      <p:pic>
        <p:nvPicPr>
          <p:cNvPr id="3" name="Imagem 2">
            <a:hlinkClick r:id="rId4" action="ppaction://hlinksldjump"/>
            <a:extLst>
              <a:ext uri="{FF2B5EF4-FFF2-40B4-BE49-F238E27FC236}">
                <a16:creationId xmlns:a16="http://schemas.microsoft.com/office/drawing/2014/main" id="{9AC9C0B8-BAD0-B868-F042-166FEA0A6998}"/>
              </a:ext>
            </a:extLst>
          </p:cNvPr>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33195" y="4620747"/>
            <a:ext cx="1357745" cy="1341120"/>
          </a:xfrm>
          <a:prstGeom prst="rect">
            <a:avLst/>
          </a:prstGeom>
        </p:spPr>
      </p:pic>
      <p:pic>
        <p:nvPicPr>
          <p:cNvPr id="5" name="Imagem 4">
            <a:hlinkClick r:id="rId6" action="ppaction://hlinksldjump"/>
            <a:extLst>
              <a:ext uri="{FF2B5EF4-FFF2-40B4-BE49-F238E27FC236}">
                <a16:creationId xmlns:a16="http://schemas.microsoft.com/office/drawing/2014/main" id="{10B75E9F-4A63-C7A7-1647-6660F49F1CCE}"/>
              </a:ext>
            </a:extLst>
          </p:cNvPr>
          <p:cNvPicPr>
            <a:picLocks noChangeAspect="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38241" y="3165443"/>
            <a:ext cx="947651" cy="911629"/>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12BB46-CEAE-2C26-55A0-93BA95516B3B}"/>
            </a:ext>
          </a:extLst>
        </p:cNvPr>
        <p:cNvGrpSpPr/>
        <p:nvPr/>
      </p:nvGrpSpPr>
      <p:grpSpPr>
        <a:xfrm>
          <a:off x="0" y="0"/>
          <a:ext cx="0" cy="0"/>
          <a:chOff x="0" y="0"/>
          <a:chExt cx="0" cy="0"/>
        </a:xfrm>
      </p:grpSpPr>
      <p:sp>
        <p:nvSpPr>
          <p:cNvPr id="48130" name="Espaço Reservado para Texto 1">
            <a:extLst>
              <a:ext uri="{FF2B5EF4-FFF2-40B4-BE49-F238E27FC236}">
                <a16:creationId xmlns:a16="http://schemas.microsoft.com/office/drawing/2014/main" id="{C4BC1C38-7EDD-537C-49CB-6B21CB1B9D0B}"/>
              </a:ext>
            </a:extLst>
          </p:cNvPr>
          <p:cNvSpPr>
            <a:spLocks noGrp="1"/>
          </p:cNvSpPr>
          <p:nvPr>
            <p:ph type="body"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defRPr/>
            </a:pPr>
            <a:r>
              <a:rPr lang="pt-BR" altLang="pt-BR" dirty="0">
                <a:effectLst>
                  <a:outerShdw blurRad="38100" dist="38100" dir="2700000" algn="tl">
                    <a:srgbClr val="000000">
                      <a:alpha val="43137"/>
                    </a:srgbClr>
                  </a:outerShdw>
                </a:effectLst>
                <a:latin typeface="Arial" pitchFamily="34" charset="0"/>
                <a:cs typeface="Arial" pitchFamily="34" charset="0"/>
              </a:rPr>
              <a:t>Qual o título da lição desta semana? </a:t>
            </a:r>
          </a:p>
        </p:txBody>
      </p:sp>
      <p:sp>
        <p:nvSpPr>
          <p:cNvPr id="61444" name="Espaço Reservado para Texto 1">
            <a:extLst>
              <a:ext uri="{FF2B5EF4-FFF2-40B4-BE49-F238E27FC236}">
                <a16:creationId xmlns:a16="http://schemas.microsoft.com/office/drawing/2014/main" id="{8BE229B4-3BA4-5633-50F7-449BE884C22D}"/>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1.</a:t>
            </a:r>
          </a:p>
        </p:txBody>
      </p:sp>
      <p:sp>
        <p:nvSpPr>
          <p:cNvPr id="4" name="Espaço Reservado para Texto 2">
            <a:extLst>
              <a:ext uri="{FF2B5EF4-FFF2-40B4-BE49-F238E27FC236}">
                <a16:creationId xmlns:a16="http://schemas.microsoft.com/office/drawing/2014/main" id="{9DF93C17-2888-2FDB-95EA-F6B29B52C6AE}"/>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lgn="l" rtl="0" eaLnBrk="0" fontAlgn="base" hangingPunct="0">
              <a:spcBef>
                <a:spcPct val="20000"/>
              </a:spcBef>
              <a:spcAft>
                <a:spcPct val="0"/>
              </a:spcAft>
              <a:buFont typeface="+mj-lt"/>
              <a:buAutoNum type="alphaLcPeriod"/>
              <a:defRPr sz="32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Infância em Nazaré</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Às Margens do Rio Jordão</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Vitória no Deserto</a:t>
            </a:r>
          </a:p>
        </p:txBody>
      </p:sp>
    </p:spTree>
    <p:extLst>
      <p:ext uri="{BB962C8B-B14F-4D97-AF65-F5344CB8AC3E}">
        <p14:creationId xmlns:p14="http://schemas.microsoft.com/office/powerpoint/2010/main" val="16272501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E7BA5-7187-0F01-FEB7-3326F8B11438}"/>
            </a:ext>
          </a:extLst>
        </p:cNvPr>
        <p:cNvGrpSpPr/>
        <p:nvPr/>
      </p:nvGrpSpPr>
      <p:grpSpPr>
        <a:xfrm>
          <a:off x="0" y="0"/>
          <a:ext cx="0" cy="0"/>
          <a:chOff x="0" y="0"/>
          <a:chExt cx="0" cy="0"/>
        </a:xfrm>
      </p:grpSpPr>
      <p:sp>
        <p:nvSpPr>
          <p:cNvPr id="62466" name="Espaço Reservado para Texto 1">
            <a:extLst>
              <a:ext uri="{FF2B5EF4-FFF2-40B4-BE49-F238E27FC236}">
                <a16:creationId xmlns:a16="http://schemas.microsoft.com/office/drawing/2014/main" id="{0CF4EFBC-F4B7-3012-438E-5C71319234C5}"/>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t>Qual é a Ideia Central da lição desta semana?</a:t>
            </a:r>
            <a:endParaRPr lang="pt-BR" altLang="pt-BR" dirty="0">
              <a:latin typeface="Arial" panose="020B0604020202020204" pitchFamily="34" charset="0"/>
              <a:cs typeface="Arial" panose="020B0604020202020204" pitchFamily="34" charset="0"/>
            </a:endParaRPr>
          </a:p>
        </p:txBody>
      </p:sp>
      <p:sp>
        <p:nvSpPr>
          <p:cNvPr id="3" name="Espaço Reservado para Texto 2">
            <a:extLst>
              <a:ext uri="{FF2B5EF4-FFF2-40B4-BE49-F238E27FC236}">
                <a16:creationId xmlns:a16="http://schemas.microsoft.com/office/drawing/2014/main" id="{0481FB11-4D53-426A-ADC6-CFC77D061002}"/>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pt-BR" dirty="0">
                <a:effectLst>
                  <a:outerShdw blurRad="38100" dist="38100" dir="2700000" algn="tl">
                    <a:srgbClr val="000000">
                      <a:alpha val="43137"/>
                    </a:srgbClr>
                  </a:outerShdw>
                </a:effectLst>
              </a:rPr>
              <a:t>Deus prepara corações para receber Jesus.</a:t>
            </a:r>
          </a:p>
          <a:p>
            <a:r>
              <a:rPr lang="pt-BR" dirty="0">
                <a:effectLst>
                  <a:outerShdw blurRad="38100" dist="38100" dir="2700000" algn="tl">
                    <a:srgbClr val="000000">
                      <a:alpha val="43137"/>
                    </a:srgbClr>
                  </a:outerShdw>
                </a:effectLst>
              </a:rPr>
              <a:t>Posso confiar em Deus e em seu Poder para me ajudar quando sou tentado.</a:t>
            </a:r>
          </a:p>
          <a:p>
            <a:r>
              <a:rPr lang="pt-BR" dirty="0">
                <a:effectLst>
                  <a:outerShdw blurRad="38100" dist="38100" dir="2700000" algn="tl">
                    <a:srgbClr val="000000">
                      <a:alpha val="43137"/>
                    </a:srgbClr>
                  </a:outerShdw>
                </a:effectLst>
              </a:rPr>
              <a:t>Jesus me ama tanto que me chama a segui-lo</a:t>
            </a:r>
          </a:p>
        </p:txBody>
      </p:sp>
      <p:sp>
        <p:nvSpPr>
          <p:cNvPr id="62468" name="Espaço Reservado para Texto 1">
            <a:extLst>
              <a:ext uri="{FF2B5EF4-FFF2-40B4-BE49-F238E27FC236}">
                <a16:creationId xmlns:a16="http://schemas.microsoft.com/office/drawing/2014/main" id="{95ADC039-E000-F0E2-7CD4-6C4AD1638047}"/>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2.</a:t>
            </a:r>
          </a:p>
        </p:txBody>
      </p:sp>
    </p:spTree>
    <p:extLst>
      <p:ext uri="{BB962C8B-B14F-4D97-AF65-F5344CB8AC3E}">
        <p14:creationId xmlns:p14="http://schemas.microsoft.com/office/powerpoint/2010/main" val="3488119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7ADEF9-C2B9-9354-A4B3-5D47DDD561BE}"/>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E9FFD254-A30D-B1B5-E7DF-1DC8D8D30770}"/>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a:latin typeface="Arial" panose="020B0604020202020204" pitchFamily="34" charset="0"/>
                <a:cs typeface="Arial" panose="020B0604020202020204" pitchFamily="34" charset="0"/>
              </a:rPr>
              <a:t>Qual a referência do verso para decorar?</a:t>
            </a:r>
          </a:p>
        </p:txBody>
      </p:sp>
      <p:sp>
        <p:nvSpPr>
          <p:cNvPr id="3" name="Espaço Reservado para Texto 2">
            <a:extLst>
              <a:ext uri="{FF2B5EF4-FFF2-40B4-BE49-F238E27FC236}">
                <a16:creationId xmlns:a16="http://schemas.microsoft.com/office/drawing/2014/main" id="{A86AB901-9703-22B6-7ADF-DD322EF0A7AD}"/>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Ezequiel 36:26</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1º Coríntios 15:57</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2ª Pedro 3:18 </a:t>
            </a:r>
          </a:p>
        </p:txBody>
      </p:sp>
      <p:sp>
        <p:nvSpPr>
          <p:cNvPr id="63492" name="Espaço Reservado para Texto 1">
            <a:extLst>
              <a:ext uri="{FF2B5EF4-FFF2-40B4-BE49-F238E27FC236}">
                <a16:creationId xmlns:a16="http://schemas.microsoft.com/office/drawing/2014/main" id="{AE60C283-88B2-9B55-15D7-39359C8BE236}"/>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3.</a:t>
            </a:r>
          </a:p>
        </p:txBody>
      </p:sp>
    </p:spTree>
    <p:extLst>
      <p:ext uri="{BB962C8B-B14F-4D97-AF65-F5344CB8AC3E}">
        <p14:creationId xmlns:p14="http://schemas.microsoft.com/office/powerpoint/2010/main" val="30250302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FA2E62-3399-BBFD-AD0C-48F710129C3B}"/>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56CAC290-306E-FA0C-E299-5F853E62ED72}"/>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latin typeface="Arial" panose="020B0604020202020204" pitchFamily="34" charset="0"/>
                <a:cs typeface="Arial" panose="020B0604020202020204" pitchFamily="34" charset="0"/>
              </a:rPr>
              <a:t>Logo depois de ser batizado, Jesus saiu de perto do rio Jordão e foi para:</a:t>
            </a:r>
          </a:p>
        </p:txBody>
      </p:sp>
      <p:sp>
        <p:nvSpPr>
          <p:cNvPr id="3" name="Espaço Reservado para Texto 2">
            <a:extLst>
              <a:ext uri="{FF2B5EF4-FFF2-40B4-BE49-F238E27FC236}">
                <a16:creationId xmlns:a16="http://schemas.microsoft.com/office/drawing/2014/main" id="{A1CD8CB9-2C38-1037-94C4-B7C53A4FBBBF}"/>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sz="3000" dirty="0"/>
              <a:t>Jerusalém</a:t>
            </a:r>
          </a:p>
          <a:p>
            <a:pPr eaLnBrk="1" hangingPunct="1">
              <a:buFont typeface="Arial" charset="0"/>
              <a:buAutoNum type="alphaLcPeriod"/>
              <a:defRPr/>
            </a:pPr>
            <a:r>
              <a:rPr lang="pt-BR" altLang="pt-BR" sz="3000" dirty="0"/>
              <a:t>Belém</a:t>
            </a:r>
          </a:p>
          <a:p>
            <a:pPr eaLnBrk="1" hangingPunct="1">
              <a:buFont typeface="Arial" charset="0"/>
              <a:buAutoNum type="alphaLcPeriod"/>
              <a:defRPr/>
            </a:pPr>
            <a:r>
              <a:rPr lang="pt-BR" altLang="pt-BR" sz="3000" dirty="0"/>
              <a:t>O Deserto</a:t>
            </a:r>
          </a:p>
        </p:txBody>
      </p:sp>
      <p:sp>
        <p:nvSpPr>
          <p:cNvPr id="63492" name="Espaço Reservado para Texto 1">
            <a:extLst>
              <a:ext uri="{FF2B5EF4-FFF2-40B4-BE49-F238E27FC236}">
                <a16:creationId xmlns:a16="http://schemas.microsoft.com/office/drawing/2014/main" id="{E0E5BF02-53CA-5C4C-CE46-4F8BB53B6E87}"/>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4.</a:t>
            </a:r>
          </a:p>
        </p:txBody>
      </p:sp>
    </p:spTree>
    <p:extLst>
      <p:ext uri="{BB962C8B-B14F-4D97-AF65-F5344CB8AC3E}">
        <p14:creationId xmlns:p14="http://schemas.microsoft.com/office/powerpoint/2010/main" val="30727559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434EB1-74F3-BC10-0DBD-BAC76121E414}"/>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4301B2B8-22C3-D858-19C1-D01F133B70CA}"/>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just" eaLnBrk="1" hangingPunct="1"/>
            <a:r>
              <a:rPr lang="pt-BR" altLang="pt-BR" dirty="0">
                <a:cs typeface="Arial" panose="020B0604020202020204" pitchFamily="34" charset="0"/>
              </a:rPr>
              <a:t>Satanás tentou fazer Jesus duvidar das palavras de Deus: “Este é meu filho amado”, quando disse:</a:t>
            </a:r>
          </a:p>
        </p:txBody>
      </p:sp>
      <p:sp>
        <p:nvSpPr>
          <p:cNvPr id="63492" name="Espaço Reservado para Texto 1">
            <a:extLst>
              <a:ext uri="{FF2B5EF4-FFF2-40B4-BE49-F238E27FC236}">
                <a16:creationId xmlns:a16="http://schemas.microsoft.com/office/drawing/2014/main" id="{0DC52FEB-EFCF-D054-AB26-A12824C75D62}"/>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5.</a:t>
            </a:r>
          </a:p>
        </p:txBody>
      </p:sp>
      <p:sp>
        <p:nvSpPr>
          <p:cNvPr id="5" name="Espaço Reservado para Texto 2">
            <a:extLst>
              <a:ext uri="{FF2B5EF4-FFF2-40B4-BE49-F238E27FC236}">
                <a16:creationId xmlns:a16="http://schemas.microsoft.com/office/drawing/2014/main" id="{16032336-D29F-D788-29C9-9E7CC2300C66}"/>
              </a:ext>
            </a:extLst>
          </p:cNvPr>
          <p:cNvSpPr>
            <a:spLocks noGrp="1"/>
          </p:cNvSpPr>
          <p:nvPr>
            <p:ph type="body" sz="quarter" idx="11"/>
          </p:nvPr>
        </p:nvSpPr>
        <p:spPr bwMode="auto">
          <a:xfrm>
            <a:off x="1475656" y="1988840"/>
            <a:ext cx="7488957" cy="4824536"/>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sz="3000" dirty="0"/>
              <a:t>“Transforma essas pedras em pães”</a:t>
            </a:r>
          </a:p>
          <a:p>
            <a:pPr eaLnBrk="1" hangingPunct="1">
              <a:buFont typeface="Arial" charset="0"/>
              <a:buAutoNum type="alphaLcPeriod"/>
              <a:defRPr/>
            </a:pPr>
            <a:r>
              <a:rPr lang="pt-BR" altLang="pt-BR" sz="3000" dirty="0"/>
              <a:t>“Se Tu és o Filho de Deus”</a:t>
            </a:r>
          </a:p>
          <a:p>
            <a:pPr eaLnBrk="1" hangingPunct="1">
              <a:buFont typeface="Arial" charset="0"/>
              <a:buAutoNum type="alphaLcPeriod"/>
              <a:defRPr/>
            </a:pPr>
            <a:r>
              <a:rPr lang="pt-BR" altLang="pt-BR" sz="3000" dirty="0"/>
              <a:t>“Atira-te abaixo”</a:t>
            </a:r>
          </a:p>
        </p:txBody>
      </p:sp>
    </p:spTree>
    <p:extLst>
      <p:ext uri="{BB962C8B-B14F-4D97-AF65-F5344CB8AC3E}">
        <p14:creationId xmlns:p14="http://schemas.microsoft.com/office/powerpoint/2010/main" val="2900145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66AEE-7CEB-1D39-2EE6-A5D343C8A4BD}"/>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D06896D0-6050-2E27-4C59-6FED0C544D91}"/>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A todas as tentações de Satanás, Jesus respondeu com passagens bíblicas. Qual foi a resposta de Jesus à segunda tentação?</a:t>
            </a:r>
          </a:p>
        </p:txBody>
      </p:sp>
      <p:sp>
        <p:nvSpPr>
          <p:cNvPr id="3" name="Espaço Reservado para Texto 2">
            <a:extLst>
              <a:ext uri="{FF2B5EF4-FFF2-40B4-BE49-F238E27FC236}">
                <a16:creationId xmlns:a16="http://schemas.microsoft.com/office/drawing/2014/main" id="{C895E030-D009-2DA1-074F-A526F41C0C65}"/>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“Não tentarás o Senhor Teu Deus” </a:t>
            </a:r>
          </a:p>
          <a:p>
            <a:pPr eaLnBrk="1" hangingPunct="1">
              <a:buFont typeface="Arial" charset="0"/>
              <a:buAutoNum type="alphaLcPeriod"/>
              <a:defRPr/>
            </a:pPr>
            <a:r>
              <a:rPr lang="pt-BR" altLang="pt-BR" dirty="0"/>
              <a:t>“Não só de pão viverá o homem”</a:t>
            </a:r>
          </a:p>
          <a:p>
            <a:pPr eaLnBrk="1" hangingPunct="1">
              <a:buFont typeface="Arial" charset="0"/>
              <a:buAutoNum type="alphaLcPeriod"/>
              <a:defRPr/>
            </a:pPr>
            <a:r>
              <a:rPr lang="pt-BR" altLang="pt-BR" dirty="0"/>
              <a:t>“Retira-te Satanás, porque está escrito: Ao Senhor Teu Deus adorarás, e só a Ele darás culto”</a:t>
            </a:r>
          </a:p>
        </p:txBody>
      </p:sp>
      <p:sp>
        <p:nvSpPr>
          <p:cNvPr id="63492" name="Espaço Reservado para Texto 1">
            <a:extLst>
              <a:ext uri="{FF2B5EF4-FFF2-40B4-BE49-F238E27FC236}">
                <a16:creationId xmlns:a16="http://schemas.microsoft.com/office/drawing/2014/main" id="{85499ACB-EEA0-9DF2-9272-88982A69AD15}"/>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6.</a:t>
            </a:r>
          </a:p>
        </p:txBody>
      </p:sp>
    </p:spTree>
    <p:extLst>
      <p:ext uri="{BB962C8B-B14F-4D97-AF65-F5344CB8AC3E}">
        <p14:creationId xmlns:p14="http://schemas.microsoft.com/office/powerpoint/2010/main" val="31483570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699348-2BB0-FD21-21A5-BF2899ECD321}"/>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158351C9-E4C8-80F0-0B2E-C3850CFDE764}"/>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Depois de Satanás ter se retirado da presença de Jesus, o que aconteceu?</a:t>
            </a:r>
            <a:endParaRPr lang="en-US" altLang="pt-BR" dirty="0">
              <a:cs typeface="Arial" panose="020B0604020202020204" pitchFamily="34" charset="0"/>
            </a:endParaRPr>
          </a:p>
        </p:txBody>
      </p:sp>
      <p:sp>
        <p:nvSpPr>
          <p:cNvPr id="3" name="Espaço Reservado para Texto 2">
            <a:extLst>
              <a:ext uri="{FF2B5EF4-FFF2-40B4-BE49-F238E27FC236}">
                <a16:creationId xmlns:a16="http://schemas.microsoft.com/office/drawing/2014/main" id="{F3012FA6-0C76-209C-4778-F3E221005F0A}"/>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Eis que vieram os anjos e o serviram.</a:t>
            </a:r>
          </a:p>
          <a:p>
            <a:pPr eaLnBrk="1" hangingPunct="1">
              <a:buFont typeface="Arial" charset="0"/>
              <a:buAutoNum type="alphaLcPeriod"/>
              <a:defRPr/>
            </a:pPr>
            <a:r>
              <a:rPr lang="pt-BR" altLang="pt-BR" dirty="0"/>
              <a:t>Os anjos o levaram a Jerusalém</a:t>
            </a:r>
          </a:p>
          <a:p>
            <a:pPr eaLnBrk="1" hangingPunct="1">
              <a:buFont typeface="Arial" charset="0"/>
              <a:buAutoNum type="alphaLcPeriod"/>
              <a:defRPr/>
            </a:pPr>
            <a:r>
              <a:rPr lang="pt-BR" altLang="pt-BR" dirty="0"/>
              <a:t>Ele voltou ao Rio Jordão</a:t>
            </a:r>
          </a:p>
        </p:txBody>
      </p:sp>
      <p:sp>
        <p:nvSpPr>
          <p:cNvPr id="63492" name="Espaço Reservado para Texto 1">
            <a:extLst>
              <a:ext uri="{FF2B5EF4-FFF2-40B4-BE49-F238E27FC236}">
                <a16:creationId xmlns:a16="http://schemas.microsoft.com/office/drawing/2014/main" id="{13E575A4-CFAD-5807-C19E-F4783BDCD143}"/>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7.</a:t>
            </a:r>
          </a:p>
        </p:txBody>
      </p:sp>
    </p:spTree>
    <p:extLst>
      <p:ext uri="{BB962C8B-B14F-4D97-AF65-F5344CB8AC3E}">
        <p14:creationId xmlns:p14="http://schemas.microsoft.com/office/powerpoint/2010/main" val="10833715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57AC7D22-DFF6-423B-929E-5731E86978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3703" y="1575444"/>
            <a:ext cx="7810500" cy="5124450"/>
          </a:xfrm>
          <a:prstGeom prst="rect">
            <a:avLst/>
          </a:prstGeom>
        </p:spPr>
      </p:pic>
      <p:sp>
        <p:nvSpPr>
          <p:cNvPr id="60419" name="Espaço Reservado para Texto 1">
            <a:extLst>
              <a:ext uri="{FF2B5EF4-FFF2-40B4-BE49-F238E27FC236}">
                <a16:creationId xmlns:a16="http://schemas.microsoft.com/office/drawing/2014/main" id="{A5EFB5C6-9826-423B-AEBF-F298E0AAFAF8}"/>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compatLnSpc="1">
            <a:prstTxWarp prst="textNoShape">
              <a:avLst/>
            </a:prstTxWarp>
          </a:bodyPr>
          <a:lstStyle/>
          <a:p>
            <a:pPr algn="ctr" eaLnBrk="1" hangingPunct="1"/>
            <a:r>
              <a:rPr lang="pt-BR" altLang="pt-BR" sz="5400" b="0"/>
              <a:t>Concurso     </a:t>
            </a:r>
            <a:fld id="{A593FCA2-D814-46E1-BB47-6146F6377671}" type="datetime1">
              <a:rPr lang="pt-BR" altLang="pt-BR" sz="5400" b="0" smtClean="0"/>
              <a:pPr algn="ctr" eaLnBrk="1" hangingPunct="1"/>
              <a:t>09/08/2026</a:t>
            </a:fld>
            <a:endParaRPr lang="pt-BR" altLang="pt-BR" sz="5400" b="0"/>
          </a:p>
        </p:txBody>
      </p:sp>
      <p:sp>
        <p:nvSpPr>
          <p:cNvPr id="60420" name="CaixaDeTexto 2">
            <a:extLst>
              <a:ext uri="{FF2B5EF4-FFF2-40B4-BE49-F238E27FC236}">
                <a16:creationId xmlns:a16="http://schemas.microsoft.com/office/drawing/2014/main" id="{F9707BB5-3803-4977-AB23-FE841916A559}"/>
              </a:ext>
            </a:extLst>
          </p:cNvPr>
          <p:cNvSpPr txBox="1">
            <a:spLocks noChangeArrowheads="1"/>
          </p:cNvSpPr>
          <p:nvPr/>
        </p:nvSpPr>
        <p:spPr bwMode="auto">
          <a:xfrm>
            <a:off x="1338306" y="6294438"/>
            <a:ext cx="7758414" cy="52387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pt-BR" altLang="pt-BR" sz="2800" b="1">
                <a:solidFill>
                  <a:schemeClr val="bg1"/>
                </a:solidFill>
                <a:latin typeface="Calibri" panose="020F0502020204030204" pitchFamily="34" charset="0"/>
              </a:rPr>
              <a:t>Entregue suas respostas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ço Reservado para Texto 1">
            <a:extLst>
              <a:ext uri="{FF2B5EF4-FFF2-40B4-BE49-F238E27FC236}">
                <a16:creationId xmlns:a16="http://schemas.microsoft.com/office/drawing/2014/main" id="{6D323BD6-D9C0-45B7-8C37-EDFF694E3C8B}"/>
              </a:ext>
            </a:extLst>
          </p:cNvPr>
          <p:cNvSpPr>
            <a:spLocks noGrp="1"/>
          </p:cNvSpPr>
          <p:nvPr>
            <p:ph type="body"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defRPr/>
            </a:pPr>
            <a:r>
              <a:rPr lang="pt-BR" altLang="pt-BR" dirty="0">
                <a:effectLst>
                  <a:outerShdw blurRad="38100" dist="38100" dir="2700000" algn="tl">
                    <a:srgbClr val="000000">
                      <a:alpha val="43137"/>
                    </a:srgbClr>
                  </a:outerShdw>
                </a:effectLst>
                <a:latin typeface="Arial" pitchFamily="34" charset="0"/>
                <a:cs typeface="Arial" pitchFamily="34" charset="0"/>
              </a:rPr>
              <a:t>Qual o título da lição desta semana? </a:t>
            </a:r>
          </a:p>
        </p:txBody>
      </p:sp>
      <p:sp>
        <p:nvSpPr>
          <p:cNvPr id="61444" name="Espaço Reservado para Texto 1">
            <a:extLst>
              <a:ext uri="{FF2B5EF4-FFF2-40B4-BE49-F238E27FC236}">
                <a16:creationId xmlns:a16="http://schemas.microsoft.com/office/drawing/2014/main" id="{E65ABD8F-C9AE-4C6D-BA4C-28422162C683}"/>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1.</a:t>
            </a:r>
          </a:p>
        </p:txBody>
      </p:sp>
      <p:sp>
        <p:nvSpPr>
          <p:cNvPr id="4" name="Espaço Reservado para Texto 2">
            <a:extLst>
              <a:ext uri="{FF2B5EF4-FFF2-40B4-BE49-F238E27FC236}">
                <a16:creationId xmlns:a16="http://schemas.microsoft.com/office/drawing/2014/main" id="{BFDD3A67-938A-D053-8311-800950FD1FB6}"/>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lgn="l" rtl="0" eaLnBrk="0" fontAlgn="base" hangingPunct="0">
              <a:spcBef>
                <a:spcPct val="20000"/>
              </a:spcBef>
              <a:spcAft>
                <a:spcPct val="0"/>
              </a:spcAft>
              <a:buFont typeface="+mj-lt"/>
              <a:buAutoNum type="alphaLcPeriod"/>
              <a:defRPr sz="32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Infância em Nazaré</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Às Margens do Rio Jordão</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Vitória no Deserto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2" end="2"/>
                                            </p:txEl>
                                          </p:spTgt>
                                        </p:tgtEl>
                                        <p:attrNameLst>
                                          <p:attrName>style.color</p:attrName>
                                        </p:attrNameLst>
                                      </p:cBhvr>
                                      <p:to>
                                        <a:schemeClr val="accent2"/>
                                      </p:to>
                                    </p:animClr>
                                  </p:childTnLst>
                                </p:cTn>
                              </p:par>
                              <p:par>
                                <p:cTn id="7" presetID="8" presetClass="emph" presetSubtype="0" fill="hold" nodeType="withEffect">
                                  <p:stCondLst>
                                    <p:cond delay="0"/>
                                  </p:stCondLst>
                                  <p:childTnLst>
                                    <p:animRot by="21600000">
                                      <p:cBhvr>
                                        <p:cTn id="8" dur="2000" fill="hold"/>
                                        <p:tgtEl>
                                          <p:spTgt spid="4">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Espaço Reservado para Texto 1">
            <a:extLst>
              <a:ext uri="{FF2B5EF4-FFF2-40B4-BE49-F238E27FC236}">
                <a16:creationId xmlns:a16="http://schemas.microsoft.com/office/drawing/2014/main" id="{A96EC1BE-540C-4637-9E0B-DE524AC90CF3}"/>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t>Qual é a Ideia Central da lição desta semana?</a:t>
            </a:r>
            <a:endParaRPr lang="pt-BR" altLang="pt-BR" dirty="0">
              <a:latin typeface="Arial" panose="020B0604020202020204" pitchFamily="34" charset="0"/>
              <a:cs typeface="Arial" panose="020B0604020202020204" pitchFamily="34" charset="0"/>
            </a:endParaRPr>
          </a:p>
        </p:txBody>
      </p:sp>
      <p:sp>
        <p:nvSpPr>
          <p:cNvPr id="3" name="Espaço Reservado para Texto 2">
            <a:extLst>
              <a:ext uri="{FF2B5EF4-FFF2-40B4-BE49-F238E27FC236}">
                <a16:creationId xmlns:a16="http://schemas.microsoft.com/office/drawing/2014/main" id="{F78F86EE-FD49-4FA0-9BAD-2F7A76816264}"/>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pt-BR" dirty="0">
                <a:effectLst>
                  <a:outerShdw blurRad="38100" dist="38100" dir="2700000" algn="tl">
                    <a:srgbClr val="000000">
                      <a:alpha val="43137"/>
                    </a:srgbClr>
                  </a:outerShdw>
                </a:effectLst>
              </a:rPr>
              <a:t>Deus prepara corações para receber Jesus.</a:t>
            </a:r>
          </a:p>
          <a:p>
            <a:r>
              <a:rPr lang="pt-BR" dirty="0">
                <a:effectLst>
                  <a:outerShdw blurRad="38100" dist="38100" dir="2700000" algn="tl">
                    <a:srgbClr val="000000">
                      <a:alpha val="43137"/>
                    </a:srgbClr>
                  </a:outerShdw>
                </a:effectLst>
              </a:rPr>
              <a:t>Posso confiar em Deus e em seu Poder para me ajudar quando sou tentado.</a:t>
            </a:r>
          </a:p>
          <a:p>
            <a:r>
              <a:rPr lang="pt-BR" dirty="0">
                <a:effectLst>
                  <a:outerShdw blurRad="38100" dist="38100" dir="2700000" algn="tl">
                    <a:srgbClr val="000000">
                      <a:alpha val="43137"/>
                    </a:srgbClr>
                  </a:outerShdw>
                </a:effectLst>
              </a:rPr>
              <a:t>Jesus me ama tanto que me chama a segui-lo</a:t>
            </a:r>
          </a:p>
        </p:txBody>
      </p:sp>
      <p:sp>
        <p:nvSpPr>
          <p:cNvPr id="62468" name="Espaço Reservado para Texto 1">
            <a:extLst>
              <a:ext uri="{FF2B5EF4-FFF2-40B4-BE49-F238E27FC236}">
                <a16:creationId xmlns:a16="http://schemas.microsoft.com/office/drawing/2014/main" id="{C54E8390-5704-472B-81C6-E1E27449659A}"/>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3">
                                            <p:txEl>
                                              <p:pRg st="1" end="1"/>
                                            </p:txEl>
                                          </p:spTgt>
                                        </p:tgtEl>
                                        <p:attrNameLst>
                                          <p:attrName>style.color</p:attrName>
                                        </p:attrNameLst>
                                      </p:cBhvr>
                                      <p:to>
                                        <a:schemeClr val="accent2"/>
                                      </p:to>
                                    </p:animClr>
                                  </p:childTnLst>
                                </p:cTn>
                              </p:par>
                              <p:par>
                                <p:cTn id="7" presetID="8" presetClass="emph" presetSubtype="0" fill="hold" nodeType="withEffect">
                                  <p:stCondLst>
                                    <p:cond delay="0"/>
                                  </p:stCondLst>
                                  <p:childTnLst>
                                    <p:animRot by="21600000">
                                      <p:cBhvr>
                                        <p:cTn id="8" dur="2000" fill="hold"/>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0DB2A9F4-07A1-418D-AD6B-E7AF7D113081}"/>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a:latin typeface="Arial" panose="020B0604020202020204" pitchFamily="34" charset="0"/>
                <a:cs typeface="Arial" panose="020B0604020202020204" pitchFamily="34" charset="0"/>
              </a:rPr>
              <a:t>Qual a referência do verso para decorar?</a:t>
            </a:r>
          </a:p>
        </p:txBody>
      </p:sp>
      <p:sp>
        <p:nvSpPr>
          <p:cNvPr id="3" name="Espaço Reservado para Texto 2">
            <a:extLst>
              <a:ext uri="{FF2B5EF4-FFF2-40B4-BE49-F238E27FC236}">
                <a16:creationId xmlns:a16="http://schemas.microsoft.com/office/drawing/2014/main" id="{FCAA9491-E175-45DB-8A8F-C7E927EEFAE1}"/>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Ezequiel 36:26</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1º Coríntios 15:57</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2ª Pedro 3:18 </a:t>
            </a:r>
          </a:p>
        </p:txBody>
      </p:sp>
      <p:sp>
        <p:nvSpPr>
          <p:cNvPr id="63492" name="Espaço Reservado para Texto 1">
            <a:extLst>
              <a:ext uri="{FF2B5EF4-FFF2-40B4-BE49-F238E27FC236}">
                <a16:creationId xmlns:a16="http://schemas.microsoft.com/office/drawing/2014/main" id="{5376B9FD-7091-48B8-B8D6-B9A341AEC4D2}"/>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3.</a:t>
            </a:r>
          </a:p>
        </p:txBody>
      </p:sp>
      <p:sp>
        <p:nvSpPr>
          <p:cNvPr id="8" name="Retângulo 7">
            <a:extLst>
              <a:ext uri="{FF2B5EF4-FFF2-40B4-BE49-F238E27FC236}">
                <a16:creationId xmlns:a16="http://schemas.microsoft.com/office/drawing/2014/main" id="{150F2D0B-AAC2-47E4-974A-795F5688C859}"/>
              </a:ext>
            </a:extLst>
          </p:cNvPr>
          <p:cNvSpPr/>
          <p:nvPr/>
        </p:nvSpPr>
        <p:spPr>
          <a:xfrm>
            <a:off x="1259632" y="4044536"/>
            <a:ext cx="7834167" cy="2062103"/>
          </a:xfrm>
          <a:prstGeom prst="rect">
            <a:avLst/>
          </a:prstGeom>
        </p:spPr>
        <p:txBody>
          <a:bodyPr wrap="square">
            <a:spAutoFit/>
          </a:bodyPr>
          <a:lstStyle/>
          <a:p>
            <a:pPr algn="ctr"/>
            <a:r>
              <a:rPr lang="pt-BR" sz="3200" b="1" dirty="0">
                <a:ln w="10541" cmpd="sng">
                  <a:solidFill>
                    <a:schemeClr val="tx1"/>
                  </a:solidFill>
                  <a:prstDash val="solid"/>
                </a:ln>
                <a:solidFill>
                  <a:srgbClr val="FF0000"/>
                </a:solidFill>
                <a:latin typeface="Arial" charset="0"/>
              </a:rPr>
              <a:t>“Graças a Deus, que nos dá vitória sobre o pecado e sobre a morte por meio de nosso Senhor Jesus Cristo!” </a:t>
            </a:r>
          </a:p>
          <a:p>
            <a:pPr algn="r"/>
            <a:r>
              <a:rPr lang="pt-BR" sz="3200" b="1" dirty="0">
                <a:ln w="10541" cmpd="sng">
                  <a:solidFill>
                    <a:schemeClr val="tx1"/>
                  </a:solidFill>
                  <a:prstDash val="solid"/>
                </a:ln>
                <a:solidFill>
                  <a:srgbClr val="FF0000"/>
                </a:solidFill>
                <a:latin typeface="Arial" charset="0"/>
              </a:rPr>
              <a:t>1° Coríntios 15:57</a:t>
            </a:r>
            <a:endParaRPr lang="pt-BR" sz="105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1" end="1"/>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1" end="1"/>
                                            </p:txEl>
                                          </p:spTgt>
                                        </p:tgtEl>
                                        <p:attrNameLst>
                                          <p:attrName>style.color</p:attrName>
                                        </p:attrNameLst>
                                      </p:cBhvr>
                                      <p:to>
                                        <a:schemeClr val="accent2"/>
                                      </p:to>
                                    </p:animClr>
                                    <p:animClr clrSpc="rgb" dir="cw">
                                      <p:cBhvr>
                                        <p:cTn id="9" dur="2000" fill="hold"/>
                                        <p:tgtEl>
                                          <p:spTgt spid="3">
                                            <p:txEl>
                                              <p:pRg st="1" end="1"/>
                                            </p:txEl>
                                          </p:spTgt>
                                        </p:tgtEl>
                                        <p:attrNameLst>
                                          <p:attrName>fillcolor</p:attrName>
                                        </p:attrNameLst>
                                      </p:cBhvr>
                                      <p:to>
                                        <a:schemeClr val="accent2"/>
                                      </p:to>
                                    </p:animClr>
                                    <p:set>
                                      <p:cBhvr>
                                        <p:cTn id="10" dur="2000" fill="hold"/>
                                        <p:tgtEl>
                                          <p:spTgt spid="3">
                                            <p:txEl>
                                              <p:pRg st="1" end="1"/>
                                            </p:txEl>
                                          </p:spTgt>
                                        </p:tgtEl>
                                        <p:attrNameLst>
                                          <p:attrName>fill.type</p:attrName>
                                        </p:attrNameLst>
                                      </p:cBhvr>
                                      <p:to>
                                        <p:strVal val="solid"/>
                                      </p:to>
                                    </p:set>
                                    <p:set>
                                      <p:cBhvr>
                                        <p:cTn id="11" dur="2000" fill="hold"/>
                                        <p:tgtEl>
                                          <p:spTgt spid="3">
                                            <p:txEl>
                                              <p:pRg st="1" end="1"/>
                                            </p:txEl>
                                          </p:spTgt>
                                        </p:tgtEl>
                                        <p:attrNameLst>
                                          <p:attrName>fill.on</p:attrName>
                                        </p:attrNameLst>
                                      </p:cBhvr>
                                      <p:to>
                                        <p:strVal val="true"/>
                                      </p:to>
                                    </p:set>
                                  </p:childTnLst>
                                </p:cTn>
                              </p:par>
                              <p:par>
                                <p:cTn id="12" presetID="2" presetClass="entr" presetSubtype="9"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0-#ppt_w/2"/>
                                          </p:val>
                                        </p:tav>
                                        <p:tav tm="100000">
                                          <p:val>
                                            <p:strVal val="#ppt_x"/>
                                          </p:val>
                                        </p:tav>
                                      </p:tavLst>
                                    </p:anim>
                                    <p:anim calcmode="lin" valueType="num">
                                      <p:cBhvr additive="base">
                                        <p:cTn id="15" dur="20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28F8B-CA07-9D6C-19F8-3DEBE4E72F6D}"/>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796BB1F-B9E4-22CF-0352-BE78DD66959E}"/>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latin typeface="Arial" panose="020B0604020202020204" pitchFamily="34" charset="0"/>
                <a:cs typeface="Arial" panose="020B0604020202020204" pitchFamily="34" charset="0"/>
              </a:rPr>
              <a:t>Logo depois de ser batizado, Jesus saiu de perto do rio Jordão e foi para:</a:t>
            </a:r>
          </a:p>
        </p:txBody>
      </p:sp>
      <p:sp>
        <p:nvSpPr>
          <p:cNvPr id="3" name="Espaço Reservado para Texto 2">
            <a:extLst>
              <a:ext uri="{FF2B5EF4-FFF2-40B4-BE49-F238E27FC236}">
                <a16:creationId xmlns:a16="http://schemas.microsoft.com/office/drawing/2014/main" id="{9DE0A138-C7AB-EF4B-D6D5-A1E3CC2031AD}"/>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sz="3000" dirty="0"/>
              <a:t>Jerusalém</a:t>
            </a:r>
          </a:p>
          <a:p>
            <a:pPr eaLnBrk="1" hangingPunct="1">
              <a:buFont typeface="Arial" charset="0"/>
              <a:buAutoNum type="alphaLcPeriod"/>
              <a:defRPr/>
            </a:pPr>
            <a:r>
              <a:rPr lang="pt-BR" altLang="pt-BR" sz="3000" dirty="0"/>
              <a:t>Belém</a:t>
            </a:r>
          </a:p>
          <a:p>
            <a:pPr eaLnBrk="1" hangingPunct="1">
              <a:buFont typeface="Arial" charset="0"/>
              <a:buAutoNum type="alphaLcPeriod"/>
              <a:defRPr/>
            </a:pPr>
            <a:r>
              <a:rPr lang="pt-BR" altLang="pt-BR" sz="3000" dirty="0"/>
              <a:t>O Deserto</a:t>
            </a:r>
          </a:p>
        </p:txBody>
      </p:sp>
      <p:sp>
        <p:nvSpPr>
          <p:cNvPr id="63492" name="Espaço Reservado para Texto 1">
            <a:extLst>
              <a:ext uri="{FF2B5EF4-FFF2-40B4-BE49-F238E27FC236}">
                <a16:creationId xmlns:a16="http://schemas.microsoft.com/office/drawing/2014/main" id="{8C945E6C-436B-92BC-3648-037C37A7DD42}"/>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4.</a:t>
            </a:r>
          </a:p>
        </p:txBody>
      </p:sp>
    </p:spTree>
    <p:extLst>
      <p:ext uri="{BB962C8B-B14F-4D97-AF65-F5344CB8AC3E}">
        <p14:creationId xmlns:p14="http://schemas.microsoft.com/office/powerpoint/2010/main" val="2918419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2" end="2"/>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2" end="2"/>
                                            </p:txEl>
                                          </p:spTgt>
                                        </p:tgtEl>
                                        <p:attrNameLst>
                                          <p:attrName>style.color</p:attrName>
                                        </p:attrNameLst>
                                      </p:cBhvr>
                                      <p:to>
                                        <a:schemeClr val="accent2"/>
                                      </p:to>
                                    </p:animClr>
                                    <p:animClr clrSpc="rgb" dir="cw">
                                      <p:cBhvr>
                                        <p:cTn id="9" dur="2000" fill="hold"/>
                                        <p:tgtEl>
                                          <p:spTgt spid="3">
                                            <p:txEl>
                                              <p:pRg st="2" end="2"/>
                                            </p:txEl>
                                          </p:spTgt>
                                        </p:tgtEl>
                                        <p:attrNameLst>
                                          <p:attrName>fillcolor</p:attrName>
                                        </p:attrNameLst>
                                      </p:cBhvr>
                                      <p:to>
                                        <a:schemeClr val="accent2"/>
                                      </p:to>
                                    </p:animClr>
                                    <p:set>
                                      <p:cBhvr>
                                        <p:cTn id="10" dur="2000" fill="hold"/>
                                        <p:tgtEl>
                                          <p:spTgt spid="3">
                                            <p:txEl>
                                              <p:pRg st="2" end="2"/>
                                            </p:txEl>
                                          </p:spTgt>
                                        </p:tgtEl>
                                        <p:attrNameLst>
                                          <p:attrName>fill.type</p:attrName>
                                        </p:attrNameLst>
                                      </p:cBhvr>
                                      <p:to>
                                        <p:strVal val="solid"/>
                                      </p:to>
                                    </p:set>
                                    <p:set>
                                      <p:cBhvr>
                                        <p:cTn id="11" dur="2000" fill="hold"/>
                                        <p:tgtEl>
                                          <p:spTgt spid="3">
                                            <p:txEl>
                                              <p:pRg st="2" end="2"/>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D01F8-087E-3283-7E51-1C127F25A77A}"/>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3BEF7CC-3F7B-D060-F106-093FE7F9AD07}"/>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just" eaLnBrk="1" hangingPunct="1"/>
            <a:r>
              <a:rPr lang="pt-BR" altLang="pt-BR" dirty="0">
                <a:cs typeface="Arial" panose="020B0604020202020204" pitchFamily="34" charset="0"/>
              </a:rPr>
              <a:t>Satanás tentou fazer Jesus duvidar das palavras de Deus: “Este é meu filho amado”, quando disse:</a:t>
            </a:r>
          </a:p>
        </p:txBody>
      </p:sp>
      <p:sp>
        <p:nvSpPr>
          <p:cNvPr id="63492" name="Espaço Reservado para Texto 1">
            <a:extLst>
              <a:ext uri="{FF2B5EF4-FFF2-40B4-BE49-F238E27FC236}">
                <a16:creationId xmlns:a16="http://schemas.microsoft.com/office/drawing/2014/main" id="{1B3C796F-F555-3B55-E654-09A0D3285F4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5.</a:t>
            </a:r>
          </a:p>
        </p:txBody>
      </p:sp>
      <p:sp>
        <p:nvSpPr>
          <p:cNvPr id="5" name="Espaço Reservado para Texto 2">
            <a:extLst>
              <a:ext uri="{FF2B5EF4-FFF2-40B4-BE49-F238E27FC236}">
                <a16:creationId xmlns:a16="http://schemas.microsoft.com/office/drawing/2014/main" id="{F66BDB99-AFC3-4341-EA1B-7DD8E81ACD00}"/>
              </a:ext>
            </a:extLst>
          </p:cNvPr>
          <p:cNvSpPr>
            <a:spLocks noGrp="1"/>
          </p:cNvSpPr>
          <p:nvPr>
            <p:ph type="body" sz="quarter" idx="11"/>
          </p:nvPr>
        </p:nvSpPr>
        <p:spPr bwMode="auto">
          <a:xfrm>
            <a:off x="1475656" y="1988840"/>
            <a:ext cx="7488957" cy="4824536"/>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sz="3000" dirty="0"/>
              <a:t>“Transforma essas pedras em pães”</a:t>
            </a:r>
          </a:p>
          <a:p>
            <a:pPr eaLnBrk="1" hangingPunct="1">
              <a:buFont typeface="Arial" charset="0"/>
              <a:buAutoNum type="alphaLcPeriod"/>
              <a:defRPr/>
            </a:pPr>
            <a:r>
              <a:rPr lang="pt-BR" altLang="pt-BR" sz="3000" dirty="0"/>
              <a:t>“Se Tu és o Filho de Deus”</a:t>
            </a:r>
          </a:p>
          <a:p>
            <a:pPr eaLnBrk="1" hangingPunct="1">
              <a:buFont typeface="Arial" charset="0"/>
              <a:buAutoNum type="alphaLcPeriod"/>
              <a:defRPr/>
            </a:pPr>
            <a:r>
              <a:rPr lang="pt-BR" altLang="pt-BR" sz="3000" dirty="0"/>
              <a:t>“Atira-te abaixo”</a:t>
            </a:r>
          </a:p>
        </p:txBody>
      </p:sp>
    </p:spTree>
    <p:extLst>
      <p:ext uri="{BB962C8B-B14F-4D97-AF65-F5344CB8AC3E}">
        <p14:creationId xmlns:p14="http://schemas.microsoft.com/office/powerpoint/2010/main" val="84085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5">
                                            <p:txEl>
                                              <p:pRg st="1" end="1"/>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5">
                                            <p:txEl>
                                              <p:pRg st="1" end="1"/>
                                            </p:txEl>
                                          </p:spTgt>
                                        </p:tgtEl>
                                        <p:attrNameLst>
                                          <p:attrName>style.color</p:attrName>
                                        </p:attrNameLst>
                                      </p:cBhvr>
                                      <p:to>
                                        <a:schemeClr val="accent2"/>
                                      </p:to>
                                    </p:animClr>
                                    <p:animClr clrSpc="rgb" dir="cw">
                                      <p:cBhvr>
                                        <p:cTn id="9" dur="2000" fill="hold"/>
                                        <p:tgtEl>
                                          <p:spTgt spid="5">
                                            <p:txEl>
                                              <p:pRg st="1" end="1"/>
                                            </p:txEl>
                                          </p:spTgt>
                                        </p:tgtEl>
                                        <p:attrNameLst>
                                          <p:attrName>fillcolor</p:attrName>
                                        </p:attrNameLst>
                                      </p:cBhvr>
                                      <p:to>
                                        <a:schemeClr val="accent2"/>
                                      </p:to>
                                    </p:animClr>
                                    <p:set>
                                      <p:cBhvr>
                                        <p:cTn id="10" dur="2000" fill="hold"/>
                                        <p:tgtEl>
                                          <p:spTgt spid="5">
                                            <p:txEl>
                                              <p:pRg st="1" end="1"/>
                                            </p:txEl>
                                          </p:spTgt>
                                        </p:tgtEl>
                                        <p:attrNameLst>
                                          <p:attrName>fill.type</p:attrName>
                                        </p:attrNameLst>
                                      </p:cBhvr>
                                      <p:to>
                                        <p:strVal val="solid"/>
                                      </p:to>
                                    </p:set>
                                    <p:set>
                                      <p:cBhvr>
                                        <p:cTn id="11" dur="2000" fill="hold"/>
                                        <p:tgtEl>
                                          <p:spTgt spid="5">
                                            <p:txEl>
                                              <p:pRg st="1" end="1"/>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3BDF2-8C23-19BB-F115-52E8E2FF1DA1}"/>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50A7E667-1A63-7E26-3886-75C5222FBB49}"/>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A todas as tentações de Satanás, Jesus respondeu com passagens bíblicas. Qual foi a resposta de Jesus à segunda tentação?</a:t>
            </a:r>
          </a:p>
        </p:txBody>
      </p:sp>
      <p:sp>
        <p:nvSpPr>
          <p:cNvPr id="3" name="Espaço Reservado para Texto 2">
            <a:extLst>
              <a:ext uri="{FF2B5EF4-FFF2-40B4-BE49-F238E27FC236}">
                <a16:creationId xmlns:a16="http://schemas.microsoft.com/office/drawing/2014/main" id="{05EF791C-A993-5927-C1CC-45F8DD1C23A2}"/>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“Não tentarás o Senhor Teu Deus” </a:t>
            </a:r>
          </a:p>
          <a:p>
            <a:pPr eaLnBrk="1" hangingPunct="1">
              <a:buFont typeface="Arial" charset="0"/>
              <a:buAutoNum type="alphaLcPeriod"/>
              <a:defRPr/>
            </a:pPr>
            <a:r>
              <a:rPr lang="pt-BR" altLang="pt-BR" dirty="0"/>
              <a:t>“Não só de pão viverá o homem”</a:t>
            </a:r>
          </a:p>
          <a:p>
            <a:pPr eaLnBrk="1" hangingPunct="1">
              <a:buFont typeface="Arial" charset="0"/>
              <a:buAutoNum type="alphaLcPeriod"/>
              <a:defRPr/>
            </a:pPr>
            <a:r>
              <a:rPr lang="pt-BR" altLang="pt-BR" dirty="0"/>
              <a:t>“Retira-te Satanás, porque está escrito: Ao Senhor Teu Deus adorarás, e só a Ele darás culto”</a:t>
            </a:r>
          </a:p>
        </p:txBody>
      </p:sp>
      <p:sp>
        <p:nvSpPr>
          <p:cNvPr id="63492" name="Espaço Reservado para Texto 1">
            <a:extLst>
              <a:ext uri="{FF2B5EF4-FFF2-40B4-BE49-F238E27FC236}">
                <a16:creationId xmlns:a16="http://schemas.microsoft.com/office/drawing/2014/main" id="{B64C461E-4060-5481-EE0C-B9F76DD9D480}"/>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6.</a:t>
            </a:r>
          </a:p>
        </p:txBody>
      </p:sp>
    </p:spTree>
    <p:extLst>
      <p:ext uri="{BB962C8B-B14F-4D97-AF65-F5344CB8AC3E}">
        <p14:creationId xmlns:p14="http://schemas.microsoft.com/office/powerpoint/2010/main" val="1762839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0" end="0"/>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0" end="0"/>
                                            </p:txEl>
                                          </p:spTgt>
                                        </p:tgtEl>
                                        <p:attrNameLst>
                                          <p:attrName>style.color</p:attrName>
                                        </p:attrNameLst>
                                      </p:cBhvr>
                                      <p:to>
                                        <a:schemeClr val="accent2"/>
                                      </p:to>
                                    </p:animClr>
                                    <p:animClr clrSpc="rgb" dir="cw">
                                      <p:cBhvr>
                                        <p:cTn id="9" dur="2000" fill="hold"/>
                                        <p:tgtEl>
                                          <p:spTgt spid="3">
                                            <p:txEl>
                                              <p:pRg st="0" end="0"/>
                                            </p:txEl>
                                          </p:spTgt>
                                        </p:tgtEl>
                                        <p:attrNameLst>
                                          <p:attrName>fillcolor</p:attrName>
                                        </p:attrNameLst>
                                      </p:cBhvr>
                                      <p:to>
                                        <a:schemeClr val="accent2"/>
                                      </p:to>
                                    </p:animClr>
                                    <p:set>
                                      <p:cBhvr>
                                        <p:cTn id="10" dur="2000" fill="hold"/>
                                        <p:tgtEl>
                                          <p:spTgt spid="3">
                                            <p:txEl>
                                              <p:pRg st="0" end="0"/>
                                            </p:txEl>
                                          </p:spTgt>
                                        </p:tgtEl>
                                        <p:attrNameLst>
                                          <p:attrName>fill.type</p:attrName>
                                        </p:attrNameLst>
                                      </p:cBhvr>
                                      <p:to>
                                        <p:strVal val="solid"/>
                                      </p:to>
                                    </p:set>
                                    <p:set>
                                      <p:cBhvr>
                                        <p:cTn id="11" dur="2000" fill="hold"/>
                                        <p:tgtEl>
                                          <p:spTgt spid="3">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5F89C1-1C07-DFE4-03C7-1A94EB3404E8}"/>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1A5D962A-2ABD-A6BE-9640-9CE06A3434C9}"/>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Depois de Satanás ter se retirado da presença de Jesus, o que aconteceu?</a:t>
            </a:r>
            <a:endParaRPr lang="en-US" altLang="pt-BR" dirty="0">
              <a:cs typeface="Arial" panose="020B0604020202020204" pitchFamily="34" charset="0"/>
            </a:endParaRPr>
          </a:p>
        </p:txBody>
      </p:sp>
      <p:sp>
        <p:nvSpPr>
          <p:cNvPr id="3" name="Espaço Reservado para Texto 2">
            <a:extLst>
              <a:ext uri="{FF2B5EF4-FFF2-40B4-BE49-F238E27FC236}">
                <a16:creationId xmlns:a16="http://schemas.microsoft.com/office/drawing/2014/main" id="{909A9DE1-E159-2D29-BD07-94CF6393D1DC}"/>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Eis que vieram os anjos e o serviram.</a:t>
            </a:r>
          </a:p>
          <a:p>
            <a:pPr eaLnBrk="1" hangingPunct="1">
              <a:buFont typeface="Arial" charset="0"/>
              <a:buAutoNum type="alphaLcPeriod"/>
              <a:defRPr/>
            </a:pPr>
            <a:r>
              <a:rPr lang="pt-BR" altLang="pt-BR" dirty="0"/>
              <a:t>Os anjos o levaram a Jerusalém</a:t>
            </a:r>
          </a:p>
          <a:p>
            <a:pPr eaLnBrk="1" hangingPunct="1">
              <a:buFont typeface="Arial" charset="0"/>
              <a:buAutoNum type="alphaLcPeriod"/>
              <a:defRPr/>
            </a:pPr>
            <a:r>
              <a:rPr lang="pt-BR" altLang="pt-BR" dirty="0"/>
              <a:t>Ele voltou ao Rio Jordão</a:t>
            </a:r>
          </a:p>
        </p:txBody>
      </p:sp>
      <p:sp>
        <p:nvSpPr>
          <p:cNvPr id="63492" name="Espaço Reservado para Texto 1">
            <a:extLst>
              <a:ext uri="{FF2B5EF4-FFF2-40B4-BE49-F238E27FC236}">
                <a16:creationId xmlns:a16="http://schemas.microsoft.com/office/drawing/2014/main" id="{73DAD0E3-2633-3ACD-0C74-E543F7460A7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7.</a:t>
            </a:r>
          </a:p>
        </p:txBody>
      </p:sp>
    </p:spTree>
    <p:extLst>
      <p:ext uri="{BB962C8B-B14F-4D97-AF65-F5344CB8AC3E}">
        <p14:creationId xmlns:p14="http://schemas.microsoft.com/office/powerpoint/2010/main" val="189553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0" end="0"/>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0" end="0"/>
                                            </p:txEl>
                                          </p:spTgt>
                                        </p:tgtEl>
                                        <p:attrNameLst>
                                          <p:attrName>style.color</p:attrName>
                                        </p:attrNameLst>
                                      </p:cBhvr>
                                      <p:to>
                                        <a:schemeClr val="accent2"/>
                                      </p:to>
                                    </p:animClr>
                                    <p:animClr clrSpc="rgb" dir="cw">
                                      <p:cBhvr>
                                        <p:cTn id="9" dur="2000" fill="hold"/>
                                        <p:tgtEl>
                                          <p:spTgt spid="3">
                                            <p:txEl>
                                              <p:pRg st="0" end="0"/>
                                            </p:txEl>
                                          </p:spTgt>
                                        </p:tgtEl>
                                        <p:attrNameLst>
                                          <p:attrName>fillcolor</p:attrName>
                                        </p:attrNameLst>
                                      </p:cBhvr>
                                      <p:to>
                                        <a:schemeClr val="accent2"/>
                                      </p:to>
                                    </p:animClr>
                                    <p:set>
                                      <p:cBhvr>
                                        <p:cTn id="10" dur="2000" fill="hold"/>
                                        <p:tgtEl>
                                          <p:spTgt spid="3">
                                            <p:txEl>
                                              <p:pRg st="0" end="0"/>
                                            </p:txEl>
                                          </p:spTgt>
                                        </p:tgtEl>
                                        <p:attrNameLst>
                                          <p:attrName>fill.type</p:attrName>
                                        </p:attrNameLst>
                                      </p:cBhvr>
                                      <p:to>
                                        <p:strVal val="solid"/>
                                      </p:to>
                                    </p:set>
                                    <p:set>
                                      <p:cBhvr>
                                        <p:cTn id="11" dur="2000" fill="hold"/>
                                        <p:tgtEl>
                                          <p:spTgt spid="3">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F3DFB1D9-43E5-D508-57C8-F680B3982746}"/>
              </a:ext>
            </a:extLst>
          </p:cNvPr>
          <p:cNvSpPr>
            <a:spLocks noGrp="1"/>
          </p:cNvSpPr>
          <p:nvPr>
            <p:ph type="body" sz="quarter" idx="12"/>
          </p:nvPr>
        </p:nvSpPr>
        <p:spPr/>
        <p:txBody>
          <a:bodyPr/>
          <a:lstStyle/>
          <a:p>
            <a:r>
              <a:rPr lang="pt-BR" dirty="0"/>
              <a:t>07</a:t>
            </a:r>
          </a:p>
        </p:txBody>
      </p:sp>
      <p:sp>
        <p:nvSpPr>
          <p:cNvPr id="3" name="Título 1">
            <a:extLst>
              <a:ext uri="{FF2B5EF4-FFF2-40B4-BE49-F238E27FC236}">
                <a16:creationId xmlns:a16="http://schemas.microsoft.com/office/drawing/2014/main" id="{B82917D8-0F39-EFB9-5250-DB160CD20618}"/>
              </a:ext>
            </a:extLst>
          </p:cNvPr>
          <p:cNvSpPr txBox="1">
            <a:spLocks/>
          </p:cNvSpPr>
          <p:nvPr/>
        </p:nvSpPr>
        <p:spPr>
          <a:xfrm>
            <a:off x="1763713" y="203200"/>
            <a:ext cx="7380287" cy="417513"/>
          </a:xfrm>
          <a:prstGeom prst="rect">
            <a:avLst/>
          </a:prstGeom>
        </p:spPr>
        <p:txBody>
          <a:bodyPr>
            <a:normAutofit fontScale="97500" lnSpcReduction="10000"/>
          </a:bodyPr>
          <a:lstStyle/>
          <a:p>
            <a:pPr algn="ctr" fontAlgn="auto">
              <a:spcAft>
                <a:spcPts val="0"/>
              </a:spcAft>
              <a:defRPr/>
            </a:pPr>
            <a:endParaRPr lang="pt-BR" sz="2400" b="1" dirty="0">
              <a:solidFill>
                <a:schemeClr val="bg1"/>
              </a:solidFill>
              <a:ea typeface="+mj-ea"/>
            </a:endParaRPr>
          </a:p>
        </p:txBody>
      </p:sp>
      <p:pic>
        <p:nvPicPr>
          <p:cNvPr id="5" name="Imagem 4">
            <a:extLst>
              <a:ext uri="{FF2B5EF4-FFF2-40B4-BE49-F238E27FC236}">
                <a16:creationId xmlns:a16="http://schemas.microsoft.com/office/drawing/2014/main" id="{7B950A61-127F-25DF-5EA7-2B578392F60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31862" y="1833792"/>
            <a:ext cx="6667500" cy="497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Elipse 6">
            <a:extLst>
              <a:ext uri="{FF2B5EF4-FFF2-40B4-BE49-F238E27FC236}">
                <a16:creationId xmlns:a16="http://schemas.microsoft.com/office/drawing/2014/main" id="{D319C3D7-1815-D5C0-D17A-2C6598A49DCC}"/>
              </a:ext>
            </a:extLst>
          </p:cNvPr>
          <p:cNvSpPr/>
          <p:nvPr/>
        </p:nvSpPr>
        <p:spPr>
          <a:xfrm>
            <a:off x="5741799" y="3834042"/>
            <a:ext cx="384175" cy="4857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pt-BR"/>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r>
              <a:rPr lang="pt-BR" dirty="0">
                <a:solidFill>
                  <a:srgbClr val="FF0000"/>
                </a:solidFill>
              </a:rPr>
              <a:t>7</a:t>
            </a:r>
          </a:p>
        </p:txBody>
      </p:sp>
      <p:sp>
        <p:nvSpPr>
          <p:cNvPr id="9" name="Elipse 8">
            <a:extLst>
              <a:ext uri="{FF2B5EF4-FFF2-40B4-BE49-F238E27FC236}">
                <a16:creationId xmlns:a16="http://schemas.microsoft.com/office/drawing/2014/main" id="{2157AD74-4518-6CBC-E8A7-E6F91CF48D1C}"/>
              </a:ext>
            </a:extLst>
          </p:cNvPr>
          <p:cNvSpPr/>
          <p:nvPr/>
        </p:nvSpPr>
        <p:spPr>
          <a:xfrm>
            <a:off x="4622612" y="5177067"/>
            <a:ext cx="431800" cy="6111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pt-BR"/>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r>
              <a:rPr lang="pt-BR" dirty="0">
                <a:solidFill>
                  <a:srgbClr val="FF0000"/>
                </a:solidFill>
              </a:rPr>
              <a:t>6</a:t>
            </a:r>
          </a:p>
        </p:txBody>
      </p:sp>
      <p:sp>
        <p:nvSpPr>
          <p:cNvPr id="11" name="Elipse 10">
            <a:extLst>
              <a:ext uri="{FF2B5EF4-FFF2-40B4-BE49-F238E27FC236}">
                <a16:creationId xmlns:a16="http://schemas.microsoft.com/office/drawing/2014/main" id="{E1A44DCA-B2D9-73EF-622D-B90BA0CDF47B}"/>
              </a:ext>
            </a:extLst>
          </p:cNvPr>
          <p:cNvSpPr/>
          <p:nvPr/>
        </p:nvSpPr>
        <p:spPr>
          <a:xfrm>
            <a:off x="4070162" y="3808642"/>
            <a:ext cx="1119187" cy="6111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pt-BR"/>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r>
              <a:rPr lang="pt-BR" dirty="0">
                <a:solidFill>
                  <a:srgbClr val="FF0000"/>
                </a:solidFill>
              </a:rPr>
              <a:t>5</a:t>
            </a:r>
          </a:p>
        </p:txBody>
      </p:sp>
      <p:sp>
        <p:nvSpPr>
          <p:cNvPr id="13" name="Elipse 12">
            <a:extLst>
              <a:ext uri="{FF2B5EF4-FFF2-40B4-BE49-F238E27FC236}">
                <a16:creationId xmlns:a16="http://schemas.microsoft.com/office/drawing/2014/main" id="{583BFE5F-3A8F-88E7-51C4-FC621553F2D3}"/>
              </a:ext>
            </a:extLst>
          </p:cNvPr>
          <p:cNvSpPr/>
          <p:nvPr/>
        </p:nvSpPr>
        <p:spPr>
          <a:xfrm>
            <a:off x="3890774" y="6061305"/>
            <a:ext cx="352425" cy="61118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pt-BR"/>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r>
              <a:rPr lang="pt-BR" dirty="0">
                <a:solidFill>
                  <a:srgbClr val="FF0000"/>
                </a:solidFill>
              </a:rPr>
              <a:t>4</a:t>
            </a:r>
          </a:p>
        </p:txBody>
      </p:sp>
      <p:sp>
        <p:nvSpPr>
          <p:cNvPr id="15" name="Elipse 14">
            <a:extLst>
              <a:ext uri="{FF2B5EF4-FFF2-40B4-BE49-F238E27FC236}">
                <a16:creationId xmlns:a16="http://schemas.microsoft.com/office/drawing/2014/main" id="{5D1FDDF5-FC6F-53C0-61AC-5B5529F44327}"/>
              </a:ext>
            </a:extLst>
          </p:cNvPr>
          <p:cNvSpPr/>
          <p:nvPr/>
        </p:nvSpPr>
        <p:spPr>
          <a:xfrm>
            <a:off x="3389124" y="5608867"/>
            <a:ext cx="334963" cy="6111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pt-BR"/>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r>
              <a:rPr lang="pt-BR" dirty="0">
                <a:solidFill>
                  <a:srgbClr val="FF0000"/>
                </a:solidFill>
              </a:rPr>
              <a:t>3</a:t>
            </a:r>
          </a:p>
        </p:txBody>
      </p:sp>
      <p:sp>
        <p:nvSpPr>
          <p:cNvPr id="18" name="Elipse 17">
            <a:extLst>
              <a:ext uri="{FF2B5EF4-FFF2-40B4-BE49-F238E27FC236}">
                <a16:creationId xmlns:a16="http://schemas.microsoft.com/office/drawing/2014/main" id="{F70EDB24-6F5F-B7F0-825A-C96B5DBB94FA}"/>
              </a:ext>
            </a:extLst>
          </p:cNvPr>
          <p:cNvSpPr/>
          <p:nvPr/>
        </p:nvSpPr>
        <p:spPr>
          <a:xfrm>
            <a:off x="6192649" y="1833792"/>
            <a:ext cx="1101725" cy="6111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pt-BR"/>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r>
              <a:rPr lang="pt-BR" dirty="0">
                <a:solidFill>
                  <a:srgbClr val="FF0000"/>
                </a:solidFill>
              </a:rPr>
              <a:t>2</a:t>
            </a:r>
          </a:p>
        </p:txBody>
      </p:sp>
      <p:sp>
        <p:nvSpPr>
          <p:cNvPr id="20" name="Elipse 19">
            <a:extLst>
              <a:ext uri="{FF2B5EF4-FFF2-40B4-BE49-F238E27FC236}">
                <a16:creationId xmlns:a16="http://schemas.microsoft.com/office/drawing/2014/main" id="{A9EDA0DD-F1A8-6691-DA31-AEBE4F9FEF4B}"/>
              </a:ext>
            </a:extLst>
          </p:cNvPr>
          <p:cNvSpPr/>
          <p:nvPr/>
        </p:nvSpPr>
        <p:spPr>
          <a:xfrm>
            <a:off x="3246249" y="2008417"/>
            <a:ext cx="1376363" cy="6111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pt-BR"/>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r>
              <a:rPr lang="pt-BR" dirty="0">
                <a:solidFill>
                  <a:srgbClr val="FF0000"/>
                </a:solidFill>
              </a:rPr>
              <a:t>1</a:t>
            </a:r>
          </a:p>
        </p:txBody>
      </p:sp>
      <p:sp>
        <p:nvSpPr>
          <p:cNvPr id="22" name="CaixaDeTexto 21">
            <a:extLst>
              <a:ext uri="{FF2B5EF4-FFF2-40B4-BE49-F238E27FC236}">
                <a16:creationId xmlns:a16="http://schemas.microsoft.com/office/drawing/2014/main" id="{540AF6D6-F4EE-8230-D0F0-BDE4EAC970AE}"/>
              </a:ext>
            </a:extLst>
          </p:cNvPr>
          <p:cNvSpPr txBox="1">
            <a:spLocks noChangeArrowheads="1"/>
          </p:cNvSpPr>
          <p:nvPr/>
        </p:nvSpPr>
        <p:spPr bwMode="auto">
          <a:xfrm>
            <a:off x="1319951" y="665486"/>
            <a:ext cx="308610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pt-BR"/>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1143000" indent="-228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600200" indent="-228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2057400" indent="-228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6pPr>
            <a:lvl7pPr marL="2971800" indent="-228600" algn="l" defTabSz="914400" rtl="0"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7pPr>
            <a:lvl8pPr marL="3429000" indent="-228600" algn="l" defTabSz="914400" rtl="0"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9pPr>
          </a:lstStyle>
          <a:p>
            <a:pPr eaLnBrk="1" hangingPunct="1">
              <a:buFont typeface="Wingdings" panose="05000000000000000000" pitchFamily="2" charset="2"/>
              <a:buChar char="Ø"/>
            </a:pPr>
            <a:r>
              <a:rPr lang="pt-BR" altLang="pt-BR" dirty="0"/>
              <a:t>1. Nuvem mudou de lugar </a:t>
            </a:r>
          </a:p>
          <a:p>
            <a:pPr eaLnBrk="1" hangingPunct="1">
              <a:buFont typeface="Wingdings" panose="05000000000000000000" pitchFamily="2" charset="2"/>
              <a:buChar char="Ø"/>
            </a:pPr>
            <a:r>
              <a:rPr lang="pt-BR" altLang="pt-BR" dirty="0"/>
              <a:t>2. Apareceu nuvem </a:t>
            </a:r>
          </a:p>
          <a:p>
            <a:pPr eaLnBrk="1" hangingPunct="1">
              <a:buFont typeface="Wingdings" panose="05000000000000000000" pitchFamily="2" charset="2"/>
              <a:buChar char="Ø"/>
            </a:pPr>
            <a:r>
              <a:rPr lang="pt-BR" altLang="pt-BR" dirty="0"/>
              <a:t>3. Galho no espinheiro</a:t>
            </a:r>
          </a:p>
          <a:p>
            <a:pPr eaLnBrk="1" hangingPunct="1">
              <a:buFont typeface="Wingdings" panose="05000000000000000000" pitchFamily="2" charset="2"/>
              <a:buChar char="Ø"/>
            </a:pPr>
            <a:r>
              <a:rPr lang="pt-BR" altLang="pt-BR" dirty="0"/>
              <a:t>4. Pedra no chão</a:t>
            </a:r>
          </a:p>
        </p:txBody>
      </p:sp>
      <p:sp>
        <p:nvSpPr>
          <p:cNvPr id="24" name="CaixaDeTexto 12">
            <a:extLst>
              <a:ext uri="{FF2B5EF4-FFF2-40B4-BE49-F238E27FC236}">
                <a16:creationId xmlns:a16="http://schemas.microsoft.com/office/drawing/2014/main" id="{C229B9E8-0DA6-425A-7A71-FD904F38F1E9}"/>
              </a:ext>
            </a:extLst>
          </p:cNvPr>
          <p:cNvSpPr txBox="1">
            <a:spLocks noChangeArrowheads="1"/>
          </p:cNvSpPr>
          <p:nvPr/>
        </p:nvSpPr>
        <p:spPr bwMode="auto">
          <a:xfrm>
            <a:off x="4951689" y="671377"/>
            <a:ext cx="304762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pt-BR"/>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1143000" indent="-228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600200" indent="-228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2057400" indent="-228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6pPr>
            <a:lvl7pPr marL="2971800" indent="-228600" algn="l" defTabSz="914400" rtl="0"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7pPr>
            <a:lvl8pPr marL="3429000" indent="-228600" algn="l" defTabSz="914400" rtl="0"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9pPr>
          </a:lstStyle>
          <a:p>
            <a:pPr eaLnBrk="1" hangingPunct="1">
              <a:buFont typeface="Wingdings" panose="05000000000000000000" pitchFamily="2" charset="2"/>
              <a:buChar char="Ø"/>
            </a:pPr>
            <a:r>
              <a:rPr lang="pt-BR" altLang="pt-BR" dirty="0"/>
              <a:t>5. Nas montanhas</a:t>
            </a:r>
          </a:p>
          <a:p>
            <a:pPr eaLnBrk="1" hangingPunct="1">
              <a:buFont typeface="Wingdings" panose="05000000000000000000" pitchFamily="2" charset="2"/>
              <a:buChar char="Ø"/>
            </a:pPr>
            <a:r>
              <a:rPr lang="pt-BR" altLang="pt-BR" dirty="0"/>
              <a:t>6. Pedra ao lado de Jesus</a:t>
            </a:r>
          </a:p>
          <a:p>
            <a:pPr eaLnBrk="1" hangingPunct="1">
              <a:buFont typeface="Wingdings" panose="05000000000000000000" pitchFamily="2" charset="2"/>
              <a:buChar char="Ø"/>
            </a:pPr>
            <a:r>
              <a:rPr lang="pt-BR" altLang="pt-BR" dirty="0"/>
              <a:t>7. Roupa de Jesus</a:t>
            </a:r>
          </a:p>
        </p:txBody>
      </p:sp>
    </p:spTree>
    <p:extLst>
      <p:ext uri="{BB962C8B-B14F-4D97-AF65-F5344CB8AC3E}">
        <p14:creationId xmlns:p14="http://schemas.microsoft.com/office/powerpoint/2010/main" val="41974517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2BAFA3-43D3-ABF0-B5BC-570B64CF8069}"/>
            </a:ext>
          </a:extLst>
        </p:cNvPr>
        <p:cNvGrpSpPr/>
        <p:nvPr/>
      </p:nvGrpSpPr>
      <p:grpSpPr>
        <a:xfrm>
          <a:off x="0" y="0"/>
          <a:ext cx="0" cy="0"/>
          <a:chOff x="0" y="0"/>
          <a:chExt cx="0" cy="0"/>
        </a:xfrm>
      </p:grpSpPr>
      <p:pic>
        <p:nvPicPr>
          <p:cNvPr id="12" name="Picture 2">
            <a:extLst>
              <a:ext uri="{FF2B5EF4-FFF2-40B4-BE49-F238E27FC236}">
                <a16:creationId xmlns:a16="http://schemas.microsoft.com/office/drawing/2014/main" id="{136E8E2D-6F59-CF88-F0C9-2A37D10AB36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3238" y="638122"/>
            <a:ext cx="9100762" cy="6219877"/>
          </a:xfrm>
          <a:prstGeom prst="rect">
            <a:avLst/>
          </a:prstGeom>
        </p:spPr>
      </p:pic>
      <p:sp>
        <p:nvSpPr>
          <p:cNvPr id="5" name="Espaço Reservado para Texto 4">
            <a:extLst>
              <a:ext uri="{FF2B5EF4-FFF2-40B4-BE49-F238E27FC236}">
                <a16:creationId xmlns:a16="http://schemas.microsoft.com/office/drawing/2014/main" id="{E90172AA-05BA-F98F-9228-4BD2C4C938B0}"/>
              </a:ext>
            </a:extLst>
          </p:cNvPr>
          <p:cNvSpPr>
            <a:spLocks noGrp="1"/>
          </p:cNvSpPr>
          <p:nvPr>
            <p:ph type="body" sz="quarter" idx="12"/>
          </p:nvPr>
        </p:nvSpPr>
        <p:spPr>
          <a:xfrm>
            <a:off x="4017555" y="99513"/>
            <a:ext cx="1152128" cy="538609"/>
          </a:xfrm>
          <a:noFill/>
        </p:spPr>
        <p:txBody>
          <a:bodyPr/>
          <a:lstStyle/>
          <a:p>
            <a:r>
              <a:rPr lang="pt-BR" dirty="0"/>
              <a:t>01</a:t>
            </a:r>
          </a:p>
        </p:txBody>
      </p:sp>
      <p:sp>
        <p:nvSpPr>
          <p:cNvPr id="23" name="TextBox 3">
            <a:extLst>
              <a:ext uri="{FF2B5EF4-FFF2-40B4-BE49-F238E27FC236}">
                <a16:creationId xmlns:a16="http://schemas.microsoft.com/office/drawing/2014/main" id="{5369374C-3B73-420C-F554-06596AF49A40}"/>
              </a:ext>
            </a:extLst>
          </p:cNvPr>
          <p:cNvSpPr txBox="1"/>
          <p:nvPr/>
        </p:nvSpPr>
        <p:spPr>
          <a:xfrm>
            <a:off x="43238" y="5635163"/>
            <a:ext cx="9057524" cy="1200329"/>
          </a:xfrm>
          <a:prstGeom prst="rect">
            <a:avLst/>
          </a:prstGeom>
          <a:noFill/>
        </p:spPr>
        <p:txBody>
          <a:bodyPr wrap="square">
            <a:spAutoFit/>
          </a:bodyPr>
          <a:lstStyle/>
          <a:p>
            <a:pPr algn="ctr"/>
            <a:r>
              <a:rPr lang="en-NZ" sz="3600" b="1" dirty="0">
                <a:ln>
                  <a:solidFill>
                    <a:schemeClr val="tx1"/>
                  </a:solidFill>
                </a:ln>
                <a:solidFill>
                  <a:schemeClr val="bg1"/>
                </a:solidFill>
                <a:latin typeface="+mn-lt"/>
                <a:cs typeface="+mn-cs"/>
              </a:rPr>
              <a:t>“Nada é </a:t>
            </a:r>
            <a:r>
              <a:rPr lang="en-NZ" sz="3600" b="1" dirty="0" err="1">
                <a:ln>
                  <a:solidFill>
                    <a:schemeClr val="tx1"/>
                  </a:solidFill>
                </a:ln>
                <a:solidFill>
                  <a:schemeClr val="bg1"/>
                </a:solidFill>
                <a:latin typeface="+mn-lt"/>
                <a:cs typeface="+mn-cs"/>
              </a:rPr>
              <a:t>impossível</a:t>
            </a:r>
            <a:r>
              <a:rPr lang="en-NZ" sz="3600" b="1" dirty="0">
                <a:ln>
                  <a:solidFill>
                    <a:schemeClr val="tx1"/>
                  </a:solidFill>
                </a:ln>
                <a:solidFill>
                  <a:schemeClr val="bg1"/>
                </a:solidFill>
                <a:latin typeface="+mn-lt"/>
                <a:cs typeface="+mn-cs"/>
              </a:rPr>
              <a:t> para Deus”</a:t>
            </a:r>
          </a:p>
          <a:p>
            <a:pPr algn="r"/>
            <a:r>
              <a:rPr lang="en-NZ" sz="3600" b="1" dirty="0">
                <a:ln>
                  <a:solidFill>
                    <a:schemeClr val="tx1"/>
                  </a:solidFill>
                </a:ln>
                <a:solidFill>
                  <a:schemeClr val="bg1"/>
                </a:solidFill>
                <a:latin typeface="+mn-lt"/>
                <a:cs typeface="+mn-cs"/>
              </a:rPr>
              <a:t>Lucas 1:37</a:t>
            </a:r>
            <a:endParaRPr lang="en-AU" sz="3600" b="1" dirty="0">
              <a:ln>
                <a:solidFill>
                  <a:schemeClr val="tx1"/>
                </a:solidFill>
              </a:ln>
              <a:solidFill>
                <a:schemeClr val="bg1"/>
              </a:solidFill>
              <a:latin typeface="+mn-lt"/>
              <a:cs typeface="+mn-cs"/>
            </a:endParaRPr>
          </a:p>
        </p:txBody>
      </p:sp>
    </p:spTree>
    <p:extLst>
      <p:ext uri="{BB962C8B-B14F-4D97-AF65-F5344CB8AC3E}">
        <p14:creationId xmlns:p14="http://schemas.microsoft.com/office/powerpoint/2010/main" val="29949029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71239F-A95E-891E-BBAB-D9882C24801B}"/>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A9F3B652-495E-AAFD-C682-EBA615BF36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200" y="637200"/>
            <a:ext cx="9100800" cy="6220800"/>
          </a:xfrm>
          <a:prstGeom prst="rect">
            <a:avLst/>
          </a:prstGeom>
        </p:spPr>
      </p:pic>
      <p:sp>
        <p:nvSpPr>
          <p:cNvPr id="5" name="Espaço Reservado para Texto 4">
            <a:extLst>
              <a:ext uri="{FF2B5EF4-FFF2-40B4-BE49-F238E27FC236}">
                <a16:creationId xmlns:a16="http://schemas.microsoft.com/office/drawing/2014/main" id="{32427717-C6D1-4D3D-C284-4D05868CB3D3}"/>
              </a:ext>
            </a:extLst>
          </p:cNvPr>
          <p:cNvSpPr>
            <a:spLocks noGrp="1"/>
          </p:cNvSpPr>
          <p:nvPr>
            <p:ph type="body" sz="quarter" idx="12"/>
          </p:nvPr>
        </p:nvSpPr>
        <p:spPr>
          <a:xfrm>
            <a:off x="4017555" y="99513"/>
            <a:ext cx="1152128" cy="538609"/>
          </a:xfrm>
          <a:noFill/>
        </p:spPr>
        <p:txBody>
          <a:bodyPr/>
          <a:lstStyle/>
          <a:p>
            <a:r>
              <a:rPr lang="pt-BR" dirty="0"/>
              <a:t>02</a:t>
            </a:r>
          </a:p>
        </p:txBody>
      </p:sp>
      <p:sp>
        <p:nvSpPr>
          <p:cNvPr id="23" name="TextBox 3">
            <a:extLst>
              <a:ext uri="{FF2B5EF4-FFF2-40B4-BE49-F238E27FC236}">
                <a16:creationId xmlns:a16="http://schemas.microsoft.com/office/drawing/2014/main" id="{03EC9988-E049-BF03-3956-F7D628105B20}"/>
              </a:ext>
            </a:extLst>
          </p:cNvPr>
          <p:cNvSpPr txBox="1"/>
          <p:nvPr/>
        </p:nvSpPr>
        <p:spPr>
          <a:xfrm>
            <a:off x="43238" y="4247376"/>
            <a:ext cx="9057524" cy="2585323"/>
          </a:xfrm>
          <a:prstGeom prst="rect">
            <a:avLst/>
          </a:prstGeom>
          <a:noFill/>
        </p:spPr>
        <p:txBody>
          <a:bodyPr wrap="square">
            <a:spAutoFit/>
          </a:bodyPr>
          <a:lstStyle/>
          <a:p>
            <a:endParaRPr lang="pt-BR" dirty="0">
              <a:solidFill>
                <a:schemeClr val="bg1"/>
              </a:solidFill>
            </a:endParaRPr>
          </a:p>
          <a:p>
            <a:pPr algn="ctr"/>
            <a:r>
              <a:rPr lang="pt-BR" sz="3200" b="1" dirty="0">
                <a:solidFill>
                  <a:schemeClr val="bg1"/>
                </a:solidFill>
                <a:latin typeface="Century Gothic" panose="020B0502020202020204" pitchFamily="34" charset="0"/>
              </a:rPr>
              <a:t> </a:t>
            </a:r>
            <a:r>
              <a:rPr lang="pt-BR" sz="3600" b="1" dirty="0">
                <a:ln>
                  <a:solidFill>
                    <a:schemeClr val="tx1"/>
                  </a:solidFill>
                </a:ln>
                <a:solidFill>
                  <a:schemeClr val="bg1"/>
                </a:solidFill>
                <a:latin typeface="+mn-lt"/>
                <a:cs typeface="+mn-cs"/>
              </a:rPr>
              <a:t>“Porque Deus amou tanto o mundo que deu Seu Filho único, para que todo o que Nele crer não pereça, mas tenha a vida eterna” </a:t>
            </a:r>
          </a:p>
          <a:p>
            <a:pPr algn="r"/>
            <a:r>
              <a:rPr lang="pt-BR" sz="3600" b="1" dirty="0">
                <a:ln>
                  <a:solidFill>
                    <a:schemeClr val="tx1"/>
                  </a:solidFill>
                </a:ln>
                <a:solidFill>
                  <a:schemeClr val="bg1"/>
                </a:solidFill>
                <a:latin typeface="+mn-lt"/>
                <a:cs typeface="+mn-cs"/>
              </a:rPr>
              <a:t>João 3:16</a:t>
            </a:r>
            <a:endParaRPr lang="en-AU" sz="4000" b="1" dirty="0">
              <a:ln>
                <a:solidFill>
                  <a:schemeClr val="tx1"/>
                </a:solidFill>
              </a:ln>
              <a:solidFill>
                <a:schemeClr val="bg1"/>
              </a:solidFill>
              <a:latin typeface="+mn-lt"/>
              <a:cs typeface="+mn-cs"/>
            </a:endParaRPr>
          </a:p>
        </p:txBody>
      </p:sp>
    </p:spTree>
    <p:extLst>
      <p:ext uri="{BB962C8B-B14F-4D97-AF65-F5344CB8AC3E}">
        <p14:creationId xmlns:p14="http://schemas.microsoft.com/office/powerpoint/2010/main" val="8082800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85AE3-D867-C1E8-FDCD-C6278C1809A3}"/>
            </a:ext>
          </a:extLst>
        </p:cNvPr>
        <p:cNvGrpSpPr/>
        <p:nvPr/>
      </p:nvGrpSpPr>
      <p:grpSpPr>
        <a:xfrm>
          <a:off x="0" y="0"/>
          <a:ext cx="0" cy="0"/>
          <a:chOff x="0" y="0"/>
          <a:chExt cx="0" cy="0"/>
        </a:xfrm>
      </p:grpSpPr>
      <p:pic>
        <p:nvPicPr>
          <p:cNvPr id="3" name="Imagem 2">
            <a:extLst>
              <a:ext uri="{FF2B5EF4-FFF2-40B4-BE49-F238E27FC236}">
                <a16:creationId xmlns:a16="http://schemas.microsoft.com/office/drawing/2014/main" id="{7EC13CBB-44BB-5CEA-F34C-5CA8B8FA02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19" y="638122"/>
            <a:ext cx="9144000" cy="6196967"/>
          </a:xfrm>
          <a:prstGeom prst="rect">
            <a:avLst/>
          </a:prstGeom>
        </p:spPr>
      </p:pic>
      <p:sp>
        <p:nvSpPr>
          <p:cNvPr id="5" name="Espaço Reservado para Texto 4">
            <a:extLst>
              <a:ext uri="{FF2B5EF4-FFF2-40B4-BE49-F238E27FC236}">
                <a16:creationId xmlns:a16="http://schemas.microsoft.com/office/drawing/2014/main" id="{EAC3E301-CBDC-FE39-6C3E-C3D2B0F9E74D}"/>
              </a:ext>
            </a:extLst>
          </p:cNvPr>
          <p:cNvSpPr>
            <a:spLocks noGrp="1"/>
          </p:cNvSpPr>
          <p:nvPr>
            <p:ph type="body" sz="quarter" idx="12"/>
          </p:nvPr>
        </p:nvSpPr>
        <p:spPr>
          <a:xfrm>
            <a:off x="4017555" y="99513"/>
            <a:ext cx="1152128" cy="538609"/>
          </a:xfrm>
          <a:noFill/>
        </p:spPr>
        <p:txBody>
          <a:bodyPr/>
          <a:lstStyle/>
          <a:p>
            <a:r>
              <a:rPr lang="pt-BR" dirty="0"/>
              <a:t>03</a:t>
            </a:r>
          </a:p>
        </p:txBody>
      </p:sp>
      <p:sp>
        <p:nvSpPr>
          <p:cNvPr id="23" name="TextBox 3">
            <a:extLst>
              <a:ext uri="{FF2B5EF4-FFF2-40B4-BE49-F238E27FC236}">
                <a16:creationId xmlns:a16="http://schemas.microsoft.com/office/drawing/2014/main" id="{43537CDF-0A39-D92B-AEF1-146B7E4C9E7C}"/>
              </a:ext>
            </a:extLst>
          </p:cNvPr>
          <p:cNvSpPr txBox="1"/>
          <p:nvPr/>
        </p:nvSpPr>
        <p:spPr>
          <a:xfrm>
            <a:off x="43238" y="3964723"/>
            <a:ext cx="9057524" cy="2862322"/>
          </a:xfrm>
          <a:prstGeom prst="rect">
            <a:avLst/>
          </a:prstGeom>
          <a:noFill/>
        </p:spPr>
        <p:txBody>
          <a:bodyPr wrap="square">
            <a:spAutoFit/>
          </a:bodyPr>
          <a:lstStyle/>
          <a:p>
            <a:pPr algn="ctr"/>
            <a:r>
              <a:rPr lang="pt-BR" sz="3600" b="1" dirty="0">
                <a:ln>
                  <a:solidFill>
                    <a:schemeClr val="tx1"/>
                  </a:solidFill>
                </a:ln>
                <a:solidFill>
                  <a:schemeClr val="bg1"/>
                </a:solidFill>
                <a:latin typeface="+mn-lt"/>
                <a:cs typeface="+mn-cs"/>
              </a:rPr>
              <a:t> “Louvado seja o Senhor! Que todo o meu ser louve o Senhor. Louvarei o Senhor enquanto eu viver; cantarei a meu Deus </a:t>
            </a:r>
          </a:p>
          <a:p>
            <a:pPr algn="ctr"/>
            <a:r>
              <a:rPr lang="pt-BR" sz="3600" b="1" dirty="0">
                <a:ln>
                  <a:solidFill>
                    <a:schemeClr val="tx1"/>
                  </a:solidFill>
                </a:ln>
                <a:solidFill>
                  <a:schemeClr val="bg1"/>
                </a:solidFill>
                <a:latin typeface="+mn-lt"/>
                <a:cs typeface="+mn-cs"/>
              </a:rPr>
              <a:t>até o último suspiro”</a:t>
            </a:r>
          </a:p>
          <a:p>
            <a:pPr algn="r"/>
            <a:r>
              <a:rPr lang="pt-BR" sz="3600" b="1" dirty="0">
                <a:ln>
                  <a:solidFill>
                    <a:schemeClr val="tx1"/>
                  </a:solidFill>
                </a:ln>
                <a:solidFill>
                  <a:schemeClr val="bg1"/>
                </a:solidFill>
                <a:latin typeface="+mn-lt"/>
                <a:cs typeface="+mn-cs"/>
              </a:rPr>
              <a:t>Salmo 146:1,2</a:t>
            </a:r>
            <a:endParaRPr lang="en-AU" sz="4000" b="1" dirty="0">
              <a:ln>
                <a:solidFill>
                  <a:schemeClr val="tx1"/>
                </a:solidFill>
              </a:ln>
              <a:solidFill>
                <a:schemeClr val="bg1"/>
              </a:solidFill>
              <a:latin typeface="+mn-lt"/>
              <a:cs typeface="+mn-cs"/>
            </a:endParaRPr>
          </a:p>
        </p:txBody>
      </p:sp>
    </p:spTree>
    <p:extLst>
      <p:ext uri="{BB962C8B-B14F-4D97-AF65-F5344CB8AC3E}">
        <p14:creationId xmlns:p14="http://schemas.microsoft.com/office/powerpoint/2010/main" val="14711081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B3919A-37F5-7AF0-3957-B3DE705A8937}"/>
            </a:ext>
          </a:extLst>
        </p:cNvPr>
        <p:cNvGrpSpPr/>
        <p:nvPr/>
      </p:nvGrpSpPr>
      <p:grpSpPr>
        <a:xfrm>
          <a:off x="0" y="0"/>
          <a:ext cx="0" cy="0"/>
          <a:chOff x="0" y="0"/>
          <a:chExt cx="0" cy="0"/>
        </a:xfrm>
      </p:grpSpPr>
      <p:pic>
        <p:nvPicPr>
          <p:cNvPr id="3" name="Imagem 2">
            <a:extLst>
              <a:ext uri="{FF2B5EF4-FFF2-40B4-BE49-F238E27FC236}">
                <a16:creationId xmlns:a16="http://schemas.microsoft.com/office/drawing/2014/main" id="{4C3B111C-2BA2-8F94-768E-747422026A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8122"/>
            <a:ext cx="9144000" cy="6216053"/>
          </a:xfrm>
          <a:prstGeom prst="rect">
            <a:avLst/>
          </a:prstGeom>
        </p:spPr>
      </p:pic>
      <p:sp>
        <p:nvSpPr>
          <p:cNvPr id="5" name="Espaço Reservado para Texto 4">
            <a:extLst>
              <a:ext uri="{FF2B5EF4-FFF2-40B4-BE49-F238E27FC236}">
                <a16:creationId xmlns:a16="http://schemas.microsoft.com/office/drawing/2014/main" id="{3BE70FA3-7AFD-9195-939D-D96871436F78}"/>
              </a:ext>
            </a:extLst>
          </p:cNvPr>
          <p:cNvSpPr>
            <a:spLocks noGrp="1"/>
          </p:cNvSpPr>
          <p:nvPr>
            <p:ph type="body" sz="quarter" idx="12"/>
          </p:nvPr>
        </p:nvSpPr>
        <p:spPr>
          <a:xfrm>
            <a:off x="4017555" y="99513"/>
            <a:ext cx="1152128" cy="538609"/>
          </a:xfrm>
          <a:noFill/>
        </p:spPr>
        <p:txBody>
          <a:bodyPr/>
          <a:lstStyle/>
          <a:p>
            <a:r>
              <a:rPr lang="pt-BR" dirty="0"/>
              <a:t>04</a:t>
            </a:r>
          </a:p>
        </p:txBody>
      </p:sp>
      <p:sp>
        <p:nvSpPr>
          <p:cNvPr id="23" name="TextBox 3">
            <a:extLst>
              <a:ext uri="{FF2B5EF4-FFF2-40B4-BE49-F238E27FC236}">
                <a16:creationId xmlns:a16="http://schemas.microsoft.com/office/drawing/2014/main" id="{ECA07AFD-A09D-715E-4436-B58DB81AE673}"/>
              </a:ext>
            </a:extLst>
          </p:cNvPr>
          <p:cNvSpPr txBox="1"/>
          <p:nvPr/>
        </p:nvSpPr>
        <p:spPr>
          <a:xfrm>
            <a:off x="43238" y="4516316"/>
            <a:ext cx="9057524" cy="1754326"/>
          </a:xfrm>
          <a:prstGeom prst="rect">
            <a:avLst/>
          </a:prstGeom>
          <a:noFill/>
        </p:spPr>
        <p:txBody>
          <a:bodyPr wrap="square">
            <a:spAutoFit/>
          </a:bodyPr>
          <a:lstStyle/>
          <a:p>
            <a:pPr algn="ctr"/>
            <a:r>
              <a:rPr lang="pt-BR" sz="3600" b="1" dirty="0">
                <a:ln>
                  <a:solidFill>
                    <a:schemeClr val="tx1"/>
                  </a:solidFill>
                </a:ln>
                <a:solidFill>
                  <a:schemeClr val="bg1"/>
                </a:solidFill>
                <a:latin typeface="+mn-lt"/>
                <a:cs typeface="+mn-cs"/>
              </a:rPr>
              <a:t>“Eu o guiarei pelo melhor caminho para sua vida, lhe darei conselhos e cuidarei de você”</a:t>
            </a:r>
          </a:p>
          <a:p>
            <a:pPr algn="r"/>
            <a:r>
              <a:rPr lang="pt-BR" sz="3600" b="1" dirty="0">
                <a:ln>
                  <a:solidFill>
                    <a:schemeClr val="tx1"/>
                  </a:solidFill>
                </a:ln>
                <a:solidFill>
                  <a:schemeClr val="bg1"/>
                </a:solidFill>
                <a:latin typeface="+mn-lt"/>
                <a:cs typeface="+mn-cs"/>
              </a:rPr>
              <a:t>Salmo 32:8</a:t>
            </a:r>
            <a:endParaRPr lang="en-AU" sz="4000" b="1" dirty="0">
              <a:ln>
                <a:solidFill>
                  <a:schemeClr val="tx1"/>
                </a:solidFill>
              </a:ln>
              <a:solidFill>
                <a:schemeClr val="bg1"/>
              </a:solidFill>
              <a:latin typeface="+mn-lt"/>
              <a:cs typeface="+mn-cs"/>
            </a:endParaRPr>
          </a:p>
        </p:txBody>
      </p:sp>
    </p:spTree>
    <p:extLst>
      <p:ext uri="{BB962C8B-B14F-4D97-AF65-F5344CB8AC3E}">
        <p14:creationId xmlns:p14="http://schemas.microsoft.com/office/powerpoint/2010/main" val="33576942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407CE3-0659-240F-98D9-6F5E1F3C672E}"/>
            </a:ext>
          </a:extLst>
        </p:cNvPr>
        <p:cNvGrpSpPr/>
        <p:nvPr/>
      </p:nvGrpSpPr>
      <p:grpSpPr>
        <a:xfrm>
          <a:off x="0" y="0"/>
          <a:ext cx="0" cy="0"/>
          <a:chOff x="0" y="0"/>
          <a:chExt cx="0" cy="0"/>
        </a:xfrm>
      </p:grpSpPr>
      <p:pic>
        <p:nvPicPr>
          <p:cNvPr id="8" name="Imagem 7">
            <a:extLst>
              <a:ext uri="{FF2B5EF4-FFF2-40B4-BE49-F238E27FC236}">
                <a16:creationId xmlns:a16="http://schemas.microsoft.com/office/drawing/2014/main" id="{20C387FD-71B2-CF0D-47B7-10887765B1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8122"/>
            <a:ext cx="9144000" cy="6210787"/>
          </a:xfrm>
          <a:prstGeom prst="rect">
            <a:avLst/>
          </a:prstGeom>
        </p:spPr>
      </p:pic>
      <p:sp>
        <p:nvSpPr>
          <p:cNvPr id="5" name="Espaço Reservado para Texto 4">
            <a:extLst>
              <a:ext uri="{FF2B5EF4-FFF2-40B4-BE49-F238E27FC236}">
                <a16:creationId xmlns:a16="http://schemas.microsoft.com/office/drawing/2014/main" id="{06EDC1C5-B2CD-76FE-AF41-8752D509A443}"/>
              </a:ext>
            </a:extLst>
          </p:cNvPr>
          <p:cNvSpPr>
            <a:spLocks noGrp="1"/>
          </p:cNvSpPr>
          <p:nvPr>
            <p:ph type="body" sz="quarter" idx="12"/>
          </p:nvPr>
        </p:nvSpPr>
        <p:spPr>
          <a:xfrm>
            <a:off x="4017555" y="99513"/>
            <a:ext cx="1152128" cy="538609"/>
          </a:xfrm>
          <a:noFill/>
        </p:spPr>
        <p:txBody>
          <a:bodyPr/>
          <a:lstStyle/>
          <a:p>
            <a:r>
              <a:rPr lang="pt-BR" dirty="0"/>
              <a:t>05</a:t>
            </a:r>
          </a:p>
        </p:txBody>
      </p:sp>
      <p:sp>
        <p:nvSpPr>
          <p:cNvPr id="6" name="CaixaDeTexto 5">
            <a:extLst>
              <a:ext uri="{FF2B5EF4-FFF2-40B4-BE49-F238E27FC236}">
                <a16:creationId xmlns:a16="http://schemas.microsoft.com/office/drawing/2014/main" id="{623FC0A1-450F-B09E-E6C1-D891A438060B}"/>
              </a:ext>
            </a:extLst>
          </p:cNvPr>
          <p:cNvSpPr txBox="1"/>
          <p:nvPr/>
        </p:nvSpPr>
        <p:spPr>
          <a:xfrm>
            <a:off x="9867" y="4522400"/>
            <a:ext cx="8993258" cy="2308324"/>
          </a:xfrm>
          <a:prstGeom prst="rect">
            <a:avLst/>
          </a:prstGeom>
          <a:noFill/>
        </p:spPr>
        <p:txBody>
          <a:bodyPr wrap="square">
            <a:spAutoFit/>
          </a:bodyPr>
          <a:lstStyle>
            <a:defPPr>
              <a:defRPr lang="pt-BR"/>
            </a:defPPr>
            <a:lvl1pPr algn="r">
              <a:defRPr sz="3200" b="1">
                <a:ln>
                  <a:solidFill>
                    <a:schemeClr val="tx1"/>
                  </a:solidFill>
                </a:ln>
                <a:solidFill>
                  <a:schemeClr val="bg1"/>
                </a:solidFill>
                <a:latin typeface="+mn-lt"/>
                <a:cs typeface="+mn-cs"/>
              </a:defRPr>
            </a:lvl1pPr>
          </a:lstStyle>
          <a:p>
            <a:pPr algn="ctr"/>
            <a:r>
              <a:rPr lang="pt-BR" sz="3600" dirty="0"/>
              <a:t> “Cresçam na graça e no conhecimento de nosso Senhor e Salvador Jesus Cristo. A Ele seja a glória, agora e para sempre! Amém” </a:t>
            </a:r>
          </a:p>
          <a:p>
            <a:r>
              <a:rPr lang="pt-BR" sz="3600" dirty="0"/>
              <a:t>2 Pedro 3:18</a:t>
            </a:r>
            <a:endParaRPr lang="en-AU" sz="3600" dirty="0"/>
          </a:p>
        </p:txBody>
      </p:sp>
    </p:spTree>
    <p:extLst>
      <p:ext uri="{BB962C8B-B14F-4D97-AF65-F5344CB8AC3E}">
        <p14:creationId xmlns:p14="http://schemas.microsoft.com/office/powerpoint/2010/main" val="20100077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440A76-9D47-6FED-881E-F9A5DD7C77BE}"/>
            </a:ext>
          </a:extLst>
        </p:cNvPr>
        <p:cNvGrpSpPr/>
        <p:nvPr/>
      </p:nvGrpSpPr>
      <p:grpSpPr>
        <a:xfrm>
          <a:off x="0" y="0"/>
          <a:ext cx="0" cy="0"/>
          <a:chOff x="0" y="0"/>
          <a:chExt cx="0" cy="0"/>
        </a:xfrm>
      </p:grpSpPr>
      <p:pic>
        <p:nvPicPr>
          <p:cNvPr id="9" name="Imagem 8">
            <a:extLst>
              <a:ext uri="{FF2B5EF4-FFF2-40B4-BE49-F238E27FC236}">
                <a16:creationId xmlns:a16="http://schemas.microsoft.com/office/drawing/2014/main" id="{9A3284E6-E7D6-070D-C84F-CE48369FC1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8122"/>
            <a:ext cx="9229036" cy="6219878"/>
          </a:xfrm>
          <a:prstGeom prst="rect">
            <a:avLst/>
          </a:prstGeom>
        </p:spPr>
      </p:pic>
      <p:sp>
        <p:nvSpPr>
          <p:cNvPr id="5" name="Espaço Reservado para Texto 4">
            <a:extLst>
              <a:ext uri="{FF2B5EF4-FFF2-40B4-BE49-F238E27FC236}">
                <a16:creationId xmlns:a16="http://schemas.microsoft.com/office/drawing/2014/main" id="{B329199F-1361-1DD1-AA7C-63BAAFCE3D68}"/>
              </a:ext>
            </a:extLst>
          </p:cNvPr>
          <p:cNvSpPr>
            <a:spLocks noGrp="1"/>
          </p:cNvSpPr>
          <p:nvPr>
            <p:ph type="body" sz="quarter" idx="12"/>
          </p:nvPr>
        </p:nvSpPr>
        <p:spPr>
          <a:xfrm>
            <a:off x="4017555" y="99513"/>
            <a:ext cx="1152128" cy="538609"/>
          </a:xfrm>
          <a:noFill/>
        </p:spPr>
        <p:txBody>
          <a:bodyPr/>
          <a:lstStyle/>
          <a:p>
            <a:r>
              <a:rPr lang="pt-BR" dirty="0"/>
              <a:t>06</a:t>
            </a:r>
          </a:p>
        </p:txBody>
      </p:sp>
      <p:sp>
        <p:nvSpPr>
          <p:cNvPr id="6" name="CaixaDeTexto 5">
            <a:extLst>
              <a:ext uri="{FF2B5EF4-FFF2-40B4-BE49-F238E27FC236}">
                <a16:creationId xmlns:a16="http://schemas.microsoft.com/office/drawing/2014/main" id="{EA495603-03F5-D270-B0D7-510786B0F8C7}"/>
              </a:ext>
            </a:extLst>
          </p:cNvPr>
          <p:cNvSpPr txBox="1"/>
          <p:nvPr/>
        </p:nvSpPr>
        <p:spPr>
          <a:xfrm>
            <a:off x="9867" y="3964723"/>
            <a:ext cx="8993258" cy="2862322"/>
          </a:xfrm>
          <a:prstGeom prst="rect">
            <a:avLst/>
          </a:prstGeom>
          <a:noFill/>
        </p:spPr>
        <p:txBody>
          <a:bodyPr wrap="square">
            <a:spAutoFit/>
          </a:bodyPr>
          <a:lstStyle>
            <a:defPPr>
              <a:defRPr lang="pt-BR"/>
            </a:defPPr>
            <a:lvl1pPr algn="r">
              <a:defRPr sz="3200" b="1">
                <a:ln>
                  <a:solidFill>
                    <a:schemeClr val="tx1"/>
                  </a:solidFill>
                </a:ln>
                <a:solidFill>
                  <a:schemeClr val="bg1"/>
                </a:solidFill>
                <a:latin typeface="+mn-lt"/>
                <a:cs typeface="+mn-cs"/>
              </a:defRPr>
            </a:lvl1pPr>
          </a:lstStyle>
          <a:p>
            <a:pPr algn="ctr"/>
            <a:r>
              <a:rPr lang="pt-BR" sz="3600" dirty="0"/>
              <a:t>“Eu lhes darei um novo coração e colocarei em vocês um novo espírito. </a:t>
            </a:r>
          </a:p>
          <a:p>
            <a:pPr algn="ctr"/>
            <a:r>
              <a:rPr lang="pt-BR" sz="3600" dirty="0"/>
              <a:t>Removerei seu coração de pedra </a:t>
            </a:r>
          </a:p>
          <a:p>
            <a:pPr algn="ctr"/>
            <a:r>
              <a:rPr lang="pt-BR" sz="3600" dirty="0"/>
              <a:t>e lhes darei coração de carne” </a:t>
            </a:r>
          </a:p>
          <a:p>
            <a:r>
              <a:rPr lang="pt-BR" sz="3600" b="0" dirty="0"/>
              <a:t>Ezequiel 36:26</a:t>
            </a:r>
            <a:endParaRPr lang="en-AU" sz="3600" b="0" dirty="0"/>
          </a:p>
        </p:txBody>
      </p:sp>
    </p:spTree>
    <p:extLst>
      <p:ext uri="{BB962C8B-B14F-4D97-AF65-F5344CB8AC3E}">
        <p14:creationId xmlns:p14="http://schemas.microsoft.com/office/powerpoint/2010/main" val="40408465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F9C04-57CD-EDA3-12CD-CF2B06A4D429}"/>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8A042DF0-C0DA-7934-6EAA-2C2FA87867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8122"/>
            <a:ext cx="9144000" cy="6219878"/>
          </a:xfrm>
          <a:prstGeom prst="rect">
            <a:avLst/>
          </a:prstGeom>
        </p:spPr>
      </p:pic>
      <p:sp>
        <p:nvSpPr>
          <p:cNvPr id="5" name="Espaço Reservado para Texto 4">
            <a:extLst>
              <a:ext uri="{FF2B5EF4-FFF2-40B4-BE49-F238E27FC236}">
                <a16:creationId xmlns:a16="http://schemas.microsoft.com/office/drawing/2014/main" id="{4CD67E53-2961-D3F6-858D-8946A72C73CB}"/>
              </a:ext>
            </a:extLst>
          </p:cNvPr>
          <p:cNvSpPr>
            <a:spLocks noGrp="1"/>
          </p:cNvSpPr>
          <p:nvPr>
            <p:ph type="body" sz="quarter" idx="12"/>
          </p:nvPr>
        </p:nvSpPr>
        <p:spPr>
          <a:xfrm>
            <a:off x="4017555" y="99513"/>
            <a:ext cx="1152128" cy="538609"/>
          </a:xfrm>
          <a:noFill/>
        </p:spPr>
        <p:txBody>
          <a:bodyPr/>
          <a:lstStyle/>
          <a:p>
            <a:r>
              <a:rPr lang="pt-BR" dirty="0"/>
              <a:t>07</a:t>
            </a:r>
          </a:p>
        </p:txBody>
      </p:sp>
      <p:sp>
        <p:nvSpPr>
          <p:cNvPr id="6" name="CaixaDeTexto 5">
            <a:extLst>
              <a:ext uri="{FF2B5EF4-FFF2-40B4-BE49-F238E27FC236}">
                <a16:creationId xmlns:a16="http://schemas.microsoft.com/office/drawing/2014/main" id="{6C32598C-818F-7EFD-3817-F778B67293C8}"/>
              </a:ext>
            </a:extLst>
          </p:cNvPr>
          <p:cNvSpPr txBox="1"/>
          <p:nvPr/>
        </p:nvSpPr>
        <p:spPr>
          <a:xfrm>
            <a:off x="9867" y="4337943"/>
            <a:ext cx="8993258" cy="2308324"/>
          </a:xfrm>
          <a:prstGeom prst="rect">
            <a:avLst/>
          </a:prstGeom>
          <a:noFill/>
        </p:spPr>
        <p:txBody>
          <a:bodyPr wrap="square">
            <a:spAutoFit/>
          </a:bodyPr>
          <a:lstStyle>
            <a:defPPr>
              <a:defRPr lang="pt-BR"/>
            </a:defPPr>
            <a:lvl1pPr algn="r">
              <a:defRPr sz="3200" b="1">
                <a:ln>
                  <a:solidFill>
                    <a:schemeClr val="tx1"/>
                  </a:solidFill>
                </a:ln>
                <a:solidFill>
                  <a:schemeClr val="bg1"/>
                </a:solidFill>
                <a:latin typeface="+mn-lt"/>
                <a:cs typeface="+mn-cs"/>
              </a:defRPr>
            </a:lvl1pPr>
          </a:lstStyle>
          <a:p>
            <a:pPr algn="ctr"/>
            <a:r>
              <a:rPr lang="pt-BR" sz="3600" dirty="0"/>
              <a:t> “Graças a Deus, que nos dá vitória sobre o pecado e sobre a morte por meio de </a:t>
            </a:r>
          </a:p>
          <a:p>
            <a:pPr algn="ctr"/>
            <a:r>
              <a:rPr lang="pt-BR" sz="3600" dirty="0"/>
              <a:t>nosso Senhor Jesus Cristo!” </a:t>
            </a:r>
          </a:p>
          <a:p>
            <a:r>
              <a:rPr lang="pt-BR" sz="3600" dirty="0"/>
              <a:t>1° Coríntios 15:57 	</a:t>
            </a:r>
            <a:endParaRPr lang="en-AU" sz="3600" b="0" dirty="0"/>
          </a:p>
        </p:txBody>
      </p:sp>
    </p:spTree>
    <p:extLst>
      <p:ext uri="{BB962C8B-B14F-4D97-AF65-F5344CB8AC3E}">
        <p14:creationId xmlns:p14="http://schemas.microsoft.com/office/powerpoint/2010/main" val="23709889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7DFB8E-2288-98BA-7F96-2D938579A09C}"/>
            </a:ext>
          </a:extLst>
        </p:cNvPr>
        <p:cNvGrpSpPr/>
        <p:nvPr/>
      </p:nvGrpSpPr>
      <p:grpSpPr>
        <a:xfrm>
          <a:off x="0" y="0"/>
          <a:ext cx="0" cy="0"/>
          <a:chOff x="0" y="0"/>
          <a:chExt cx="0" cy="0"/>
        </a:xfrm>
      </p:grpSpPr>
      <p:pic>
        <p:nvPicPr>
          <p:cNvPr id="12" name="Espaço Reservado para Imagem 11">
            <a:extLst>
              <a:ext uri="{FF2B5EF4-FFF2-40B4-BE49-F238E27FC236}">
                <a16:creationId xmlns:a16="http://schemas.microsoft.com/office/drawing/2014/main" id="{079C2971-DBBF-09AD-C0D4-98868BAE64B5}"/>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7993" r="7993"/>
          <a:stretch>
            <a:fillRect/>
          </a:stretch>
        </p:blipFill>
        <p:spPr>
          <a:prstGeom prst="rect">
            <a:avLst/>
          </a:prstGeom>
        </p:spPr>
      </p:pic>
      <p:sp>
        <p:nvSpPr>
          <p:cNvPr id="10" name="Espaço Reservado para Texto 9">
            <a:extLst>
              <a:ext uri="{FF2B5EF4-FFF2-40B4-BE49-F238E27FC236}">
                <a16:creationId xmlns:a16="http://schemas.microsoft.com/office/drawing/2014/main" id="{80972468-9B29-C18F-07B0-425398E9E5F0}"/>
              </a:ext>
            </a:extLst>
          </p:cNvPr>
          <p:cNvSpPr>
            <a:spLocks noGrp="1"/>
          </p:cNvSpPr>
          <p:nvPr>
            <p:ph type="body" sz="quarter" idx="16"/>
          </p:nvPr>
        </p:nvSpPr>
        <p:spPr/>
        <p:txBody>
          <a:bodyPr/>
          <a:lstStyle/>
          <a:p>
            <a:r>
              <a:rPr lang="pt-BR" i="1" dirty="0">
                <a:solidFill>
                  <a:srgbClr val="000000"/>
                </a:solidFill>
                <a:latin typeface="Century Gothic" panose="020B0502020202020204" pitchFamily="34" charset="0"/>
              </a:rPr>
              <a:t>• Como o pecado nos prende?</a:t>
            </a:r>
          </a:p>
          <a:p>
            <a:endParaRPr lang="pt-BR" i="1" dirty="0">
              <a:solidFill>
                <a:srgbClr val="000000"/>
              </a:solidFill>
              <a:latin typeface="Century Gothic" panose="020B0502020202020204" pitchFamily="34" charset="0"/>
            </a:endParaRPr>
          </a:p>
          <a:p>
            <a:r>
              <a:rPr lang="pt-BR" i="1" dirty="0">
                <a:solidFill>
                  <a:srgbClr val="000000"/>
                </a:solidFill>
                <a:latin typeface="Century Gothic" panose="020B0502020202020204" pitchFamily="34" charset="0"/>
              </a:rPr>
              <a:t>• Como somos envolvidos pelo pecado? </a:t>
            </a:r>
            <a:endParaRPr lang="pt-BR" b="0" dirty="0">
              <a:solidFill>
                <a:srgbClr val="000000"/>
              </a:solidFill>
              <a:latin typeface="Century Gothic" panose="020B0502020202020204" pitchFamily="34" charset="0"/>
            </a:endParaRPr>
          </a:p>
          <a:p>
            <a:endParaRPr lang="pt-BR" b="0" i="1" dirty="0">
              <a:solidFill>
                <a:srgbClr val="000000"/>
              </a:solidFill>
              <a:latin typeface="Century Gothic" panose="020B0502020202020204" pitchFamily="34" charset="0"/>
            </a:endParaRPr>
          </a:p>
          <a:p>
            <a:r>
              <a:rPr lang="pt-BR" i="1" dirty="0">
                <a:solidFill>
                  <a:srgbClr val="000000"/>
                </a:solidFill>
                <a:latin typeface="Century Gothic" panose="020B0502020202020204" pitchFamily="34" charset="0"/>
              </a:rPr>
              <a:t>• O que é tentação? </a:t>
            </a:r>
            <a:endParaRPr lang="pt-BR" b="0" dirty="0">
              <a:solidFill>
                <a:srgbClr val="000000"/>
              </a:solidFill>
              <a:latin typeface="Century Gothic" panose="020B0502020202020204" pitchFamily="34" charset="0"/>
            </a:endParaRPr>
          </a:p>
          <a:p>
            <a:endParaRPr lang="pt-BR" b="0" i="1" dirty="0">
              <a:solidFill>
                <a:srgbClr val="000000"/>
              </a:solidFill>
              <a:latin typeface="Century Gothic" panose="020B0502020202020204" pitchFamily="34" charset="0"/>
            </a:endParaRPr>
          </a:p>
          <a:p>
            <a:r>
              <a:rPr lang="pt-BR" i="1" dirty="0">
                <a:solidFill>
                  <a:srgbClr val="000000"/>
                </a:solidFill>
                <a:latin typeface="Century Gothic" panose="020B0502020202020204" pitchFamily="34" charset="0"/>
              </a:rPr>
              <a:t>• Que tipo de coisas Satanás nos tenta a fazer? </a:t>
            </a:r>
            <a:endParaRPr lang="pt-BR" dirty="0"/>
          </a:p>
          <a:p>
            <a:endParaRPr lang="pt-BR" dirty="0"/>
          </a:p>
        </p:txBody>
      </p:sp>
      <p:sp>
        <p:nvSpPr>
          <p:cNvPr id="7" name="Espaço Reservado para Texto 6">
            <a:extLst>
              <a:ext uri="{FF2B5EF4-FFF2-40B4-BE49-F238E27FC236}">
                <a16:creationId xmlns:a16="http://schemas.microsoft.com/office/drawing/2014/main" id="{6B461E35-91CD-2CA4-C95D-55E4A8BBB5CF}"/>
              </a:ext>
            </a:extLst>
          </p:cNvPr>
          <p:cNvSpPr>
            <a:spLocks noGrp="1"/>
          </p:cNvSpPr>
          <p:nvPr>
            <p:ph type="body" sz="quarter" idx="15"/>
          </p:nvPr>
        </p:nvSpPr>
        <p:spPr/>
        <p:txBody>
          <a:bodyPr/>
          <a:lstStyle/>
          <a:p>
            <a:r>
              <a:rPr lang="pt-BR" dirty="0"/>
              <a:t>Troquem ideias</a:t>
            </a:r>
          </a:p>
        </p:txBody>
      </p:sp>
    </p:spTree>
    <p:extLst>
      <p:ext uri="{BB962C8B-B14F-4D97-AF65-F5344CB8AC3E}">
        <p14:creationId xmlns:p14="http://schemas.microsoft.com/office/powerpoint/2010/main" val="3464627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45CB6E-F115-3504-08EC-9E249CD26A5D}"/>
            </a:ext>
          </a:extLst>
        </p:cNvPr>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345ACD55-B101-A79C-E753-BAC0300C6371}"/>
              </a:ext>
            </a:extLst>
          </p:cNvPr>
          <p:cNvSpPr>
            <a:spLocks noGrp="1"/>
          </p:cNvSpPr>
          <p:nvPr>
            <p:ph type="body" sz="quarter" idx="14"/>
          </p:nvPr>
        </p:nvSpPr>
        <p:spPr/>
        <p:txBody>
          <a:bodyPr/>
          <a:lstStyle/>
          <a:p>
            <a:r>
              <a:rPr lang="pt-BR" dirty="0"/>
              <a:t>07</a:t>
            </a:r>
          </a:p>
        </p:txBody>
      </p:sp>
      <p:sp>
        <p:nvSpPr>
          <p:cNvPr id="8" name="Espaço Reservado para Texto 7">
            <a:extLst>
              <a:ext uri="{FF2B5EF4-FFF2-40B4-BE49-F238E27FC236}">
                <a16:creationId xmlns:a16="http://schemas.microsoft.com/office/drawing/2014/main" id="{868ACCC7-8C20-191C-315C-A3DD151FA135}"/>
              </a:ext>
            </a:extLst>
          </p:cNvPr>
          <p:cNvSpPr>
            <a:spLocks noGrp="1"/>
          </p:cNvSpPr>
          <p:nvPr>
            <p:ph type="body" sz="quarter" idx="17"/>
          </p:nvPr>
        </p:nvSpPr>
        <p:spPr/>
        <p:txBody>
          <a:bodyPr anchor="ctr"/>
          <a:lstStyle/>
          <a:p>
            <a:r>
              <a:rPr lang="pt-BR" i="0" dirty="0"/>
              <a:t>Posso confiar em Deus e em Seu poder</a:t>
            </a:r>
          </a:p>
          <a:p>
            <a:r>
              <a:rPr lang="pt-BR" i="0" dirty="0"/>
              <a:t>para me ajudar quando sou tentado.</a:t>
            </a:r>
            <a:endParaRPr lang="pt-BR" sz="3200" i="0" dirty="0"/>
          </a:p>
        </p:txBody>
      </p:sp>
      <p:pic>
        <p:nvPicPr>
          <p:cNvPr id="4" name="Espaço Reservado para Imagem 3">
            <a:extLst>
              <a:ext uri="{FF2B5EF4-FFF2-40B4-BE49-F238E27FC236}">
                <a16:creationId xmlns:a16="http://schemas.microsoft.com/office/drawing/2014/main" id="{84F582EF-D6FA-ECE5-6489-B13DD8ADF3CA}"/>
              </a:ext>
            </a:extLst>
          </p:cNvPr>
          <p:cNvPicPr>
            <a:picLocks noGrp="1" noChangeAspect="1"/>
          </p:cNvPicPr>
          <p:nvPr>
            <p:ph type="pic" sz="quarter" idx="18"/>
          </p:nvPr>
        </p:nvPicPr>
        <p:blipFill>
          <a:blip r:embed="rId3">
            <a:extLst>
              <a:ext uri="{28A0092B-C50C-407E-A947-70E740481C1C}">
                <a14:useLocalDpi xmlns:a14="http://schemas.microsoft.com/office/drawing/2010/main" val="0"/>
              </a:ext>
            </a:extLst>
          </a:blip>
          <a:srcRect l="473" r="473"/>
          <a:stretch>
            <a:fillRect/>
          </a:stretch>
        </p:blipFill>
        <p:spPr>
          <a:prstGeom prst="rect">
            <a:avLst/>
          </a:prstGeom>
        </p:spPr>
      </p:pic>
    </p:spTree>
    <p:extLst>
      <p:ext uri="{BB962C8B-B14F-4D97-AF65-F5344CB8AC3E}">
        <p14:creationId xmlns:p14="http://schemas.microsoft.com/office/powerpoint/2010/main" val="29853863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546583"/>
        </a:solidFill>
        <a:effectLst/>
      </p:bgPr>
    </p:bg>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31E18EE9-15A9-6A25-D3D8-C6A6A50527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2428167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a:extLst>
            <a:ext uri="{FF2B5EF4-FFF2-40B4-BE49-F238E27FC236}">
              <a16:creationId xmlns:a16="http://schemas.microsoft.com/office/drawing/2014/main" id="{7E314C2D-8551-44E5-9E5A-9983F8BD6DEC}"/>
            </a:ext>
          </a:extLst>
        </p:cNvPr>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1D2965F4-A09A-AD2D-6791-29A8ED068B49}"/>
              </a:ext>
            </a:extLst>
          </p:cNvPr>
          <p:cNvSpPr>
            <a:spLocks noGrp="1"/>
          </p:cNvSpPr>
          <p:nvPr>
            <p:ph type="body" sz="quarter" idx="4294967295"/>
          </p:nvPr>
        </p:nvSpPr>
        <p:spPr>
          <a:xfrm>
            <a:off x="1393825" y="687388"/>
            <a:ext cx="7750175" cy="6119812"/>
          </a:xfrm>
          <a:prstGeom prst="rect">
            <a:avLst/>
          </a:prstGeom>
        </p:spPr>
        <p:txBody>
          <a:bodyPr/>
          <a:lstStyle/>
          <a:p>
            <a:pPr marL="0" indent="0">
              <a:buNone/>
            </a:pPr>
            <a:endParaRPr lang="pt-BR" dirty="0"/>
          </a:p>
          <a:p>
            <a:pPr marL="0" indent="0">
              <a:buNone/>
            </a:pPr>
            <a:r>
              <a:rPr lang="pt-BR" sz="6000" b="1" dirty="0"/>
              <a:t> </a:t>
            </a:r>
            <a:r>
              <a:rPr lang="pt-BR" sz="6000" dirty="0">
                <a:latin typeface="Arial Black" panose="020B0A04020102020204" pitchFamily="34" charset="0"/>
              </a:rPr>
              <a:t>Tentação:</a:t>
            </a:r>
            <a:endParaRPr lang="pt-BR" sz="2000" dirty="0">
              <a:latin typeface="Arial Black" panose="020B0A04020102020204" pitchFamily="34" charset="0"/>
            </a:endParaRPr>
          </a:p>
          <a:p>
            <a:pPr marL="0" indent="0">
              <a:buNone/>
            </a:pPr>
            <a:endParaRPr lang="pt-BR" sz="2000" b="1" dirty="0">
              <a:latin typeface="Arial Black" panose="020B0A04020102020204" pitchFamily="34" charset="0"/>
            </a:endParaRPr>
          </a:p>
          <a:p>
            <a:pPr marL="0" indent="0">
              <a:buNone/>
            </a:pPr>
            <a:r>
              <a:rPr lang="pt-BR" b="1" dirty="0"/>
              <a:t>Querer fazer algo que não é correto. Tentação não é o mesmo que pecado; pecado é quando escolhemos atender ao desejo despertado pela tentação. A tentação nos coloca em risco de nos afastarmos de Deus. </a:t>
            </a:r>
            <a:r>
              <a:rPr lang="pt-BR" dirty="0"/>
              <a:t>	</a:t>
            </a:r>
          </a:p>
        </p:txBody>
      </p:sp>
    </p:spTree>
    <p:extLst>
      <p:ext uri="{BB962C8B-B14F-4D97-AF65-F5344CB8AC3E}">
        <p14:creationId xmlns:p14="http://schemas.microsoft.com/office/powerpoint/2010/main" val="36333999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Espaço Reservado para Imagem 7">
            <a:extLst>
              <a:ext uri="{FF2B5EF4-FFF2-40B4-BE49-F238E27FC236}">
                <a16:creationId xmlns:a16="http://schemas.microsoft.com/office/drawing/2014/main" id="{197318B0-E500-9BD3-AFC4-13B3B492C5B6}"/>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0555" r="10555"/>
          <a:stretch>
            <a:fillRect/>
          </a:stretch>
        </p:blipFill>
        <p:spPr>
          <a:prstGeom prst="rect">
            <a:avLst/>
          </a:prstGeom>
        </p:spPr>
      </p:pic>
      <p:sp>
        <p:nvSpPr>
          <p:cNvPr id="4" name="CaixaDeTexto 3">
            <a:extLst>
              <a:ext uri="{FF2B5EF4-FFF2-40B4-BE49-F238E27FC236}">
                <a16:creationId xmlns:a16="http://schemas.microsoft.com/office/drawing/2014/main" id="{C21136B2-A502-021F-471A-9D2E95302FFB}"/>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r>
              <a:rPr lang="pt-BR" sz="2300" b="1" dirty="0"/>
              <a:t>Lucas 4:1</a:t>
            </a:r>
          </a:p>
          <a:p>
            <a:endParaRPr lang="pt-BR" sz="2300" b="1" dirty="0"/>
          </a:p>
          <a:p>
            <a:r>
              <a:rPr lang="pt-BR" sz="2400" b="1" dirty="0"/>
              <a:t>¹ E Jesus, cheio do Espírito Santo, voltou do Jordão e foi levado pelo Espírito ao deserto;</a:t>
            </a:r>
          </a:p>
          <a:p>
            <a:endParaRPr lang="pt-BR" sz="2400" b="1" dirty="0"/>
          </a:p>
        </p:txBody>
      </p:sp>
    </p:spTree>
    <p:extLst>
      <p:ext uri="{BB962C8B-B14F-4D97-AF65-F5344CB8AC3E}">
        <p14:creationId xmlns:p14="http://schemas.microsoft.com/office/powerpoint/2010/main" val="3544777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AC6351-E750-3B25-72D4-941E5B15191F}"/>
            </a:ext>
          </a:extLst>
        </p:cNvPr>
        <p:cNvGrpSpPr/>
        <p:nvPr/>
      </p:nvGrpSpPr>
      <p:grpSpPr>
        <a:xfrm>
          <a:off x="0" y="0"/>
          <a:ext cx="0" cy="0"/>
          <a:chOff x="0" y="0"/>
          <a:chExt cx="0" cy="0"/>
        </a:xfrm>
      </p:grpSpPr>
      <p:pic>
        <p:nvPicPr>
          <p:cNvPr id="8" name="Espaço Reservado para Imagem 7">
            <a:extLst>
              <a:ext uri="{FF2B5EF4-FFF2-40B4-BE49-F238E27FC236}">
                <a16:creationId xmlns:a16="http://schemas.microsoft.com/office/drawing/2014/main" id="{9D61BEA4-2B3E-28F7-A346-CE8A29AC1492}"/>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t="6907" b="6907"/>
          <a:stretch>
            <a:fillRect/>
          </a:stretch>
        </p:blipFill>
        <p:spPr>
          <a:prstGeom prst="rect">
            <a:avLst/>
          </a:prstGeom>
        </p:spPr>
      </p:pic>
      <p:sp>
        <p:nvSpPr>
          <p:cNvPr id="4" name="CaixaDeTexto 3">
            <a:extLst>
              <a:ext uri="{FF2B5EF4-FFF2-40B4-BE49-F238E27FC236}">
                <a16:creationId xmlns:a16="http://schemas.microsoft.com/office/drawing/2014/main" id="{BB6692C0-6903-4612-8EF0-CA4B12AB824C}"/>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endParaRPr lang="pt-BR" sz="2400" b="1" dirty="0"/>
          </a:p>
          <a:p>
            <a:pPr algn="ctr"/>
            <a:r>
              <a:rPr lang="pt-BR" sz="2400" b="1" dirty="0"/>
              <a:t>O que vai acontecer com o inimigo?</a:t>
            </a:r>
          </a:p>
          <a:p>
            <a:pPr algn="ctr"/>
            <a:r>
              <a:rPr lang="pt-BR" sz="2400" b="1" dirty="0"/>
              <a:t>Apocalipse 20: 2 e 10</a:t>
            </a:r>
          </a:p>
          <a:p>
            <a:pPr algn="ctr"/>
            <a:endParaRPr lang="pt-BR" sz="2400" b="1" dirty="0"/>
          </a:p>
          <a:p>
            <a:pPr algn="ctr"/>
            <a:r>
              <a:rPr lang="pt-BR" sz="2400" b="1" dirty="0"/>
              <a:t>² Ele prendeu o dragão, a antiga serpente, que é o Diabo e Satanás, e amarrou-o por mil anos.</a:t>
            </a:r>
          </a:p>
          <a:p>
            <a:pPr algn="ctr"/>
            <a:endParaRPr lang="pt-BR" sz="2400" b="1" dirty="0"/>
          </a:p>
          <a:p>
            <a:pPr algn="ctr"/>
            <a:r>
              <a:rPr lang="pt-BR" sz="2400" b="1" dirty="0"/>
              <a:t>¹⁰ E o diabo, que os enganava, foi lançado no lago de fogo e enxofre, onde estão a besta e o falso profeta; e de dia e de noite serão atormentados para todo o sempre.</a:t>
            </a:r>
          </a:p>
        </p:txBody>
      </p:sp>
    </p:spTree>
    <p:extLst>
      <p:ext uri="{BB962C8B-B14F-4D97-AF65-F5344CB8AC3E}">
        <p14:creationId xmlns:p14="http://schemas.microsoft.com/office/powerpoint/2010/main" val="31841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grpId="1"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grpId="1"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1"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par>
                                <p:cTn id="15" presetID="1" presetClass="entr" presetSubtype="0" fill="hold" grpId="1" nodeType="withEffect">
                                  <p:stCondLst>
                                    <p:cond delay="0"/>
                                  </p:stCondLst>
                                  <p:childTnLst>
                                    <p:set>
                                      <p:cBhvr>
                                        <p:cTn id="16"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uiExpand="1" build="allAtOnce"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9781D9-C352-BF16-243B-351E59F6A332}"/>
            </a:ext>
          </a:extLst>
        </p:cNvPr>
        <p:cNvGrpSpPr/>
        <p:nvPr/>
      </p:nvGrpSpPr>
      <p:grpSpPr>
        <a:xfrm>
          <a:off x="0" y="0"/>
          <a:ext cx="0" cy="0"/>
          <a:chOff x="0" y="0"/>
          <a:chExt cx="0" cy="0"/>
        </a:xfrm>
      </p:grpSpPr>
      <p:pic>
        <p:nvPicPr>
          <p:cNvPr id="10" name="Espaço Reservado para Imagem 9">
            <a:extLst>
              <a:ext uri="{FF2B5EF4-FFF2-40B4-BE49-F238E27FC236}">
                <a16:creationId xmlns:a16="http://schemas.microsoft.com/office/drawing/2014/main" id="{369F04CD-E07B-B7C5-5E05-D934F0C26932}"/>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415" r="415"/>
          <a:stretch>
            <a:fillRect/>
          </a:stretch>
        </p:blipFill>
        <p:spPr>
          <a:prstGeom prst="rect">
            <a:avLst/>
          </a:prstGeom>
        </p:spPr>
      </p:pic>
      <p:sp>
        <p:nvSpPr>
          <p:cNvPr id="4" name="CaixaDeTexto 3">
            <a:extLst>
              <a:ext uri="{FF2B5EF4-FFF2-40B4-BE49-F238E27FC236}">
                <a16:creationId xmlns:a16="http://schemas.microsoft.com/office/drawing/2014/main" id="{99911AAC-8181-DE2E-DD49-1A89F2B778B7}"/>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r>
              <a:rPr lang="pt-BR" sz="2400" b="1" dirty="0"/>
              <a:t>A primeira tentação</a:t>
            </a:r>
          </a:p>
          <a:p>
            <a:pPr algn="ctr"/>
            <a:r>
              <a:rPr lang="pt-BR" sz="2400" b="1" dirty="0"/>
              <a:t>Mateus 4:3</a:t>
            </a:r>
          </a:p>
          <a:p>
            <a:endParaRPr lang="pt-BR" sz="2400" b="1" dirty="0"/>
          </a:p>
          <a:p>
            <a:r>
              <a:rPr lang="pt-BR" sz="2400" b="1" dirty="0"/>
              <a:t>³ E, chegando-se a ele o tentador, disse: Se tu és o Filho de Deus, manda que estas pedras se tornem em pães.</a:t>
            </a:r>
          </a:p>
          <a:p>
            <a:pPr algn="ctr"/>
            <a:endParaRPr lang="pt-BR" sz="2400" b="1" dirty="0"/>
          </a:p>
          <a:p>
            <a:pPr algn="ctr"/>
            <a:r>
              <a:rPr lang="pt-BR" sz="2400" b="1" dirty="0"/>
              <a:t>Como Jesus respondeu?</a:t>
            </a:r>
          </a:p>
          <a:p>
            <a:pPr algn="ctr"/>
            <a:r>
              <a:rPr lang="pt-BR" sz="2400" b="1" dirty="0"/>
              <a:t>Mateus 4:4</a:t>
            </a:r>
          </a:p>
          <a:p>
            <a:pPr algn="ctr"/>
            <a:endParaRPr lang="pt-BR" sz="2400" b="1" dirty="0"/>
          </a:p>
          <a:p>
            <a:pPr algn="ctr"/>
            <a:r>
              <a:rPr lang="pt-BR" sz="2400" b="1" dirty="0"/>
              <a:t>⁴ Ele, porém, respondendo, disse: Está escrito: Nem só de pão viverá o homem, mas de toda a palavra que sai da boca de Deus.</a:t>
            </a:r>
          </a:p>
        </p:txBody>
      </p:sp>
    </p:spTree>
    <p:extLst>
      <p:ext uri="{BB962C8B-B14F-4D97-AF65-F5344CB8AC3E}">
        <p14:creationId xmlns:p14="http://schemas.microsoft.com/office/powerpoint/2010/main" val="1129375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0" end="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012340-FA43-0E2B-E338-094F01BE3CAE}"/>
            </a:ext>
          </a:extLst>
        </p:cNvPr>
        <p:cNvGrpSpPr/>
        <p:nvPr/>
      </p:nvGrpSpPr>
      <p:grpSpPr>
        <a:xfrm>
          <a:off x="0" y="0"/>
          <a:ext cx="0" cy="0"/>
          <a:chOff x="0" y="0"/>
          <a:chExt cx="0" cy="0"/>
        </a:xfrm>
      </p:grpSpPr>
      <p:pic>
        <p:nvPicPr>
          <p:cNvPr id="5" name="Imagem 4">
            <a:extLst>
              <a:ext uri="{FF2B5EF4-FFF2-40B4-BE49-F238E27FC236}">
                <a16:creationId xmlns:a16="http://schemas.microsoft.com/office/drawing/2014/main" id="{BB9E0D49-C1B7-4022-49B5-EA8DD3BF2C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5482" y="651992"/>
            <a:ext cx="7772356" cy="6206007"/>
          </a:xfrm>
          <a:prstGeom prst="rect">
            <a:avLst/>
          </a:prstGeom>
        </p:spPr>
      </p:pic>
      <p:sp>
        <p:nvSpPr>
          <p:cNvPr id="4" name="CaixaDeTexto 3">
            <a:extLst>
              <a:ext uri="{FF2B5EF4-FFF2-40B4-BE49-F238E27FC236}">
                <a16:creationId xmlns:a16="http://schemas.microsoft.com/office/drawing/2014/main" id="{2E80C59D-6E7D-904C-2453-3ED4A7800EF1}"/>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r>
              <a:rPr lang="pt-BR" sz="2300" b="1" dirty="0"/>
              <a:t>A segunda tentação</a:t>
            </a:r>
          </a:p>
          <a:p>
            <a:pPr algn="ctr"/>
            <a:r>
              <a:rPr lang="pt-BR" sz="2300" b="1" dirty="0"/>
              <a:t>Mateus 4:5 e 6</a:t>
            </a:r>
          </a:p>
          <a:p>
            <a:pPr algn="ctr"/>
            <a:endParaRPr lang="pt-BR" sz="2300" b="1" dirty="0"/>
          </a:p>
          <a:p>
            <a:pPr algn="ctr"/>
            <a:r>
              <a:rPr lang="pt-BR" sz="2300" b="1" dirty="0"/>
              <a:t>⁵ Então o diabo o transportou à cidade santa, e colocou-o sobre o pináculo do templo,</a:t>
            </a:r>
          </a:p>
          <a:p>
            <a:pPr algn="ctr"/>
            <a:r>
              <a:rPr lang="pt-BR" sz="2300" b="1" dirty="0"/>
              <a:t>⁶ E disse-lhe: Se tu és o Filho de Deus, lança-te de aqui abaixo; porque está escrito: Que aos seus anjos dará ordens a teu respeito, e tomar-te-ão nas mãos, para que nunca tropeces com o teu pé em alguma pedra.</a:t>
            </a:r>
          </a:p>
          <a:p>
            <a:pPr algn="ctr"/>
            <a:endParaRPr lang="pt-BR" sz="2300" b="1" dirty="0"/>
          </a:p>
          <a:p>
            <a:pPr algn="ctr"/>
            <a:r>
              <a:rPr lang="pt-BR" sz="2300" b="1" dirty="0"/>
              <a:t>Como Jesus respondeu?</a:t>
            </a:r>
          </a:p>
          <a:p>
            <a:pPr algn="ctr"/>
            <a:r>
              <a:rPr lang="pt-BR" sz="2300" b="1" dirty="0"/>
              <a:t>Mateus 4:7</a:t>
            </a:r>
          </a:p>
          <a:p>
            <a:pPr algn="ctr"/>
            <a:endParaRPr lang="pt-BR" sz="2300" b="1" dirty="0"/>
          </a:p>
          <a:p>
            <a:pPr algn="ctr"/>
            <a:r>
              <a:rPr lang="pt-BR" sz="2300" b="1" dirty="0"/>
              <a:t>⁷ Disse-lhe Jesus: Também está escrito: Não tentarás o Senhor teu Deus.</a:t>
            </a:r>
          </a:p>
        </p:txBody>
      </p:sp>
    </p:spTree>
    <p:extLst>
      <p:ext uri="{BB962C8B-B14F-4D97-AF65-F5344CB8AC3E}">
        <p14:creationId xmlns:p14="http://schemas.microsoft.com/office/powerpoint/2010/main" val="245663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grpId="1" nodeType="withEffect">
                                  <p:stCondLst>
                                    <p:cond delay="0"/>
                                  </p:stCondLst>
                                  <p:childTnLst>
                                    <p:set>
                                      <p:cBhvr>
                                        <p:cTn id="8" dur="1" fill="hold">
                                          <p:stCondLst>
                                            <p:cond delay="0"/>
                                          </p:stCondLst>
                                        </p:cTn>
                                        <p:tgtEl>
                                          <p:spTgt spid="4">
                                            <p:txEl>
                                              <p:pRg st="0" end="0"/>
                                            </p:txEl>
                                          </p:spTgt>
                                        </p:tgtEl>
                                        <p:attrNameLst>
                                          <p:attrName>style.visibility</p:attrName>
                                        </p:attrNameLst>
                                      </p:cBhvr>
                                      <p:to>
                                        <p:strVal val="visible"/>
                                      </p:to>
                                    </p:set>
                                  </p:childTnLst>
                                </p:cTn>
                              </p:par>
                              <p:par>
                                <p:cTn id="9" presetID="1" presetClass="entr" presetSubtype="0" fill="hold" grpId="1"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1"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par>
                                <p:cTn id="15" presetID="1" presetClass="entr" presetSubtype="0" fill="hold" grpId="1" nodeType="with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1" nodeType="clickEffect">
                                  <p:stCondLst>
                                    <p:cond delay="0"/>
                                  </p:stCondLst>
                                  <p:childTnLst>
                                    <p:set>
                                      <p:cBhvr>
                                        <p:cTn id="20" dur="1" fill="hold">
                                          <p:stCondLst>
                                            <p:cond delay="0"/>
                                          </p:stCondLst>
                                        </p:cTn>
                                        <p:tgtEl>
                                          <p:spTgt spid="4">
                                            <p:txEl>
                                              <p:pRg st="6" end="6"/>
                                            </p:txEl>
                                          </p:spTgt>
                                        </p:tgtEl>
                                        <p:attrNameLst>
                                          <p:attrName>style.visibility</p:attrName>
                                        </p:attrNameLst>
                                      </p:cBhvr>
                                      <p:to>
                                        <p:strVal val="visible"/>
                                      </p:to>
                                    </p:set>
                                  </p:childTnLst>
                                </p:cTn>
                              </p:par>
                              <p:par>
                                <p:cTn id="21" presetID="1" presetClass="entr" presetSubtype="0" fill="hold" grpId="1" nodeType="withEffect">
                                  <p:stCondLst>
                                    <p:cond delay="0"/>
                                  </p:stCondLst>
                                  <p:childTnLst>
                                    <p:set>
                                      <p:cBhvr>
                                        <p:cTn id="22"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1" nodeType="clickEffect">
                                  <p:stCondLst>
                                    <p:cond delay="0"/>
                                  </p:stCondLst>
                                  <p:childTnLst>
                                    <p:set>
                                      <p:cBhvr>
                                        <p:cTn id="26"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uiExpand="1" build="allAtOnce"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C56A65-2C5D-9EBC-D505-D27EFAD2B77B}"/>
            </a:ext>
          </a:extLst>
        </p:cNvPr>
        <p:cNvGrpSpPr/>
        <p:nvPr/>
      </p:nvGrpSpPr>
      <p:grpSpPr>
        <a:xfrm>
          <a:off x="0" y="0"/>
          <a:ext cx="0" cy="0"/>
          <a:chOff x="0" y="0"/>
          <a:chExt cx="0" cy="0"/>
        </a:xfrm>
      </p:grpSpPr>
      <p:pic>
        <p:nvPicPr>
          <p:cNvPr id="7" name="Espaço Reservado para Imagem 6">
            <a:extLst>
              <a:ext uri="{FF2B5EF4-FFF2-40B4-BE49-F238E27FC236}">
                <a16:creationId xmlns:a16="http://schemas.microsoft.com/office/drawing/2014/main" id="{EB986CC1-2446-A5CA-B97A-5088319077FC}"/>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t="10020" b="10020"/>
          <a:stretch>
            <a:fillRect/>
          </a:stretch>
        </p:blipFill>
        <p:spPr>
          <a:prstGeom prst="rect">
            <a:avLst/>
          </a:prstGeom>
        </p:spPr>
      </p:pic>
      <p:sp>
        <p:nvSpPr>
          <p:cNvPr id="2" name="CaixaDeTexto 1">
            <a:extLst>
              <a:ext uri="{FF2B5EF4-FFF2-40B4-BE49-F238E27FC236}">
                <a16:creationId xmlns:a16="http://schemas.microsoft.com/office/drawing/2014/main" id="{1C22867C-2519-FFF3-B6A7-66CAAE0D043A}"/>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r>
              <a:rPr lang="pt-BR" sz="2400" b="1" dirty="0"/>
              <a:t>Terceira Tentação</a:t>
            </a:r>
          </a:p>
          <a:p>
            <a:pPr algn="ctr"/>
            <a:r>
              <a:rPr lang="pt-BR" sz="2400" b="1" dirty="0"/>
              <a:t>Mateus 4:8 e 9</a:t>
            </a:r>
          </a:p>
          <a:p>
            <a:pPr algn="ctr"/>
            <a:endParaRPr lang="pt-BR" sz="2400" b="1" dirty="0"/>
          </a:p>
          <a:p>
            <a:pPr algn="ctr"/>
            <a:r>
              <a:rPr lang="pt-BR" sz="2400" b="1" dirty="0"/>
              <a:t>⁸ Novamente o transportou o diabo a um monte muito alto; e mostrou-lhe todos os reinos do mundo, e a glória deles.</a:t>
            </a:r>
          </a:p>
          <a:p>
            <a:pPr algn="ctr"/>
            <a:r>
              <a:rPr lang="pt-BR" sz="2400" b="1" dirty="0"/>
              <a:t>⁹ E disse-lhe: Tudo isto te darei se, prostrado, me adorares.</a:t>
            </a:r>
          </a:p>
          <a:p>
            <a:pPr algn="ctr"/>
            <a:endParaRPr lang="pt-BR" sz="2400" b="1" dirty="0"/>
          </a:p>
          <a:p>
            <a:pPr algn="ctr"/>
            <a:r>
              <a:rPr lang="pt-BR" sz="2400" b="1" dirty="0"/>
              <a:t>Como Jesus respondeu?</a:t>
            </a:r>
          </a:p>
          <a:p>
            <a:pPr algn="ctr"/>
            <a:r>
              <a:rPr lang="pt-BR" sz="2400" b="1" dirty="0"/>
              <a:t>Mateus 4:10</a:t>
            </a:r>
          </a:p>
          <a:p>
            <a:pPr algn="ctr"/>
            <a:endParaRPr lang="pt-BR" sz="2400" b="1" dirty="0"/>
          </a:p>
          <a:p>
            <a:pPr algn="ctr"/>
            <a:r>
              <a:rPr lang="pt-BR" sz="2400" b="1" dirty="0"/>
              <a:t>¹⁰ Então disse-lhe Jesus: Vai-te, Satanás, porque está escrito: Ao Senhor teu Deus adorarás, e só a ele servirás.</a:t>
            </a:r>
          </a:p>
        </p:txBody>
      </p:sp>
    </p:spTree>
    <p:extLst>
      <p:ext uri="{BB962C8B-B14F-4D97-AF65-F5344CB8AC3E}">
        <p14:creationId xmlns:p14="http://schemas.microsoft.com/office/powerpoint/2010/main" val="1895266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0" end="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allAtOnce"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1422F-1FED-CB83-4033-5F2F237F3830}"/>
            </a:ext>
          </a:extLst>
        </p:cNvPr>
        <p:cNvGrpSpPr/>
        <p:nvPr/>
      </p:nvGrpSpPr>
      <p:grpSpPr>
        <a:xfrm>
          <a:off x="0" y="0"/>
          <a:ext cx="0" cy="0"/>
          <a:chOff x="0" y="0"/>
          <a:chExt cx="0" cy="0"/>
        </a:xfrm>
      </p:grpSpPr>
      <p:pic>
        <p:nvPicPr>
          <p:cNvPr id="6" name="Espaço Reservado para Imagem 5">
            <a:extLst>
              <a:ext uri="{FF2B5EF4-FFF2-40B4-BE49-F238E27FC236}">
                <a16:creationId xmlns:a16="http://schemas.microsoft.com/office/drawing/2014/main" id="{1515AFBD-ABE5-EAAA-1FA3-9BE4912B4B57}"/>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t="481" b="481"/>
          <a:stretch>
            <a:fillRect/>
          </a:stretch>
        </p:blipFill>
        <p:spPr>
          <a:prstGeom prst="rect">
            <a:avLst/>
          </a:prstGeom>
        </p:spPr>
      </p:pic>
      <p:sp>
        <p:nvSpPr>
          <p:cNvPr id="2" name="CaixaDeTexto 1">
            <a:extLst>
              <a:ext uri="{FF2B5EF4-FFF2-40B4-BE49-F238E27FC236}">
                <a16:creationId xmlns:a16="http://schemas.microsoft.com/office/drawing/2014/main" id="{63CA3750-913B-30F0-6893-D5F3F16DA8A3}"/>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endParaRPr lang="pt-BR" sz="2400" b="1" dirty="0"/>
          </a:p>
          <a:p>
            <a:pPr algn="ctr"/>
            <a:r>
              <a:rPr lang="pt-BR" sz="2400" b="1" dirty="0"/>
              <a:t>Marcos 14:38</a:t>
            </a:r>
          </a:p>
          <a:p>
            <a:pPr algn="ctr"/>
            <a:endParaRPr lang="pt-BR" sz="2400" b="1" dirty="0"/>
          </a:p>
          <a:p>
            <a:pPr algn="ctr"/>
            <a:r>
              <a:rPr lang="pt-BR" sz="2400" b="1" dirty="0"/>
              <a:t>³⁸ Vigiai e orai, para que não entreis em tentação; o espírito, na verdade, está pronto, mas a carne é fraca.</a:t>
            </a:r>
          </a:p>
          <a:p>
            <a:pPr algn="ctr"/>
            <a:endParaRPr lang="pt-BR" sz="2400" b="1" dirty="0"/>
          </a:p>
          <a:p>
            <a:pPr algn="ctr"/>
            <a:r>
              <a:rPr lang="pt-BR" sz="2400" b="1" dirty="0"/>
              <a:t>E depois das tentações, o que aconteceu?</a:t>
            </a:r>
          </a:p>
          <a:p>
            <a:pPr algn="ctr"/>
            <a:r>
              <a:rPr lang="pt-BR" sz="2400" b="1" dirty="0"/>
              <a:t>Mateus 4:11</a:t>
            </a:r>
          </a:p>
          <a:p>
            <a:pPr algn="ctr"/>
            <a:endParaRPr lang="pt-BR" sz="2400" b="1" dirty="0"/>
          </a:p>
          <a:p>
            <a:pPr algn="ctr"/>
            <a:r>
              <a:rPr lang="pt-BR" sz="2400" b="1" dirty="0"/>
              <a:t>¹¹ Então o diabo o deixa; e, eis que chegaram os anjos, e o serviam.</a:t>
            </a:r>
          </a:p>
        </p:txBody>
      </p:sp>
    </p:spTree>
    <p:extLst>
      <p:ext uri="{BB962C8B-B14F-4D97-AF65-F5344CB8AC3E}">
        <p14:creationId xmlns:p14="http://schemas.microsoft.com/office/powerpoint/2010/main" val="462528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allAtOnce"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B3B540-3AE8-98D2-FFFE-72974F558B53}"/>
            </a:ext>
          </a:extLst>
        </p:cNvPr>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29522320-E79F-8D29-D27A-FD88C9F9709D}"/>
              </a:ext>
            </a:extLst>
          </p:cNvPr>
          <p:cNvSpPr>
            <a:spLocks noGrp="1"/>
          </p:cNvSpPr>
          <p:nvPr>
            <p:ph type="body" sz="quarter" idx="14"/>
          </p:nvPr>
        </p:nvSpPr>
        <p:spPr/>
        <p:txBody>
          <a:bodyPr/>
          <a:lstStyle/>
          <a:p>
            <a:r>
              <a:rPr lang="pt-BR" dirty="0"/>
              <a:t>07</a:t>
            </a:r>
          </a:p>
        </p:txBody>
      </p:sp>
      <p:sp>
        <p:nvSpPr>
          <p:cNvPr id="8" name="Espaço Reservado para Texto 7">
            <a:extLst>
              <a:ext uri="{FF2B5EF4-FFF2-40B4-BE49-F238E27FC236}">
                <a16:creationId xmlns:a16="http://schemas.microsoft.com/office/drawing/2014/main" id="{67C8633D-E7E3-31A9-1B49-2EB9BEC8FC5A}"/>
              </a:ext>
            </a:extLst>
          </p:cNvPr>
          <p:cNvSpPr>
            <a:spLocks noGrp="1"/>
          </p:cNvSpPr>
          <p:nvPr>
            <p:ph type="body" sz="quarter" idx="17"/>
          </p:nvPr>
        </p:nvSpPr>
        <p:spPr/>
        <p:txBody>
          <a:bodyPr anchor="ctr"/>
          <a:lstStyle/>
          <a:p>
            <a:r>
              <a:rPr lang="pt-BR" i="0" dirty="0"/>
              <a:t>Posso confiar em Deus e em Seu poder</a:t>
            </a:r>
          </a:p>
          <a:p>
            <a:r>
              <a:rPr lang="pt-BR" i="0" dirty="0"/>
              <a:t>para me ajudar quando sou tentado.</a:t>
            </a:r>
            <a:endParaRPr lang="pt-BR" sz="3200" i="0" dirty="0"/>
          </a:p>
        </p:txBody>
      </p:sp>
      <p:pic>
        <p:nvPicPr>
          <p:cNvPr id="4" name="Espaço Reservado para Imagem 3">
            <a:extLst>
              <a:ext uri="{FF2B5EF4-FFF2-40B4-BE49-F238E27FC236}">
                <a16:creationId xmlns:a16="http://schemas.microsoft.com/office/drawing/2014/main" id="{FBF55544-021B-54BB-272E-F1F668A52122}"/>
              </a:ext>
            </a:extLst>
          </p:cNvPr>
          <p:cNvPicPr>
            <a:picLocks noGrp="1" noChangeAspect="1"/>
          </p:cNvPicPr>
          <p:nvPr>
            <p:ph type="pic" sz="quarter" idx="18"/>
          </p:nvPr>
        </p:nvPicPr>
        <p:blipFill>
          <a:blip r:embed="rId3">
            <a:extLst>
              <a:ext uri="{28A0092B-C50C-407E-A947-70E740481C1C}">
                <a14:useLocalDpi xmlns:a14="http://schemas.microsoft.com/office/drawing/2010/main" val="0"/>
              </a:ext>
            </a:extLst>
          </a:blip>
          <a:srcRect l="473" r="473"/>
          <a:stretch>
            <a:fillRect/>
          </a:stretch>
        </p:blipFill>
        <p:spPr>
          <a:prstGeom prst="rect">
            <a:avLst/>
          </a:prstGeom>
        </p:spPr>
      </p:pic>
    </p:spTree>
    <p:extLst>
      <p:ext uri="{BB962C8B-B14F-4D97-AF65-F5344CB8AC3E}">
        <p14:creationId xmlns:p14="http://schemas.microsoft.com/office/powerpoint/2010/main" val="55026955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46A875-54F6-C1FC-1063-93F9AE43B71A}"/>
            </a:ext>
          </a:extLst>
        </p:cNvPr>
        <p:cNvGrpSpPr/>
        <p:nvPr/>
      </p:nvGrpSpPr>
      <p:grpSpPr>
        <a:xfrm>
          <a:off x="0" y="0"/>
          <a:ext cx="0" cy="0"/>
          <a:chOff x="0" y="0"/>
          <a:chExt cx="0" cy="0"/>
        </a:xfrm>
      </p:grpSpPr>
      <p:pic>
        <p:nvPicPr>
          <p:cNvPr id="32" name="Espaço Reservado para Imagem 31">
            <a:extLst>
              <a:ext uri="{FF2B5EF4-FFF2-40B4-BE49-F238E27FC236}">
                <a16:creationId xmlns:a16="http://schemas.microsoft.com/office/drawing/2014/main" id="{CDF14D80-CB48-CE87-2B82-8C6D47B4A5B6}"/>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10328" b="10328"/>
          <a:stretch>
            <a:fillRect/>
          </a:stretch>
        </p:blipFill>
        <p:spPr>
          <a:prstGeom prst="rect">
            <a:avLst/>
          </a:prstGeom>
        </p:spPr>
      </p:pic>
      <p:sp>
        <p:nvSpPr>
          <p:cNvPr id="33" name="Espaço Reservado para Texto 3">
            <a:extLst>
              <a:ext uri="{FF2B5EF4-FFF2-40B4-BE49-F238E27FC236}">
                <a16:creationId xmlns:a16="http://schemas.microsoft.com/office/drawing/2014/main" id="{47B0BF4A-092A-6BE8-7674-8FAF24F1468B}"/>
              </a:ext>
            </a:extLst>
          </p:cNvPr>
          <p:cNvSpPr txBox="1">
            <a:spLocks/>
          </p:cNvSpPr>
          <p:nvPr/>
        </p:nvSpPr>
        <p:spPr>
          <a:xfrm>
            <a:off x="4860032" y="740412"/>
            <a:ext cx="369169" cy="6062400"/>
          </a:xfrm>
          <a:prstGeom prst="rect">
            <a:avLst/>
          </a:prstGeom>
          <a:solidFill>
            <a:schemeClr val="bg1">
              <a:alpha val="50000"/>
            </a:schemeClr>
          </a:solidFill>
        </p:spPr>
        <p:txBody>
          <a:bodyPr/>
          <a:lstStyle>
            <a:lvl1pPr marL="342900" indent="-342900" algn="l" rtl="0" eaLnBrk="0" fontAlgn="base" hangingPunct="0">
              <a:spcBef>
                <a:spcPct val="20000"/>
              </a:spcBef>
              <a:spcAft>
                <a:spcPct val="0"/>
              </a:spcAft>
              <a:buFont typeface="Arial" panose="020B0604020202020204" pitchFamily="34" charset="0"/>
              <a:buNone/>
              <a:defRPr sz="2800" b="1"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200" indent="-457200">
              <a:buFont typeface="Wingdings" panose="05000000000000000000" pitchFamily="2" charset="2"/>
              <a:buChar char="Ø"/>
            </a:pPr>
            <a:endParaRPr lang="pt-BR" dirty="0"/>
          </a:p>
        </p:txBody>
      </p:sp>
      <p:sp>
        <p:nvSpPr>
          <p:cNvPr id="5" name="Espaço Reservado para Texto 3">
            <a:extLst>
              <a:ext uri="{FF2B5EF4-FFF2-40B4-BE49-F238E27FC236}">
                <a16:creationId xmlns:a16="http://schemas.microsoft.com/office/drawing/2014/main" id="{50670BEF-7DAF-929F-779A-204AD050544C}"/>
              </a:ext>
            </a:extLst>
          </p:cNvPr>
          <p:cNvSpPr txBox="1">
            <a:spLocks/>
          </p:cNvSpPr>
          <p:nvPr/>
        </p:nvSpPr>
        <p:spPr>
          <a:xfrm>
            <a:off x="5212800" y="701445"/>
            <a:ext cx="3880800" cy="6062400"/>
          </a:xfrm>
          <a:prstGeom prst="rect">
            <a:avLst/>
          </a:prstGeom>
          <a:solidFill>
            <a:schemeClr val="bg1">
              <a:alpha val="50000"/>
            </a:schemeClr>
          </a:solidFill>
        </p:spPr>
        <p:txBody>
          <a:bodyPr/>
          <a:lstStyle>
            <a:lvl1pPr marL="342900" indent="-342900" algn="l" rtl="0" eaLnBrk="0" fontAlgn="base" hangingPunct="0">
              <a:spcBef>
                <a:spcPct val="20000"/>
              </a:spcBef>
              <a:spcAft>
                <a:spcPct val="0"/>
              </a:spcAft>
              <a:buFont typeface="Arial" panose="020B0604020202020204" pitchFamily="34" charset="0"/>
              <a:buNone/>
              <a:defRPr sz="2800" b="1"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200" indent="-457200">
              <a:buFont typeface="Wingdings" panose="05000000000000000000" pitchFamily="2" charset="2"/>
              <a:buChar char="Ø"/>
            </a:pPr>
            <a:r>
              <a:rPr lang="pt-BR" dirty="0"/>
              <a:t>Efésios 4:32</a:t>
            </a:r>
          </a:p>
          <a:p>
            <a:pPr marL="457200" indent="-457200">
              <a:buFont typeface="Wingdings" panose="05000000000000000000" pitchFamily="2" charset="2"/>
              <a:buChar char="Ø"/>
            </a:pPr>
            <a:r>
              <a:rPr lang="pt-BR" dirty="0"/>
              <a:t>Provérbios 21:26</a:t>
            </a:r>
          </a:p>
          <a:p>
            <a:pPr marL="457200" indent="-457200">
              <a:buFont typeface="Wingdings" panose="05000000000000000000" pitchFamily="2" charset="2"/>
              <a:buChar char="Ø"/>
            </a:pPr>
            <a:r>
              <a:rPr lang="pt-BR" dirty="0"/>
              <a:t>Êxodo 20:12</a:t>
            </a:r>
          </a:p>
          <a:p>
            <a:pPr marL="457200" indent="-457200">
              <a:buFont typeface="Wingdings" panose="05000000000000000000" pitchFamily="2" charset="2"/>
              <a:buChar char="Ø"/>
            </a:pPr>
            <a:r>
              <a:rPr lang="pt-BR" dirty="0"/>
              <a:t>Êxodo 20:15</a:t>
            </a:r>
          </a:p>
          <a:p>
            <a:pPr marL="457200" indent="-457200">
              <a:buFont typeface="Wingdings" panose="05000000000000000000" pitchFamily="2" charset="2"/>
              <a:buChar char="Ø"/>
            </a:pPr>
            <a:r>
              <a:rPr lang="pt-BR" dirty="0"/>
              <a:t>Provérbios 12:22</a:t>
            </a:r>
          </a:p>
          <a:p>
            <a:pPr marL="457200" indent="-457200">
              <a:buFont typeface="Wingdings" panose="05000000000000000000" pitchFamily="2" charset="2"/>
              <a:buChar char="Ø"/>
            </a:pPr>
            <a:r>
              <a:rPr lang="pt-BR" dirty="0"/>
              <a:t>Hebreus 13:16</a:t>
            </a:r>
          </a:p>
          <a:p>
            <a:pPr marL="457200" indent="-457200">
              <a:buFont typeface="Wingdings" panose="05000000000000000000" pitchFamily="2" charset="2"/>
              <a:buChar char="Ø"/>
            </a:pPr>
            <a:endParaRPr lang="pt-BR" dirty="0"/>
          </a:p>
        </p:txBody>
      </p:sp>
      <p:sp>
        <p:nvSpPr>
          <p:cNvPr id="4" name="Espaço Reservado para Texto 3">
            <a:extLst>
              <a:ext uri="{FF2B5EF4-FFF2-40B4-BE49-F238E27FC236}">
                <a16:creationId xmlns:a16="http://schemas.microsoft.com/office/drawing/2014/main" id="{FE352C62-4CF4-CEF4-8380-D0594C9E4267}"/>
              </a:ext>
            </a:extLst>
          </p:cNvPr>
          <p:cNvSpPr>
            <a:spLocks noGrp="1"/>
          </p:cNvSpPr>
          <p:nvPr>
            <p:ph type="body" sz="quarter" idx="16"/>
          </p:nvPr>
        </p:nvSpPr>
        <p:spPr>
          <a:xfrm>
            <a:off x="1332000" y="720000"/>
            <a:ext cx="3528032" cy="6062400"/>
          </a:xfrm>
        </p:spPr>
        <p:txBody>
          <a:bodyPr/>
          <a:lstStyle/>
          <a:p>
            <a:pPr marL="457200" indent="-457200">
              <a:buFont typeface="Wingdings" panose="05000000000000000000" pitchFamily="2" charset="2"/>
              <a:buChar char="Ø"/>
            </a:pPr>
            <a:r>
              <a:rPr lang="pt-BR" dirty="0"/>
              <a:t>Contar uma mentira</a:t>
            </a:r>
          </a:p>
          <a:p>
            <a:pPr marL="457200" indent="-457200">
              <a:buFont typeface="Wingdings" panose="05000000000000000000" pitchFamily="2" charset="2"/>
              <a:buChar char="Ø"/>
            </a:pPr>
            <a:r>
              <a:rPr lang="pt-BR" dirty="0"/>
              <a:t>Roubar</a:t>
            </a:r>
          </a:p>
          <a:p>
            <a:pPr marL="457200" indent="-457200">
              <a:buFont typeface="Wingdings" panose="05000000000000000000" pitchFamily="2" charset="2"/>
              <a:buChar char="Ø"/>
            </a:pPr>
            <a:r>
              <a:rPr lang="pt-BR" dirty="0"/>
              <a:t>Ser Egoísta</a:t>
            </a:r>
          </a:p>
          <a:p>
            <a:pPr marL="457200" indent="-457200">
              <a:buFont typeface="Wingdings" panose="05000000000000000000" pitchFamily="2" charset="2"/>
              <a:buChar char="Ø"/>
            </a:pPr>
            <a:r>
              <a:rPr lang="pt-BR" dirty="0"/>
              <a:t>Desobedecer aos seus pais</a:t>
            </a:r>
          </a:p>
          <a:p>
            <a:pPr marL="457200" indent="-457200">
              <a:buFont typeface="Wingdings" panose="05000000000000000000" pitchFamily="2" charset="2"/>
              <a:buChar char="Ø"/>
            </a:pPr>
            <a:r>
              <a:rPr lang="pt-BR" dirty="0"/>
              <a:t>Ser maldoso com alguém</a:t>
            </a:r>
          </a:p>
          <a:p>
            <a:pPr marL="457200" indent="-457200">
              <a:buFont typeface="Wingdings" panose="05000000000000000000" pitchFamily="2" charset="2"/>
              <a:buChar char="Ø"/>
            </a:pPr>
            <a:r>
              <a:rPr lang="pt-BR" dirty="0"/>
              <a:t>Querer algo que pertence a outra pessoa</a:t>
            </a:r>
          </a:p>
          <a:p>
            <a:endParaRPr lang="pt-BR" dirty="0"/>
          </a:p>
        </p:txBody>
      </p:sp>
      <p:cxnSp>
        <p:nvCxnSpPr>
          <p:cNvPr id="12" name="Conector de Seta Reta 11">
            <a:extLst>
              <a:ext uri="{FF2B5EF4-FFF2-40B4-BE49-F238E27FC236}">
                <a16:creationId xmlns:a16="http://schemas.microsoft.com/office/drawing/2014/main" id="{F4CA5385-91C4-6205-F22D-32984F87FC3C}"/>
              </a:ext>
            </a:extLst>
          </p:cNvPr>
          <p:cNvCxnSpPr>
            <a:cxnSpLocks/>
          </p:cNvCxnSpPr>
          <p:nvPr/>
        </p:nvCxnSpPr>
        <p:spPr>
          <a:xfrm>
            <a:off x="3707904" y="1052736"/>
            <a:ext cx="1656184" cy="1944216"/>
          </a:xfrm>
          <a:prstGeom prst="straightConnector1">
            <a:avLst/>
          </a:prstGeom>
          <a:ln w="76200">
            <a:solidFill>
              <a:srgbClr val="1F497D"/>
            </a:solidFill>
            <a:tailEnd type="triangle"/>
          </a:ln>
        </p:spPr>
        <p:style>
          <a:lnRef idx="1">
            <a:schemeClr val="accent2"/>
          </a:lnRef>
          <a:fillRef idx="0">
            <a:schemeClr val="accent2"/>
          </a:fillRef>
          <a:effectRef idx="0">
            <a:schemeClr val="accent2"/>
          </a:effectRef>
          <a:fontRef idx="minor">
            <a:schemeClr val="tx1"/>
          </a:fontRef>
        </p:style>
      </p:cxnSp>
      <p:cxnSp>
        <p:nvCxnSpPr>
          <p:cNvPr id="13" name="Conector de Seta Reta 12">
            <a:extLst>
              <a:ext uri="{FF2B5EF4-FFF2-40B4-BE49-F238E27FC236}">
                <a16:creationId xmlns:a16="http://schemas.microsoft.com/office/drawing/2014/main" id="{E5FE3B4C-8AEB-B82A-341B-86F219F66A53}"/>
              </a:ext>
            </a:extLst>
          </p:cNvPr>
          <p:cNvCxnSpPr>
            <a:cxnSpLocks/>
          </p:cNvCxnSpPr>
          <p:nvPr/>
        </p:nvCxnSpPr>
        <p:spPr>
          <a:xfrm>
            <a:off x="3211120" y="1988840"/>
            <a:ext cx="2152968" cy="504056"/>
          </a:xfrm>
          <a:prstGeom prst="straightConnector1">
            <a:avLst/>
          </a:prstGeom>
          <a:ln w="76200">
            <a:solidFill>
              <a:srgbClr val="4BACC6"/>
            </a:solidFill>
            <a:tailEnd type="triangle"/>
          </a:ln>
        </p:spPr>
        <p:style>
          <a:lnRef idx="1">
            <a:schemeClr val="accent2"/>
          </a:lnRef>
          <a:fillRef idx="0">
            <a:schemeClr val="accent2"/>
          </a:fillRef>
          <a:effectRef idx="0">
            <a:schemeClr val="accent2"/>
          </a:effectRef>
          <a:fontRef idx="minor">
            <a:schemeClr val="tx1"/>
          </a:fontRef>
        </p:style>
      </p:cxnSp>
      <p:cxnSp>
        <p:nvCxnSpPr>
          <p:cNvPr id="16" name="Conector de Seta Reta 15">
            <a:extLst>
              <a:ext uri="{FF2B5EF4-FFF2-40B4-BE49-F238E27FC236}">
                <a16:creationId xmlns:a16="http://schemas.microsoft.com/office/drawing/2014/main" id="{C3B6184D-D04E-44C6-91D1-A09DD335858C}"/>
              </a:ext>
            </a:extLst>
          </p:cNvPr>
          <p:cNvCxnSpPr>
            <a:cxnSpLocks/>
          </p:cNvCxnSpPr>
          <p:nvPr/>
        </p:nvCxnSpPr>
        <p:spPr>
          <a:xfrm>
            <a:off x="3556616" y="2492896"/>
            <a:ext cx="1807472" cy="1008112"/>
          </a:xfrm>
          <a:prstGeom prst="straightConnector1">
            <a:avLst/>
          </a:prstGeom>
          <a:ln w="76200">
            <a:solidFill>
              <a:srgbClr val="F79646"/>
            </a:solidFill>
            <a:tailEnd type="triangle"/>
          </a:ln>
        </p:spPr>
        <p:style>
          <a:lnRef idx="1">
            <a:schemeClr val="accent2"/>
          </a:lnRef>
          <a:fillRef idx="0">
            <a:schemeClr val="accent2"/>
          </a:fillRef>
          <a:effectRef idx="0">
            <a:schemeClr val="accent2"/>
          </a:effectRef>
          <a:fontRef idx="minor">
            <a:schemeClr val="tx1"/>
          </a:fontRef>
        </p:style>
      </p:cxnSp>
      <p:cxnSp>
        <p:nvCxnSpPr>
          <p:cNvPr id="20" name="Conector de Seta Reta 19">
            <a:extLst>
              <a:ext uri="{FF2B5EF4-FFF2-40B4-BE49-F238E27FC236}">
                <a16:creationId xmlns:a16="http://schemas.microsoft.com/office/drawing/2014/main" id="{73CE9A8C-45F8-66E8-84C3-884FFA6CE9D6}"/>
              </a:ext>
            </a:extLst>
          </p:cNvPr>
          <p:cNvCxnSpPr>
            <a:cxnSpLocks/>
          </p:cNvCxnSpPr>
          <p:nvPr/>
        </p:nvCxnSpPr>
        <p:spPr>
          <a:xfrm flipV="1">
            <a:off x="3419872" y="1910850"/>
            <a:ext cx="2008772" cy="1518150"/>
          </a:xfrm>
          <a:prstGeom prst="straightConnector1">
            <a:avLst/>
          </a:prstGeom>
          <a:ln w="76200">
            <a:solidFill>
              <a:srgbClr val="00B050"/>
            </a:solidFill>
            <a:tailEnd type="triangle"/>
          </a:ln>
        </p:spPr>
        <p:style>
          <a:lnRef idx="1">
            <a:schemeClr val="accent2"/>
          </a:lnRef>
          <a:fillRef idx="0">
            <a:schemeClr val="accent2"/>
          </a:fillRef>
          <a:effectRef idx="0">
            <a:schemeClr val="accent2"/>
          </a:effectRef>
          <a:fontRef idx="minor">
            <a:schemeClr val="tx1"/>
          </a:fontRef>
        </p:style>
      </p:cxnSp>
      <p:cxnSp>
        <p:nvCxnSpPr>
          <p:cNvPr id="23" name="Conector de Seta Reta 22">
            <a:extLst>
              <a:ext uri="{FF2B5EF4-FFF2-40B4-BE49-F238E27FC236}">
                <a16:creationId xmlns:a16="http://schemas.microsoft.com/office/drawing/2014/main" id="{7877870B-9A92-CCCE-AB3F-59281CDED320}"/>
              </a:ext>
            </a:extLst>
          </p:cNvPr>
          <p:cNvCxnSpPr>
            <a:cxnSpLocks/>
          </p:cNvCxnSpPr>
          <p:nvPr/>
        </p:nvCxnSpPr>
        <p:spPr>
          <a:xfrm flipV="1">
            <a:off x="3178317" y="938742"/>
            <a:ext cx="2185771" cy="3456882"/>
          </a:xfrm>
          <a:prstGeom prst="straightConnector1">
            <a:avLst/>
          </a:prstGeom>
          <a:ln w="76200">
            <a:solidFill>
              <a:srgbClr val="8064A2"/>
            </a:solidFill>
            <a:tailEnd type="triangle"/>
          </a:ln>
        </p:spPr>
        <p:style>
          <a:lnRef idx="1">
            <a:schemeClr val="accent2"/>
          </a:lnRef>
          <a:fillRef idx="0">
            <a:schemeClr val="accent2"/>
          </a:fillRef>
          <a:effectRef idx="0">
            <a:schemeClr val="accent2"/>
          </a:effectRef>
          <a:fontRef idx="minor">
            <a:schemeClr val="tx1"/>
          </a:fontRef>
        </p:style>
      </p:cxnSp>
      <p:cxnSp>
        <p:nvCxnSpPr>
          <p:cNvPr id="25" name="Conector de Seta Reta 24">
            <a:extLst>
              <a:ext uri="{FF2B5EF4-FFF2-40B4-BE49-F238E27FC236}">
                <a16:creationId xmlns:a16="http://schemas.microsoft.com/office/drawing/2014/main" id="{104843FE-ABEF-EBCA-7F98-91866C90139D}"/>
              </a:ext>
            </a:extLst>
          </p:cNvPr>
          <p:cNvCxnSpPr>
            <a:cxnSpLocks/>
          </p:cNvCxnSpPr>
          <p:nvPr/>
        </p:nvCxnSpPr>
        <p:spPr>
          <a:xfrm flipV="1">
            <a:off x="3194718" y="1497834"/>
            <a:ext cx="2169370" cy="4293903"/>
          </a:xfrm>
          <a:prstGeom prst="straightConnector1">
            <a:avLst/>
          </a:prstGeom>
          <a:ln w="76200">
            <a:solidFill>
              <a:srgbClr val="BE4B48"/>
            </a:solidFill>
            <a:tailEnd type="triangle"/>
          </a:ln>
        </p:spPr>
        <p:style>
          <a:lnRef idx="1">
            <a:schemeClr val="accent2"/>
          </a:lnRef>
          <a:fillRef idx="0">
            <a:schemeClr val="accent2"/>
          </a:fillRef>
          <a:effectRef idx="0">
            <a:schemeClr val="accent2"/>
          </a:effectRef>
          <a:fontRef idx="minor">
            <a:schemeClr val="tx1"/>
          </a:fontRef>
        </p:style>
      </p:cxnSp>
      <p:sp>
        <p:nvSpPr>
          <p:cNvPr id="57347" name="Espaço Reservado para Texto 1">
            <a:extLst>
              <a:ext uri="{FF2B5EF4-FFF2-40B4-BE49-F238E27FC236}">
                <a16:creationId xmlns:a16="http://schemas.microsoft.com/office/drawing/2014/main" id="{9BDACF96-89AC-CE3F-538E-28CA220BDC66}"/>
              </a:ext>
            </a:extLst>
          </p:cNvPr>
          <p:cNvSpPr>
            <a:spLocks noGrp="1"/>
          </p:cNvSpPr>
          <p:nvPr>
            <p:ph type="body" sz="quarter" idx="15"/>
          </p:nvPr>
        </p:nvSpPr>
        <p:spPr bwMode="auto">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defRPr/>
            </a:pPr>
            <a:r>
              <a:rPr lang="pt-BR" sz="3600" dirty="0">
                <a:ln w="10541" cmpd="sng">
                  <a:solidFill>
                    <a:schemeClr val="tx1"/>
                  </a:solidFill>
                  <a:prstDash val="solid"/>
                </a:ln>
              </a:rPr>
              <a:t>Relacione</a:t>
            </a:r>
            <a:endParaRPr lang="pt-BR" dirty="0">
              <a:ln w="10541" cmpd="sng">
                <a:solidFill>
                  <a:schemeClr val="tx1"/>
                </a:solidFill>
                <a:prstDash val="solid"/>
              </a:ln>
            </a:endParaRPr>
          </a:p>
        </p:txBody>
      </p:sp>
      <p:sp>
        <p:nvSpPr>
          <p:cNvPr id="37" name="Retângulo 36">
            <a:extLst>
              <a:ext uri="{FF2B5EF4-FFF2-40B4-BE49-F238E27FC236}">
                <a16:creationId xmlns:a16="http://schemas.microsoft.com/office/drawing/2014/main" id="{98754A2D-DB7E-9E31-52E6-400BC6D50244}"/>
              </a:ext>
            </a:extLst>
          </p:cNvPr>
          <p:cNvSpPr/>
          <p:nvPr/>
        </p:nvSpPr>
        <p:spPr>
          <a:xfrm>
            <a:off x="5436590" y="4594495"/>
            <a:ext cx="3681177" cy="193546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2800" b="1" dirty="0">
                <a:solidFill>
                  <a:sysClr val="windowText" lastClr="000000"/>
                </a:solidFill>
              </a:rPr>
              <a:t>Relacione cada tentação com um verso bíblico que pode nos ajudar a vencer a tentação</a:t>
            </a:r>
          </a:p>
        </p:txBody>
      </p:sp>
    </p:spTree>
    <p:extLst>
      <p:ext uri="{BB962C8B-B14F-4D97-AF65-F5344CB8AC3E}">
        <p14:creationId xmlns:p14="http://schemas.microsoft.com/office/powerpoint/2010/main" val="541489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
                                            <p:bg/>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
                                            <p:txEl>
                                              <p:pRg st="0" end="0"/>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
                                            <p:txEl>
                                              <p:pRg st="1" end="1"/>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
                                            <p:txEl>
                                              <p:pRg st="3" end="3"/>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5">
                                            <p:txEl>
                                              <p:pRg st="5" end="5"/>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childTnLst>
                                </p:cTn>
                              </p:par>
                              <p:par>
                                <p:cTn id="35" presetID="19" presetClass="emph" presetSubtype="0" fill="hold" nodeType="withEffect">
                                  <p:stCondLst>
                                    <p:cond delay="0"/>
                                  </p:stCondLst>
                                  <p:childTnLst>
                                    <p:animClr clrSpc="rgb" dir="cw">
                                      <p:cBhvr override="childStyle">
                                        <p:cTn id="36" dur="500" fill="hold"/>
                                        <p:tgtEl>
                                          <p:spTgt spid="4">
                                            <p:txEl>
                                              <p:pRg st="0" end="0"/>
                                            </p:txEl>
                                          </p:spTgt>
                                        </p:tgtEl>
                                        <p:attrNameLst>
                                          <p:attrName>style.color</p:attrName>
                                        </p:attrNameLst>
                                      </p:cBhvr>
                                      <p:to>
                                        <a:srgbClr val="1F497D"/>
                                      </p:to>
                                    </p:animClr>
                                    <p:animClr clrSpc="rgb" dir="cw">
                                      <p:cBhvr>
                                        <p:cTn id="37" dur="500" fill="hold"/>
                                        <p:tgtEl>
                                          <p:spTgt spid="4">
                                            <p:txEl>
                                              <p:pRg st="0" end="0"/>
                                            </p:txEl>
                                          </p:spTgt>
                                        </p:tgtEl>
                                        <p:attrNameLst>
                                          <p:attrName>fillcolor</p:attrName>
                                        </p:attrNameLst>
                                      </p:cBhvr>
                                      <p:to>
                                        <a:srgbClr val="1F497D"/>
                                      </p:to>
                                    </p:animClr>
                                    <p:set>
                                      <p:cBhvr>
                                        <p:cTn id="38" dur="500" fill="hold"/>
                                        <p:tgtEl>
                                          <p:spTgt spid="4">
                                            <p:txEl>
                                              <p:pRg st="0" end="0"/>
                                            </p:txEl>
                                          </p:spTgt>
                                        </p:tgtEl>
                                        <p:attrNameLst>
                                          <p:attrName>fill.type</p:attrName>
                                        </p:attrNameLst>
                                      </p:cBhvr>
                                      <p:to>
                                        <p:strVal val="solid"/>
                                      </p:to>
                                    </p:set>
                                    <p:set>
                                      <p:cBhvr>
                                        <p:cTn id="39" dur="500" fill="hold"/>
                                        <p:tgtEl>
                                          <p:spTgt spid="4">
                                            <p:txEl>
                                              <p:pRg st="0" end="0"/>
                                            </p:txEl>
                                          </p:spTgt>
                                        </p:tgtEl>
                                        <p:attrNameLst>
                                          <p:attrName>fill.on</p:attrName>
                                        </p:attrNameLst>
                                      </p:cBhvr>
                                      <p:to>
                                        <p:strVal val="tru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12"/>
                                        </p:tgtEl>
                                        <p:attrNameLst>
                                          <p:attrName>style.visibility</p:attrName>
                                        </p:attrNameLst>
                                      </p:cBhvr>
                                      <p:to>
                                        <p:strVal val="visible"/>
                                      </p:to>
                                    </p:set>
                                  </p:childTnLst>
                                </p:cTn>
                              </p:par>
                              <p:par>
                                <p:cTn id="44" presetID="19" presetClass="emph" presetSubtype="0" fill="hold" nodeType="withEffect">
                                  <p:stCondLst>
                                    <p:cond delay="0"/>
                                  </p:stCondLst>
                                  <p:childTnLst>
                                    <p:animClr clrSpc="rgb" dir="cw">
                                      <p:cBhvr override="childStyle">
                                        <p:cTn id="45" dur="500" fill="hold"/>
                                        <p:tgtEl>
                                          <p:spTgt spid="5">
                                            <p:txEl>
                                              <p:pRg st="4" end="4"/>
                                            </p:txEl>
                                          </p:spTgt>
                                        </p:tgtEl>
                                        <p:attrNameLst>
                                          <p:attrName>style.color</p:attrName>
                                        </p:attrNameLst>
                                      </p:cBhvr>
                                      <p:to>
                                        <a:srgbClr val="1F497D"/>
                                      </p:to>
                                    </p:animClr>
                                    <p:animClr clrSpc="rgb" dir="cw">
                                      <p:cBhvr>
                                        <p:cTn id="46" dur="500" fill="hold"/>
                                        <p:tgtEl>
                                          <p:spTgt spid="5">
                                            <p:txEl>
                                              <p:pRg st="4" end="4"/>
                                            </p:txEl>
                                          </p:spTgt>
                                        </p:tgtEl>
                                        <p:attrNameLst>
                                          <p:attrName>fillcolor</p:attrName>
                                        </p:attrNameLst>
                                      </p:cBhvr>
                                      <p:to>
                                        <a:srgbClr val="1F497D"/>
                                      </p:to>
                                    </p:animClr>
                                    <p:set>
                                      <p:cBhvr>
                                        <p:cTn id="47" dur="500" fill="hold"/>
                                        <p:tgtEl>
                                          <p:spTgt spid="5">
                                            <p:txEl>
                                              <p:pRg st="4" end="4"/>
                                            </p:txEl>
                                          </p:spTgt>
                                        </p:tgtEl>
                                        <p:attrNameLst>
                                          <p:attrName>fill.type</p:attrName>
                                        </p:attrNameLst>
                                      </p:cBhvr>
                                      <p:to>
                                        <p:strVal val="solid"/>
                                      </p:to>
                                    </p:set>
                                    <p:set>
                                      <p:cBhvr>
                                        <p:cTn id="48" dur="500" fill="hold"/>
                                        <p:tgtEl>
                                          <p:spTgt spid="5">
                                            <p:txEl>
                                              <p:pRg st="4" end="4"/>
                                            </p:txEl>
                                          </p:spTgt>
                                        </p:tgtEl>
                                        <p:attrNameLst>
                                          <p:attrName>fill.on</p:attrName>
                                        </p:attrNameLst>
                                      </p:cBhvr>
                                      <p:to>
                                        <p:strVal val="true"/>
                                      </p:to>
                                    </p:set>
                                  </p:childTnLst>
                                </p:cTn>
                              </p:par>
                            </p:childTnLst>
                          </p:cTn>
                        </p:par>
                      </p:childTnLst>
                    </p:cTn>
                  </p:par>
                  <p:par>
                    <p:cTn id="49" fill="hold">
                      <p:stCondLst>
                        <p:cond delay="indefinite"/>
                      </p:stCondLst>
                      <p:childTnLst>
                        <p:par>
                          <p:cTn id="50" fill="hold">
                            <p:stCondLst>
                              <p:cond delay="0"/>
                            </p:stCondLst>
                            <p:childTnLst>
                              <p:par>
                                <p:cTn id="51" presetID="19" presetClass="emph" presetSubtype="0" fill="hold" nodeType="clickEffect">
                                  <p:stCondLst>
                                    <p:cond delay="0"/>
                                  </p:stCondLst>
                                  <p:childTnLst>
                                    <p:animClr clrSpc="rgb" dir="cw">
                                      <p:cBhvr override="childStyle">
                                        <p:cTn id="52" dur="500" fill="hold"/>
                                        <p:tgtEl>
                                          <p:spTgt spid="4">
                                            <p:txEl>
                                              <p:pRg st="1" end="1"/>
                                            </p:txEl>
                                          </p:spTgt>
                                        </p:tgtEl>
                                        <p:attrNameLst>
                                          <p:attrName>style.color</p:attrName>
                                        </p:attrNameLst>
                                      </p:cBhvr>
                                      <p:to>
                                        <a:srgbClr val="4BACC6"/>
                                      </p:to>
                                    </p:animClr>
                                    <p:animClr clrSpc="rgb" dir="cw">
                                      <p:cBhvr>
                                        <p:cTn id="53" dur="500" fill="hold"/>
                                        <p:tgtEl>
                                          <p:spTgt spid="4">
                                            <p:txEl>
                                              <p:pRg st="1" end="1"/>
                                            </p:txEl>
                                          </p:spTgt>
                                        </p:tgtEl>
                                        <p:attrNameLst>
                                          <p:attrName>fillcolor</p:attrName>
                                        </p:attrNameLst>
                                      </p:cBhvr>
                                      <p:to>
                                        <a:srgbClr val="4BACC6"/>
                                      </p:to>
                                    </p:animClr>
                                    <p:set>
                                      <p:cBhvr>
                                        <p:cTn id="54" dur="500" fill="hold"/>
                                        <p:tgtEl>
                                          <p:spTgt spid="4">
                                            <p:txEl>
                                              <p:pRg st="1" end="1"/>
                                            </p:txEl>
                                          </p:spTgt>
                                        </p:tgtEl>
                                        <p:attrNameLst>
                                          <p:attrName>fill.type</p:attrName>
                                        </p:attrNameLst>
                                      </p:cBhvr>
                                      <p:to>
                                        <p:strVal val="solid"/>
                                      </p:to>
                                    </p:set>
                                    <p:set>
                                      <p:cBhvr>
                                        <p:cTn id="55" dur="500" fill="hold"/>
                                        <p:tgtEl>
                                          <p:spTgt spid="4">
                                            <p:txEl>
                                              <p:pRg st="1" end="1"/>
                                            </p:txEl>
                                          </p:spTgt>
                                        </p:tgtEl>
                                        <p:attrNameLst>
                                          <p:attrName>fill.on</p:attrName>
                                        </p:attrNameLst>
                                      </p:cBhvr>
                                      <p:to>
                                        <p:strVal val="true"/>
                                      </p:to>
                                    </p:set>
                                  </p:childTnLst>
                                </p:cTn>
                              </p:par>
                            </p:childTnLst>
                          </p:cTn>
                        </p:par>
                      </p:childTnLst>
                    </p:cTn>
                  </p:par>
                  <p:par>
                    <p:cTn id="56" fill="hold">
                      <p:stCondLst>
                        <p:cond delay="indefinite"/>
                      </p:stCondLst>
                      <p:childTnLst>
                        <p:par>
                          <p:cTn id="57" fill="hold">
                            <p:stCondLst>
                              <p:cond delay="0"/>
                            </p:stCondLst>
                            <p:childTnLst>
                              <p:par>
                                <p:cTn id="58" presetID="19" presetClass="emph" presetSubtype="0" fill="hold" nodeType="clickEffect">
                                  <p:stCondLst>
                                    <p:cond delay="0"/>
                                  </p:stCondLst>
                                  <p:childTnLst>
                                    <p:animClr clrSpc="rgb" dir="cw">
                                      <p:cBhvr override="childStyle">
                                        <p:cTn id="59" dur="500" fill="hold"/>
                                        <p:tgtEl>
                                          <p:spTgt spid="5">
                                            <p:txEl>
                                              <p:pRg st="3" end="3"/>
                                            </p:txEl>
                                          </p:spTgt>
                                        </p:tgtEl>
                                        <p:attrNameLst>
                                          <p:attrName>style.color</p:attrName>
                                        </p:attrNameLst>
                                      </p:cBhvr>
                                      <p:to>
                                        <a:srgbClr val="4BACC6"/>
                                      </p:to>
                                    </p:animClr>
                                    <p:animClr clrSpc="rgb" dir="cw">
                                      <p:cBhvr>
                                        <p:cTn id="60" dur="500" fill="hold"/>
                                        <p:tgtEl>
                                          <p:spTgt spid="5">
                                            <p:txEl>
                                              <p:pRg st="3" end="3"/>
                                            </p:txEl>
                                          </p:spTgt>
                                        </p:tgtEl>
                                        <p:attrNameLst>
                                          <p:attrName>fillcolor</p:attrName>
                                        </p:attrNameLst>
                                      </p:cBhvr>
                                      <p:to>
                                        <a:srgbClr val="4BACC6"/>
                                      </p:to>
                                    </p:animClr>
                                    <p:set>
                                      <p:cBhvr>
                                        <p:cTn id="61" dur="500" fill="hold"/>
                                        <p:tgtEl>
                                          <p:spTgt spid="5">
                                            <p:txEl>
                                              <p:pRg st="3" end="3"/>
                                            </p:txEl>
                                          </p:spTgt>
                                        </p:tgtEl>
                                        <p:attrNameLst>
                                          <p:attrName>fill.type</p:attrName>
                                        </p:attrNameLst>
                                      </p:cBhvr>
                                      <p:to>
                                        <p:strVal val="solid"/>
                                      </p:to>
                                    </p:set>
                                    <p:set>
                                      <p:cBhvr>
                                        <p:cTn id="62" dur="500" fill="hold"/>
                                        <p:tgtEl>
                                          <p:spTgt spid="5">
                                            <p:txEl>
                                              <p:pRg st="3" end="3"/>
                                            </p:txEl>
                                          </p:spTgt>
                                        </p:tgtEl>
                                        <p:attrNameLst>
                                          <p:attrName>fill.on</p:attrName>
                                        </p:attrNameLst>
                                      </p:cBhvr>
                                      <p:to>
                                        <p:strVal val="true"/>
                                      </p:to>
                                    </p:set>
                                  </p:childTnLst>
                                </p:cTn>
                              </p:par>
                              <p:par>
                                <p:cTn id="63" presetID="1" presetClass="entr" presetSubtype="0"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9" presetClass="emph" presetSubtype="0" fill="hold" nodeType="clickEffect">
                                  <p:stCondLst>
                                    <p:cond delay="0"/>
                                  </p:stCondLst>
                                  <p:childTnLst>
                                    <p:animClr clrSpc="rgb" dir="cw">
                                      <p:cBhvr override="childStyle">
                                        <p:cTn id="68" dur="500" fill="hold"/>
                                        <p:tgtEl>
                                          <p:spTgt spid="4">
                                            <p:txEl>
                                              <p:pRg st="2" end="2"/>
                                            </p:txEl>
                                          </p:spTgt>
                                        </p:tgtEl>
                                        <p:attrNameLst>
                                          <p:attrName>style.color</p:attrName>
                                        </p:attrNameLst>
                                      </p:cBhvr>
                                      <p:to>
                                        <a:srgbClr val="F79646"/>
                                      </p:to>
                                    </p:animClr>
                                    <p:animClr clrSpc="rgb" dir="cw">
                                      <p:cBhvr>
                                        <p:cTn id="69" dur="500" fill="hold"/>
                                        <p:tgtEl>
                                          <p:spTgt spid="4">
                                            <p:txEl>
                                              <p:pRg st="2" end="2"/>
                                            </p:txEl>
                                          </p:spTgt>
                                        </p:tgtEl>
                                        <p:attrNameLst>
                                          <p:attrName>fillcolor</p:attrName>
                                        </p:attrNameLst>
                                      </p:cBhvr>
                                      <p:to>
                                        <a:srgbClr val="F79646"/>
                                      </p:to>
                                    </p:animClr>
                                    <p:set>
                                      <p:cBhvr>
                                        <p:cTn id="70" dur="500" fill="hold"/>
                                        <p:tgtEl>
                                          <p:spTgt spid="4">
                                            <p:txEl>
                                              <p:pRg st="2" end="2"/>
                                            </p:txEl>
                                          </p:spTgt>
                                        </p:tgtEl>
                                        <p:attrNameLst>
                                          <p:attrName>fill.type</p:attrName>
                                        </p:attrNameLst>
                                      </p:cBhvr>
                                      <p:to>
                                        <p:strVal val="solid"/>
                                      </p:to>
                                    </p:set>
                                    <p:set>
                                      <p:cBhvr>
                                        <p:cTn id="71" dur="500" fill="hold"/>
                                        <p:tgtEl>
                                          <p:spTgt spid="4">
                                            <p:txEl>
                                              <p:pRg st="2" end="2"/>
                                            </p:txEl>
                                          </p:spTgt>
                                        </p:tgtEl>
                                        <p:attrNameLst>
                                          <p:attrName>fill.on</p:attrName>
                                        </p:attrNameLst>
                                      </p:cBhvr>
                                      <p:to>
                                        <p:strVal val="true"/>
                                      </p:to>
                                    </p:set>
                                  </p:childTnLst>
                                </p:cTn>
                              </p:par>
                            </p:childTnLst>
                          </p:cTn>
                        </p:par>
                      </p:childTnLst>
                    </p:cTn>
                  </p:par>
                  <p:par>
                    <p:cTn id="72" fill="hold">
                      <p:stCondLst>
                        <p:cond delay="indefinite"/>
                      </p:stCondLst>
                      <p:childTnLst>
                        <p:par>
                          <p:cTn id="73" fill="hold">
                            <p:stCondLst>
                              <p:cond delay="0"/>
                            </p:stCondLst>
                            <p:childTnLst>
                              <p:par>
                                <p:cTn id="74" presetID="1" presetClass="entr" presetSubtype="0" fill="hold" nodeType="clickEffect">
                                  <p:stCondLst>
                                    <p:cond delay="0"/>
                                  </p:stCondLst>
                                  <p:childTnLst>
                                    <p:set>
                                      <p:cBhvr>
                                        <p:cTn id="75" dur="1" fill="hold">
                                          <p:stCondLst>
                                            <p:cond delay="0"/>
                                          </p:stCondLst>
                                        </p:cTn>
                                        <p:tgtEl>
                                          <p:spTgt spid="16"/>
                                        </p:tgtEl>
                                        <p:attrNameLst>
                                          <p:attrName>style.visibility</p:attrName>
                                        </p:attrNameLst>
                                      </p:cBhvr>
                                      <p:to>
                                        <p:strVal val="visible"/>
                                      </p:to>
                                    </p:set>
                                  </p:childTnLst>
                                </p:cTn>
                              </p:par>
                              <p:par>
                                <p:cTn id="76" presetID="19" presetClass="emph" presetSubtype="0" fill="hold" nodeType="withEffect">
                                  <p:stCondLst>
                                    <p:cond delay="0"/>
                                  </p:stCondLst>
                                  <p:childTnLst>
                                    <p:animClr clrSpc="rgb" dir="cw">
                                      <p:cBhvr override="childStyle">
                                        <p:cTn id="77" dur="500" fill="hold"/>
                                        <p:tgtEl>
                                          <p:spTgt spid="5">
                                            <p:txEl>
                                              <p:pRg st="5" end="5"/>
                                            </p:txEl>
                                          </p:spTgt>
                                        </p:tgtEl>
                                        <p:attrNameLst>
                                          <p:attrName>style.color</p:attrName>
                                        </p:attrNameLst>
                                      </p:cBhvr>
                                      <p:to>
                                        <a:srgbClr val="F79646"/>
                                      </p:to>
                                    </p:animClr>
                                    <p:animClr clrSpc="rgb" dir="cw">
                                      <p:cBhvr>
                                        <p:cTn id="78" dur="500" fill="hold"/>
                                        <p:tgtEl>
                                          <p:spTgt spid="5">
                                            <p:txEl>
                                              <p:pRg st="5" end="5"/>
                                            </p:txEl>
                                          </p:spTgt>
                                        </p:tgtEl>
                                        <p:attrNameLst>
                                          <p:attrName>fillcolor</p:attrName>
                                        </p:attrNameLst>
                                      </p:cBhvr>
                                      <p:to>
                                        <a:srgbClr val="F79646"/>
                                      </p:to>
                                    </p:animClr>
                                    <p:set>
                                      <p:cBhvr>
                                        <p:cTn id="79" dur="500" fill="hold"/>
                                        <p:tgtEl>
                                          <p:spTgt spid="5">
                                            <p:txEl>
                                              <p:pRg st="5" end="5"/>
                                            </p:txEl>
                                          </p:spTgt>
                                        </p:tgtEl>
                                        <p:attrNameLst>
                                          <p:attrName>fill.type</p:attrName>
                                        </p:attrNameLst>
                                      </p:cBhvr>
                                      <p:to>
                                        <p:strVal val="solid"/>
                                      </p:to>
                                    </p:set>
                                    <p:set>
                                      <p:cBhvr>
                                        <p:cTn id="80" dur="500" fill="hold"/>
                                        <p:tgtEl>
                                          <p:spTgt spid="5">
                                            <p:txEl>
                                              <p:pRg st="5" end="5"/>
                                            </p:txEl>
                                          </p:spTgt>
                                        </p:tgtEl>
                                        <p:attrNameLst>
                                          <p:attrName>fill.on</p:attrName>
                                        </p:attrNameLst>
                                      </p:cBhvr>
                                      <p:to>
                                        <p:strVal val="true"/>
                                      </p:to>
                                    </p:set>
                                  </p:childTnLst>
                                </p:cTn>
                              </p:par>
                            </p:childTnLst>
                          </p:cTn>
                        </p:par>
                      </p:childTnLst>
                    </p:cTn>
                  </p:par>
                  <p:par>
                    <p:cTn id="81" fill="hold">
                      <p:stCondLst>
                        <p:cond delay="indefinite"/>
                      </p:stCondLst>
                      <p:childTnLst>
                        <p:par>
                          <p:cTn id="82" fill="hold">
                            <p:stCondLst>
                              <p:cond delay="0"/>
                            </p:stCondLst>
                            <p:childTnLst>
                              <p:par>
                                <p:cTn id="83" presetID="19" presetClass="emph" presetSubtype="0" fill="hold" nodeType="clickEffect">
                                  <p:stCondLst>
                                    <p:cond delay="0"/>
                                  </p:stCondLst>
                                  <p:childTnLst>
                                    <p:animClr clrSpc="rgb" dir="cw">
                                      <p:cBhvr override="childStyle">
                                        <p:cTn id="84" dur="500" fill="hold"/>
                                        <p:tgtEl>
                                          <p:spTgt spid="4">
                                            <p:txEl>
                                              <p:pRg st="3" end="3"/>
                                            </p:txEl>
                                          </p:spTgt>
                                        </p:tgtEl>
                                        <p:attrNameLst>
                                          <p:attrName>style.color</p:attrName>
                                        </p:attrNameLst>
                                      </p:cBhvr>
                                      <p:to>
                                        <a:srgbClr val="00B050"/>
                                      </p:to>
                                    </p:animClr>
                                    <p:animClr clrSpc="rgb" dir="cw">
                                      <p:cBhvr>
                                        <p:cTn id="85" dur="500" fill="hold"/>
                                        <p:tgtEl>
                                          <p:spTgt spid="4">
                                            <p:txEl>
                                              <p:pRg st="3" end="3"/>
                                            </p:txEl>
                                          </p:spTgt>
                                        </p:tgtEl>
                                        <p:attrNameLst>
                                          <p:attrName>fillcolor</p:attrName>
                                        </p:attrNameLst>
                                      </p:cBhvr>
                                      <p:to>
                                        <a:srgbClr val="00B050"/>
                                      </p:to>
                                    </p:animClr>
                                    <p:set>
                                      <p:cBhvr>
                                        <p:cTn id="86" dur="500" fill="hold"/>
                                        <p:tgtEl>
                                          <p:spTgt spid="4">
                                            <p:txEl>
                                              <p:pRg st="3" end="3"/>
                                            </p:txEl>
                                          </p:spTgt>
                                        </p:tgtEl>
                                        <p:attrNameLst>
                                          <p:attrName>fill.type</p:attrName>
                                        </p:attrNameLst>
                                      </p:cBhvr>
                                      <p:to>
                                        <p:strVal val="solid"/>
                                      </p:to>
                                    </p:set>
                                    <p:set>
                                      <p:cBhvr>
                                        <p:cTn id="87" dur="500" fill="hold"/>
                                        <p:tgtEl>
                                          <p:spTgt spid="4">
                                            <p:txEl>
                                              <p:pRg st="3" end="3"/>
                                            </p:txEl>
                                          </p:spTgt>
                                        </p:tgtEl>
                                        <p:attrNameLst>
                                          <p:attrName>fill.on</p:attrName>
                                        </p:attrNameLst>
                                      </p:cBhvr>
                                      <p:to>
                                        <p:strVal val="true"/>
                                      </p:to>
                                    </p:set>
                                  </p:childTnLst>
                                </p:cTn>
                              </p:par>
                            </p:childTnLst>
                          </p:cTn>
                        </p:par>
                      </p:childTnLst>
                    </p:cTn>
                  </p:par>
                  <p:par>
                    <p:cTn id="88" fill="hold">
                      <p:stCondLst>
                        <p:cond delay="indefinite"/>
                      </p:stCondLst>
                      <p:childTnLst>
                        <p:par>
                          <p:cTn id="89" fill="hold">
                            <p:stCondLst>
                              <p:cond delay="0"/>
                            </p:stCondLst>
                            <p:childTnLst>
                              <p:par>
                                <p:cTn id="90" presetID="19" presetClass="emph" presetSubtype="0" fill="hold" nodeType="clickEffect">
                                  <p:stCondLst>
                                    <p:cond delay="0"/>
                                  </p:stCondLst>
                                  <p:childTnLst>
                                    <p:animClr clrSpc="rgb" dir="cw">
                                      <p:cBhvr override="childStyle">
                                        <p:cTn id="91" dur="500" fill="hold"/>
                                        <p:tgtEl>
                                          <p:spTgt spid="5">
                                            <p:txEl>
                                              <p:pRg st="2" end="2"/>
                                            </p:txEl>
                                          </p:spTgt>
                                        </p:tgtEl>
                                        <p:attrNameLst>
                                          <p:attrName>style.color</p:attrName>
                                        </p:attrNameLst>
                                      </p:cBhvr>
                                      <p:to>
                                        <a:srgbClr val="00B050"/>
                                      </p:to>
                                    </p:animClr>
                                    <p:animClr clrSpc="rgb" dir="cw">
                                      <p:cBhvr>
                                        <p:cTn id="92" dur="500" fill="hold"/>
                                        <p:tgtEl>
                                          <p:spTgt spid="5">
                                            <p:txEl>
                                              <p:pRg st="2" end="2"/>
                                            </p:txEl>
                                          </p:spTgt>
                                        </p:tgtEl>
                                        <p:attrNameLst>
                                          <p:attrName>fillcolor</p:attrName>
                                        </p:attrNameLst>
                                      </p:cBhvr>
                                      <p:to>
                                        <a:srgbClr val="00B050"/>
                                      </p:to>
                                    </p:animClr>
                                    <p:set>
                                      <p:cBhvr>
                                        <p:cTn id="93" dur="500" fill="hold"/>
                                        <p:tgtEl>
                                          <p:spTgt spid="5">
                                            <p:txEl>
                                              <p:pRg st="2" end="2"/>
                                            </p:txEl>
                                          </p:spTgt>
                                        </p:tgtEl>
                                        <p:attrNameLst>
                                          <p:attrName>fill.type</p:attrName>
                                        </p:attrNameLst>
                                      </p:cBhvr>
                                      <p:to>
                                        <p:strVal val="solid"/>
                                      </p:to>
                                    </p:set>
                                    <p:set>
                                      <p:cBhvr>
                                        <p:cTn id="94" dur="500" fill="hold"/>
                                        <p:tgtEl>
                                          <p:spTgt spid="5">
                                            <p:txEl>
                                              <p:pRg st="2" end="2"/>
                                            </p:txEl>
                                          </p:spTgt>
                                        </p:tgtEl>
                                        <p:attrNameLst>
                                          <p:attrName>fill.on</p:attrName>
                                        </p:attrNameLst>
                                      </p:cBhvr>
                                      <p:to>
                                        <p:strVal val="true"/>
                                      </p:to>
                                    </p:set>
                                  </p:childTnLst>
                                </p:cTn>
                              </p:par>
                              <p:par>
                                <p:cTn id="95" presetID="1" presetClass="entr" presetSubtype="0" fill="hold" nodeType="withEffect">
                                  <p:stCondLst>
                                    <p:cond delay="0"/>
                                  </p:stCondLst>
                                  <p:childTnLst>
                                    <p:set>
                                      <p:cBhvr>
                                        <p:cTn id="96" dur="1" fill="hold">
                                          <p:stCondLst>
                                            <p:cond delay="0"/>
                                          </p:stCondLst>
                                        </p:cTn>
                                        <p:tgtEl>
                                          <p:spTgt spid="20"/>
                                        </p:tgtEl>
                                        <p:attrNameLst>
                                          <p:attrName>style.visibility</p:attrName>
                                        </p:attrNameLst>
                                      </p:cBhvr>
                                      <p:to>
                                        <p:strVal val="visible"/>
                                      </p:to>
                                    </p:set>
                                  </p:childTnLst>
                                </p:cTn>
                              </p:par>
                            </p:childTnLst>
                          </p:cTn>
                        </p:par>
                      </p:childTnLst>
                    </p:cTn>
                  </p:par>
                  <p:par>
                    <p:cTn id="97" fill="hold">
                      <p:stCondLst>
                        <p:cond delay="indefinite"/>
                      </p:stCondLst>
                      <p:childTnLst>
                        <p:par>
                          <p:cTn id="98" fill="hold">
                            <p:stCondLst>
                              <p:cond delay="0"/>
                            </p:stCondLst>
                            <p:childTnLst>
                              <p:par>
                                <p:cTn id="99" presetID="19" presetClass="emph" presetSubtype="0" fill="hold" nodeType="clickEffect">
                                  <p:stCondLst>
                                    <p:cond delay="0"/>
                                  </p:stCondLst>
                                  <p:childTnLst>
                                    <p:animClr clrSpc="rgb" dir="cw">
                                      <p:cBhvr override="childStyle">
                                        <p:cTn id="100" dur="500" fill="hold"/>
                                        <p:tgtEl>
                                          <p:spTgt spid="4">
                                            <p:txEl>
                                              <p:pRg st="4" end="4"/>
                                            </p:txEl>
                                          </p:spTgt>
                                        </p:tgtEl>
                                        <p:attrNameLst>
                                          <p:attrName>style.color</p:attrName>
                                        </p:attrNameLst>
                                      </p:cBhvr>
                                      <p:to>
                                        <a:srgbClr val="8064A2"/>
                                      </p:to>
                                    </p:animClr>
                                    <p:animClr clrSpc="rgb" dir="cw">
                                      <p:cBhvr>
                                        <p:cTn id="101" dur="500" fill="hold"/>
                                        <p:tgtEl>
                                          <p:spTgt spid="4">
                                            <p:txEl>
                                              <p:pRg st="4" end="4"/>
                                            </p:txEl>
                                          </p:spTgt>
                                        </p:tgtEl>
                                        <p:attrNameLst>
                                          <p:attrName>fillcolor</p:attrName>
                                        </p:attrNameLst>
                                      </p:cBhvr>
                                      <p:to>
                                        <a:srgbClr val="8064A2"/>
                                      </p:to>
                                    </p:animClr>
                                    <p:set>
                                      <p:cBhvr>
                                        <p:cTn id="102" dur="500" fill="hold"/>
                                        <p:tgtEl>
                                          <p:spTgt spid="4">
                                            <p:txEl>
                                              <p:pRg st="4" end="4"/>
                                            </p:txEl>
                                          </p:spTgt>
                                        </p:tgtEl>
                                        <p:attrNameLst>
                                          <p:attrName>fill.type</p:attrName>
                                        </p:attrNameLst>
                                      </p:cBhvr>
                                      <p:to>
                                        <p:strVal val="solid"/>
                                      </p:to>
                                    </p:set>
                                    <p:set>
                                      <p:cBhvr>
                                        <p:cTn id="103" dur="500" fill="hold"/>
                                        <p:tgtEl>
                                          <p:spTgt spid="4">
                                            <p:txEl>
                                              <p:pRg st="4" end="4"/>
                                            </p:txEl>
                                          </p:spTgt>
                                        </p:tgtEl>
                                        <p:attrNameLst>
                                          <p:attrName>fill.on</p:attrName>
                                        </p:attrNameLst>
                                      </p:cBhvr>
                                      <p:to>
                                        <p:strVal val="true"/>
                                      </p:to>
                                    </p:set>
                                  </p:childTnLst>
                                </p:cTn>
                              </p:par>
                            </p:childTnLst>
                          </p:cTn>
                        </p:par>
                      </p:childTnLst>
                    </p:cTn>
                  </p:par>
                  <p:par>
                    <p:cTn id="104" fill="hold">
                      <p:stCondLst>
                        <p:cond delay="indefinite"/>
                      </p:stCondLst>
                      <p:childTnLst>
                        <p:par>
                          <p:cTn id="105" fill="hold">
                            <p:stCondLst>
                              <p:cond delay="0"/>
                            </p:stCondLst>
                            <p:childTnLst>
                              <p:par>
                                <p:cTn id="106" presetID="1" presetClass="entr" presetSubtype="0" fill="hold" nodeType="clickEffect">
                                  <p:stCondLst>
                                    <p:cond delay="0"/>
                                  </p:stCondLst>
                                  <p:childTnLst>
                                    <p:set>
                                      <p:cBhvr>
                                        <p:cTn id="107" dur="1" fill="hold">
                                          <p:stCondLst>
                                            <p:cond delay="0"/>
                                          </p:stCondLst>
                                        </p:cTn>
                                        <p:tgtEl>
                                          <p:spTgt spid="23"/>
                                        </p:tgtEl>
                                        <p:attrNameLst>
                                          <p:attrName>style.visibility</p:attrName>
                                        </p:attrNameLst>
                                      </p:cBhvr>
                                      <p:to>
                                        <p:strVal val="visible"/>
                                      </p:to>
                                    </p:set>
                                  </p:childTnLst>
                                </p:cTn>
                              </p:par>
                              <p:par>
                                <p:cTn id="108" presetID="19" presetClass="emph" presetSubtype="0" fill="hold" nodeType="withEffect">
                                  <p:stCondLst>
                                    <p:cond delay="0"/>
                                  </p:stCondLst>
                                  <p:childTnLst>
                                    <p:animClr clrSpc="rgb" dir="cw">
                                      <p:cBhvr override="childStyle">
                                        <p:cTn id="109" dur="500" fill="hold"/>
                                        <p:tgtEl>
                                          <p:spTgt spid="5">
                                            <p:txEl>
                                              <p:pRg st="0" end="0"/>
                                            </p:txEl>
                                          </p:spTgt>
                                        </p:tgtEl>
                                        <p:attrNameLst>
                                          <p:attrName>style.color</p:attrName>
                                        </p:attrNameLst>
                                      </p:cBhvr>
                                      <p:to>
                                        <a:srgbClr val="8064A2"/>
                                      </p:to>
                                    </p:animClr>
                                    <p:animClr clrSpc="rgb" dir="cw">
                                      <p:cBhvr>
                                        <p:cTn id="110" dur="500" fill="hold"/>
                                        <p:tgtEl>
                                          <p:spTgt spid="5">
                                            <p:txEl>
                                              <p:pRg st="0" end="0"/>
                                            </p:txEl>
                                          </p:spTgt>
                                        </p:tgtEl>
                                        <p:attrNameLst>
                                          <p:attrName>fillcolor</p:attrName>
                                        </p:attrNameLst>
                                      </p:cBhvr>
                                      <p:to>
                                        <a:srgbClr val="8064A2"/>
                                      </p:to>
                                    </p:animClr>
                                    <p:set>
                                      <p:cBhvr>
                                        <p:cTn id="111" dur="500" fill="hold"/>
                                        <p:tgtEl>
                                          <p:spTgt spid="5">
                                            <p:txEl>
                                              <p:pRg st="0" end="0"/>
                                            </p:txEl>
                                          </p:spTgt>
                                        </p:tgtEl>
                                        <p:attrNameLst>
                                          <p:attrName>fill.type</p:attrName>
                                        </p:attrNameLst>
                                      </p:cBhvr>
                                      <p:to>
                                        <p:strVal val="solid"/>
                                      </p:to>
                                    </p:set>
                                    <p:set>
                                      <p:cBhvr>
                                        <p:cTn id="112" dur="500" fill="hold"/>
                                        <p:tgtEl>
                                          <p:spTgt spid="5">
                                            <p:txEl>
                                              <p:pRg st="0" end="0"/>
                                            </p:txEl>
                                          </p:spTgt>
                                        </p:tgtEl>
                                        <p:attrNameLst>
                                          <p:attrName>fill.on</p:attrName>
                                        </p:attrNameLst>
                                      </p:cBhvr>
                                      <p:to>
                                        <p:strVal val="true"/>
                                      </p:to>
                                    </p:set>
                                  </p:childTnLst>
                                </p:cTn>
                              </p:par>
                            </p:childTnLst>
                          </p:cTn>
                        </p:par>
                      </p:childTnLst>
                    </p:cTn>
                  </p:par>
                  <p:par>
                    <p:cTn id="113" fill="hold">
                      <p:stCondLst>
                        <p:cond delay="indefinite"/>
                      </p:stCondLst>
                      <p:childTnLst>
                        <p:par>
                          <p:cTn id="114" fill="hold">
                            <p:stCondLst>
                              <p:cond delay="0"/>
                            </p:stCondLst>
                            <p:childTnLst>
                              <p:par>
                                <p:cTn id="115" presetID="19" presetClass="emph" presetSubtype="0" fill="hold" nodeType="clickEffect">
                                  <p:stCondLst>
                                    <p:cond delay="0"/>
                                  </p:stCondLst>
                                  <p:childTnLst>
                                    <p:animClr clrSpc="rgb" dir="cw">
                                      <p:cBhvr override="childStyle">
                                        <p:cTn id="116" dur="500" fill="hold"/>
                                        <p:tgtEl>
                                          <p:spTgt spid="4">
                                            <p:txEl>
                                              <p:pRg st="5" end="5"/>
                                            </p:txEl>
                                          </p:spTgt>
                                        </p:tgtEl>
                                        <p:attrNameLst>
                                          <p:attrName>style.color</p:attrName>
                                        </p:attrNameLst>
                                      </p:cBhvr>
                                      <p:to>
                                        <a:srgbClr val="BE4B48"/>
                                      </p:to>
                                    </p:animClr>
                                    <p:animClr clrSpc="rgb" dir="cw">
                                      <p:cBhvr>
                                        <p:cTn id="117" dur="500" fill="hold"/>
                                        <p:tgtEl>
                                          <p:spTgt spid="4">
                                            <p:txEl>
                                              <p:pRg st="5" end="5"/>
                                            </p:txEl>
                                          </p:spTgt>
                                        </p:tgtEl>
                                        <p:attrNameLst>
                                          <p:attrName>fillcolor</p:attrName>
                                        </p:attrNameLst>
                                      </p:cBhvr>
                                      <p:to>
                                        <a:srgbClr val="BE4B48"/>
                                      </p:to>
                                    </p:animClr>
                                    <p:set>
                                      <p:cBhvr>
                                        <p:cTn id="118" dur="500" fill="hold"/>
                                        <p:tgtEl>
                                          <p:spTgt spid="4">
                                            <p:txEl>
                                              <p:pRg st="5" end="5"/>
                                            </p:txEl>
                                          </p:spTgt>
                                        </p:tgtEl>
                                        <p:attrNameLst>
                                          <p:attrName>fill.type</p:attrName>
                                        </p:attrNameLst>
                                      </p:cBhvr>
                                      <p:to>
                                        <p:strVal val="solid"/>
                                      </p:to>
                                    </p:set>
                                    <p:set>
                                      <p:cBhvr>
                                        <p:cTn id="119" dur="500" fill="hold"/>
                                        <p:tgtEl>
                                          <p:spTgt spid="4">
                                            <p:txEl>
                                              <p:pRg st="5" end="5"/>
                                            </p:txEl>
                                          </p:spTgt>
                                        </p:tgtEl>
                                        <p:attrNameLst>
                                          <p:attrName>fill.on</p:attrName>
                                        </p:attrNameLst>
                                      </p:cBhvr>
                                      <p:to>
                                        <p:strVal val="true"/>
                                      </p:to>
                                    </p:set>
                                  </p:childTnLst>
                                </p:cTn>
                              </p:par>
                            </p:childTnLst>
                          </p:cTn>
                        </p:par>
                      </p:childTnLst>
                    </p:cTn>
                  </p:par>
                  <p:par>
                    <p:cTn id="120" fill="hold">
                      <p:stCondLst>
                        <p:cond delay="indefinite"/>
                      </p:stCondLst>
                      <p:childTnLst>
                        <p:par>
                          <p:cTn id="121" fill="hold">
                            <p:stCondLst>
                              <p:cond delay="0"/>
                            </p:stCondLst>
                            <p:childTnLst>
                              <p:par>
                                <p:cTn id="122" presetID="19" presetClass="emph" presetSubtype="0" fill="hold" nodeType="clickEffect">
                                  <p:stCondLst>
                                    <p:cond delay="0"/>
                                  </p:stCondLst>
                                  <p:childTnLst>
                                    <p:animClr clrSpc="rgb" dir="cw">
                                      <p:cBhvr override="childStyle">
                                        <p:cTn id="123" dur="500" fill="hold"/>
                                        <p:tgtEl>
                                          <p:spTgt spid="5">
                                            <p:txEl>
                                              <p:pRg st="1" end="1"/>
                                            </p:txEl>
                                          </p:spTgt>
                                        </p:tgtEl>
                                        <p:attrNameLst>
                                          <p:attrName>style.color</p:attrName>
                                        </p:attrNameLst>
                                      </p:cBhvr>
                                      <p:to>
                                        <a:srgbClr val="BE4B48"/>
                                      </p:to>
                                    </p:animClr>
                                    <p:animClr clrSpc="rgb" dir="cw">
                                      <p:cBhvr>
                                        <p:cTn id="124" dur="500" fill="hold"/>
                                        <p:tgtEl>
                                          <p:spTgt spid="5">
                                            <p:txEl>
                                              <p:pRg st="1" end="1"/>
                                            </p:txEl>
                                          </p:spTgt>
                                        </p:tgtEl>
                                        <p:attrNameLst>
                                          <p:attrName>fillcolor</p:attrName>
                                        </p:attrNameLst>
                                      </p:cBhvr>
                                      <p:to>
                                        <a:srgbClr val="BE4B48"/>
                                      </p:to>
                                    </p:animClr>
                                    <p:set>
                                      <p:cBhvr>
                                        <p:cTn id="125" dur="500" fill="hold"/>
                                        <p:tgtEl>
                                          <p:spTgt spid="5">
                                            <p:txEl>
                                              <p:pRg st="1" end="1"/>
                                            </p:txEl>
                                          </p:spTgt>
                                        </p:tgtEl>
                                        <p:attrNameLst>
                                          <p:attrName>fill.type</p:attrName>
                                        </p:attrNameLst>
                                      </p:cBhvr>
                                      <p:to>
                                        <p:strVal val="solid"/>
                                      </p:to>
                                    </p:set>
                                    <p:set>
                                      <p:cBhvr>
                                        <p:cTn id="126" dur="500" fill="hold"/>
                                        <p:tgtEl>
                                          <p:spTgt spid="5">
                                            <p:txEl>
                                              <p:pRg st="1" end="1"/>
                                            </p:txEl>
                                          </p:spTgt>
                                        </p:tgtEl>
                                        <p:attrNameLst>
                                          <p:attrName>fill.on</p:attrName>
                                        </p:attrNameLst>
                                      </p:cBhvr>
                                      <p:to>
                                        <p:strVal val="true"/>
                                      </p:to>
                                    </p:set>
                                  </p:childTnLst>
                                </p:cTn>
                              </p:par>
                              <p:par>
                                <p:cTn id="127" presetID="1" presetClass="entr" presetSubtype="0" fill="hold" nodeType="withEffect">
                                  <p:stCondLst>
                                    <p:cond delay="0"/>
                                  </p:stCondLst>
                                  <p:childTnLst>
                                    <p:set>
                                      <p:cBhvr>
                                        <p:cTn id="128"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5" grpId="0" uiExpand="1" build="allAtOnce" animBg="1"/>
      <p:bldP spid="4" grpId="0" uiExpand="1" build="p"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37C047-6668-14AF-376F-04C74527EAE2}"/>
            </a:ext>
          </a:extLst>
        </p:cNvPr>
        <p:cNvGrpSpPr/>
        <p:nvPr/>
      </p:nvGrpSpPr>
      <p:grpSpPr>
        <a:xfrm>
          <a:off x="0" y="0"/>
          <a:ext cx="0" cy="0"/>
          <a:chOff x="0" y="0"/>
          <a:chExt cx="0" cy="0"/>
        </a:xfrm>
      </p:grpSpPr>
      <p:pic>
        <p:nvPicPr>
          <p:cNvPr id="32" name="Espaço Reservado para Imagem 31">
            <a:extLst>
              <a:ext uri="{FF2B5EF4-FFF2-40B4-BE49-F238E27FC236}">
                <a16:creationId xmlns:a16="http://schemas.microsoft.com/office/drawing/2014/main" id="{7F0FB61C-2B36-573B-D4FC-D4EF0183C70D}"/>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10328" b="10328"/>
          <a:stretch>
            <a:fillRect/>
          </a:stretch>
        </p:blipFill>
        <p:spPr>
          <a:prstGeom prst="rect">
            <a:avLst/>
          </a:prstGeom>
        </p:spPr>
      </p:pic>
      <p:sp>
        <p:nvSpPr>
          <p:cNvPr id="4" name="Espaço Reservado para Texto 3">
            <a:extLst>
              <a:ext uri="{FF2B5EF4-FFF2-40B4-BE49-F238E27FC236}">
                <a16:creationId xmlns:a16="http://schemas.microsoft.com/office/drawing/2014/main" id="{03759BF5-04CD-18C9-C4B5-E873C532F1B8}"/>
              </a:ext>
            </a:extLst>
          </p:cNvPr>
          <p:cNvSpPr>
            <a:spLocks noGrp="1"/>
          </p:cNvSpPr>
          <p:nvPr>
            <p:ph type="body" sz="quarter" idx="16"/>
          </p:nvPr>
        </p:nvSpPr>
        <p:spPr>
          <a:xfrm>
            <a:off x="1332000" y="720000"/>
            <a:ext cx="7761600" cy="6062400"/>
          </a:xfrm>
        </p:spPr>
        <p:txBody>
          <a:bodyPr/>
          <a:lstStyle/>
          <a:p>
            <a:pPr marL="0" indent="0"/>
            <a:endParaRPr lang="pt-BR" i="1" dirty="0"/>
          </a:p>
          <a:p>
            <a:pPr marL="0" indent="0"/>
            <a:endParaRPr lang="pt-BR" i="1" dirty="0"/>
          </a:p>
          <a:p>
            <a:pPr marL="0" indent="0"/>
            <a:r>
              <a:rPr lang="pt-BR" i="1" dirty="0"/>
              <a:t>Por que você acha que Jesus recitou versos da Bíblia quando foi tentado por Satanás?</a:t>
            </a:r>
            <a:endParaRPr lang="pt-BR" dirty="0"/>
          </a:p>
        </p:txBody>
      </p:sp>
      <p:sp>
        <p:nvSpPr>
          <p:cNvPr id="57347" name="Espaço Reservado para Texto 1">
            <a:extLst>
              <a:ext uri="{FF2B5EF4-FFF2-40B4-BE49-F238E27FC236}">
                <a16:creationId xmlns:a16="http://schemas.microsoft.com/office/drawing/2014/main" id="{AC848EA9-FAD5-CC48-0118-0F8680716633}"/>
              </a:ext>
            </a:extLst>
          </p:cNvPr>
          <p:cNvSpPr>
            <a:spLocks noGrp="1"/>
          </p:cNvSpPr>
          <p:nvPr>
            <p:ph type="body" sz="quarter" idx="15"/>
          </p:nvPr>
        </p:nvSpPr>
        <p:spPr bwMode="auto">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defRPr/>
            </a:pPr>
            <a:r>
              <a:rPr lang="pt-BR" sz="3600" dirty="0">
                <a:ln w="10541" cmpd="sng">
                  <a:solidFill>
                    <a:schemeClr val="tx1"/>
                  </a:solidFill>
                  <a:prstDash val="solid"/>
                </a:ln>
              </a:rPr>
              <a:t>Relacione</a:t>
            </a:r>
            <a:endParaRPr lang="pt-BR" dirty="0">
              <a:ln w="10541" cmpd="sng">
                <a:solidFill>
                  <a:schemeClr val="tx1"/>
                </a:solidFill>
                <a:prstDash val="solid"/>
              </a:ln>
            </a:endParaRPr>
          </a:p>
        </p:txBody>
      </p:sp>
    </p:spTree>
    <p:extLst>
      <p:ext uri="{BB962C8B-B14F-4D97-AF65-F5344CB8AC3E}">
        <p14:creationId xmlns:p14="http://schemas.microsoft.com/office/powerpoint/2010/main" val="205718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9" presetClass="emph" presetSubtype="0" fill="hold" nodeType="clickEffect">
                                  <p:stCondLst>
                                    <p:cond delay="0"/>
                                  </p:stCondLst>
                                  <p:childTnLst>
                                    <p:animClr clrSpc="rgb" dir="cw">
                                      <p:cBhvr override="childStyle">
                                        <p:cTn id="12" dur="500" fill="hold"/>
                                        <p:tgtEl>
                                          <p:spTgt spid="4">
                                            <p:txEl>
                                              <p:pRg st="2" end="2"/>
                                            </p:txEl>
                                          </p:spTgt>
                                        </p:tgtEl>
                                        <p:attrNameLst>
                                          <p:attrName>style.color</p:attrName>
                                        </p:attrNameLst>
                                      </p:cBhvr>
                                      <p:to>
                                        <a:srgbClr val="BE4B48"/>
                                      </p:to>
                                    </p:animClr>
                                    <p:animClr clrSpc="rgb" dir="cw">
                                      <p:cBhvr>
                                        <p:cTn id="13" dur="500" fill="hold"/>
                                        <p:tgtEl>
                                          <p:spTgt spid="4">
                                            <p:txEl>
                                              <p:pRg st="2" end="2"/>
                                            </p:txEl>
                                          </p:spTgt>
                                        </p:tgtEl>
                                        <p:attrNameLst>
                                          <p:attrName>fillcolor</p:attrName>
                                        </p:attrNameLst>
                                      </p:cBhvr>
                                      <p:to>
                                        <a:srgbClr val="BE4B48"/>
                                      </p:to>
                                    </p:animClr>
                                    <p:set>
                                      <p:cBhvr>
                                        <p:cTn id="14" dur="500" fill="hold"/>
                                        <p:tgtEl>
                                          <p:spTgt spid="4">
                                            <p:txEl>
                                              <p:pRg st="2" end="2"/>
                                            </p:txEl>
                                          </p:spTgt>
                                        </p:tgtEl>
                                        <p:attrNameLst>
                                          <p:attrName>fill.type</p:attrName>
                                        </p:attrNameLst>
                                      </p:cBhvr>
                                      <p:to>
                                        <p:strVal val="solid"/>
                                      </p:to>
                                    </p:set>
                                    <p:set>
                                      <p:cBhvr>
                                        <p:cTn id="15" dur="500" fill="hold"/>
                                        <p:tgtEl>
                                          <p:spTgt spid="4">
                                            <p:txEl>
                                              <p:pRg st="2" end="2"/>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Texto 3">
            <a:extLst>
              <a:ext uri="{FF2B5EF4-FFF2-40B4-BE49-F238E27FC236}">
                <a16:creationId xmlns:a16="http://schemas.microsoft.com/office/drawing/2014/main" id="{349AFD8E-B047-F26A-AE90-569E83A261BE}"/>
              </a:ext>
            </a:extLst>
          </p:cNvPr>
          <p:cNvSpPr>
            <a:spLocks noGrp="1"/>
          </p:cNvSpPr>
          <p:nvPr>
            <p:ph type="body" sz="quarter" idx="16"/>
          </p:nvPr>
        </p:nvSpPr>
        <p:spPr/>
        <p:txBody>
          <a:bodyPr/>
          <a:lstStyle/>
          <a:p>
            <a:pPr indent="342900">
              <a:spcBef>
                <a:spcPts val="0"/>
              </a:spcBef>
            </a:pPr>
            <a:endParaRPr lang="pt-BR" i="1" dirty="0"/>
          </a:p>
          <a:p>
            <a:pPr indent="342900">
              <a:spcBef>
                <a:spcPts val="0"/>
              </a:spcBef>
            </a:pPr>
            <a:endParaRPr lang="pt-BR" i="1" dirty="0"/>
          </a:p>
          <a:p>
            <a:pPr indent="342900">
              <a:spcBef>
                <a:spcPts val="0"/>
              </a:spcBef>
            </a:pPr>
            <a:endParaRPr lang="pt-BR" i="1" dirty="0"/>
          </a:p>
          <a:p>
            <a:pPr indent="342900">
              <a:spcBef>
                <a:spcPts val="0"/>
              </a:spcBef>
            </a:pPr>
            <a:r>
              <a:rPr lang="pt-BR" i="1" dirty="0"/>
              <a:t>Jesus venceu Satanás citando palavras da Bíblia. Satanás também nos tenta a desobedecer a Deus e pecar. Ele quer nos afastar de Deus. Mas, quando nos sentimos tentados, podemos seguir o exemplo de Jesus. </a:t>
            </a:r>
            <a:endParaRPr lang="pt-BR" dirty="0"/>
          </a:p>
        </p:txBody>
      </p:sp>
      <p:sp>
        <p:nvSpPr>
          <p:cNvPr id="3" name="Espaço Reservado para Texto 2">
            <a:extLst>
              <a:ext uri="{FF2B5EF4-FFF2-40B4-BE49-F238E27FC236}">
                <a16:creationId xmlns:a16="http://schemas.microsoft.com/office/drawing/2014/main" id="{57755E79-4AFF-A4C3-0ADD-34562F10563B}"/>
              </a:ext>
            </a:extLst>
          </p:cNvPr>
          <p:cNvSpPr>
            <a:spLocks noGrp="1"/>
          </p:cNvSpPr>
          <p:nvPr>
            <p:ph type="body" sz="quarter" idx="15"/>
          </p:nvPr>
        </p:nvSpPr>
        <p:spPr/>
        <p:txBody>
          <a:bodyPr/>
          <a:lstStyle/>
          <a:p>
            <a:r>
              <a:rPr lang="pt-BR" dirty="0"/>
              <a:t>Ponto de Ensino</a:t>
            </a:r>
          </a:p>
        </p:txBody>
      </p:sp>
    </p:spTree>
    <p:extLst>
      <p:ext uri="{BB962C8B-B14F-4D97-AF65-F5344CB8AC3E}">
        <p14:creationId xmlns:p14="http://schemas.microsoft.com/office/powerpoint/2010/main" val="59476648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E69911-D7E1-91F9-7CBF-90FBC1FF9493}"/>
            </a:ext>
          </a:extLst>
        </p:cNvPr>
        <p:cNvGrpSpPr/>
        <p:nvPr/>
      </p:nvGrpSpPr>
      <p:grpSpPr>
        <a:xfrm>
          <a:off x="0" y="0"/>
          <a:ext cx="0" cy="0"/>
          <a:chOff x="0" y="0"/>
          <a:chExt cx="0" cy="0"/>
        </a:xfrm>
      </p:grpSpPr>
      <p:sp>
        <p:nvSpPr>
          <p:cNvPr id="57347" name="Espaço Reservado para Texto 1">
            <a:extLst>
              <a:ext uri="{FF2B5EF4-FFF2-40B4-BE49-F238E27FC236}">
                <a16:creationId xmlns:a16="http://schemas.microsoft.com/office/drawing/2014/main" id="{732430B3-3AE1-17D6-6318-E99809B10E30}"/>
              </a:ext>
            </a:extLst>
          </p:cNvPr>
          <p:cNvSpPr>
            <a:spLocks noGrp="1"/>
          </p:cNvSpPr>
          <p:nvPr>
            <p:ph type="body" sz="quarter" idx="4294967295"/>
          </p:nvPr>
        </p:nvSpPr>
        <p:spPr bwMode="auto">
          <a:xfrm>
            <a:off x="0" y="92075"/>
            <a:ext cx="1441450" cy="4318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ctr">
              <a:defRPr/>
            </a:pPr>
            <a:r>
              <a:rPr lang="pt-BR" sz="3600" dirty="0">
                <a:ln w="10541" cmpd="sng">
                  <a:solidFill>
                    <a:schemeClr val="tx1"/>
                  </a:solidFill>
                  <a:prstDash val="solid"/>
                </a:ln>
              </a:rPr>
              <a:t>01</a:t>
            </a:r>
            <a:endParaRPr lang="pt-BR" dirty="0">
              <a:ln w="10541" cmpd="sng">
                <a:solidFill>
                  <a:schemeClr val="tx1"/>
                </a:solidFill>
                <a:prstDash val="solid"/>
              </a:ln>
            </a:endParaRPr>
          </a:p>
        </p:txBody>
      </p:sp>
      <p:pic>
        <p:nvPicPr>
          <p:cNvPr id="8" name="Espaço Reservado para Imagem 7">
            <a:extLst>
              <a:ext uri="{FF2B5EF4-FFF2-40B4-BE49-F238E27FC236}">
                <a16:creationId xmlns:a16="http://schemas.microsoft.com/office/drawing/2014/main" id="{16932387-10E2-D678-0E21-D89C68C9C4D5}"/>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698" r="698"/>
          <a:stretch>
            <a:fillRect/>
          </a:stretch>
        </p:blipFill>
        <p:spPr>
          <a:prstGeom prst="rect">
            <a:avLst/>
          </a:prstGeom>
        </p:spPr>
      </p:pic>
    </p:spTree>
    <p:extLst>
      <p:ext uri="{BB962C8B-B14F-4D97-AF65-F5344CB8AC3E}">
        <p14:creationId xmlns:p14="http://schemas.microsoft.com/office/powerpoint/2010/main" val="189018221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38336-9F94-8E72-0435-68169AB04510}"/>
            </a:ext>
          </a:extLst>
        </p:cNvPr>
        <p:cNvGrpSpPr/>
        <p:nvPr/>
      </p:nvGrpSpPr>
      <p:grpSpPr>
        <a:xfrm>
          <a:off x="0" y="0"/>
          <a:ext cx="0" cy="0"/>
          <a:chOff x="0" y="0"/>
          <a:chExt cx="0" cy="0"/>
        </a:xfrm>
      </p:grpSpPr>
      <p:sp>
        <p:nvSpPr>
          <p:cNvPr id="7" name="Espaço Reservado para Texto 1">
            <a:extLst>
              <a:ext uri="{FF2B5EF4-FFF2-40B4-BE49-F238E27FC236}">
                <a16:creationId xmlns:a16="http://schemas.microsoft.com/office/drawing/2014/main" id="{7CE01E7F-2F72-600D-468D-E9EF3DD148DE}"/>
              </a:ext>
            </a:extLst>
          </p:cNvPr>
          <p:cNvSpPr txBox="1">
            <a:spLocks/>
          </p:cNvSpPr>
          <p:nvPr/>
        </p:nvSpPr>
        <p:spPr bwMode="auto">
          <a:xfrm>
            <a:off x="3851275" y="91693"/>
            <a:ext cx="1441450" cy="4318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marL="342900" indent="-342900" algn="ctr" rtl="0" eaLnBrk="0" fontAlgn="base" hangingPunct="0">
              <a:spcBef>
                <a:spcPct val="20000"/>
              </a:spcBef>
              <a:spcAft>
                <a:spcPct val="0"/>
              </a:spcAft>
              <a:buFont typeface="Arial" panose="020B0604020202020204" pitchFamily="34" charset="0"/>
              <a:buNone/>
              <a:defRPr sz="3600" b="1" kern="1200" baseline="0">
                <a:ln>
                  <a:solidFill>
                    <a:schemeClr val="tx1"/>
                  </a:solidFill>
                </a:ln>
                <a:solidFill>
                  <a:schemeClr val="bg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r>
              <a:rPr lang="pt-BR">
                <a:ln w="10541" cmpd="sng">
                  <a:solidFill>
                    <a:schemeClr val="tx1"/>
                  </a:solidFill>
                  <a:prstDash val="solid"/>
                </a:ln>
              </a:rPr>
              <a:t>07</a:t>
            </a:r>
            <a:endParaRPr lang="pt-BR" dirty="0">
              <a:ln w="10541" cmpd="sng">
                <a:solidFill>
                  <a:schemeClr val="tx1"/>
                </a:solidFill>
                <a:prstDash val="solid"/>
              </a:ln>
            </a:endParaRPr>
          </a:p>
        </p:txBody>
      </p:sp>
      <p:sp>
        <p:nvSpPr>
          <p:cNvPr id="8" name="Espaço Reservado para Texto 3">
            <a:extLst>
              <a:ext uri="{FF2B5EF4-FFF2-40B4-BE49-F238E27FC236}">
                <a16:creationId xmlns:a16="http://schemas.microsoft.com/office/drawing/2014/main" id="{2956CB8B-41AE-A138-DBDC-AF577F0620B0}"/>
              </a:ext>
            </a:extLst>
          </p:cNvPr>
          <p:cNvSpPr>
            <a:spLocks noGrp="1"/>
          </p:cNvSpPr>
          <p:nvPr>
            <p:ph type="body" sz="quarter" idx="10"/>
          </p:nvPr>
        </p:nvSpPr>
        <p:spPr bwMode="auto">
          <a:xfrm>
            <a:off x="1475656" y="1484784"/>
            <a:ext cx="7488858" cy="2952328"/>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sz="3200" dirty="0"/>
              <a:t>“Graças a Deus, que nos dá vitória sobre o pecado e sobre a morte por meio de nosso Senhor Jesus Cristo!” </a:t>
            </a:r>
          </a:p>
          <a:p>
            <a:pPr algn="r"/>
            <a:r>
              <a:rPr lang="pt-BR" sz="3200" dirty="0"/>
              <a:t>1 Coríntios 15:57</a:t>
            </a:r>
            <a:endParaRPr lang="pt-BR" b="0" dirty="0"/>
          </a:p>
          <a:p>
            <a:pPr algn="r"/>
            <a:endParaRPr lang="pt-BR" sz="2400" dirty="0"/>
          </a:p>
        </p:txBody>
      </p:sp>
      <p:sp>
        <p:nvSpPr>
          <p:cNvPr id="10" name="Espaço Reservado para Texto 5">
            <a:extLst>
              <a:ext uri="{FF2B5EF4-FFF2-40B4-BE49-F238E27FC236}">
                <a16:creationId xmlns:a16="http://schemas.microsoft.com/office/drawing/2014/main" id="{FE3E3EF0-FD4C-DF6C-C0C7-EDD75D1F728F}"/>
              </a:ext>
            </a:extLst>
          </p:cNvPr>
          <p:cNvSpPr txBox="1">
            <a:spLocks/>
          </p:cNvSpPr>
          <p:nvPr/>
        </p:nvSpPr>
        <p:spPr>
          <a:xfrm>
            <a:off x="1979712" y="4419912"/>
            <a:ext cx="6984802" cy="2159965"/>
          </a:xfrm>
          <a:prstGeom prst="rect">
            <a:avLst/>
          </a:prstGeom>
        </p:spPr>
        <p:txBody>
          <a:bodyPr anchor="t" anchorCtr="1"/>
          <a:lstStyle>
            <a:lvl1pPr marL="342900" indent="-342900" algn="ctr" rtl="0" eaLnBrk="1" fontAlgn="base" hangingPunct="1">
              <a:spcBef>
                <a:spcPct val="20000"/>
              </a:spcBef>
              <a:spcAft>
                <a:spcPct val="0"/>
              </a:spcAft>
              <a:buFont typeface="Arial" charset="0"/>
              <a:buNone/>
              <a:defRPr sz="2400" b="1" kern="1200">
                <a:ln>
                  <a:solidFill>
                    <a:schemeClr val="tx1"/>
                  </a:solidFill>
                </a:ln>
                <a:solidFill>
                  <a:srgbClr val="FF0000"/>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pPr>
            <a:r>
              <a:rPr lang="pt-BR" sz="2800"/>
              <a:t>“Mas graças a Deus, que nos dá </a:t>
            </a:r>
          </a:p>
          <a:p>
            <a:pPr marL="0" indent="0">
              <a:spcBef>
                <a:spcPts val="0"/>
              </a:spcBef>
            </a:pPr>
            <a:r>
              <a:rPr lang="pt-BR" sz="2800"/>
              <a:t>a vitória por Cristo Jesus!”</a:t>
            </a:r>
          </a:p>
          <a:p>
            <a:pPr algn="r"/>
            <a:r>
              <a:rPr lang="pt-BR" sz="2800"/>
              <a:t>1 Coríntios 15:57</a:t>
            </a:r>
            <a:endParaRPr lang="pt-BR" sz="2800" b="0" dirty="0"/>
          </a:p>
        </p:txBody>
      </p:sp>
      <p:sp>
        <p:nvSpPr>
          <p:cNvPr id="13" name="Retângulo 12">
            <a:hlinkClick r:id="rId4"/>
            <a:extLst>
              <a:ext uri="{FF2B5EF4-FFF2-40B4-BE49-F238E27FC236}">
                <a16:creationId xmlns:a16="http://schemas.microsoft.com/office/drawing/2014/main" id="{F0E6E111-045A-701C-5959-CB7A65FF77C1}"/>
              </a:ext>
            </a:extLst>
          </p:cNvPr>
          <p:cNvSpPr/>
          <p:nvPr/>
        </p:nvSpPr>
        <p:spPr>
          <a:xfrm>
            <a:off x="2340000" y="953134"/>
            <a:ext cx="3672408" cy="432048"/>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 Coríntios 15:57</a:t>
            </a:r>
          </a:p>
        </p:txBody>
      </p:sp>
      <p:pic>
        <p:nvPicPr>
          <p:cNvPr id="15" name="Gráfico 14" descr="Clave de sol com preenchimento sólido">
            <a:hlinkClick r:id="rId5" action="ppaction://hlinkfile"/>
            <a:extLst>
              <a:ext uri="{FF2B5EF4-FFF2-40B4-BE49-F238E27FC236}">
                <a16:creationId xmlns:a16="http://schemas.microsoft.com/office/drawing/2014/main" id="{751C6363-A122-48E1-8B92-ABA5BD57583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259632" y="4427537"/>
            <a:ext cx="914400" cy="914400"/>
          </a:xfrm>
          <a:prstGeom prst="rect">
            <a:avLst/>
          </a:prstGeom>
        </p:spPr>
      </p:pic>
      <p:pic>
        <p:nvPicPr>
          <p:cNvPr id="17" name="PRI-3T-7XVERSO-07-1CORINTIOS-15-57-PORTUGUES">
            <a:hlinkClick r:id="" action="ppaction://media"/>
            <a:extLst>
              <a:ext uri="{FF2B5EF4-FFF2-40B4-BE49-F238E27FC236}">
                <a16:creationId xmlns:a16="http://schemas.microsoft.com/office/drawing/2014/main" id="{A1592E3A-3238-B6B0-BAB7-A1523D60C37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360000" y="1800000"/>
            <a:ext cx="720000" cy="720000"/>
          </a:xfrm>
          <a:prstGeom prst="rect">
            <a:avLst/>
          </a:prstGeom>
        </p:spPr>
      </p:pic>
    </p:spTree>
    <p:extLst>
      <p:ext uri="{BB962C8B-B14F-4D97-AF65-F5344CB8AC3E}">
        <p14:creationId xmlns:p14="http://schemas.microsoft.com/office/powerpoint/2010/main" val="4001480107"/>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17"/>
                </p:tgtEl>
              </p:cMediaNode>
            </p:audio>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93744-F68F-9C35-42D6-5B647FEBFA47}"/>
            </a:ext>
          </a:extLst>
        </p:cNvPr>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ECF17843-DAFB-8678-6DA4-D4EE8D0D827D}"/>
              </a:ext>
            </a:extLst>
          </p:cNvPr>
          <p:cNvSpPr>
            <a:spLocks noGrp="1"/>
          </p:cNvSpPr>
          <p:nvPr>
            <p:ph type="body" sz="quarter" idx="10"/>
          </p:nvPr>
        </p:nvSpPr>
        <p:spPr>
          <a:prstGeom prst="rect">
            <a:avLst/>
          </a:prstGeom>
        </p:spPr>
        <p:txBody>
          <a:bodyPr/>
          <a:lstStyle/>
          <a:p>
            <a:pPr marL="0" indent="0">
              <a:buNone/>
            </a:pPr>
            <a:r>
              <a:rPr lang="pt-BR" b="1" dirty="0"/>
              <a:t>Tentada a Trapacear</a:t>
            </a:r>
          </a:p>
          <a:p>
            <a:pPr marL="0" indent="0">
              <a:buNone/>
            </a:pPr>
            <a:r>
              <a:rPr lang="pt-BR" sz="2400" b="1" dirty="0">
                <a:solidFill>
                  <a:srgbClr val="000000"/>
                </a:solidFill>
                <a:latin typeface="Century Gothic" panose="020B0502020202020204" pitchFamily="34" charset="0"/>
              </a:rPr>
              <a:t>Onde fica a Costa do Marfim? (a nossa história vem de lá)</a:t>
            </a:r>
          </a:p>
        </p:txBody>
      </p:sp>
      <p:sp>
        <p:nvSpPr>
          <p:cNvPr id="2" name="Elipse 1">
            <a:extLst>
              <a:ext uri="{FF2B5EF4-FFF2-40B4-BE49-F238E27FC236}">
                <a16:creationId xmlns:a16="http://schemas.microsoft.com/office/drawing/2014/main" id="{12DB3181-4AAB-F661-50B7-4955A4031E67}"/>
              </a:ext>
            </a:extLst>
          </p:cNvPr>
          <p:cNvSpPr/>
          <p:nvPr/>
        </p:nvSpPr>
        <p:spPr>
          <a:xfrm>
            <a:off x="2627784" y="3379538"/>
            <a:ext cx="1800200" cy="720080"/>
          </a:xfrm>
          <a:prstGeom prst="ellipse">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2000" b="1" dirty="0">
                <a:solidFill>
                  <a:schemeClr val="tx1"/>
                </a:solidFill>
              </a:rPr>
              <a:t>Costa do Marfim</a:t>
            </a:r>
            <a:endParaRPr lang="pt-BR" b="1" dirty="0">
              <a:solidFill>
                <a:schemeClr val="tx1"/>
              </a:solidFill>
            </a:endParaRPr>
          </a:p>
        </p:txBody>
      </p:sp>
      <p:cxnSp>
        <p:nvCxnSpPr>
          <p:cNvPr id="4" name="Conector de Seta Reta 3">
            <a:extLst>
              <a:ext uri="{FF2B5EF4-FFF2-40B4-BE49-F238E27FC236}">
                <a16:creationId xmlns:a16="http://schemas.microsoft.com/office/drawing/2014/main" id="{27BA1824-2DF7-8B35-47CC-1A3754B0028B}"/>
              </a:ext>
            </a:extLst>
          </p:cNvPr>
          <p:cNvCxnSpPr>
            <a:cxnSpLocks/>
            <a:stCxn id="2" idx="4"/>
          </p:cNvCxnSpPr>
          <p:nvPr/>
        </p:nvCxnSpPr>
        <p:spPr>
          <a:xfrm>
            <a:off x="3527884" y="4099618"/>
            <a:ext cx="684076" cy="625526"/>
          </a:xfrm>
          <a:prstGeom prst="straightConnector1">
            <a:avLst/>
          </a:prstGeom>
          <a:ln w="63500">
            <a:solidFill>
              <a:srgbClr val="FF0000"/>
            </a:solidFill>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427910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0D3FD1-BE99-5B63-4CDA-9893CE912566}"/>
            </a:ext>
          </a:extLst>
        </p:cNvPr>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C738867C-0898-03D9-10F7-35EF05FDBC9F}"/>
              </a:ext>
            </a:extLst>
          </p:cNvPr>
          <p:cNvSpPr>
            <a:spLocks noGrp="1"/>
          </p:cNvSpPr>
          <p:nvPr>
            <p:ph type="body" sz="quarter" idx="10"/>
          </p:nvPr>
        </p:nvSpPr>
        <p:spPr/>
        <p:txBody>
          <a:bodyPr/>
          <a:lstStyle/>
          <a:p>
            <a:r>
              <a:rPr lang="pt-BR" dirty="0"/>
              <a:t>– Suas provas começam hoje, não é? – perguntou a mãe de Eli-Ann. </a:t>
            </a:r>
          </a:p>
          <a:p>
            <a:r>
              <a:rPr lang="pt-BR" dirty="0"/>
              <a:t>– Sim – a garota respondeu. – Eu estudei bastante, mas sei que as provas serão difíceis. O professor disse que haverá fiscais do governo para garantir que ninguém cole. </a:t>
            </a:r>
          </a:p>
          <a:p>
            <a:r>
              <a:rPr lang="pt-BR" dirty="0"/>
              <a:t>– Dê o seu melhor – respondeu a mãe. – Seu tio e eu ficaremos perto da escola e oraremos para que Jesus a ajude a se lembrar de tudo o que estudou. </a:t>
            </a:r>
          </a:p>
          <a:p>
            <a:pPr marL="0" indent="360000">
              <a:buNone/>
            </a:pPr>
            <a:endParaRPr lang="pt-BR" sz="1600" dirty="0">
              <a:solidFill>
                <a:srgbClr val="000000"/>
              </a:solidFill>
              <a:latin typeface="Century Gothic" panose="020B0502020202020204" pitchFamily="34" charset="0"/>
            </a:endParaRPr>
          </a:p>
        </p:txBody>
      </p:sp>
      <p:sp>
        <p:nvSpPr>
          <p:cNvPr id="3" name="CaixaDeTexto 2">
            <a:extLst>
              <a:ext uri="{FF2B5EF4-FFF2-40B4-BE49-F238E27FC236}">
                <a16:creationId xmlns:a16="http://schemas.microsoft.com/office/drawing/2014/main" id="{9519864F-DB06-2E9A-73BB-F1007D8F24E2}"/>
              </a:ext>
            </a:extLst>
          </p:cNvPr>
          <p:cNvSpPr txBox="1"/>
          <p:nvPr/>
        </p:nvSpPr>
        <p:spPr>
          <a:xfrm>
            <a:off x="82970" y="2996952"/>
            <a:ext cx="6001198" cy="3748719"/>
          </a:xfrm>
          <a:prstGeom prst="rect">
            <a:avLst/>
          </a:prstGeom>
          <a:noFill/>
        </p:spPr>
        <p:txBody>
          <a:bodyPr wrap="square">
            <a:spAutoFit/>
          </a:bodyPr>
          <a:lstStyle/>
          <a:p>
            <a:pPr indent="180000">
              <a:lnSpc>
                <a:spcPct val="90000"/>
              </a:lnSpc>
              <a:spcBef>
                <a:spcPts val="0"/>
              </a:spcBef>
            </a:pPr>
            <a:r>
              <a:rPr lang="pt-BR" sz="2400" b="1" dirty="0">
                <a:solidFill>
                  <a:srgbClr val="FF0000"/>
                </a:solidFill>
                <a:latin typeface="+mn-lt"/>
                <a:cs typeface="+mn-cs"/>
              </a:rPr>
              <a:t>A mãe e o tio de Eli-Ann a acompanharam até a escola. Ao chegarem, a menina acenou em despedida. “Jesus, ajude-me a dar o meu melhor para o Senhor hoje”, ela orou em silêncio. </a:t>
            </a:r>
          </a:p>
          <a:p>
            <a:pPr indent="180000">
              <a:lnSpc>
                <a:spcPct val="90000"/>
              </a:lnSpc>
              <a:spcBef>
                <a:spcPts val="0"/>
              </a:spcBef>
            </a:pPr>
            <a:r>
              <a:rPr lang="pt-BR" sz="2400" b="1" dirty="0">
                <a:solidFill>
                  <a:srgbClr val="FF0000"/>
                </a:solidFill>
                <a:latin typeface="+mn-lt"/>
                <a:cs typeface="+mn-cs"/>
              </a:rPr>
              <a:t>Na aula, as crianças começaram as provas. Os fiscais do governo circulavam pela sala. </a:t>
            </a:r>
          </a:p>
          <a:p>
            <a:pPr indent="180000">
              <a:lnSpc>
                <a:spcPct val="90000"/>
              </a:lnSpc>
              <a:spcBef>
                <a:spcPts val="0"/>
              </a:spcBef>
            </a:pPr>
            <a:r>
              <a:rPr lang="pt-BR" sz="2400" b="1" dirty="0">
                <a:solidFill>
                  <a:srgbClr val="FF0000"/>
                </a:solidFill>
                <a:latin typeface="+mn-lt"/>
                <a:cs typeface="+mn-cs"/>
              </a:rPr>
              <a:t>– Você escreveu errado esta palavra – sussurrou um dos fiscais para Eli-Ann. Então ele começou a explicar como escrever a palavra corretamente. </a:t>
            </a:r>
            <a:endParaRPr lang="pt-BR" sz="2400" dirty="0"/>
          </a:p>
        </p:txBody>
      </p:sp>
    </p:spTree>
    <p:extLst>
      <p:ext uri="{BB962C8B-B14F-4D97-AF65-F5344CB8AC3E}">
        <p14:creationId xmlns:p14="http://schemas.microsoft.com/office/powerpoint/2010/main" val="386162043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49523-CE8B-87B3-E061-6E468E6C526D}"/>
            </a:ext>
          </a:extLst>
        </p:cNvPr>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D02D8110-0B32-923A-6164-9CECE78CD40B}"/>
              </a:ext>
            </a:extLst>
          </p:cNvPr>
          <p:cNvSpPr>
            <a:spLocks noGrp="1"/>
          </p:cNvSpPr>
          <p:nvPr>
            <p:ph type="body" sz="quarter" idx="10"/>
          </p:nvPr>
        </p:nvSpPr>
        <p:spPr/>
        <p:txBody>
          <a:bodyPr/>
          <a:lstStyle/>
          <a:p>
            <a:r>
              <a:rPr lang="pt-BR" dirty="0"/>
              <a:t>Surpresa, Eli-Ann olhou para o fiscal. </a:t>
            </a:r>
          </a:p>
          <a:p>
            <a:r>
              <a:rPr lang="pt-BR" dirty="0"/>
              <a:t>– Muito obrigada, senhor, mas eu não quero colar. Pela graça de Deus, prefiro reprovar nesta prova a colar! </a:t>
            </a:r>
          </a:p>
          <a:p>
            <a:r>
              <a:rPr lang="pt-BR" dirty="0"/>
              <a:t>O fiscal franziu a testa e continuou andando. </a:t>
            </a:r>
          </a:p>
          <a:p>
            <a:r>
              <a:rPr lang="pt-BR" dirty="0"/>
              <a:t>Quando a prova terminou, a professora liberou as crianças para um breve intervalo. Eli-Ann correu para onde sua mãe e seu tio estavam sentados sob uma grande árvore frondosa. </a:t>
            </a:r>
          </a:p>
          <a:p>
            <a:r>
              <a:rPr lang="pt-BR" dirty="0"/>
              <a:t>– Ainda bem que essa acabou! – Eli-Ann exclamou. </a:t>
            </a:r>
          </a:p>
          <a:p>
            <a:r>
              <a:rPr lang="pt-BR" dirty="0"/>
              <a:t>– Foi muito difícil? – perguntou a mãe. </a:t>
            </a:r>
          </a:p>
          <a:p>
            <a:r>
              <a:rPr lang="pt-BR" dirty="0"/>
              <a:t>– Sim, foi – admitiu Eli-Ann. </a:t>
            </a:r>
          </a:p>
          <a:p>
            <a:r>
              <a:rPr lang="pt-BR" dirty="0"/>
              <a:t>Então a garota contou o que havia acontecido. </a:t>
            </a:r>
          </a:p>
          <a:p>
            <a:r>
              <a:rPr lang="pt-BR" dirty="0"/>
              <a:t>– Você fez a coisa certa – disse o tio da garota. </a:t>
            </a:r>
            <a:endParaRPr lang="pt-BR" sz="1600" dirty="0">
              <a:solidFill>
                <a:srgbClr val="000000"/>
              </a:solidFill>
              <a:latin typeface="Century Gothic" panose="020B0502020202020204" pitchFamily="34" charset="0"/>
            </a:endParaRPr>
          </a:p>
        </p:txBody>
      </p:sp>
      <p:sp>
        <p:nvSpPr>
          <p:cNvPr id="3" name="CaixaDeTexto 2">
            <a:extLst>
              <a:ext uri="{FF2B5EF4-FFF2-40B4-BE49-F238E27FC236}">
                <a16:creationId xmlns:a16="http://schemas.microsoft.com/office/drawing/2014/main" id="{B61F85C8-D73D-2A26-7A36-2005287E3479}"/>
              </a:ext>
            </a:extLst>
          </p:cNvPr>
          <p:cNvSpPr txBox="1"/>
          <p:nvPr/>
        </p:nvSpPr>
        <p:spPr>
          <a:xfrm>
            <a:off x="71994" y="4653136"/>
            <a:ext cx="5724141" cy="2086725"/>
          </a:xfrm>
          <a:prstGeom prst="rect">
            <a:avLst/>
          </a:prstGeom>
          <a:noFill/>
        </p:spPr>
        <p:txBody>
          <a:bodyPr wrap="square">
            <a:spAutoFit/>
          </a:bodyPr>
          <a:lstStyle/>
          <a:p>
            <a:pPr indent="180000">
              <a:lnSpc>
                <a:spcPct val="90000"/>
              </a:lnSpc>
              <a:spcBef>
                <a:spcPts val="0"/>
              </a:spcBef>
            </a:pPr>
            <a:r>
              <a:rPr lang="pt-BR" sz="2400" b="1" dirty="0">
                <a:solidFill>
                  <a:srgbClr val="FF0000"/>
                </a:solidFill>
                <a:latin typeface="+mn-lt"/>
                <a:cs typeface="+mn-cs"/>
              </a:rPr>
              <a:t>– Não se preocupe, querida – assegurou a mãe. – Deus vai abençoar você por ter sido honesta. </a:t>
            </a:r>
          </a:p>
          <a:p>
            <a:pPr indent="180000">
              <a:lnSpc>
                <a:spcPct val="90000"/>
              </a:lnSpc>
              <a:spcBef>
                <a:spcPts val="0"/>
              </a:spcBef>
            </a:pPr>
            <a:r>
              <a:rPr lang="pt-BR" sz="2400" b="1" dirty="0">
                <a:solidFill>
                  <a:srgbClr val="FF0000"/>
                </a:solidFill>
                <a:latin typeface="+mn-lt"/>
                <a:cs typeface="+mn-cs"/>
              </a:rPr>
              <a:t>Alguns dias depois, os resultados chegaram. Eli-Ann não só havia passado, como também tinha tirado uma nota alta!</a:t>
            </a:r>
            <a:endParaRPr lang="pt-BR" sz="1600" dirty="0">
              <a:solidFill>
                <a:srgbClr val="000000"/>
              </a:solidFill>
              <a:latin typeface="Century Gothic" panose="020B0502020202020204" pitchFamily="34" charset="0"/>
            </a:endParaRPr>
          </a:p>
        </p:txBody>
      </p:sp>
    </p:spTree>
    <p:extLst>
      <p:ext uri="{BB962C8B-B14F-4D97-AF65-F5344CB8AC3E}">
        <p14:creationId xmlns:p14="http://schemas.microsoft.com/office/powerpoint/2010/main" val="167975580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98CBFE-591D-51FE-9EA8-6639FE50B245}"/>
            </a:ext>
          </a:extLst>
        </p:cNvPr>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9B37C42F-137B-63AD-41BB-0B7B72A15269}"/>
              </a:ext>
            </a:extLst>
          </p:cNvPr>
          <p:cNvSpPr>
            <a:spLocks noGrp="1"/>
          </p:cNvSpPr>
          <p:nvPr>
            <p:ph type="body" sz="quarter" idx="10"/>
          </p:nvPr>
        </p:nvSpPr>
        <p:spPr/>
        <p:txBody>
          <a:bodyPr/>
          <a:lstStyle/>
          <a:p>
            <a:r>
              <a:rPr lang="pt-BR" dirty="0"/>
              <a:t>Deus a havia honrado por sua fidelidade! </a:t>
            </a:r>
          </a:p>
          <a:p>
            <a:r>
              <a:rPr lang="pt-BR" dirty="0"/>
              <a:t>– Quero agradecer a Jesus por me ajudar a ir bem. </a:t>
            </a:r>
          </a:p>
          <a:p>
            <a:r>
              <a:rPr lang="pt-BR" dirty="0"/>
              <a:t>Eli-Ann e sua mãe se ajoelharam e oraram. Em seguida, a mãe abraçou Eli-Ann e disse: </a:t>
            </a:r>
          </a:p>
          <a:p>
            <a:r>
              <a:rPr lang="pt-BR" dirty="0"/>
              <a:t>– Estou muito orgulhosa de você, e sei que Jesus também está. </a:t>
            </a:r>
          </a:p>
          <a:p>
            <a:endParaRPr lang="pt-BR" dirty="0"/>
          </a:p>
          <a:p>
            <a:r>
              <a:rPr lang="pt-BR" dirty="0">
                <a:solidFill>
                  <a:schemeClr val="tx2">
                    <a:lumMod val="75000"/>
                  </a:schemeClr>
                </a:solidFill>
              </a:rPr>
              <a:t>• Como Eli-Ann confiou na força de Deus quando foi tentada a colar na prova? </a:t>
            </a:r>
          </a:p>
          <a:p>
            <a:endParaRPr lang="pt-BR" dirty="0"/>
          </a:p>
          <a:p>
            <a:endParaRPr lang="pt-BR" dirty="0"/>
          </a:p>
          <a:p>
            <a:endParaRPr lang="pt-BR" dirty="0"/>
          </a:p>
          <a:p>
            <a:endParaRPr lang="pt-BR" sz="1600" dirty="0">
              <a:solidFill>
                <a:srgbClr val="000000"/>
              </a:solidFill>
              <a:latin typeface="Century Gothic" panose="020B0502020202020204" pitchFamily="34" charset="0"/>
            </a:endParaRPr>
          </a:p>
        </p:txBody>
      </p:sp>
    </p:spTree>
    <p:extLst>
      <p:ext uri="{BB962C8B-B14F-4D97-AF65-F5344CB8AC3E}">
        <p14:creationId xmlns:p14="http://schemas.microsoft.com/office/powerpoint/2010/main" val="2758337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311034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Texto 3">
            <a:extLst>
              <a:ext uri="{FF2B5EF4-FFF2-40B4-BE49-F238E27FC236}">
                <a16:creationId xmlns:a16="http://schemas.microsoft.com/office/drawing/2014/main" id="{5B5473A2-1D1B-565B-3C95-D03F42C7E69C}"/>
              </a:ext>
            </a:extLst>
          </p:cNvPr>
          <p:cNvSpPr>
            <a:spLocks noGrp="1"/>
          </p:cNvSpPr>
          <p:nvPr>
            <p:ph type="body" sz="quarter" idx="16"/>
          </p:nvPr>
        </p:nvSpPr>
        <p:spPr/>
        <p:txBody>
          <a:bodyPr/>
          <a:lstStyle/>
          <a:p>
            <a:pPr algn="ctr"/>
            <a:endParaRPr lang="pt-BR" sz="3200" i="1" dirty="0"/>
          </a:p>
          <a:p>
            <a:pPr algn="ctr"/>
            <a:endParaRPr lang="pt-BR" sz="3200" i="1" dirty="0"/>
          </a:p>
          <a:p>
            <a:pPr algn="ctr"/>
            <a:endParaRPr lang="pt-BR" sz="3200" i="1" dirty="0"/>
          </a:p>
          <a:p>
            <a:pPr algn="ctr"/>
            <a:r>
              <a:rPr lang="pt-BR" sz="3200" i="1" dirty="0"/>
              <a:t>Deus e Suas palavras registradas na Bíblia nos protegem da tentação. </a:t>
            </a:r>
            <a:endParaRPr lang="pt-BR" sz="3200" dirty="0"/>
          </a:p>
        </p:txBody>
      </p:sp>
      <p:sp>
        <p:nvSpPr>
          <p:cNvPr id="3" name="Espaço Reservado para Texto 2">
            <a:extLst>
              <a:ext uri="{FF2B5EF4-FFF2-40B4-BE49-F238E27FC236}">
                <a16:creationId xmlns:a16="http://schemas.microsoft.com/office/drawing/2014/main" id="{755F2B8B-4B8E-B55F-A1F7-547017B044EB}"/>
              </a:ext>
            </a:extLst>
          </p:cNvPr>
          <p:cNvSpPr>
            <a:spLocks noGrp="1"/>
          </p:cNvSpPr>
          <p:nvPr>
            <p:ph type="body" sz="quarter" idx="15"/>
          </p:nvPr>
        </p:nvSpPr>
        <p:spPr/>
        <p:txBody>
          <a:bodyPr/>
          <a:lstStyle/>
          <a:p>
            <a:r>
              <a:rPr lang="pt-BR" dirty="0"/>
              <a:t>Arte da Semana – Ponto de Ensino</a:t>
            </a:r>
          </a:p>
        </p:txBody>
      </p:sp>
    </p:spTree>
    <p:extLst>
      <p:ext uri="{BB962C8B-B14F-4D97-AF65-F5344CB8AC3E}">
        <p14:creationId xmlns:p14="http://schemas.microsoft.com/office/powerpoint/2010/main" val="364732637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5391BA-82DB-B487-F17B-02E16BDD99CE}"/>
            </a:ext>
          </a:extLst>
        </p:cNvPr>
        <p:cNvGrpSpPr/>
        <p:nvPr/>
      </p:nvGrpSpPr>
      <p:grpSpPr>
        <a:xfrm>
          <a:off x="0" y="0"/>
          <a:ext cx="0" cy="0"/>
          <a:chOff x="0" y="0"/>
          <a:chExt cx="0" cy="0"/>
        </a:xfrm>
      </p:grpSpPr>
      <p:sp>
        <p:nvSpPr>
          <p:cNvPr id="7" name="CaixaDeTexto 6">
            <a:extLst>
              <a:ext uri="{FF2B5EF4-FFF2-40B4-BE49-F238E27FC236}">
                <a16:creationId xmlns:a16="http://schemas.microsoft.com/office/drawing/2014/main" id="{D095B7A5-8C5D-6D1D-7EA8-2F8E68B633FD}"/>
              </a:ext>
            </a:extLst>
          </p:cNvPr>
          <p:cNvSpPr txBox="1"/>
          <p:nvPr/>
        </p:nvSpPr>
        <p:spPr>
          <a:xfrm>
            <a:off x="1331640" y="980728"/>
            <a:ext cx="7812360" cy="2554545"/>
          </a:xfrm>
          <a:prstGeom prst="rect">
            <a:avLst/>
          </a:prstGeom>
          <a:noFill/>
        </p:spPr>
        <p:txBody>
          <a:bodyPr wrap="square">
            <a:spAutoFit/>
          </a:bodyPr>
          <a:lstStyle/>
          <a:p>
            <a:endParaRPr lang="pt-BR" sz="1600" b="1" dirty="0"/>
          </a:p>
          <a:p>
            <a:r>
              <a:rPr lang="pt-BR" b="1" dirty="0"/>
              <a:t>Materiais:</a:t>
            </a:r>
          </a:p>
          <a:p>
            <a:r>
              <a:rPr lang="pt-BR" dirty="0"/>
              <a:t>Caixa em papelão ou </a:t>
            </a:r>
            <a:r>
              <a:rPr lang="pt-BR" dirty="0" err="1"/>
              <a:t>mdf</a:t>
            </a:r>
            <a:r>
              <a:rPr lang="pt-BR" dirty="0"/>
              <a:t>, papel colorido, tesoura sem ponta, cola, canetas coloridas, adesivos, cartões com versos bíblicos</a:t>
            </a:r>
          </a:p>
          <a:p>
            <a:r>
              <a:rPr lang="pt-BR" dirty="0"/>
              <a:t>para decorar e outros em branco (1).</a:t>
            </a:r>
          </a:p>
          <a:p>
            <a:r>
              <a:rPr lang="pt-BR" b="1" dirty="0"/>
              <a:t>Instruções:</a:t>
            </a:r>
          </a:p>
          <a:p>
            <a:r>
              <a:rPr lang="pt-BR" dirty="0"/>
              <a:t>1. Decore a caixa usando papel colorido e adesivos (2).</a:t>
            </a:r>
          </a:p>
          <a:p>
            <a:r>
              <a:rPr lang="pt-BR" dirty="0"/>
              <a:t>2. Escreva alguns versos bíblicos nos cartões em branco e guarde-os dentro da caixa (3). Vamos assim poder decorar os versos para Memorizar</a:t>
            </a:r>
            <a:endParaRPr lang="pt-BR" sz="1600" b="1" dirty="0"/>
          </a:p>
        </p:txBody>
      </p:sp>
      <p:sp>
        <p:nvSpPr>
          <p:cNvPr id="3" name="CaixaDeTexto 2">
            <a:extLst>
              <a:ext uri="{FF2B5EF4-FFF2-40B4-BE49-F238E27FC236}">
                <a16:creationId xmlns:a16="http://schemas.microsoft.com/office/drawing/2014/main" id="{2161A297-A8DC-A8E0-81A6-32E3AE32705A}"/>
              </a:ext>
            </a:extLst>
          </p:cNvPr>
          <p:cNvSpPr txBox="1"/>
          <p:nvPr/>
        </p:nvSpPr>
        <p:spPr>
          <a:xfrm>
            <a:off x="1331640" y="594616"/>
            <a:ext cx="7739113" cy="584775"/>
          </a:xfrm>
          <a:prstGeom prst="rect">
            <a:avLst/>
          </a:prstGeom>
          <a:noFill/>
        </p:spPr>
        <p:txBody>
          <a:bodyPr wrap="square">
            <a:spAutoFit/>
          </a:bodyPr>
          <a:lstStyle>
            <a:defPPr>
              <a:defRPr lang="pt-BR"/>
            </a:defPPr>
            <a:lvl1pPr>
              <a:defRPr sz="3200" b="1">
                <a:solidFill>
                  <a:srgbClr val="59B1E3"/>
                </a:solidFill>
                <a:latin typeface="CenturyGothic-Bold"/>
              </a:defRPr>
            </a:lvl1pPr>
          </a:lstStyle>
          <a:p>
            <a:r>
              <a:rPr lang="pt-BR" dirty="0"/>
              <a:t>Caixa de Versos Bíblicos Para Decorar</a:t>
            </a:r>
          </a:p>
        </p:txBody>
      </p:sp>
      <p:sp>
        <p:nvSpPr>
          <p:cNvPr id="16" name="Elipse 15">
            <a:extLst>
              <a:ext uri="{FF2B5EF4-FFF2-40B4-BE49-F238E27FC236}">
                <a16:creationId xmlns:a16="http://schemas.microsoft.com/office/drawing/2014/main" id="{E960C53F-3178-386E-16F3-977007DAA69A}"/>
              </a:ext>
            </a:extLst>
          </p:cNvPr>
          <p:cNvSpPr/>
          <p:nvPr/>
        </p:nvSpPr>
        <p:spPr>
          <a:xfrm>
            <a:off x="9118705" y="6423743"/>
            <a:ext cx="288032" cy="24505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8" name="Imagem 7">
            <a:extLst>
              <a:ext uri="{FF2B5EF4-FFF2-40B4-BE49-F238E27FC236}">
                <a16:creationId xmlns:a16="http://schemas.microsoft.com/office/drawing/2014/main" id="{1CEF80F2-72EC-F75B-5FE5-2F79B2180223}"/>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349437" y="4776446"/>
            <a:ext cx="7734300" cy="1971675"/>
          </a:xfrm>
          <a:prstGeom prst="rect">
            <a:avLst/>
          </a:prstGeom>
        </p:spPr>
      </p:pic>
    </p:spTree>
    <p:extLst>
      <p:ext uri="{BB962C8B-B14F-4D97-AF65-F5344CB8AC3E}">
        <p14:creationId xmlns:p14="http://schemas.microsoft.com/office/powerpoint/2010/main" val="419478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A70080-676F-B47A-28B5-C558927FD303}"/>
            </a:ext>
          </a:extLst>
        </p:cNvPr>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73CC6387-B416-1E0C-E0A4-087FE5E9280C}"/>
              </a:ext>
            </a:extLst>
          </p:cNvPr>
          <p:cNvSpPr>
            <a:spLocks noGrp="1"/>
          </p:cNvSpPr>
          <p:nvPr>
            <p:ph type="body" sz="quarter" idx="14"/>
          </p:nvPr>
        </p:nvSpPr>
        <p:spPr/>
        <p:txBody>
          <a:bodyPr/>
          <a:lstStyle/>
          <a:p>
            <a:r>
              <a:rPr lang="pt-BR" dirty="0"/>
              <a:t>07</a:t>
            </a:r>
          </a:p>
        </p:txBody>
      </p:sp>
      <p:sp>
        <p:nvSpPr>
          <p:cNvPr id="8" name="Espaço Reservado para Texto 7">
            <a:extLst>
              <a:ext uri="{FF2B5EF4-FFF2-40B4-BE49-F238E27FC236}">
                <a16:creationId xmlns:a16="http://schemas.microsoft.com/office/drawing/2014/main" id="{C5541A77-BEBF-1E58-3627-8B3E5A2BF200}"/>
              </a:ext>
            </a:extLst>
          </p:cNvPr>
          <p:cNvSpPr>
            <a:spLocks noGrp="1"/>
          </p:cNvSpPr>
          <p:nvPr>
            <p:ph type="body" sz="quarter" idx="17"/>
          </p:nvPr>
        </p:nvSpPr>
        <p:spPr/>
        <p:txBody>
          <a:bodyPr anchor="ctr"/>
          <a:lstStyle/>
          <a:p>
            <a:r>
              <a:rPr lang="pt-BR" i="0" dirty="0"/>
              <a:t>Posso confiar em Deus e em Seu poder</a:t>
            </a:r>
          </a:p>
          <a:p>
            <a:r>
              <a:rPr lang="pt-BR" i="0" dirty="0"/>
              <a:t>para me ajudar quando sou tentado.</a:t>
            </a:r>
            <a:endParaRPr lang="pt-BR" sz="3200" i="0" dirty="0"/>
          </a:p>
        </p:txBody>
      </p:sp>
      <p:pic>
        <p:nvPicPr>
          <p:cNvPr id="4" name="Espaço Reservado para Imagem 3">
            <a:extLst>
              <a:ext uri="{FF2B5EF4-FFF2-40B4-BE49-F238E27FC236}">
                <a16:creationId xmlns:a16="http://schemas.microsoft.com/office/drawing/2014/main" id="{A4B1E1D9-EF73-908F-6378-BB1FDF19FBCA}"/>
              </a:ext>
            </a:extLst>
          </p:cNvPr>
          <p:cNvPicPr>
            <a:picLocks noGrp="1" noChangeAspect="1"/>
          </p:cNvPicPr>
          <p:nvPr>
            <p:ph type="pic" sz="quarter" idx="18"/>
          </p:nvPr>
        </p:nvPicPr>
        <p:blipFill>
          <a:blip r:embed="rId3">
            <a:extLst>
              <a:ext uri="{28A0092B-C50C-407E-A947-70E740481C1C}">
                <a14:useLocalDpi xmlns:a14="http://schemas.microsoft.com/office/drawing/2010/main" val="0"/>
              </a:ext>
            </a:extLst>
          </a:blip>
          <a:srcRect l="473" r="473"/>
          <a:stretch>
            <a:fillRect/>
          </a:stretch>
        </p:blipFill>
        <p:spPr>
          <a:prstGeom prst="rect">
            <a:avLst/>
          </a:prstGeom>
        </p:spPr>
      </p:pic>
    </p:spTree>
    <p:extLst>
      <p:ext uri="{BB962C8B-B14F-4D97-AF65-F5344CB8AC3E}">
        <p14:creationId xmlns:p14="http://schemas.microsoft.com/office/powerpoint/2010/main" val="377461681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102D2-C570-8B11-4F51-D05A07A0A682}"/>
            </a:ext>
          </a:extLst>
        </p:cNvPr>
        <p:cNvGrpSpPr/>
        <p:nvPr/>
      </p:nvGrpSpPr>
      <p:grpSpPr>
        <a:xfrm>
          <a:off x="0" y="0"/>
          <a:ext cx="0" cy="0"/>
          <a:chOff x="0" y="0"/>
          <a:chExt cx="0" cy="0"/>
        </a:xfrm>
      </p:grpSpPr>
    </p:spTree>
    <p:extLst>
      <p:ext uri="{BB962C8B-B14F-4D97-AF65-F5344CB8AC3E}">
        <p14:creationId xmlns:p14="http://schemas.microsoft.com/office/powerpoint/2010/main" val="370586890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FB1506-E351-8F0F-A41B-312A88B434E1}"/>
            </a:ext>
          </a:extLst>
        </p:cNvPr>
        <p:cNvGrpSpPr/>
        <p:nvPr/>
      </p:nvGrpSpPr>
      <p:grpSpPr>
        <a:xfrm>
          <a:off x="0" y="0"/>
          <a:ext cx="0" cy="0"/>
          <a:chOff x="0" y="0"/>
          <a:chExt cx="0" cy="0"/>
        </a:xfrm>
      </p:grpSpPr>
      <p:sp>
        <p:nvSpPr>
          <p:cNvPr id="8" name="Espaço Reservado para Texto 7">
            <a:extLst>
              <a:ext uri="{FF2B5EF4-FFF2-40B4-BE49-F238E27FC236}">
                <a16:creationId xmlns:a16="http://schemas.microsoft.com/office/drawing/2014/main" id="{2B827B70-F753-A76E-2DCA-24C36A9B5113}"/>
              </a:ext>
            </a:extLst>
          </p:cNvPr>
          <p:cNvSpPr>
            <a:spLocks noGrp="1"/>
          </p:cNvSpPr>
          <p:nvPr>
            <p:ph type="body" sz="quarter" idx="13"/>
          </p:nvPr>
        </p:nvSpPr>
        <p:spPr>
          <a:xfrm>
            <a:off x="1403350" y="748224"/>
            <a:ext cx="7561263" cy="6021288"/>
          </a:xfrm>
        </p:spPr>
        <p:txBody>
          <a:bodyPr/>
          <a:lstStyle/>
          <a:p>
            <a:r>
              <a:rPr lang="pt-BR" sz="2000" b="1" dirty="0"/>
              <a:t>Olá Professores</a:t>
            </a:r>
          </a:p>
          <a:p>
            <a:endParaRPr lang="pt-BR" sz="2000" b="1" dirty="0"/>
          </a:p>
          <a:p>
            <a:r>
              <a:rPr lang="pt-BR" sz="2000" dirty="0"/>
              <a:t>Agora os hinos tem o ícone para reproduzir o áudio do hino: clicar no ícone:                    à esquerda do slide com a letra do hino</a:t>
            </a:r>
          </a:p>
          <a:p>
            <a:endParaRPr lang="pt-BR" sz="2000" dirty="0"/>
          </a:p>
          <a:p>
            <a:r>
              <a:rPr lang="pt-BR" sz="2000" dirty="0"/>
              <a:t> Não esqueça de fazer a arte da semana antes de levar à classe...</a:t>
            </a:r>
            <a:br>
              <a:rPr lang="pt-BR" sz="2000" dirty="0"/>
            </a:br>
            <a:r>
              <a:rPr lang="pt-BR" sz="2000" dirty="0"/>
              <a:t>Esta semana tem duas atividade3s (para escolher uma ..)</a:t>
            </a:r>
          </a:p>
          <a:p>
            <a:r>
              <a:rPr lang="pt-BR" sz="2000" dirty="0"/>
              <a:t>Assim você poderá ajudar melhor os alunos a realizarem a tarefa.</a:t>
            </a:r>
          </a:p>
          <a:p>
            <a:r>
              <a:rPr lang="pt-BR" sz="2000" dirty="0"/>
              <a:t>O arquivo “Caça Palavras” com um caça palavras do verso bíblico é para ajudar os alunos que não tem lição a terem algum material para estudar. É sempre distribuído no sábado anterior para que o aluno possa estudar durante a semana. </a:t>
            </a:r>
          </a:p>
          <a:p>
            <a:endParaRPr lang="pt-BR" sz="2000" dirty="0"/>
          </a:p>
          <a:p>
            <a:r>
              <a:rPr lang="pt-BR" sz="2000" dirty="0"/>
              <a:t>Se quiserem colaborar com ideias utilize o meu e-mail:</a:t>
            </a:r>
          </a:p>
          <a:p>
            <a:r>
              <a:rPr lang="pt-BR" sz="2000" dirty="0"/>
              <a:t> </a:t>
            </a:r>
            <a:r>
              <a:rPr lang="pt-BR" sz="2000" dirty="0">
                <a:hlinkClick r:id="rId2"/>
              </a:rPr>
              <a:t>ruy.ernesto.virtual@gmail.com</a:t>
            </a:r>
            <a:endParaRPr lang="pt-BR" sz="2000" dirty="0"/>
          </a:p>
          <a:p>
            <a:endParaRPr lang="pt-BR" sz="2000" dirty="0"/>
          </a:p>
          <a:p>
            <a:pPr algn="r"/>
            <a:r>
              <a:rPr lang="pt-BR" sz="2000" dirty="0"/>
              <a:t>Ruy Ernesto N Schwantes</a:t>
            </a:r>
          </a:p>
        </p:txBody>
      </p:sp>
      <p:pic>
        <p:nvPicPr>
          <p:cNvPr id="3" name="Imagem 2">
            <a:extLst>
              <a:ext uri="{FF2B5EF4-FFF2-40B4-BE49-F238E27FC236}">
                <a16:creationId xmlns:a16="http://schemas.microsoft.com/office/drawing/2014/main" id="{D42FF411-5C4B-B633-EAE4-B6A71492CA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9752" y="1844824"/>
            <a:ext cx="714375" cy="723900"/>
          </a:xfrm>
          <a:prstGeom prst="rect">
            <a:avLst/>
          </a:prstGeom>
        </p:spPr>
      </p:pic>
    </p:spTree>
    <p:extLst>
      <p:ext uri="{BB962C8B-B14F-4D97-AF65-F5344CB8AC3E}">
        <p14:creationId xmlns:p14="http://schemas.microsoft.com/office/powerpoint/2010/main" val="203764362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5D988-EB4B-1809-E9D3-AC9A8461E9BB}"/>
            </a:ext>
          </a:extLst>
        </p:cNvPr>
        <p:cNvGrpSpPr/>
        <p:nvPr/>
      </p:nvGrpSpPr>
      <p:grpSpPr>
        <a:xfrm>
          <a:off x="0" y="0"/>
          <a:ext cx="0" cy="0"/>
          <a:chOff x="0" y="0"/>
          <a:chExt cx="0" cy="0"/>
        </a:xfrm>
      </p:grpSpPr>
      <p:sp>
        <p:nvSpPr>
          <p:cNvPr id="3" name="CaixaDeTexto 2">
            <a:extLst>
              <a:ext uri="{FF2B5EF4-FFF2-40B4-BE49-F238E27FC236}">
                <a16:creationId xmlns:a16="http://schemas.microsoft.com/office/drawing/2014/main" id="{F7D3F21D-80ED-B455-774A-D7B969C7175D}"/>
              </a:ext>
            </a:extLst>
          </p:cNvPr>
          <p:cNvSpPr txBox="1"/>
          <p:nvPr/>
        </p:nvSpPr>
        <p:spPr>
          <a:xfrm>
            <a:off x="1331639" y="636534"/>
            <a:ext cx="7795107" cy="461665"/>
          </a:xfrm>
          <a:prstGeom prst="rect">
            <a:avLst/>
          </a:prstGeom>
          <a:noFill/>
        </p:spPr>
        <p:txBody>
          <a:bodyPr wrap="square">
            <a:spAutoFit/>
          </a:bodyPr>
          <a:lstStyle/>
          <a:p>
            <a:r>
              <a:rPr lang="pt-BR" sz="2400" b="1" i="0" u="none" strike="noStrike" baseline="0" dirty="0">
                <a:solidFill>
                  <a:srgbClr val="00B050"/>
                </a:solidFill>
                <a:latin typeface="CenturyGothic-Bold"/>
              </a:rPr>
              <a:t>Querido professor da Escola Sabatina,</a:t>
            </a:r>
            <a:endParaRPr lang="pt-BR" sz="2400" dirty="0">
              <a:solidFill>
                <a:srgbClr val="00B050"/>
              </a:solidFill>
            </a:endParaRPr>
          </a:p>
        </p:txBody>
      </p:sp>
      <p:sp>
        <p:nvSpPr>
          <p:cNvPr id="5" name="CaixaDeTexto 4">
            <a:extLst>
              <a:ext uri="{FF2B5EF4-FFF2-40B4-BE49-F238E27FC236}">
                <a16:creationId xmlns:a16="http://schemas.microsoft.com/office/drawing/2014/main" id="{79B0609B-82B7-5114-FF39-8D4AB163164D}"/>
              </a:ext>
            </a:extLst>
          </p:cNvPr>
          <p:cNvSpPr txBox="1"/>
          <p:nvPr/>
        </p:nvSpPr>
        <p:spPr>
          <a:xfrm>
            <a:off x="1385406" y="1039857"/>
            <a:ext cx="7795106" cy="5047536"/>
          </a:xfrm>
          <a:prstGeom prst="rect">
            <a:avLst/>
          </a:prstGeom>
          <a:noFill/>
        </p:spPr>
        <p:txBody>
          <a:bodyPr wrap="square">
            <a:spAutoFit/>
          </a:bodyPr>
          <a:lstStyle/>
          <a:p>
            <a:pPr indent="457200"/>
            <a:r>
              <a:rPr lang="pt-BR" sz="1400" dirty="0"/>
              <a:t>T</a:t>
            </a:r>
            <a:r>
              <a:rPr lang="pt-BR" sz="1400" b="1" dirty="0">
                <a:latin typeface="CenturyGothic"/>
              </a:rPr>
              <a:t>odos nós já estivemos em situações nas quais desejamos fazer algo que sabemos que não deveríamos. Nesses momentos, somos confrontados com uma escolha: ceder à tentação ou resistir a ela. </a:t>
            </a:r>
          </a:p>
          <a:p>
            <a:pPr indent="457200"/>
            <a:r>
              <a:rPr lang="pt-BR" sz="1400" b="1" dirty="0">
                <a:latin typeface="CenturyGothic"/>
              </a:rPr>
              <a:t>Jesus passou por essa mesma batalha, e as consequências seriam muito maiores. A salvação do mundo, ao longo dos séculos, esteve em Suas mãos. Ele compreende as dificuldades que enfrentamos quando somos tentados. Em Hebreus 4:15, 16, lemos: “Nosso Sumo Sacerdote entende nossas fraquezas, pois enfrentou as mesmas tentações que nós, mas nunca pecou. Assim, aproximemo-nos com toda confiança do trono da graça, onde receberemos misericórdia e encontraremos graça para nos ajudar quando for preciso.” Ele não apenas Se compadece de nós, mas sabe exatamente como nos sentimos, pois já passou por isso. Que conforto! </a:t>
            </a:r>
          </a:p>
          <a:p>
            <a:pPr indent="457200"/>
            <a:r>
              <a:rPr lang="pt-BR" sz="1400" b="1" dirty="0">
                <a:latin typeface="CenturyGothic"/>
              </a:rPr>
              <a:t>A Bíblia também nos diz que, embora Jesus tenha enfrentado tentações, Ele foi vitorioso todas as vezes. Satanás tentou Jesus quando Ele estava mais fraco. No entanto, Jesus não confiou em Seu próprio poder terreno, mas na Palavra de Deus. Ele quer que sejamos vitoriosos usando a mesma estratégia. Deus pode nos dar Seu poder por meio de Sua Palavra Viva. </a:t>
            </a:r>
          </a:p>
          <a:p>
            <a:pPr indent="457200"/>
            <a:r>
              <a:rPr lang="pt-BR" sz="1400" b="1" dirty="0">
                <a:latin typeface="CenturyGothic"/>
              </a:rPr>
              <a:t>Todo o Céu se alegra quando confiamos em Deus e em Seu poder para resistir à tentação. Efésios 6:10 nos diz: “Sejam fortes no Senhor e em Seu grande poder”. </a:t>
            </a:r>
          </a:p>
          <a:p>
            <a:pPr indent="457200"/>
            <a:r>
              <a:rPr lang="pt-BR" sz="1400" b="1" dirty="0">
                <a:latin typeface="CenturyGothic"/>
              </a:rPr>
              <a:t>É o poder de Deus que derrota o inimigo. Mas devemos permanecer firmes em Seu poder. Vamos dedicar tempo à Palavra de Deus todos os dias, lendo e memorizando as Escrituras. Vamos reservar tempo para falar com Deus, ouvi-Lo e buscar diariamente o poder do Espírito Santo para nos fortalecer contra toda tentação. </a:t>
            </a:r>
          </a:p>
          <a:p>
            <a:pPr indent="457200"/>
            <a:r>
              <a:rPr lang="pt-BR" sz="1400" b="1" dirty="0">
                <a:latin typeface="CenturyGothic"/>
              </a:rPr>
              <a:t>Que Deus o ajude enquanto você ensina seus alunos, para que eles saibam que Jesus também pode ajudá-los a vencer a tentação. </a:t>
            </a:r>
          </a:p>
          <a:p>
            <a:pPr indent="457200"/>
            <a:r>
              <a:rPr lang="pt-BR" sz="1400" b="1" dirty="0">
                <a:latin typeface="CenturyGothic"/>
              </a:rPr>
              <a:t> </a:t>
            </a:r>
          </a:p>
        </p:txBody>
      </p:sp>
    </p:spTree>
    <p:extLst>
      <p:ext uri="{BB962C8B-B14F-4D97-AF65-F5344CB8AC3E}">
        <p14:creationId xmlns:p14="http://schemas.microsoft.com/office/powerpoint/2010/main" val="305871701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Espaço Reservado para Texto 11">
            <a:extLst>
              <a:ext uri="{FF2B5EF4-FFF2-40B4-BE49-F238E27FC236}">
                <a16:creationId xmlns:a16="http://schemas.microsoft.com/office/drawing/2014/main" id="{AAF97F6C-1017-43D0-909C-24D9EB3844BB}"/>
              </a:ext>
            </a:extLst>
          </p:cNvPr>
          <p:cNvSpPr>
            <a:spLocks noGrp="1"/>
          </p:cNvSpPr>
          <p:nvPr>
            <p:ph type="body" sz="quarter" idx="18"/>
          </p:nvPr>
        </p:nvSpPr>
        <p:spPr/>
        <p:txBody>
          <a:bodyPr/>
          <a:lstStyle/>
          <a:p>
            <a:pPr algn="ctr"/>
            <a:r>
              <a:rPr lang="pt-BR" dirty="0"/>
              <a:t>“Graças a Deus, que nos dá vitória </a:t>
            </a:r>
          </a:p>
          <a:p>
            <a:pPr algn="ctr"/>
            <a:r>
              <a:rPr lang="pt-BR" dirty="0"/>
              <a:t>sobre o pecado e sobre a morte por meio de </a:t>
            </a:r>
          </a:p>
          <a:p>
            <a:pPr algn="ctr"/>
            <a:r>
              <a:rPr lang="pt-BR" dirty="0"/>
              <a:t>nosso Senhor Jesus Cristo!” </a:t>
            </a:r>
          </a:p>
          <a:p>
            <a:pPr algn="r"/>
            <a:r>
              <a:rPr lang="pt-BR" dirty="0"/>
              <a:t>1 Coríntios 15:57</a:t>
            </a:r>
          </a:p>
        </p:txBody>
      </p:sp>
      <p:sp>
        <p:nvSpPr>
          <p:cNvPr id="13" name="Espaço Reservado para Texto 12">
            <a:extLst>
              <a:ext uri="{FF2B5EF4-FFF2-40B4-BE49-F238E27FC236}">
                <a16:creationId xmlns:a16="http://schemas.microsoft.com/office/drawing/2014/main" id="{671AF2D2-6821-4C6F-A2DF-BCC6263271C4}"/>
              </a:ext>
            </a:extLst>
          </p:cNvPr>
          <p:cNvSpPr>
            <a:spLocks noGrp="1"/>
          </p:cNvSpPr>
          <p:nvPr>
            <p:ph type="body" sz="quarter" idx="19"/>
          </p:nvPr>
        </p:nvSpPr>
        <p:spPr/>
        <p:txBody>
          <a:bodyPr/>
          <a:lstStyle/>
          <a:p>
            <a:r>
              <a:rPr lang="pt-BR" b="1" dirty="0">
                <a:solidFill>
                  <a:srgbClr val="FF0000"/>
                </a:solidFill>
              </a:rPr>
              <a:t>Saber</a:t>
            </a:r>
            <a:r>
              <a:rPr lang="pt-BR" b="1" dirty="0"/>
              <a:t> </a:t>
            </a:r>
            <a:r>
              <a:rPr lang="pt-BR" dirty="0"/>
              <a:t>que Deus pode dar a elas a vitória sobre o pecado. </a:t>
            </a:r>
          </a:p>
          <a:p>
            <a:r>
              <a:rPr lang="pt-BR" b="1" dirty="0">
                <a:solidFill>
                  <a:srgbClr val="FF0000"/>
                </a:solidFill>
              </a:rPr>
              <a:t>Sentir </a:t>
            </a:r>
            <a:r>
              <a:rPr lang="pt-BR" dirty="0"/>
              <a:t>e podem confiar em Deus, em Sua força e em Seu poder. </a:t>
            </a:r>
          </a:p>
          <a:p>
            <a:r>
              <a:rPr lang="pt-BR" b="1" dirty="0">
                <a:solidFill>
                  <a:srgbClr val="FF0000"/>
                </a:solidFill>
              </a:rPr>
              <a:t>Responder</a:t>
            </a:r>
            <a:r>
              <a:rPr lang="pt-BR" b="1" dirty="0"/>
              <a:t> </a:t>
            </a:r>
            <a:r>
              <a:rPr lang="pt-BR" dirty="0"/>
              <a:t>passando tempo com Deus e guardando Sua Palavra na mente para ajudá-las a resistir à tentação. 	</a:t>
            </a:r>
          </a:p>
        </p:txBody>
      </p:sp>
      <p:sp>
        <p:nvSpPr>
          <p:cNvPr id="5" name="Espaço Reservado para Texto 4">
            <a:extLst>
              <a:ext uri="{FF2B5EF4-FFF2-40B4-BE49-F238E27FC236}">
                <a16:creationId xmlns:a16="http://schemas.microsoft.com/office/drawing/2014/main" id="{23EC18ED-FDB5-499B-B29F-30E5F62005ED}"/>
              </a:ext>
            </a:extLst>
          </p:cNvPr>
          <p:cNvSpPr>
            <a:spLocks noGrp="1"/>
          </p:cNvSpPr>
          <p:nvPr>
            <p:ph type="body" sz="quarter" idx="20"/>
          </p:nvPr>
        </p:nvSpPr>
        <p:spPr>
          <a:xfrm>
            <a:off x="1363936" y="6076678"/>
            <a:ext cx="7727949" cy="781322"/>
          </a:xfrm>
        </p:spPr>
        <p:txBody>
          <a:bodyPr anchor="ctr"/>
          <a:lstStyle/>
          <a:p>
            <a:pPr algn="ctr"/>
            <a:endParaRPr lang="pt-BR" b="0" dirty="0"/>
          </a:p>
          <a:p>
            <a:pPr algn="ctr"/>
            <a:r>
              <a:rPr lang="pt-BR" b="0" dirty="0"/>
              <a:t> </a:t>
            </a:r>
            <a:r>
              <a:rPr lang="pt-BR" dirty="0"/>
              <a:t>Posso confiar em Deus e em Seu poder </a:t>
            </a:r>
          </a:p>
          <a:p>
            <a:pPr algn="ctr"/>
            <a:r>
              <a:rPr lang="pt-BR" dirty="0"/>
              <a:t>para me ajudar quando sou tentado. 	</a:t>
            </a:r>
          </a:p>
          <a:p>
            <a:pPr algn="ctr"/>
            <a:endParaRPr lang="pt-BR" dirty="0"/>
          </a:p>
        </p:txBody>
      </p:sp>
      <p:sp>
        <p:nvSpPr>
          <p:cNvPr id="40" name="Espaço Reservado para Texto 2">
            <a:extLst>
              <a:ext uri="{FF2B5EF4-FFF2-40B4-BE49-F238E27FC236}">
                <a16:creationId xmlns:a16="http://schemas.microsoft.com/office/drawing/2014/main" id="{19FFE4D2-A768-4CDA-9022-361DDB2A5224}"/>
              </a:ext>
            </a:extLst>
          </p:cNvPr>
          <p:cNvSpPr txBox="1">
            <a:spLocks/>
          </p:cNvSpPr>
          <p:nvPr/>
        </p:nvSpPr>
        <p:spPr>
          <a:xfrm>
            <a:off x="1517650" y="5466208"/>
            <a:ext cx="7750175" cy="1080000"/>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endParaRPr lang="pt-BR" sz="2800" dirty="0"/>
          </a:p>
        </p:txBody>
      </p:sp>
      <p:sp>
        <p:nvSpPr>
          <p:cNvPr id="4" name="Espaço Reservado para Texto 3">
            <a:extLst>
              <a:ext uri="{FF2B5EF4-FFF2-40B4-BE49-F238E27FC236}">
                <a16:creationId xmlns:a16="http://schemas.microsoft.com/office/drawing/2014/main" id="{2A86CDC6-349E-4566-F1F6-3EF2E0C58F00}"/>
              </a:ext>
            </a:extLst>
          </p:cNvPr>
          <p:cNvSpPr>
            <a:spLocks noGrp="1"/>
          </p:cNvSpPr>
          <p:nvPr>
            <p:ph type="body" sz="quarter" idx="12"/>
          </p:nvPr>
        </p:nvSpPr>
        <p:spPr/>
        <p:txBody>
          <a:bodyPr/>
          <a:lstStyle/>
          <a:p>
            <a:r>
              <a:rPr lang="pt-BR" dirty="0"/>
              <a:t>07. Vitória no Deserto</a:t>
            </a:r>
            <a:r>
              <a:rPr lang="pt-BR" b="0" dirty="0"/>
              <a:t>	</a:t>
            </a:r>
          </a:p>
        </p:txBody>
      </p:sp>
    </p:spTree>
    <p:extLst>
      <p:ext uri="{BB962C8B-B14F-4D97-AF65-F5344CB8AC3E}">
        <p14:creationId xmlns:p14="http://schemas.microsoft.com/office/powerpoint/2010/main" val="256104378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Espaço Reservado para Texto 10">
            <a:extLst>
              <a:ext uri="{FF2B5EF4-FFF2-40B4-BE49-F238E27FC236}">
                <a16:creationId xmlns:a16="http://schemas.microsoft.com/office/drawing/2014/main" id="{487E2083-2762-497A-B2AF-CA99BBD64645}"/>
              </a:ext>
            </a:extLst>
          </p:cNvPr>
          <p:cNvSpPr>
            <a:spLocks noGrp="1"/>
          </p:cNvSpPr>
          <p:nvPr>
            <p:ph type="body" sz="quarter" idx="12"/>
          </p:nvPr>
        </p:nvSpPr>
        <p:spPr/>
        <p:txBody>
          <a:bodyPr/>
          <a:lstStyle/>
          <a:p>
            <a:r>
              <a:rPr lang="pt-BR" dirty="0"/>
              <a:t>07. Vitória no Deserto</a:t>
            </a:r>
            <a:endParaRPr lang="pt-BR" b="0" dirty="0"/>
          </a:p>
        </p:txBody>
      </p:sp>
      <p:sp>
        <p:nvSpPr>
          <p:cNvPr id="8" name="Espaço Reservado para Texto 7">
            <a:extLst>
              <a:ext uri="{FF2B5EF4-FFF2-40B4-BE49-F238E27FC236}">
                <a16:creationId xmlns:a16="http://schemas.microsoft.com/office/drawing/2014/main" id="{DC25CCBC-7D55-46E9-AE0B-28114B117977}"/>
              </a:ext>
            </a:extLst>
          </p:cNvPr>
          <p:cNvSpPr>
            <a:spLocks noGrp="1"/>
          </p:cNvSpPr>
          <p:nvPr>
            <p:ph type="body" sz="quarter" idx="21"/>
          </p:nvPr>
        </p:nvSpPr>
        <p:spPr/>
        <p:txBody>
          <a:bodyPr/>
          <a:lstStyle/>
          <a:p>
            <a:r>
              <a:rPr lang="pt-BR" b="0" dirty="0"/>
              <a:t>1. As Escrituras Sagradas </a:t>
            </a:r>
          </a:p>
          <a:p>
            <a:r>
              <a:rPr lang="pt-BR" b="0" dirty="0"/>
              <a:t>4. O Filho </a:t>
            </a:r>
          </a:p>
          <a:p>
            <a:r>
              <a:rPr lang="pt-BR" b="0" dirty="0"/>
              <a:t>7. A Natureza da Humanidade </a:t>
            </a:r>
          </a:p>
          <a:p>
            <a:r>
              <a:rPr lang="pt-BR" b="0" dirty="0"/>
              <a:t>8. O Grande Conflito</a:t>
            </a:r>
          </a:p>
        </p:txBody>
      </p:sp>
      <p:sp>
        <p:nvSpPr>
          <p:cNvPr id="9" name="Espaço Reservado para Texto 8">
            <a:extLst>
              <a:ext uri="{FF2B5EF4-FFF2-40B4-BE49-F238E27FC236}">
                <a16:creationId xmlns:a16="http://schemas.microsoft.com/office/drawing/2014/main" id="{11E4463E-31B0-462B-A99C-CC16987555E5}"/>
              </a:ext>
            </a:extLst>
          </p:cNvPr>
          <p:cNvSpPr>
            <a:spLocks noGrp="1"/>
          </p:cNvSpPr>
          <p:nvPr>
            <p:ph type="body" sz="quarter" idx="22"/>
          </p:nvPr>
        </p:nvSpPr>
        <p:spPr/>
        <p:txBody>
          <a:bodyPr/>
          <a:lstStyle/>
          <a:p>
            <a:r>
              <a:rPr lang="pt-BR" b="0" dirty="0"/>
              <a:t>9. Vida, Morte e Ressurreição de Cristo </a:t>
            </a:r>
          </a:p>
          <a:p>
            <a:r>
              <a:rPr lang="pt-BR" b="0" dirty="0"/>
              <a:t>11. Crescimento em Cristo </a:t>
            </a:r>
          </a:p>
          <a:p>
            <a:r>
              <a:rPr lang="pt-BR" b="0" dirty="0"/>
              <a:t>22. Conduta Cristã 	</a:t>
            </a:r>
          </a:p>
          <a:p>
            <a:endParaRPr lang="pt-BR" b="0" dirty="0"/>
          </a:p>
        </p:txBody>
      </p:sp>
      <p:sp>
        <p:nvSpPr>
          <p:cNvPr id="16" name="Espaço Reservado para Texto 15">
            <a:extLst>
              <a:ext uri="{FF2B5EF4-FFF2-40B4-BE49-F238E27FC236}">
                <a16:creationId xmlns:a16="http://schemas.microsoft.com/office/drawing/2014/main" id="{794C5EFF-420B-44C0-A015-1770E52878D8}"/>
              </a:ext>
            </a:extLst>
          </p:cNvPr>
          <p:cNvSpPr>
            <a:spLocks noGrp="1"/>
          </p:cNvSpPr>
          <p:nvPr>
            <p:ph type="body" sz="quarter" idx="23"/>
          </p:nvPr>
        </p:nvSpPr>
        <p:spPr>
          <a:xfrm>
            <a:off x="1331847" y="3448745"/>
            <a:ext cx="7776657" cy="2422235"/>
          </a:xfrm>
        </p:spPr>
        <p:txBody>
          <a:bodyPr/>
          <a:lstStyle/>
          <a:p>
            <a:r>
              <a:rPr lang="pt-BR" dirty="0">
                <a:latin typeface="CenturyGothic"/>
              </a:rPr>
              <a:t>Esta lição explora como Jesus venceu as tentações de Satanás no deserto. Após 40 dias sem comer nem descansar, Jesus estava extremamente fraco, e foi nesse momento que Satanás escolheu atacá-Lo. Uma, duas, três vezes o inimigo veio a Jesus com tentações, buscando desencorajá-Lo e abalar Sua firme fé em Deus. Em cada uma dessas vezes, porém, a arma de Jesus contra Satanás foi a Palavra de Deus, e Ele saiu vitorioso! 	</a:t>
            </a:r>
          </a:p>
        </p:txBody>
      </p:sp>
      <p:sp>
        <p:nvSpPr>
          <p:cNvPr id="4" name="Espaço Reservado para Texto 4">
            <a:extLst>
              <a:ext uri="{FF2B5EF4-FFF2-40B4-BE49-F238E27FC236}">
                <a16:creationId xmlns:a16="http://schemas.microsoft.com/office/drawing/2014/main" id="{16C6A9A1-8185-FE1F-105D-1A7A3E85511F}"/>
              </a:ext>
            </a:extLst>
          </p:cNvPr>
          <p:cNvSpPr>
            <a:spLocks noGrp="1"/>
          </p:cNvSpPr>
          <p:nvPr>
            <p:ph type="body" sz="quarter" idx="20"/>
          </p:nvPr>
        </p:nvSpPr>
        <p:spPr>
          <a:xfrm>
            <a:off x="2195735" y="6021288"/>
            <a:ext cx="6864127" cy="781322"/>
          </a:xfrm>
        </p:spPr>
        <p:txBody>
          <a:bodyPr anchor="ctr"/>
          <a:lstStyle/>
          <a:p>
            <a:pPr algn="ctr"/>
            <a:r>
              <a:rPr lang="pt-BR" sz="2000" dirty="0"/>
              <a:t>Posso confiar em Deus e em Seu poder </a:t>
            </a:r>
          </a:p>
          <a:p>
            <a:pPr algn="ctr"/>
            <a:r>
              <a:rPr lang="pt-BR" sz="2000" dirty="0"/>
              <a:t>para me ajudar quando sou tentado. </a:t>
            </a:r>
            <a:r>
              <a:rPr lang="pt-BR" sz="2000"/>
              <a:t>	</a:t>
            </a:r>
            <a:endParaRPr lang="pt-BR" sz="2000" dirty="0"/>
          </a:p>
        </p:txBody>
      </p:sp>
    </p:spTree>
    <p:extLst>
      <p:ext uri="{BB962C8B-B14F-4D97-AF65-F5344CB8AC3E}">
        <p14:creationId xmlns:p14="http://schemas.microsoft.com/office/powerpoint/2010/main" val="18490001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a:extLst>
              <a:ext uri="{FF2B5EF4-FFF2-40B4-BE49-F238E27FC236}">
                <a16:creationId xmlns:a16="http://schemas.microsoft.com/office/drawing/2014/main" id="{8AD63DA3-1D11-4849-A46D-BDE348B9EFF3}"/>
              </a:ext>
            </a:extLst>
          </p:cNvPr>
          <p:cNvSpPr txBox="1"/>
          <p:nvPr/>
        </p:nvSpPr>
        <p:spPr>
          <a:xfrm>
            <a:off x="1403648" y="2395487"/>
            <a:ext cx="4643966" cy="353943"/>
          </a:xfrm>
          <a:prstGeom prst="rect">
            <a:avLst/>
          </a:prstGeom>
          <a:noFill/>
        </p:spPr>
        <p:txBody>
          <a:bodyPr wrap="square">
            <a:spAutoFit/>
          </a:bodyPr>
          <a:lstStyle/>
          <a:p>
            <a:pPr algn="just" eaLnBrk="1" hangingPunct="1">
              <a:spcAft>
                <a:spcPts val="0"/>
              </a:spcAft>
            </a:pPr>
            <a:r>
              <a:rPr lang="pt-BR" altLang="pt-BR" sz="1700" dirty="0">
                <a:latin typeface="Calibri" panose="020F0502020204030204" pitchFamily="34" charset="0"/>
                <a:hlinkClick r:id="rId2"/>
              </a:rPr>
              <a:t>https://mais.cpb.com.br/licao-infantil/</a:t>
            </a:r>
            <a:endParaRPr lang="pt-BR" altLang="pt-BR" sz="1700" dirty="0">
              <a:latin typeface="Calibri" panose="020F0502020204030204" pitchFamily="34" charset="0"/>
            </a:endParaRPr>
          </a:p>
        </p:txBody>
      </p:sp>
    </p:spTree>
    <p:extLst>
      <p:ext uri="{BB962C8B-B14F-4D97-AF65-F5344CB8AC3E}">
        <p14:creationId xmlns:p14="http://schemas.microsoft.com/office/powerpoint/2010/main" val="347268093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8A627F23-3B27-BF35-8C98-2C81B806CFEF}"/>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56376" y="4005064"/>
            <a:ext cx="1079004" cy="1279995"/>
          </a:xfrm>
          <a:prstGeom prst="rect">
            <a:avLst/>
          </a:prstGeom>
        </p:spPr>
      </p:pic>
    </p:spTree>
  </p:cSld>
  <p:clrMapOvr>
    <a:masterClrMapping/>
  </p:clrMapOvr>
</p:sld>
</file>

<file path=ppt/theme/theme1.xml><?xml version="1.0" encoding="utf-8"?>
<a:theme xmlns:a="http://schemas.openxmlformats.org/drawingml/2006/main" name="Amarel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Azul ">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Vermelho ">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Verd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0000"/>
        </a:solidFill>
        <a:ln>
          <a:noFill/>
        </a:ln>
      </a:spPr>
      <a:bodyPr anchor="ctr"/>
      <a:lstStyle>
        <a:defPPr algn="ctr" fontAlgn="auto">
          <a:spcBef>
            <a:spcPts val="0"/>
          </a:spcBef>
          <a:spcAft>
            <a:spcPts val="0"/>
          </a:spcAf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5.xml><?xml version="1.0" encoding="utf-8"?>
<a:theme xmlns:a="http://schemas.openxmlformats.org/drawingml/2006/main" name="Salma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20109</TotalTime>
  <Words>3591</Words>
  <Application>Microsoft Office PowerPoint</Application>
  <PresentationFormat>Apresentação na tela (4:3)</PresentationFormat>
  <Paragraphs>402</Paragraphs>
  <Slides>71</Slides>
  <Notes>22</Notes>
  <HiddenSlides>0</HiddenSlides>
  <MMClips>6</MMClips>
  <ScaleCrop>false</ScaleCrop>
  <HeadingPairs>
    <vt:vector size="6" baseType="variant">
      <vt:variant>
        <vt:lpstr>Fontes usadas</vt:lpstr>
      </vt:variant>
      <vt:variant>
        <vt:i4>11</vt:i4>
      </vt:variant>
      <vt:variant>
        <vt:lpstr>Tema</vt:lpstr>
      </vt:variant>
      <vt:variant>
        <vt:i4>5</vt:i4>
      </vt:variant>
      <vt:variant>
        <vt:lpstr>Títulos de slides</vt:lpstr>
      </vt:variant>
      <vt:variant>
        <vt:i4>71</vt:i4>
      </vt:variant>
    </vt:vector>
  </HeadingPairs>
  <TitlesOfParts>
    <vt:vector size="87" baseType="lpstr">
      <vt:lpstr>Amasis MT Pro Black</vt:lpstr>
      <vt:lpstr>Arial</vt:lpstr>
      <vt:lpstr>Arial Black</vt:lpstr>
      <vt:lpstr>Calibri</vt:lpstr>
      <vt:lpstr>Century Gothic</vt:lpstr>
      <vt:lpstr>CenturyGothic</vt:lpstr>
      <vt:lpstr>CenturyGothic-Bold</vt:lpstr>
      <vt:lpstr>Comic Sans MS</vt:lpstr>
      <vt:lpstr>inherit</vt:lpstr>
      <vt:lpstr>Times New Roman</vt:lpstr>
      <vt:lpstr>Wingdings</vt:lpstr>
      <vt:lpstr>Amarelo</vt:lpstr>
      <vt:lpstr>Azul </vt:lpstr>
      <vt:lpstr>Vermelho </vt:lpstr>
      <vt:lpstr>Verde</vt:lpstr>
      <vt:lpstr>Salmao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Ruy Ernesto Nobrega Schwantes</dc:creator>
  <cp:lastModifiedBy>Ruy Ernesto Nobrega Schwantes</cp:lastModifiedBy>
  <cp:revision>1591</cp:revision>
  <dcterms:created xsi:type="dcterms:W3CDTF">2020-09-23T20:21:33Z</dcterms:created>
  <dcterms:modified xsi:type="dcterms:W3CDTF">2026-08-09T22:19:47Z</dcterms:modified>
</cp:coreProperties>
</file>