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1"/>
    <p:sldMasterId id="2147483711" r:id="rId2"/>
  </p:sldMasterIdLst>
  <p:notesMasterIdLst>
    <p:notesMasterId r:id="rId19"/>
  </p:notesMasterIdLst>
  <p:sldIdLst>
    <p:sldId id="727" r:id="rId3"/>
    <p:sldId id="1002" r:id="rId4"/>
    <p:sldId id="902" r:id="rId5"/>
    <p:sldId id="958" r:id="rId6"/>
    <p:sldId id="1194" r:id="rId7"/>
    <p:sldId id="1215" r:id="rId8"/>
    <p:sldId id="1381" r:id="rId9"/>
    <p:sldId id="1382" r:id="rId10"/>
    <p:sldId id="1383" r:id="rId11"/>
    <p:sldId id="1384" r:id="rId12"/>
    <p:sldId id="1018" r:id="rId13"/>
    <p:sldId id="1380" r:id="rId14"/>
    <p:sldId id="814" r:id="rId15"/>
    <p:sldId id="1367" r:id="rId16"/>
    <p:sldId id="1072" r:id="rId17"/>
    <p:sldId id="936" r:id="rId18"/>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29" userDrawn="1">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y Ernesto Nobrega Schwantes" initials="RENS" lastIdx="2" clrIdx="0">
    <p:extLst>
      <p:ext uri="{19B8F6BF-5375-455C-9EA6-DF929625EA0E}">
        <p15:presenceInfo xmlns:p15="http://schemas.microsoft.com/office/powerpoint/2012/main" userId="2159a553c4c130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63331C"/>
    <a:srgbClr val="C82C4E"/>
    <a:srgbClr val="EBF1DE"/>
    <a:srgbClr val="2B351C"/>
    <a:srgbClr val="75D4E8"/>
    <a:srgbClr val="FF0000"/>
    <a:srgbClr val="5BC9D4"/>
    <a:srgbClr val="9BBED3"/>
    <a:srgbClr val="0020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84" autoAdjust="0"/>
    <p:restoredTop sz="94434" autoAdjust="0"/>
  </p:normalViewPr>
  <p:slideViewPr>
    <p:cSldViewPr>
      <p:cViewPr varScale="1">
        <p:scale>
          <a:sx n="111" d="100"/>
          <a:sy n="111" d="100"/>
        </p:scale>
        <p:origin x="774" y="96"/>
      </p:cViewPr>
      <p:guideLst>
        <p:guide orient="horz" pos="3929"/>
        <p:guide pos="2880"/>
      </p:guideLst>
    </p:cSldViewPr>
  </p:slideViewPr>
  <p:notesTextViewPr>
    <p:cViewPr>
      <p:scale>
        <a:sx n="3" d="2"/>
        <a:sy n="3" d="2"/>
      </p:scale>
      <p:origin x="0" y="-5"/>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B916FD-12B9-4956-BC5B-247E394B5456}" type="datetimeFigureOut">
              <a:rPr lang="pt-BR" smtClean="0"/>
              <a:t>08/08/2026</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FAE884-63DC-4790-85F0-B80EAB01F3D8}" type="slidenum">
              <a:rPr lang="pt-BR" smtClean="0"/>
              <a:t>‹nº›</a:t>
            </a:fld>
            <a:endParaRPr lang="pt-BR"/>
          </a:p>
        </p:txBody>
      </p:sp>
    </p:spTree>
    <p:extLst>
      <p:ext uri="{BB962C8B-B14F-4D97-AF65-F5344CB8AC3E}">
        <p14:creationId xmlns:p14="http://schemas.microsoft.com/office/powerpoint/2010/main" val="768659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ADFAE884-63DC-4790-85F0-B80EAB01F3D8}" type="slidenum">
              <a:rPr lang="pt-BR" smtClean="0"/>
              <a:t>4</a:t>
            </a:fld>
            <a:endParaRPr lang="pt-BR"/>
          </a:p>
        </p:txBody>
      </p:sp>
    </p:spTree>
    <p:extLst>
      <p:ext uri="{BB962C8B-B14F-4D97-AF65-F5344CB8AC3E}">
        <p14:creationId xmlns:p14="http://schemas.microsoft.com/office/powerpoint/2010/main" val="3172764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a:p>
        </p:txBody>
      </p:sp>
      <p:sp>
        <p:nvSpPr>
          <p:cNvPr id="8704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itchFamily="34" charset="0"/>
              </a:defRPr>
            </a:lvl1pPr>
            <a:lvl2pPr marL="742950" indent="-285750">
              <a:spcBef>
                <a:spcPct val="30000"/>
              </a:spcBef>
              <a:defRPr sz="1200">
                <a:solidFill>
                  <a:schemeClr val="tx1"/>
                </a:solidFill>
                <a:latin typeface="Calibri" pitchFamily="34" charset="0"/>
              </a:defRPr>
            </a:lvl2pPr>
            <a:lvl3pPr marL="1143000" indent="-228600">
              <a:spcBef>
                <a:spcPct val="30000"/>
              </a:spcBef>
              <a:defRPr sz="1200">
                <a:solidFill>
                  <a:schemeClr val="tx1"/>
                </a:solidFill>
                <a:latin typeface="Calibri" pitchFamily="34" charset="0"/>
              </a:defRPr>
            </a:lvl3pPr>
            <a:lvl4pPr marL="1600200" indent="-228600">
              <a:spcBef>
                <a:spcPct val="30000"/>
              </a:spcBef>
              <a:defRPr sz="1200">
                <a:solidFill>
                  <a:schemeClr val="tx1"/>
                </a:solidFill>
                <a:latin typeface="Calibri" pitchFamily="34" charset="0"/>
              </a:defRPr>
            </a:lvl4pPr>
            <a:lvl5pPr marL="2057400" indent="-22860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a:spcBef>
                <a:spcPct val="0"/>
              </a:spcBef>
            </a:pPr>
            <a:fld id="{75F5B90A-FA3C-4E9E-8D1C-F7BB4EE37AF9}" type="slidenum">
              <a:rPr lang="pt-BR" altLang="pt-BR" smtClean="0">
                <a:latin typeface="Arial" charset="0"/>
                <a:cs typeface="Arial" charset="0"/>
              </a:rPr>
              <a:pPr>
                <a:spcBef>
                  <a:spcPct val="0"/>
                </a:spcBef>
              </a:pPr>
              <a:t>14</a:t>
            </a:fld>
            <a:endParaRPr lang="pt-BR" altLang="pt-BR">
              <a:latin typeface="Arial" charset="0"/>
              <a:cs typeface="Arial" charset="0"/>
            </a:endParaRPr>
          </a:p>
        </p:txBody>
      </p:sp>
    </p:spTree>
    <p:extLst>
      <p:ext uri="{BB962C8B-B14F-4D97-AF65-F5344CB8AC3E}">
        <p14:creationId xmlns:p14="http://schemas.microsoft.com/office/powerpoint/2010/main" val="28575035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jpeg"/><Relationship Id="rId4" Type="http://schemas.openxmlformats.org/officeDocument/2006/relationships/image" Target="../media/image5.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image" Target="../media/image20.jpeg"/><Relationship Id="rId3" Type="http://schemas.openxmlformats.org/officeDocument/2006/relationships/image" Target="../media/image10.jpeg"/><Relationship Id="rId7" Type="http://schemas.openxmlformats.org/officeDocument/2006/relationships/image" Target="../media/image14.jpeg"/><Relationship Id="rId12" Type="http://schemas.openxmlformats.org/officeDocument/2006/relationships/image" Target="../media/image19.jpeg"/><Relationship Id="rId2" Type="http://schemas.openxmlformats.org/officeDocument/2006/relationships/image" Target="../media/image9.jpeg"/><Relationship Id="rId1" Type="http://schemas.openxmlformats.org/officeDocument/2006/relationships/slideMaster" Target="../slideMasters/slideMaster1.xml"/><Relationship Id="rId6" Type="http://schemas.openxmlformats.org/officeDocument/2006/relationships/image" Target="../media/image13.jpeg"/><Relationship Id="rId11" Type="http://schemas.openxmlformats.org/officeDocument/2006/relationships/image" Target="../media/image18.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APA Semanal">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929C4F9F-7164-4A88-8186-F2EC86C7B03B}"/>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8" name="Retângulo 7">
            <a:extLst>
              <a:ext uri="{FF2B5EF4-FFF2-40B4-BE49-F238E27FC236}">
                <a16:creationId xmlns:a16="http://schemas.microsoft.com/office/drawing/2014/main" id="{87D53788-D976-41CE-802E-EB4B8F1547D9}"/>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F18B633A-5599-49C4-9110-6CDC02E04815}"/>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AD9D429E-CB15-4015-B86F-76F9FB74F8BF}"/>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BB4757FE-40FD-4D22-A6FB-5F1A6A3ACE55}"/>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20A24CF0-7EA8-4C2F-B85C-F557DC02C7D1}"/>
              </a:ext>
            </a:extLst>
          </p:cNvPr>
          <p:cNvSpPr/>
          <p:nvPr userDrawn="1"/>
        </p:nvSpPr>
        <p:spPr>
          <a:xfrm>
            <a:off x="6519863" y="0"/>
            <a:ext cx="1308100"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1" name="CaixaDeTexto 18">
            <a:extLst>
              <a:ext uri="{FF2B5EF4-FFF2-40B4-BE49-F238E27FC236}">
                <a16:creationId xmlns:a16="http://schemas.microsoft.com/office/drawing/2014/main" id="{1E811989-F229-4558-A06D-EC63EFF9D44C}"/>
              </a:ext>
            </a:extLst>
          </p:cNvPr>
          <p:cNvSpPr txBox="1">
            <a:spLocks noChangeArrowheads="1"/>
          </p:cNvSpPr>
          <p:nvPr userDrawn="1"/>
        </p:nvSpPr>
        <p:spPr bwMode="auto">
          <a:xfrm>
            <a:off x="12700" y="1243013"/>
            <a:ext cx="13223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1200" dirty="0">
                <a:solidFill>
                  <a:schemeClr val="bg1"/>
                </a:solidFill>
              </a:rPr>
              <a:t>HISTÓRIAS</a:t>
            </a:r>
          </a:p>
          <a:p>
            <a:pPr algn="ctr">
              <a:defRPr/>
            </a:pPr>
            <a:r>
              <a:rPr lang="pt-BR" altLang="pt-BR" sz="1200" dirty="0">
                <a:solidFill>
                  <a:schemeClr val="bg1"/>
                </a:solidFill>
              </a:rPr>
              <a:t>DOS CAMPOS</a:t>
            </a:r>
          </a:p>
          <a:p>
            <a:pPr algn="ctr">
              <a:defRPr/>
            </a:pPr>
            <a:r>
              <a:rPr lang="pt-BR" altLang="pt-BR" sz="1200" dirty="0">
                <a:solidFill>
                  <a:schemeClr val="bg1"/>
                </a:solidFill>
              </a:rPr>
              <a:t>MISSIONÁRIOS</a:t>
            </a:r>
          </a:p>
        </p:txBody>
      </p:sp>
      <p:sp>
        <p:nvSpPr>
          <p:cNvPr id="23" name="Retângulo 22">
            <a:extLst>
              <a:ext uri="{FF2B5EF4-FFF2-40B4-BE49-F238E27FC236}">
                <a16:creationId xmlns:a16="http://schemas.microsoft.com/office/drawing/2014/main" id="{3B87E281-8C6B-4F06-86F2-32D2DD4F0B4B}"/>
              </a:ext>
            </a:extLst>
          </p:cNvPr>
          <p:cNvSpPr>
            <a:spLocks noChangeArrowheads="1"/>
          </p:cNvSpPr>
          <p:nvPr userDrawn="1"/>
        </p:nvSpPr>
        <p:spPr bwMode="auto">
          <a:xfrm>
            <a:off x="1369194" y="610612"/>
            <a:ext cx="423863"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800" b="1" dirty="0">
                <a:solidFill>
                  <a:schemeClr val="bg1"/>
                </a:solidFill>
                <a:cs typeface="+mn-cs"/>
              </a:rPr>
              <a:t>REPÓRTER </a:t>
            </a:r>
            <a:endParaRPr lang="pt-BR" altLang="pt-BR" sz="2800" b="1" dirty="0">
              <a:cs typeface="+mn-cs"/>
            </a:endParaRPr>
          </a:p>
        </p:txBody>
      </p:sp>
      <p:sp>
        <p:nvSpPr>
          <p:cNvPr id="25" name="CaixaDeTexto 24">
            <a:extLst>
              <a:ext uri="{FF2B5EF4-FFF2-40B4-BE49-F238E27FC236}">
                <a16:creationId xmlns:a16="http://schemas.microsoft.com/office/drawing/2014/main" id="{C53F16FD-8A4E-4357-BC73-A688F80EEFE2}"/>
              </a:ext>
            </a:extLst>
          </p:cNvPr>
          <p:cNvSpPr txBox="1">
            <a:spLocks noChangeArrowheads="1"/>
          </p:cNvSpPr>
          <p:nvPr userDrawn="1"/>
        </p:nvSpPr>
        <p:spPr bwMode="auto">
          <a:xfrm>
            <a:off x="2569903" y="4576544"/>
            <a:ext cx="12684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dirty="0">
                <a:cs typeface="+mn-cs"/>
              </a:rPr>
              <a:t>TRIMESTRE</a:t>
            </a:r>
          </a:p>
          <a:p>
            <a:pPr algn="ctr">
              <a:defRPr/>
            </a:pPr>
            <a:r>
              <a:rPr lang="pt-BR" altLang="pt-BR" b="1" dirty="0">
                <a:cs typeface="+mn-cs"/>
              </a:rPr>
              <a:t>2026</a:t>
            </a:r>
          </a:p>
        </p:txBody>
      </p:sp>
      <p:sp>
        <p:nvSpPr>
          <p:cNvPr id="26" name="CaixaDeTexto 25">
            <a:extLst>
              <a:ext uri="{FF2B5EF4-FFF2-40B4-BE49-F238E27FC236}">
                <a16:creationId xmlns:a16="http://schemas.microsoft.com/office/drawing/2014/main" id="{70E871F9-C59B-4534-AF03-EB9B6618371B}"/>
              </a:ext>
            </a:extLst>
          </p:cNvPr>
          <p:cNvSpPr txBox="1">
            <a:spLocks noChangeArrowheads="1"/>
          </p:cNvSpPr>
          <p:nvPr userDrawn="1"/>
        </p:nvSpPr>
        <p:spPr bwMode="auto">
          <a:xfrm>
            <a:off x="3930650" y="5222875"/>
            <a:ext cx="1268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a:cs typeface="+mn-cs"/>
              </a:rPr>
              <a:t>Sábado</a:t>
            </a:r>
          </a:p>
        </p:txBody>
      </p:sp>
      <p:sp>
        <p:nvSpPr>
          <p:cNvPr id="30" name="Espaço Reservado para Texto 29"/>
          <p:cNvSpPr>
            <a:spLocks noGrp="1"/>
          </p:cNvSpPr>
          <p:nvPr>
            <p:ph type="body" sz="quarter" idx="10" hasCustomPrompt="1"/>
          </p:nvPr>
        </p:nvSpPr>
        <p:spPr>
          <a:xfrm>
            <a:off x="2632076" y="3933825"/>
            <a:ext cx="1257299" cy="647700"/>
          </a:xfrm>
          <a:prstGeom prst="rect">
            <a:avLst/>
          </a:prstGeom>
        </p:spPr>
        <p:txBody>
          <a:bodyPr/>
          <a:lstStyle>
            <a:lvl1pPr marL="0" indent="0" algn="ctr">
              <a:buNone/>
              <a:defRPr/>
            </a:lvl1pPr>
          </a:lstStyle>
          <a:p>
            <a:pPr lvl="0"/>
            <a:r>
              <a:rPr lang="pt-BR" dirty="0"/>
              <a:t>Editar</a:t>
            </a:r>
          </a:p>
        </p:txBody>
      </p:sp>
      <p:sp>
        <p:nvSpPr>
          <p:cNvPr id="22" name="Espaço Reservado para Texto 21"/>
          <p:cNvSpPr>
            <a:spLocks noGrp="1"/>
          </p:cNvSpPr>
          <p:nvPr>
            <p:ph type="body" sz="quarter" idx="11" hasCustomPrompt="1"/>
          </p:nvPr>
        </p:nvSpPr>
        <p:spPr>
          <a:xfrm>
            <a:off x="3930650" y="5592763"/>
            <a:ext cx="1306513" cy="284162"/>
          </a:xfrm>
          <a:prstGeom prst="rect">
            <a:avLst/>
          </a:prstGeom>
        </p:spPr>
        <p:txBody>
          <a:bodyPr anchor="ctr" anchorCtr="1"/>
          <a:lstStyle>
            <a:lvl1pPr marL="0" indent="0" algn="ctr">
              <a:buNone/>
              <a:defRPr sz="2400" b="1"/>
            </a:lvl1pPr>
            <a:lvl2pPr marL="457200" indent="0" algn="ctr">
              <a:buNone/>
              <a:defRPr sz="2000" b="1"/>
            </a:lvl2pPr>
            <a:lvl3pPr marL="914400" indent="0" algn="ctr">
              <a:buNone/>
              <a:defRPr sz="2000" b="1"/>
            </a:lvl3pPr>
            <a:lvl4pPr marL="1371600" indent="0" algn="ctr">
              <a:buNone/>
              <a:defRPr sz="2000" b="1"/>
            </a:lvl4pPr>
            <a:lvl5pPr marL="1828800" indent="0" algn="ctr">
              <a:buNone/>
              <a:defRPr sz="2000" b="1"/>
            </a:lvl5pPr>
          </a:lstStyle>
          <a:p>
            <a:pPr lvl="0"/>
            <a:r>
              <a:rPr lang="pt-BR" dirty="0"/>
              <a:t>Editar</a:t>
            </a:r>
          </a:p>
        </p:txBody>
      </p:sp>
      <p:sp>
        <p:nvSpPr>
          <p:cNvPr id="24" name="Espaço Reservado para Texto 23"/>
          <p:cNvSpPr>
            <a:spLocks noGrp="1"/>
          </p:cNvSpPr>
          <p:nvPr>
            <p:ph type="body" sz="quarter" idx="12" hasCustomPrompt="1"/>
          </p:nvPr>
        </p:nvSpPr>
        <p:spPr>
          <a:xfrm>
            <a:off x="5076056" y="5876925"/>
            <a:ext cx="1584176" cy="360363"/>
          </a:xfrm>
          <a:prstGeom prst="rect">
            <a:avLst/>
          </a:prstGeom>
        </p:spPr>
        <p:txBody>
          <a:bodyPr anchor="ctr" anchorCtr="1"/>
          <a:lstStyle>
            <a:lvl1pPr marL="0" indent="0" algn="ctr">
              <a:buNone/>
              <a:defRPr sz="2000" b="1"/>
            </a:lvl1pPr>
            <a:lvl2pPr marL="457200" indent="0">
              <a:buNone/>
              <a:defRPr/>
            </a:lvl2pPr>
            <a:lvl3pPr marL="914400" indent="0">
              <a:buNone/>
              <a:defRPr/>
            </a:lvl3pPr>
            <a:lvl4pPr marL="1371600" indent="0">
              <a:buNone/>
              <a:defRPr/>
            </a:lvl4pPr>
            <a:lvl5pPr marL="1828800" indent="0">
              <a:buNone/>
              <a:defRPr/>
            </a:lvl5pPr>
          </a:lstStyle>
          <a:p>
            <a:pPr lvl="0"/>
            <a:r>
              <a:rPr lang="pt-BR" dirty="0"/>
              <a:t>Editar DATA</a:t>
            </a:r>
          </a:p>
        </p:txBody>
      </p:sp>
      <p:pic>
        <p:nvPicPr>
          <p:cNvPr id="27" name="Imagem 2">
            <a:extLst>
              <a:ext uri="{FF2B5EF4-FFF2-40B4-BE49-F238E27FC236}">
                <a16:creationId xmlns:a16="http://schemas.microsoft.com/office/drawing/2014/main" id="{EC744A77-C2D0-4BCF-93F7-481B5803878B}"/>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Retângulo 27">
            <a:extLst>
              <a:ext uri="{FF2B5EF4-FFF2-40B4-BE49-F238E27FC236}">
                <a16:creationId xmlns:a16="http://schemas.microsoft.com/office/drawing/2014/main" id="{B75F1D5F-DDD2-4265-9327-E298AFAF9702}"/>
              </a:ext>
            </a:extLst>
          </p:cNvPr>
          <p:cNvSpPr>
            <a:spLocks noChangeArrowheads="1"/>
          </p:cNvSpPr>
          <p:nvPr userDrawn="1"/>
        </p:nvSpPr>
        <p:spPr bwMode="auto">
          <a:xfrm>
            <a:off x="1927634" y="2078543"/>
            <a:ext cx="42386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000" b="1" dirty="0">
                <a:solidFill>
                  <a:schemeClr val="bg1"/>
                </a:solidFill>
                <a:cs typeface="+mn-cs"/>
              </a:rPr>
              <a:t>da</a:t>
            </a:r>
          </a:p>
          <a:p>
            <a:pPr algn="ctr">
              <a:defRPr/>
            </a:pPr>
            <a:r>
              <a:rPr lang="pt-BR" altLang="pt-BR" sz="2000" b="1" dirty="0">
                <a:solidFill>
                  <a:schemeClr val="bg1"/>
                </a:solidFill>
                <a:cs typeface="+mn-cs"/>
              </a:rPr>
              <a:t>s</a:t>
            </a:r>
          </a:p>
          <a:p>
            <a:pPr algn="ctr">
              <a:defRPr/>
            </a:pPr>
            <a:r>
              <a:rPr lang="pt-BR" altLang="pt-BR" sz="2400" b="1" dirty="0">
                <a:solidFill>
                  <a:schemeClr val="bg1"/>
                </a:solidFill>
                <a:cs typeface="+mn-cs"/>
              </a:rPr>
              <a:t> </a:t>
            </a:r>
          </a:p>
          <a:p>
            <a:pPr algn="ctr">
              <a:defRPr/>
            </a:pPr>
            <a:r>
              <a:rPr lang="pt-BR" altLang="pt-BR" sz="2400" b="1" dirty="0">
                <a:solidFill>
                  <a:schemeClr val="bg1"/>
                </a:solidFill>
                <a:cs typeface="+mn-cs"/>
              </a:rPr>
              <a:t>MI</a:t>
            </a:r>
          </a:p>
          <a:p>
            <a:pPr algn="ctr">
              <a:defRPr/>
            </a:pPr>
            <a:r>
              <a:rPr lang="pt-BR" altLang="pt-BR" sz="2400" b="1" dirty="0">
                <a:solidFill>
                  <a:schemeClr val="bg1"/>
                </a:solidFill>
                <a:cs typeface="+mn-cs"/>
              </a:rPr>
              <a:t>SSÕES</a:t>
            </a:r>
            <a:endParaRPr lang="pt-BR" altLang="pt-BR" sz="2400" b="1" dirty="0">
              <a:cs typeface="+mn-cs"/>
            </a:endParaRPr>
          </a:p>
        </p:txBody>
      </p:sp>
      <p:sp>
        <p:nvSpPr>
          <p:cNvPr id="29" name="Retângulo 28">
            <a:extLst>
              <a:ext uri="{FF2B5EF4-FFF2-40B4-BE49-F238E27FC236}">
                <a16:creationId xmlns:a16="http://schemas.microsoft.com/office/drawing/2014/main" id="{2D198F86-10FB-4DF7-8569-7E12A342F9AA}"/>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5A5010E1-7033-49C2-AF67-B57FA0DC7461}"/>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2" name="Retângulo 31">
            <a:extLst>
              <a:ext uri="{FF2B5EF4-FFF2-40B4-BE49-F238E27FC236}">
                <a16:creationId xmlns:a16="http://schemas.microsoft.com/office/drawing/2014/main" id="{CB89F22E-4746-4333-9859-8382A0FA38AE}"/>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33" name="Imagem 32">
            <a:extLst>
              <a:ext uri="{FF2B5EF4-FFF2-40B4-BE49-F238E27FC236}">
                <a16:creationId xmlns:a16="http://schemas.microsoft.com/office/drawing/2014/main" id="{8CB4F9F8-ECE6-49DF-925E-F8D9004CDA5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34" name="Imagem 33">
            <a:extLst>
              <a:ext uri="{FF2B5EF4-FFF2-40B4-BE49-F238E27FC236}">
                <a16:creationId xmlns:a16="http://schemas.microsoft.com/office/drawing/2014/main" id="{F8DC2B54-498A-4359-BA10-15995AC30401}"/>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35" name="Imagem 34">
            <a:extLst>
              <a:ext uri="{FF2B5EF4-FFF2-40B4-BE49-F238E27FC236}">
                <a16:creationId xmlns:a16="http://schemas.microsoft.com/office/drawing/2014/main" id="{89358444-260B-495A-BE00-C03C2D7F63CA}"/>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spTree>
    <p:extLst>
      <p:ext uri="{BB962C8B-B14F-4D97-AF65-F5344CB8AC3E}">
        <p14:creationId xmlns:p14="http://schemas.microsoft.com/office/powerpoint/2010/main" val="3694949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to de Capa trimestral">
    <p:spTree>
      <p:nvGrpSpPr>
        <p:cNvPr id="1" name=""/>
        <p:cNvGrpSpPr/>
        <p:nvPr/>
      </p:nvGrpSpPr>
      <p:grpSpPr>
        <a:xfrm>
          <a:off x="0" y="0"/>
          <a:ext cx="0" cy="0"/>
          <a:chOff x="0" y="0"/>
          <a:chExt cx="0" cy="0"/>
        </a:xfrm>
      </p:grpSpPr>
      <p:sp>
        <p:nvSpPr>
          <p:cNvPr id="7" name="Espaço Reservado para Imagem 16">
            <a:extLst>
              <a:ext uri="{FF2B5EF4-FFF2-40B4-BE49-F238E27FC236}">
                <a16:creationId xmlns:a16="http://schemas.microsoft.com/office/drawing/2014/main" id="{41C20A4C-11B9-4FCB-B613-60F3AB27E97F}"/>
              </a:ext>
            </a:extLst>
          </p:cNvPr>
          <p:cNvSpPr>
            <a:spLocks noGrp="1"/>
          </p:cNvSpPr>
          <p:nvPr>
            <p:ph type="pic" sz="quarter" idx="11"/>
          </p:nvPr>
        </p:nvSpPr>
        <p:spPr>
          <a:xfrm>
            <a:off x="1368233" y="1573110"/>
            <a:ext cx="7740352" cy="5252761"/>
          </a:xfrm>
          <a:prstGeom prst="rect">
            <a:avLst/>
          </a:prstGeom>
        </p:spPr>
        <p:txBody>
          <a:bodyPr/>
          <a:lstStyle/>
          <a:p>
            <a:pPr lvl="0"/>
            <a:r>
              <a:rPr lang="pt-BR" noProof="0" dirty="0"/>
              <a:t>Clique no ícone para adicionar uma imagem</a:t>
            </a:r>
          </a:p>
        </p:txBody>
      </p:sp>
      <p:sp>
        <p:nvSpPr>
          <p:cNvPr id="8" name="CaixaDeTexto 7">
            <a:extLst>
              <a:ext uri="{FF2B5EF4-FFF2-40B4-BE49-F238E27FC236}">
                <a16:creationId xmlns:a16="http://schemas.microsoft.com/office/drawing/2014/main" id="{3F56075D-7B84-4128-84E2-846FD22BB2BB}"/>
              </a:ext>
            </a:extLst>
          </p:cNvPr>
          <p:cNvSpPr txBox="1"/>
          <p:nvPr userDrawn="1"/>
        </p:nvSpPr>
        <p:spPr>
          <a:xfrm>
            <a:off x="6623639" y="66724"/>
            <a:ext cx="2520361" cy="461665"/>
          </a:xfrm>
          <a:prstGeom prst="rect">
            <a:avLst/>
          </a:prstGeom>
          <a:noFill/>
        </p:spPr>
        <p:txBody>
          <a:bodyPr wrap="square" rtlCol="0">
            <a:spAutoFit/>
          </a:bodyPr>
          <a:lstStyle/>
          <a:p>
            <a:pPr algn="r"/>
            <a:r>
              <a:rPr lang="pt-BR" sz="2400" b="1" dirty="0">
                <a:latin typeface="Arial" panose="020B0604020202020204" pitchFamily="34" charset="0"/>
                <a:cs typeface="Arial" panose="020B0604020202020204" pitchFamily="34" charset="0"/>
              </a:rPr>
              <a:t>Para Menores</a:t>
            </a:r>
          </a:p>
        </p:txBody>
      </p:sp>
      <p:sp>
        <p:nvSpPr>
          <p:cNvPr id="9" name="CaixaDeTexto 8">
            <a:extLst>
              <a:ext uri="{FF2B5EF4-FFF2-40B4-BE49-F238E27FC236}">
                <a16:creationId xmlns:a16="http://schemas.microsoft.com/office/drawing/2014/main" id="{8F4BBF32-6CAF-48AC-92B8-1C95FB761396}"/>
              </a:ext>
            </a:extLst>
          </p:cNvPr>
          <p:cNvSpPr txBox="1"/>
          <p:nvPr userDrawn="1"/>
        </p:nvSpPr>
        <p:spPr>
          <a:xfrm>
            <a:off x="1332000" y="583110"/>
            <a:ext cx="7812000" cy="990000"/>
          </a:xfrm>
          <a:prstGeom prst="rect">
            <a:avLst/>
          </a:prstGeom>
          <a:solidFill>
            <a:srgbClr val="00B050"/>
          </a:solidFill>
        </p:spPr>
        <p:txBody>
          <a:bodyPr/>
          <a:lstStyle>
            <a:lvl1pPr indent="0" algn="ctr" eaLnBrk="0" fontAlgn="base" hangingPunct="0">
              <a:spcBef>
                <a:spcPct val="20000"/>
              </a:spcBef>
              <a:spcAft>
                <a:spcPct val="0"/>
              </a:spcAft>
              <a:buFont typeface="Arial" panose="020B0604020202020204" pitchFamily="34" charset="0"/>
              <a:buNone/>
              <a:defRPr sz="6600">
                <a:solidFill>
                  <a:schemeClr val="bg1"/>
                </a:solidFill>
              </a:defRPr>
            </a:lvl1pPr>
            <a:lvl2pPr marL="742950" indent="-285750" eaLnBrk="0" fontAlgn="base" hangingPunct="0">
              <a:spcBef>
                <a:spcPct val="20000"/>
              </a:spcBef>
              <a:spcAft>
                <a:spcPct val="0"/>
              </a:spcAft>
              <a:buFont typeface="Arial" panose="020B0604020202020204" pitchFamily="34" charset="0"/>
              <a:buChar char="–"/>
              <a:defRPr sz="2800"/>
            </a:lvl2pPr>
            <a:lvl3pPr marL="1143000" indent="-228600" eaLnBrk="0" fontAlgn="base" hangingPunct="0">
              <a:spcBef>
                <a:spcPct val="20000"/>
              </a:spcBef>
              <a:spcAft>
                <a:spcPct val="0"/>
              </a:spcAft>
              <a:buFont typeface="Arial" panose="020B0604020202020204" pitchFamily="34" charset="0"/>
              <a:buChar char="•"/>
              <a:defRPr sz="2400"/>
            </a:lvl3pPr>
            <a:lvl4pPr marL="1600200" indent="-228600" eaLnBrk="0" fontAlgn="base" hangingPunct="0">
              <a:spcBef>
                <a:spcPct val="20000"/>
              </a:spcBef>
              <a:spcAft>
                <a:spcPct val="0"/>
              </a:spcAft>
              <a:buFont typeface="Arial" panose="020B0604020202020204" pitchFamily="34" charset="0"/>
              <a:buChar char="–"/>
              <a:defRPr sz="2000"/>
            </a:lvl4pPr>
            <a:lvl5pPr marL="2057400" indent="-228600" eaLnBrk="0" fontAlgn="base" hangingPunct="0">
              <a:spcBef>
                <a:spcPct val="20000"/>
              </a:spcBef>
              <a:spcAft>
                <a:spcPct val="0"/>
              </a:spcAft>
              <a:buFont typeface="Arial" panose="020B0604020202020204" pitchFamily="34" charset="0"/>
              <a:buChar char="»"/>
              <a:defRPr sz="2000"/>
            </a:lvl5pPr>
            <a:lvl6pPr marL="2514600" indent="-228600">
              <a:spcBef>
                <a:spcPct val="20000"/>
              </a:spcBef>
              <a:buFont typeface="Arial" pitchFamily="34" charset="0"/>
              <a:buChar char="•"/>
              <a:defRPr sz="2000"/>
            </a:lvl6pPr>
            <a:lvl7pPr marL="2971800" indent="-228600">
              <a:spcBef>
                <a:spcPct val="20000"/>
              </a:spcBef>
              <a:buFont typeface="Arial" pitchFamily="34" charset="0"/>
              <a:buChar char="•"/>
              <a:defRPr sz="2000"/>
            </a:lvl7pPr>
            <a:lvl8pPr marL="3429000" indent="-228600">
              <a:spcBef>
                <a:spcPct val="20000"/>
              </a:spcBef>
              <a:buFont typeface="Arial" pitchFamily="34" charset="0"/>
              <a:buChar char="•"/>
              <a:defRPr sz="2000"/>
            </a:lvl8pPr>
            <a:lvl9pPr marL="3886200" indent="-228600">
              <a:spcBef>
                <a:spcPct val="20000"/>
              </a:spcBef>
              <a:buFont typeface="Arial" pitchFamily="34" charset="0"/>
              <a:buChar char="•"/>
              <a:defRPr sz="2000"/>
            </a:lvl9pPr>
          </a:lstStyle>
          <a:p>
            <a:pPr lvl="0"/>
            <a:r>
              <a:rPr lang="pt-BR" dirty="0"/>
              <a:t>Informativo</a:t>
            </a:r>
            <a:r>
              <a:rPr lang="pt-BR" sz="2800" dirty="0"/>
              <a:t>   Mundial das Missões</a:t>
            </a:r>
            <a:r>
              <a:rPr lang="pt-BR" dirty="0"/>
              <a:t> </a:t>
            </a:r>
          </a:p>
        </p:txBody>
      </p:sp>
      <p:sp>
        <p:nvSpPr>
          <p:cNvPr id="10" name="Espaço Reservado para Conteúdo 2">
            <a:extLst>
              <a:ext uri="{FF2B5EF4-FFF2-40B4-BE49-F238E27FC236}">
                <a16:creationId xmlns:a16="http://schemas.microsoft.com/office/drawing/2014/main" id="{B506F599-9803-417B-A7CC-51831489ACBA}"/>
              </a:ext>
            </a:extLst>
          </p:cNvPr>
          <p:cNvSpPr>
            <a:spLocks noGrp="1"/>
          </p:cNvSpPr>
          <p:nvPr>
            <p:ph sz="quarter" idx="14" hasCustomPrompt="1"/>
          </p:nvPr>
        </p:nvSpPr>
        <p:spPr>
          <a:xfrm>
            <a:off x="7163899" y="1674845"/>
            <a:ext cx="1944687" cy="988841"/>
          </a:xfrm>
          <a:prstGeom prst="rect">
            <a:avLst/>
          </a:prstGeom>
        </p:spPr>
        <p:txBody>
          <a:bodyPr/>
          <a:lstStyle>
            <a:lvl1pPr marL="0" indent="0" algn="ctr">
              <a:buNone/>
              <a:defRPr b="1"/>
            </a:lvl1pPr>
          </a:lstStyle>
          <a:p>
            <a:pPr lvl="0"/>
            <a:r>
              <a:rPr lang="pt-BR" dirty="0"/>
              <a:t>4° </a:t>
            </a:r>
            <a:r>
              <a:rPr lang="pt-BR" dirty="0" err="1"/>
              <a:t>trim</a:t>
            </a:r>
            <a:r>
              <a:rPr lang="pt-BR" dirty="0"/>
              <a:t> 2025</a:t>
            </a:r>
          </a:p>
        </p:txBody>
      </p:sp>
    </p:spTree>
    <p:extLst>
      <p:ext uri="{BB962C8B-B14F-4D97-AF65-F5344CB8AC3E}">
        <p14:creationId xmlns:p14="http://schemas.microsoft.com/office/powerpoint/2010/main" val="395730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stino das Ofertas">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E3320E01-01AA-705A-3CDE-1DC570CB22CC}"/>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6" name="CaixaDeTexto 5">
            <a:extLst>
              <a:ext uri="{FF2B5EF4-FFF2-40B4-BE49-F238E27FC236}">
                <a16:creationId xmlns:a16="http://schemas.microsoft.com/office/drawing/2014/main" id="{4C7BA17B-6EE9-0A83-D7C5-4FB87B525919}"/>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Intereuropeia</a:t>
            </a:r>
            <a:endParaRPr lang="pt-BR" sz="2800" b="1" dirty="0">
              <a:ln>
                <a:solidFill>
                  <a:schemeClr val="tx1"/>
                </a:solidFill>
              </a:ln>
              <a:solidFill>
                <a:srgbClr val="FF0000"/>
              </a:solidFill>
            </a:endParaRPr>
          </a:p>
        </p:txBody>
      </p:sp>
      <p:pic>
        <p:nvPicPr>
          <p:cNvPr id="7" name="Imagem 6">
            <a:extLst>
              <a:ext uri="{FF2B5EF4-FFF2-40B4-BE49-F238E27FC236}">
                <a16:creationId xmlns:a16="http://schemas.microsoft.com/office/drawing/2014/main" id="{8E84B5A3-112C-C9C8-400A-2B5879113BF9}"/>
              </a:ext>
            </a:extLst>
          </p:cNvPr>
          <p:cNvPicPr>
            <a:picLocks noChangeAspect="1"/>
          </p:cNvPicPr>
          <p:nvPr userDrawn="1"/>
        </p:nvPicPr>
        <p:blipFill>
          <a:blip r:embed="rId2"/>
          <a:stretch>
            <a:fillRect/>
          </a:stretch>
        </p:blipFill>
        <p:spPr>
          <a:xfrm>
            <a:off x="15875" y="670401"/>
            <a:ext cx="9075487" cy="6163535"/>
          </a:xfrm>
          <a:prstGeom prst="rect">
            <a:avLst/>
          </a:prstGeom>
        </p:spPr>
      </p:pic>
      <p:sp>
        <p:nvSpPr>
          <p:cNvPr id="8" name="Retângulo 7">
            <a:extLst>
              <a:ext uri="{FF2B5EF4-FFF2-40B4-BE49-F238E27FC236}">
                <a16:creationId xmlns:a16="http://schemas.microsoft.com/office/drawing/2014/main" id="{C6081379-8509-767D-062A-E28230ED5254}"/>
              </a:ext>
            </a:extLst>
          </p:cNvPr>
          <p:cNvSpPr/>
          <p:nvPr userDrawn="1"/>
        </p:nvSpPr>
        <p:spPr>
          <a:xfrm>
            <a:off x="2339752" y="5611839"/>
            <a:ext cx="4760322" cy="1151520"/>
          </a:xfrm>
          <a:prstGeom prst="rect">
            <a:avLst/>
          </a:prstGeom>
          <a:solidFill>
            <a:schemeClr val="bg1"/>
          </a:solidFill>
          <a:ln w="38100">
            <a:solidFill>
              <a:srgbClr val="FF690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chemeClr val="tx1"/>
                </a:solidFill>
                <a:latin typeface="+mn-lt"/>
                <a:ea typeface="+mn-ea"/>
                <a:cs typeface="+mn-cs"/>
              </a:rPr>
              <a:t>Centro para Jovens e Acampamento na </a:t>
            </a:r>
            <a:r>
              <a:rPr lang="pt-PT" sz="1400" b="1" kern="1200" dirty="0">
                <a:solidFill>
                  <a:srgbClr val="FF0000"/>
                </a:solidFill>
                <a:latin typeface="+mn-lt"/>
                <a:ea typeface="+mn-ea"/>
                <a:cs typeface="+mn-cs"/>
              </a:rPr>
              <a:t>Bélgica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Residencial estudantil, Villa Aurora, em Florença,</a:t>
            </a:r>
            <a:r>
              <a:rPr lang="pt-PT" sz="1400" b="1" kern="1200" dirty="0">
                <a:solidFill>
                  <a:srgbClr val="FF0000"/>
                </a:solidFill>
                <a:latin typeface="+mn-lt"/>
                <a:ea typeface="+mn-ea"/>
                <a:cs typeface="+mn-cs"/>
              </a:rPr>
              <a:t> Itália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Escola Macea Speranta, na</a:t>
            </a:r>
            <a:r>
              <a:rPr lang="pt-PT" sz="1400" b="1" kern="1200" dirty="0">
                <a:solidFill>
                  <a:srgbClr val="FF0000"/>
                </a:solidFill>
                <a:latin typeface="+mn-lt"/>
                <a:ea typeface="+mn-ea"/>
                <a:cs typeface="+mn-cs"/>
              </a:rPr>
              <a:t> Romênia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Jardim de Infância Tzvetna Nadezhda, em Sófia, </a:t>
            </a:r>
            <a:r>
              <a:rPr lang="pt-PT" sz="1400" b="1" kern="1200" dirty="0">
                <a:solidFill>
                  <a:srgbClr val="FF0000"/>
                </a:solidFill>
                <a:latin typeface="+mn-lt"/>
                <a:ea typeface="+mn-ea"/>
                <a:cs typeface="+mn-cs"/>
              </a:rPr>
              <a:t>Bulgária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Escola do Éden em Peretu, </a:t>
            </a:r>
            <a:r>
              <a:rPr lang="pt-PT" sz="1400" b="1" kern="1200" dirty="0">
                <a:solidFill>
                  <a:srgbClr val="FF0000"/>
                </a:solidFill>
                <a:latin typeface="+mn-lt"/>
                <a:ea typeface="+mn-ea"/>
                <a:cs typeface="+mn-cs"/>
              </a:rPr>
              <a:t>Romênia</a:t>
            </a:r>
            <a:endParaRPr lang="pt-BR" sz="1400" b="1" dirty="0">
              <a:solidFill>
                <a:srgbClr val="FF0000"/>
              </a:solidFill>
            </a:endParaRPr>
          </a:p>
        </p:txBody>
      </p:sp>
      <p:sp>
        <p:nvSpPr>
          <p:cNvPr id="9" name="Elipse 8">
            <a:extLst>
              <a:ext uri="{FF2B5EF4-FFF2-40B4-BE49-F238E27FC236}">
                <a16:creationId xmlns:a16="http://schemas.microsoft.com/office/drawing/2014/main" id="{B7114C58-1BBC-507B-70DF-E447EAC47168}"/>
              </a:ext>
            </a:extLst>
          </p:cNvPr>
          <p:cNvSpPr/>
          <p:nvPr userDrawn="1"/>
        </p:nvSpPr>
        <p:spPr>
          <a:xfrm flipH="1">
            <a:off x="2386738" y="565622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0" name="Elipse 9">
            <a:extLst>
              <a:ext uri="{FF2B5EF4-FFF2-40B4-BE49-F238E27FC236}">
                <a16:creationId xmlns:a16="http://schemas.microsoft.com/office/drawing/2014/main" id="{0634D904-4EE9-62A2-75BF-A376574A5CBC}"/>
              </a:ext>
            </a:extLst>
          </p:cNvPr>
          <p:cNvSpPr/>
          <p:nvPr userDrawn="1"/>
        </p:nvSpPr>
        <p:spPr>
          <a:xfrm flipH="1">
            <a:off x="2386738" y="587666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1" name="Elipse 10">
            <a:extLst>
              <a:ext uri="{FF2B5EF4-FFF2-40B4-BE49-F238E27FC236}">
                <a16:creationId xmlns:a16="http://schemas.microsoft.com/office/drawing/2014/main" id="{1ABF3AA2-C729-5E29-2F5B-C4BEB8992239}"/>
              </a:ext>
            </a:extLst>
          </p:cNvPr>
          <p:cNvSpPr/>
          <p:nvPr userDrawn="1"/>
        </p:nvSpPr>
        <p:spPr>
          <a:xfrm flipH="1">
            <a:off x="2386738" y="609709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2" name="Elipse 11">
            <a:extLst>
              <a:ext uri="{FF2B5EF4-FFF2-40B4-BE49-F238E27FC236}">
                <a16:creationId xmlns:a16="http://schemas.microsoft.com/office/drawing/2014/main" id="{1F8EF0F0-C7E1-7395-49E3-D1DC8FC5D7B1}"/>
              </a:ext>
            </a:extLst>
          </p:cNvPr>
          <p:cNvSpPr/>
          <p:nvPr userDrawn="1"/>
        </p:nvSpPr>
        <p:spPr>
          <a:xfrm flipH="1">
            <a:off x="2386738" y="631752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3" name="Elipse 12">
            <a:extLst>
              <a:ext uri="{FF2B5EF4-FFF2-40B4-BE49-F238E27FC236}">
                <a16:creationId xmlns:a16="http://schemas.microsoft.com/office/drawing/2014/main" id="{6044073A-2D36-FDA5-D2B3-54AA39A68323}"/>
              </a:ext>
            </a:extLst>
          </p:cNvPr>
          <p:cNvSpPr/>
          <p:nvPr userDrawn="1"/>
        </p:nvSpPr>
        <p:spPr>
          <a:xfrm flipH="1">
            <a:off x="2386738" y="653796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sp>
        <p:nvSpPr>
          <p:cNvPr id="14" name="Elipse 13">
            <a:extLst>
              <a:ext uri="{FF2B5EF4-FFF2-40B4-BE49-F238E27FC236}">
                <a16:creationId xmlns:a16="http://schemas.microsoft.com/office/drawing/2014/main" id="{004D38B4-CB7D-F6FF-3D70-21EEC3A657DC}"/>
              </a:ext>
            </a:extLst>
          </p:cNvPr>
          <p:cNvSpPr/>
          <p:nvPr userDrawn="1"/>
        </p:nvSpPr>
        <p:spPr>
          <a:xfrm flipH="1">
            <a:off x="6870988" y="563687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5" name="Elipse 14">
            <a:extLst>
              <a:ext uri="{FF2B5EF4-FFF2-40B4-BE49-F238E27FC236}">
                <a16:creationId xmlns:a16="http://schemas.microsoft.com/office/drawing/2014/main" id="{5C545E8A-2F93-7CC8-1129-401A77AE8557}"/>
              </a:ext>
            </a:extLst>
          </p:cNvPr>
          <p:cNvSpPr/>
          <p:nvPr userDrawn="1"/>
        </p:nvSpPr>
        <p:spPr>
          <a:xfrm flipH="1">
            <a:off x="6870988" y="585731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6" name="Elipse 15">
            <a:extLst>
              <a:ext uri="{FF2B5EF4-FFF2-40B4-BE49-F238E27FC236}">
                <a16:creationId xmlns:a16="http://schemas.microsoft.com/office/drawing/2014/main" id="{1214C52D-6F7C-19C5-A016-2F391297A23A}"/>
              </a:ext>
            </a:extLst>
          </p:cNvPr>
          <p:cNvSpPr/>
          <p:nvPr userDrawn="1"/>
        </p:nvSpPr>
        <p:spPr>
          <a:xfrm flipH="1">
            <a:off x="6870988" y="607774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7" name="Elipse 16">
            <a:extLst>
              <a:ext uri="{FF2B5EF4-FFF2-40B4-BE49-F238E27FC236}">
                <a16:creationId xmlns:a16="http://schemas.microsoft.com/office/drawing/2014/main" id="{D72F0536-536A-A465-FE71-148054F40CB1}"/>
              </a:ext>
            </a:extLst>
          </p:cNvPr>
          <p:cNvSpPr/>
          <p:nvPr userDrawn="1"/>
        </p:nvSpPr>
        <p:spPr>
          <a:xfrm flipH="1">
            <a:off x="6870988" y="629817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8" name="Elipse 17">
            <a:extLst>
              <a:ext uri="{FF2B5EF4-FFF2-40B4-BE49-F238E27FC236}">
                <a16:creationId xmlns:a16="http://schemas.microsoft.com/office/drawing/2014/main" id="{D865DB05-20AB-9463-27B7-279EA031FD94}"/>
              </a:ext>
            </a:extLst>
          </p:cNvPr>
          <p:cNvSpPr/>
          <p:nvPr userDrawn="1"/>
        </p:nvSpPr>
        <p:spPr>
          <a:xfrm flipH="1">
            <a:off x="6870988" y="651861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cxnSp>
        <p:nvCxnSpPr>
          <p:cNvPr id="19" name="Conector de Seta Reta 18">
            <a:extLst>
              <a:ext uri="{FF2B5EF4-FFF2-40B4-BE49-F238E27FC236}">
                <a16:creationId xmlns:a16="http://schemas.microsoft.com/office/drawing/2014/main" id="{57EB01CE-5D9A-D2AC-237F-4E0AB97E7E21}"/>
              </a:ext>
            </a:extLst>
          </p:cNvPr>
          <p:cNvCxnSpPr>
            <a:cxnSpLocks/>
          </p:cNvCxnSpPr>
          <p:nvPr userDrawn="1"/>
        </p:nvCxnSpPr>
        <p:spPr>
          <a:xfrm flipH="1" flipV="1">
            <a:off x="3658436" y="2432899"/>
            <a:ext cx="3228576" cy="3250296"/>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ector de Seta Reta 19">
            <a:extLst>
              <a:ext uri="{FF2B5EF4-FFF2-40B4-BE49-F238E27FC236}">
                <a16:creationId xmlns:a16="http://schemas.microsoft.com/office/drawing/2014/main" id="{C6B4110C-7866-0563-EC84-80F62A9A7576}"/>
              </a:ext>
            </a:extLst>
          </p:cNvPr>
          <p:cNvCxnSpPr>
            <a:cxnSpLocks/>
          </p:cNvCxnSpPr>
          <p:nvPr userDrawn="1"/>
        </p:nvCxnSpPr>
        <p:spPr>
          <a:xfrm flipH="1" flipV="1">
            <a:off x="5272724" y="4477024"/>
            <a:ext cx="1618862" cy="1455101"/>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ector de Seta Reta 20">
            <a:extLst>
              <a:ext uri="{FF2B5EF4-FFF2-40B4-BE49-F238E27FC236}">
                <a16:creationId xmlns:a16="http://schemas.microsoft.com/office/drawing/2014/main" id="{E05398E0-8BF3-3C97-15F0-CE1F844EEEFD}"/>
              </a:ext>
            </a:extLst>
          </p:cNvPr>
          <p:cNvCxnSpPr>
            <a:cxnSpLocks/>
          </p:cNvCxnSpPr>
          <p:nvPr userDrawn="1"/>
        </p:nvCxnSpPr>
        <p:spPr>
          <a:xfrm flipV="1">
            <a:off x="7064468" y="3706687"/>
            <a:ext cx="275418" cy="2461057"/>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de Seta Reta 21">
            <a:extLst>
              <a:ext uri="{FF2B5EF4-FFF2-40B4-BE49-F238E27FC236}">
                <a16:creationId xmlns:a16="http://schemas.microsoft.com/office/drawing/2014/main" id="{3413E2C5-20F9-5BF8-D2BF-4BEF0B4B447A}"/>
              </a:ext>
            </a:extLst>
          </p:cNvPr>
          <p:cNvCxnSpPr>
            <a:cxnSpLocks/>
          </p:cNvCxnSpPr>
          <p:nvPr userDrawn="1"/>
        </p:nvCxnSpPr>
        <p:spPr>
          <a:xfrm flipV="1">
            <a:off x="7050988" y="4293096"/>
            <a:ext cx="761372" cy="230388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de Seta Reta 22">
            <a:extLst>
              <a:ext uri="{FF2B5EF4-FFF2-40B4-BE49-F238E27FC236}">
                <a16:creationId xmlns:a16="http://schemas.microsoft.com/office/drawing/2014/main" id="{E36EC491-739D-00E9-C0E9-1CB87373F15F}"/>
              </a:ext>
            </a:extLst>
          </p:cNvPr>
          <p:cNvCxnSpPr>
            <a:cxnSpLocks/>
          </p:cNvCxnSpPr>
          <p:nvPr userDrawn="1"/>
        </p:nvCxnSpPr>
        <p:spPr>
          <a:xfrm flipV="1">
            <a:off x="7050988" y="4834403"/>
            <a:ext cx="563662" cy="155377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9144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istória">
    <p:spTree>
      <p:nvGrpSpPr>
        <p:cNvPr id="1" name=""/>
        <p:cNvGrpSpPr/>
        <p:nvPr/>
      </p:nvGrpSpPr>
      <p:grpSpPr>
        <a:xfrm>
          <a:off x="0" y="0"/>
          <a:ext cx="0" cy="0"/>
          <a:chOff x="0" y="0"/>
          <a:chExt cx="0" cy="0"/>
        </a:xfrm>
      </p:grpSpPr>
      <p:sp>
        <p:nvSpPr>
          <p:cNvPr id="18" name="Retângulo 17">
            <a:extLst>
              <a:ext uri="{FF2B5EF4-FFF2-40B4-BE49-F238E27FC236}">
                <a16:creationId xmlns:a16="http://schemas.microsoft.com/office/drawing/2014/main" id="{0B408BC3-A82C-BB02-D0B3-B2F5793D123B}"/>
              </a:ext>
            </a:extLst>
          </p:cNvPr>
          <p:cNvSpPr/>
          <p:nvPr userDrawn="1"/>
        </p:nvSpPr>
        <p:spPr>
          <a:xfrm>
            <a:off x="9248" y="692876"/>
            <a:ext cx="9109075" cy="6165124"/>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indent="0" algn="ctr" fontAlgn="auto">
              <a:spcBef>
                <a:spcPts val="0"/>
              </a:spcBef>
              <a:spcAft>
                <a:spcPts val="0"/>
              </a:spcAft>
              <a:buAutoNum type="arabicPeriod"/>
            </a:pPr>
            <a:endParaRPr lang="pt-BR" sz="1200" b="1" dirty="0">
              <a:solidFill>
                <a:schemeClr val="tx1"/>
              </a:solidFill>
            </a:endParaRPr>
          </a:p>
          <a:p>
            <a:pPr marL="0" indent="0" algn="ctr" fontAlgn="auto">
              <a:spcBef>
                <a:spcPts val="0"/>
              </a:spcBef>
              <a:spcAft>
                <a:spcPts val="0"/>
              </a:spcAft>
              <a:buAutoNum type="arabicPeriod"/>
            </a:pPr>
            <a:endParaRPr lang="pt-BR" sz="1200" b="1" dirty="0">
              <a:solidFill>
                <a:schemeClr val="tx1"/>
              </a:solidFill>
            </a:endParaRPr>
          </a:p>
        </p:txBody>
      </p:sp>
      <p:sp>
        <p:nvSpPr>
          <p:cNvPr id="20" name="Retângulo 19">
            <a:extLst>
              <a:ext uri="{FF2B5EF4-FFF2-40B4-BE49-F238E27FC236}">
                <a16:creationId xmlns:a16="http://schemas.microsoft.com/office/drawing/2014/main" id="{B7491845-0BED-581B-6A5A-5285275F6B03}"/>
              </a:ext>
            </a:extLst>
          </p:cNvPr>
          <p:cNvSpPr/>
          <p:nvPr userDrawn="1"/>
        </p:nvSpPr>
        <p:spPr>
          <a:xfrm>
            <a:off x="26194" y="656935"/>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sp>
        <p:nvSpPr>
          <p:cNvPr id="22" name="Retângulo 21">
            <a:extLst>
              <a:ext uri="{FF2B5EF4-FFF2-40B4-BE49-F238E27FC236}">
                <a16:creationId xmlns:a16="http://schemas.microsoft.com/office/drawing/2014/main" id="{B66C30D8-8597-0078-51F3-F02D217BFF1A}"/>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3" name="Espaço Reservado para Texto 8">
            <a:extLst>
              <a:ext uri="{FF2B5EF4-FFF2-40B4-BE49-F238E27FC236}">
                <a16:creationId xmlns:a16="http://schemas.microsoft.com/office/drawing/2014/main" id="{ACE576B7-B575-29E8-938A-9F520F9B829B}"/>
              </a:ext>
            </a:extLst>
          </p:cNvPr>
          <p:cNvSpPr>
            <a:spLocks noGrp="1"/>
          </p:cNvSpPr>
          <p:nvPr>
            <p:ph type="body" sz="quarter" idx="11" hasCustomPrompt="1"/>
          </p:nvPr>
        </p:nvSpPr>
        <p:spPr>
          <a:xfrm>
            <a:off x="15875" y="0"/>
            <a:ext cx="9109075" cy="666750"/>
          </a:xfrm>
          <a:prstGeom prst="rect">
            <a:avLst/>
          </a:prstGeom>
        </p:spPr>
        <p:txBody>
          <a:bodyPr/>
          <a:lstStyle>
            <a:lvl1pPr marL="0" indent="0" algn="ctr">
              <a:buNone/>
              <a:defRPr sz="4000" b="1">
                <a:ln>
                  <a:solidFill>
                    <a:schemeClr val="tx1"/>
                  </a:solidFill>
                </a:ln>
                <a:solidFill>
                  <a:srgbClr val="FFFF00"/>
                </a:solidFill>
              </a:defRPr>
            </a:lvl1pPr>
            <a:lvl2pPr marL="457200" indent="0">
              <a:buNone/>
              <a:defRPr b="1">
                <a:solidFill>
                  <a:srgbClr val="FFFF00"/>
                </a:solidFill>
              </a:defRPr>
            </a:lvl2pPr>
            <a:lvl3pPr marL="914400" indent="0">
              <a:buNone/>
              <a:defRPr b="1">
                <a:solidFill>
                  <a:srgbClr val="FFFF00"/>
                </a:solidFill>
              </a:defRPr>
            </a:lvl3pPr>
            <a:lvl4pPr marL="1371600" indent="0">
              <a:buNone/>
              <a:defRPr b="1">
                <a:solidFill>
                  <a:srgbClr val="FFFF00"/>
                </a:solidFill>
              </a:defRPr>
            </a:lvl4pPr>
            <a:lvl5pPr marL="1828800" indent="0">
              <a:buNone/>
              <a:defRPr b="1">
                <a:solidFill>
                  <a:srgbClr val="FFFF00"/>
                </a:solidFill>
              </a:defRPr>
            </a:lvl5pPr>
          </a:lstStyle>
          <a:p>
            <a:pPr lvl="0"/>
            <a:r>
              <a:rPr lang="pt-BR" dirty="0"/>
              <a:t>S99 – Missões – 9 de </a:t>
            </a:r>
            <a:r>
              <a:rPr lang="pt-BR" dirty="0" err="1"/>
              <a:t>xxx</a:t>
            </a:r>
            <a:endParaRPr lang="pt-BR" dirty="0"/>
          </a:p>
        </p:txBody>
      </p:sp>
      <p:sp>
        <p:nvSpPr>
          <p:cNvPr id="24" name="Espaço Reservado para Texto 2">
            <a:extLst>
              <a:ext uri="{FF2B5EF4-FFF2-40B4-BE49-F238E27FC236}">
                <a16:creationId xmlns:a16="http://schemas.microsoft.com/office/drawing/2014/main" id="{AF088BF0-6EA7-C359-D1EE-B6443D1E9A31}"/>
              </a:ext>
            </a:extLst>
          </p:cNvPr>
          <p:cNvSpPr>
            <a:spLocks noGrp="1"/>
          </p:cNvSpPr>
          <p:nvPr>
            <p:ph type="body" sz="quarter" idx="12" hasCustomPrompt="1"/>
          </p:nvPr>
        </p:nvSpPr>
        <p:spPr>
          <a:xfrm>
            <a:off x="34925" y="774700"/>
            <a:ext cx="9019681" cy="806769"/>
          </a:xfrm>
          <a:prstGeom prst="rect">
            <a:avLst/>
          </a:prstGeom>
        </p:spPr>
        <p:txBody>
          <a:bodyPr/>
          <a:lstStyle>
            <a:lvl1pPr marL="0" indent="0" algn="ctr" defTabSz="914400" rtl="0" eaLnBrk="1" latinLnBrk="0" hangingPunct="1">
              <a:buNone/>
              <a:defRPr lang="pt-BR" sz="4000" b="1" i="1" kern="1200" dirty="0">
                <a:ln w="11430">
                  <a:solidFill>
                    <a:srgbClr val="FF0000"/>
                  </a:solidFill>
                </a:ln>
                <a:solidFill>
                  <a:srgbClr val="FFFF00"/>
                </a:solidFill>
                <a:effectLst>
                  <a:outerShdw blurRad="38100" dist="38100" dir="2700000" algn="tl">
                    <a:srgbClr val="000000">
                      <a:alpha val="43137"/>
                    </a:srgbClr>
                  </a:outerShdw>
                </a:effectLst>
                <a:latin typeface="Comic Sans MS" pitchFamily="66" charset="0"/>
                <a:ea typeface="+mn-ea"/>
                <a:cs typeface="Arial" charset="0"/>
              </a:defRPr>
            </a:lvl1pPr>
          </a:lstStyle>
          <a:p>
            <a:pPr lvl="0"/>
            <a:r>
              <a:rPr lang="pt-BR" dirty="0"/>
              <a:t>Editar Título</a:t>
            </a:r>
          </a:p>
        </p:txBody>
      </p:sp>
      <p:sp>
        <p:nvSpPr>
          <p:cNvPr id="25" name="Espaço Reservado para Imagem 17">
            <a:extLst>
              <a:ext uri="{FF2B5EF4-FFF2-40B4-BE49-F238E27FC236}">
                <a16:creationId xmlns:a16="http://schemas.microsoft.com/office/drawing/2014/main" id="{4CB83830-EDA6-0EFD-9897-D0D3D0E1A9F4}"/>
              </a:ext>
            </a:extLst>
          </p:cNvPr>
          <p:cNvSpPr>
            <a:spLocks noGrp="1"/>
          </p:cNvSpPr>
          <p:nvPr>
            <p:ph type="pic" sz="quarter" idx="13" hasCustomPrompt="1"/>
          </p:nvPr>
        </p:nvSpPr>
        <p:spPr>
          <a:xfrm>
            <a:off x="3857217" y="5771595"/>
            <a:ext cx="1866911" cy="1028965"/>
          </a:xfrm>
          <a:prstGeom prst="rect">
            <a:avLst/>
          </a:prstGeom>
          <a:ln w="6350">
            <a:solidFill>
              <a:schemeClr val="tx1"/>
            </a:solidFill>
          </a:ln>
        </p:spPr>
        <p:txBody>
          <a:bodyPr/>
          <a:lstStyle>
            <a:lvl1pPr marL="0" indent="0">
              <a:buNone/>
              <a:defRPr sz="2000"/>
            </a:lvl1pPr>
          </a:lstStyle>
          <a:p>
            <a:r>
              <a:rPr lang="pt-BR" dirty="0"/>
              <a:t>Imagem Bandeira</a:t>
            </a:r>
          </a:p>
        </p:txBody>
      </p:sp>
      <p:sp>
        <p:nvSpPr>
          <p:cNvPr id="26" name="Espaço Reservado para Imagem 19">
            <a:extLst>
              <a:ext uri="{FF2B5EF4-FFF2-40B4-BE49-F238E27FC236}">
                <a16:creationId xmlns:a16="http://schemas.microsoft.com/office/drawing/2014/main" id="{7D8CD5B3-2EA2-8492-840C-53A11C32CA44}"/>
              </a:ext>
            </a:extLst>
          </p:cNvPr>
          <p:cNvSpPr>
            <a:spLocks noGrp="1"/>
          </p:cNvSpPr>
          <p:nvPr>
            <p:ph type="pic" sz="quarter" idx="14" hasCustomPrompt="1"/>
          </p:nvPr>
        </p:nvSpPr>
        <p:spPr>
          <a:xfrm>
            <a:off x="5219577" y="1607595"/>
            <a:ext cx="3816919" cy="4108833"/>
          </a:xfrm>
          <a:prstGeom prst="rect">
            <a:avLst/>
          </a:prstGeom>
          <a:ln w="12700">
            <a:solidFill>
              <a:schemeClr val="tx1"/>
            </a:solidFill>
          </a:ln>
        </p:spPr>
        <p:txBody>
          <a:bodyPr/>
          <a:lstStyle>
            <a:lvl1pPr marL="0" indent="0">
              <a:buNone/>
              <a:defRPr sz="2000"/>
            </a:lvl1pPr>
          </a:lstStyle>
          <a:p>
            <a:r>
              <a:rPr lang="pt-BR" dirty="0"/>
              <a:t>Imagem Pessoa</a:t>
            </a:r>
          </a:p>
        </p:txBody>
      </p:sp>
      <p:sp>
        <p:nvSpPr>
          <p:cNvPr id="27" name="Espaço Reservado para Texto 21">
            <a:extLst>
              <a:ext uri="{FF2B5EF4-FFF2-40B4-BE49-F238E27FC236}">
                <a16:creationId xmlns:a16="http://schemas.microsoft.com/office/drawing/2014/main" id="{CC48CD90-CE52-732D-B6C5-32A3CE9D2D80}"/>
              </a:ext>
            </a:extLst>
          </p:cNvPr>
          <p:cNvSpPr>
            <a:spLocks noGrp="1"/>
          </p:cNvSpPr>
          <p:nvPr>
            <p:ph type="body" sz="quarter" idx="15" hasCustomPrompt="1"/>
          </p:nvPr>
        </p:nvSpPr>
        <p:spPr>
          <a:xfrm>
            <a:off x="5807735" y="5764301"/>
            <a:ext cx="3228761" cy="315619"/>
          </a:xfrm>
          <a:prstGeom prst="rect">
            <a:avLst/>
          </a:prstGeom>
        </p:spPr>
        <p:txBody>
          <a:bodyPr/>
          <a:lstStyle>
            <a:lvl1pPr marL="0" indent="0" algn="ctr">
              <a:buNone/>
              <a:defRPr sz="2400" b="1"/>
            </a:lvl1pPr>
            <a:lvl2pPr>
              <a:defRPr sz="1800" b="1"/>
            </a:lvl2pPr>
            <a:lvl3pPr>
              <a:defRPr sz="1800" b="1"/>
            </a:lvl3pPr>
            <a:lvl4pPr>
              <a:defRPr sz="1800" b="1"/>
            </a:lvl4pPr>
            <a:lvl5pPr>
              <a:defRPr sz="1800" b="1"/>
            </a:lvl5pPr>
          </a:lstStyle>
          <a:p>
            <a:pPr lvl="0"/>
            <a:r>
              <a:rPr lang="pt-BR" dirty="0"/>
              <a:t>Editar nome</a:t>
            </a:r>
          </a:p>
        </p:txBody>
      </p:sp>
      <p:sp>
        <p:nvSpPr>
          <p:cNvPr id="28" name="Espaço Reservado para Texto 23">
            <a:extLst>
              <a:ext uri="{FF2B5EF4-FFF2-40B4-BE49-F238E27FC236}">
                <a16:creationId xmlns:a16="http://schemas.microsoft.com/office/drawing/2014/main" id="{1494E6DF-190C-BA60-4D81-AF8F574053AD}"/>
              </a:ext>
            </a:extLst>
          </p:cNvPr>
          <p:cNvSpPr>
            <a:spLocks noGrp="1"/>
          </p:cNvSpPr>
          <p:nvPr>
            <p:ph type="body" sz="quarter" idx="16" hasCustomPrompt="1"/>
          </p:nvPr>
        </p:nvSpPr>
        <p:spPr>
          <a:xfrm>
            <a:off x="606912" y="6203691"/>
            <a:ext cx="3216608" cy="459601"/>
          </a:xfrm>
          <a:prstGeom prst="rect">
            <a:avLst/>
          </a:prstGeom>
        </p:spPr>
        <p:txBody>
          <a:bodyPr wrap="none" lIns="90000" anchor="ctr" anchorCtr="0">
            <a:noAutofit/>
          </a:bodyPr>
          <a:lstStyle>
            <a:lvl1pPr marL="0" indent="0" algn="r">
              <a:buNone/>
              <a:defRPr sz="2400" b="1"/>
            </a:lvl1pPr>
          </a:lstStyle>
          <a:p>
            <a:pPr lvl="0"/>
            <a:r>
              <a:rPr lang="pt-BR" dirty="0"/>
              <a:t>Editar País</a:t>
            </a:r>
          </a:p>
        </p:txBody>
      </p:sp>
      <p:sp>
        <p:nvSpPr>
          <p:cNvPr id="29" name="Retângulo 28">
            <a:extLst>
              <a:ext uri="{FF2B5EF4-FFF2-40B4-BE49-F238E27FC236}">
                <a16:creationId xmlns:a16="http://schemas.microsoft.com/office/drawing/2014/main" id="{8B882AC5-C544-CCB0-3CD1-E8A2B6C3D1C5}"/>
              </a:ext>
            </a:extLst>
          </p:cNvPr>
          <p:cNvSpPr/>
          <p:nvPr userDrawn="1"/>
        </p:nvSpPr>
        <p:spPr>
          <a:xfrm>
            <a:off x="377428" y="4564908"/>
            <a:ext cx="4760322" cy="1151520"/>
          </a:xfrm>
          <a:prstGeom prst="rect">
            <a:avLst/>
          </a:prstGeom>
          <a:noFill/>
          <a:ln w="38100">
            <a:solidFill>
              <a:srgbClr val="FF690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chemeClr val="tx1"/>
                </a:solidFill>
                <a:latin typeface="+mn-lt"/>
                <a:ea typeface="+mn-ea"/>
                <a:cs typeface="+mn-cs"/>
              </a:rPr>
              <a:t>Centro para Jovens e Acampamento na </a:t>
            </a:r>
            <a:r>
              <a:rPr lang="pt-PT" sz="1400" b="1" kern="1200" dirty="0">
                <a:solidFill>
                  <a:srgbClr val="FF0000"/>
                </a:solidFill>
                <a:latin typeface="+mn-lt"/>
                <a:ea typeface="+mn-ea"/>
                <a:cs typeface="+mn-cs"/>
              </a:rPr>
              <a:t>Bélgica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Residencial estudantil, Villa Aurora, em Florença,</a:t>
            </a:r>
            <a:r>
              <a:rPr lang="pt-PT" sz="1400" b="1" kern="1200" dirty="0">
                <a:solidFill>
                  <a:srgbClr val="FF0000"/>
                </a:solidFill>
                <a:latin typeface="+mn-lt"/>
                <a:ea typeface="+mn-ea"/>
                <a:cs typeface="+mn-cs"/>
              </a:rPr>
              <a:t> Itália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Escola Macea Speranta, na</a:t>
            </a:r>
            <a:r>
              <a:rPr lang="pt-PT" sz="1400" b="1" kern="1200" dirty="0">
                <a:solidFill>
                  <a:srgbClr val="FF0000"/>
                </a:solidFill>
                <a:latin typeface="+mn-lt"/>
                <a:ea typeface="+mn-ea"/>
                <a:cs typeface="+mn-cs"/>
              </a:rPr>
              <a:t> Romênia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Jardim de Infância Tzvetna Nadezhda, em Sófia, </a:t>
            </a:r>
            <a:r>
              <a:rPr lang="pt-PT" sz="1400" b="1" kern="1200" dirty="0">
                <a:solidFill>
                  <a:srgbClr val="FF0000"/>
                </a:solidFill>
                <a:latin typeface="+mn-lt"/>
                <a:ea typeface="+mn-ea"/>
                <a:cs typeface="+mn-cs"/>
              </a:rPr>
              <a:t>Bulgária</a:t>
            </a:r>
          </a:p>
          <a:p>
            <a:pPr marL="180000" indent="0" algn="l" defTabSz="914400" rtl="0" eaLnBrk="1" fontAlgn="auto" latinLnBrk="0" hangingPunct="1">
              <a:spcBef>
                <a:spcPts val="0"/>
              </a:spcBef>
              <a:spcAft>
                <a:spcPts val="0"/>
              </a:spcAft>
              <a:buFont typeface="Wingdings" panose="05000000000000000000" pitchFamily="2" charset="2"/>
              <a:buNone/>
            </a:pPr>
            <a:r>
              <a:rPr lang="pt-PT" sz="1400" b="1" kern="1200" dirty="0">
                <a:solidFill>
                  <a:sysClr val="windowText" lastClr="000000"/>
                </a:solidFill>
                <a:latin typeface="+mn-lt"/>
                <a:ea typeface="+mn-ea"/>
                <a:cs typeface="+mn-cs"/>
              </a:rPr>
              <a:t>Escola do Éden em Peretu, </a:t>
            </a:r>
            <a:r>
              <a:rPr lang="pt-PT" sz="1400" b="1" kern="1200" dirty="0">
                <a:solidFill>
                  <a:srgbClr val="FF0000"/>
                </a:solidFill>
                <a:latin typeface="+mn-lt"/>
                <a:ea typeface="+mn-ea"/>
                <a:cs typeface="+mn-cs"/>
              </a:rPr>
              <a:t>Romênia</a:t>
            </a:r>
            <a:endParaRPr lang="pt-BR" sz="1400" b="1" dirty="0">
              <a:solidFill>
                <a:srgbClr val="FF0000"/>
              </a:solidFill>
            </a:endParaRPr>
          </a:p>
        </p:txBody>
      </p:sp>
      <p:sp>
        <p:nvSpPr>
          <p:cNvPr id="30" name="Elipse 29">
            <a:extLst>
              <a:ext uri="{FF2B5EF4-FFF2-40B4-BE49-F238E27FC236}">
                <a16:creationId xmlns:a16="http://schemas.microsoft.com/office/drawing/2014/main" id="{C29DFBCE-EFB4-5FB3-A6D3-6599E196CE5B}"/>
              </a:ext>
            </a:extLst>
          </p:cNvPr>
          <p:cNvSpPr/>
          <p:nvPr userDrawn="1"/>
        </p:nvSpPr>
        <p:spPr>
          <a:xfrm flipH="1">
            <a:off x="424414" y="460929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31" name="Elipse 30">
            <a:extLst>
              <a:ext uri="{FF2B5EF4-FFF2-40B4-BE49-F238E27FC236}">
                <a16:creationId xmlns:a16="http://schemas.microsoft.com/office/drawing/2014/main" id="{790DFDB5-5AD6-3047-E4FB-E2C8CAE07927}"/>
              </a:ext>
            </a:extLst>
          </p:cNvPr>
          <p:cNvSpPr/>
          <p:nvPr userDrawn="1"/>
        </p:nvSpPr>
        <p:spPr>
          <a:xfrm flipH="1">
            <a:off x="424414" y="482973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32" name="Elipse 31">
            <a:extLst>
              <a:ext uri="{FF2B5EF4-FFF2-40B4-BE49-F238E27FC236}">
                <a16:creationId xmlns:a16="http://schemas.microsoft.com/office/drawing/2014/main" id="{E277CBF8-BF42-7219-68F3-18316731A10E}"/>
              </a:ext>
            </a:extLst>
          </p:cNvPr>
          <p:cNvSpPr/>
          <p:nvPr userDrawn="1"/>
        </p:nvSpPr>
        <p:spPr>
          <a:xfrm flipH="1">
            <a:off x="424414" y="5050163"/>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33" name="CaixaDeTexto 32">
            <a:extLst>
              <a:ext uri="{FF2B5EF4-FFF2-40B4-BE49-F238E27FC236}">
                <a16:creationId xmlns:a16="http://schemas.microsoft.com/office/drawing/2014/main" id="{5908A2A4-64F1-4363-1919-61B00A2B54CB}"/>
              </a:ext>
            </a:extLst>
          </p:cNvPr>
          <p:cNvSpPr txBox="1"/>
          <p:nvPr userDrawn="1"/>
        </p:nvSpPr>
        <p:spPr>
          <a:xfrm>
            <a:off x="350442" y="1564956"/>
            <a:ext cx="4410596" cy="261610"/>
          </a:xfrm>
          <a:prstGeom prst="rect">
            <a:avLst/>
          </a:prstGeom>
          <a:solidFill>
            <a:schemeClr val="bg1">
              <a:alpha val="50000"/>
            </a:schemeClr>
          </a:solidFill>
          <a:ln w="38100">
            <a:solidFill>
              <a:srgbClr val="FF690E"/>
            </a:solidFill>
          </a:ln>
        </p:spPr>
        <p:txBody>
          <a:bodyPr wrap="square">
            <a:spAutoFit/>
          </a:bodyPr>
          <a:lstStyle/>
          <a:p>
            <a:pPr algn="ctr" fontAlgn="auto">
              <a:spcBef>
                <a:spcPts val="0"/>
              </a:spcBef>
              <a:spcAft>
                <a:spcPts val="0"/>
              </a:spcAft>
            </a:pPr>
            <a:r>
              <a:rPr lang="pt-BR" sz="1100" b="1" dirty="0">
                <a:solidFill>
                  <a:schemeClr val="tx1"/>
                </a:solidFill>
              </a:rPr>
              <a:t>3° trimestre 2026</a:t>
            </a:r>
            <a:endParaRPr lang="pt-BR" sz="1000" b="1" dirty="0">
              <a:solidFill>
                <a:schemeClr val="tx1"/>
              </a:solidFill>
            </a:endParaRPr>
          </a:p>
        </p:txBody>
      </p:sp>
      <p:sp>
        <p:nvSpPr>
          <p:cNvPr id="34" name="CaixaDeTexto 33">
            <a:extLst>
              <a:ext uri="{FF2B5EF4-FFF2-40B4-BE49-F238E27FC236}">
                <a16:creationId xmlns:a16="http://schemas.microsoft.com/office/drawing/2014/main" id="{ADD12A21-F78E-E7FF-5627-A25FF8425E17}"/>
              </a:ext>
            </a:extLst>
          </p:cNvPr>
          <p:cNvSpPr txBox="1"/>
          <p:nvPr userDrawn="1"/>
        </p:nvSpPr>
        <p:spPr>
          <a:xfrm>
            <a:off x="81342" y="5823676"/>
            <a:ext cx="3554554" cy="261610"/>
          </a:xfrm>
          <a:prstGeom prst="rect">
            <a:avLst/>
          </a:prstGeom>
          <a:solidFill>
            <a:schemeClr val="bg1">
              <a:alpha val="50000"/>
            </a:schemeClr>
          </a:solidFill>
          <a:ln w="38100">
            <a:solidFill>
              <a:srgbClr val="FF690E"/>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1100" b="1" kern="1200" dirty="0">
                <a:solidFill>
                  <a:schemeClr val="tx1"/>
                </a:solidFill>
                <a:latin typeface="Noto Serif Light"/>
                <a:ea typeface="+mn-ea"/>
                <a:cs typeface="+mn-cs"/>
              </a:rPr>
              <a:t>Divisão Intereuropeia</a:t>
            </a:r>
            <a:endParaRPr lang="pt-BR" sz="800" b="1" dirty="0">
              <a:solidFill>
                <a:schemeClr val="tx1"/>
              </a:solidFill>
            </a:endParaRPr>
          </a:p>
        </p:txBody>
      </p:sp>
      <p:sp>
        <p:nvSpPr>
          <p:cNvPr id="35" name="Elipse 34">
            <a:extLst>
              <a:ext uri="{FF2B5EF4-FFF2-40B4-BE49-F238E27FC236}">
                <a16:creationId xmlns:a16="http://schemas.microsoft.com/office/drawing/2014/main" id="{E2783447-DC9B-A227-2DD7-BE7D10E64269}"/>
              </a:ext>
            </a:extLst>
          </p:cNvPr>
          <p:cNvSpPr/>
          <p:nvPr userDrawn="1"/>
        </p:nvSpPr>
        <p:spPr>
          <a:xfrm flipH="1">
            <a:off x="424414" y="5270596"/>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36" name="Elipse 35">
            <a:extLst>
              <a:ext uri="{FF2B5EF4-FFF2-40B4-BE49-F238E27FC236}">
                <a16:creationId xmlns:a16="http://schemas.microsoft.com/office/drawing/2014/main" id="{D2066205-EE7B-FC57-1F72-30917849DFE0}"/>
              </a:ext>
            </a:extLst>
          </p:cNvPr>
          <p:cNvSpPr/>
          <p:nvPr userDrawn="1"/>
        </p:nvSpPr>
        <p:spPr>
          <a:xfrm flipH="1">
            <a:off x="424414" y="5491029"/>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sp>
        <p:nvSpPr>
          <p:cNvPr id="37" name="Elipse 36">
            <a:extLst>
              <a:ext uri="{FF2B5EF4-FFF2-40B4-BE49-F238E27FC236}">
                <a16:creationId xmlns:a16="http://schemas.microsoft.com/office/drawing/2014/main" id="{88CF799C-D059-00A4-F6A5-27705F729D04}"/>
              </a:ext>
            </a:extLst>
          </p:cNvPr>
          <p:cNvSpPr/>
          <p:nvPr userDrawn="1"/>
        </p:nvSpPr>
        <p:spPr>
          <a:xfrm flipH="1">
            <a:off x="4908664" y="458994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38" name="Elipse 37">
            <a:extLst>
              <a:ext uri="{FF2B5EF4-FFF2-40B4-BE49-F238E27FC236}">
                <a16:creationId xmlns:a16="http://schemas.microsoft.com/office/drawing/2014/main" id="{46909BAD-4D65-E949-756E-A9D84CD22B20}"/>
              </a:ext>
            </a:extLst>
          </p:cNvPr>
          <p:cNvSpPr/>
          <p:nvPr userDrawn="1"/>
        </p:nvSpPr>
        <p:spPr>
          <a:xfrm flipH="1">
            <a:off x="4908664" y="481038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39" name="Elipse 38">
            <a:extLst>
              <a:ext uri="{FF2B5EF4-FFF2-40B4-BE49-F238E27FC236}">
                <a16:creationId xmlns:a16="http://schemas.microsoft.com/office/drawing/2014/main" id="{3D9AEDE6-C8BA-3250-DF4B-35A998623604}"/>
              </a:ext>
            </a:extLst>
          </p:cNvPr>
          <p:cNvSpPr/>
          <p:nvPr userDrawn="1"/>
        </p:nvSpPr>
        <p:spPr>
          <a:xfrm flipH="1">
            <a:off x="4908664" y="5030813"/>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40" name="Elipse 39">
            <a:extLst>
              <a:ext uri="{FF2B5EF4-FFF2-40B4-BE49-F238E27FC236}">
                <a16:creationId xmlns:a16="http://schemas.microsoft.com/office/drawing/2014/main" id="{2C2C4772-9EB4-A772-78C9-EF66A145D966}"/>
              </a:ext>
            </a:extLst>
          </p:cNvPr>
          <p:cNvSpPr/>
          <p:nvPr userDrawn="1"/>
        </p:nvSpPr>
        <p:spPr>
          <a:xfrm flipH="1">
            <a:off x="4908664" y="5251246"/>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41" name="Elipse 40">
            <a:extLst>
              <a:ext uri="{FF2B5EF4-FFF2-40B4-BE49-F238E27FC236}">
                <a16:creationId xmlns:a16="http://schemas.microsoft.com/office/drawing/2014/main" id="{0BD44B7C-94C2-A277-F8AA-59D0B22E6C7D}"/>
              </a:ext>
            </a:extLst>
          </p:cNvPr>
          <p:cNvSpPr/>
          <p:nvPr userDrawn="1"/>
        </p:nvSpPr>
        <p:spPr>
          <a:xfrm flipH="1">
            <a:off x="4908664" y="5471679"/>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pic>
        <p:nvPicPr>
          <p:cNvPr id="42" name="Imagem 41">
            <a:extLst>
              <a:ext uri="{FF2B5EF4-FFF2-40B4-BE49-F238E27FC236}">
                <a16:creationId xmlns:a16="http://schemas.microsoft.com/office/drawing/2014/main" id="{B89F0334-79B2-2ACE-F54E-E4F36A0D2D0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1911" y="1820918"/>
            <a:ext cx="3114675" cy="2752725"/>
          </a:xfrm>
          <a:prstGeom prst="rect">
            <a:avLst/>
          </a:prstGeom>
        </p:spPr>
      </p:pic>
      <p:cxnSp>
        <p:nvCxnSpPr>
          <p:cNvPr id="43" name="Conector de Seta Reta 42">
            <a:extLst>
              <a:ext uri="{FF2B5EF4-FFF2-40B4-BE49-F238E27FC236}">
                <a16:creationId xmlns:a16="http://schemas.microsoft.com/office/drawing/2014/main" id="{56EC131E-6C8B-D3E9-75DE-0E4044112B3C}"/>
              </a:ext>
            </a:extLst>
          </p:cNvPr>
          <p:cNvCxnSpPr>
            <a:stCxn id="37" idx="7"/>
          </p:cNvCxnSpPr>
          <p:nvPr userDrawn="1"/>
        </p:nvCxnSpPr>
        <p:spPr>
          <a:xfrm flipH="1" flipV="1">
            <a:off x="2411760" y="2708920"/>
            <a:ext cx="2523264" cy="1907387"/>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Conector de Seta Reta 43">
            <a:extLst>
              <a:ext uri="{FF2B5EF4-FFF2-40B4-BE49-F238E27FC236}">
                <a16:creationId xmlns:a16="http://schemas.microsoft.com/office/drawing/2014/main" id="{3C59E1BB-8E9A-6E62-0617-21CF9D6B4F11}"/>
              </a:ext>
            </a:extLst>
          </p:cNvPr>
          <p:cNvCxnSpPr>
            <a:cxnSpLocks/>
          </p:cNvCxnSpPr>
          <p:nvPr userDrawn="1"/>
        </p:nvCxnSpPr>
        <p:spPr>
          <a:xfrm flipH="1" flipV="1">
            <a:off x="2812662" y="3455101"/>
            <a:ext cx="2109662" cy="1388659"/>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5" name="Conector de Seta Reta 44">
            <a:extLst>
              <a:ext uri="{FF2B5EF4-FFF2-40B4-BE49-F238E27FC236}">
                <a16:creationId xmlns:a16="http://schemas.microsoft.com/office/drawing/2014/main" id="{0F41485F-ED68-4F76-64DB-48D0AB72587C}"/>
              </a:ext>
            </a:extLst>
          </p:cNvPr>
          <p:cNvCxnSpPr>
            <a:cxnSpLocks/>
          </p:cNvCxnSpPr>
          <p:nvPr userDrawn="1"/>
        </p:nvCxnSpPr>
        <p:spPr>
          <a:xfrm flipH="1" flipV="1">
            <a:off x="3614637" y="3109938"/>
            <a:ext cx="1294027" cy="2004040"/>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6" name="Conector de Seta Reta 45">
            <a:extLst>
              <a:ext uri="{FF2B5EF4-FFF2-40B4-BE49-F238E27FC236}">
                <a16:creationId xmlns:a16="http://schemas.microsoft.com/office/drawing/2014/main" id="{EA29BAA8-AB59-7708-1270-8ABE7307982D}"/>
              </a:ext>
            </a:extLst>
          </p:cNvPr>
          <p:cNvCxnSpPr>
            <a:cxnSpLocks/>
          </p:cNvCxnSpPr>
          <p:nvPr userDrawn="1"/>
        </p:nvCxnSpPr>
        <p:spPr>
          <a:xfrm flipH="1" flipV="1">
            <a:off x="3691952" y="3405092"/>
            <a:ext cx="1216712" cy="214386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7" name="Conector de Seta Reta 46">
            <a:extLst>
              <a:ext uri="{FF2B5EF4-FFF2-40B4-BE49-F238E27FC236}">
                <a16:creationId xmlns:a16="http://schemas.microsoft.com/office/drawing/2014/main" id="{A44914FC-6F49-E885-01D0-B2B5040EB236}"/>
              </a:ext>
            </a:extLst>
          </p:cNvPr>
          <p:cNvCxnSpPr>
            <a:cxnSpLocks/>
          </p:cNvCxnSpPr>
          <p:nvPr userDrawn="1"/>
        </p:nvCxnSpPr>
        <p:spPr>
          <a:xfrm flipH="1" flipV="1">
            <a:off x="3696464" y="3589340"/>
            <a:ext cx="1221348" cy="1738018"/>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8973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riosidade Missionári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0544DF9D-2730-E7F2-64D7-6E8369854E06}"/>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Espaço Reservado para Texto 2">
            <a:extLst>
              <a:ext uri="{FF2B5EF4-FFF2-40B4-BE49-F238E27FC236}">
                <a16:creationId xmlns:a16="http://schemas.microsoft.com/office/drawing/2014/main" id="{8142857A-FABD-CBAB-0FC9-525AE8121A84}"/>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7" name="Retângulo 6">
            <a:extLst>
              <a:ext uri="{FF2B5EF4-FFF2-40B4-BE49-F238E27FC236}">
                <a16:creationId xmlns:a16="http://schemas.microsoft.com/office/drawing/2014/main" id="{E35B0148-C836-2A96-D597-74D9C17FCC77}"/>
              </a:ext>
            </a:extLst>
          </p:cNvPr>
          <p:cNvSpPr/>
          <p:nvPr userDrawn="1"/>
        </p:nvSpPr>
        <p:spPr>
          <a:xfrm>
            <a:off x="755576" y="12828"/>
            <a:ext cx="8422485" cy="653922"/>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2800" b="1" kern="1200" dirty="0">
                <a:ln>
                  <a:solidFill>
                    <a:schemeClr val="tx1"/>
                  </a:solidFill>
                </a:ln>
                <a:solidFill>
                  <a:srgbClr val="FFFF00"/>
                </a:solidFill>
                <a:latin typeface="+mn-lt"/>
                <a:ea typeface="+mn-ea"/>
                <a:cs typeface="+mn-cs"/>
              </a:rPr>
              <a:t>- Curiosidade Missionária</a:t>
            </a:r>
            <a:r>
              <a:rPr lang="pt-BR" sz="3600" b="1" kern="1200" dirty="0">
                <a:ln>
                  <a:solidFill>
                    <a:schemeClr val="tx1"/>
                  </a:solidFill>
                </a:ln>
                <a:solidFill>
                  <a:srgbClr val="FFFF00"/>
                </a:solidFill>
                <a:latin typeface="+mn-lt"/>
                <a:ea typeface="+mn-ea"/>
                <a:cs typeface="+mn-cs"/>
              </a:rPr>
              <a:t> - </a:t>
            </a:r>
            <a:r>
              <a:rPr lang="pt-BR" sz="3600" b="1" kern="1200" dirty="0">
                <a:ln>
                  <a:solidFill>
                    <a:schemeClr val="tx1"/>
                  </a:solidFill>
                </a:ln>
                <a:solidFill>
                  <a:srgbClr val="FF0000"/>
                </a:solidFill>
                <a:latin typeface="+mn-lt"/>
                <a:ea typeface="+mn-ea"/>
                <a:cs typeface="+mn-cs"/>
              </a:rPr>
              <a:t>Divisão Intereuropeia</a:t>
            </a:r>
            <a:endParaRPr lang="pt-BR" sz="3600" b="1" dirty="0">
              <a:ln>
                <a:solidFill>
                  <a:schemeClr val="tx1"/>
                </a:solidFill>
              </a:ln>
              <a:solidFill>
                <a:srgbClr val="FFFF00"/>
              </a:solidFill>
            </a:endParaRPr>
          </a:p>
        </p:txBody>
      </p:sp>
      <p:sp>
        <p:nvSpPr>
          <p:cNvPr id="8" name="Espaço Reservado para Texto 29">
            <a:extLst>
              <a:ext uri="{FF2B5EF4-FFF2-40B4-BE49-F238E27FC236}">
                <a16:creationId xmlns:a16="http://schemas.microsoft.com/office/drawing/2014/main" id="{A4206D21-D727-5A05-8ED0-3AD9B8EB939B}"/>
              </a:ext>
            </a:extLst>
          </p:cNvPr>
          <p:cNvSpPr>
            <a:spLocks noGrp="1"/>
          </p:cNvSpPr>
          <p:nvPr>
            <p:ph type="body" sz="quarter" idx="12" hasCustomPrompt="1"/>
          </p:nvPr>
        </p:nvSpPr>
        <p:spPr>
          <a:xfrm>
            <a:off x="34924" y="116631"/>
            <a:ext cx="864667" cy="491697"/>
          </a:xfrm>
          <a:prstGeom prst="rect">
            <a:avLst/>
          </a:prstGeom>
        </p:spPr>
        <p:txBody>
          <a:bodyPr/>
          <a:lstStyle>
            <a:lvl1pPr marL="0" marR="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lang="pt-BR" sz="2800" b="1" kern="1200" dirty="0" smtClean="0">
                <a:ln>
                  <a:solidFill>
                    <a:schemeClr val="tx1"/>
                  </a:solidFill>
                </a:ln>
                <a:solidFill>
                  <a:srgbClr val="FFFF00"/>
                </a:solidFill>
                <a:latin typeface="+mn-lt"/>
                <a:ea typeface="+mn-ea"/>
                <a:cs typeface="+mn-cs"/>
              </a:defRPr>
            </a:lvl1pPr>
          </a:lstStyle>
          <a:p>
            <a:pPr marL="342900" marR="0" lvl="0" indent="-34290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dirty="0"/>
              <a:t>S99</a:t>
            </a:r>
          </a:p>
        </p:txBody>
      </p:sp>
    </p:spTree>
    <p:extLst>
      <p:ext uri="{BB962C8B-B14F-4D97-AF65-F5344CB8AC3E}">
        <p14:creationId xmlns:p14="http://schemas.microsoft.com/office/powerpoint/2010/main" val="3790413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riosidade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Curiosidades da </a:t>
            </a:r>
            <a:r>
              <a:rPr lang="pt-BR" sz="3600" b="1" kern="1200" dirty="0">
                <a:ln>
                  <a:solidFill>
                    <a:schemeClr val="tx1"/>
                  </a:solidFill>
                </a:ln>
                <a:solidFill>
                  <a:srgbClr val="FF0000"/>
                </a:solidFill>
                <a:latin typeface="+mn-lt"/>
                <a:ea typeface="+mn-ea"/>
                <a:cs typeface="+mn-cs"/>
              </a:rPr>
              <a:t>Divisão Intereuropeia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3103333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riosidades Animai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Curiosidades Animais - </a:t>
            </a:r>
            <a:r>
              <a:rPr lang="pt-BR" sz="3600" b="1" kern="1200" dirty="0">
                <a:ln>
                  <a:solidFill>
                    <a:schemeClr val="tx1"/>
                  </a:solidFill>
                </a:ln>
                <a:solidFill>
                  <a:srgbClr val="FF0000"/>
                </a:solidFill>
                <a:latin typeface="+mn-lt"/>
                <a:ea typeface="+mn-ea"/>
                <a:cs typeface="+mn-cs"/>
              </a:rPr>
              <a:t>Divisão Intereuropeia</a:t>
            </a:r>
            <a:endParaRPr lang="pt-BR" sz="3600" b="1" dirty="0">
              <a:ln>
                <a:solidFill>
                  <a:schemeClr val="tx1"/>
                </a:solidFill>
              </a:ln>
              <a:solidFill>
                <a:srgbClr val="FF0000"/>
              </a:solidFill>
            </a:endParaRPr>
          </a:p>
        </p:txBody>
      </p:sp>
      <p:sp>
        <p:nvSpPr>
          <p:cNvPr id="6" name="Espaço Reservado para Texto 2">
            <a:extLst>
              <a:ext uri="{FF2B5EF4-FFF2-40B4-BE49-F238E27FC236}">
                <a16:creationId xmlns:a16="http://schemas.microsoft.com/office/drawing/2014/main" id="{A15B693B-9305-49AD-BC5A-A438EE330DB7}"/>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Animais</a:t>
            </a:r>
          </a:p>
        </p:txBody>
      </p:sp>
    </p:spTree>
    <p:extLst>
      <p:ext uri="{BB962C8B-B14F-4D97-AF65-F5344CB8AC3E}">
        <p14:creationId xmlns:p14="http://schemas.microsoft.com/office/powerpoint/2010/main" val="610908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riosidades_Geral">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3C4A120E-C910-A691-61DD-DF65F55E082E}"/>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8" name="Retângulo 7">
            <a:extLst>
              <a:ext uri="{FF2B5EF4-FFF2-40B4-BE49-F238E27FC236}">
                <a16:creationId xmlns:a16="http://schemas.microsoft.com/office/drawing/2014/main" id="{11D32D1C-BFBB-6C52-9C72-9746765377EF}"/>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Intereuropeia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1327805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riosidades_3">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B7626AC2-CF08-2F35-D74C-E11DA6F2526F}"/>
              </a:ext>
            </a:extLst>
          </p:cNvPr>
          <p:cNvSpPr/>
          <p:nvPr userDrawn="1"/>
        </p:nvSpPr>
        <p:spPr>
          <a:xfrm>
            <a:off x="1984"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sz="1600"/>
          </a:p>
        </p:txBody>
      </p:sp>
      <p:sp>
        <p:nvSpPr>
          <p:cNvPr id="3" name="Retângulo 2">
            <a:extLst>
              <a:ext uri="{FF2B5EF4-FFF2-40B4-BE49-F238E27FC236}">
                <a16:creationId xmlns:a16="http://schemas.microsoft.com/office/drawing/2014/main" id="{F99F68C6-0713-6F81-0635-5D553FF93270}"/>
              </a:ext>
            </a:extLst>
          </p:cNvPr>
          <p:cNvSpPr/>
          <p:nvPr userDrawn="1"/>
        </p:nvSpPr>
        <p:spPr>
          <a:xfrm>
            <a:off x="7924"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w="254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Intereuropeia</a:t>
            </a:r>
            <a:endParaRPr lang="pt-BR" sz="3600" b="1" dirty="0">
              <a:ln>
                <a:solidFill>
                  <a:schemeClr val="tx1"/>
                </a:solidFill>
              </a:ln>
              <a:solidFill>
                <a:srgbClr val="FF0000"/>
              </a:solidFill>
            </a:endParaRPr>
          </a:p>
        </p:txBody>
      </p:sp>
      <p:sp>
        <p:nvSpPr>
          <p:cNvPr id="4" name="Retângulo 3">
            <a:extLst>
              <a:ext uri="{FF2B5EF4-FFF2-40B4-BE49-F238E27FC236}">
                <a16:creationId xmlns:a16="http://schemas.microsoft.com/office/drawing/2014/main" id="{2A17DCDB-31DE-66D1-C61A-9710CBB06098}"/>
              </a:ext>
            </a:extLst>
          </p:cNvPr>
          <p:cNvSpPr/>
          <p:nvPr userDrawn="1"/>
        </p:nvSpPr>
        <p:spPr>
          <a:xfrm>
            <a:off x="111987" y="3068960"/>
            <a:ext cx="9068525" cy="432000"/>
          </a:xfrm>
          <a:prstGeom prst="rect">
            <a:avLst/>
          </a:prstGeom>
        </p:spPr>
        <p:txBody>
          <a:bodyPr/>
          <a:lstStyle/>
          <a:p>
            <a:pPr lvl="0" indent="0" algn="ctr" defTabSz="685800" fontAlgn="base">
              <a:spcBef>
                <a:spcPct val="20000"/>
              </a:spcBef>
              <a:spcAft>
                <a:spcPct val="0"/>
              </a:spcAft>
              <a:buFont typeface="Arial" panose="020B0604020202020204" pitchFamily="34" charset="0"/>
              <a:buNone/>
            </a:pPr>
            <a:r>
              <a:rPr lang="pt-BR" sz="2800" b="1" i="1" dirty="0">
                <a:ln w="11430">
                  <a:solidFill>
                    <a:srgbClr val="FF0000"/>
                  </a:solidFill>
                </a:ln>
                <a:solidFill>
                  <a:srgbClr val="FFFF00"/>
                </a:solidFill>
                <a:effectLst>
                  <a:outerShdw blurRad="38100" dist="38100" dir="2700000" algn="tl">
                    <a:srgbClr val="000000">
                      <a:alpha val="43137"/>
                    </a:srgbClr>
                  </a:outerShdw>
                </a:effectLst>
                <a:latin typeface="Comic Sans MS" pitchFamily="66" charset="0"/>
                <a:cs typeface="Arial" charset="0"/>
              </a:rPr>
              <a:t>Alguns outros países da Divisão Intereuropeia</a:t>
            </a:r>
          </a:p>
        </p:txBody>
      </p:sp>
      <p:sp>
        <p:nvSpPr>
          <p:cNvPr id="5" name="Retângulo 4">
            <a:extLst>
              <a:ext uri="{FF2B5EF4-FFF2-40B4-BE49-F238E27FC236}">
                <a16:creationId xmlns:a16="http://schemas.microsoft.com/office/drawing/2014/main" id="{E94E1740-7213-AC06-C46D-9B9998026357}"/>
              </a:ext>
            </a:extLst>
          </p:cNvPr>
          <p:cNvSpPr/>
          <p:nvPr userDrawn="1"/>
        </p:nvSpPr>
        <p:spPr>
          <a:xfrm>
            <a:off x="56211" y="764704"/>
            <a:ext cx="9050052" cy="432000"/>
          </a:xfrm>
          <a:prstGeom prst="rect">
            <a:avLst/>
          </a:prstGeom>
        </p:spPr>
        <p:txBody>
          <a:bodyPr/>
          <a:lstStyle/>
          <a:p>
            <a:pPr lvl="0" indent="0" algn="ctr" defTabSz="685800" fontAlgn="base">
              <a:spcBef>
                <a:spcPct val="20000"/>
              </a:spcBef>
              <a:spcAft>
                <a:spcPct val="0"/>
              </a:spcAft>
              <a:buFont typeface="Arial" panose="020B0604020202020204" pitchFamily="34" charset="0"/>
              <a:buNone/>
            </a:pPr>
            <a:r>
              <a:rPr lang="pt-BR" sz="2800" b="1" i="1" dirty="0">
                <a:ln w="11430">
                  <a:solidFill>
                    <a:srgbClr val="FF0000"/>
                  </a:solidFill>
                </a:ln>
                <a:solidFill>
                  <a:srgbClr val="FFFF00"/>
                </a:solidFill>
                <a:effectLst>
                  <a:outerShdw blurRad="38100" dist="38100" dir="2700000" algn="tl">
                    <a:srgbClr val="000000">
                      <a:alpha val="43137"/>
                    </a:srgbClr>
                  </a:outerShdw>
                </a:effectLst>
                <a:latin typeface="Comic Sans MS" pitchFamily="66" charset="0"/>
                <a:cs typeface="Arial" charset="0"/>
              </a:rPr>
              <a:t>As ofertas deste 13° sábado vão para</a:t>
            </a:r>
          </a:p>
        </p:txBody>
      </p:sp>
      <p:sp>
        <p:nvSpPr>
          <p:cNvPr id="14" name="CaixaDeTexto 3">
            <a:extLst>
              <a:ext uri="{FF2B5EF4-FFF2-40B4-BE49-F238E27FC236}">
                <a16:creationId xmlns:a16="http://schemas.microsoft.com/office/drawing/2014/main" id="{62E5D004-33D1-47AC-C5C9-5BB7056808B3}"/>
              </a:ext>
            </a:extLst>
          </p:cNvPr>
          <p:cNvSpPr txBox="1">
            <a:spLocks noChangeArrowheads="1"/>
          </p:cNvSpPr>
          <p:nvPr userDrawn="1"/>
        </p:nvSpPr>
        <p:spPr bwMode="auto">
          <a:xfrm>
            <a:off x="2333162" y="1331339"/>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Romênia</a:t>
            </a:r>
          </a:p>
        </p:txBody>
      </p:sp>
      <p:sp>
        <p:nvSpPr>
          <p:cNvPr id="15" name="CaixaDeTexto 3">
            <a:extLst>
              <a:ext uri="{FF2B5EF4-FFF2-40B4-BE49-F238E27FC236}">
                <a16:creationId xmlns:a16="http://schemas.microsoft.com/office/drawing/2014/main" id="{191BEA40-A7D4-B21C-725E-6FF00514A580}"/>
              </a:ext>
            </a:extLst>
          </p:cNvPr>
          <p:cNvSpPr txBox="1">
            <a:spLocks noChangeArrowheads="1"/>
          </p:cNvSpPr>
          <p:nvPr userDrawn="1"/>
        </p:nvSpPr>
        <p:spPr bwMode="auto">
          <a:xfrm>
            <a:off x="15776" y="1331339"/>
            <a:ext cx="2330324"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Bulgária</a:t>
            </a:r>
          </a:p>
        </p:txBody>
      </p:sp>
      <p:sp>
        <p:nvSpPr>
          <p:cNvPr id="16" name="CaixaDeTexto 3">
            <a:extLst>
              <a:ext uri="{FF2B5EF4-FFF2-40B4-BE49-F238E27FC236}">
                <a16:creationId xmlns:a16="http://schemas.microsoft.com/office/drawing/2014/main" id="{57309808-075F-792C-0A35-F8ADD4A3FE16}"/>
              </a:ext>
            </a:extLst>
          </p:cNvPr>
          <p:cNvSpPr txBox="1">
            <a:spLocks noChangeArrowheads="1"/>
          </p:cNvSpPr>
          <p:nvPr userDrawn="1"/>
        </p:nvSpPr>
        <p:spPr bwMode="auto">
          <a:xfrm>
            <a:off x="6839561" y="1331339"/>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0" algn="ctr">
              <a:buNone/>
            </a:pPr>
            <a:r>
              <a:rPr lang="pt-BR" sz="2000" b="1" dirty="0">
                <a:solidFill>
                  <a:srgbClr val="FF0000"/>
                </a:solidFill>
              </a:rPr>
              <a:t>Bélgica</a:t>
            </a:r>
            <a:endParaRPr lang="pt-BR" altLang="pt-BR" sz="2000" b="1" dirty="0">
              <a:solidFill>
                <a:srgbClr val="FF0000"/>
              </a:solidFill>
            </a:endParaRPr>
          </a:p>
        </p:txBody>
      </p:sp>
      <p:sp>
        <p:nvSpPr>
          <p:cNvPr id="17" name="CaixaDeTexto 3">
            <a:extLst>
              <a:ext uri="{FF2B5EF4-FFF2-40B4-BE49-F238E27FC236}">
                <a16:creationId xmlns:a16="http://schemas.microsoft.com/office/drawing/2014/main" id="{5BFA344D-89C6-8650-6151-7C6B373CC509}"/>
              </a:ext>
            </a:extLst>
          </p:cNvPr>
          <p:cNvSpPr txBox="1">
            <a:spLocks noChangeAspect="1" noChangeArrowheads="1"/>
          </p:cNvSpPr>
          <p:nvPr userDrawn="1"/>
        </p:nvSpPr>
        <p:spPr bwMode="auto">
          <a:xfrm>
            <a:off x="4573699" y="1333863"/>
            <a:ext cx="2278800" cy="400110"/>
          </a:xfrm>
          <a:prstGeom prst="rect">
            <a:avLst/>
          </a:prstGeom>
          <a:solidFill>
            <a:srgbClr val="FFFF00"/>
          </a:solidFill>
          <a:ln w="12700">
            <a:solidFill>
              <a:schemeClr val="tx1"/>
            </a:solidFill>
            <a:miter lim="800000"/>
            <a:headEnd/>
            <a:tailEnd/>
          </a:ln>
        </p:spPr>
        <p:txBody>
          <a:bodyPr wrap="square" anchor="ct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0" algn="ctr" defTabSz="914400" rtl="0" eaLnBrk="1" latinLnBrk="0" hangingPunct="1">
              <a:spcBef>
                <a:spcPct val="0"/>
              </a:spcBef>
              <a:buFont typeface="Arial" charset="0"/>
              <a:buNone/>
            </a:pPr>
            <a:r>
              <a:rPr lang="pt-BR" altLang="pt-BR" sz="2000" b="1" kern="1200" dirty="0">
                <a:solidFill>
                  <a:srgbClr val="FF0000"/>
                </a:solidFill>
                <a:latin typeface="Calibri" pitchFamily="34" charset="0"/>
                <a:ea typeface="+mn-ea"/>
                <a:cs typeface="+mn-cs"/>
              </a:rPr>
              <a:t>Itália</a:t>
            </a:r>
          </a:p>
        </p:txBody>
      </p:sp>
      <p:sp>
        <p:nvSpPr>
          <p:cNvPr id="21" name="CaixaDeTexto 3">
            <a:extLst>
              <a:ext uri="{FF2B5EF4-FFF2-40B4-BE49-F238E27FC236}">
                <a16:creationId xmlns:a16="http://schemas.microsoft.com/office/drawing/2014/main" id="{19AF6BBA-F060-D871-9BAC-2CEAE0A778D8}"/>
              </a:ext>
            </a:extLst>
          </p:cNvPr>
          <p:cNvSpPr txBox="1">
            <a:spLocks noChangeArrowheads="1"/>
          </p:cNvSpPr>
          <p:nvPr userDrawn="1"/>
        </p:nvSpPr>
        <p:spPr bwMode="auto">
          <a:xfrm>
            <a:off x="2281638"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Espanha</a:t>
            </a:r>
          </a:p>
        </p:txBody>
      </p:sp>
      <p:sp>
        <p:nvSpPr>
          <p:cNvPr id="22" name="CaixaDeTexto 3">
            <a:extLst>
              <a:ext uri="{FF2B5EF4-FFF2-40B4-BE49-F238E27FC236}">
                <a16:creationId xmlns:a16="http://schemas.microsoft.com/office/drawing/2014/main" id="{F99E3394-2E01-FDBE-8604-EA5FEBF3E16F}"/>
              </a:ext>
            </a:extLst>
          </p:cNvPr>
          <p:cNvSpPr txBox="1">
            <a:spLocks noChangeArrowheads="1"/>
          </p:cNvSpPr>
          <p:nvPr userDrawn="1"/>
        </p:nvSpPr>
        <p:spPr bwMode="auto">
          <a:xfrm>
            <a:off x="15776"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Áustria</a:t>
            </a:r>
          </a:p>
        </p:txBody>
      </p:sp>
      <p:sp>
        <p:nvSpPr>
          <p:cNvPr id="23" name="CaixaDeTexto 3">
            <a:extLst>
              <a:ext uri="{FF2B5EF4-FFF2-40B4-BE49-F238E27FC236}">
                <a16:creationId xmlns:a16="http://schemas.microsoft.com/office/drawing/2014/main" id="{F618A3F7-EB20-91F4-BC9D-FB9E40C967E7}"/>
              </a:ext>
            </a:extLst>
          </p:cNvPr>
          <p:cNvSpPr txBox="1">
            <a:spLocks noChangeArrowheads="1"/>
          </p:cNvSpPr>
          <p:nvPr userDrawn="1"/>
        </p:nvSpPr>
        <p:spPr bwMode="auto">
          <a:xfrm>
            <a:off x="6788037"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0" algn="ctr">
              <a:buNone/>
            </a:pPr>
            <a:r>
              <a:rPr lang="pt-BR" sz="2000" b="1" dirty="0">
                <a:solidFill>
                  <a:srgbClr val="FF0000"/>
                </a:solidFill>
              </a:rPr>
              <a:t>França</a:t>
            </a:r>
            <a:endParaRPr lang="pt-BR" altLang="pt-BR" sz="2000" b="1" dirty="0">
              <a:solidFill>
                <a:srgbClr val="FF0000"/>
              </a:solidFill>
            </a:endParaRPr>
          </a:p>
        </p:txBody>
      </p:sp>
      <p:sp>
        <p:nvSpPr>
          <p:cNvPr id="24" name="CaixaDeTexto 3">
            <a:extLst>
              <a:ext uri="{FF2B5EF4-FFF2-40B4-BE49-F238E27FC236}">
                <a16:creationId xmlns:a16="http://schemas.microsoft.com/office/drawing/2014/main" id="{B35262DE-3BC7-60D1-7C32-D37E7DAE0907}"/>
              </a:ext>
            </a:extLst>
          </p:cNvPr>
          <p:cNvSpPr txBox="1">
            <a:spLocks noChangeArrowheads="1"/>
          </p:cNvSpPr>
          <p:nvPr userDrawn="1"/>
        </p:nvSpPr>
        <p:spPr bwMode="auto">
          <a:xfrm>
            <a:off x="4522175" y="3558790"/>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Portugal</a:t>
            </a:r>
          </a:p>
        </p:txBody>
      </p:sp>
      <p:sp>
        <p:nvSpPr>
          <p:cNvPr id="25" name="CaixaDeTexto 3">
            <a:extLst>
              <a:ext uri="{FF2B5EF4-FFF2-40B4-BE49-F238E27FC236}">
                <a16:creationId xmlns:a16="http://schemas.microsoft.com/office/drawing/2014/main" id="{892B174F-4735-585A-60B1-C59FAD7FA603}"/>
              </a:ext>
            </a:extLst>
          </p:cNvPr>
          <p:cNvSpPr txBox="1">
            <a:spLocks noChangeArrowheads="1"/>
          </p:cNvSpPr>
          <p:nvPr userDrawn="1"/>
        </p:nvSpPr>
        <p:spPr bwMode="auto">
          <a:xfrm>
            <a:off x="2281638"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err="1">
                <a:solidFill>
                  <a:srgbClr val="FF0000"/>
                </a:solidFill>
              </a:rPr>
              <a:t>Suiça</a:t>
            </a:r>
            <a:endParaRPr lang="pt-BR" altLang="pt-BR" sz="2000" b="1" dirty="0">
              <a:solidFill>
                <a:srgbClr val="FF0000"/>
              </a:solidFill>
            </a:endParaRPr>
          </a:p>
        </p:txBody>
      </p:sp>
      <p:sp>
        <p:nvSpPr>
          <p:cNvPr id="26" name="CaixaDeTexto 3">
            <a:extLst>
              <a:ext uri="{FF2B5EF4-FFF2-40B4-BE49-F238E27FC236}">
                <a16:creationId xmlns:a16="http://schemas.microsoft.com/office/drawing/2014/main" id="{DA4DB806-1DEC-A9EA-A9C5-EFF8A0E35231}"/>
              </a:ext>
            </a:extLst>
          </p:cNvPr>
          <p:cNvSpPr txBox="1">
            <a:spLocks noChangeArrowheads="1"/>
          </p:cNvSpPr>
          <p:nvPr userDrawn="1"/>
        </p:nvSpPr>
        <p:spPr bwMode="auto">
          <a:xfrm>
            <a:off x="15776"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Alemanha</a:t>
            </a:r>
          </a:p>
        </p:txBody>
      </p:sp>
      <p:sp>
        <p:nvSpPr>
          <p:cNvPr id="27" name="CaixaDeTexto 3">
            <a:extLst>
              <a:ext uri="{FF2B5EF4-FFF2-40B4-BE49-F238E27FC236}">
                <a16:creationId xmlns:a16="http://schemas.microsoft.com/office/drawing/2014/main" id="{9172C3E9-4DF6-137E-78C6-711B44C94043}"/>
              </a:ext>
            </a:extLst>
          </p:cNvPr>
          <p:cNvSpPr txBox="1">
            <a:spLocks noChangeArrowheads="1"/>
          </p:cNvSpPr>
          <p:nvPr userDrawn="1"/>
        </p:nvSpPr>
        <p:spPr bwMode="auto">
          <a:xfrm>
            <a:off x="6788037"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marL="0" lvl="0" algn="ctr" defTabSz="914400" rtl="0" eaLnBrk="0" latinLnBrk="0" hangingPunct="0">
              <a:spcBef>
                <a:spcPct val="20000"/>
              </a:spcBef>
              <a:buFont typeface="Arial" charset="0"/>
              <a:buNone/>
            </a:pPr>
            <a:r>
              <a:rPr lang="pt-BR" sz="2000" b="1" kern="1200" dirty="0">
                <a:solidFill>
                  <a:srgbClr val="FF0000"/>
                </a:solidFill>
                <a:latin typeface="Calibri" pitchFamily="34" charset="0"/>
                <a:ea typeface="+mn-ea"/>
                <a:cs typeface="+mn-cs"/>
              </a:rPr>
              <a:t>Liechtenstein</a:t>
            </a:r>
            <a:endParaRPr lang="pt-BR" altLang="pt-BR" sz="2000" b="1" kern="1200" dirty="0">
              <a:solidFill>
                <a:srgbClr val="FF0000"/>
              </a:solidFill>
              <a:latin typeface="Calibri" pitchFamily="34" charset="0"/>
              <a:ea typeface="+mn-ea"/>
              <a:cs typeface="+mn-cs"/>
            </a:endParaRPr>
          </a:p>
        </p:txBody>
      </p:sp>
      <p:sp>
        <p:nvSpPr>
          <p:cNvPr id="28" name="CaixaDeTexto 3">
            <a:extLst>
              <a:ext uri="{FF2B5EF4-FFF2-40B4-BE49-F238E27FC236}">
                <a16:creationId xmlns:a16="http://schemas.microsoft.com/office/drawing/2014/main" id="{DAC97AB7-24C8-1B21-1118-C1964D223BE9}"/>
              </a:ext>
            </a:extLst>
          </p:cNvPr>
          <p:cNvSpPr txBox="1">
            <a:spLocks noChangeArrowheads="1"/>
          </p:cNvSpPr>
          <p:nvPr userDrawn="1"/>
        </p:nvSpPr>
        <p:spPr bwMode="auto">
          <a:xfrm>
            <a:off x="4522175" y="5180956"/>
            <a:ext cx="2278800" cy="400110"/>
          </a:xfrm>
          <a:prstGeom prst="rect">
            <a:avLst/>
          </a:prstGeom>
          <a:solidFill>
            <a:srgbClr val="FFFF00"/>
          </a:solidFill>
          <a:ln w="12700">
            <a:solidFill>
              <a:schemeClr val="tx1"/>
            </a:solidFill>
            <a:miter lim="800000"/>
            <a:headEnd/>
            <a:tailEnd/>
          </a:ln>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pPr>
            <a:r>
              <a:rPr lang="pt-BR" altLang="pt-BR" sz="2000" b="1" dirty="0">
                <a:solidFill>
                  <a:srgbClr val="FF0000"/>
                </a:solidFill>
              </a:rPr>
              <a:t>São Marino</a:t>
            </a:r>
          </a:p>
        </p:txBody>
      </p:sp>
      <p:pic>
        <p:nvPicPr>
          <p:cNvPr id="29" name="Imagem 28">
            <a:extLst>
              <a:ext uri="{FF2B5EF4-FFF2-40B4-BE49-F238E27FC236}">
                <a16:creationId xmlns:a16="http://schemas.microsoft.com/office/drawing/2014/main" id="{875FDE9C-39EF-295F-E7A8-7FF6C5A24E8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82927" y="5649046"/>
            <a:ext cx="1451929" cy="1105200"/>
          </a:xfrm>
          <a:prstGeom prst="rect">
            <a:avLst/>
          </a:prstGeom>
          <a:ln w="25400">
            <a:solidFill>
              <a:schemeClr val="tx1"/>
            </a:solidFill>
          </a:ln>
        </p:spPr>
      </p:pic>
      <p:pic>
        <p:nvPicPr>
          <p:cNvPr id="30" name="Imagem 29">
            <a:extLst>
              <a:ext uri="{FF2B5EF4-FFF2-40B4-BE49-F238E27FC236}">
                <a16:creationId xmlns:a16="http://schemas.microsoft.com/office/drawing/2014/main" id="{2CBCE7B5-AE62-2C50-0056-A9B3669D7A11}"/>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917525" y="5649046"/>
            <a:ext cx="1105200" cy="1105200"/>
          </a:xfrm>
          <a:prstGeom prst="rect">
            <a:avLst/>
          </a:prstGeom>
          <a:ln>
            <a:solidFill>
              <a:schemeClr val="tx1"/>
            </a:solidFill>
          </a:ln>
        </p:spPr>
      </p:pic>
      <p:pic>
        <p:nvPicPr>
          <p:cNvPr id="31" name="Imagem 30">
            <a:extLst>
              <a:ext uri="{FF2B5EF4-FFF2-40B4-BE49-F238E27FC236}">
                <a16:creationId xmlns:a16="http://schemas.microsoft.com/office/drawing/2014/main" id="{9750DF75-292D-017E-F46F-B23839FE7582}"/>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998701" y="5649046"/>
            <a:ext cx="1469266" cy="1105200"/>
          </a:xfrm>
          <a:prstGeom prst="rect">
            <a:avLst/>
          </a:prstGeom>
          <a:ln>
            <a:solidFill>
              <a:schemeClr val="tx1"/>
            </a:solidFill>
          </a:ln>
        </p:spPr>
      </p:pic>
      <p:pic>
        <p:nvPicPr>
          <p:cNvPr id="32" name="Imagem 31">
            <a:extLst>
              <a:ext uri="{FF2B5EF4-FFF2-40B4-BE49-F238E27FC236}">
                <a16:creationId xmlns:a16="http://schemas.microsoft.com/office/drawing/2014/main" id="{4DE32B7A-C000-D6C0-23BA-4D6C882FA988}"/>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7234663" y="5649046"/>
            <a:ext cx="1451929" cy="1105200"/>
          </a:xfrm>
          <a:prstGeom prst="rect">
            <a:avLst/>
          </a:prstGeom>
          <a:ln>
            <a:solidFill>
              <a:schemeClr val="tx1"/>
            </a:solidFill>
          </a:ln>
        </p:spPr>
      </p:pic>
      <p:pic>
        <p:nvPicPr>
          <p:cNvPr id="33" name="Imagem 32">
            <a:extLst>
              <a:ext uri="{FF2B5EF4-FFF2-40B4-BE49-F238E27FC236}">
                <a16:creationId xmlns:a16="http://schemas.microsoft.com/office/drawing/2014/main" id="{DDFFB0CF-9AE1-3471-6A7A-2AA64831B610}"/>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482927" y="4011626"/>
            <a:ext cx="1451929" cy="1105200"/>
          </a:xfrm>
          <a:prstGeom prst="rect">
            <a:avLst/>
          </a:prstGeom>
          <a:ln>
            <a:solidFill>
              <a:schemeClr val="tx1"/>
            </a:solidFill>
          </a:ln>
        </p:spPr>
      </p:pic>
      <p:pic>
        <p:nvPicPr>
          <p:cNvPr id="34" name="Imagem 33">
            <a:extLst>
              <a:ext uri="{FF2B5EF4-FFF2-40B4-BE49-F238E27FC236}">
                <a16:creationId xmlns:a16="http://schemas.microsoft.com/office/drawing/2014/main" id="{EECE180B-58FF-7FD5-0373-05E987ACB777}"/>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482927" y="1871697"/>
            <a:ext cx="1451929" cy="1105200"/>
          </a:xfrm>
          <a:prstGeom prst="rect">
            <a:avLst/>
          </a:prstGeom>
          <a:ln>
            <a:solidFill>
              <a:schemeClr val="tx1"/>
            </a:solidFill>
          </a:ln>
        </p:spPr>
      </p:pic>
      <p:pic>
        <p:nvPicPr>
          <p:cNvPr id="35" name="Imagem 34">
            <a:extLst>
              <a:ext uri="{FF2B5EF4-FFF2-40B4-BE49-F238E27FC236}">
                <a16:creationId xmlns:a16="http://schemas.microsoft.com/office/drawing/2014/main" id="{85DD235D-8304-A37B-3B54-3E630A3C276E}"/>
              </a:ext>
            </a:extLst>
          </p:cNvPr>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2745244" y="4011626"/>
            <a:ext cx="1449762" cy="1105200"/>
          </a:xfrm>
          <a:prstGeom prst="rect">
            <a:avLst/>
          </a:prstGeom>
          <a:ln>
            <a:solidFill>
              <a:schemeClr val="tx1"/>
            </a:solidFill>
          </a:ln>
        </p:spPr>
      </p:pic>
      <p:pic>
        <p:nvPicPr>
          <p:cNvPr id="36" name="Imagem 35">
            <a:extLst>
              <a:ext uri="{FF2B5EF4-FFF2-40B4-BE49-F238E27FC236}">
                <a16:creationId xmlns:a16="http://schemas.microsoft.com/office/drawing/2014/main" id="{E03FBE63-D6F8-A0E8-FDB0-3D9CC4FFB630}"/>
              </a:ext>
            </a:extLst>
          </p:cNvPr>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7234436" y="4011626"/>
            <a:ext cx="1452383" cy="1105200"/>
          </a:xfrm>
          <a:prstGeom prst="rect">
            <a:avLst/>
          </a:prstGeom>
          <a:ln>
            <a:solidFill>
              <a:schemeClr val="tx1"/>
            </a:solidFill>
          </a:ln>
        </p:spPr>
      </p:pic>
      <p:pic>
        <p:nvPicPr>
          <p:cNvPr id="37" name="Imagem 36">
            <a:extLst>
              <a:ext uri="{FF2B5EF4-FFF2-40B4-BE49-F238E27FC236}">
                <a16:creationId xmlns:a16="http://schemas.microsoft.com/office/drawing/2014/main" id="{01B5F416-BFB5-B649-0DEF-96857FD7747D}"/>
              </a:ext>
            </a:extLst>
          </p:cNvPr>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2744161" y="1871697"/>
            <a:ext cx="1451929" cy="1105200"/>
          </a:xfrm>
          <a:prstGeom prst="rect">
            <a:avLst/>
          </a:prstGeom>
          <a:ln>
            <a:solidFill>
              <a:schemeClr val="tx1"/>
            </a:solidFill>
          </a:ln>
        </p:spPr>
      </p:pic>
      <p:pic>
        <p:nvPicPr>
          <p:cNvPr id="46" name="Imagem 45">
            <a:extLst>
              <a:ext uri="{FF2B5EF4-FFF2-40B4-BE49-F238E27FC236}">
                <a16:creationId xmlns:a16="http://schemas.microsoft.com/office/drawing/2014/main" id="{4311C153-1EEE-9BE3-B6B5-A23823D42820}"/>
              </a:ext>
            </a:extLst>
          </p:cNvPr>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5021023" y="1871697"/>
            <a:ext cx="1424622" cy="1105200"/>
          </a:xfrm>
          <a:prstGeom prst="rect">
            <a:avLst/>
          </a:prstGeom>
          <a:ln>
            <a:solidFill>
              <a:schemeClr val="tx1"/>
            </a:solidFill>
          </a:ln>
        </p:spPr>
      </p:pic>
      <p:pic>
        <p:nvPicPr>
          <p:cNvPr id="47" name="Imagem 46">
            <a:extLst>
              <a:ext uri="{FF2B5EF4-FFF2-40B4-BE49-F238E27FC236}">
                <a16:creationId xmlns:a16="http://schemas.microsoft.com/office/drawing/2014/main" id="{BB8303B7-CAE8-D19F-8369-84EA7D644D1C}"/>
              </a:ext>
            </a:extLst>
          </p:cNvPr>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5007370" y="4011626"/>
            <a:ext cx="1451929" cy="1105200"/>
          </a:xfrm>
          <a:prstGeom prst="rect">
            <a:avLst/>
          </a:prstGeom>
          <a:ln>
            <a:solidFill>
              <a:schemeClr val="tx1"/>
            </a:solidFill>
          </a:ln>
        </p:spPr>
      </p:pic>
      <p:pic>
        <p:nvPicPr>
          <p:cNvPr id="48" name="Imagem 47">
            <a:extLst>
              <a:ext uri="{FF2B5EF4-FFF2-40B4-BE49-F238E27FC236}">
                <a16:creationId xmlns:a16="http://schemas.microsoft.com/office/drawing/2014/main" id="{E1DD3CE2-A25C-D54A-E627-74C80AFB5014}"/>
              </a:ext>
            </a:extLst>
          </p:cNvPr>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7240080" y="1871697"/>
            <a:ext cx="1441094" cy="1105200"/>
          </a:xfrm>
          <a:prstGeom prst="rect">
            <a:avLst/>
          </a:prstGeom>
          <a:ln>
            <a:solidFill>
              <a:schemeClr val="tx1"/>
            </a:solidFill>
          </a:ln>
        </p:spPr>
      </p:pic>
    </p:spTree>
    <p:extLst>
      <p:ext uri="{BB962C8B-B14F-4D97-AF65-F5344CB8AC3E}">
        <p14:creationId xmlns:p14="http://schemas.microsoft.com/office/powerpoint/2010/main" val="3300128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100"/>
                                        <p:tgtEl>
                                          <p:spTgt spid="14"/>
                                        </p:tgtEl>
                                      </p:cBhvr>
                                    </p:animEffect>
                                    <p:anim calcmode="lin" valueType="num">
                                      <p:cBhvr>
                                        <p:cTn id="8" dur="1100" fill="hold"/>
                                        <p:tgtEl>
                                          <p:spTgt spid="14"/>
                                        </p:tgtEl>
                                        <p:attrNameLst>
                                          <p:attrName>style.rotation</p:attrName>
                                        </p:attrNameLst>
                                      </p:cBhvr>
                                      <p:tavLst>
                                        <p:tav tm="0">
                                          <p:val>
                                            <p:fltVal val="720"/>
                                          </p:val>
                                        </p:tav>
                                        <p:tav tm="100000">
                                          <p:val>
                                            <p:fltVal val="0"/>
                                          </p:val>
                                        </p:tav>
                                      </p:tavLst>
                                    </p:anim>
                                    <p:anim calcmode="lin" valueType="num">
                                      <p:cBhvr>
                                        <p:cTn id="9" dur="1100" fill="hold"/>
                                        <p:tgtEl>
                                          <p:spTgt spid="14"/>
                                        </p:tgtEl>
                                        <p:attrNameLst>
                                          <p:attrName>ppt_h</p:attrName>
                                        </p:attrNameLst>
                                      </p:cBhvr>
                                      <p:tavLst>
                                        <p:tav tm="0">
                                          <p:val>
                                            <p:fltVal val="0"/>
                                          </p:val>
                                        </p:tav>
                                        <p:tav tm="100000">
                                          <p:val>
                                            <p:strVal val="#ppt_h"/>
                                          </p:val>
                                        </p:tav>
                                      </p:tavLst>
                                    </p:anim>
                                    <p:anim calcmode="lin" valueType="num">
                                      <p:cBhvr>
                                        <p:cTn id="10" dur="1100" fill="hold"/>
                                        <p:tgtEl>
                                          <p:spTgt spid="14"/>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100"/>
                                        <p:tgtEl>
                                          <p:spTgt spid="15"/>
                                        </p:tgtEl>
                                      </p:cBhvr>
                                    </p:animEffect>
                                    <p:anim calcmode="lin" valueType="num">
                                      <p:cBhvr>
                                        <p:cTn id="14" dur="1100" fill="hold"/>
                                        <p:tgtEl>
                                          <p:spTgt spid="15"/>
                                        </p:tgtEl>
                                        <p:attrNameLst>
                                          <p:attrName>style.rotation</p:attrName>
                                        </p:attrNameLst>
                                      </p:cBhvr>
                                      <p:tavLst>
                                        <p:tav tm="0">
                                          <p:val>
                                            <p:fltVal val="720"/>
                                          </p:val>
                                        </p:tav>
                                        <p:tav tm="100000">
                                          <p:val>
                                            <p:fltVal val="0"/>
                                          </p:val>
                                        </p:tav>
                                      </p:tavLst>
                                    </p:anim>
                                    <p:anim calcmode="lin" valueType="num">
                                      <p:cBhvr>
                                        <p:cTn id="15" dur="1100" fill="hold"/>
                                        <p:tgtEl>
                                          <p:spTgt spid="15"/>
                                        </p:tgtEl>
                                        <p:attrNameLst>
                                          <p:attrName>ppt_h</p:attrName>
                                        </p:attrNameLst>
                                      </p:cBhvr>
                                      <p:tavLst>
                                        <p:tav tm="0">
                                          <p:val>
                                            <p:fltVal val="0"/>
                                          </p:val>
                                        </p:tav>
                                        <p:tav tm="100000">
                                          <p:val>
                                            <p:strVal val="#ppt_h"/>
                                          </p:val>
                                        </p:tav>
                                      </p:tavLst>
                                    </p:anim>
                                    <p:anim calcmode="lin" valueType="num">
                                      <p:cBhvr>
                                        <p:cTn id="16" dur="1100" fill="hold"/>
                                        <p:tgtEl>
                                          <p:spTgt spid="15"/>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100"/>
                                        <p:tgtEl>
                                          <p:spTgt spid="16"/>
                                        </p:tgtEl>
                                      </p:cBhvr>
                                    </p:animEffect>
                                    <p:anim calcmode="lin" valueType="num">
                                      <p:cBhvr>
                                        <p:cTn id="20" dur="1100" fill="hold"/>
                                        <p:tgtEl>
                                          <p:spTgt spid="16"/>
                                        </p:tgtEl>
                                        <p:attrNameLst>
                                          <p:attrName>style.rotation</p:attrName>
                                        </p:attrNameLst>
                                      </p:cBhvr>
                                      <p:tavLst>
                                        <p:tav tm="0">
                                          <p:val>
                                            <p:fltVal val="720"/>
                                          </p:val>
                                        </p:tav>
                                        <p:tav tm="100000">
                                          <p:val>
                                            <p:fltVal val="0"/>
                                          </p:val>
                                        </p:tav>
                                      </p:tavLst>
                                    </p:anim>
                                    <p:anim calcmode="lin" valueType="num">
                                      <p:cBhvr>
                                        <p:cTn id="21" dur="1100" fill="hold"/>
                                        <p:tgtEl>
                                          <p:spTgt spid="16"/>
                                        </p:tgtEl>
                                        <p:attrNameLst>
                                          <p:attrName>ppt_h</p:attrName>
                                        </p:attrNameLst>
                                      </p:cBhvr>
                                      <p:tavLst>
                                        <p:tav tm="0">
                                          <p:val>
                                            <p:fltVal val="0"/>
                                          </p:val>
                                        </p:tav>
                                        <p:tav tm="100000">
                                          <p:val>
                                            <p:strVal val="#ppt_h"/>
                                          </p:val>
                                        </p:tav>
                                      </p:tavLst>
                                    </p:anim>
                                    <p:anim calcmode="lin" valueType="num">
                                      <p:cBhvr>
                                        <p:cTn id="22" dur="1100" fill="hold"/>
                                        <p:tgtEl>
                                          <p:spTgt spid="16"/>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100"/>
                                        <p:tgtEl>
                                          <p:spTgt spid="17"/>
                                        </p:tgtEl>
                                      </p:cBhvr>
                                    </p:animEffect>
                                    <p:anim calcmode="lin" valueType="num">
                                      <p:cBhvr>
                                        <p:cTn id="26" dur="1100" fill="hold"/>
                                        <p:tgtEl>
                                          <p:spTgt spid="17"/>
                                        </p:tgtEl>
                                        <p:attrNameLst>
                                          <p:attrName>style.rotation</p:attrName>
                                        </p:attrNameLst>
                                      </p:cBhvr>
                                      <p:tavLst>
                                        <p:tav tm="0">
                                          <p:val>
                                            <p:fltVal val="720"/>
                                          </p:val>
                                        </p:tav>
                                        <p:tav tm="100000">
                                          <p:val>
                                            <p:fltVal val="0"/>
                                          </p:val>
                                        </p:tav>
                                      </p:tavLst>
                                    </p:anim>
                                    <p:anim calcmode="lin" valueType="num">
                                      <p:cBhvr>
                                        <p:cTn id="27" dur="1100" fill="hold"/>
                                        <p:tgtEl>
                                          <p:spTgt spid="17"/>
                                        </p:tgtEl>
                                        <p:attrNameLst>
                                          <p:attrName>ppt_h</p:attrName>
                                        </p:attrNameLst>
                                      </p:cBhvr>
                                      <p:tavLst>
                                        <p:tav tm="0">
                                          <p:val>
                                            <p:fltVal val="0"/>
                                          </p:val>
                                        </p:tav>
                                        <p:tav tm="100000">
                                          <p:val>
                                            <p:strVal val="#ppt_h"/>
                                          </p:val>
                                        </p:tav>
                                      </p:tavLst>
                                    </p:anim>
                                    <p:anim calcmode="lin" valueType="num">
                                      <p:cBhvr>
                                        <p:cTn id="28" dur="1100" fill="hold"/>
                                        <p:tgtEl>
                                          <p:spTgt spid="17"/>
                                        </p:tgtEl>
                                        <p:attrNameLst>
                                          <p:attrName>ppt_w</p:attrName>
                                        </p:attrNameLst>
                                      </p:cBhvr>
                                      <p:tavLst>
                                        <p:tav tm="0">
                                          <p:val>
                                            <p:fltVal val="0"/>
                                          </p:val>
                                        </p:tav>
                                        <p:tav tm="100000">
                                          <p:val>
                                            <p:strVal val="#ppt_w"/>
                                          </p:val>
                                        </p:tav>
                                      </p:tavLst>
                                    </p:anim>
                                  </p:childTnLst>
                                </p:cTn>
                              </p:par>
                              <p:par>
                                <p:cTn id="29" presetID="35"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1100"/>
                                        <p:tgtEl>
                                          <p:spTgt spid="21"/>
                                        </p:tgtEl>
                                      </p:cBhvr>
                                    </p:animEffect>
                                    <p:anim calcmode="lin" valueType="num">
                                      <p:cBhvr>
                                        <p:cTn id="32" dur="1100" fill="hold"/>
                                        <p:tgtEl>
                                          <p:spTgt spid="21"/>
                                        </p:tgtEl>
                                        <p:attrNameLst>
                                          <p:attrName>style.rotation</p:attrName>
                                        </p:attrNameLst>
                                      </p:cBhvr>
                                      <p:tavLst>
                                        <p:tav tm="0">
                                          <p:val>
                                            <p:fltVal val="720"/>
                                          </p:val>
                                        </p:tav>
                                        <p:tav tm="100000">
                                          <p:val>
                                            <p:fltVal val="0"/>
                                          </p:val>
                                        </p:tav>
                                      </p:tavLst>
                                    </p:anim>
                                    <p:anim calcmode="lin" valueType="num">
                                      <p:cBhvr>
                                        <p:cTn id="33" dur="1100" fill="hold"/>
                                        <p:tgtEl>
                                          <p:spTgt spid="21"/>
                                        </p:tgtEl>
                                        <p:attrNameLst>
                                          <p:attrName>ppt_h</p:attrName>
                                        </p:attrNameLst>
                                      </p:cBhvr>
                                      <p:tavLst>
                                        <p:tav tm="0">
                                          <p:val>
                                            <p:fltVal val="0"/>
                                          </p:val>
                                        </p:tav>
                                        <p:tav tm="100000">
                                          <p:val>
                                            <p:strVal val="#ppt_h"/>
                                          </p:val>
                                        </p:tav>
                                      </p:tavLst>
                                    </p:anim>
                                    <p:anim calcmode="lin" valueType="num">
                                      <p:cBhvr>
                                        <p:cTn id="34" dur="1100" fill="hold"/>
                                        <p:tgtEl>
                                          <p:spTgt spid="21"/>
                                        </p:tgtEl>
                                        <p:attrNameLst>
                                          <p:attrName>ppt_w</p:attrName>
                                        </p:attrNameLst>
                                      </p:cBhvr>
                                      <p:tavLst>
                                        <p:tav tm="0">
                                          <p:val>
                                            <p:fltVal val="0"/>
                                          </p:val>
                                        </p:tav>
                                        <p:tav tm="100000">
                                          <p:val>
                                            <p:strVal val="#ppt_w"/>
                                          </p:val>
                                        </p:tav>
                                      </p:tavLst>
                                    </p:anim>
                                  </p:childTnLst>
                                </p:cTn>
                              </p:par>
                              <p:par>
                                <p:cTn id="35" presetID="35"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1100"/>
                                        <p:tgtEl>
                                          <p:spTgt spid="22"/>
                                        </p:tgtEl>
                                      </p:cBhvr>
                                    </p:animEffect>
                                    <p:anim calcmode="lin" valueType="num">
                                      <p:cBhvr>
                                        <p:cTn id="38" dur="1100" fill="hold"/>
                                        <p:tgtEl>
                                          <p:spTgt spid="22"/>
                                        </p:tgtEl>
                                        <p:attrNameLst>
                                          <p:attrName>style.rotation</p:attrName>
                                        </p:attrNameLst>
                                      </p:cBhvr>
                                      <p:tavLst>
                                        <p:tav tm="0">
                                          <p:val>
                                            <p:fltVal val="720"/>
                                          </p:val>
                                        </p:tav>
                                        <p:tav tm="100000">
                                          <p:val>
                                            <p:fltVal val="0"/>
                                          </p:val>
                                        </p:tav>
                                      </p:tavLst>
                                    </p:anim>
                                    <p:anim calcmode="lin" valueType="num">
                                      <p:cBhvr>
                                        <p:cTn id="39" dur="1100" fill="hold"/>
                                        <p:tgtEl>
                                          <p:spTgt spid="22"/>
                                        </p:tgtEl>
                                        <p:attrNameLst>
                                          <p:attrName>ppt_h</p:attrName>
                                        </p:attrNameLst>
                                      </p:cBhvr>
                                      <p:tavLst>
                                        <p:tav tm="0">
                                          <p:val>
                                            <p:fltVal val="0"/>
                                          </p:val>
                                        </p:tav>
                                        <p:tav tm="100000">
                                          <p:val>
                                            <p:strVal val="#ppt_h"/>
                                          </p:val>
                                        </p:tav>
                                      </p:tavLst>
                                    </p:anim>
                                    <p:anim calcmode="lin" valueType="num">
                                      <p:cBhvr>
                                        <p:cTn id="40" dur="1100" fill="hold"/>
                                        <p:tgtEl>
                                          <p:spTgt spid="22"/>
                                        </p:tgtEl>
                                        <p:attrNameLst>
                                          <p:attrName>ppt_w</p:attrName>
                                        </p:attrNameLst>
                                      </p:cBhvr>
                                      <p:tavLst>
                                        <p:tav tm="0">
                                          <p:val>
                                            <p:fltVal val="0"/>
                                          </p:val>
                                        </p:tav>
                                        <p:tav tm="100000">
                                          <p:val>
                                            <p:strVal val="#ppt_w"/>
                                          </p:val>
                                        </p:tav>
                                      </p:tavLst>
                                    </p:anim>
                                  </p:childTnLst>
                                </p:cTn>
                              </p:par>
                              <p:par>
                                <p:cTn id="41" presetID="35" presetClass="entr" presetSubtype="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100"/>
                                        <p:tgtEl>
                                          <p:spTgt spid="23"/>
                                        </p:tgtEl>
                                      </p:cBhvr>
                                    </p:animEffect>
                                    <p:anim calcmode="lin" valueType="num">
                                      <p:cBhvr>
                                        <p:cTn id="44" dur="1100" fill="hold"/>
                                        <p:tgtEl>
                                          <p:spTgt spid="23"/>
                                        </p:tgtEl>
                                        <p:attrNameLst>
                                          <p:attrName>style.rotation</p:attrName>
                                        </p:attrNameLst>
                                      </p:cBhvr>
                                      <p:tavLst>
                                        <p:tav tm="0">
                                          <p:val>
                                            <p:fltVal val="720"/>
                                          </p:val>
                                        </p:tav>
                                        <p:tav tm="100000">
                                          <p:val>
                                            <p:fltVal val="0"/>
                                          </p:val>
                                        </p:tav>
                                      </p:tavLst>
                                    </p:anim>
                                    <p:anim calcmode="lin" valueType="num">
                                      <p:cBhvr>
                                        <p:cTn id="45" dur="1100" fill="hold"/>
                                        <p:tgtEl>
                                          <p:spTgt spid="23"/>
                                        </p:tgtEl>
                                        <p:attrNameLst>
                                          <p:attrName>ppt_h</p:attrName>
                                        </p:attrNameLst>
                                      </p:cBhvr>
                                      <p:tavLst>
                                        <p:tav tm="0">
                                          <p:val>
                                            <p:fltVal val="0"/>
                                          </p:val>
                                        </p:tav>
                                        <p:tav tm="100000">
                                          <p:val>
                                            <p:strVal val="#ppt_h"/>
                                          </p:val>
                                        </p:tav>
                                      </p:tavLst>
                                    </p:anim>
                                    <p:anim calcmode="lin" valueType="num">
                                      <p:cBhvr>
                                        <p:cTn id="46" dur="1100" fill="hold"/>
                                        <p:tgtEl>
                                          <p:spTgt spid="23"/>
                                        </p:tgtEl>
                                        <p:attrNameLst>
                                          <p:attrName>ppt_w</p:attrName>
                                        </p:attrNameLst>
                                      </p:cBhvr>
                                      <p:tavLst>
                                        <p:tav tm="0">
                                          <p:val>
                                            <p:fltVal val="0"/>
                                          </p:val>
                                        </p:tav>
                                        <p:tav tm="100000">
                                          <p:val>
                                            <p:strVal val="#ppt_w"/>
                                          </p:val>
                                        </p:tav>
                                      </p:tavLst>
                                    </p:anim>
                                  </p:childTnLst>
                                </p:cTn>
                              </p:par>
                              <p:par>
                                <p:cTn id="47" presetID="35" presetClass="entr" presetSubtype="0"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100"/>
                                        <p:tgtEl>
                                          <p:spTgt spid="24"/>
                                        </p:tgtEl>
                                      </p:cBhvr>
                                    </p:animEffect>
                                    <p:anim calcmode="lin" valueType="num">
                                      <p:cBhvr>
                                        <p:cTn id="50" dur="1100" fill="hold"/>
                                        <p:tgtEl>
                                          <p:spTgt spid="24"/>
                                        </p:tgtEl>
                                        <p:attrNameLst>
                                          <p:attrName>style.rotation</p:attrName>
                                        </p:attrNameLst>
                                      </p:cBhvr>
                                      <p:tavLst>
                                        <p:tav tm="0">
                                          <p:val>
                                            <p:fltVal val="720"/>
                                          </p:val>
                                        </p:tav>
                                        <p:tav tm="100000">
                                          <p:val>
                                            <p:fltVal val="0"/>
                                          </p:val>
                                        </p:tav>
                                      </p:tavLst>
                                    </p:anim>
                                    <p:anim calcmode="lin" valueType="num">
                                      <p:cBhvr>
                                        <p:cTn id="51" dur="1100" fill="hold"/>
                                        <p:tgtEl>
                                          <p:spTgt spid="24"/>
                                        </p:tgtEl>
                                        <p:attrNameLst>
                                          <p:attrName>ppt_h</p:attrName>
                                        </p:attrNameLst>
                                      </p:cBhvr>
                                      <p:tavLst>
                                        <p:tav tm="0">
                                          <p:val>
                                            <p:fltVal val="0"/>
                                          </p:val>
                                        </p:tav>
                                        <p:tav tm="100000">
                                          <p:val>
                                            <p:strVal val="#ppt_h"/>
                                          </p:val>
                                        </p:tav>
                                      </p:tavLst>
                                    </p:anim>
                                    <p:anim calcmode="lin" valueType="num">
                                      <p:cBhvr>
                                        <p:cTn id="52" dur="1100" fill="hold"/>
                                        <p:tgtEl>
                                          <p:spTgt spid="24"/>
                                        </p:tgtEl>
                                        <p:attrNameLst>
                                          <p:attrName>ppt_w</p:attrName>
                                        </p:attrNameLst>
                                      </p:cBhvr>
                                      <p:tavLst>
                                        <p:tav tm="0">
                                          <p:val>
                                            <p:fltVal val="0"/>
                                          </p:val>
                                        </p:tav>
                                        <p:tav tm="100000">
                                          <p:val>
                                            <p:strVal val="#ppt_w"/>
                                          </p:val>
                                        </p:tav>
                                      </p:tavLst>
                                    </p:anim>
                                  </p:childTnLst>
                                </p:cTn>
                              </p:par>
                              <p:par>
                                <p:cTn id="53" presetID="35" presetClass="entr" presetSubtype="0"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1100"/>
                                        <p:tgtEl>
                                          <p:spTgt spid="25"/>
                                        </p:tgtEl>
                                      </p:cBhvr>
                                    </p:animEffect>
                                    <p:anim calcmode="lin" valueType="num">
                                      <p:cBhvr>
                                        <p:cTn id="56" dur="1100" fill="hold"/>
                                        <p:tgtEl>
                                          <p:spTgt spid="25"/>
                                        </p:tgtEl>
                                        <p:attrNameLst>
                                          <p:attrName>style.rotation</p:attrName>
                                        </p:attrNameLst>
                                      </p:cBhvr>
                                      <p:tavLst>
                                        <p:tav tm="0">
                                          <p:val>
                                            <p:fltVal val="720"/>
                                          </p:val>
                                        </p:tav>
                                        <p:tav tm="100000">
                                          <p:val>
                                            <p:fltVal val="0"/>
                                          </p:val>
                                        </p:tav>
                                      </p:tavLst>
                                    </p:anim>
                                    <p:anim calcmode="lin" valueType="num">
                                      <p:cBhvr>
                                        <p:cTn id="57" dur="1100" fill="hold"/>
                                        <p:tgtEl>
                                          <p:spTgt spid="25"/>
                                        </p:tgtEl>
                                        <p:attrNameLst>
                                          <p:attrName>ppt_h</p:attrName>
                                        </p:attrNameLst>
                                      </p:cBhvr>
                                      <p:tavLst>
                                        <p:tav tm="0">
                                          <p:val>
                                            <p:fltVal val="0"/>
                                          </p:val>
                                        </p:tav>
                                        <p:tav tm="100000">
                                          <p:val>
                                            <p:strVal val="#ppt_h"/>
                                          </p:val>
                                        </p:tav>
                                      </p:tavLst>
                                    </p:anim>
                                    <p:anim calcmode="lin" valueType="num">
                                      <p:cBhvr>
                                        <p:cTn id="58" dur="1100" fill="hold"/>
                                        <p:tgtEl>
                                          <p:spTgt spid="25"/>
                                        </p:tgtEl>
                                        <p:attrNameLst>
                                          <p:attrName>ppt_w</p:attrName>
                                        </p:attrNameLst>
                                      </p:cBhvr>
                                      <p:tavLst>
                                        <p:tav tm="0">
                                          <p:val>
                                            <p:fltVal val="0"/>
                                          </p:val>
                                        </p:tav>
                                        <p:tav tm="100000">
                                          <p:val>
                                            <p:strVal val="#ppt_w"/>
                                          </p:val>
                                        </p:tav>
                                      </p:tavLst>
                                    </p:anim>
                                  </p:childTnLst>
                                </p:cTn>
                              </p:par>
                              <p:par>
                                <p:cTn id="59" presetID="35" presetClass="entr" presetSubtype="0"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1100"/>
                                        <p:tgtEl>
                                          <p:spTgt spid="26"/>
                                        </p:tgtEl>
                                      </p:cBhvr>
                                    </p:animEffect>
                                    <p:anim calcmode="lin" valueType="num">
                                      <p:cBhvr>
                                        <p:cTn id="62" dur="1100" fill="hold"/>
                                        <p:tgtEl>
                                          <p:spTgt spid="26"/>
                                        </p:tgtEl>
                                        <p:attrNameLst>
                                          <p:attrName>style.rotation</p:attrName>
                                        </p:attrNameLst>
                                      </p:cBhvr>
                                      <p:tavLst>
                                        <p:tav tm="0">
                                          <p:val>
                                            <p:fltVal val="720"/>
                                          </p:val>
                                        </p:tav>
                                        <p:tav tm="100000">
                                          <p:val>
                                            <p:fltVal val="0"/>
                                          </p:val>
                                        </p:tav>
                                      </p:tavLst>
                                    </p:anim>
                                    <p:anim calcmode="lin" valueType="num">
                                      <p:cBhvr>
                                        <p:cTn id="63" dur="1100" fill="hold"/>
                                        <p:tgtEl>
                                          <p:spTgt spid="26"/>
                                        </p:tgtEl>
                                        <p:attrNameLst>
                                          <p:attrName>ppt_h</p:attrName>
                                        </p:attrNameLst>
                                      </p:cBhvr>
                                      <p:tavLst>
                                        <p:tav tm="0">
                                          <p:val>
                                            <p:fltVal val="0"/>
                                          </p:val>
                                        </p:tav>
                                        <p:tav tm="100000">
                                          <p:val>
                                            <p:strVal val="#ppt_h"/>
                                          </p:val>
                                        </p:tav>
                                      </p:tavLst>
                                    </p:anim>
                                    <p:anim calcmode="lin" valueType="num">
                                      <p:cBhvr>
                                        <p:cTn id="64" dur="1100" fill="hold"/>
                                        <p:tgtEl>
                                          <p:spTgt spid="26"/>
                                        </p:tgtEl>
                                        <p:attrNameLst>
                                          <p:attrName>ppt_w</p:attrName>
                                        </p:attrNameLst>
                                      </p:cBhvr>
                                      <p:tavLst>
                                        <p:tav tm="0">
                                          <p:val>
                                            <p:fltVal val="0"/>
                                          </p:val>
                                        </p:tav>
                                        <p:tav tm="100000">
                                          <p:val>
                                            <p:strVal val="#ppt_w"/>
                                          </p:val>
                                        </p:tav>
                                      </p:tavLst>
                                    </p:anim>
                                  </p:childTnLst>
                                </p:cTn>
                              </p:par>
                              <p:par>
                                <p:cTn id="65" presetID="35" presetClass="entr" presetSubtype="0"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1100"/>
                                        <p:tgtEl>
                                          <p:spTgt spid="27"/>
                                        </p:tgtEl>
                                      </p:cBhvr>
                                    </p:animEffect>
                                    <p:anim calcmode="lin" valueType="num">
                                      <p:cBhvr>
                                        <p:cTn id="68" dur="1100" fill="hold"/>
                                        <p:tgtEl>
                                          <p:spTgt spid="27"/>
                                        </p:tgtEl>
                                        <p:attrNameLst>
                                          <p:attrName>style.rotation</p:attrName>
                                        </p:attrNameLst>
                                      </p:cBhvr>
                                      <p:tavLst>
                                        <p:tav tm="0">
                                          <p:val>
                                            <p:fltVal val="720"/>
                                          </p:val>
                                        </p:tav>
                                        <p:tav tm="100000">
                                          <p:val>
                                            <p:fltVal val="0"/>
                                          </p:val>
                                        </p:tav>
                                      </p:tavLst>
                                    </p:anim>
                                    <p:anim calcmode="lin" valueType="num">
                                      <p:cBhvr>
                                        <p:cTn id="69" dur="1100" fill="hold"/>
                                        <p:tgtEl>
                                          <p:spTgt spid="27"/>
                                        </p:tgtEl>
                                        <p:attrNameLst>
                                          <p:attrName>ppt_h</p:attrName>
                                        </p:attrNameLst>
                                      </p:cBhvr>
                                      <p:tavLst>
                                        <p:tav tm="0">
                                          <p:val>
                                            <p:fltVal val="0"/>
                                          </p:val>
                                        </p:tav>
                                        <p:tav tm="100000">
                                          <p:val>
                                            <p:strVal val="#ppt_h"/>
                                          </p:val>
                                        </p:tav>
                                      </p:tavLst>
                                    </p:anim>
                                    <p:anim calcmode="lin" valueType="num">
                                      <p:cBhvr>
                                        <p:cTn id="70" dur="1100" fill="hold"/>
                                        <p:tgtEl>
                                          <p:spTgt spid="27"/>
                                        </p:tgtEl>
                                        <p:attrNameLst>
                                          <p:attrName>ppt_w</p:attrName>
                                        </p:attrNameLst>
                                      </p:cBhvr>
                                      <p:tavLst>
                                        <p:tav tm="0">
                                          <p:val>
                                            <p:fltVal val="0"/>
                                          </p:val>
                                        </p:tav>
                                        <p:tav tm="100000">
                                          <p:val>
                                            <p:strVal val="#ppt_w"/>
                                          </p:val>
                                        </p:tav>
                                      </p:tavLst>
                                    </p:anim>
                                  </p:childTnLst>
                                </p:cTn>
                              </p:par>
                              <p:par>
                                <p:cTn id="71" presetID="35" presetClass="entr" presetSubtype="0" fill="hold" grpId="0" nodeType="with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fade">
                                      <p:cBhvr>
                                        <p:cTn id="73" dur="1100"/>
                                        <p:tgtEl>
                                          <p:spTgt spid="28"/>
                                        </p:tgtEl>
                                      </p:cBhvr>
                                    </p:animEffect>
                                    <p:anim calcmode="lin" valueType="num">
                                      <p:cBhvr>
                                        <p:cTn id="74" dur="1100" fill="hold"/>
                                        <p:tgtEl>
                                          <p:spTgt spid="28"/>
                                        </p:tgtEl>
                                        <p:attrNameLst>
                                          <p:attrName>style.rotation</p:attrName>
                                        </p:attrNameLst>
                                      </p:cBhvr>
                                      <p:tavLst>
                                        <p:tav tm="0">
                                          <p:val>
                                            <p:fltVal val="720"/>
                                          </p:val>
                                        </p:tav>
                                        <p:tav tm="100000">
                                          <p:val>
                                            <p:fltVal val="0"/>
                                          </p:val>
                                        </p:tav>
                                      </p:tavLst>
                                    </p:anim>
                                    <p:anim calcmode="lin" valueType="num">
                                      <p:cBhvr>
                                        <p:cTn id="75" dur="1100" fill="hold"/>
                                        <p:tgtEl>
                                          <p:spTgt spid="28"/>
                                        </p:tgtEl>
                                        <p:attrNameLst>
                                          <p:attrName>ppt_h</p:attrName>
                                        </p:attrNameLst>
                                      </p:cBhvr>
                                      <p:tavLst>
                                        <p:tav tm="0">
                                          <p:val>
                                            <p:fltVal val="0"/>
                                          </p:val>
                                        </p:tav>
                                        <p:tav tm="100000">
                                          <p:val>
                                            <p:strVal val="#ppt_h"/>
                                          </p:val>
                                        </p:tav>
                                      </p:tavLst>
                                    </p:anim>
                                    <p:anim calcmode="lin" valueType="num">
                                      <p:cBhvr>
                                        <p:cTn id="76" dur="1100" fill="hold"/>
                                        <p:tgtEl>
                                          <p:spTgt spid="28"/>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1" grpId="0" animBg="1"/>
      <p:bldP spid="22" grpId="0" animBg="1"/>
      <p:bldP spid="23" grpId="0" animBg="1"/>
      <p:bldP spid="24" grpId="0" animBg="1"/>
      <p:bldP spid="25" grpId="0" animBg="1"/>
      <p:bldP spid="26" grpId="0" animBg="1"/>
      <p:bldP spid="27" grpId="0" animBg="1"/>
      <p:bldP spid="28" grpId="0" animBg="1"/>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Historia">
    <p:spTree>
      <p:nvGrpSpPr>
        <p:cNvPr id="1" name=""/>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BCE0E049-376B-45B2-A05B-53AE2583660D}"/>
              </a:ext>
            </a:extLst>
          </p:cNvPr>
          <p:cNvSpPr>
            <a:spLocks noGrp="1"/>
          </p:cNvSpPr>
          <p:nvPr>
            <p:ph type="body" sz="quarter" idx="10" hasCustomPrompt="1"/>
          </p:nvPr>
        </p:nvSpPr>
        <p:spPr>
          <a:xfrm>
            <a:off x="1331913" y="38100"/>
            <a:ext cx="7812087" cy="620713"/>
          </a:xfrm>
          <a:prstGeom prst="rect">
            <a:avLst/>
          </a:prstGeom>
        </p:spPr>
        <p:txBody>
          <a:bodyPr/>
          <a:lstStyle>
            <a:lvl1pPr marL="0" indent="0" algn="r">
              <a:buNone/>
              <a:defRPr b="1">
                <a:ln>
                  <a:solidFill>
                    <a:srgbClr val="00B050"/>
                  </a:solidFill>
                </a:ln>
                <a:latin typeface="Arial Black" panose="020B0A04020102020204" pitchFamily="34" charset="0"/>
              </a:defRPr>
            </a:lvl1pPr>
          </a:lstStyle>
          <a:p>
            <a:pPr lvl="0"/>
            <a:r>
              <a:rPr lang="pt-BR" dirty="0"/>
              <a:t>título</a:t>
            </a:r>
          </a:p>
        </p:txBody>
      </p:sp>
      <p:sp>
        <p:nvSpPr>
          <p:cNvPr id="6" name="Espaço Reservado para Texto 5">
            <a:extLst>
              <a:ext uri="{FF2B5EF4-FFF2-40B4-BE49-F238E27FC236}">
                <a16:creationId xmlns:a16="http://schemas.microsoft.com/office/drawing/2014/main" id="{B2FF30B5-F33E-498F-9E63-71B33F828B7D}"/>
              </a:ext>
            </a:extLst>
          </p:cNvPr>
          <p:cNvSpPr>
            <a:spLocks noGrp="1"/>
          </p:cNvSpPr>
          <p:nvPr>
            <p:ph type="body" sz="quarter" idx="11" hasCustomPrompt="1"/>
          </p:nvPr>
        </p:nvSpPr>
        <p:spPr>
          <a:xfrm>
            <a:off x="1304688" y="764705"/>
            <a:ext cx="7812087" cy="6055196"/>
          </a:xfrm>
          <a:prstGeom prst="rect">
            <a:avLst/>
          </a:prstGeom>
        </p:spPr>
        <p:txBody>
          <a:bodyPr/>
          <a:lstStyle>
            <a:lvl1pPr marL="0" indent="180000" algn="l">
              <a:spcBef>
                <a:spcPts val="0"/>
              </a:spcBef>
              <a:buNone/>
              <a:defRPr sz="2400" b="1">
                <a:solidFill>
                  <a:srgbClr val="FF0000"/>
                </a:solidFill>
                <a:latin typeface="Arial" panose="020B0604020202020204" pitchFamily="34" charset="0"/>
                <a:cs typeface="Arial" panose="020B0604020202020204" pitchFamily="34" charset="0"/>
              </a:defRPr>
            </a:lvl1pPr>
            <a:lvl2pPr>
              <a:defRPr sz="2400" b="1">
                <a:latin typeface="Arial" panose="020B0604020202020204" pitchFamily="34" charset="0"/>
                <a:cs typeface="Arial" panose="020B0604020202020204" pitchFamily="34" charset="0"/>
              </a:defRPr>
            </a:lvl2pPr>
            <a:lvl3pPr>
              <a:defRPr sz="2400" b="1">
                <a:latin typeface="Arial" panose="020B0604020202020204" pitchFamily="34" charset="0"/>
                <a:cs typeface="Arial" panose="020B0604020202020204" pitchFamily="34" charset="0"/>
              </a:defRPr>
            </a:lvl3pPr>
            <a:lvl4pPr>
              <a:defRPr sz="2400" b="1">
                <a:latin typeface="Arial" panose="020B0604020202020204" pitchFamily="34" charset="0"/>
                <a:cs typeface="Arial" panose="020B0604020202020204" pitchFamily="34" charset="0"/>
              </a:defRPr>
            </a:lvl4pPr>
            <a:lvl5pPr>
              <a:defRPr sz="2400" b="1">
                <a:latin typeface="Arial" panose="020B0604020202020204" pitchFamily="34" charset="0"/>
                <a:cs typeface="Arial" panose="020B0604020202020204" pitchFamily="34" charset="0"/>
              </a:defRPr>
            </a:lvl5pPr>
          </a:lstStyle>
          <a:p>
            <a:pPr lvl="0"/>
            <a:r>
              <a:rPr lang="pt-BR" dirty="0"/>
              <a:t>Texto da história</a:t>
            </a:r>
          </a:p>
        </p:txBody>
      </p:sp>
    </p:spTree>
    <p:extLst>
      <p:ext uri="{BB962C8B-B14F-4D97-AF65-F5344CB8AC3E}">
        <p14:creationId xmlns:p14="http://schemas.microsoft.com/office/powerpoint/2010/main" val="3558379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rientações">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C8941D70-2293-4C8B-8DFF-1FFBEAF670B9}"/>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8" name="Retângulo 7">
            <a:extLst>
              <a:ext uri="{FF2B5EF4-FFF2-40B4-BE49-F238E27FC236}">
                <a16:creationId xmlns:a16="http://schemas.microsoft.com/office/drawing/2014/main" id="{4A195395-111C-41F3-8303-87BCF107FB17}"/>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3600" b="1" dirty="0">
                <a:ln>
                  <a:solidFill>
                    <a:schemeClr val="tx1"/>
                  </a:solidFill>
                </a:ln>
                <a:solidFill>
                  <a:srgbClr val="FFFF00"/>
                </a:solidFill>
              </a:rPr>
              <a:t>Orientação aos Professores</a:t>
            </a:r>
          </a:p>
        </p:txBody>
      </p:sp>
      <p:sp>
        <p:nvSpPr>
          <p:cNvPr id="9" name="CaixaDeTexto 8">
            <a:extLst>
              <a:ext uri="{FF2B5EF4-FFF2-40B4-BE49-F238E27FC236}">
                <a16:creationId xmlns:a16="http://schemas.microsoft.com/office/drawing/2014/main" id="{F24AB6F1-98A3-4436-A928-70BE72486550}"/>
              </a:ext>
            </a:extLst>
          </p:cNvPr>
          <p:cNvSpPr txBox="1"/>
          <p:nvPr userDrawn="1"/>
        </p:nvSpPr>
        <p:spPr>
          <a:xfrm>
            <a:off x="55055" y="666750"/>
            <a:ext cx="9054020" cy="532903"/>
          </a:xfrm>
          <a:prstGeom prst="rect">
            <a:avLst/>
          </a:prstGeom>
          <a:noFill/>
        </p:spPr>
        <p:txBody>
          <a:bodyPr wrap="square">
            <a:spAutoFit/>
          </a:bodyPr>
          <a:lstStyle/>
          <a:p>
            <a:pPr marR="101600" algn="ctr">
              <a:lnSpc>
                <a:spcPct val="107000"/>
              </a:lnSpc>
              <a:spcAft>
                <a:spcPts val="0"/>
              </a:spcAft>
            </a:pPr>
            <a:r>
              <a:rPr lang="pt-BR" sz="2800" b="1" i="1" dirty="0">
                <a:solidFill>
                  <a:srgbClr val="FF0000"/>
                </a:solidFill>
              </a:rPr>
              <a:t>Dicas da história </a:t>
            </a:r>
          </a:p>
        </p:txBody>
      </p:sp>
    </p:spTree>
    <p:extLst>
      <p:ext uri="{BB962C8B-B14F-4D97-AF65-F5344CB8AC3E}">
        <p14:creationId xmlns:p14="http://schemas.microsoft.com/office/powerpoint/2010/main" val="28054127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ivisões no Mund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09F7A317-04DB-406C-AA6E-EB39E08D1A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64459" y="711018"/>
            <a:ext cx="7733884" cy="6081667"/>
          </a:xfrm>
          <a:prstGeom prst="rect">
            <a:avLst/>
          </a:prstGeom>
        </p:spPr>
      </p:pic>
      <p:sp>
        <p:nvSpPr>
          <p:cNvPr id="4" name="CaixaDeTexto 3">
            <a:extLst>
              <a:ext uri="{FF2B5EF4-FFF2-40B4-BE49-F238E27FC236}">
                <a16:creationId xmlns:a16="http://schemas.microsoft.com/office/drawing/2014/main" id="{69002AFE-889F-4D14-A8A3-F88B46A73AE4}"/>
              </a:ext>
            </a:extLst>
          </p:cNvPr>
          <p:cNvSpPr txBox="1"/>
          <p:nvPr userDrawn="1"/>
        </p:nvSpPr>
        <p:spPr>
          <a:xfrm>
            <a:off x="1304113" y="55094"/>
            <a:ext cx="7733884" cy="646331"/>
          </a:xfrm>
          <a:prstGeom prst="rect">
            <a:avLst/>
          </a:prstGeom>
          <a:noFill/>
        </p:spPr>
        <p:txBody>
          <a:bodyPr wrap="square" rtlCol="0">
            <a:spAutoFit/>
          </a:bodyPr>
          <a:lstStyle/>
          <a:p>
            <a:r>
              <a:rPr lang="pt-BR" sz="3600" b="1" dirty="0">
                <a:ln>
                  <a:solidFill>
                    <a:schemeClr val="tx1"/>
                  </a:solidFill>
                </a:ln>
                <a:solidFill>
                  <a:schemeClr val="bg1"/>
                </a:solidFill>
              </a:rPr>
              <a:t>Divisões da Igreja Adventista no mundo</a:t>
            </a:r>
          </a:p>
        </p:txBody>
      </p:sp>
      <p:sp>
        <p:nvSpPr>
          <p:cNvPr id="2" name="Retângulo: Cantos Arredondados 1">
            <a:extLst>
              <a:ext uri="{FF2B5EF4-FFF2-40B4-BE49-F238E27FC236}">
                <a16:creationId xmlns:a16="http://schemas.microsoft.com/office/drawing/2014/main" id="{EFD460E0-A66A-4EFF-83B4-D872D91F38A9}"/>
              </a:ext>
            </a:extLst>
          </p:cNvPr>
          <p:cNvSpPr/>
          <p:nvPr userDrawn="1"/>
        </p:nvSpPr>
        <p:spPr>
          <a:xfrm>
            <a:off x="1364459" y="711018"/>
            <a:ext cx="7733884" cy="4137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1600" b="1" dirty="0">
                <a:solidFill>
                  <a:srgbClr val="FF0000"/>
                </a:solidFill>
              </a:rPr>
              <a:t>Conferência Geral</a:t>
            </a:r>
          </a:p>
        </p:txBody>
      </p:sp>
      <p:sp>
        <p:nvSpPr>
          <p:cNvPr id="5" name="CaixaDeTexto 4">
            <a:extLst>
              <a:ext uri="{FF2B5EF4-FFF2-40B4-BE49-F238E27FC236}">
                <a16:creationId xmlns:a16="http://schemas.microsoft.com/office/drawing/2014/main" id="{1D877F83-E5D6-4F8E-907D-4BA9F142A14E}"/>
              </a:ext>
            </a:extLst>
          </p:cNvPr>
          <p:cNvSpPr txBox="1"/>
          <p:nvPr userDrawn="1"/>
        </p:nvSpPr>
        <p:spPr>
          <a:xfrm>
            <a:off x="1835696" y="5661248"/>
            <a:ext cx="1695144" cy="646331"/>
          </a:xfrm>
          <a:prstGeom prst="rect">
            <a:avLst/>
          </a:prstGeom>
          <a:solidFill>
            <a:schemeClr val="bg1"/>
          </a:solidFill>
        </p:spPr>
        <p:txBody>
          <a:bodyPr wrap="none" rtlCol="0">
            <a:spAutoFit/>
          </a:bodyPr>
          <a:lstStyle/>
          <a:p>
            <a:r>
              <a:rPr lang="pt-BR" sz="1200" b="1" dirty="0"/>
              <a:t>Norte Americana (NAD)</a:t>
            </a:r>
          </a:p>
          <a:p>
            <a:r>
              <a:rPr lang="pt-BR" sz="1200" b="1" dirty="0"/>
              <a:t>Interamericana (IAD)</a:t>
            </a:r>
          </a:p>
          <a:p>
            <a:r>
              <a:rPr lang="pt-BR" sz="1200" b="1" dirty="0"/>
              <a:t>Sul Americana (SAD)</a:t>
            </a:r>
          </a:p>
        </p:txBody>
      </p:sp>
      <p:sp>
        <p:nvSpPr>
          <p:cNvPr id="6" name="CaixaDeTexto 5">
            <a:extLst>
              <a:ext uri="{FF2B5EF4-FFF2-40B4-BE49-F238E27FC236}">
                <a16:creationId xmlns:a16="http://schemas.microsoft.com/office/drawing/2014/main" id="{70B8DD16-7EA1-47D0-BE16-5B35C97E74C4}"/>
              </a:ext>
            </a:extLst>
          </p:cNvPr>
          <p:cNvSpPr txBox="1"/>
          <p:nvPr userDrawn="1"/>
        </p:nvSpPr>
        <p:spPr>
          <a:xfrm>
            <a:off x="4211960" y="5291915"/>
            <a:ext cx="2448272" cy="1384995"/>
          </a:xfrm>
          <a:prstGeom prst="rect">
            <a:avLst/>
          </a:prstGeom>
          <a:solidFill>
            <a:schemeClr val="bg1"/>
          </a:solidFill>
        </p:spPr>
        <p:txBody>
          <a:bodyPr wrap="square" rtlCol="0">
            <a:spAutoFit/>
          </a:bodyPr>
          <a:lstStyle/>
          <a:p>
            <a:r>
              <a:rPr lang="pt-BR" sz="1200" b="1" dirty="0"/>
              <a:t>Transeuropeia (TED) </a:t>
            </a:r>
          </a:p>
          <a:p>
            <a:r>
              <a:rPr lang="pt-BR" sz="1200" b="1" dirty="0"/>
              <a:t>Intereuropeia (EUD)</a:t>
            </a:r>
          </a:p>
          <a:p>
            <a:r>
              <a:rPr lang="pt-BR" sz="1200" b="1" dirty="0"/>
              <a:t>Oriente Médio/Norte África(MENA)</a:t>
            </a:r>
          </a:p>
          <a:p>
            <a:r>
              <a:rPr lang="pt-BR" sz="1200" b="1" dirty="0"/>
              <a:t>Campo de Israel (IF)</a:t>
            </a:r>
          </a:p>
          <a:p>
            <a:r>
              <a:rPr lang="pt-BR" sz="1200" b="1" dirty="0"/>
              <a:t>Centro Oeste Africana (WAD)</a:t>
            </a:r>
          </a:p>
          <a:p>
            <a:r>
              <a:rPr lang="pt-BR" sz="1200" b="1" dirty="0"/>
              <a:t>Centro Leste Africana (ECD)</a:t>
            </a:r>
          </a:p>
          <a:p>
            <a:r>
              <a:rPr lang="pt-BR" sz="1200" b="1" i="0" dirty="0"/>
              <a:t>Sul-Africana Oceano </a:t>
            </a:r>
            <a:r>
              <a:rPr lang="pt-BR" sz="1100" b="1" dirty="0"/>
              <a:t>Índico (SID)</a:t>
            </a:r>
          </a:p>
        </p:txBody>
      </p:sp>
      <p:sp>
        <p:nvSpPr>
          <p:cNvPr id="7" name="CaixaDeTexto 6">
            <a:extLst>
              <a:ext uri="{FF2B5EF4-FFF2-40B4-BE49-F238E27FC236}">
                <a16:creationId xmlns:a16="http://schemas.microsoft.com/office/drawing/2014/main" id="{65AAA76E-B543-4D9E-8A95-B102DC517481}"/>
              </a:ext>
            </a:extLst>
          </p:cNvPr>
          <p:cNvSpPr txBox="1"/>
          <p:nvPr userDrawn="1"/>
        </p:nvSpPr>
        <p:spPr>
          <a:xfrm>
            <a:off x="6866095" y="5278084"/>
            <a:ext cx="2232248" cy="1015663"/>
          </a:xfrm>
          <a:prstGeom prst="rect">
            <a:avLst/>
          </a:prstGeom>
          <a:solidFill>
            <a:schemeClr val="bg1"/>
          </a:solidFill>
        </p:spPr>
        <p:txBody>
          <a:bodyPr wrap="square" rtlCol="0">
            <a:spAutoFit/>
          </a:bodyPr>
          <a:lstStyle/>
          <a:p>
            <a:r>
              <a:rPr lang="pt-BR" sz="1200" b="1" dirty="0"/>
              <a:t>Euroasiática (ESD)</a:t>
            </a:r>
          </a:p>
          <a:p>
            <a:r>
              <a:rPr lang="pt-BR" sz="1200" b="1" dirty="0"/>
              <a:t>Pacífico Norte Asiático (NSD) Pacífico Sul Asiático (SSD) </a:t>
            </a:r>
          </a:p>
          <a:p>
            <a:r>
              <a:rPr lang="pt-BR" sz="1200" b="1" dirty="0"/>
              <a:t>Sul Asiático (SUD)</a:t>
            </a:r>
          </a:p>
          <a:p>
            <a:r>
              <a:rPr lang="pt-BR" sz="1200" b="1" dirty="0"/>
              <a:t>Sul do Pacífico (SPD)</a:t>
            </a:r>
            <a:endParaRPr lang="pt-BR" sz="1100" b="1" dirty="0"/>
          </a:p>
        </p:txBody>
      </p:sp>
    </p:spTree>
    <p:extLst>
      <p:ext uri="{BB962C8B-B14F-4D97-AF65-F5344CB8AC3E}">
        <p14:creationId xmlns:p14="http://schemas.microsoft.com/office/powerpoint/2010/main" val="864524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Final">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DF195B6-27C1-C8A3-0EA7-C0DD7DC18968}"/>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3" name="Retângulo 2">
            <a:extLst>
              <a:ext uri="{FF2B5EF4-FFF2-40B4-BE49-F238E27FC236}">
                <a16:creationId xmlns:a16="http://schemas.microsoft.com/office/drawing/2014/main" id="{3D3BB3E5-A813-0A21-5934-68F59B906C28}"/>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7" name="Espaço Reservado para Texto 8">
            <a:extLst>
              <a:ext uri="{FF2B5EF4-FFF2-40B4-BE49-F238E27FC236}">
                <a16:creationId xmlns:a16="http://schemas.microsoft.com/office/drawing/2014/main" id="{967F5433-9F4A-4ADB-7EFE-2BAB562E79B7}"/>
              </a:ext>
            </a:extLst>
          </p:cNvPr>
          <p:cNvSpPr>
            <a:spLocks noGrp="1"/>
          </p:cNvSpPr>
          <p:nvPr>
            <p:ph type="body" sz="quarter" idx="11" hasCustomPrompt="1"/>
          </p:nvPr>
        </p:nvSpPr>
        <p:spPr>
          <a:xfrm>
            <a:off x="15875" y="0"/>
            <a:ext cx="9109075" cy="666750"/>
          </a:xfrm>
          <a:prstGeom prst="rect">
            <a:avLst/>
          </a:prstGeom>
        </p:spPr>
        <p:txBody>
          <a:bodyPr/>
          <a:lstStyle>
            <a:lvl1pPr marL="0" indent="0">
              <a:buNone/>
              <a:defRPr b="1">
                <a:solidFill>
                  <a:srgbClr val="FFFF00"/>
                </a:solidFill>
              </a:defRPr>
            </a:lvl1pPr>
            <a:lvl2pPr marL="457200" indent="0">
              <a:buNone/>
              <a:defRPr b="1">
                <a:solidFill>
                  <a:srgbClr val="FFFF00"/>
                </a:solidFill>
              </a:defRPr>
            </a:lvl2pPr>
            <a:lvl3pPr marL="914400" indent="0">
              <a:buNone/>
              <a:defRPr b="1">
                <a:solidFill>
                  <a:srgbClr val="FFFF00"/>
                </a:solidFill>
              </a:defRPr>
            </a:lvl3pPr>
            <a:lvl4pPr marL="1371600" indent="0">
              <a:buNone/>
              <a:defRPr b="1">
                <a:solidFill>
                  <a:srgbClr val="FFFF00"/>
                </a:solidFill>
              </a:defRPr>
            </a:lvl4pPr>
            <a:lvl5pPr marL="1828800" indent="0">
              <a:buNone/>
              <a:defRPr b="1">
                <a:solidFill>
                  <a:srgbClr val="FFFF00"/>
                </a:solidFill>
              </a:defRPr>
            </a:lvl5pPr>
          </a:lstStyle>
          <a:p>
            <a:pPr lvl="0"/>
            <a:r>
              <a:rPr lang="pt-BR" dirty="0"/>
              <a:t> </a:t>
            </a:r>
          </a:p>
        </p:txBody>
      </p:sp>
      <p:sp>
        <p:nvSpPr>
          <p:cNvPr id="8" name="CaixaDeTexto 2">
            <a:extLst>
              <a:ext uri="{FF2B5EF4-FFF2-40B4-BE49-F238E27FC236}">
                <a16:creationId xmlns:a16="http://schemas.microsoft.com/office/drawing/2014/main" id="{CE870186-5762-FD7D-782F-0EDB86D474E8}"/>
              </a:ext>
            </a:extLst>
          </p:cNvPr>
          <p:cNvSpPr txBox="1">
            <a:spLocks noChangeArrowheads="1"/>
          </p:cNvSpPr>
          <p:nvPr userDrawn="1"/>
        </p:nvSpPr>
        <p:spPr bwMode="auto">
          <a:xfrm>
            <a:off x="107950" y="981075"/>
            <a:ext cx="9036050"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just" eaLnBrk="1" hangingPunct="1">
              <a:spcAft>
                <a:spcPts val="1200"/>
              </a:spcAft>
            </a:pPr>
            <a:r>
              <a:rPr lang="pt-BR" altLang="pt-BR" sz="2400" b="1" dirty="0"/>
              <a:t>As imagens que temos utilizado aqui são sempre imagens tiradas da internet. Procuramos não utilizar imagens que tenham alguma restrição quanto à direitos autorais.</a:t>
            </a:r>
          </a:p>
          <a:p>
            <a:pPr marL="0" marR="0" lvl="0" indent="0" algn="just" defTabSz="914400" rtl="0" eaLnBrk="1" fontAlgn="auto" latinLnBrk="0" hangingPunct="1">
              <a:lnSpc>
                <a:spcPct val="100000"/>
              </a:lnSpc>
              <a:spcBef>
                <a:spcPts val="0"/>
              </a:spcBef>
              <a:spcAft>
                <a:spcPts val="1200"/>
              </a:spcAft>
              <a:buClrTx/>
              <a:buSzTx/>
              <a:buFontTx/>
              <a:buNone/>
              <a:tabLst/>
              <a:defRPr/>
            </a:pPr>
            <a:r>
              <a:rPr lang="pt-BR" altLang="pt-BR" sz="2400" b="1" dirty="0">
                <a:latin typeface="Calibri" pitchFamily="34" charset="0"/>
              </a:rPr>
              <a:t>Neste trimestre contamos com a colaboração de </a:t>
            </a:r>
            <a:r>
              <a:rPr lang="pt-BR" altLang="pt-BR" sz="2400" b="1" dirty="0">
                <a:solidFill>
                  <a:srgbClr val="FF0000"/>
                </a:solidFill>
                <a:latin typeface="Calibri" pitchFamily="34" charset="0"/>
              </a:rPr>
              <a:t>Eliane Batista </a:t>
            </a:r>
            <a:r>
              <a:rPr lang="pt-BR" altLang="pt-BR" sz="2400" b="1" dirty="0">
                <a:latin typeface="Calibri" pitchFamily="34" charset="0"/>
              </a:rPr>
              <a:t>para a pesquisa dos animais  </a:t>
            </a:r>
            <a:endParaRPr lang="pt-BR" altLang="pt-BR" sz="2400" b="1" dirty="0"/>
          </a:p>
          <a:p>
            <a:pPr algn="just" eaLnBrk="1" hangingPunct="1">
              <a:spcAft>
                <a:spcPts val="1200"/>
              </a:spcAft>
            </a:pPr>
            <a:r>
              <a:rPr lang="pt-BR" altLang="pt-BR" sz="2400" b="1" dirty="0"/>
              <a:t>Se por acaso estivermos utilizando de maneira indevida alguma imagem, por favor me avise que retirarei imediatamente a imagem deste material.</a:t>
            </a:r>
          </a:p>
        </p:txBody>
      </p:sp>
      <p:sp>
        <p:nvSpPr>
          <p:cNvPr id="11" name="Retângulo 3">
            <a:extLst>
              <a:ext uri="{FF2B5EF4-FFF2-40B4-BE49-F238E27FC236}">
                <a16:creationId xmlns:a16="http://schemas.microsoft.com/office/drawing/2014/main" id="{1EABA96F-B81C-9586-8126-EB1EF4C452EB}"/>
              </a:ext>
            </a:extLst>
          </p:cNvPr>
          <p:cNvSpPr>
            <a:spLocks noChangeArrowheads="1"/>
          </p:cNvSpPr>
          <p:nvPr userDrawn="1"/>
        </p:nvSpPr>
        <p:spPr bwMode="auto">
          <a:xfrm>
            <a:off x="107950" y="4751567"/>
            <a:ext cx="90360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br>
              <a:rPr lang="pt-BR" sz="2400" b="1" dirty="0"/>
            </a:br>
            <a:endParaRPr lang="pt-BR" altLang="pt-BR" sz="2400" b="1" dirty="0">
              <a:solidFill>
                <a:srgbClr val="FF0000"/>
              </a:solidFill>
            </a:endParaRPr>
          </a:p>
        </p:txBody>
      </p:sp>
    </p:spTree>
    <p:extLst>
      <p:ext uri="{BB962C8B-B14F-4D97-AF65-F5344CB8AC3E}">
        <p14:creationId xmlns:p14="http://schemas.microsoft.com/office/powerpoint/2010/main" val="16419207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Geral">
    <p:spTree>
      <p:nvGrpSpPr>
        <p:cNvPr id="1" name=""/>
        <p:cNvGrpSpPr/>
        <p:nvPr/>
      </p:nvGrpSpPr>
      <p:grpSpPr>
        <a:xfrm>
          <a:off x="0" y="0"/>
          <a:ext cx="0" cy="0"/>
          <a:chOff x="0" y="0"/>
          <a:chExt cx="0" cy="0"/>
        </a:xfrm>
      </p:grpSpPr>
      <p:sp>
        <p:nvSpPr>
          <p:cNvPr id="9" name="Espaço Reservado para Imagem 8">
            <a:extLst>
              <a:ext uri="{FF2B5EF4-FFF2-40B4-BE49-F238E27FC236}">
                <a16:creationId xmlns:a16="http://schemas.microsoft.com/office/drawing/2014/main" id="{8130111B-C35D-44E8-AD67-7DAAAB00ADC9}"/>
              </a:ext>
            </a:extLst>
          </p:cNvPr>
          <p:cNvSpPr>
            <a:spLocks noGrp="1"/>
          </p:cNvSpPr>
          <p:nvPr>
            <p:ph type="pic" sz="quarter" idx="11"/>
          </p:nvPr>
        </p:nvSpPr>
        <p:spPr>
          <a:xfrm>
            <a:off x="179388" y="2276475"/>
            <a:ext cx="8785225" cy="4392613"/>
          </a:xfrm>
          <a:prstGeom prst="rect">
            <a:avLst/>
          </a:prstGeom>
        </p:spPr>
        <p:txBody>
          <a:bodyPr/>
          <a:lstStyle/>
          <a:p>
            <a:endParaRPr lang="pt-BR"/>
          </a:p>
        </p:txBody>
      </p:sp>
      <p:sp>
        <p:nvSpPr>
          <p:cNvPr id="2" name="Retângulo 1">
            <a:extLst>
              <a:ext uri="{FF2B5EF4-FFF2-40B4-BE49-F238E27FC236}">
                <a16:creationId xmlns:a16="http://schemas.microsoft.com/office/drawing/2014/main" id="{2156401C-DE18-48C8-8A43-D90D8C472295}"/>
              </a:ext>
            </a:extLst>
          </p:cNvPr>
          <p:cNvSpPr/>
          <p:nvPr userDrawn="1"/>
        </p:nvSpPr>
        <p:spPr>
          <a:xfrm>
            <a:off x="34925" y="0"/>
            <a:ext cx="9109075" cy="685800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1" name="Espaço Reservado para Imagem 10">
            <a:extLst>
              <a:ext uri="{FF2B5EF4-FFF2-40B4-BE49-F238E27FC236}">
                <a16:creationId xmlns:a16="http://schemas.microsoft.com/office/drawing/2014/main" id="{787A94F3-A9A1-4D03-8C39-2235CC6DAAF3}"/>
              </a:ext>
            </a:extLst>
          </p:cNvPr>
          <p:cNvSpPr>
            <a:spLocks noGrp="1"/>
          </p:cNvSpPr>
          <p:nvPr>
            <p:ph type="pic" sz="quarter" idx="12"/>
          </p:nvPr>
        </p:nvSpPr>
        <p:spPr>
          <a:xfrm>
            <a:off x="228533" y="2222501"/>
            <a:ext cx="8696325" cy="4446587"/>
          </a:xfrm>
          <a:prstGeom prst="rect">
            <a:avLst/>
          </a:prstGeom>
        </p:spPr>
        <p:txBody>
          <a:bodyPr/>
          <a:lstStyle/>
          <a:p>
            <a:endParaRPr lang="pt-BR"/>
          </a:p>
        </p:txBody>
      </p:sp>
      <p:sp>
        <p:nvSpPr>
          <p:cNvPr id="13" name="Espaço Reservado para Texto 12">
            <a:extLst>
              <a:ext uri="{FF2B5EF4-FFF2-40B4-BE49-F238E27FC236}">
                <a16:creationId xmlns:a16="http://schemas.microsoft.com/office/drawing/2014/main" id="{BD4E7FA0-2DA8-422B-B182-67E2C562FB2C}"/>
              </a:ext>
            </a:extLst>
          </p:cNvPr>
          <p:cNvSpPr>
            <a:spLocks noGrp="1"/>
          </p:cNvSpPr>
          <p:nvPr>
            <p:ph type="body" sz="quarter" idx="13"/>
          </p:nvPr>
        </p:nvSpPr>
        <p:spPr>
          <a:xfrm>
            <a:off x="228533" y="87313"/>
            <a:ext cx="8696325" cy="2160588"/>
          </a:xfrm>
          <a:prstGeom prst="rect">
            <a:avLst/>
          </a:prstGeom>
          <a:solidFill>
            <a:srgbClr val="FF0000"/>
          </a:solidFill>
        </p:spPr>
        <p:txBody>
          <a:bodyPr anchor="ctr"/>
          <a:lstStyle>
            <a:lvl1pPr marL="0" indent="0">
              <a:buNone/>
              <a:defRPr sz="2000" b="1">
                <a:solidFill>
                  <a:schemeClr val="bg1"/>
                </a:solidFill>
                <a:latin typeface="Arial" panose="020B0604020202020204" pitchFamily="34" charset="0"/>
                <a:cs typeface="Arial" panose="020B0604020202020204" pitchFamily="34" charset="0"/>
              </a:defRPr>
            </a:lvl1pPr>
            <a:lvl2pPr marL="457200" indent="0">
              <a:buNone/>
              <a:defRPr sz="2000" b="1">
                <a:solidFill>
                  <a:schemeClr val="bg1"/>
                </a:solidFill>
                <a:latin typeface="Arial" panose="020B0604020202020204" pitchFamily="34" charset="0"/>
                <a:cs typeface="Arial" panose="020B0604020202020204" pitchFamily="34" charset="0"/>
              </a:defRPr>
            </a:lvl2pPr>
            <a:lvl3pPr marL="914400" indent="0">
              <a:buNone/>
              <a:defRPr sz="2000" b="1">
                <a:solidFill>
                  <a:schemeClr val="bg1"/>
                </a:solidFill>
                <a:latin typeface="Arial" panose="020B0604020202020204" pitchFamily="34" charset="0"/>
                <a:cs typeface="Arial" panose="020B0604020202020204" pitchFamily="34" charset="0"/>
              </a:defRPr>
            </a:lvl3pPr>
            <a:lvl4pPr marL="1371600" indent="0">
              <a:buNone/>
              <a:defRPr sz="2000" b="1">
                <a:solidFill>
                  <a:schemeClr val="bg1"/>
                </a:solidFill>
                <a:latin typeface="Arial" panose="020B0604020202020204" pitchFamily="34" charset="0"/>
                <a:cs typeface="Arial" panose="020B0604020202020204" pitchFamily="34" charset="0"/>
              </a:defRPr>
            </a:lvl4pPr>
            <a:lvl5pPr marL="1828800" indent="0">
              <a:buNone/>
              <a:defRPr sz="2000" b="1">
                <a:solidFill>
                  <a:schemeClr val="bg1"/>
                </a:solidFill>
                <a:latin typeface="Arial" panose="020B0604020202020204" pitchFamily="34" charset="0"/>
                <a:cs typeface="Arial" panose="020B0604020202020204" pitchFamily="34" charset="0"/>
              </a:defRPr>
            </a:lvl5pPr>
          </a:lstStyle>
          <a:p>
            <a:pPr lvl="0"/>
            <a:r>
              <a:rPr lang="pt-BR" dirty="0"/>
              <a:t>Clique para editar os estilos de texto Mestres</a:t>
            </a:r>
          </a:p>
        </p:txBody>
      </p:sp>
    </p:spTree>
    <p:extLst>
      <p:ext uri="{BB962C8B-B14F-4D97-AF65-F5344CB8AC3E}">
        <p14:creationId xmlns:p14="http://schemas.microsoft.com/office/powerpoint/2010/main" val="40048816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Geral com destaque">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C943A4D7-F464-46AA-B306-627A8F22A378}"/>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5" name="Retângulo 4">
            <a:extLst>
              <a:ext uri="{FF2B5EF4-FFF2-40B4-BE49-F238E27FC236}">
                <a16:creationId xmlns:a16="http://schemas.microsoft.com/office/drawing/2014/main" id="{1CFD6F98-CF4C-4DA7-BEC7-012D4060B618}"/>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 name="Espaço Reservado para Texto 8">
            <a:extLst>
              <a:ext uri="{FF2B5EF4-FFF2-40B4-BE49-F238E27FC236}">
                <a16:creationId xmlns:a16="http://schemas.microsoft.com/office/drawing/2014/main" id="{D6FA0C53-8B40-4915-9B42-9E61F8719303}"/>
              </a:ext>
            </a:extLst>
          </p:cNvPr>
          <p:cNvSpPr>
            <a:spLocks noGrp="1"/>
          </p:cNvSpPr>
          <p:nvPr>
            <p:ph type="body" sz="quarter" idx="11"/>
          </p:nvPr>
        </p:nvSpPr>
        <p:spPr>
          <a:xfrm>
            <a:off x="15875" y="0"/>
            <a:ext cx="9109075" cy="666750"/>
          </a:xfrm>
          <a:prstGeom prst="rect">
            <a:avLst/>
          </a:prstGeom>
        </p:spPr>
        <p:txBody>
          <a:bodyPr/>
          <a:lstStyle>
            <a:lvl1pPr marL="0" indent="0">
              <a:buNone/>
              <a:defRPr sz="3600" b="1">
                <a:ln>
                  <a:solidFill>
                    <a:schemeClr val="tx1"/>
                  </a:solidFill>
                </a:ln>
                <a:solidFill>
                  <a:srgbClr val="FFFF00"/>
                </a:solidFill>
              </a:defRPr>
            </a:lvl1pPr>
            <a:lvl2pPr marL="457200" indent="0">
              <a:buNone/>
              <a:defRPr b="1">
                <a:solidFill>
                  <a:srgbClr val="FFFF00"/>
                </a:solidFill>
              </a:defRPr>
            </a:lvl2pPr>
            <a:lvl3pPr marL="914400" indent="0">
              <a:buNone/>
              <a:defRPr b="1">
                <a:solidFill>
                  <a:srgbClr val="FFFF00"/>
                </a:solidFill>
              </a:defRPr>
            </a:lvl3pPr>
            <a:lvl4pPr marL="1371600" indent="0">
              <a:buNone/>
              <a:defRPr b="1">
                <a:solidFill>
                  <a:srgbClr val="FFFF00"/>
                </a:solidFill>
              </a:defRPr>
            </a:lvl4pPr>
            <a:lvl5pPr marL="1828800" indent="0">
              <a:buNone/>
              <a:defRPr b="1">
                <a:solidFill>
                  <a:srgbClr val="FFFF00"/>
                </a:solidFill>
              </a:defRPr>
            </a:lvl5pPr>
          </a:lstStyle>
          <a:p>
            <a:pPr lvl="0"/>
            <a:endParaRPr lang="pt-BR" dirty="0"/>
          </a:p>
        </p:txBody>
      </p:sp>
    </p:spTree>
    <p:extLst>
      <p:ext uri="{BB962C8B-B14F-4D97-AF65-F5344CB8AC3E}">
        <p14:creationId xmlns:p14="http://schemas.microsoft.com/office/powerpoint/2010/main" val="42345440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Geral">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2156401C-DE18-48C8-8A43-D90D8C472295}"/>
              </a:ext>
            </a:extLst>
          </p:cNvPr>
          <p:cNvSpPr/>
          <p:nvPr userDrawn="1"/>
        </p:nvSpPr>
        <p:spPr>
          <a:xfrm>
            <a:off x="34925" y="0"/>
            <a:ext cx="9109075" cy="685800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Tree>
    <p:extLst>
      <p:ext uri="{BB962C8B-B14F-4D97-AF65-F5344CB8AC3E}">
        <p14:creationId xmlns:p14="http://schemas.microsoft.com/office/powerpoint/2010/main" val="381263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marelo CAPA - 4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55C4FEF0-8A47-4AC6-A0E0-30CD42D95EE1}"/>
              </a:ext>
            </a:extLst>
          </p:cNvPr>
          <p:cNvSpPr/>
          <p:nvPr userDrawn="1"/>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6" name="Imagem 2">
            <a:extLst>
              <a:ext uri="{FF2B5EF4-FFF2-40B4-BE49-F238E27FC236}">
                <a16:creationId xmlns:a16="http://schemas.microsoft.com/office/drawing/2014/main" id="{B65C028F-C3E5-48CD-BA7A-8E01655A4F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7998C51B-5961-4332-9F95-1378C485AEC4}"/>
              </a:ext>
            </a:extLst>
          </p:cNvPr>
          <p:cNvSpPr/>
          <p:nvPr userDrawn="1"/>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8" name="Retângulo 7">
            <a:extLst>
              <a:ext uri="{FF2B5EF4-FFF2-40B4-BE49-F238E27FC236}">
                <a16:creationId xmlns:a16="http://schemas.microsoft.com/office/drawing/2014/main" id="{B95C15DF-A763-467D-B824-0CB19D24092D}"/>
              </a:ext>
            </a:extLst>
          </p:cNvPr>
          <p:cNvSpPr/>
          <p:nvPr userDrawn="1"/>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5C83C081-DE6D-4125-B51B-BE5A43D08F53}"/>
              </a:ext>
            </a:extLst>
          </p:cNvPr>
          <p:cNvSpPr/>
          <p:nvPr userDrawn="1"/>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0" name="Retângulo 9">
            <a:extLst>
              <a:ext uri="{FF2B5EF4-FFF2-40B4-BE49-F238E27FC236}">
                <a16:creationId xmlns:a16="http://schemas.microsoft.com/office/drawing/2014/main" id="{5728AF6E-8F61-4B91-A810-08F10495D554}"/>
              </a:ext>
            </a:extLst>
          </p:cNvPr>
          <p:cNvSpPr/>
          <p:nvPr userDrawn="1"/>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1" name="Retângulo 10">
            <a:extLst>
              <a:ext uri="{FF2B5EF4-FFF2-40B4-BE49-F238E27FC236}">
                <a16:creationId xmlns:a16="http://schemas.microsoft.com/office/drawing/2014/main" id="{A90DB37D-F52C-4018-A150-43DF63D0D086}"/>
              </a:ext>
            </a:extLst>
          </p:cNvPr>
          <p:cNvSpPr/>
          <p:nvPr userDrawn="1"/>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2" name="Retângulo 11">
            <a:extLst>
              <a:ext uri="{FF2B5EF4-FFF2-40B4-BE49-F238E27FC236}">
                <a16:creationId xmlns:a16="http://schemas.microsoft.com/office/drawing/2014/main" id="{24D6CC90-7387-499B-B3C5-1FA4E71D89A9}"/>
              </a:ext>
            </a:extLst>
          </p:cNvPr>
          <p:cNvSpPr/>
          <p:nvPr userDrawn="1"/>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13" name="Imagem 9">
            <a:extLst>
              <a:ext uri="{FF2B5EF4-FFF2-40B4-BE49-F238E27FC236}">
                <a16:creationId xmlns:a16="http://schemas.microsoft.com/office/drawing/2014/main" id="{9978B942-97EB-496B-8EB7-CCBC2F7F3196}"/>
              </a:ext>
            </a:extLst>
          </p:cNvPr>
          <p:cNvPicPr>
            <a:picLocks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632075" y="842963"/>
            <a:ext cx="1268413"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Imagem 10" descr="Uma imagem contendo foto, edifício, parede&#10;&#10;Descrição gerada com alta confiança">
            <a:extLst>
              <a:ext uri="{FF2B5EF4-FFF2-40B4-BE49-F238E27FC236}">
                <a16:creationId xmlns:a16="http://schemas.microsoft.com/office/drawing/2014/main" id="{A91E05CD-9CC7-447C-A604-5790BBFD58FB}"/>
              </a:ext>
            </a:extLst>
          </p:cNvPr>
          <p:cNvPicPr>
            <a:picLocks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935413" y="1797050"/>
            <a:ext cx="1268412"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Imagem 11" descr="Uma imagem contendo objeto, foto&#10;&#10;Descrição gerada com alta confiança">
            <a:extLst>
              <a:ext uri="{FF2B5EF4-FFF2-40B4-BE49-F238E27FC236}">
                <a16:creationId xmlns:a16="http://schemas.microsoft.com/office/drawing/2014/main" id="{1683427A-8243-4FC1-92C8-1E3BE900AA46}"/>
              </a:ext>
            </a:extLst>
          </p:cNvPr>
          <p:cNvPicPr>
            <a:picLocks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5230813" y="2819400"/>
            <a:ext cx="1268412"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m 12" descr="Uma imagem contendo foto, parede, interior, objeto&#10;&#10;Descrição gerada com alta confiança">
            <a:extLst>
              <a:ext uri="{FF2B5EF4-FFF2-40B4-BE49-F238E27FC236}">
                <a16:creationId xmlns:a16="http://schemas.microsoft.com/office/drawing/2014/main" id="{DA24ACCB-34BD-4833-8FBD-D447B81ABC8D}"/>
              </a:ext>
            </a:extLst>
          </p:cNvPr>
          <p:cNvPicPr>
            <a:picLocks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540500" y="3657600"/>
            <a:ext cx="1270000" cy="156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Seta para a direita 14">
            <a:extLst>
              <a:ext uri="{FF2B5EF4-FFF2-40B4-BE49-F238E27FC236}">
                <a16:creationId xmlns:a16="http://schemas.microsoft.com/office/drawing/2014/main" id="{64604E08-EF50-479C-BF89-EAD268211E5B}"/>
              </a:ext>
            </a:extLst>
          </p:cNvPr>
          <p:cNvSpPr/>
          <p:nvPr userDrawn="1"/>
        </p:nvSpPr>
        <p:spPr>
          <a:xfrm rot="5400000">
            <a:off x="400050" y="2657476"/>
            <a:ext cx="485775" cy="32385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solidFill>
                <a:srgbClr val="FF0000"/>
              </a:solidFill>
            </a:endParaRPr>
          </a:p>
        </p:txBody>
      </p:sp>
      <p:sp>
        <p:nvSpPr>
          <p:cNvPr id="18" name="Seta para a direita 15">
            <a:extLst>
              <a:ext uri="{FF2B5EF4-FFF2-40B4-BE49-F238E27FC236}">
                <a16:creationId xmlns:a16="http://schemas.microsoft.com/office/drawing/2014/main" id="{2793710C-739A-4F95-868F-AE0D753ADB78}"/>
              </a:ext>
            </a:extLst>
          </p:cNvPr>
          <p:cNvSpPr/>
          <p:nvPr userDrawn="1"/>
        </p:nvSpPr>
        <p:spPr>
          <a:xfrm>
            <a:off x="95250" y="2917825"/>
            <a:ext cx="485775" cy="32385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sp>
        <p:nvSpPr>
          <p:cNvPr id="19" name="Seta para a direita 16">
            <a:extLst>
              <a:ext uri="{FF2B5EF4-FFF2-40B4-BE49-F238E27FC236}">
                <a16:creationId xmlns:a16="http://schemas.microsoft.com/office/drawing/2014/main" id="{11B95390-0995-4B81-8E7F-C616DBB3226B}"/>
              </a:ext>
            </a:extLst>
          </p:cNvPr>
          <p:cNvSpPr/>
          <p:nvPr userDrawn="1"/>
        </p:nvSpPr>
        <p:spPr>
          <a:xfrm rot="16200000">
            <a:off x="395287" y="3197226"/>
            <a:ext cx="485775" cy="32385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sp>
        <p:nvSpPr>
          <p:cNvPr id="20" name="Seta para a direita 17">
            <a:extLst>
              <a:ext uri="{FF2B5EF4-FFF2-40B4-BE49-F238E27FC236}">
                <a16:creationId xmlns:a16="http://schemas.microsoft.com/office/drawing/2014/main" id="{ADF4A2DB-7503-43BB-8701-2341441E1B57}"/>
              </a:ext>
            </a:extLst>
          </p:cNvPr>
          <p:cNvSpPr/>
          <p:nvPr userDrawn="1"/>
        </p:nvSpPr>
        <p:spPr>
          <a:xfrm>
            <a:off x="742950" y="2922588"/>
            <a:ext cx="485775" cy="32385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pic>
        <p:nvPicPr>
          <p:cNvPr id="28" name="Imagem 13" descr="Uma imagem contendo texto&#10;&#10;Descrição gerada com alta confiança">
            <a:extLst>
              <a:ext uri="{FF2B5EF4-FFF2-40B4-BE49-F238E27FC236}">
                <a16:creationId xmlns:a16="http://schemas.microsoft.com/office/drawing/2014/main" id="{EF17D8FD-C7E7-4BCF-9742-40BC2670E9EF}"/>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r="974" b="20526"/>
          <a:stretch>
            <a:fillRect/>
          </a:stretch>
        </p:blipFill>
        <p:spPr bwMode="auto">
          <a:xfrm>
            <a:off x="52388" y="5473700"/>
            <a:ext cx="1204912"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CaixaDeTexto 18">
            <a:extLst>
              <a:ext uri="{FF2B5EF4-FFF2-40B4-BE49-F238E27FC236}">
                <a16:creationId xmlns:a16="http://schemas.microsoft.com/office/drawing/2014/main" id="{4DA0ABF2-847E-400C-87D1-7F00428D7E9D}"/>
              </a:ext>
            </a:extLst>
          </p:cNvPr>
          <p:cNvSpPr txBox="1">
            <a:spLocks noChangeArrowheads="1"/>
          </p:cNvSpPr>
          <p:nvPr userDrawn="1"/>
        </p:nvSpPr>
        <p:spPr bwMode="auto">
          <a:xfrm>
            <a:off x="12700" y="1243013"/>
            <a:ext cx="13223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1200" dirty="0">
                <a:solidFill>
                  <a:schemeClr val="bg1"/>
                </a:solidFill>
              </a:rPr>
              <a:t>HISTÓRIAS</a:t>
            </a:r>
          </a:p>
          <a:p>
            <a:pPr algn="ctr">
              <a:defRPr/>
            </a:pPr>
            <a:r>
              <a:rPr lang="pt-BR" altLang="pt-BR" sz="1200" dirty="0">
                <a:solidFill>
                  <a:schemeClr val="bg1"/>
                </a:solidFill>
              </a:rPr>
              <a:t>DOS CAMPOS</a:t>
            </a:r>
          </a:p>
          <a:p>
            <a:pPr algn="ctr">
              <a:defRPr/>
            </a:pPr>
            <a:r>
              <a:rPr lang="pt-BR" altLang="pt-BR" sz="1200" dirty="0">
                <a:solidFill>
                  <a:schemeClr val="bg1"/>
                </a:solidFill>
              </a:rPr>
              <a:t>MISSIONÁRIOS</a:t>
            </a:r>
          </a:p>
        </p:txBody>
      </p:sp>
      <p:sp>
        <p:nvSpPr>
          <p:cNvPr id="27" name="Retângulo 26">
            <a:extLst>
              <a:ext uri="{FF2B5EF4-FFF2-40B4-BE49-F238E27FC236}">
                <a16:creationId xmlns:a16="http://schemas.microsoft.com/office/drawing/2014/main" id="{2B19D774-5789-40FA-B367-F7319BC14AB1}"/>
              </a:ext>
            </a:extLst>
          </p:cNvPr>
          <p:cNvSpPr>
            <a:spLocks noChangeArrowheads="1"/>
          </p:cNvSpPr>
          <p:nvPr userDrawn="1"/>
        </p:nvSpPr>
        <p:spPr bwMode="auto">
          <a:xfrm>
            <a:off x="1421221" y="1292574"/>
            <a:ext cx="423863"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800" b="1" dirty="0">
                <a:solidFill>
                  <a:schemeClr val="tx1"/>
                </a:solidFill>
                <a:cs typeface="+mn-cs"/>
              </a:rPr>
              <a:t>REPÓRTER </a:t>
            </a:r>
          </a:p>
        </p:txBody>
      </p:sp>
      <p:sp>
        <p:nvSpPr>
          <p:cNvPr id="36" name="CaixaDeTexto 35">
            <a:extLst>
              <a:ext uri="{FF2B5EF4-FFF2-40B4-BE49-F238E27FC236}">
                <a16:creationId xmlns:a16="http://schemas.microsoft.com/office/drawing/2014/main" id="{C30F5008-CDE9-47AA-804F-7D4A66CF20B4}"/>
              </a:ext>
            </a:extLst>
          </p:cNvPr>
          <p:cNvSpPr txBox="1">
            <a:spLocks noChangeArrowheads="1"/>
          </p:cNvSpPr>
          <p:nvPr userDrawn="1"/>
        </p:nvSpPr>
        <p:spPr bwMode="auto">
          <a:xfrm>
            <a:off x="2620963" y="4221163"/>
            <a:ext cx="12684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endParaRPr lang="pt-BR" altLang="pt-BR" dirty="0">
              <a:cs typeface="+mn-cs"/>
            </a:endParaRPr>
          </a:p>
          <a:p>
            <a:pPr algn="ctr">
              <a:defRPr/>
            </a:pPr>
            <a:r>
              <a:rPr lang="pt-BR" altLang="pt-BR" dirty="0">
                <a:cs typeface="+mn-cs"/>
              </a:rPr>
              <a:t>TRIMESTRE</a:t>
            </a:r>
          </a:p>
          <a:p>
            <a:pPr algn="ctr">
              <a:defRPr/>
            </a:pPr>
            <a:r>
              <a:rPr lang="pt-BR" altLang="pt-BR" b="1" dirty="0">
                <a:cs typeface="+mn-cs"/>
              </a:rPr>
              <a:t>2025</a:t>
            </a:r>
          </a:p>
        </p:txBody>
      </p:sp>
      <p:sp>
        <p:nvSpPr>
          <p:cNvPr id="37" name="CaixaDeTexto 36">
            <a:extLst>
              <a:ext uri="{FF2B5EF4-FFF2-40B4-BE49-F238E27FC236}">
                <a16:creationId xmlns:a16="http://schemas.microsoft.com/office/drawing/2014/main" id="{EF33686C-1A35-4857-B401-167315127E26}"/>
              </a:ext>
            </a:extLst>
          </p:cNvPr>
          <p:cNvSpPr txBox="1">
            <a:spLocks noChangeArrowheads="1"/>
          </p:cNvSpPr>
          <p:nvPr userDrawn="1"/>
        </p:nvSpPr>
        <p:spPr bwMode="auto">
          <a:xfrm>
            <a:off x="3930650" y="5222875"/>
            <a:ext cx="1268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a:cs typeface="+mn-cs"/>
              </a:rPr>
              <a:t>Sábado</a:t>
            </a:r>
          </a:p>
        </p:txBody>
      </p:sp>
      <p:sp>
        <p:nvSpPr>
          <p:cNvPr id="38" name="Espaço Reservado para Texto 29">
            <a:extLst>
              <a:ext uri="{FF2B5EF4-FFF2-40B4-BE49-F238E27FC236}">
                <a16:creationId xmlns:a16="http://schemas.microsoft.com/office/drawing/2014/main" id="{450A3CA8-4F50-4F8B-B442-43196C737AFD}"/>
              </a:ext>
            </a:extLst>
          </p:cNvPr>
          <p:cNvSpPr>
            <a:spLocks noGrp="1"/>
          </p:cNvSpPr>
          <p:nvPr>
            <p:ph type="body" sz="quarter" idx="10" hasCustomPrompt="1"/>
          </p:nvPr>
        </p:nvSpPr>
        <p:spPr>
          <a:xfrm>
            <a:off x="2632076" y="3933825"/>
            <a:ext cx="1257299" cy="647700"/>
          </a:xfrm>
          <a:prstGeom prst="rect">
            <a:avLst/>
          </a:prstGeom>
        </p:spPr>
        <p:txBody>
          <a:bodyPr/>
          <a:lstStyle>
            <a:lvl1pPr marL="0" indent="0" algn="ctr">
              <a:buNone/>
              <a:defRPr/>
            </a:lvl1pPr>
          </a:lstStyle>
          <a:p>
            <a:pPr lvl="0"/>
            <a:r>
              <a:rPr lang="pt-BR" dirty="0"/>
              <a:t>Editar</a:t>
            </a:r>
          </a:p>
        </p:txBody>
      </p:sp>
      <p:sp>
        <p:nvSpPr>
          <p:cNvPr id="39" name="Espaço Reservado para Texto 21">
            <a:extLst>
              <a:ext uri="{FF2B5EF4-FFF2-40B4-BE49-F238E27FC236}">
                <a16:creationId xmlns:a16="http://schemas.microsoft.com/office/drawing/2014/main" id="{31CDD694-8A7F-4E5A-A30A-320F19E6FC78}"/>
              </a:ext>
            </a:extLst>
          </p:cNvPr>
          <p:cNvSpPr>
            <a:spLocks noGrp="1"/>
          </p:cNvSpPr>
          <p:nvPr>
            <p:ph type="body" sz="quarter" idx="11" hasCustomPrompt="1"/>
          </p:nvPr>
        </p:nvSpPr>
        <p:spPr>
          <a:xfrm>
            <a:off x="3930650" y="5592763"/>
            <a:ext cx="1306513" cy="284162"/>
          </a:xfrm>
          <a:prstGeom prst="rect">
            <a:avLst/>
          </a:prstGeom>
        </p:spPr>
        <p:txBody>
          <a:bodyPr anchor="ctr" anchorCtr="1"/>
          <a:lstStyle>
            <a:lvl1pPr marL="0" indent="0" algn="ctr">
              <a:buNone/>
              <a:defRPr sz="2400" b="1"/>
            </a:lvl1pPr>
            <a:lvl2pPr marL="457200" indent="0" algn="ctr">
              <a:buNone/>
              <a:defRPr sz="2000" b="1"/>
            </a:lvl2pPr>
            <a:lvl3pPr marL="914400" indent="0" algn="ctr">
              <a:buNone/>
              <a:defRPr sz="2000" b="1"/>
            </a:lvl3pPr>
            <a:lvl4pPr marL="1371600" indent="0" algn="ctr">
              <a:buNone/>
              <a:defRPr sz="2000" b="1"/>
            </a:lvl4pPr>
            <a:lvl5pPr marL="1828800" indent="0" algn="ctr">
              <a:buNone/>
              <a:defRPr sz="2000" b="1"/>
            </a:lvl5pPr>
          </a:lstStyle>
          <a:p>
            <a:pPr lvl="0"/>
            <a:r>
              <a:rPr lang="pt-BR" dirty="0"/>
              <a:t>Editar</a:t>
            </a:r>
          </a:p>
        </p:txBody>
      </p:sp>
      <p:sp>
        <p:nvSpPr>
          <p:cNvPr id="40" name="Espaço Reservado para Texto 23">
            <a:extLst>
              <a:ext uri="{FF2B5EF4-FFF2-40B4-BE49-F238E27FC236}">
                <a16:creationId xmlns:a16="http://schemas.microsoft.com/office/drawing/2014/main" id="{9F63D1B4-2761-47F3-B4A1-61F1E4801A8A}"/>
              </a:ext>
            </a:extLst>
          </p:cNvPr>
          <p:cNvSpPr>
            <a:spLocks noGrp="1"/>
          </p:cNvSpPr>
          <p:nvPr>
            <p:ph type="body" sz="quarter" idx="12" hasCustomPrompt="1"/>
          </p:nvPr>
        </p:nvSpPr>
        <p:spPr>
          <a:xfrm>
            <a:off x="5076056" y="5876925"/>
            <a:ext cx="1584176" cy="360363"/>
          </a:xfrm>
          <a:prstGeom prst="rect">
            <a:avLst/>
          </a:prstGeom>
        </p:spPr>
        <p:txBody>
          <a:bodyPr anchor="ctr" anchorCtr="1"/>
          <a:lstStyle>
            <a:lvl1pPr marL="0" indent="0" algn="ctr">
              <a:buNone/>
              <a:defRPr sz="2000" b="1"/>
            </a:lvl1pPr>
            <a:lvl2pPr marL="457200" indent="0">
              <a:buNone/>
              <a:defRPr/>
            </a:lvl2pPr>
            <a:lvl3pPr marL="914400" indent="0">
              <a:buNone/>
              <a:defRPr/>
            </a:lvl3pPr>
            <a:lvl4pPr marL="1371600" indent="0">
              <a:buNone/>
              <a:defRPr/>
            </a:lvl4pPr>
            <a:lvl5pPr marL="1828800" indent="0">
              <a:buNone/>
              <a:defRPr/>
            </a:lvl5pPr>
          </a:lstStyle>
          <a:p>
            <a:pPr lvl="0"/>
            <a:r>
              <a:rPr lang="pt-BR" dirty="0"/>
              <a:t>Editar DATA</a:t>
            </a:r>
          </a:p>
        </p:txBody>
      </p:sp>
      <p:sp>
        <p:nvSpPr>
          <p:cNvPr id="41" name="Retângulo 40">
            <a:extLst>
              <a:ext uri="{FF2B5EF4-FFF2-40B4-BE49-F238E27FC236}">
                <a16:creationId xmlns:a16="http://schemas.microsoft.com/office/drawing/2014/main" id="{46AFB34B-6463-4E89-A7F2-D572E5946980}"/>
              </a:ext>
            </a:extLst>
          </p:cNvPr>
          <p:cNvSpPr>
            <a:spLocks noChangeArrowheads="1"/>
          </p:cNvSpPr>
          <p:nvPr userDrawn="1"/>
        </p:nvSpPr>
        <p:spPr bwMode="auto">
          <a:xfrm>
            <a:off x="2015945" y="2719408"/>
            <a:ext cx="42386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defRPr/>
            </a:pPr>
            <a:r>
              <a:rPr lang="pt-BR" altLang="pt-BR" sz="2000" b="1" dirty="0">
                <a:solidFill>
                  <a:schemeClr val="tx1"/>
                </a:solidFill>
                <a:cs typeface="+mn-cs"/>
              </a:rPr>
              <a:t>da</a:t>
            </a:r>
          </a:p>
          <a:p>
            <a:pPr algn="ctr">
              <a:defRPr/>
            </a:pPr>
            <a:r>
              <a:rPr lang="pt-BR" altLang="pt-BR" sz="2000" b="1" dirty="0">
                <a:solidFill>
                  <a:schemeClr val="tx1"/>
                </a:solidFill>
                <a:cs typeface="+mn-cs"/>
              </a:rPr>
              <a:t>s</a:t>
            </a:r>
          </a:p>
          <a:p>
            <a:pPr algn="ctr">
              <a:defRPr/>
            </a:pPr>
            <a:r>
              <a:rPr lang="pt-BR" altLang="pt-BR" sz="2400" b="1" dirty="0">
                <a:solidFill>
                  <a:schemeClr val="tx1"/>
                </a:solidFill>
                <a:cs typeface="+mn-cs"/>
              </a:rPr>
              <a:t> </a:t>
            </a:r>
          </a:p>
          <a:p>
            <a:pPr algn="ctr">
              <a:defRPr/>
            </a:pPr>
            <a:r>
              <a:rPr lang="pt-BR" altLang="pt-BR" sz="2400" b="1" dirty="0">
                <a:solidFill>
                  <a:schemeClr val="tx1"/>
                </a:solidFill>
                <a:cs typeface="+mn-cs"/>
              </a:rPr>
              <a:t>MI</a:t>
            </a:r>
          </a:p>
          <a:p>
            <a:pPr algn="ctr">
              <a:defRPr/>
            </a:pPr>
            <a:r>
              <a:rPr lang="pt-BR" altLang="pt-BR" sz="2400" b="1" dirty="0">
                <a:solidFill>
                  <a:schemeClr val="tx1"/>
                </a:solidFill>
                <a:cs typeface="+mn-cs"/>
              </a:rPr>
              <a:t>SSÕES</a:t>
            </a:r>
          </a:p>
        </p:txBody>
      </p:sp>
    </p:spTree>
    <p:extLst>
      <p:ext uri="{BB962C8B-B14F-4D97-AF65-F5344CB8AC3E}">
        <p14:creationId xmlns:p14="http://schemas.microsoft.com/office/powerpoint/2010/main" val="757730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8"/>
          <a:srcRect/>
          <a:stretch>
            <a:fillRect/>
          </a:stretch>
        </a:blip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B5E5280-0888-478A-92DC-756B8F7A7FA8}"/>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3" name="Retângulo 2">
            <a:extLst>
              <a:ext uri="{FF2B5EF4-FFF2-40B4-BE49-F238E27FC236}">
                <a16:creationId xmlns:a16="http://schemas.microsoft.com/office/drawing/2014/main" id="{B3171E86-687F-4AD5-833A-26E8D95A1805}"/>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4" name="Retângulo 3">
            <a:extLst>
              <a:ext uri="{FF2B5EF4-FFF2-40B4-BE49-F238E27FC236}">
                <a16:creationId xmlns:a16="http://schemas.microsoft.com/office/drawing/2014/main" id="{FAB6CA49-FA97-4265-B31C-24F45B207809}"/>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E018BB23-1503-40FD-9E09-8C9CB18EF745}"/>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6" name="Retângulo 5">
            <a:extLst>
              <a:ext uri="{FF2B5EF4-FFF2-40B4-BE49-F238E27FC236}">
                <a16:creationId xmlns:a16="http://schemas.microsoft.com/office/drawing/2014/main" id="{09322C02-A10F-411C-B88A-8CABA1BE2F1E}"/>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7" name="Retângulo 6">
            <a:extLst>
              <a:ext uri="{FF2B5EF4-FFF2-40B4-BE49-F238E27FC236}">
                <a16:creationId xmlns:a16="http://schemas.microsoft.com/office/drawing/2014/main" id="{12230A02-5254-4E1B-8161-4C7CA500D0C6}"/>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8" name="Retângulo 7">
            <a:extLst>
              <a:ext uri="{FF2B5EF4-FFF2-40B4-BE49-F238E27FC236}">
                <a16:creationId xmlns:a16="http://schemas.microsoft.com/office/drawing/2014/main" id="{1DF5EDFA-337F-4C37-B148-72322770314E}"/>
              </a:ext>
            </a:extLst>
          </p:cNvPr>
          <p:cNvSpPr/>
          <p:nvPr userDrawn="1"/>
        </p:nvSpPr>
        <p:spPr>
          <a:xfrm>
            <a:off x="6519863" y="0"/>
            <a:ext cx="1308100" cy="6858000"/>
          </a:xfrm>
          <a:prstGeom prst="rect">
            <a:avLst/>
          </a:prstGeom>
          <a:gradFill>
            <a:gsLst>
              <a:gs pos="0">
                <a:srgbClr val="C8DDAB"/>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4" name="Retângulo 13">
            <a:extLst>
              <a:ext uri="{FF2B5EF4-FFF2-40B4-BE49-F238E27FC236}">
                <a16:creationId xmlns:a16="http://schemas.microsoft.com/office/drawing/2014/main" id="{4BF2629F-D774-4FB0-872E-9E4F21426014}"/>
              </a:ext>
            </a:extLst>
          </p:cNvPr>
          <p:cNvSpPr/>
          <p:nvPr userDrawn="1"/>
        </p:nvSpPr>
        <p:spPr>
          <a:xfrm>
            <a:off x="1331913" y="692696"/>
            <a:ext cx="7812087" cy="6146254"/>
          </a:xfrm>
          <a:prstGeom prst="rect">
            <a:avLst/>
          </a:prstGeom>
          <a:solidFill>
            <a:schemeClr val="accent3">
              <a:lumMod val="20000"/>
              <a:lumOff val="8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pic>
        <p:nvPicPr>
          <p:cNvPr id="16" name="Imagem 15">
            <a:extLst>
              <a:ext uri="{FF2B5EF4-FFF2-40B4-BE49-F238E27FC236}">
                <a16:creationId xmlns:a16="http://schemas.microsoft.com/office/drawing/2014/main" id="{DB673889-736D-419F-9114-BEA90908691E}"/>
              </a:ext>
            </a:extLst>
          </p:cNvPr>
          <p:cNvPicPr>
            <a:picLocks noChangeAspect="1"/>
          </p:cNvPicPr>
          <p:nvPr userDrawn="1"/>
        </p:nvPicPr>
        <p:blipFill rotWithShape="1">
          <a:blip r:embed="rId19"/>
          <a:srcRect l="10521" t="40057" r="76962" b="30390"/>
          <a:stretch/>
        </p:blipFill>
        <p:spPr>
          <a:xfrm>
            <a:off x="75331" y="3684627"/>
            <a:ext cx="1144589" cy="1519287"/>
          </a:xfrm>
          <a:prstGeom prst="rect">
            <a:avLst/>
          </a:prstGeom>
        </p:spPr>
      </p:pic>
      <p:pic>
        <p:nvPicPr>
          <p:cNvPr id="17" name="Imagem 16">
            <a:extLst>
              <a:ext uri="{FF2B5EF4-FFF2-40B4-BE49-F238E27FC236}">
                <a16:creationId xmlns:a16="http://schemas.microsoft.com/office/drawing/2014/main" id="{E2CFB7D8-31A8-4F7B-B83D-21AFC5F8B119}"/>
              </a:ext>
            </a:extLst>
          </p:cNvPr>
          <p:cNvPicPr>
            <a:picLocks noChangeAspect="1"/>
          </p:cNvPicPr>
          <p:nvPr userDrawn="1"/>
        </p:nvPicPr>
        <p:blipFill rotWithShape="1">
          <a:blip r:embed="rId19"/>
          <a:srcRect l="23226" t="42997" r="48425" b="34592"/>
          <a:stretch/>
        </p:blipFill>
        <p:spPr>
          <a:xfrm>
            <a:off x="48140" y="5589240"/>
            <a:ext cx="1213489" cy="539329"/>
          </a:xfrm>
          <a:prstGeom prst="rect">
            <a:avLst/>
          </a:prstGeom>
        </p:spPr>
      </p:pic>
    </p:spTree>
    <p:extLst>
      <p:ext uri="{BB962C8B-B14F-4D97-AF65-F5344CB8AC3E}">
        <p14:creationId xmlns:p14="http://schemas.microsoft.com/office/powerpoint/2010/main" val="2375807209"/>
      </p:ext>
    </p:extLst>
  </p:cSld>
  <p:clrMap bg1="lt1" tx1="dk1" bg2="lt2" tx2="dk2" accent1="accent1" accent2="accent2" accent3="accent3" accent4="accent4" accent5="accent5" accent6="accent6" hlink="hlink" folHlink="folHlink"/>
  <p:sldLayoutIdLst>
    <p:sldLayoutId id="2147483679" r:id="rId1"/>
    <p:sldLayoutId id="2147483669" r:id="rId2"/>
    <p:sldLayoutId id="2147483714" r:id="rId3"/>
    <p:sldLayoutId id="2147483716" r:id="rId4"/>
    <p:sldLayoutId id="2147483720" r:id="rId5"/>
    <p:sldLayoutId id="2147483719" r:id="rId6"/>
    <p:sldLayoutId id="2147483721" r:id="rId7"/>
    <p:sldLayoutId id="2147483705" r:id="rId8"/>
    <p:sldLayoutId id="2147483687" r:id="rId9"/>
    <p:sldLayoutId id="2147483717" r:id="rId10"/>
    <p:sldLayoutId id="2147483685" r:id="rId11"/>
    <p:sldLayoutId id="2147483703" r:id="rId12"/>
    <p:sldLayoutId id="2147483689" r:id="rId13"/>
    <p:sldLayoutId id="2147483691" r:id="rId14"/>
    <p:sldLayoutId id="2147483674" r:id="rId15"/>
    <p:sldLayoutId id="2147483718"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C49D792-FF50-46C3-B99E-1FFD7A62B0D2}"/>
              </a:ext>
            </a:extLst>
          </p:cNvPr>
          <p:cNvSpPr/>
          <p:nvPr/>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A4091148-46CF-4C2F-9893-4FD90646583D}"/>
              </a:ext>
            </a:extLst>
          </p:cNvPr>
          <p:cNvSpPr/>
          <p:nvPr/>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04F878A8-CB32-416C-99F4-CB44CED0AFA5}"/>
              </a:ext>
            </a:extLst>
          </p:cNvPr>
          <p:cNvSpPr/>
          <p:nvPr/>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07E0E060-FE17-4AF4-8BD3-CCC7D0CE15CA}"/>
              </a:ext>
            </a:extLst>
          </p:cNvPr>
          <p:cNvSpPr/>
          <p:nvPr/>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810BFC46-6C8D-420C-B296-B612BE901CBE}"/>
              </a:ext>
            </a:extLst>
          </p:cNvPr>
          <p:cNvSpPr/>
          <p:nvPr/>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8A734109-F311-400B-AEA9-3DFCB54B5F1C}"/>
              </a:ext>
            </a:extLst>
          </p:cNvPr>
          <p:cNvSpPr/>
          <p:nvPr/>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F1AF1CCD-5DFF-474E-A2EF-A008A3A3E47C}"/>
              </a:ext>
            </a:extLst>
          </p:cNvPr>
          <p:cNvSpPr/>
          <p:nvPr/>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9" name="Seta para a direita 14">
            <a:extLst>
              <a:ext uri="{FF2B5EF4-FFF2-40B4-BE49-F238E27FC236}">
                <a16:creationId xmlns:a16="http://schemas.microsoft.com/office/drawing/2014/main" id="{00CF1C06-5A7C-4A21-B7A3-F45EA25BF693}"/>
              </a:ext>
            </a:extLst>
          </p:cNvPr>
          <p:cNvSpPr/>
          <p:nvPr/>
        </p:nvSpPr>
        <p:spPr>
          <a:xfrm rot="5400000">
            <a:off x="400050" y="2657476"/>
            <a:ext cx="485775" cy="32385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solidFill>
                <a:srgbClr val="FF0000"/>
              </a:solidFill>
            </a:endParaRPr>
          </a:p>
        </p:txBody>
      </p:sp>
      <p:sp>
        <p:nvSpPr>
          <p:cNvPr id="10" name="Seta para a direita 15">
            <a:extLst>
              <a:ext uri="{FF2B5EF4-FFF2-40B4-BE49-F238E27FC236}">
                <a16:creationId xmlns:a16="http://schemas.microsoft.com/office/drawing/2014/main" id="{A05431B9-98A0-40A3-98CF-76DDDDD18BD2}"/>
              </a:ext>
            </a:extLst>
          </p:cNvPr>
          <p:cNvSpPr/>
          <p:nvPr/>
        </p:nvSpPr>
        <p:spPr>
          <a:xfrm>
            <a:off x="95250" y="2917825"/>
            <a:ext cx="485775" cy="32385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sp>
        <p:nvSpPr>
          <p:cNvPr id="11" name="Seta para a direita 16">
            <a:extLst>
              <a:ext uri="{FF2B5EF4-FFF2-40B4-BE49-F238E27FC236}">
                <a16:creationId xmlns:a16="http://schemas.microsoft.com/office/drawing/2014/main" id="{F414EB73-585D-4D82-82B0-34FA1109C31A}"/>
              </a:ext>
            </a:extLst>
          </p:cNvPr>
          <p:cNvSpPr/>
          <p:nvPr/>
        </p:nvSpPr>
        <p:spPr>
          <a:xfrm rot="16200000">
            <a:off x="395287" y="3197226"/>
            <a:ext cx="485775" cy="323850"/>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sp>
        <p:nvSpPr>
          <p:cNvPr id="12" name="Seta para a direita 17">
            <a:extLst>
              <a:ext uri="{FF2B5EF4-FFF2-40B4-BE49-F238E27FC236}">
                <a16:creationId xmlns:a16="http://schemas.microsoft.com/office/drawing/2014/main" id="{9ED04254-46D8-4CAE-B02C-3B916F8DB788}"/>
              </a:ext>
            </a:extLst>
          </p:cNvPr>
          <p:cNvSpPr/>
          <p:nvPr/>
        </p:nvSpPr>
        <p:spPr>
          <a:xfrm>
            <a:off x="742950" y="2922588"/>
            <a:ext cx="485775" cy="323850"/>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pic>
        <p:nvPicPr>
          <p:cNvPr id="4109" name="Imagem 13" descr="Uma imagem contendo texto&#10;&#10;Descrição gerada com alta confiança">
            <a:extLst>
              <a:ext uri="{FF2B5EF4-FFF2-40B4-BE49-F238E27FC236}">
                <a16:creationId xmlns:a16="http://schemas.microsoft.com/office/drawing/2014/main" id="{E5FDA8F4-3AAB-402B-8FE6-77D6464D0F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974" b="20526"/>
          <a:stretch>
            <a:fillRect/>
          </a:stretch>
        </p:blipFill>
        <p:spPr bwMode="auto">
          <a:xfrm>
            <a:off x="52388" y="5473700"/>
            <a:ext cx="1204912"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tângulo 13">
            <a:extLst>
              <a:ext uri="{FF2B5EF4-FFF2-40B4-BE49-F238E27FC236}">
                <a16:creationId xmlns:a16="http://schemas.microsoft.com/office/drawing/2014/main" id="{720536C1-1B3F-4960-A032-63CAD1C8BA98}"/>
              </a:ext>
            </a:extLst>
          </p:cNvPr>
          <p:cNvSpPr>
            <a:spLocks noChangeAspect="1"/>
          </p:cNvSpPr>
          <p:nvPr/>
        </p:nvSpPr>
        <p:spPr>
          <a:xfrm>
            <a:off x="1320800" y="666750"/>
            <a:ext cx="7797800" cy="6173788"/>
          </a:xfrm>
          <a:prstGeom prst="rect">
            <a:avLst/>
          </a:prstGeom>
          <a:gradFill>
            <a:gsLst>
              <a:gs pos="0">
                <a:srgbClr val="FFFFCC"/>
              </a:gs>
              <a:gs pos="0">
                <a:srgbClr val="FFFF99"/>
              </a:gs>
              <a:gs pos="100000">
                <a:schemeClr val="bg1"/>
              </a:gs>
              <a:gs pos="100000">
                <a:schemeClr val="bg1"/>
              </a:gs>
            </a:gsLst>
            <a:lin ang="5400000" scaled="1"/>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spTree>
    <p:extLst>
      <p:ext uri="{BB962C8B-B14F-4D97-AF65-F5344CB8AC3E}">
        <p14:creationId xmlns:p14="http://schemas.microsoft.com/office/powerpoint/2010/main" val="463339255"/>
      </p:ext>
    </p:extLst>
  </p:cSld>
  <p:clrMap bg1="lt1" tx1="dk1" bg2="lt2" tx2="dk2" accent1="accent1" accent2="accent2" accent3="accent3" accent4="accent4" accent5="accent5" accent6="accent6" hlink="hlink" folHlink="folHlink"/>
  <p:sldLayoutIdLst>
    <p:sldLayoutId id="2147483712"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29.jpeg"/></Relationships>
</file>

<file path=ppt/slides/_rels/slide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g"/><Relationship Id="rId1" Type="http://schemas.openxmlformats.org/officeDocument/2006/relationships/slideLayout" Target="../slideLayouts/slideLayout16.xml"/><Relationship Id="rId4" Type="http://schemas.openxmlformats.org/officeDocument/2006/relationships/image" Target="../media/image32.jpg"/></Relationships>
</file>

<file path=ppt/slides/_rels/slide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g"/><Relationship Id="rId1" Type="http://schemas.openxmlformats.org/officeDocument/2006/relationships/slideLayout" Target="../slideLayouts/slideLayout5.xml"/><Relationship Id="rId5" Type="http://schemas.openxmlformats.org/officeDocument/2006/relationships/image" Target="../media/image41.jpeg"/><Relationship Id="rId4" Type="http://schemas.openxmlformats.org/officeDocument/2006/relationships/image" Target="../media/image40.jpeg"/></Relationships>
</file>

<file path=ppt/slides/_rels/slide13.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eg"/><Relationship Id="rId1" Type="http://schemas.openxmlformats.org/officeDocument/2006/relationships/slideLayout" Target="../slideLayouts/slideLayout6.xml"/><Relationship Id="rId4" Type="http://schemas.openxmlformats.org/officeDocument/2006/relationships/image" Target="../media/image44.jpeg"/></Relationships>
</file>

<file path=ppt/slides/_rels/slide14.xml.rels><?xml version="1.0" encoding="UTF-8" standalone="yes"?>
<Relationships xmlns="http://schemas.openxmlformats.org/package/2006/relationships"><Relationship Id="rId8" Type="http://schemas.openxmlformats.org/officeDocument/2006/relationships/image" Target="../media/image50.jpg"/><Relationship Id="rId3" Type="http://schemas.openxmlformats.org/officeDocument/2006/relationships/image" Target="../media/image45.jpeg"/><Relationship Id="rId7" Type="http://schemas.openxmlformats.org/officeDocument/2006/relationships/image" Target="../media/image49.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1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51.jp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hyperlink" Target="mailto:ruy_ernesto@hotmail.com"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33D7891B-1221-4365-A4EF-5B47686381FE}"/>
              </a:ext>
            </a:extLst>
          </p:cNvPr>
          <p:cNvSpPr>
            <a:spLocks noGrp="1"/>
          </p:cNvSpPr>
          <p:nvPr>
            <p:ph type="body" sz="quarter" idx="10"/>
          </p:nvPr>
        </p:nvSpPr>
        <p:spPr/>
        <p:txBody>
          <a:bodyPr/>
          <a:lstStyle/>
          <a:p>
            <a:pPr algn="ctr"/>
            <a:r>
              <a:rPr lang="pt-BR" sz="4000" b="1" dirty="0"/>
              <a:t>3°</a:t>
            </a:r>
          </a:p>
        </p:txBody>
      </p:sp>
      <p:sp>
        <p:nvSpPr>
          <p:cNvPr id="3" name="Espaço Reservado para Texto 2">
            <a:extLst>
              <a:ext uri="{FF2B5EF4-FFF2-40B4-BE49-F238E27FC236}">
                <a16:creationId xmlns:a16="http://schemas.microsoft.com/office/drawing/2014/main" id="{D1D0FF04-6E6D-4193-921B-568CFF9DBD28}"/>
              </a:ext>
            </a:extLst>
          </p:cNvPr>
          <p:cNvSpPr>
            <a:spLocks noGrp="1"/>
          </p:cNvSpPr>
          <p:nvPr>
            <p:ph type="body" sz="quarter" idx="11"/>
          </p:nvPr>
        </p:nvSpPr>
        <p:spPr>
          <a:xfrm>
            <a:off x="3923928" y="5592763"/>
            <a:ext cx="1306513" cy="284162"/>
          </a:xfrm>
          <a:prstGeom prst="rect">
            <a:avLst/>
          </a:prstGeom>
        </p:spPr>
        <p:txBody>
          <a:bodyPr/>
          <a:lstStyle/>
          <a:p>
            <a:r>
              <a:rPr lang="pt-BR" dirty="0"/>
              <a:t>S07</a:t>
            </a:r>
          </a:p>
        </p:txBody>
      </p:sp>
      <p:sp>
        <p:nvSpPr>
          <p:cNvPr id="4" name="Espaço Reservado para Texto 3">
            <a:extLst>
              <a:ext uri="{FF2B5EF4-FFF2-40B4-BE49-F238E27FC236}">
                <a16:creationId xmlns:a16="http://schemas.microsoft.com/office/drawing/2014/main" id="{ECABC92E-68D8-4738-8235-243BA859D8C3}"/>
              </a:ext>
            </a:extLst>
          </p:cNvPr>
          <p:cNvSpPr>
            <a:spLocks noGrp="1"/>
          </p:cNvSpPr>
          <p:nvPr>
            <p:ph type="body" sz="quarter" idx="12"/>
          </p:nvPr>
        </p:nvSpPr>
        <p:spPr>
          <a:prstGeom prst="rect">
            <a:avLst/>
          </a:prstGeom>
        </p:spPr>
        <p:txBody>
          <a:bodyPr/>
          <a:lstStyle/>
          <a:p>
            <a:r>
              <a:rPr lang="pt-BR" dirty="0"/>
              <a:t>15/</a:t>
            </a:r>
            <a:r>
              <a:rPr lang="pt-BR" dirty="0" err="1"/>
              <a:t>ago</a:t>
            </a:r>
            <a:endParaRPr lang="pt-BR" dirty="0"/>
          </a:p>
        </p:txBody>
      </p:sp>
    </p:spTree>
    <p:extLst>
      <p:ext uri="{BB962C8B-B14F-4D97-AF65-F5344CB8AC3E}">
        <p14:creationId xmlns:p14="http://schemas.microsoft.com/office/powerpoint/2010/main" val="24982575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Espaço Reservado para Imagem 6">
            <a:extLst>
              <a:ext uri="{FF2B5EF4-FFF2-40B4-BE49-F238E27FC236}">
                <a16:creationId xmlns:a16="http://schemas.microsoft.com/office/drawing/2014/main" id="{AF4C4C8B-EF5D-925F-3C45-327450BC135B}"/>
              </a:ext>
            </a:extLst>
          </p:cNvPr>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6090" b="16090"/>
          <a:stretch>
            <a:fillRect/>
          </a:stretch>
        </p:blipFill>
        <p:spPr>
          <a:prstGeom prst="rect">
            <a:avLst/>
          </a:prstGeom>
        </p:spPr>
      </p:pic>
      <p:sp>
        <p:nvSpPr>
          <p:cNvPr id="3" name="Espaço Reservado para Conteúdo 2">
            <a:extLst>
              <a:ext uri="{FF2B5EF4-FFF2-40B4-BE49-F238E27FC236}">
                <a16:creationId xmlns:a16="http://schemas.microsoft.com/office/drawing/2014/main" id="{C9DBD986-38B7-441C-A01D-1405561A338D}"/>
              </a:ext>
            </a:extLst>
          </p:cNvPr>
          <p:cNvSpPr>
            <a:spLocks noGrp="1"/>
          </p:cNvSpPr>
          <p:nvPr>
            <p:ph sz="quarter" idx="14"/>
          </p:nvPr>
        </p:nvSpPr>
        <p:spPr>
          <a:solidFill>
            <a:schemeClr val="bg1">
              <a:alpha val="46000"/>
            </a:schemeClr>
          </a:solidFill>
        </p:spPr>
        <p:txBody>
          <a:bodyPr/>
          <a:lstStyle/>
          <a:p>
            <a:r>
              <a:rPr lang="pt-BR" dirty="0"/>
              <a:t>3° </a:t>
            </a:r>
            <a:r>
              <a:rPr lang="pt-BR" dirty="0" err="1"/>
              <a:t>Trim</a:t>
            </a:r>
            <a:r>
              <a:rPr lang="pt-BR" dirty="0"/>
              <a:t> 2026</a:t>
            </a:r>
          </a:p>
        </p:txBody>
      </p:sp>
    </p:spTree>
    <p:extLst>
      <p:ext uri="{BB962C8B-B14F-4D97-AF65-F5344CB8AC3E}">
        <p14:creationId xmlns:p14="http://schemas.microsoft.com/office/powerpoint/2010/main" val="3227501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13985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Espaço Reservado para Texto 16">
            <a:extLst>
              <a:ext uri="{FF2B5EF4-FFF2-40B4-BE49-F238E27FC236}">
                <a16:creationId xmlns:a16="http://schemas.microsoft.com/office/drawing/2014/main" id="{11DC2AF5-5622-A152-D20F-0B560C34ED1F}"/>
              </a:ext>
            </a:extLst>
          </p:cNvPr>
          <p:cNvSpPr>
            <a:spLocks noGrp="1"/>
          </p:cNvSpPr>
          <p:nvPr>
            <p:ph type="body" sz="quarter" idx="11"/>
          </p:nvPr>
        </p:nvSpPr>
        <p:spPr>
          <a:xfrm>
            <a:off x="15875" y="0"/>
            <a:ext cx="9109075" cy="666750"/>
          </a:xfrm>
        </p:spPr>
        <p:txBody>
          <a:bodyPr/>
          <a:lstStyle/>
          <a:p>
            <a:r>
              <a:rPr lang="pt-BR" dirty="0"/>
              <a:t>S07 – Missões – 15 de agosto</a:t>
            </a:r>
          </a:p>
        </p:txBody>
      </p:sp>
      <p:sp>
        <p:nvSpPr>
          <p:cNvPr id="12" name="Espaço Reservado para Texto 17">
            <a:extLst>
              <a:ext uri="{FF2B5EF4-FFF2-40B4-BE49-F238E27FC236}">
                <a16:creationId xmlns:a16="http://schemas.microsoft.com/office/drawing/2014/main" id="{4C9E19C9-6270-3834-009D-64A728D213D4}"/>
              </a:ext>
            </a:extLst>
          </p:cNvPr>
          <p:cNvSpPr>
            <a:spLocks noGrp="1"/>
          </p:cNvSpPr>
          <p:nvPr>
            <p:ph type="body" sz="quarter" idx="12"/>
          </p:nvPr>
        </p:nvSpPr>
        <p:spPr>
          <a:xfrm>
            <a:off x="34925" y="774700"/>
            <a:ext cx="9019681" cy="806769"/>
          </a:xfrm>
        </p:spPr>
        <p:txBody>
          <a:bodyPr/>
          <a:lstStyle/>
          <a:p>
            <a:r>
              <a:rPr lang="pt-BR" i="0" dirty="0"/>
              <a:t>Anjo amarelo</a:t>
            </a:r>
            <a:endParaRPr lang="pt-BR" sz="4000" i="0" dirty="0"/>
          </a:p>
        </p:txBody>
      </p:sp>
      <p:pic>
        <p:nvPicPr>
          <p:cNvPr id="19" name="Espaço Reservado para Imagem 6">
            <a:extLst>
              <a:ext uri="{FF2B5EF4-FFF2-40B4-BE49-F238E27FC236}">
                <a16:creationId xmlns:a16="http://schemas.microsoft.com/office/drawing/2014/main" id="{6FD0D2D6-1CCA-8308-348A-387255CDF61D}"/>
              </a:ext>
            </a:extLst>
          </p:cNvPr>
          <p:cNvPicPr>
            <a:picLocks noChangeAspect="1"/>
          </p:cNvPicPr>
          <p:nvPr/>
        </p:nvPicPr>
        <p:blipFill>
          <a:blip r:embed="rId3">
            <a:extLst>
              <a:ext uri="{28A0092B-C50C-407E-A947-70E740481C1C}">
                <a14:useLocalDpi xmlns:a14="http://schemas.microsoft.com/office/drawing/2010/main" val="0"/>
              </a:ext>
            </a:extLst>
          </a:blip>
          <a:srcRect l="3483" r="3483"/>
          <a:stretch>
            <a:fillRect/>
          </a:stretch>
        </p:blipFill>
        <p:spPr>
          <a:xfrm>
            <a:off x="5219577" y="1607595"/>
            <a:ext cx="3816919" cy="4108833"/>
          </a:xfrm>
          <a:prstGeom prst="rect">
            <a:avLst/>
          </a:prstGeom>
          <a:ln w="12700">
            <a:solidFill>
              <a:prstClr val="black"/>
            </a:solidFill>
          </a:ln>
        </p:spPr>
      </p:pic>
      <p:sp>
        <p:nvSpPr>
          <p:cNvPr id="20" name="Espaço Reservado para Texto 21">
            <a:extLst>
              <a:ext uri="{FF2B5EF4-FFF2-40B4-BE49-F238E27FC236}">
                <a16:creationId xmlns:a16="http://schemas.microsoft.com/office/drawing/2014/main" id="{CB81F053-6D08-9C72-A370-66578489ECAD}"/>
              </a:ext>
            </a:extLst>
          </p:cNvPr>
          <p:cNvSpPr>
            <a:spLocks noGrp="1"/>
          </p:cNvSpPr>
          <p:nvPr>
            <p:ph type="body" sz="quarter" idx="15"/>
          </p:nvPr>
        </p:nvSpPr>
        <p:spPr>
          <a:xfrm>
            <a:off x="5807735" y="5764301"/>
            <a:ext cx="3228761" cy="315619"/>
          </a:xfrm>
        </p:spPr>
        <p:txBody>
          <a:bodyPr/>
          <a:lstStyle/>
          <a:p>
            <a:r>
              <a:rPr lang="pt-BR" dirty="0" err="1"/>
              <a:t>Tamia</a:t>
            </a:r>
            <a:endParaRPr lang="pt-BR" dirty="0"/>
          </a:p>
        </p:txBody>
      </p:sp>
      <p:sp>
        <p:nvSpPr>
          <p:cNvPr id="21" name="Espaço Reservado para Texto 11">
            <a:extLst>
              <a:ext uri="{FF2B5EF4-FFF2-40B4-BE49-F238E27FC236}">
                <a16:creationId xmlns:a16="http://schemas.microsoft.com/office/drawing/2014/main" id="{9F84B8C9-75F3-6BBE-4DEF-BC52F65B0CCF}"/>
              </a:ext>
            </a:extLst>
          </p:cNvPr>
          <p:cNvSpPr>
            <a:spLocks noGrp="1"/>
          </p:cNvSpPr>
          <p:nvPr>
            <p:ph type="body" sz="quarter" idx="16"/>
          </p:nvPr>
        </p:nvSpPr>
        <p:spPr>
          <a:xfrm>
            <a:off x="606912" y="6203691"/>
            <a:ext cx="3216608" cy="459601"/>
          </a:xfrm>
        </p:spPr>
        <p:txBody>
          <a:bodyPr/>
          <a:lstStyle/>
          <a:p>
            <a:r>
              <a:rPr lang="pt-BR" sz="2000" dirty="0"/>
              <a:t>Áustria</a:t>
            </a:r>
          </a:p>
        </p:txBody>
      </p:sp>
      <p:pic>
        <p:nvPicPr>
          <p:cNvPr id="22" name="Imagem 21">
            <a:extLst>
              <a:ext uri="{FF2B5EF4-FFF2-40B4-BE49-F238E27FC236}">
                <a16:creationId xmlns:a16="http://schemas.microsoft.com/office/drawing/2014/main" id="{4D166C42-8C56-9730-BB71-021F4D32D6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23520" y="5811942"/>
            <a:ext cx="1252536" cy="953423"/>
          </a:xfrm>
          <a:prstGeom prst="rect">
            <a:avLst/>
          </a:prstGeom>
          <a:ln w="25400">
            <a:solidFill>
              <a:schemeClr val="tx1"/>
            </a:solidFill>
          </a:ln>
        </p:spPr>
      </p:pic>
    </p:spTree>
    <p:extLst>
      <p:ext uri="{BB962C8B-B14F-4D97-AF65-F5344CB8AC3E}">
        <p14:creationId xmlns:p14="http://schemas.microsoft.com/office/powerpoint/2010/main" val="935897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8F66995A-A8FE-3FBB-D560-01FEF9087C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265" y="2350502"/>
            <a:ext cx="5591175" cy="4286250"/>
          </a:xfrm>
          <a:prstGeom prst="rect">
            <a:avLst/>
          </a:prstGeom>
        </p:spPr>
      </p:pic>
      <p:cxnSp>
        <p:nvCxnSpPr>
          <p:cNvPr id="17" name="Conector de Seta Reta 16">
            <a:extLst>
              <a:ext uri="{FF2B5EF4-FFF2-40B4-BE49-F238E27FC236}">
                <a16:creationId xmlns:a16="http://schemas.microsoft.com/office/drawing/2014/main" id="{671C8286-639D-EEE6-A85C-5C130A81DA9A}"/>
              </a:ext>
            </a:extLst>
          </p:cNvPr>
          <p:cNvCxnSpPr>
            <a:cxnSpLocks/>
          </p:cNvCxnSpPr>
          <p:nvPr/>
        </p:nvCxnSpPr>
        <p:spPr>
          <a:xfrm flipV="1">
            <a:off x="3807175" y="3726614"/>
            <a:ext cx="5097617" cy="624897"/>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ector de Seta Reta 19">
            <a:extLst>
              <a:ext uri="{FF2B5EF4-FFF2-40B4-BE49-F238E27FC236}">
                <a16:creationId xmlns:a16="http://schemas.microsoft.com/office/drawing/2014/main" id="{54DBA963-3888-13E0-06BC-7DF0A8F54E92}"/>
              </a:ext>
            </a:extLst>
          </p:cNvPr>
          <p:cNvCxnSpPr>
            <a:cxnSpLocks/>
          </p:cNvCxnSpPr>
          <p:nvPr/>
        </p:nvCxnSpPr>
        <p:spPr>
          <a:xfrm flipV="1">
            <a:off x="3792494" y="990111"/>
            <a:ext cx="5097617" cy="2788656"/>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2" name="Imagem 11">
            <a:extLst>
              <a:ext uri="{FF2B5EF4-FFF2-40B4-BE49-F238E27FC236}">
                <a16:creationId xmlns:a16="http://schemas.microsoft.com/office/drawing/2014/main" id="{26906041-E7FC-521D-1944-4161EC31BF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7615" y="961289"/>
            <a:ext cx="4148145" cy="2741276"/>
          </a:xfrm>
          <a:prstGeom prst="rect">
            <a:avLst/>
          </a:prstGeom>
          <a:ln w="25400">
            <a:solidFill>
              <a:srgbClr val="00B050"/>
            </a:solidFill>
          </a:ln>
        </p:spPr>
      </p:pic>
      <p:cxnSp>
        <p:nvCxnSpPr>
          <p:cNvPr id="23" name="Conector de Seta Reta 22">
            <a:extLst>
              <a:ext uri="{FF2B5EF4-FFF2-40B4-BE49-F238E27FC236}">
                <a16:creationId xmlns:a16="http://schemas.microsoft.com/office/drawing/2014/main" id="{80730DDF-96E9-42BA-1C1B-4B6565A5BDD3}"/>
              </a:ext>
            </a:extLst>
          </p:cNvPr>
          <p:cNvCxnSpPr>
            <a:cxnSpLocks/>
          </p:cNvCxnSpPr>
          <p:nvPr/>
        </p:nvCxnSpPr>
        <p:spPr>
          <a:xfrm flipV="1">
            <a:off x="2904170" y="3712219"/>
            <a:ext cx="1800959" cy="639292"/>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7" name="CaixaDeTexto 36">
            <a:extLst>
              <a:ext uri="{FF2B5EF4-FFF2-40B4-BE49-F238E27FC236}">
                <a16:creationId xmlns:a16="http://schemas.microsoft.com/office/drawing/2014/main" id="{9B37EBD0-DAF6-E697-A5A6-56FC79ECC88E}"/>
              </a:ext>
            </a:extLst>
          </p:cNvPr>
          <p:cNvSpPr txBox="1"/>
          <p:nvPr/>
        </p:nvSpPr>
        <p:spPr>
          <a:xfrm>
            <a:off x="53636" y="93534"/>
            <a:ext cx="8982860" cy="671915"/>
          </a:xfrm>
          <a:prstGeom prst="rect">
            <a:avLst/>
          </a:prstGeom>
          <a:noFill/>
        </p:spPr>
        <p:txBody>
          <a:bodyPr wrap="square">
            <a:spAutoFit/>
          </a:bodyPr>
          <a:lstStyle/>
          <a:p>
            <a:pPr>
              <a:lnSpc>
                <a:spcPct val="107000"/>
              </a:lnSpc>
              <a:spcAft>
                <a:spcPts val="800"/>
              </a:spcAft>
            </a:pPr>
            <a:r>
              <a:rPr lang="pt-BR" sz="1800" b="1" dirty="0">
                <a:solidFill>
                  <a:srgbClr val="FF0000"/>
                </a:solidFill>
              </a:rPr>
              <a:t>Onde fica </a:t>
            </a:r>
            <a:r>
              <a:rPr lang="pt-BR" b="1" dirty="0">
                <a:solidFill>
                  <a:srgbClr val="FF0000"/>
                </a:solidFill>
              </a:rPr>
              <a:t>Braunau? No norte da Áustria, perto da fronteira com a Alemanha. É de lá que vem a nossa história de hoje.</a:t>
            </a:r>
            <a:endParaRPr lang="pt-BR" sz="1800" b="1" dirty="0">
              <a:solidFill>
                <a:srgbClr val="FF0000"/>
              </a:solidFill>
            </a:endParaRPr>
          </a:p>
        </p:txBody>
      </p:sp>
      <p:sp>
        <p:nvSpPr>
          <p:cNvPr id="11" name="CaixaDeTexto 10">
            <a:extLst>
              <a:ext uri="{FF2B5EF4-FFF2-40B4-BE49-F238E27FC236}">
                <a16:creationId xmlns:a16="http://schemas.microsoft.com/office/drawing/2014/main" id="{8439F001-54D6-BF1B-3A3F-BDC84E562D2A}"/>
              </a:ext>
            </a:extLst>
          </p:cNvPr>
          <p:cNvSpPr txBox="1"/>
          <p:nvPr/>
        </p:nvSpPr>
        <p:spPr>
          <a:xfrm>
            <a:off x="2083859" y="3517899"/>
            <a:ext cx="1050070" cy="369332"/>
          </a:xfrm>
          <a:prstGeom prst="rect">
            <a:avLst/>
          </a:prstGeom>
          <a:noFill/>
        </p:spPr>
        <p:txBody>
          <a:bodyPr wrap="square">
            <a:spAutoFit/>
          </a:bodyPr>
          <a:lstStyle/>
          <a:p>
            <a:r>
              <a:rPr lang="pt-BR" sz="1800" b="1" dirty="0">
                <a:solidFill>
                  <a:srgbClr val="FF0000"/>
                </a:solidFill>
              </a:rPr>
              <a:t>Europa</a:t>
            </a:r>
            <a:endParaRPr lang="pt-BR" dirty="0"/>
          </a:p>
        </p:txBody>
      </p:sp>
      <p:sp>
        <p:nvSpPr>
          <p:cNvPr id="15" name="Retângulo 14">
            <a:extLst>
              <a:ext uri="{FF2B5EF4-FFF2-40B4-BE49-F238E27FC236}">
                <a16:creationId xmlns:a16="http://schemas.microsoft.com/office/drawing/2014/main" id="{83B7B2F4-252C-088F-CC0B-9F5E7C9823BB}"/>
              </a:ext>
            </a:extLst>
          </p:cNvPr>
          <p:cNvSpPr/>
          <p:nvPr/>
        </p:nvSpPr>
        <p:spPr>
          <a:xfrm>
            <a:off x="2904170" y="3780574"/>
            <a:ext cx="879624" cy="570937"/>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cxnSp>
        <p:nvCxnSpPr>
          <p:cNvPr id="16" name="Conector de Seta Reta 15">
            <a:extLst>
              <a:ext uri="{FF2B5EF4-FFF2-40B4-BE49-F238E27FC236}">
                <a16:creationId xmlns:a16="http://schemas.microsoft.com/office/drawing/2014/main" id="{FBDDD62B-D4C4-1105-5684-62516B0125EE}"/>
              </a:ext>
            </a:extLst>
          </p:cNvPr>
          <p:cNvCxnSpPr>
            <a:cxnSpLocks/>
          </p:cNvCxnSpPr>
          <p:nvPr/>
        </p:nvCxnSpPr>
        <p:spPr>
          <a:xfrm flipV="1">
            <a:off x="2904170" y="953880"/>
            <a:ext cx="1833446" cy="2816351"/>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Conector de Seta Reta 24">
            <a:extLst>
              <a:ext uri="{FF2B5EF4-FFF2-40B4-BE49-F238E27FC236}">
                <a16:creationId xmlns:a16="http://schemas.microsoft.com/office/drawing/2014/main" id="{C5E4A9AA-2FE0-0AFF-4CDF-0BDE36303046}"/>
              </a:ext>
            </a:extLst>
          </p:cNvPr>
          <p:cNvCxnSpPr>
            <a:cxnSpLocks/>
          </p:cNvCxnSpPr>
          <p:nvPr/>
        </p:nvCxnSpPr>
        <p:spPr>
          <a:xfrm flipV="1">
            <a:off x="3783794" y="987942"/>
            <a:ext cx="5097617" cy="2790825"/>
          </a:xfrm>
          <a:prstGeom prst="straightConnector1">
            <a:avLst/>
          </a:prstGeom>
          <a:ln w="25400">
            <a:solidFill>
              <a:srgbClr val="00B05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33" name="CaixaDeTexto 32">
            <a:extLst>
              <a:ext uri="{FF2B5EF4-FFF2-40B4-BE49-F238E27FC236}">
                <a16:creationId xmlns:a16="http://schemas.microsoft.com/office/drawing/2014/main" id="{E3C8A821-D2E9-F4BC-A3B0-89F9C5607AFC}"/>
              </a:ext>
            </a:extLst>
          </p:cNvPr>
          <p:cNvSpPr txBox="1"/>
          <p:nvPr/>
        </p:nvSpPr>
        <p:spPr>
          <a:xfrm>
            <a:off x="6341302" y="1809675"/>
            <a:ext cx="1036786" cy="369332"/>
          </a:xfrm>
          <a:prstGeom prst="rect">
            <a:avLst/>
          </a:prstGeom>
          <a:noFill/>
        </p:spPr>
        <p:txBody>
          <a:bodyPr wrap="square">
            <a:spAutoFit/>
          </a:bodyPr>
          <a:lstStyle/>
          <a:p>
            <a:r>
              <a:rPr lang="pt-BR" b="1" dirty="0">
                <a:solidFill>
                  <a:srgbClr val="FF0000"/>
                </a:solidFill>
              </a:rPr>
              <a:t>Braunau</a:t>
            </a:r>
            <a:endParaRPr lang="pt-BR" dirty="0"/>
          </a:p>
        </p:txBody>
      </p:sp>
      <p:sp>
        <p:nvSpPr>
          <p:cNvPr id="6" name="CaixaDeTexto 5">
            <a:extLst>
              <a:ext uri="{FF2B5EF4-FFF2-40B4-BE49-F238E27FC236}">
                <a16:creationId xmlns:a16="http://schemas.microsoft.com/office/drawing/2014/main" id="{BD701C47-695D-2B56-06F2-E23E1CA08DDD}"/>
              </a:ext>
            </a:extLst>
          </p:cNvPr>
          <p:cNvSpPr txBox="1"/>
          <p:nvPr/>
        </p:nvSpPr>
        <p:spPr>
          <a:xfrm>
            <a:off x="53724" y="715867"/>
            <a:ext cx="4683892" cy="1006750"/>
          </a:xfrm>
          <a:prstGeom prst="rect">
            <a:avLst/>
          </a:prstGeom>
          <a:noFill/>
        </p:spPr>
        <p:txBody>
          <a:bodyPr wrap="square">
            <a:spAutoFit/>
          </a:bodyPr>
          <a:lstStyle/>
          <a:p>
            <a:pPr>
              <a:lnSpc>
                <a:spcPct val="107000"/>
              </a:lnSpc>
              <a:spcAft>
                <a:spcPts val="300"/>
              </a:spcAft>
            </a:pPr>
            <a:r>
              <a:rPr lang="pt-BR" b="1" dirty="0">
                <a:cs typeface="Times New Roman" panose="02020603050405020304" pitchFamily="18" charset="0"/>
              </a:rPr>
              <a:t>Em Braunau</a:t>
            </a:r>
            <a:r>
              <a:rPr lang="pt-BR" sz="1800" b="1" dirty="0">
                <a:cs typeface="Times New Roman" panose="02020603050405020304" pitchFamily="18" charset="0"/>
              </a:rPr>
              <a:t> fica A Escola Adventista </a:t>
            </a:r>
            <a:r>
              <a:rPr lang="pt-BR" sz="1800" b="1" dirty="0" err="1">
                <a:cs typeface="Times New Roman" panose="02020603050405020304" pitchFamily="18" charset="0"/>
              </a:rPr>
              <a:t>Bogenhofen</a:t>
            </a:r>
            <a:r>
              <a:rPr lang="pt-BR" sz="1800" b="1" dirty="0">
                <a:cs typeface="Times New Roman" panose="02020603050405020304" pitchFamily="18" charset="0"/>
              </a:rPr>
              <a:t>. </a:t>
            </a:r>
          </a:p>
          <a:p>
            <a:pPr>
              <a:lnSpc>
                <a:spcPct val="107000"/>
              </a:lnSpc>
              <a:spcAft>
                <a:spcPts val="300"/>
              </a:spcAft>
            </a:pPr>
            <a:r>
              <a:rPr lang="pt-BR" sz="1800" b="1" dirty="0">
                <a:cs typeface="Times New Roman" panose="02020603050405020304" pitchFamily="18" charset="0"/>
              </a:rPr>
              <a:t>Onde estuda </a:t>
            </a:r>
            <a:r>
              <a:rPr lang="pt-BR" sz="1800" b="1" dirty="0" err="1">
                <a:cs typeface="Times New Roman" panose="02020603050405020304" pitchFamily="18" charset="0"/>
              </a:rPr>
              <a:t>Tamia</a:t>
            </a:r>
            <a:r>
              <a:rPr lang="pt-BR" sz="1800" b="1" dirty="0">
                <a:cs typeface="Times New Roman" panose="02020603050405020304" pitchFamily="18" charset="0"/>
              </a:rPr>
              <a:t>, da história de hoje</a:t>
            </a:r>
          </a:p>
        </p:txBody>
      </p:sp>
      <p:pic>
        <p:nvPicPr>
          <p:cNvPr id="14" name="Imagem 13">
            <a:extLst>
              <a:ext uri="{FF2B5EF4-FFF2-40B4-BE49-F238E27FC236}">
                <a16:creationId xmlns:a16="http://schemas.microsoft.com/office/drawing/2014/main" id="{13D63E77-1745-BB53-365A-D20C3637DB04}"/>
              </a:ext>
            </a:extLst>
          </p:cNvPr>
          <p:cNvPicPr>
            <a:picLocks noChangeAspect="1"/>
          </p:cNvPicPr>
          <p:nvPr/>
        </p:nvPicPr>
        <p:blipFill rotWithShape="1">
          <a:blip r:embed="rId4">
            <a:extLst>
              <a:ext uri="{28A0092B-C50C-407E-A947-70E740481C1C}">
                <a14:useLocalDpi xmlns:a14="http://schemas.microsoft.com/office/drawing/2010/main" val="0"/>
              </a:ext>
            </a:extLst>
          </a:blip>
          <a:srcRect l="19135" t="47331" r="75365" b="45281"/>
          <a:stretch>
            <a:fillRect/>
          </a:stretch>
        </p:blipFill>
        <p:spPr>
          <a:xfrm>
            <a:off x="6716849" y="1612566"/>
            <a:ext cx="189676" cy="280069"/>
          </a:xfrm>
          <a:prstGeom prst="rect">
            <a:avLst/>
          </a:prstGeom>
          <a:ln w="38100">
            <a:noFill/>
          </a:ln>
        </p:spPr>
      </p:pic>
    </p:spTree>
    <p:extLst>
      <p:ext uri="{BB962C8B-B14F-4D97-AF65-F5344CB8AC3E}">
        <p14:creationId xmlns:p14="http://schemas.microsoft.com/office/powerpoint/2010/main" val="2622401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nodeType="withEffect">
                                  <p:stCondLst>
                                    <p:cond delay="100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nodeType="withEffect">
                                  <p:stCondLst>
                                    <p:cond delay="1000"/>
                                  </p:stCondLst>
                                  <p:childTnLst>
                                    <p:set>
                                      <p:cBhvr>
                                        <p:cTn id="10" dur="1" fill="hold">
                                          <p:stCondLst>
                                            <p:cond delay="0"/>
                                          </p:stCondLst>
                                        </p:cTn>
                                        <p:tgtEl>
                                          <p:spTgt spid="25"/>
                                        </p:tgtEl>
                                        <p:attrNameLst>
                                          <p:attrName>style.visibility</p:attrName>
                                        </p:attrNameLst>
                                      </p:cBhvr>
                                      <p:to>
                                        <p:strVal val="visible"/>
                                      </p:to>
                                    </p:set>
                                  </p:childTnLst>
                                </p:cTn>
                              </p:par>
                              <p:par>
                                <p:cTn id="11" presetID="1" presetClass="entr" presetSubtype="0" fill="hold" nodeType="withEffect">
                                  <p:stCondLst>
                                    <p:cond delay="100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nodeType="withEffect">
                                  <p:stCondLst>
                                    <p:cond delay="100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1000"/>
                                  </p:stCondLst>
                                  <p:childTnLst>
                                    <p:set>
                                      <p:cBhvr>
                                        <p:cTn id="16" dur="1" fill="hold">
                                          <p:stCondLst>
                                            <p:cond delay="0"/>
                                          </p:stCondLst>
                                        </p:cTn>
                                        <p:tgtEl>
                                          <p:spTgt spid="23"/>
                                        </p:tgtEl>
                                        <p:attrNameLst>
                                          <p:attrName>style.visibility</p:attrName>
                                        </p:attrNameLst>
                                      </p:cBhvr>
                                      <p:to>
                                        <p:strVal val="visible"/>
                                      </p:to>
                                    </p:set>
                                  </p:childTnLst>
                                </p:cTn>
                              </p:par>
                            </p:childTnLst>
                          </p:cTn>
                        </p:par>
                        <p:par>
                          <p:cTn id="17" fill="hold">
                            <p:stCondLst>
                              <p:cond delay="1000"/>
                            </p:stCondLst>
                            <p:childTnLst>
                              <p:par>
                                <p:cTn id="18" presetID="1" presetClass="entr" presetSubtype="0" fill="hold" nodeType="afterEffect">
                                  <p:stCondLst>
                                    <p:cond delay="0"/>
                                  </p:stCondLst>
                                  <p:childTnLst>
                                    <p:set>
                                      <p:cBhvr>
                                        <p:cTn id="19" dur="1" fill="hold">
                                          <p:stCondLst>
                                            <p:cond delay="0"/>
                                          </p:stCondLst>
                                        </p:cTn>
                                        <p:tgtEl>
                                          <p:spTgt spid="12"/>
                                        </p:tgtEl>
                                        <p:attrNameLst>
                                          <p:attrName>style.visibility</p:attrName>
                                        </p:attrNameLst>
                                      </p:cBhvr>
                                      <p:to>
                                        <p:strVal val="visible"/>
                                      </p:to>
                                    </p:set>
                                  </p:childTnLst>
                                </p:cTn>
                              </p:par>
                            </p:childTnLst>
                          </p:cTn>
                        </p:par>
                        <p:par>
                          <p:cTn id="20" fill="hold">
                            <p:stCondLst>
                              <p:cond delay="1000"/>
                            </p:stCondLst>
                            <p:childTnLst>
                              <p:par>
                                <p:cTn id="21" presetID="1" presetClass="entr" presetSubtype="0" fill="hold" nodeType="afterEffect">
                                  <p:stCondLst>
                                    <p:cond delay="0"/>
                                  </p:stCondLst>
                                  <p:childTnLst>
                                    <p:set>
                                      <p:cBhvr>
                                        <p:cTn id="22" dur="1" fill="hold">
                                          <p:stCondLst>
                                            <p:cond delay="499"/>
                                          </p:stCondLst>
                                        </p:cTn>
                                        <p:tgtEl>
                                          <p:spTgt spid="14"/>
                                        </p:tgtEl>
                                        <p:attrNameLst>
                                          <p:attrName>style.visibility</p:attrName>
                                        </p:attrNameLst>
                                      </p:cBhvr>
                                      <p:to>
                                        <p:strVal val="visible"/>
                                      </p:to>
                                    </p:set>
                                  </p:childTnLst>
                                </p:cTn>
                              </p:par>
                            </p:childTnLst>
                          </p:cTn>
                        </p:par>
                        <p:par>
                          <p:cTn id="23" fill="hold">
                            <p:stCondLst>
                              <p:cond delay="1500"/>
                            </p:stCondLst>
                            <p:childTnLst>
                              <p:par>
                                <p:cTn id="24" presetID="1" presetClass="entr" presetSubtype="0" fill="hold" grpId="0" nodeType="afterEffect">
                                  <p:stCondLst>
                                    <p:cond delay="0"/>
                                  </p:stCondLst>
                                  <p:childTnLst>
                                    <p:set>
                                      <p:cBhvr>
                                        <p:cTn id="25" dur="1" fill="hold">
                                          <p:stCondLst>
                                            <p:cond delay="499"/>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CaixaDeTexto 36">
            <a:extLst>
              <a:ext uri="{FF2B5EF4-FFF2-40B4-BE49-F238E27FC236}">
                <a16:creationId xmlns:a16="http://schemas.microsoft.com/office/drawing/2014/main" id="{9B37EBD0-DAF6-E697-A5A6-56FC79ECC88E}"/>
              </a:ext>
            </a:extLst>
          </p:cNvPr>
          <p:cNvSpPr txBox="1"/>
          <p:nvPr/>
        </p:nvSpPr>
        <p:spPr>
          <a:xfrm>
            <a:off x="107505" y="44624"/>
            <a:ext cx="9036495" cy="6768752"/>
          </a:xfrm>
          <a:prstGeom prst="rect">
            <a:avLst/>
          </a:prstGeom>
          <a:noFill/>
        </p:spPr>
        <p:txBody>
          <a:bodyPr wrap="square">
            <a:noAutofit/>
          </a:bodyPr>
          <a:lstStyle/>
          <a:p>
            <a:pPr indent="360000"/>
            <a:r>
              <a:rPr lang="pt-BR" sz="2400" b="1" dirty="0">
                <a:solidFill>
                  <a:srgbClr val="FF0000"/>
                </a:solidFill>
              </a:rPr>
              <a:t>Era uma tarde muito quente na Áustria quando a mãe acidentalmente trancou a pequena </a:t>
            </a:r>
            <a:r>
              <a:rPr lang="pt-BR" sz="2400" b="1" dirty="0" err="1">
                <a:solidFill>
                  <a:srgbClr val="FF0000"/>
                </a:solidFill>
              </a:rPr>
              <a:t>Tamia</a:t>
            </a:r>
            <a:r>
              <a:rPr lang="pt-BR" sz="2400" b="1" dirty="0">
                <a:solidFill>
                  <a:srgbClr val="FF0000"/>
                </a:solidFill>
              </a:rPr>
              <a:t> no carro no estacionamento do supermercado.</a:t>
            </a:r>
          </a:p>
          <a:p>
            <a:pPr indent="360000"/>
            <a:r>
              <a:rPr lang="pt-BR" sz="2400" b="1" dirty="0">
                <a:solidFill>
                  <a:srgbClr val="FF0000"/>
                </a:solidFill>
              </a:rPr>
              <a:t>Após as compras, </a:t>
            </a:r>
            <a:r>
              <a:rPr lang="pt-BR" sz="2400" b="1" dirty="0" err="1">
                <a:solidFill>
                  <a:srgbClr val="FF0000"/>
                </a:solidFill>
              </a:rPr>
              <a:t>Tamia</a:t>
            </a:r>
            <a:r>
              <a:rPr lang="pt-BR" sz="2400" b="1" dirty="0">
                <a:solidFill>
                  <a:srgbClr val="FF0000"/>
                </a:solidFill>
              </a:rPr>
              <a:t> sentou-se no carrinho ao lado do carro enquanto a mãe colocava as compras no porta-malas. Em seguida, a mãe devolveu o carrinho ao supermercado, pegou </a:t>
            </a:r>
            <a:r>
              <a:rPr lang="pt-BR" sz="2400" b="1" dirty="0" err="1">
                <a:solidFill>
                  <a:srgbClr val="FF0000"/>
                </a:solidFill>
              </a:rPr>
              <a:t>Tamia</a:t>
            </a:r>
            <a:r>
              <a:rPr lang="pt-BR" sz="2400" b="1" dirty="0">
                <a:solidFill>
                  <a:srgbClr val="FF0000"/>
                </a:solidFill>
              </a:rPr>
              <a:t> e a levou para o carro. Abrindo a porta traseira, acomodou </a:t>
            </a:r>
            <a:r>
              <a:rPr lang="pt-BR" sz="2400" b="1" dirty="0" err="1">
                <a:solidFill>
                  <a:srgbClr val="FF0000"/>
                </a:solidFill>
              </a:rPr>
              <a:t>Tamia</a:t>
            </a:r>
            <a:r>
              <a:rPr lang="pt-BR" sz="2400" b="1" dirty="0">
                <a:solidFill>
                  <a:srgbClr val="FF0000"/>
                </a:solidFill>
              </a:rPr>
              <a:t> na cadeirinha, mas precisava das duas mãos para apertar o cinto de segurança da menina. Então jogou as chaves do carro no banco da frente.</a:t>
            </a:r>
          </a:p>
        </p:txBody>
      </p:sp>
      <p:pic>
        <p:nvPicPr>
          <p:cNvPr id="5" name="Imagem 4">
            <a:extLst>
              <a:ext uri="{FF2B5EF4-FFF2-40B4-BE49-F238E27FC236}">
                <a16:creationId xmlns:a16="http://schemas.microsoft.com/office/drawing/2014/main" id="{E87D5B47-2209-215F-9429-37DD779819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7744" y="3485571"/>
            <a:ext cx="4536504" cy="3151031"/>
          </a:xfrm>
          <a:prstGeom prst="rect">
            <a:avLst/>
          </a:prstGeom>
        </p:spPr>
      </p:pic>
    </p:spTree>
    <p:extLst>
      <p:ext uri="{BB962C8B-B14F-4D97-AF65-F5344CB8AC3E}">
        <p14:creationId xmlns:p14="http://schemas.microsoft.com/office/powerpoint/2010/main" val="2155700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E72DD-E826-ABD6-B0E1-A03E63F3A1C2}"/>
            </a:ext>
          </a:extLst>
        </p:cNvPr>
        <p:cNvGrpSpPr/>
        <p:nvPr/>
      </p:nvGrpSpPr>
      <p:grpSpPr>
        <a:xfrm>
          <a:off x="0" y="0"/>
          <a:ext cx="0" cy="0"/>
          <a:chOff x="0" y="0"/>
          <a:chExt cx="0" cy="0"/>
        </a:xfrm>
      </p:grpSpPr>
      <p:sp>
        <p:nvSpPr>
          <p:cNvPr id="37" name="CaixaDeTexto 36">
            <a:extLst>
              <a:ext uri="{FF2B5EF4-FFF2-40B4-BE49-F238E27FC236}">
                <a16:creationId xmlns:a16="http://schemas.microsoft.com/office/drawing/2014/main" id="{B1178F8B-09CD-4B54-B76E-3D6041A74BBF}"/>
              </a:ext>
            </a:extLst>
          </p:cNvPr>
          <p:cNvSpPr txBox="1"/>
          <p:nvPr/>
        </p:nvSpPr>
        <p:spPr>
          <a:xfrm>
            <a:off x="107505" y="44624"/>
            <a:ext cx="9036495" cy="6768752"/>
          </a:xfrm>
          <a:prstGeom prst="rect">
            <a:avLst/>
          </a:prstGeom>
          <a:noFill/>
        </p:spPr>
        <p:txBody>
          <a:bodyPr wrap="square">
            <a:noAutofit/>
          </a:bodyPr>
          <a:lstStyle/>
          <a:p>
            <a:pPr indent="360000"/>
            <a:r>
              <a:rPr lang="pt-BR" sz="2400" b="1" dirty="0">
                <a:solidFill>
                  <a:srgbClr val="FF0000"/>
                </a:solidFill>
              </a:rPr>
              <a:t>Ao fazer isso, é possível que ela tenha acidentalmente pressionado o botão de travamento do carro. Ou talvez o botão tenha sido pressionado quando as chaves caíram. Ninguém sabe. Mas, quando a mãe fechou a porta traseira e tentou abrir a dianteira, descobriu que todas as portas do carro estavam trancadas. Ela não conseguia abrir nenhuma porta. Até o porta-malas estava trancado.</a:t>
            </a:r>
          </a:p>
          <a:p>
            <a:pPr indent="360000"/>
            <a:r>
              <a:rPr lang="pt-BR" sz="2400" b="1" dirty="0">
                <a:solidFill>
                  <a:srgbClr val="FF0000"/>
                </a:solidFill>
              </a:rPr>
              <a:t>A mãe lembrou que sua bolsa com o celular e o dinheiro estava no porta-malas. Tudo estava trancado no carro: seu telefone, seu dinheiro e, o mais importante, sua pequena </a:t>
            </a:r>
            <a:r>
              <a:rPr lang="pt-BR" sz="2400" b="1" dirty="0" err="1">
                <a:solidFill>
                  <a:srgbClr val="FF0000"/>
                </a:solidFill>
              </a:rPr>
              <a:t>Tamia</a:t>
            </a:r>
            <a:r>
              <a:rPr lang="pt-BR" sz="2400" b="1" dirty="0">
                <a:solidFill>
                  <a:srgbClr val="FF0000"/>
                </a:solidFill>
              </a:rPr>
              <a:t>.</a:t>
            </a:r>
          </a:p>
        </p:txBody>
      </p:sp>
      <p:pic>
        <p:nvPicPr>
          <p:cNvPr id="2" name="Imagem 1" descr="Mulher trancada para fora do carro, com a chave dentro do veículo">
            <a:extLst>
              <a:ext uri="{FF2B5EF4-FFF2-40B4-BE49-F238E27FC236}">
                <a16:creationId xmlns:a16="http://schemas.microsoft.com/office/drawing/2014/main" id="{FB331906-48E6-959F-B575-ED4C652B2170}"/>
              </a:ext>
            </a:extLst>
          </p:cNvPr>
          <p:cNvPicPr>
            <a:picLocks noChangeAspect="1"/>
          </p:cNvPicPr>
          <p:nvPr/>
        </p:nvPicPr>
        <p:blipFill>
          <a:blip r:embed="rId2"/>
          <a:stretch>
            <a:fillRect/>
          </a:stretch>
        </p:blipFill>
        <p:spPr>
          <a:xfrm>
            <a:off x="3707904" y="3429000"/>
            <a:ext cx="5328591" cy="3384377"/>
          </a:xfrm>
          <a:prstGeom prst="rect">
            <a:avLst/>
          </a:prstGeom>
        </p:spPr>
      </p:pic>
      <p:sp>
        <p:nvSpPr>
          <p:cNvPr id="4" name="CaixaDeTexto 3">
            <a:extLst>
              <a:ext uri="{FF2B5EF4-FFF2-40B4-BE49-F238E27FC236}">
                <a16:creationId xmlns:a16="http://schemas.microsoft.com/office/drawing/2014/main" id="{C34E8B46-F2C6-C8C7-E974-E75A166CEF5C}"/>
              </a:ext>
            </a:extLst>
          </p:cNvPr>
          <p:cNvSpPr txBox="1"/>
          <p:nvPr/>
        </p:nvSpPr>
        <p:spPr>
          <a:xfrm>
            <a:off x="118764" y="3283195"/>
            <a:ext cx="3481635" cy="2677656"/>
          </a:xfrm>
          <a:prstGeom prst="rect">
            <a:avLst/>
          </a:prstGeom>
          <a:noFill/>
        </p:spPr>
        <p:txBody>
          <a:bodyPr wrap="square">
            <a:spAutoFit/>
          </a:bodyPr>
          <a:lstStyle/>
          <a:p>
            <a:pPr indent="360000"/>
            <a:r>
              <a:rPr lang="pt-BR" sz="2400" b="1" dirty="0">
                <a:solidFill>
                  <a:srgbClr val="FF0000"/>
                </a:solidFill>
              </a:rPr>
              <a:t>Ela correu para dentro do supermercado. Sabia um número de telefone de cor: o da avó de </a:t>
            </a:r>
            <a:r>
              <a:rPr lang="pt-BR" sz="2400" b="1" dirty="0" err="1">
                <a:solidFill>
                  <a:srgbClr val="FF0000"/>
                </a:solidFill>
              </a:rPr>
              <a:t>Tamia</a:t>
            </a:r>
            <a:r>
              <a:rPr lang="pt-BR" sz="2400" b="1" dirty="0">
                <a:solidFill>
                  <a:srgbClr val="FF0000"/>
                </a:solidFill>
              </a:rPr>
              <a:t>. Pediu a um funcionário do supermercado que lhe emprestasse o telefone.</a:t>
            </a:r>
          </a:p>
        </p:txBody>
      </p:sp>
    </p:spTree>
    <p:extLst>
      <p:ext uri="{BB962C8B-B14F-4D97-AF65-F5344CB8AC3E}">
        <p14:creationId xmlns:p14="http://schemas.microsoft.com/office/powerpoint/2010/main" val="2098993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36E4C-7C71-3C50-C2D4-D9B50567BCBE}"/>
            </a:ext>
          </a:extLst>
        </p:cNvPr>
        <p:cNvGrpSpPr/>
        <p:nvPr/>
      </p:nvGrpSpPr>
      <p:grpSpPr>
        <a:xfrm>
          <a:off x="0" y="0"/>
          <a:ext cx="0" cy="0"/>
          <a:chOff x="0" y="0"/>
          <a:chExt cx="0" cy="0"/>
        </a:xfrm>
      </p:grpSpPr>
      <p:sp>
        <p:nvSpPr>
          <p:cNvPr id="37" name="CaixaDeTexto 36">
            <a:extLst>
              <a:ext uri="{FF2B5EF4-FFF2-40B4-BE49-F238E27FC236}">
                <a16:creationId xmlns:a16="http://schemas.microsoft.com/office/drawing/2014/main" id="{CB90F3D7-BD8E-6DB5-6834-63AD180FEF98}"/>
              </a:ext>
            </a:extLst>
          </p:cNvPr>
          <p:cNvSpPr txBox="1"/>
          <p:nvPr/>
        </p:nvSpPr>
        <p:spPr>
          <a:xfrm>
            <a:off x="107505" y="44624"/>
            <a:ext cx="9036495" cy="6768752"/>
          </a:xfrm>
          <a:prstGeom prst="rect">
            <a:avLst/>
          </a:prstGeom>
          <a:noFill/>
        </p:spPr>
        <p:txBody>
          <a:bodyPr wrap="square">
            <a:noAutofit/>
          </a:bodyPr>
          <a:lstStyle/>
          <a:p>
            <a:pPr indent="360000"/>
            <a:r>
              <a:rPr lang="pt-BR" sz="2400" b="1" dirty="0">
                <a:solidFill>
                  <a:srgbClr val="FF0000"/>
                </a:solidFill>
              </a:rPr>
              <a:t>O funcionário entregou seu celular e a mãe ligou para a avó. Desesperadamente, explicou a situação e pediu que ela ligasse para o pai da menina. Talvez ele estivesse por perto e pudesse vir ajudar. Mas a avó logo descobriu que o pai estava muito longe.</a:t>
            </a:r>
          </a:p>
          <a:p>
            <a:pPr indent="360000"/>
            <a:r>
              <a:rPr lang="pt-BR" sz="2400" b="1" dirty="0">
                <a:solidFill>
                  <a:srgbClr val="FF0000"/>
                </a:solidFill>
              </a:rPr>
              <a:t>Ainda assim, o pai queria ajudar e ligou para um serviço de assistência rodoviária. Porém, eles disseram que levaria mais de uma hora para alguém chegar.</a:t>
            </a:r>
          </a:p>
          <a:p>
            <a:pPr indent="360000"/>
            <a:endParaRPr lang="pt-BR" sz="2400" b="1" dirty="0">
              <a:solidFill>
                <a:srgbClr val="FF0000"/>
              </a:solidFill>
            </a:endParaRPr>
          </a:p>
          <a:p>
            <a:pPr indent="360000"/>
            <a:endParaRPr lang="pt-BR" sz="2400" b="1" dirty="0">
              <a:solidFill>
                <a:srgbClr val="FF0000"/>
              </a:solidFill>
            </a:endParaRPr>
          </a:p>
          <a:p>
            <a:pPr indent="360000"/>
            <a:endParaRPr lang="pt-BR" sz="2400" b="1" dirty="0">
              <a:solidFill>
                <a:srgbClr val="FF0000"/>
              </a:solidFill>
            </a:endParaRPr>
          </a:p>
          <a:p>
            <a:pPr indent="360000"/>
            <a:endParaRPr lang="pt-BR" sz="2400" b="1" dirty="0">
              <a:solidFill>
                <a:srgbClr val="FF0000"/>
              </a:solidFill>
            </a:endParaRPr>
          </a:p>
          <a:p>
            <a:pPr indent="360000"/>
            <a:endParaRPr lang="pt-BR" sz="2400" b="1" dirty="0">
              <a:solidFill>
                <a:srgbClr val="FF0000"/>
              </a:solidFill>
            </a:endParaRPr>
          </a:p>
          <a:p>
            <a:pPr indent="360000"/>
            <a:endParaRPr lang="pt-BR" sz="2400" b="1" dirty="0">
              <a:solidFill>
                <a:srgbClr val="FF0000"/>
              </a:solidFill>
            </a:endParaRPr>
          </a:p>
          <a:p>
            <a:pPr indent="360000"/>
            <a:endParaRPr lang="pt-BR" sz="2400" b="1" dirty="0">
              <a:solidFill>
                <a:srgbClr val="FF0000"/>
              </a:solidFill>
            </a:endParaRPr>
          </a:p>
          <a:p>
            <a:pPr indent="360000"/>
            <a:r>
              <a:rPr lang="pt-BR" sz="2400" b="1" dirty="0">
                <a:solidFill>
                  <a:srgbClr val="FF0000"/>
                </a:solidFill>
              </a:rPr>
              <a:t>A mãe ficou desesperada. Era uma tarde de verão muito quente e a pequena </a:t>
            </a:r>
            <a:r>
              <a:rPr lang="pt-BR" sz="2400" b="1" dirty="0" err="1">
                <a:solidFill>
                  <a:srgbClr val="FF0000"/>
                </a:solidFill>
              </a:rPr>
              <a:t>Tamia</a:t>
            </a:r>
            <a:r>
              <a:rPr lang="pt-BR" sz="2400" b="1" dirty="0">
                <a:solidFill>
                  <a:srgbClr val="FF0000"/>
                </a:solidFill>
              </a:rPr>
              <a:t> estava ficando vermelha dentro do carro. </a:t>
            </a:r>
            <a:r>
              <a:rPr lang="pt-BR" sz="2400" b="1" dirty="0" err="1">
                <a:solidFill>
                  <a:srgbClr val="FF0000"/>
                </a:solidFill>
              </a:rPr>
              <a:t>Tamia</a:t>
            </a:r>
            <a:r>
              <a:rPr lang="pt-BR" sz="2400" b="1" dirty="0">
                <a:solidFill>
                  <a:srgbClr val="FF0000"/>
                </a:solidFill>
              </a:rPr>
              <a:t> não entendia por que estava tão quente e por que a mãe não estava no carro com ela. Ela chorava alto.</a:t>
            </a:r>
          </a:p>
        </p:txBody>
      </p:sp>
      <p:pic>
        <p:nvPicPr>
          <p:cNvPr id="2" name="Imagem 1" descr="E-Autos bleiben laut ADAC seltener liegen als Verbrenner | tagesschau.de">
            <a:extLst>
              <a:ext uri="{FF2B5EF4-FFF2-40B4-BE49-F238E27FC236}">
                <a16:creationId xmlns:a16="http://schemas.microsoft.com/office/drawing/2014/main" id="{5AA4971B-B775-F61D-631B-DD5731962929}"/>
              </a:ext>
            </a:extLst>
          </p:cNvPr>
          <p:cNvPicPr>
            <a:picLocks noChangeAspect="1"/>
          </p:cNvPicPr>
          <p:nvPr/>
        </p:nvPicPr>
        <p:blipFill>
          <a:blip r:embed="rId2"/>
          <a:stretch>
            <a:fillRect/>
          </a:stretch>
        </p:blipFill>
        <p:spPr>
          <a:xfrm>
            <a:off x="4139952" y="2492896"/>
            <a:ext cx="3552395" cy="2664296"/>
          </a:xfrm>
          <a:prstGeom prst="rect">
            <a:avLst/>
          </a:prstGeom>
        </p:spPr>
      </p:pic>
    </p:spTree>
    <p:extLst>
      <p:ext uri="{BB962C8B-B14F-4D97-AF65-F5344CB8AC3E}">
        <p14:creationId xmlns:p14="http://schemas.microsoft.com/office/powerpoint/2010/main" val="32014185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05B2A-A503-DE6B-F88A-9C883B58AAC6}"/>
            </a:ext>
          </a:extLst>
        </p:cNvPr>
        <p:cNvGrpSpPr/>
        <p:nvPr/>
      </p:nvGrpSpPr>
      <p:grpSpPr>
        <a:xfrm>
          <a:off x="0" y="0"/>
          <a:ext cx="0" cy="0"/>
          <a:chOff x="0" y="0"/>
          <a:chExt cx="0" cy="0"/>
        </a:xfrm>
      </p:grpSpPr>
      <p:sp>
        <p:nvSpPr>
          <p:cNvPr id="37" name="CaixaDeTexto 36">
            <a:extLst>
              <a:ext uri="{FF2B5EF4-FFF2-40B4-BE49-F238E27FC236}">
                <a16:creationId xmlns:a16="http://schemas.microsoft.com/office/drawing/2014/main" id="{D27A7F0C-39E9-739A-8CC9-3F7137BCEE67}"/>
              </a:ext>
            </a:extLst>
          </p:cNvPr>
          <p:cNvSpPr txBox="1"/>
          <p:nvPr/>
        </p:nvSpPr>
        <p:spPr>
          <a:xfrm>
            <a:off x="107505" y="44624"/>
            <a:ext cx="9036495" cy="6768752"/>
          </a:xfrm>
          <a:prstGeom prst="rect">
            <a:avLst/>
          </a:prstGeom>
          <a:noFill/>
        </p:spPr>
        <p:txBody>
          <a:bodyPr wrap="square">
            <a:noAutofit/>
          </a:bodyPr>
          <a:lstStyle/>
          <a:p>
            <a:pPr indent="360000"/>
            <a:r>
              <a:rPr lang="pt-BR" sz="2400" b="1" dirty="0">
                <a:solidFill>
                  <a:srgbClr val="FF0000"/>
                </a:solidFill>
              </a:rPr>
              <a:t>“Querido Deus”, orou a mãe, “ninguém está conseguindo me ajudar. Só o Senhor pode me ajudar. Eu realmente preciso da Sua ajuda agora.”</a:t>
            </a:r>
          </a:p>
          <a:p>
            <a:pPr indent="360000"/>
            <a:endParaRPr lang="pt-BR" sz="2400" b="1" dirty="0">
              <a:solidFill>
                <a:srgbClr val="FF0000"/>
              </a:solidFill>
            </a:endParaRPr>
          </a:p>
          <a:p>
            <a:pPr indent="360000"/>
            <a:endParaRPr lang="pt-BR" sz="2400" b="1" dirty="0">
              <a:solidFill>
                <a:srgbClr val="FF0000"/>
              </a:solidFill>
            </a:endParaRPr>
          </a:p>
          <a:p>
            <a:pPr indent="360000"/>
            <a:endParaRPr lang="pt-BR" sz="2400" b="1" dirty="0">
              <a:solidFill>
                <a:srgbClr val="FF0000"/>
              </a:solidFill>
            </a:endParaRPr>
          </a:p>
          <a:p>
            <a:pPr indent="360000"/>
            <a:endParaRPr lang="pt-BR" sz="2400" b="1" dirty="0">
              <a:solidFill>
                <a:srgbClr val="FF0000"/>
              </a:solidFill>
            </a:endParaRPr>
          </a:p>
          <a:p>
            <a:pPr indent="360000"/>
            <a:endParaRPr lang="pt-BR" sz="2400" b="1" dirty="0">
              <a:solidFill>
                <a:srgbClr val="FF0000"/>
              </a:solidFill>
            </a:endParaRPr>
          </a:p>
          <a:p>
            <a:pPr indent="360000"/>
            <a:r>
              <a:rPr lang="pt-BR" sz="2400" b="1" dirty="0">
                <a:solidFill>
                  <a:srgbClr val="FF0000"/>
                </a:solidFill>
              </a:rPr>
              <a:t>Ao abrir os olhos, ela viu um carro amarelo entrando no estacionamento. Os carros de assistência rodoviária costumam ser amarelos. Algumas pessoas até chamam os motoristas de “anjos amarelos” por causa da cor.</a:t>
            </a:r>
          </a:p>
          <a:p>
            <a:pPr indent="360000"/>
            <a:r>
              <a:rPr lang="pt-BR" sz="2400" b="1" dirty="0">
                <a:solidFill>
                  <a:srgbClr val="FF0000"/>
                </a:solidFill>
              </a:rPr>
              <a:t>A mãe ficou muito surpresa. Seria um anjo amarelo? Ela olhou mais de perto. Era mesmo! Era um carro do serviço de assistência rodoviária.</a:t>
            </a:r>
          </a:p>
          <a:p>
            <a:pPr indent="360000"/>
            <a:r>
              <a:rPr lang="pt-BR" sz="2400" b="1" dirty="0">
                <a:solidFill>
                  <a:srgbClr val="FF0000"/>
                </a:solidFill>
              </a:rPr>
              <a:t>Ela correu em direção ao carro amarelo, gritando:</a:t>
            </a:r>
          </a:p>
          <a:p>
            <a:pPr indent="360000"/>
            <a:r>
              <a:rPr lang="pt-BR" sz="2400" b="1" dirty="0">
                <a:solidFill>
                  <a:srgbClr val="FF0000"/>
                </a:solidFill>
              </a:rPr>
              <a:t>– Preciso de ajuda urgente! Minha filha está trancada no carro!</a:t>
            </a:r>
          </a:p>
          <a:p>
            <a:pPr indent="360000"/>
            <a:endParaRPr lang="pt-BR" sz="2400" b="1" dirty="0">
              <a:solidFill>
                <a:srgbClr val="FF0000"/>
              </a:solidFill>
            </a:endParaRPr>
          </a:p>
        </p:txBody>
      </p:sp>
      <p:pic>
        <p:nvPicPr>
          <p:cNvPr id="4" name="Imagem 3" descr="ADAC - Wikipedia">
            <a:extLst>
              <a:ext uri="{FF2B5EF4-FFF2-40B4-BE49-F238E27FC236}">
                <a16:creationId xmlns:a16="http://schemas.microsoft.com/office/drawing/2014/main" id="{B17CC247-15E7-1853-E455-B60D9BC0F408}"/>
              </a:ext>
            </a:extLst>
          </p:cNvPr>
          <p:cNvPicPr>
            <a:picLocks noChangeAspect="1"/>
          </p:cNvPicPr>
          <p:nvPr/>
        </p:nvPicPr>
        <p:blipFill>
          <a:blip r:embed="rId2"/>
          <a:stretch>
            <a:fillRect/>
          </a:stretch>
        </p:blipFill>
        <p:spPr>
          <a:xfrm>
            <a:off x="2267744" y="927729"/>
            <a:ext cx="3456384" cy="2046179"/>
          </a:xfrm>
          <a:prstGeom prst="rect">
            <a:avLst/>
          </a:prstGeom>
        </p:spPr>
      </p:pic>
    </p:spTree>
    <p:extLst>
      <p:ext uri="{BB962C8B-B14F-4D97-AF65-F5344CB8AC3E}">
        <p14:creationId xmlns:p14="http://schemas.microsoft.com/office/powerpoint/2010/main" val="28714713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A27FD-0ABD-E2DD-6D0A-12F45CA28D56}"/>
            </a:ext>
          </a:extLst>
        </p:cNvPr>
        <p:cNvGrpSpPr/>
        <p:nvPr/>
      </p:nvGrpSpPr>
      <p:grpSpPr>
        <a:xfrm>
          <a:off x="0" y="0"/>
          <a:ext cx="0" cy="0"/>
          <a:chOff x="0" y="0"/>
          <a:chExt cx="0" cy="0"/>
        </a:xfrm>
      </p:grpSpPr>
      <p:sp>
        <p:nvSpPr>
          <p:cNvPr id="37" name="CaixaDeTexto 36">
            <a:extLst>
              <a:ext uri="{FF2B5EF4-FFF2-40B4-BE49-F238E27FC236}">
                <a16:creationId xmlns:a16="http://schemas.microsoft.com/office/drawing/2014/main" id="{2FDC8FC7-9191-8DB5-3AFA-C73DAA7B7F6B}"/>
              </a:ext>
            </a:extLst>
          </p:cNvPr>
          <p:cNvSpPr txBox="1"/>
          <p:nvPr/>
        </p:nvSpPr>
        <p:spPr>
          <a:xfrm>
            <a:off x="107505" y="44624"/>
            <a:ext cx="9036495" cy="6768752"/>
          </a:xfrm>
          <a:prstGeom prst="rect">
            <a:avLst/>
          </a:prstGeom>
          <a:noFill/>
        </p:spPr>
        <p:txBody>
          <a:bodyPr wrap="square">
            <a:noAutofit/>
          </a:bodyPr>
          <a:lstStyle/>
          <a:p>
            <a:pPr indent="360000"/>
            <a:r>
              <a:rPr lang="pt-BR" sz="2400" b="1" dirty="0">
                <a:solidFill>
                  <a:srgbClr val="FF0000"/>
                </a:solidFill>
              </a:rPr>
              <a:t>Um homem saltou do carro amarelo, pegou alguns equipamentos do porta-malas e correu até lá. Em poucos instantes, destrancou o carro e libertou </a:t>
            </a:r>
            <a:r>
              <a:rPr lang="pt-BR" sz="2400" b="1" dirty="0" err="1">
                <a:solidFill>
                  <a:srgbClr val="FF0000"/>
                </a:solidFill>
              </a:rPr>
              <a:t>Tamia</a:t>
            </a:r>
            <a:r>
              <a:rPr lang="pt-BR" sz="2400" b="1" dirty="0">
                <a:solidFill>
                  <a:srgbClr val="FF0000"/>
                </a:solidFill>
              </a:rPr>
              <a:t>.</a:t>
            </a:r>
          </a:p>
          <a:p>
            <a:pPr indent="360000"/>
            <a:endParaRPr lang="pt-BR" sz="2400" b="1" dirty="0">
              <a:solidFill>
                <a:srgbClr val="FF0000"/>
              </a:solidFill>
            </a:endParaRPr>
          </a:p>
          <a:p>
            <a:pPr indent="360000"/>
            <a:endParaRPr lang="pt-BR" sz="2400" b="1" dirty="0">
              <a:solidFill>
                <a:srgbClr val="FF0000"/>
              </a:solidFill>
            </a:endParaRPr>
          </a:p>
          <a:p>
            <a:pPr indent="360000"/>
            <a:endParaRPr lang="pt-BR" sz="2400" b="1" dirty="0">
              <a:solidFill>
                <a:srgbClr val="FF0000"/>
              </a:solidFill>
            </a:endParaRPr>
          </a:p>
          <a:p>
            <a:pPr indent="360000"/>
            <a:endParaRPr lang="pt-BR" sz="2400" b="1" dirty="0">
              <a:solidFill>
                <a:srgbClr val="FF0000"/>
              </a:solidFill>
            </a:endParaRPr>
          </a:p>
          <a:p>
            <a:pPr indent="360000"/>
            <a:endParaRPr lang="pt-BR" sz="2400" b="1" dirty="0">
              <a:solidFill>
                <a:srgbClr val="FF0000"/>
              </a:solidFill>
            </a:endParaRPr>
          </a:p>
          <a:p>
            <a:pPr indent="360000"/>
            <a:r>
              <a:rPr lang="pt-BR" sz="2400" b="1" dirty="0">
                <a:solidFill>
                  <a:srgbClr val="FF0000"/>
                </a:solidFill>
              </a:rPr>
              <a:t>A menina ficou calma e feliz ao ver a mãe, e a mãe ficou muito feliz ao ver sua bebê. </a:t>
            </a:r>
          </a:p>
          <a:p>
            <a:pPr indent="360000"/>
            <a:r>
              <a:rPr lang="pt-BR" sz="2400" b="1" dirty="0">
                <a:solidFill>
                  <a:srgbClr val="FF0000"/>
                </a:solidFill>
              </a:rPr>
              <a:t>Foi então que o homem disse à mãe: </a:t>
            </a:r>
          </a:p>
          <a:p>
            <a:pPr indent="360000"/>
            <a:r>
              <a:rPr lang="pt-BR" sz="2400" b="1" dirty="0">
                <a:solidFill>
                  <a:srgbClr val="FF0000"/>
                </a:solidFill>
              </a:rPr>
              <a:t>– Eu só parei aqui para comprar um sanduíche. Estava indo ajudar outra pessoa. </a:t>
            </a:r>
          </a:p>
          <a:p>
            <a:pPr indent="360000"/>
            <a:r>
              <a:rPr lang="pt-BR" sz="2400" b="1" dirty="0">
                <a:solidFill>
                  <a:srgbClr val="FF0000"/>
                </a:solidFill>
              </a:rPr>
              <a:t>O homem pensava que a única razão pela qual havia parado no supermercado era para comer um sanduíche. Mas a mãe sabia que Deus o tinha enviado até ali para resgatar </a:t>
            </a:r>
            <a:r>
              <a:rPr lang="pt-BR" sz="2400" b="1" dirty="0" err="1">
                <a:solidFill>
                  <a:srgbClr val="FF0000"/>
                </a:solidFill>
              </a:rPr>
              <a:t>Tamia</a:t>
            </a:r>
            <a:r>
              <a:rPr lang="pt-BR" sz="2400" b="1" dirty="0">
                <a:solidFill>
                  <a:srgbClr val="FF0000"/>
                </a:solidFill>
              </a:rPr>
              <a:t>. </a:t>
            </a:r>
          </a:p>
          <a:p>
            <a:pPr indent="360000"/>
            <a:r>
              <a:rPr lang="pt-BR" sz="2400" b="1" dirty="0">
                <a:solidFill>
                  <a:srgbClr val="FF0000"/>
                </a:solidFill>
              </a:rPr>
              <a:t>– Você realmente foi um anjo amarelo hoje – disse a mãe, sorrindo para o homem.  </a:t>
            </a:r>
          </a:p>
          <a:p>
            <a:pPr indent="360000"/>
            <a:r>
              <a:rPr lang="pt-BR" sz="2400" b="1" dirty="0">
                <a:solidFill>
                  <a:srgbClr val="FF0000"/>
                </a:solidFill>
              </a:rPr>
              <a:t> </a:t>
            </a:r>
          </a:p>
          <a:p>
            <a:pPr indent="360000"/>
            <a:r>
              <a:rPr lang="pt-BR" sz="2400" b="1" dirty="0">
                <a:solidFill>
                  <a:srgbClr val="FF0000"/>
                </a:solidFill>
              </a:rPr>
              <a:t> </a:t>
            </a:r>
          </a:p>
          <a:p>
            <a:pPr indent="360000"/>
            <a:endParaRPr lang="pt-BR" sz="2400" b="1" dirty="0">
              <a:solidFill>
                <a:srgbClr val="FF0000"/>
              </a:solidFill>
            </a:endParaRPr>
          </a:p>
          <a:p>
            <a:pPr indent="360000"/>
            <a:endParaRPr lang="pt-BR" sz="2400" b="1" dirty="0">
              <a:solidFill>
                <a:srgbClr val="FF0000"/>
              </a:solidFill>
            </a:endParaRPr>
          </a:p>
        </p:txBody>
      </p:sp>
      <p:pic>
        <p:nvPicPr>
          <p:cNvPr id="4" name="Imagem 3">
            <a:extLst>
              <a:ext uri="{FF2B5EF4-FFF2-40B4-BE49-F238E27FC236}">
                <a16:creationId xmlns:a16="http://schemas.microsoft.com/office/drawing/2014/main" id="{EB0A9043-1FA9-7C6E-D17D-BA09B17350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1880" y="836712"/>
            <a:ext cx="3924300" cy="2209800"/>
          </a:xfrm>
          <a:prstGeom prst="rect">
            <a:avLst/>
          </a:prstGeom>
        </p:spPr>
      </p:pic>
    </p:spTree>
    <p:extLst>
      <p:ext uri="{BB962C8B-B14F-4D97-AF65-F5344CB8AC3E}">
        <p14:creationId xmlns:p14="http://schemas.microsoft.com/office/powerpoint/2010/main" val="3369146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Espaço Reservado para Texto 12">
            <a:extLst>
              <a:ext uri="{FF2B5EF4-FFF2-40B4-BE49-F238E27FC236}">
                <a16:creationId xmlns:a16="http://schemas.microsoft.com/office/drawing/2014/main" id="{D787DDF2-93C9-4AEC-99B7-0C53449DE50A}"/>
              </a:ext>
            </a:extLst>
          </p:cNvPr>
          <p:cNvSpPr>
            <a:spLocks noGrp="1"/>
          </p:cNvSpPr>
          <p:nvPr>
            <p:ph type="body" sz="quarter" idx="13"/>
          </p:nvPr>
        </p:nvSpPr>
        <p:spPr>
          <a:xfrm>
            <a:off x="179387" y="44624"/>
            <a:ext cx="8785225" cy="2231851"/>
          </a:xfrm>
        </p:spPr>
        <p:txBody>
          <a:bodyPr anchor="ctr" anchorCtr="0"/>
          <a:lstStyle/>
          <a:p>
            <a:pPr indent="360000"/>
            <a:r>
              <a:rPr lang="pt-BR" dirty="0"/>
              <a:t>Agradecemos a você suas ofertas deste trimestre, que ajudarão crianças na Europa a aprender sobre o Deus que responde às orações. Atualmente, </a:t>
            </a:r>
            <a:r>
              <a:rPr lang="pt-BR" dirty="0" err="1"/>
              <a:t>Tamia</a:t>
            </a:r>
            <a:r>
              <a:rPr lang="pt-BR" dirty="0"/>
              <a:t> está com 12 anos e sua mãe ensina às crianças a importância da oração em </a:t>
            </a:r>
            <a:r>
              <a:rPr lang="pt-BR" dirty="0" err="1"/>
              <a:t>Bogenhofen</a:t>
            </a:r>
            <a:r>
              <a:rPr lang="pt-BR" dirty="0"/>
              <a:t>, uma Escola Adventista que recebeu parte de uma oferta feita anteriormente. Agradecemos por você planejar uma oferta generosa neste trimestre.</a:t>
            </a:r>
          </a:p>
        </p:txBody>
      </p:sp>
      <p:sp>
        <p:nvSpPr>
          <p:cNvPr id="9" name="AutoShape 2">
            <a:extLst>
              <a:ext uri="{FF2B5EF4-FFF2-40B4-BE49-F238E27FC236}">
                <a16:creationId xmlns:a16="http://schemas.microsoft.com/office/drawing/2014/main" id="{0059638F-CD39-04C7-39F6-EED4A7BEB32D}"/>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6" name="Espaço Reservado para Imagem 5">
            <a:extLst>
              <a:ext uri="{FF2B5EF4-FFF2-40B4-BE49-F238E27FC236}">
                <a16:creationId xmlns:a16="http://schemas.microsoft.com/office/drawing/2014/main" id="{969FA5A5-D56D-5F6B-7460-C23B2F1D969A}"/>
              </a:ext>
            </a:extLst>
          </p:cNvPr>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25016" b="25016"/>
          <a:stretch>
            <a:fillRect/>
          </a:stretch>
        </p:blipFill>
        <p:spPr>
          <a:prstGeom prst="rect">
            <a:avLst/>
          </a:prstGeom>
        </p:spPr>
      </p:pic>
    </p:spTree>
    <p:extLst>
      <p:ext uri="{BB962C8B-B14F-4D97-AF65-F5344CB8AC3E}">
        <p14:creationId xmlns:p14="http://schemas.microsoft.com/office/powerpoint/2010/main" val="3062666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Espaço Reservado para Texto 1">
            <a:extLst>
              <a:ext uri="{FF2B5EF4-FFF2-40B4-BE49-F238E27FC236}">
                <a16:creationId xmlns:a16="http://schemas.microsoft.com/office/drawing/2014/main" id="{4B07FA4B-25A3-4141-0E26-8709339C26B1}"/>
              </a:ext>
            </a:extLst>
          </p:cNvPr>
          <p:cNvSpPr>
            <a:spLocks noGrp="1"/>
          </p:cNvSpPr>
          <p:nvPr>
            <p:ph type="body" sz="quarter" idx="10"/>
          </p:nvPr>
        </p:nvSpPr>
        <p:spPr>
          <a:xfrm>
            <a:off x="71996" y="679578"/>
            <a:ext cx="2959200" cy="4405606"/>
          </a:xfrm>
          <a:prstGeom prst="rect">
            <a:avLst/>
          </a:prstGeom>
        </p:spPr>
        <p:txBody>
          <a:bodyPr/>
          <a:lstStyle/>
          <a:p>
            <a:pPr indent="360000"/>
            <a:r>
              <a:rPr lang="pt-BR" dirty="0">
                <a:solidFill>
                  <a:srgbClr val="1F1F1F"/>
                </a:solidFill>
                <a:latin typeface="inherit"/>
              </a:rPr>
              <a:t>Na Espanha, o futebol é muito popular. As cidades são cheias de casa coloridas, praças e fontes onde as crianças brincam juntas. Os espanhóis são amigáveis, gostam de conversar e rir, e apreciam passar tempo com a família. Assim como em muitos países da Divisão Intereuropeia, na Espanha é muito fácil ter acesso à Bíblia. As pessoas podem comprá-la a preços acessíveis em livrarias ou lê-la gratuitamente em aplicativos ou on-line.</a:t>
            </a:r>
          </a:p>
        </p:txBody>
      </p:sp>
      <p:sp>
        <p:nvSpPr>
          <p:cNvPr id="17" name="Espaço Reservado para Texto 3">
            <a:extLst>
              <a:ext uri="{FF2B5EF4-FFF2-40B4-BE49-F238E27FC236}">
                <a16:creationId xmlns:a16="http://schemas.microsoft.com/office/drawing/2014/main" id="{95B64FDC-3A1D-7ADB-1399-86BE44FDC36D}"/>
              </a:ext>
            </a:extLst>
          </p:cNvPr>
          <p:cNvSpPr>
            <a:spLocks noGrp="1"/>
          </p:cNvSpPr>
          <p:nvPr>
            <p:ph type="body" sz="quarter" idx="12"/>
          </p:nvPr>
        </p:nvSpPr>
        <p:spPr>
          <a:xfrm>
            <a:off x="34924" y="116631"/>
            <a:ext cx="864667" cy="491697"/>
          </a:xfrm>
        </p:spPr>
        <p:txBody>
          <a:bodyPr/>
          <a:lstStyle/>
          <a:p>
            <a:r>
              <a:rPr lang="pt-BR" dirty="0"/>
              <a:t>S07</a:t>
            </a:r>
          </a:p>
        </p:txBody>
      </p:sp>
      <p:pic>
        <p:nvPicPr>
          <p:cNvPr id="18" name="Imagem 17">
            <a:extLst>
              <a:ext uri="{FF2B5EF4-FFF2-40B4-BE49-F238E27FC236}">
                <a16:creationId xmlns:a16="http://schemas.microsoft.com/office/drawing/2014/main" id="{5E1A540F-24BC-6864-E401-B041B78880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9632" y="5805264"/>
            <a:ext cx="1396057" cy="941636"/>
          </a:xfrm>
          <a:prstGeom prst="rect">
            <a:avLst/>
          </a:prstGeom>
        </p:spPr>
      </p:pic>
      <p:sp>
        <p:nvSpPr>
          <p:cNvPr id="19" name="Retângulo 18">
            <a:extLst>
              <a:ext uri="{FF2B5EF4-FFF2-40B4-BE49-F238E27FC236}">
                <a16:creationId xmlns:a16="http://schemas.microsoft.com/office/drawing/2014/main" id="{FAC51F7C-2C9B-D597-3A9E-F0DE65355797}"/>
              </a:ext>
            </a:extLst>
          </p:cNvPr>
          <p:cNvSpPr/>
          <p:nvPr/>
        </p:nvSpPr>
        <p:spPr>
          <a:xfrm>
            <a:off x="-7811" y="5952046"/>
            <a:ext cx="1267443"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ysClr val="windowText" lastClr="000000"/>
                </a:solidFill>
              </a:rPr>
              <a:t>Bandeira  da Espanha</a:t>
            </a:r>
          </a:p>
        </p:txBody>
      </p:sp>
      <p:pic>
        <p:nvPicPr>
          <p:cNvPr id="20" name="Imagem 19" descr="Bíblia Espanhol com Ref. &amp; Mapas (Reina Valera) - Luxo Preta | Amazon.com.br">
            <a:extLst>
              <a:ext uri="{FF2B5EF4-FFF2-40B4-BE49-F238E27FC236}">
                <a16:creationId xmlns:a16="http://schemas.microsoft.com/office/drawing/2014/main" id="{D9AB41A5-A14C-EE64-7A03-BA0F27CF6E16}"/>
              </a:ext>
            </a:extLst>
          </p:cNvPr>
          <p:cNvPicPr>
            <a:picLocks noChangeAspect="1"/>
          </p:cNvPicPr>
          <p:nvPr/>
        </p:nvPicPr>
        <p:blipFill>
          <a:blip r:embed="rId3">
            <a:clrChange>
              <a:clrFrom>
                <a:srgbClr val="FDFDFD"/>
              </a:clrFrom>
              <a:clrTo>
                <a:srgbClr val="FDFDFD">
                  <a:alpha val="0"/>
                </a:srgbClr>
              </a:clrTo>
            </a:clrChange>
          </a:blip>
          <a:stretch>
            <a:fillRect/>
          </a:stretch>
        </p:blipFill>
        <p:spPr>
          <a:xfrm>
            <a:off x="3203848" y="764704"/>
            <a:ext cx="1816808" cy="2825518"/>
          </a:xfrm>
          <a:prstGeom prst="rect">
            <a:avLst/>
          </a:prstGeom>
        </p:spPr>
      </p:pic>
      <p:pic>
        <p:nvPicPr>
          <p:cNvPr id="21" name="Imagem 20" descr="‘Obrigada a ficar em 1º’: O que seu grupo revela sobre a Espanha na Copa do Mundo 2026">
            <a:extLst>
              <a:ext uri="{FF2B5EF4-FFF2-40B4-BE49-F238E27FC236}">
                <a16:creationId xmlns:a16="http://schemas.microsoft.com/office/drawing/2014/main" id="{9B279F01-68BE-A50F-921E-FB9E7EB3C0EB}"/>
              </a:ext>
            </a:extLst>
          </p:cNvPr>
          <p:cNvPicPr>
            <a:picLocks noChangeAspect="1"/>
          </p:cNvPicPr>
          <p:nvPr/>
        </p:nvPicPr>
        <p:blipFill>
          <a:blip r:embed="rId4"/>
          <a:stretch>
            <a:fillRect/>
          </a:stretch>
        </p:blipFill>
        <p:spPr>
          <a:xfrm>
            <a:off x="3915242" y="4077072"/>
            <a:ext cx="4041134" cy="2695405"/>
          </a:xfrm>
          <a:prstGeom prst="rect">
            <a:avLst/>
          </a:prstGeom>
        </p:spPr>
      </p:pic>
      <p:sp>
        <p:nvSpPr>
          <p:cNvPr id="22" name="Retângulo 21">
            <a:extLst>
              <a:ext uri="{FF2B5EF4-FFF2-40B4-BE49-F238E27FC236}">
                <a16:creationId xmlns:a16="http://schemas.microsoft.com/office/drawing/2014/main" id="{5ECA8FF1-B66C-9680-6075-101103DC5B0D}"/>
              </a:ext>
            </a:extLst>
          </p:cNvPr>
          <p:cNvSpPr/>
          <p:nvPr/>
        </p:nvSpPr>
        <p:spPr>
          <a:xfrm>
            <a:off x="3915241" y="6381327"/>
            <a:ext cx="4041134" cy="365957"/>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ysClr val="windowText" lastClr="000000"/>
                </a:solidFill>
              </a:rPr>
              <a:t>Seleção espanhola de Futebol</a:t>
            </a:r>
          </a:p>
        </p:txBody>
      </p:sp>
      <p:pic>
        <p:nvPicPr>
          <p:cNvPr id="23" name="Imagem 22" descr="Inauguración Iglesia Adventista de Sevilla - Revista Adventista de España">
            <a:extLst>
              <a:ext uri="{FF2B5EF4-FFF2-40B4-BE49-F238E27FC236}">
                <a16:creationId xmlns:a16="http://schemas.microsoft.com/office/drawing/2014/main" id="{B840B4C7-EC32-37FA-63CB-EE60384F070C}"/>
              </a:ext>
            </a:extLst>
          </p:cNvPr>
          <p:cNvPicPr>
            <a:picLocks noChangeAspect="1"/>
          </p:cNvPicPr>
          <p:nvPr/>
        </p:nvPicPr>
        <p:blipFill>
          <a:blip r:embed="rId5"/>
          <a:stretch>
            <a:fillRect/>
          </a:stretch>
        </p:blipFill>
        <p:spPr>
          <a:xfrm>
            <a:off x="5193308" y="1109636"/>
            <a:ext cx="3878633" cy="2724011"/>
          </a:xfrm>
          <a:prstGeom prst="rect">
            <a:avLst/>
          </a:prstGeom>
        </p:spPr>
      </p:pic>
      <p:sp>
        <p:nvSpPr>
          <p:cNvPr id="27" name="Retângulo 26">
            <a:extLst>
              <a:ext uri="{FF2B5EF4-FFF2-40B4-BE49-F238E27FC236}">
                <a16:creationId xmlns:a16="http://schemas.microsoft.com/office/drawing/2014/main" id="{B2776965-4D55-4B02-CB95-6689C649B570}"/>
              </a:ext>
            </a:extLst>
          </p:cNvPr>
          <p:cNvSpPr/>
          <p:nvPr/>
        </p:nvSpPr>
        <p:spPr>
          <a:xfrm>
            <a:off x="5189504" y="1109636"/>
            <a:ext cx="3878633" cy="519164"/>
          </a:xfrm>
          <a:prstGeom prst="rect">
            <a:avLst/>
          </a:prstGeom>
          <a:solidFill>
            <a:schemeClr val="bg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ysClr val="windowText" lastClr="000000"/>
                </a:solidFill>
              </a:rPr>
              <a:t>Inauguração igreja em Sevilha (Espanha)</a:t>
            </a:r>
          </a:p>
        </p:txBody>
      </p:sp>
    </p:spTree>
    <p:extLst>
      <p:ext uri="{BB962C8B-B14F-4D97-AF65-F5344CB8AC3E}">
        <p14:creationId xmlns:p14="http://schemas.microsoft.com/office/powerpoint/2010/main" val="10897043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9">
            <a:extLst>
              <a:ext uri="{FF2B5EF4-FFF2-40B4-BE49-F238E27FC236}">
                <a16:creationId xmlns:a16="http://schemas.microsoft.com/office/drawing/2014/main" id="{E073DE27-2432-399E-58ED-168DBD90A206}"/>
              </a:ext>
            </a:extLst>
          </p:cNvPr>
          <p:cNvSpPr>
            <a:spLocks noGrp="1"/>
          </p:cNvSpPr>
          <p:nvPr>
            <p:ph type="body" sz="quarter" idx="10"/>
          </p:nvPr>
        </p:nvSpPr>
        <p:spPr>
          <a:xfrm>
            <a:off x="71996" y="679578"/>
            <a:ext cx="3419884" cy="6120000"/>
          </a:xfrm>
        </p:spPr>
        <p:txBody>
          <a:bodyPr/>
          <a:lstStyle/>
          <a:p>
            <a:pPr indent="360000"/>
            <a:r>
              <a:rPr lang="pt-PT" dirty="0"/>
              <a:t>Em 1895, o missionário L. R. Conradi realizou o primeiro batismo adventista na Áustria-Hungria, em Klausenburg (atual Romênia).</a:t>
            </a:r>
          </a:p>
          <a:p>
            <a:pPr indent="360000"/>
            <a:r>
              <a:rPr lang="pt-PT" dirty="0"/>
              <a:t>A primeira igreja adventista foi fundada em Ratzersdorf, Áustria, em 1903, por L. Mathe, um pastor germano-americano.</a:t>
            </a:r>
          </a:p>
          <a:p>
            <a:pPr indent="360000"/>
            <a:r>
              <a:rPr lang="pt-PT" dirty="0"/>
              <a:t>A vida de Mathe foi ameaçada em diversas ocasiões por cristãos locais, então ele se mudou para a vizinha Viena, onde realizou o primeiro batismo adventista na Áustria em 1º de julho de 1903.</a:t>
            </a:r>
          </a:p>
          <a:p>
            <a:pPr indent="360000"/>
            <a:r>
              <a:rPr lang="pt-PT" dirty="0"/>
              <a:t>Em 1909, o primeiro pastor adventista austríaco nativo, Franz Gruber, foi ordenado em Viena. A igreja se empenhou em treinar missionários locais, pois pastores estrangeiros corriam o risco constante de serem deportados por "perturbar a paz".</a:t>
            </a:r>
            <a:endParaRPr lang="pt-BR" dirty="0"/>
          </a:p>
          <a:p>
            <a:endParaRPr lang="pt-BR" dirty="0"/>
          </a:p>
        </p:txBody>
      </p:sp>
      <p:pic>
        <p:nvPicPr>
          <p:cNvPr id="3" name="Imagem 2">
            <a:extLst>
              <a:ext uri="{FF2B5EF4-FFF2-40B4-BE49-F238E27FC236}">
                <a16:creationId xmlns:a16="http://schemas.microsoft.com/office/drawing/2014/main" id="{7D03B9E5-6C6E-3E13-9EB6-1B17DBE9D7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13106" y="1484784"/>
            <a:ext cx="1390675" cy="1058574"/>
          </a:xfrm>
          <a:prstGeom prst="rect">
            <a:avLst/>
          </a:prstGeom>
          <a:ln w="25400">
            <a:solidFill>
              <a:schemeClr val="tx1"/>
            </a:solidFill>
          </a:ln>
        </p:spPr>
      </p:pic>
      <p:sp>
        <p:nvSpPr>
          <p:cNvPr id="4" name="Retângulo 3">
            <a:extLst>
              <a:ext uri="{FF2B5EF4-FFF2-40B4-BE49-F238E27FC236}">
                <a16:creationId xmlns:a16="http://schemas.microsoft.com/office/drawing/2014/main" id="{F446BF8E-54B6-3D32-CC40-CAE0B4490E96}"/>
              </a:ext>
            </a:extLst>
          </p:cNvPr>
          <p:cNvSpPr/>
          <p:nvPr/>
        </p:nvSpPr>
        <p:spPr>
          <a:xfrm>
            <a:off x="6367848" y="1925199"/>
            <a:ext cx="1279764"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ysClr val="windowText" lastClr="000000"/>
                </a:solidFill>
              </a:rPr>
              <a:t>Bandeira  da Áustria</a:t>
            </a:r>
          </a:p>
        </p:txBody>
      </p:sp>
      <p:pic>
        <p:nvPicPr>
          <p:cNvPr id="5" name="Imagem 4">
            <a:extLst>
              <a:ext uri="{FF2B5EF4-FFF2-40B4-BE49-F238E27FC236}">
                <a16:creationId xmlns:a16="http://schemas.microsoft.com/office/drawing/2014/main" id="{46655755-49D2-DBB7-A067-62B7312911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0340" y="750789"/>
            <a:ext cx="2608593" cy="2928739"/>
          </a:xfrm>
          <a:prstGeom prst="rect">
            <a:avLst/>
          </a:prstGeom>
        </p:spPr>
      </p:pic>
      <p:sp>
        <p:nvSpPr>
          <p:cNvPr id="6" name="CaixaDeTexto 5">
            <a:extLst>
              <a:ext uri="{FF2B5EF4-FFF2-40B4-BE49-F238E27FC236}">
                <a16:creationId xmlns:a16="http://schemas.microsoft.com/office/drawing/2014/main" id="{D691EF2A-D36B-6E17-A0BA-955FB73A16AF}"/>
              </a:ext>
            </a:extLst>
          </p:cNvPr>
          <p:cNvSpPr txBox="1"/>
          <p:nvPr/>
        </p:nvSpPr>
        <p:spPr>
          <a:xfrm>
            <a:off x="3655149" y="3284984"/>
            <a:ext cx="2603784" cy="369332"/>
          </a:xfrm>
          <a:prstGeom prst="rect">
            <a:avLst/>
          </a:prstGeom>
          <a:solidFill>
            <a:schemeClr val="bg1">
              <a:alpha val="48000"/>
            </a:schemeClr>
          </a:solidFill>
        </p:spPr>
        <p:txBody>
          <a:bodyPr wrap="square">
            <a:spAutoFit/>
          </a:bodyPr>
          <a:lstStyle/>
          <a:p>
            <a:pPr algn="ctr"/>
            <a:r>
              <a:rPr lang="pt-PT" b="1" dirty="0"/>
              <a:t>L. R. Conradi</a:t>
            </a:r>
            <a:endParaRPr lang="pt-BR" b="1" dirty="0"/>
          </a:p>
        </p:txBody>
      </p:sp>
      <p:pic>
        <p:nvPicPr>
          <p:cNvPr id="7" name="Imagem 6" descr="Regenradar für Ratzersdorf an der Traisen - Bis zu 2 Stunden Vorhersage für  Ratzersdorf an der Traisen und Umgebung">
            <a:extLst>
              <a:ext uri="{FF2B5EF4-FFF2-40B4-BE49-F238E27FC236}">
                <a16:creationId xmlns:a16="http://schemas.microsoft.com/office/drawing/2014/main" id="{1A143F49-C0DC-6A6A-2664-2926C7D08B5B}"/>
              </a:ext>
            </a:extLst>
          </p:cNvPr>
          <p:cNvPicPr>
            <a:picLocks noChangeAspect="1"/>
          </p:cNvPicPr>
          <p:nvPr/>
        </p:nvPicPr>
        <p:blipFill>
          <a:blip r:embed="rId4"/>
          <a:stretch>
            <a:fillRect/>
          </a:stretch>
        </p:blipFill>
        <p:spPr>
          <a:xfrm>
            <a:off x="3779912" y="4057334"/>
            <a:ext cx="5223869" cy="2611935"/>
          </a:xfrm>
          <a:prstGeom prst="rect">
            <a:avLst/>
          </a:prstGeom>
        </p:spPr>
      </p:pic>
    </p:spTree>
    <p:extLst>
      <p:ext uri="{BB962C8B-B14F-4D97-AF65-F5344CB8AC3E}">
        <p14:creationId xmlns:p14="http://schemas.microsoft.com/office/powerpoint/2010/main" val="9185996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9">
            <a:extLst>
              <a:ext uri="{FF2B5EF4-FFF2-40B4-BE49-F238E27FC236}">
                <a16:creationId xmlns:a16="http://schemas.microsoft.com/office/drawing/2014/main" id="{447FA664-F61F-DF0E-029C-A9531AAEDD98}"/>
              </a:ext>
            </a:extLst>
          </p:cNvPr>
          <p:cNvSpPr>
            <a:spLocks noGrp="1"/>
          </p:cNvSpPr>
          <p:nvPr>
            <p:ph type="body" sz="quarter" idx="10"/>
          </p:nvPr>
        </p:nvSpPr>
        <p:spPr>
          <a:xfrm>
            <a:off x="135062" y="1111626"/>
            <a:ext cx="2959200" cy="4333598"/>
          </a:xfrm>
        </p:spPr>
        <p:txBody>
          <a:bodyPr/>
          <a:lstStyle/>
          <a:p>
            <a:pPr algn="ctr">
              <a:defRPr/>
            </a:pPr>
            <a:r>
              <a:rPr lang="pt-PT" sz="1400" b="1" dirty="0">
                <a:solidFill>
                  <a:srgbClr val="FF0000"/>
                </a:solidFill>
                <a:latin typeface="Comic Sans MS" panose="030F0702030302020204" pitchFamily="66" charset="0"/>
              </a:rPr>
              <a:t>Marmota</a:t>
            </a:r>
          </a:p>
          <a:p>
            <a:pPr algn="ctr">
              <a:defRPr/>
            </a:pPr>
            <a:endParaRPr lang="pt-BR" sz="1400" b="1" dirty="0">
              <a:solidFill>
                <a:srgbClr val="FF0000"/>
              </a:solidFill>
              <a:cs typeface="Arial" charset="0"/>
            </a:endParaRPr>
          </a:p>
          <a:p>
            <a:pPr marL="285750" indent="-285750" algn="just">
              <a:buFont typeface="Wingdings" panose="05000000000000000000" pitchFamily="2" charset="2"/>
              <a:buChar char="Ø"/>
              <a:defRPr/>
            </a:pPr>
            <a:r>
              <a:rPr lang="pt-BR" sz="1200" dirty="0">
                <a:latin typeface="Comic Sans MS" panose="030F0702030302020204" pitchFamily="66" charset="0"/>
              </a:rPr>
              <a:t>A </a:t>
            </a:r>
            <a:r>
              <a:rPr lang="pt-BR" sz="1200" b="1" dirty="0">
                <a:latin typeface="Comic Sans MS" panose="030F0702030302020204" pitchFamily="66" charset="0"/>
              </a:rPr>
              <a:t>marmota</a:t>
            </a:r>
            <a:r>
              <a:rPr lang="pt-BR" sz="1200" dirty="0">
                <a:latin typeface="Comic Sans MS" panose="030F0702030302020204" pitchFamily="66" charset="0"/>
              </a:rPr>
              <a:t> é o maior animal da família dos esquilos e, como eles, é um roedor. </a:t>
            </a:r>
          </a:p>
          <a:p>
            <a:pPr marL="285750" indent="-285750" algn="just">
              <a:buFont typeface="Wingdings" panose="05000000000000000000" pitchFamily="2" charset="2"/>
              <a:buChar char="Ø"/>
              <a:defRPr/>
            </a:pPr>
            <a:endParaRPr lang="pt-BR" sz="1200" dirty="0">
              <a:latin typeface="Comic Sans MS" panose="030F0702030302020204" pitchFamily="66" charset="0"/>
            </a:endParaRPr>
          </a:p>
          <a:p>
            <a:pPr marL="285750" indent="-285750" algn="just">
              <a:buFont typeface="Wingdings" panose="05000000000000000000" pitchFamily="2" charset="2"/>
              <a:buChar char="Ø"/>
              <a:defRPr/>
            </a:pPr>
            <a:r>
              <a:rPr lang="pt-BR" sz="1200" dirty="0">
                <a:latin typeface="Comic Sans MS" panose="030F0702030302020204" pitchFamily="66" charset="0"/>
              </a:rPr>
              <a:t>Vivem em várias partes da Europa, inclusive na </a:t>
            </a:r>
            <a:r>
              <a:rPr lang="pt-BR" sz="1200" b="1" dirty="0">
                <a:latin typeface="Comic Sans MS" panose="030F0702030302020204" pitchFamily="66" charset="0"/>
              </a:rPr>
              <a:t>Áustria</a:t>
            </a:r>
            <a:r>
              <a:rPr lang="pt-BR" sz="1200" dirty="0">
                <a:latin typeface="Comic Sans MS" panose="030F0702030302020204" pitchFamily="66" charset="0"/>
              </a:rPr>
              <a:t>;</a:t>
            </a:r>
          </a:p>
          <a:p>
            <a:pPr marL="285750" indent="-285750" algn="just">
              <a:buFont typeface="Wingdings" panose="05000000000000000000" pitchFamily="2" charset="2"/>
              <a:buChar char="Ø"/>
              <a:defRPr/>
            </a:pPr>
            <a:endParaRPr lang="pt-BR" sz="1200" dirty="0">
              <a:latin typeface="Comic Sans MS" panose="030F0702030302020204" pitchFamily="66" charset="0"/>
            </a:endParaRPr>
          </a:p>
          <a:p>
            <a:pPr marL="285750" indent="-285750" algn="just">
              <a:buFont typeface="Wingdings" panose="05000000000000000000" pitchFamily="2" charset="2"/>
              <a:buChar char="Ø"/>
              <a:defRPr/>
            </a:pPr>
            <a:r>
              <a:rPr lang="pt-BR" sz="1200" dirty="0">
                <a:latin typeface="Comic Sans MS" panose="030F0702030302020204" pitchFamily="66" charset="0"/>
              </a:rPr>
              <a:t> A marmota tem corpo volumoso, pelo grosso, orelhas pequenas e caudas curtas. Mede normalmente de 30 a 60 centímetros de comprimento. Pesa entre 3 e 7 quilos;</a:t>
            </a:r>
          </a:p>
          <a:p>
            <a:pPr marL="285750" indent="-285750" algn="just">
              <a:buFont typeface="Wingdings" panose="05000000000000000000" pitchFamily="2" charset="2"/>
              <a:buChar char="Ø"/>
              <a:defRPr/>
            </a:pPr>
            <a:endParaRPr lang="pt-BR" sz="1200" dirty="0">
              <a:latin typeface="Comic Sans MS" panose="030F0702030302020204" pitchFamily="66" charset="0"/>
            </a:endParaRPr>
          </a:p>
          <a:p>
            <a:pPr marL="285750" indent="-285750" algn="just">
              <a:buFont typeface="Wingdings" panose="05000000000000000000" pitchFamily="2" charset="2"/>
              <a:buChar char="Ø"/>
              <a:defRPr/>
            </a:pPr>
            <a:r>
              <a:rPr lang="pt-BR" sz="1200" dirty="0">
                <a:latin typeface="Comic Sans MS" panose="030F0702030302020204" pitchFamily="66" charset="0"/>
              </a:rPr>
              <a:t>Ela cava a terra para fazer sua toca, que é cheia de túneis. O pelo das marmotas pode ser amarelado, avermelhado ou marrom;</a:t>
            </a:r>
          </a:p>
          <a:p>
            <a:pPr algn="just">
              <a:defRPr/>
            </a:pPr>
            <a:endParaRPr lang="pt-BR" sz="1200" dirty="0">
              <a:latin typeface="Comic Sans MS" panose="030F0702030302020204" pitchFamily="66" charset="0"/>
            </a:endParaRPr>
          </a:p>
          <a:p>
            <a:pPr marL="285750" indent="-285750" algn="just">
              <a:buFont typeface="Wingdings" panose="05000000000000000000" pitchFamily="2" charset="2"/>
              <a:buChar char="Ø"/>
              <a:defRPr/>
            </a:pPr>
            <a:r>
              <a:rPr lang="pt-BR" sz="1200" dirty="0">
                <a:latin typeface="Comic Sans MS" panose="030F0702030302020204" pitchFamily="66" charset="0"/>
              </a:rPr>
              <a:t>A marmota se alimenta de grama e de outros vegetais, como frutas e grãos. </a:t>
            </a:r>
            <a:endParaRPr lang="pt-PT" sz="1200" dirty="0">
              <a:latin typeface="Comic Sans MS" panose="030F0702030302020204" pitchFamily="66" charset="0"/>
            </a:endParaRPr>
          </a:p>
          <a:p>
            <a:endParaRPr lang="pt-BR" dirty="0"/>
          </a:p>
        </p:txBody>
      </p:sp>
      <p:sp>
        <p:nvSpPr>
          <p:cNvPr id="5" name="CaixaDeTexto 4">
            <a:extLst>
              <a:ext uri="{FF2B5EF4-FFF2-40B4-BE49-F238E27FC236}">
                <a16:creationId xmlns:a16="http://schemas.microsoft.com/office/drawing/2014/main" id="{881C6B35-AB21-860D-B07C-3B6A6C0466A0}"/>
              </a:ext>
            </a:extLst>
          </p:cNvPr>
          <p:cNvSpPr txBox="1"/>
          <p:nvPr/>
        </p:nvSpPr>
        <p:spPr>
          <a:xfrm>
            <a:off x="703182" y="6293127"/>
            <a:ext cx="1653511" cy="430887"/>
          </a:xfrm>
          <a:prstGeom prst="rect">
            <a:avLst/>
          </a:prstGeom>
          <a:noFill/>
        </p:spPr>
        <p:txBody>
          <a:bodyPr wrap="square" rtlCol="0">
            <a:spAutoFit/>
          </a:bodyPr>
          <a:lstStyle/>
          <a:p>
            <a:pPr algn="ctr"/>
            <a:r>
              <a:rPr lang="pt-BR" sz="1100" b="1" dirty="0"/>
              <a:t>Bandeira da Áustria</a:t>
            </a:r>
          </a:p>
          <a:p>
            <a:pPr algn="ctr"/>
            <a:endParaRPr lang="pt-BR" sz="1100" b="1" dirty="0"/>
          </a:p>
        </p:txBody>
      </p:sp>
      <p:pic>
        <p:nvPicPr>
          <p:cNvPr id="12" name="Picture 16" descr="Resultado de imagem para marmota">
            <a:extLst>
              <a:ext uri="{FF2B5EF4-FFF2-40B4-BE49-F238E27FC236}">
                <a16:creationId xmlns:a16="http://schemas.microsoft.com/office/drawing/2014/main" id="{A3BE2DDB-8118-38BC-F35F-A1F72144BB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81888" y="1111626"/>
            <a:ext cx="2758732" cy="2301253"/>
          </a:xfrm>
          <a:prstGeom prst="rect">
            <a:avLst/>
          </a:prstGeom>
          <a:noFill/>
          <a:extLst>
            <a:ext uri="{909E8E84-426E-40DD-AFC4-6F175D3DCCD1}">
              <a14:hiddenFill xmlns:a14="http://schemas.microsoft.com/office/drawing/2010/main">
                <a:solidFill>
                  <a:srgbClr val="FFFFFF"/>
                </a:solidFill>
              </a14:hiddenFill>
            </a:ext>
          </a:extLst>
        </p:spPr>
      </p:pic>
      <p:sp>
        <p:nvSpPr>
          <p:cNvPr id="13" name="CaixaDeTexto 12">
            <a:extLst>
              <a:ext uri="{FF2B5EF4-FFF2-40B4-BE49-F238E27FC236}">
                <a16:creationId xmlns:a16="http://schemas.microsoft.com/office/drawing/2014/main" id="{6A8B7CBB-2DB3-4926-DD1D-9075A8E2F4FB}"/>
              </a:ext>
            </a:extLst>
          </p:cNvPr>
          <p:cNvSpPr txBox="1"/>
          <p:nvPr/>
        </p:nvSpPr>
        <p:spPr>
          <a:xfrm>
            <a:off x="3474212" y="6293126"/>
            <a:ext cx="2466408" cy="430887"/>
          </a:xfrm>
          <a:prstGeom prst="rect">
            <a:avLst/>
          </a:prstGeom>
          <a:noFill/>
        </p:spPr>
        <p:txBody>
          <a:bodyPr wrap="square" rtlCol="0">
            <a:spAutoFit/>
          </a:bodyPr>
          <a:lstStyle/>
          <a:p>
            <a:pPr algn="ctr"/>
            <a:r>
              <a:rPr lang="pt-BR" sz="1100" b="1" dirty="0" err="1"/>
              <a:t>Matteo</a:t>
            </a:r>
            <a:r>
              <a:rPr lang="pt-BR" sz="1100" b="1" dirty="0"/>
              <a:t> com suas amigas marmotas, </a:t>
            </a:r>
          </a:p>
          <a:p>
            <a:pPr algn="ctr"/>
            <a:r>
              <a:rPr lang="pt-BR" sz="1100" b="1" dirty="0"/>
              <a:t>nos Alpes da Áustria</a:t>
            </a:r>
          </a:p>
        </p:txBody>
      </p:sp>
      <p:pic>
        <p:nvPicPr>
          <p:cNvPr id="14" name="Picture 24" descr="Resultado de imagem para marmota">
            <a:extLst>
              <a:ext uri="{FF2B5EF4-FFF2-40B4-BE49-F238E27FC236}">
                <a16:creationId xmlns:a16="http://schemas.microsoft.com/office/drawing/2014/main" id="{5CB556BC-55D0-0FB3-AA62-25DF444202C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70134" y="4748326"/>
            <a:ext cx="3120233" cy="206907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6" descr="Resultado de imagem para marmota na toca">
            <a:extLst>
              <a:ext uri="{FF2B5EF4-FFF2-40B4-BE49-F238E27FC236}">
                <a16:creationId xmlns:a16="http://schemas.microsoft.com/office/drawing/2014/main" id="{DEB274B5-C050-C959-9AFF-2D2ADA8BBBB4}"/>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9234"/>
          <a:stretch/>
        </p:blipFill>
        <p:spPr bwMode="auto">
          <a:xfrm>
            <a:off x="3173867" y="3817667"/>
            <a:ext cx="3067099" cy="228185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8" descr="Resultado de imagem para marmota">
            <a:extLst>
              <a:ext uri="{FF2B5EF4-FFF2-40B4-BE49-F238E27FC236}">
                <a16:creationId xmlns:a16="http://schemas.microsoft.com/office/drawing/2014/main" id="{FB6D38DC-837D-E0E9-54A4-FE663778D61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70134" y="899887"/>
            <a:ext cx="2564043" cy="1584176"/>
          </a:xfrm>
          <a:prstGeom prst="rect">
            <a:avLst/>
          </a:prstGeom>
          <a:noFill/>
          <a:extLst>
            <a:ext uri="{909E8E84-426E-40DD-AFC4-6F175D3DCCD1}">
              <a14:hiddenFill xmlns:a14="http://schemas.microsoft.com/office/drawing/2010/main">
                <a:solidFill>
                  <a:srgbClr val="FFFFFF"/>
                </a:solidFill>
              </a14:hiddenFill>
            </a:ext>
          </a:extLst>
        </p:spPr>
      </p:pic>
      <p:pic>
        <p:nvPicPr>
          <p:cNvPr id="17" name="Imagem 16">
            <a:extLst>
              <a:ext uri="{FF2B5EF4-FFF2-40B4-BE49-F238E27FC236}">
                <a16:creationId xmlns:a16="http://schemas.microsoft.com/office/drawing/2014/main" id="{E3A70C9D-36F1-AE2A-84BF-7810873E29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34637" y="5693051"/>
            <a:ext cx="990600" cy="600075"/>
          </a:xfrm>
          <a:prstGeom prst="rect">
            <a:avLst/>
          </a:prstGeom>
        </p:spPr>
      </p:pic>
      <p:pic>
        <p:nvPicPr>
          <p:cNvPr id="18" name="Imagem 17">
            <a:extLst>
              <a:ext uri="{FF2B5EF4-FFF2-40B4-BE49-F238E27FC236}">
                <a16:creationId xmlns:a16="http://schemas.microsoft.com/office/drawing/2014/main" id="{E5E666D4-AF02-EB96-58A1-2F06B3E0427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7916" y="2578023"/>
            <a:ext cx="2095500" cy="2095500"/>
          </a:xfrm>
          <a:prstGeom prst="rect">
            <a:avLst/>
          </a:prstGeom>
        </p:spPr>
      </p:pic>
    </p:spTree>
    <p:extLst>
      <p:ext uri="{BB962C8B-B14F-4D97-AF65-F5344CB8AC3E}">
        <p14:creationId xmlns:p14="http://schemas.microsoft.com/office/powerpoint/2010/main" val="4073442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a:extLst>
              <a:ext uri="{FF2B5EF4-FFF2-40B4-BE49-F238E27FC236}">
                <a16:creationId xmlns:a16="http://schemas.microsoft.com/office/drawing/2014/main" id="{FC1FD408-231A-40E3-8D63-2A6F1D0E85CE}"/>
              </a:ext>
            </a:extLst>
          </p:cNvPr>
          <p:cNvSpPr txBox="1"/>
          <p:nvPr/>
        </p:nvSpPr>
        <p:spPr>
          <a:xfrm>
            <a:off x="51618" y="1086643"/>
            <a:ext cx="9092382" cy="1341586"/>
          </a:xfrm>
          <a:prstGeom prst="rect">
            <a:avLst/>
          </a:prstGeom>
          <a:noFill/>
        </p:spPr>
        <p:txBody>
          <a:bodyPr wrap="square">
            <a:spAutoFit/>
          </a:bodyPr>
          <a:lstStyle/>
          <a:p>
            <a:pPr>
              <a:lnSpc>
                <a:spcPct val="107000"/>
              </a:lnSpc>
              <a:spcAft>
                <a:spcPts val="300"/>
              </a:spcAft>
            </a:pPr>
            <a:endParaRPr lang="pt-BR" b="1" dirty="0">
              <a:cs typeface="Times New Roman" panose="02020603050405020304" pitchFamily="18" charset="0"/>
            </a:endParaRPr>
          </a:p>
          <a:p>
            <a:pPr marL="342900" indent="-342900">
              <a:lnSpc>
                <a:spcPct val="107000"/>
              </a:lnSpc>
              <a:spcAft>
                <a:spcPts val="300"/>
              </a:spcAft>
              <a:buFont typeface="Symbol" panose="05050102010706020507" pitchFamily="18" charset="2"/>
              <a:buChar char=""/>
            </a:pPr>
            <a:r>
              <a:rPr lang="pt-BR" b="1" dirty="0">
                <a:cs typeface="Times New Roman" panose="02020603050405020304" pitchFamily="18" charset="0"/>
              </a:rPr>
              <a:t>Mostre a Áustria em um mapa. Em seguida, aponte para Braunau, uma cidade perto da fronteira com a Alemanha, no norte, onde fica </a:t>
            </a:r>
            <a:r>
              <a:rPr lang="pt-BR" b="1" dirty="0" err="1">
                <a:cs typeface="Times New Roman" panose="02020603050405020304" pitchFamily="18" charset="0"/>
              </a:rPr>
              <a:t>Bogenhofen</a:t>
            </a:r>
            <a:r>
              <a:rPr lang="pt-BR" b="1" dirty="0">
                <a:cs typeface="Times New Roman" panose="02020603050405020304" pitchFamily="18" charset="0"/>
              </a:rPr>
              <a:t>. </a:t>
            </a:r>
          </a:p>
          <a:p>
            <a:pPr marL="342900" indent="-342900">
              <a:lnSpc>
                <a:spcPct val="107000"/>
              </a:lnSpc>
              <a:spcAft>
                <a:spcPts val="300"/>
              </a:spcAft>
              <a:buFont typeface="Symbol" panose="05050102010706020507" pitchFamily="18" charset="2"/>
              <a:buChar char=""/>
            </a:pPr>
            <a:endParaRPr lang="pt-BR" b="1" dirty="0">
              <a:cs typeface="Times New Roman" panose="02020603050405020304" pitchFamily="18" charset="0"/>
            </a:endParaRPr>
          </a:p>
        </p:txBody>
      </p:sp>
      <p:pic>
        <p:nvPicPr>
          <p:cNvPr id="5" name="Imagem 4">
            <a:extLst>
              <a:ext uri="{FF2B5EF4-FFF2-40B4-BE49-F238E27FC236}">
                <a16:creationId xmlns:a16="http://schemas.microsoft.com/office/drawing/2014/main" id="{9D97D917-BC34-4309-B8CE-CE93FB6CE888}"/>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064996" y="5697306"/>
            <a:ext cx="1079004" cy="1279995"/>
          </a:xfrm>
          <a:prstGeom prst="rect">
            <a:avLst/>
          </a:prstGeom>
        </p:spPr>
      </p:pic>
      <p:pic>
        <p:nvPicPr>
          <p:cNvPr id="7" name="Imagem 6">
            <a:extLst>
              <a:ext uri="{FF2B5EF4-FFF2-40B4-BE49-F238E27FC236}">
                <a16:creationId xmlns:a16="http://schemas.microsoft.com/office/drawing/2014/main" id="{3AAE92DA-E11A-4EFA-A850-B59D29322259}"/>
              </a:ext>
            </a:extLst>
          </p:cNvPr>
          <p:cNvPicPr>
            <a:picLocks noChangeAspect="1"/>
          </p:cNvPicPr>
          <p:nvPr/>
        </p:nvPicPr>
        <p:blipFill rotWithShape="1">
          <a:blip r:embed="rId3">
            <a:extLst>
              <a:ext uri="{28A0092B-C50C-407E-A947-70E740481C1C}">
                <a14:useLocalDpi xmlns:a14="http://schemas.microsoft.com/office/drawing/2010/main" val="0"/>
              </a:ext>
            </a:extLst>
          </a:blip>
          <a:srcRect l="19135" t="47331" r="74601" b="42114"/>
          <a:stretch/>
        </p:blipFill>
        <p:spPr>
          <a:xfrm>
            <a:off x="7740352" y="6331511"/>
            <a:ext cx="216024" cy="400110"/>
          </a:xfrm>
          <a:prstGeom prst="rect">
            <a:avLst/>
          </a:prstGeom>
          <a:ln w="38100">
            <a:noFill/>
          </a:ln>
        </p:spPr>
      </p:pic>
      <p:sp>
        <p:nvSpPr>
          <p:cNvPr id="8" name="Elipse 7">
            <a:extLst>
              <a:ext uri="{FF2B5EF4-FFF2-40B4-BE49-F238E27FC236}">
                <a16:creationId xmlns:a16="http://schemas.microsoft.com/office/drawing/2014/main" id="{15D60DF7-ABE5-48A3-A63A-80574B38726A}"/>
              </a:ext>
            </a:extLst>
          </p:cNvPr>
          <p:cNvSpPr/>
          <p:nvPr/>
        </p:nvSpPr>
        <p:spPr>
          <a:xfrm flipH="1" flipV="1">
            <a:off x="8028384" y="6309320"/>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spTree>
    <p:extLst>
      <p:ext uri="{BB962C8B-B14F-4D97-AF65-F5344CB8AC3E}">
        <p14:creationId xmlns:p14="http://schemas.microsoft.com/office/powerpoint/2010/main" val="30041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524CE747-CF44-4139-ADB2-F520C65DC5B6}"/>
              </a:ext>
            </a:extLst>
          </p:cNvPr>
          <p:cNvSpPr>
            <a:spLocks noGrp="1"/>
          </p:cNvSpPr>
          <p:nvPr>
            <p:ph type="body" sz="quarter" idx="4294967295"/>
          </p:nvPr>
        </p:nvSpPr>
        <p:spPr>
          <a:xfrm>
            <a:off x="15875" y="0"/>
            <a:ext cx="9109075" cy="666750"/>
          </a:xfrm>
          <a:prstGeom prst="rect">
            <a:avLst/>
          </a:prstGeom>
        </p:spPr>
        <p:txBody>
          <a:bodyPr/>
          <a:lstStyle/>
          <a:p>
            <a:r>
              <a:rPr lang="pt-BR" dirty="0"/>
              <a:t> </a:t>
            </a:r>
          </a:p>
        </p:txBody>
      </p:sp>
      <p:sp>
        <p:nvSpPr>
          <p:cNvPr id="4" name="Retângulo 3">
            <a:extLst>
              <a:ext uri="{FF2B5EF4-FFF2-40B4-BE49-F238E27FC236}">
                <a16:creationId xmlns:a16="http://schemas.microsoft.com/office/drawing/2014/main" id="{2823F78D-78E2-43ED-A138-900780B5FDF6}"/>
              </a:ext>
            </a:extLst>
          </p:cNvPr>
          <p:cNvSpPr>
            <a:spLocks noChangeArrowheads="1"/>
          </p:cNvSpPr>
          <p:nvPr/>
        </p:nvSpPr>
        <p:spPr bwMode="auto">
          <a:xfrm>
            <a:off x="107950" y="4442336"/>
            <a:ext cx="903605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pt-BR" altLang="pt-BR" sz="2400" b="1" dirty="0"/>
              <a:t>Qualquer observação sobre este material entre em contato comigo pelo e-mail:</a:t>
            </a:r>
          </a:p>
          <a:p>
            <a:pPr eaLnBrk="1" hangingPunct="1"/>
            <a:r>
              <a:rPr lang="pt-BR" altLang="pt-BR" sz="2400" b="1" dirty="0">
                <a:solidFill>
                  <a:srgbClr val="FF0000"/>
                </a:solidFill>
              </a:rPr>
              <a:t>Ruy Ernesto N Schwantes ( </a:t>
            </a:r>
            <a:r>
              <a:rPr lang="pt-BR" altLang="pt-BR" sz="2400" b="1" dirty="0">
                <a:solidFill>
                  <a:srgbClr val="FF0000"/>
                </a:solidFill>
                <a:hlinkClick r:id="rId2"/>
              </a:rPr>
              <a:t>ruy_ernesto@hotmail.com</a:t>
            </a:r>
            <a:r>
              <a:rPr lang="pt-BR" altLang="pt-BR" sz="2400" b="1" dirty="0">
                <a:solidFill>
                  <a:srgbClr val="FF0000"/>
                </a:solidFill>
              </a:rPr>
              <a:t> )</a:t>
            </a:r>
          </a:p>
          <a:p>
            <a:pPr eaLnBrk="1" hangingPunct="1"/>
            <a:endParaRPr lang="pt-BR" altLang="pt-BR" sz="2400" b="1" dirty="0">
              <a:solidFill>
                <a:srgbClr val="FF0000"/>
              </a:solidFill>
            </a:endParaRPr>
          </a:p>
          <a:p>
            <a:pPr eaLnBrk="1" hangingPunct="1"/>
            <a:endParaRPr lang="pt-BR" altLang="pt-BR" sz="2400" b="1" dirty="0">
              <a:solidFill>
                <a:srgbClr val="FF0000"/>
              </a:solidFill>
            </a:endParaRPr>
          </a:p>
        </p:txBody>
      </p:sp>
      <p:pic>
        <p:nvPicPr>
          <p:cNvPr id="5" name="Imagem 4">
            <a:extLst>
              <a:ext uri="{FF2B5EF4-FFF2-40B4-BE49-F238E27FC236}">
                <a16:creationId xmlns:a16="http://schemas.microsoft.com/office/drawing/2014/main" id="{A9EFC371-0E67-4F2C-9680-A1FE5B917DAC}"/>
              </a:ext>
            </a:extLst>
          </p:cNvPr>
          <p:cNvPicPr>
            <a:picLocks noChangeAspect="1"/>
          </p:cNvPicPr>
          <p:nvPr/>
        </p:nvPicPr>
        <p:blipFill rotWithShape="1">
          <a:blip r:embed="rId3">
            <a:extLst>
              <a:ext uri="{28A0092B-C50C-407E-A947-70E740481C1C}">
                <a14:useLocalDpi xmlns:a14="http://schemas.microsoft.com/office/drawing/2010/main" val="0"/>
              </a:ext>
            </a:extLst>
          </a:blip>
          <a:srcRect l="19135" t="47331" r="74601" b="42114"/>
          <a:stretch/>
        </p:blipFill>
        <p:spPr>
          <a:xfrm>
            <a:off x="8532440" y="6381328"/>
            <a:ext cx="216024" cy="400110"/>
          </a:xfrm>
          <a:prstGeom prst="rect">
            <a:avLst/>
          </a:prstGeom>
          <a:ln w="38100">
            <a:noFill/>
          </a:ln>
        </p:spPr>
      </p:pic>
      <p:sp>
        <p:nvSpPr>
          <p:cNvPr id="6" name="Elipse 5">
            <a:extLst>
              <a:ext uri="{FF2B5EF4-FFF2-40B4-BE49-F238E27FC236}">
                <a16:creationId xmlns:a16="http://schemas.microsoft.com/office/drawing/2014/main" id="{B1FAAB4F-9314-4477-9363-7420EFADC908}"/>
              </a:ext>
            </a:extLst>
          </p:cNvPr>
          <p:cNvSpPr/>
          <p:nvPr/>
        </p:nvSpPr>
        <p:spPr>
          <a:xfrm flipH="1" flipV="1">
            <a:off x="8876605" y="7430546"/>
            <a:ext cx="72008" cy="72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spTree>
    <p:extLst>
      <p:ext uri="{BB962C8B-B14F-4D97-AF65-F5344CB8AC3E}">
        <p14:creationId xmlns:p14="http://schemas.microsoft.com/office/powerpoint/2010/main" val="1440919055"/>
      </p:ext>
    </p:extLst>
  </p:cSld>
  <p:clrMapOvr>
    <a:masterClrMapping/>
  </p:clrMapOvr>
</p:sld>
</file>

<file path=ppt/theme/theme1.xml><?xml version="1.0" encoding="utf-8"?>
<a:theme xmlns:a="http://schemas.openxmlformats.org/drawingml/2006/main" name="Missões">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0000"/>
        </a:solidFill>
        <a:ln>
          <a:noFill/>
        </a:ln>
      </a:spPr>
      <a:bodyPr anchor="ctr"/>
      <a:lstStyle>
        <a:defPPr algn="ctr" fontAlgn="auto">
          <a:spcBef>
            <a:spcPts val="0"/>
          </a:spcBef>
          <a:spcAft>
            <a:spcPts val="0"/>
          </a:spcAf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Amarelo ADORAÇÃ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47732</TotalTime>
  <Words>1157</Words>
  <Application>Microsoft Office PowerPoint</Application>
  <PresentationFormat>Apresentação na tela (4:3)</PresentationFormat>
  <Paragraphs>84</Paragraphs>
  <Slides>16</Slides>
  <Notes>2</Notes>
  <HiddenSlides>0</HiddenSlides>
  <MMClips>0</MMClips>
  <ScaleCrop>false</ScaleCrop>
  <HeadingPairs>
    <vt:vector size="6" baseType="variant">
      <vt:variant>
        <vt:lpstr>Fontes usadas</vt:lpstr>
      </vt:variant>
      <vt:variant>
        <vt:i4>9</vt:i4>
      </vt:variant>
      <vt:variant>
        <vt:lpstr>Tema</vt:lpstr>
      </vt:variant>
      <vt:variant>
        <vt:i4>2</vt:i4>
      </vt:variant>
      <vt:variant>
        <vt:lpstr>Títulos de slides</vt:lpstr>
      </vt:variant>
      <vt:variant>
        <vt:i4>16</vt:i4>
      </vt:variant>
    </vt:vector>
  </HeadingPairs>
  <TitlesOfParts>
    <vt:vector size="27" baseType="lpstr">
      <vt:lpstr>Arial</vt:lpstr>
      <vt:lpstr>Arial Black</vt:lpstr>
      <vt:lpstr>Calibri</vt:lpstr>
      <vt:lpstr>Comic Sans MS</vt:lpstr>
      <vt:lpstr>inherit</vt:lpstr>
      <vt:lpstr>Noto Serif Light</vt:lpstr>
      <vt:lpstr>Symbol</vt:lpstr>
      <vt:lpstr>Times New Roman</vt:lpstr>
      <vt:lpstr>Wingdings</vt:lpstr>
      <vt:lpstr>Missões</vt:lpstr>
      <vt:lpstr>Amarelo ADORAÇÃO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Uso Pessoal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Ruy Schwantes</dc:creator>
  <cp:lastModifiedBy>Ruy Ernesto Nobrega Schwantes</cp:lastModifiedBy>
  <cp:revision>3035</cp:revision>
  <dcterms:created xsi:type="dcterms:W3CDTF">2014-12-27T17:37:04Z</dcterms:created>
  <dcterms:modified xsi:type="dcterms:W3CDTF">2026-08-08T18:14:56Z</dcterms:modified>
</cp:coreProperties>
</file>