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1"/>
  </p:sldMasterIdLst>
  <p:notesMasterIdLst>
    <p:notesMasterId r:id="rId16"/>
  </p:notesMasterIdLst>
  <p:handoutMasterIdLst>
    <p:handoutMasterId r:id="rId17"/>
  </p:handoutMasterIdLst>
  <p:sldIdLst>
    <p:sldId id="280" r:id="rId2"/>
    <p:sldId id="281" r:id="rId3"/>
    <p:sldId id="288" r:id="rId4"/>
    <p:sldId id="282" r:id="rId5"/>
    <p:sldId id="283" r:id="rId6"/>
    <p:sldId id="289" r:id="rId7"/>
    <p:sldId id="284" r:id="rId8"/>
    <p:sldId id="290" r:id="rId9"/>
    <p:sldId id="285" r:id="rId10"/>
    <p:sldId id="291" r:id="rId11"/>
    <p:sldId id="286" r:id="rId12"/>
    <p:sldId id="292" r:id="rId13"/>
    <p:sldId id="293" r:id="rId14"/>
    <p:sldId id="287" r:id="rId15"/>
  </p:sldIdLst>
  <p:sldSz cx="9161463" cy="5153025"/>
  <p:notesSz cx="6858000" cy="9144000"/>
  <p:embeddedFontLst>
    <p:embeddedFont>
      <p:font typeface="Arial Black" panose="020B0A04020102020204" pitchFamily="34" charset="0"/>
      <p:regular r:id="rId18"/>
      <p:bold r:id="rId19"/>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3" userDrawn="1">
          <p15:clr>
            <a:srgbClr val="A4A3A4"/>
          </p15:clr>
        </p15:guide>
        <p15:guide id="2" pos="2886"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01354D"/>
    <a:srgbClr val="F36139"/>
    <a:srgbClr val="CC0066"/>
    <a:srgbClr val="99CCFF"/>
    <a:srgbClr val="FFFF66"/>
    <a:srgbClr val="FF9797"/>
    <a:srgbClr val="57FF57"/>
    <a:srgbClr val="FFE9A3"/>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C8F552-0BE5-40A7-A2BD-65AEE0C6CF4B}" v="80" dt="2026-05-10T23:11:53.579"/>
    <p1510:client id="{30D1F14E-C5AC-419E-BE52-A18547D5C238}" v="83" dt="2026-05-10T21:18:07.537"/>
    <p1510:client id="{65195127-33B8-4EFB-80A4-D4AC415BF98E}" v="113" dt="2026-05-10T20:36:35.975"/>
    <p1510:client id="{7D6D9402-943F-4032-A5C3-42F43D4D7B56}" v="86" dt="2026-05-09T23:46:34.233"/>
    <p1510:client id="{C3D8E95E-BAD1-4790-9F88-25745EBC17D4}" v="90" dt="2026-05-10T22:14:48.152"/>
  </p1510:revLst>
</p1510:revInfo>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176" autoAdjust="0"/>
    <p:restoredTop sz="94660"/>
  </p:normalViewPr>
  <p:slideViewPr>
    <p:cSldViewPr snapToGrid="0">
      <p:cViewPr>
        <p:scale>
          <a:sx n="75" d="100"/>
          <a:sy n="75" d="100"/>
        </p:scale>
        <p:origin x="1867" y="413"/>
      </p:cViewPr>
      <p:guideLst>
        <p:guide orient="horz" pos="1623"/>
        <p:guide pos="2886"/>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70" d="100"/>
          <a:sy n="70" d="100"/>
        </p:scale>
        <p:origin x="2760"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eemias Informatica Lima" userId="b77af7bd85500281" providerId="LiveId" clId="{7D1CC9F5-6E0A-41F8-B5B9-DE5264088EBB}"/>
    <pc:docChg chg="undo custSel modSld">
      <pc:chgData name="Neemias Informatica Lima" userId="b77af7bd85500281" providerId="LiveId" clId="{7D1CC9F5-6E0A-41F8-B5B9-DE5264088EBB}" dt="2026-05-10T23:12:33.992" v="2286" actId="6549"/>
      <pc:docMkLst>
        <pc:docMk/>
      </pc:docMkLst>
      <pc:sldChg chg="addSp delSp modSp mod">
        <pc:chgData name="Neemias Informatica Lima" userId="b77af7bd85500281" providerId="LiveId" clId="{7D1CC9F5-6E0A-41F8-B5B9-DE5264088EBB}" dt="2026-05-10T22:24:20.359" v="1993"/>
        <pc:sldMkLst>
          <pc:docMk/>
          <pc:sldMk cId="2232331225" sldId="280"/>
        </pc:sldMkLst>
        <pc:spChg chg="mod">
          <ac:chgData name="Neemias Informatica Lima" userId="b77af7bd85500281" providerId="LiveId" clId="{7D1CC9F5-6E0A-41F8-B5B9-DE5264088EBB}" dt="2026-05-10T22:24:20.359" v="1993"/>
          <ac:spMkLst>
            <pc:docMk/>
            <pc:sldMk cId="2232331225" sldId="280"/>
            <ac:spMk id="6" creationId="{00000000-0000-0000-0000-000000000000}"/>
          </ac:spMkLst>
        </pc:spChg>
        <pc:spChg chg="mod">
          <ac:chgData name="Neemias Informatica Lima" userId="b77af7bd85500281" providerId="LiveId" clId="{7D1CC9F5-6E0A-41F8-B5B9-DE5264088EBB}" dt="2026-05-10T22:18:55.720" v="1973" actId="6549"/>
          <ac:spMkLst>
            <pc:docMk/>
            <pc:sldMk cId="2232331225" sldId="280"/>
            <ac:spMk id="7" creationId="{00000000-0000-0000-0000-000000000000}"/>
          </ac:spMkLst>
        </pc:spChg>
        <pc:spChg chg="mod">
          <ac:chgData name="Neemias Informatica Lima" userId="b77af7bd85500281" providerId="LiveId" clId="{7D1CC9F5-6E0A-41F8-B5B9-DE5264088EBB}" dt="2026-05-10T22:19:30.369" v="1979" actId="6549"/>
          <ac:spMkLst>
            <pc:docMk/>
            <pc:sldMk cId="2232331225" sldId="280"/>
            <ac:spMk id="9" creationId="{00000000-0000-0000-0000-000000000000}"/>
          </ac:spMkLst>
        </pc:spChg>
        <pc:spChg chg="mod">
          <ac:chgData name="Neemias Informatica Lima" userId="b77af7bd85500281" providerId="LiveId" clId="{7D1CC9F5-6E0A-41F8-B5B9-DE5264088EBB}" dt="2026-05-10T22:18:48.210" v="1971" actId="20577"/>
          <ac:spMkLst>
            <pc:docMk/>
            <pc:sldMk cId="2232331225" sldId="280"/>
            <ac:spMk id="11" creationId="{00000000-0000-0000-0000-000000000000}"/>
          </ac:spMkLst>
        </pc:spChg>
        <pc:spChg chg="mod">
          <ac:chgData name="Neemias Informatica Lima" userId="b77af7bd85500281" providerId="LiveId" clId="{7D1CC9F5-6E0A-41F8-B5B9-DE5264088EBB}" dt="2026-05-10T22:20:58.066" v="1983" actId="6549"/>
          <ac:spMkLst>
            <pc:docMk/>
            <pc:sldMk cId="2232331225" sldId="280"/>
            <ac:spMk id="16" creationId="{00000000-0000-0000-0000-000000000000}"/>
          </ac:spMkLst>
        </pc:spChg>
        <pc:picChg chg="add mod">
          <ac:chgData name="Neemias Informatica Lima" userId="b77af7bd85500281" providerId="LiveId" clId="{7D1CC9F5-6E0A-41F8-B5B9-DE5264088EBB}" dt="2026-05-10T22:22:17.171" v="1990" actId="1440"/>
          <ac:picMkLst>
            <pc:docMk/>
            <pc:sldMk cId="2232331225" sldId="280"/>
            <ac:picMk id="3" creationId="{321B80CC-7FC2-61D2-122D-DE424077F69B}"/>
          </ac:picMkLst>
        </pc:picChg>
        <pc:picChg chg="del mod">
          <ac:chgData name="Neemias Informatica Lima" userId="b77af7bd85500281" providerId="LiveId" clId="{7D1CC9F5-6E0A-41F8-B5B9-DE5264088EBB}" dt="2026-05-09T11:21:28.155" v="1" actId="478"/>
          <ac:picMkLst>
            <pc:docMk/>
            <pc:sldMk cId="2232331225" sldId="280"/>
            <ac:picMk id="3" creationId="{50E47ADE-3608-2A92-9575-A6ADB86720C9}"/>
          </ac:picMkLst>
        </pc:picChg>
        <pc:picChg chg="add del mod">
          <ac:chgData name="Neemias Informatica Lima" userId="b77af7bd85500281" providerId="LiveId" clId="{7D1CC9F5-6E0A-41F8-B5B9-DE5264088EBB}" dt="2026-05-10T19:44:28.463" v="785" actId="478"/>
          <ac:picMkLst>
            <pc:docMk/>
            <pc:sldMk cId="2232331225" sldId="280"/>
            <ac:picMk id="3" creationId="{A43E6CE3-90C5-13FC-587C-4539CB6B200F}"/>
          </ac:picMkLst>
        </pc:picChg>
        <pc:picChg chg="add del mod">
          <ac:chgData name="Neemias Informatica Lima" userId="b77af7bd85500281" providerId="LiveId" clId="{7D1CC9F5-6E0A-41F8-B5B9-DE5264088EBB}" dt="2026-05-10T21:26:11.652" v="1628" actId="478"/>
          <ac:picMkLst>
            <pc:docMk/>
            <pc:sldMk cId="2232331225" sldId="280"/>
            <ac:picMk id="3" creationId="{C4250A57-6E79-BF22-1494-A2E96676C184}"/>
          </ac:picMkLst>
        </pc:picChg>
        <pc:picChg chg="add mod">
          <ac:chgData name="Neemias Informatica Lima" userId="b77af7bd85500281" providerId="LiveId" clId="{7D1CC9F5-6E0A-41F8-B5B9-DE5264088EBB}" dt="2026-05-09T11:21:42.135" v="7" actId="1440"/>
          <ac:picMkLst>
            <pc:docMk/>
            <pc:sldMk cId="2232331225" sldId="280"/>
            <ac:picMk id="4" creationId="{ECE19AA9-FBCA-DD15-FA28-792ACEF955F0}"/>
          </ac:picMkLst>
        </pc:picChg>
        <pc:picChg chg="add del mod">
          <ac:chgData name="Neemias Informatica Lima" userId="b77af7bd85500281" providerId="LiveId" clId="{7D1CC9F5-6E0A-41F8-B5B9-DE5264088EBB}" dt="2026-05-10T20:40:01.061" v="1253" actId="478"/>
          <ac:picMkLst>
            <pc:docMk/>
            <pc:sldMk cId="2232331225" sldId="280"/>
            <ac:picMk id="8" creationId="{B2A23CA6-1C2C-3A8A-5ADA-3DEF097E2669}"/>
          </ac:picMkLst>
        </pc:picChg>
        <pc:picChg chg="add del mod">
          <ac:chgData name="Neemias Informatica Lima" userId="b77af7bd85500281" providerId="LiveId" clId="{7D1CC9F5-6E0A-41F8-B5B9-DE5264088EBB}" dt="2026-05-10T22:18:59.832" v="1974" actId="478"/>
          <ac:picMkLst>
            <pc:docMk/>
            <pc:sldMk cId="2232331225" sldId="280"/>
            <ac:picMk id="8" creationId="{BCC85823-A6FD-201F-FA8D-AE1A9CB7C4D2}"/>
          </ac:picMkLst>
        </pc:picChg>
        <pc:picChg chg="add del mod">
          <ac:chgData name="Neemias Informatica Lima" userId="b77af7bd85500281" providerId="LiveId" clId="{7D1CC9F5-6E0A-41F8-B5B9-DE5264088EBB}" dt="2026-05-09T23:25:10.034" v="476" actId="478"/>
          <ac:picMkLst>
            <pc:docMk/>
            <pc:sldMk cId="2232331225" sldId="280"/>
            <ac:picMk id="13" creationId="{9A38BFB1-E00A-E892-ED1E-0F510D521B5E}"/>
          </ac:picMkLst>
        </pc:picChg>
        <pc:picChg chg="del">
          <ac:chgData name="Neemias Informatica Lima" userId="b77af7bd85500281" providerId="LiveId" clId="{7D1CC9F5-6E0A-41F8-B5B9-DE5264088EBB}" dt="2026-05-09T11:21:59.994" v="8" actId="478"/>
          <ac:picMkLst>
            <pc:docMk/>
            <pc:sldMk cId="2232331225" sldId="280"/>
            <ac:picMk id="14" creationId="{FE18CBC9-94A4-DB3F-9051-6A2B483337C7}"/>
          </ac:picMkLst>
        </pc:picChg>
      </pc:sldChg>
      <pc:sldChg chg="addSp delSp modSp mod">
        <pc:chgData name="Neemias Informatica Lima" userId="b77af7bd85500281" providerId="LiveId" clId="{7D1CC9F5-6E0A-41F8-B5B9-DE5264088EBB}" dt="2026-05-10T22:36:02.999" v="2049" actId="6549"/>
        <pc:sldMkLst>
          <pc:docMk/>
          <pc:sldMk cId="2103443556" sldId="281"/>
        </pc:sldMkLst>
        <pc:spChg chg="add del">
          <ac:chgData name="Neemias Informatica Lima" userId="b77af7bd85500281" providerId="LiveId" clId="{7D1CC9F5-6E0A-41F8-B5B9-DE5264088EBB}" dt="2026-05-10T21:35:33.973" v="1691" actId="22"/>
          <ac:spMkLst>
            <pc:docMk/>
            <pc:sldMk cId="2103443556" sldId="281"/>
            <ac:spMk id="6" creationId="{B8C7347F-89B1-0F14-2EA3-F9D346116358}"/>
          </ac:spMkLst>
        </pc:spChg>
        <pc:spChg chg="mod">
          <ac:chgData name="Neemias Informatica Lima" userId="b77af7bd85500281" providerId="LiveId" clId="{7D1CC9F5-6E0A-41F8-B5B9-DE5264088EBB}" dt="2026-05-10T22:36:02.999" v="2049" actId="6549"/>
          <ac:spMkLst>
            <pc:docMk/>
            <pc:sldMk cId="2103443556" sldId="281"/>
            <ac:spMk id="8" creationId="{00000000-0000-0000-0000-000000000000}"/>
          </ac:spMkLst>
        </pc:spChg>
        <pc:spChg chg="add del mod">
          <ac:chgData name="Neemias Informatica Lima" userId="b77af7bd85500281" providerId="LiveId" clId="{7D1CC9F5-6E0A-41F8-B5B9-DE5264088EBB}" dt="2026-05-10T22:26:08.888" v="1995" actId="20577"/>
          <ac:spMkLst>
            <pc:docMk/>
            <pc:sldMk cId="2103443556" sldId="281"/>
            <ac:spMk id="11" creationId="{00000000-0000-0000-0000-000000000000}"/>
          </ac:spMkLst>
        </pc:spChg>
        <pc:spChg chg="add del mod">
          <ac:chgData name="Neemias Informatica Lima" userId="b77af7bd85500281" providerId="LiveId" clId="{7D1CC9F5-6E0A-41F8-B5B9-DE5264088EBB}" dt="2026-05-10T22:27:00.543" v="2002"/>
          <ac:spMkLst>
            <pc:docMk/>
            <pc:sldMk cId="2103443556" sldId="281"/>
            <ac:spMk id="18" creationId="{00000000-0000-0000-0000-000000000000}"/>
          </ac:spMkLst>
        </pc:spChg>
        <pc:picChg chg="add mod">
          <ac:chgData name="Neemias Informatica Lima" userId="b77af7bd85500281" providerId="LiveId" clId="{7D1CC9F5-6E0A-41F8-B5B9-DE5264088EBB}" dt="2026-05-10T22:26:22.690" v="2001" actId="1076"/>
          <ac:picMkLst>
            <pc:docMk/>
            <pc:sldMk cId="2103443556" sldId="281"/>
            <ac:picMk id="2" creationId="{0670511F-4302-F87D-B726-9F1099BF2303}"/>
          </ac:picMkLst>
        </pc:picChg>
        <pc:picChg chg="del">
          <ac:chgData name="Neemias Informatica Lima" userId="b77af7bd85500281" providerId="LiveId" clId="{7D1CC9F5-6E0A-41F8-B5B9-DE5264088EBB}" dt="2026-05-09T11:27:08.961" v="49" actId="478"/>
          <ac:picMkLst>
            <pc:docMk/>
            <pc:sldMk cId="2103443556" sldId="281"/>
            <ac:picMk id="2" creationId="{39DDE7F5-C38E-BD8B-D138-367657445537}"/>
          </ac:picMkLst>
        </pc:picChg>
        <pc:picChg chg="add del mod">
          <ac:chgData name="Neemias Informatica Lima" userId="b77af7bd85500281" providerId="LiveId" clId="{7D1CC9F5-6E0A-41F8-B5B9-DE5264088EBB}" dt="2026-05-10T19:47:19.504" v="818" actId="478"/>
          <ac:picMkLst>
            <pc:docMk/>
            <pc:sldMk cId="2103443556" sldId="281"/>
            <ac:picMk id="2" creationId="{DC837EDF-68F1-91A2-BD37-313512152AD3}"/>
          </ac:picMkLst>
        </pc:picChg>
        <pc:picChg chg="add del mod">
          <ac:chgData name="Neemias Informatica Lima" userId="b77af7bd85500281" providerId="LiveId" clId="{7D1CC9F5-6E0A-41F8-B5B9-DE5264088EBB}" dt="2026-05-10T21:29:09.250" v="1653" actId="478"/>
          <ac:picMkLst>
            <pc:docMk/>
            <pc:sldMk cId="2103443556" sldId="281"/>
            <ac:picMk id="2" creationId="{F80AE652-A00D-471F-3CC4-A614B7433085}"/>
          </ac:picMkLst>
        </pc:picChg>
        <pc:picChg chg="del">
          <ac:chgData name="Neemias Informatica Lima" userId="b77af7bd85500281" providerId="LiveId" clId="{7D1CC9F5-6E0A-41F8-B5B9-DE5264088EBB}" dt="2026-05-09T11:26:46.089" v="43" actId="478"/>
          <ac:picMkLst>
            <pc:docMk/>
            <pc:sldMk cId="2103443556" sldId="281"/>
            <ac:picMk id="3" creationId="{59EF6E6F-FF08-DAC0-B9E7-441C23A384AD}"/>
          </ac:picMkLst>
        </pc:picChg>
        <pc:picChg chg="add del mod">
          <ac:chgData name="Neemias Informatica Lima" userId="b77af7bd85500281" providerId="LiveId" clId="{7D1CC9F5-6E0A-41F8-B5B9-DE5264088EBB}" dt="2026-05-10T22:26:11.064" v="1996" actId="478"/>
          <ac:picMkLst>
            <pc:docMk/>
            <pc:sldMk cId="2103443556" sldId="281"/>
            <ac:picMk id="3" creationId="{A54A2C9C-A7DF-85A1-EEA6-5B9582167622}"/>
          </ac:picMkLst>
        </pc:picChg>
        <pc:picChg chg="add del mod">
          <ac:chgData name="Neemias Informatica Lima" userId="b77af7bd85500281" providerId="LiveId" clId="{7D1CC9F5-6E0A-41F8-B5B9-DE5264088EBB}" dt="2026-05-10T20:43:54.548" v="1277" actId="478"/>
          <ac:picMkLst>
            <pc:docMk/>
            <pc:sldMk cId="2103443556" sldId="281"/>
            <ac:picMk id="3" creationId="{AA158038-3733-F9D0-C3CF-0BB0812A4D67}"/>
          </ac:picMkLst>
        </pc:picChg>
        <pc:picChg chg="add del mod">
          <ac:chgData name="Neemias Informatica Lima" userId="b77af7bd85500281" providerId="LiveId" clId="{7D1CC9F5-6E0A-41F8-B5B9-DE5264088EBB}" dt="2026-05-09T23:25:53.298" v="484" actId="478"/>
          <ac:picMkLst>
            <pc:docMk/>
            <pc:sldMk cId="2103443556" sldId="281"/>
            <ac:picMk id="4" creationId="{F1194F81-B2FB-55BF-7C2E-DF06112CF2A5}"/>
          </ac:picMkLst>
        </pc:picChg>
        <pc:picChg chg="add mod">
          <ac:chgData name="Neemias Informatica Lima" userId="b77af7bd85500281" providerId="LiveId" clId="{7D1CC9F5-6E0A-41F8-B5B9-DE5264088EBB}" dt="2026-05-09T11:27:25.824" v="53" actId="1076"/>
          <ac:picMkLst>
            <pc:docMk/>
            <pc:sldMk cId="2103443556" sldId="281"/>
            <ac:picMk id="5" creationId="{ECE19AA9-FBCA-DD15-FA28-792ACEF955F0}"/>
          </ac:picMkLst>
        </pc:picChg>
      </pc:sldChg>
      <pc:sldChg chg="addSp delSp modSp mod">
        <pc:chgData name="Neemias Informatica Lima" userId="b77af7bd85500281" providerId="LiveId" clId="{7D1CC9F5-6E0A-41F8-B5B9-DE5264088EBB}" dt="2026-05-10T22:47:41.410" v="2088" actId="6549"/>
        <pc:sldMkLst>
          <pc:docMk/>
          <pc:sldMk cId="3683219421" sldId="282"/>
        </pc:sldMkLst>
        <pc:spChg chg="add del mod">
          <ac:chgData name="Neemias Informatica Lima" userId="b77af7bd85500281" providerId="LiveId" clId="{7D1CC9F5-6E0A-41F8-B5B9-DE5264088EBB}" dt="2026-05-10T20:09:23.518" v="1031" actId="478"/>
          <ac:spMkLst>
            <pc:docMk/>
            <pc:sldMk cId="3683219421" sldId="282"/>
            <ac:spMk id="2" creationId="{43B02EB4-4C88-29D4-7A25-83AFABD1D5F1}"/>
          </ac:spMkLst>
        </pc:spChg>
        <pc:spChg chg="del">
          <ac:chgData name="Neemias Informatica Lima" userId="b77af7bd85500281" providerId="LiveId" clId="{7D1CC9F5-6E0A-41F8-B5B9-DE5264088EBB}" dt="2026-05-09T11:28:11.954" v="57" actId="478"/>
          <ac:spMkLst>
            <pc:docMk/>
            <pc:sldMk cId="3683219421" sldId="282"/>
            <ac:spMk id="2" creationId="{5D6C0768-F14D-451B-9BBE-F9EE8ADF1278}"/>
          </ac:spMkLst>
        </pc:spChg>
        <pc:spChg chg="add mod">
          <ac:chgData name="Neemias Informatica Lima" userId="b77af7bd85500281" providerId="LiveId" clId="{7D1CC9F5-6E0A-41F8-B5B9-DE5264088EBB}" dt="2026-05-10T22:27:34.845" v="2006"/>
          <ac:spMkLst>
            <pc:docMk/>
            <pc:sldMk cId="3683219421" sldId="282"/>
            <ac:spMk id="2" creationId="{A90073B7-3468-4B6D-FF2D-1AE2FC1275F1}"/>
          </ac:spMkLst>
        </pc:spChg>
        <pc:spChg chg="add del mod">
          <ac:chgData name="Neemias Informatica Lima" userId="b77af7bd85500281" providerId="LiveId" clId="{7D1CC9F5-6E0A-41F8-B5B9-DE5264088EBB}" dt="2026-05-10T21:35:51.114" v="1695" actId="478"/>
          <ac:spMkLst>
            <pc:docMk/>
            <pc:sldMk cId="3683219421" sldId="282"/>
            <ac:spMk id="2" creationId="{E89A90AC-10F3-FE4E-C494-B5EF48CE36D3}"/>
          </ac:spMkLst>
        </pc:spChg>
        <pc:spChg chg="add mod">
          <ac:chgData name="Neemias Informatica Lima" userId="b77af7bd85500281" providerId="LiveId" clId="{7D1CC9F5-6E0A-41F8-B5B9-DE5264088EBB}" dt="2026-05-10T22:27:34.845" v="2006"/>
          <ac:spMkLst>
            <pc:docMk/>
            <pc:sldMk cId="3683219421" sldId="282"/>
            <ac:spMk id="4" creationId="{56807BF3-83E0-B6E6-A12C-C016178231C4}"/>
          </ac:spMkLst>
        </pc:spChg>
        <pc:spChg chg="add del mod">
          <ac:chgData name="Neemias Informatica Lima" userId="b77af7bd85500281" providerId="LiveId" clId="{7D1CC9F5-6E0A-41F8-B5B9-DE5264088EBB}" dt="2026-05-10T21:35:51.114" v="1695" actId="478"/>
          <ac:spMkLst>
            <pc:docMk/>
            <pc:sldMk cId="3683219421" sldId="282"/>
            <ac:spMk id="4" creationId="{7BD53B80-18B4-8209-9C9F-3E670C94ECB4}"/>
          </ac:spMkLst>
        </pc:spChg>
        <pc:spChg chg="add del mod">
          <ac:chgData name="Neemias Informatica Lima" userId="b77af7bd85500281" providerId="LiveId" clId="{7D1CC9F5-6E0A-41F8-B5B9-DE5264088EBB}" dt="2026-05-10T20:09:23.518" v="1031" actId="478"/>
          <ac:spMkLst>
            <pc:docMk/>
            <pc:sldMk cId="3683219421" sldId="282"/>
            <ac:spMk id="4" creationId="{828BA9CF-FF06-DD28-E89D-3794B58683E9}"/>
          </ac:spMkLst>
        </pc:spChg>
        <pc:spChg chg="add del mod">
          <ac:chgData name="Neemias Informatica Lima" userId="b77af7bd85500281" providerId="LiveId" clId="{7D1CC9F5-6E0A-41F8-B5B9-DE5264088EBB}" dt="2026-05-09T23:27:53.034" v="497" actId="478"/>
          <ac:spMkLst>
            <pc:docMk/>
            <pc:sldMk cId="3683219421" sldId="282"/>
            <ac:spMk id="6" creationId="{36EDA02D-8FE2-BB39-4841-A531FC0130EA}"/>
          </ac:spMkLst>
        </pc:spChg>
        <pc:spChg chg="add del mod">
          <ac:chgData name="Neemias Informatica Lima" userId="b77af7bd85500281" providerId="LiveId" clId="{7D1CC9F5-6E0A-41F8-B5B9-DE5264088EBB}" dt="2026-05-10T20:44:44.661" v="1287" actId="478"/>
          <ac:spMkLst>
            <pc:docMk/>
            <pc:sldMk cId="3683219421" sldId="282"/>
            <ac:spMk id="6" creationId="{37A8798C-FD0A-70B2-5FA9-60DA9AFF5F8F}"/>
          </ac:spMkLst>
        </pc:spChg>
        <pc:spChg chg="add del mod">
          <ac:chgData name="Neemias Informatica Lima" userId="b77af7bd85500281" providerId="LiveId" clId="{7D1CC9F5-6E0A-41F8-B5B9-DE5264088EBB}" dt="2026-05-10T22:27:34.352" v="2005" actId="478"/>
          <ac:spMkLst>
            <pc:docMk/>
            <pc:sldMk cId="3683219421" sldId="282"/>
            <ac:spMk id="6" creationId="{A325D406-458E-29F0-F421-192E10976901}"/>
          </ac:spMkLst>
        </pc:spChg>
        <pc:spChg chg="del">
          <ac:chgData name="Neemias Informatica Lima" userId="b77af7bd85500281" providerId="LiveId" clId="{7D1CC9F5-6E0A-41F8-B5B9-DE5264088EBB}" dt="2026-05-09T11:28:11.954" v="57" actId="478"/>
          <ac:spMkLst>
            <pc:docMk/>
            <pc:sldMk cId="3683219421" sldId="282"/>
            <ac:spMk id="7" creationId="{0909D271-ED62-A7DC-F4E9-8D02A348B2BE}"/>
          </ac:spMkLst>
        </pc:spChg>
        <pc:spChg chg="add del mod">
          <ac:chgData name="Neemias Informatica Lima" userId="b77af7bd85500281" providerId="LiveId" clId="{7D1CC9F5-6E0A-41F8-B5B9-DE5264088EBB}" dt="2026-05-10T20:44:44.661" v="1287" actId="478"/>
          <ac:spMkLst>
            <pc:docMk/>
            <pc:sldMk cId="3683219421" sldId="282"/>
            <ac:spMk id="7" creationId="{C6B29804-1098-BC37-3952-604316A4F62D}"/>
          </ac:spMkLst>
        </pc:spChg>
        <pc:spChg chg="add del mod">
          <ac:chgData name="Neemias Informatica Lima" userId="b77af7bd85500281" providerId="LiveId" clId="{7D1CC9F5-6E0A-41F8-B5B9-DE5264088EBB}" dt="2026-05-10T22:27:34.352" v="2005" actId="478"/>
          <ac:spMkLst>
            <pc:docMk/>
            <pc:sldMk cId="3683219421" sldId="282"/>
            <ac:spMk id="7" creationId="{D7FDB6DA-4351-7564-8BB6-DADD163D691A}"/>
          </ac:spMkLst>
        </pc:spChg>
        <pc:spChg chg="add del mod">
          <ac:chgData name="Neemias Informatica Lima" userId="b77af7bd85500281" providerId="LiveId" clId="{7D1CC9F5-6E0A-41F8-B5B9-DE5264088EBB}" dt="2026-05-09T23:27:53.034" v="497" actId="478"/>
          <ac:spMkLst>
            <pc:docMk/>
            <pc:sldMk cId="3683219421" sldId="282"/>
            <ac:spMk id="8" creationId="{FF7BF5B1-9DF6-928A-A52A-DFD78A75BA80}"/>
          </ac:spMkLst>
        </pc:spChg>
        <pc:spChg chg="mod">
          <ac:chgData name="Neemias Informatica Lima" userId="b77af7bd85500281" providerId="LiveId" clId="{7D1CC9F5-6E0A-41F8-B5B9-DE5264088EBB}" dt="2026-05-10T22:47:41.410" v="2088" actId="6549"/>
          <ac:spMkLst>
            <pc:docMk/>
            <pc:sldMk cId="3683219421" sldId="282"/>
            <ac:spMk id="12" creationId="{00000000-0000-0000-0000-000000000000}"/>
          </ac:spMkLst>
        </pc:spChg>
        <pc:spChg chg="mod">
          <ac:chgData name="Neemias Informatica Lima" userId="b77af7bd85500281" providerId="LiveId" clId="{7D1CC9F5-6E0A-41F8-B5B9-DE5264088EBB}" dt="2026-05-10T22:41:08.347" v="2053"/>
          <ac:spMkLst>
            <pc:docMk/>
            <pc:sldMk cId="3683219421" sldId="282"/>
            <ac:spMk id="14" creationId="{00000000-0000-0000-0000-000000000000}"/>
          </ac:spMkLst>
        </pc:spChg>
        <pc:picChg chg="del">
          <ac:chgData name="Neemias Informatica Lima" userId="b77af7bd85500281" providerId="LiveId" clId="{7D1CC9F5-6E0A-41F8-B5B9-DE5264088EBB}" dt="2026-05-09T11:28:11.954" v="57" actId="478"/>
          <ac:picMkLst>
            <pc:docMk/>
            <pc:sldMk cId="3683219421" sldId="282"/>
            <ac:picMk id="4" creationId="{07344731-0EC0-1A7E-76D6-8E19F4DCAB0C}"/>
          </ac:picMkLst>
        </pc:picChg>
        <pc:picChg chg="add del mod">
          <ac:chgData name="Neemias Informatica Lima" userId="b77af7bd85500281" providerId="LiveId" clId="{7D1CC9F5-6E0A-41F8-B5B9-DE5264088EBB}" dt="2026-05-10T21:35:51.114" v="1695" actId="478"/>
          <ac:picMkLst>
            <pc:docMk/>
            <pc:sldMk cId="3683219421" sldId="282"/>
            <ac:picMk id="5" creationId="{062AD3A9-0682-BF6C-E13A-69E13A179CEC}"/>
          </ac:picMkLst>
        </pc:picChg>
        <pc:picChg chg="add del mod">
          <ac:chgData name="Neemias Informatica Lima" userId="b77af7bd85500281" providerId="LiveId" clId="{7D1CC9F5-6E0A-41F8-B5B9-DE5264088EBB}" dt="2026-05-10T20:09:23.518" v="1031" actId="478"/>
          <ac:picMkLst>
            <pc:docMk/>
            <pc:sldMk cId="3683219421" sldId="282"/>
            <ac:picMk id="5" creationId="{2E5F33CC-97F1-9BFD-65A1-0B3B771A43BE}"/>
          </ac:picMkLst>
        </pc:picChg>
        <pc:picChg chg="add mod">
          <ac:chgData name="Neemias Informatica Lima" userId="b77af7bd85500281" providerId="LiveId" clId="{7D1CC9F5-6E0A-41F8-B5B9-DE5264088EBB}" dt="2026-05-10T22:27:34.845" v="2006"/>
          <ac:picMkLst>
            <pc:docMk/>
            <pc:sldMk cId="3683219421" sldId="282"/>
            <ac:picMk id="5" creationId="{76265916-2309-B814-FFE9-7A9D4AA52E14}"/>
          </ac:picMkLst>
        </pc:picChg>
        <pc:picChg chg="del">
          <ac:chgData name="Neemias Informatica Lima" userId="b77af7bd85500281" providerId="LiveId" clId="{7D1CC9F5-6E0A-41F8-B5B9-DE5264088EBB}" dt="2026-05-09T11:28:11.954" v="57" actId="478"/>
          <ac:picMkLst>
            <pc:docMk/>
            <pc:sldMk cId="3683219421" sldId="282"/>
            <ac:picMk id="5" creationId="{9C2F90F1-E8BB-6A06-8F54-CE2E3FCAFFEB}"/>
          </ac:picMkLst>
        </pc:picChg>
        <pc:picChg chg="add del mod">
          <ac:chgData name="Neemias Informatica Lima" userId="b77af7bd85500281" providerId="LiveId" clId="{7D1CC9F5-6E0A-41F8-B5B9-DE5264088EBB}" dt="2026-05-10T22:27:34.352" v="2005" actId="478"/>
          <ac:picMkLst>
            <pc:docMk/>
            <pc:sldMk cId="3683219421" sldId="282"/>
            <ac:picMk id="8" creationId="{05B108DE-C624-1C4D-0424-618E576DAF17}"/>
          </ac:picMkLst>
        </pc:picChg>
        <pc:picChg chg="add del mod">
          <ac:chgData name="Neemias Informatica Lima" userId="b77af7bd85500281" providerId="LiveId" clId="{7D1CC9F5-6E0A-41F8-B5B9-DE5264088EBB}" dt="2026-05-10T20:44:44.661" v="1287" actId="478"/>
          <ac:picMkLst>
            <pc:docMk/>
            <pc:sldMk cId="3683219421" sldId="282"/>
            <ac:picMk id="8" creationId="{6B0067C1-6961-8EE2-4947-114A9166C656}"/>
          </ac:picMkLst>
        </pc:picChg>
        <pc:picChg chg="add del mod">
          <ac:chgData name="Neemias Informatica Lima" userId="b77af7bd85500281" providerId="LiveId" clId="{7D1CC9F5-6E0A-41F8-B5B9-DE5264088EBB}" dt="2026-05-09T23:27:53.034" v="497" actId="478"/>
          <ac:picMkLst>
            <pc:docMk/>
            <pc:sldMk cId="3683219421" sldId="282"/>
            <ac:picMk id="9" creationId="{017A7196-66DF-EB50-3E96-B1C5AC466186}"/>
          </ac:picMkLst>
        </pc:picChg>
        <pc:picChg chg="add mod">
          <ac:chgData name="Neemias Informatica Lima" userId="b77af7bd85500281" providerId="LiveId" clId="{7D1CC9F5-6E0A-41F8-B5B9-DE5264088EBB}" dt="2026-05-09T11:28:12.311" v="58"/>
          <ac:picMkLst>
            <pc:docMk/>
            <pc:sldMk cId="3683219421" sldId="282"/>
            <ac:picMk id="11" creationId="{28198B4F-7D9A-764B-A7D3-74006F140DD1}"/>
          </ac:picMkLst>
        </pc:picChg>
      </pc:sldChg>
      <pc:sldChg chg="addSp delSp modSp mod">
        <pc:chgData name="Neemias Informatica Lima" userId="b77af7bd85500281" providerId="LiveId" clId="{7D1CC9F5-6E0A-41F8-B5B9-DE5264088EBB}" dt="2026-05-10T22:50:37.392" v="2102" actId="20577"/>
        <pc:sldMkLst>
          <pc:docMk/>
          <pc:sldMk cId="3902406419" sldId="283"/>
        </pc:sldMkLst>
        <pc:spChg chg="add del mod">
          <ac:chgData name="Neemias Informatica Lima" userId="b77af7bd85500281" providerId="LiveId" clId="{7D1CC9F5-6E0A-41F8-B5B9-DE5264088EBB}" dt="2026-05-10T20:09:42.822" v="1033" actId="478"/>
          <ac:spMkLst>
            <pc:docMk/>
            <pc:sldMk cId="3902406419" sldId="283"/>
            <ac:spMk id="2" creationId="{0B6879D2-7653-85D3-9395-B8236038B08C}"/>
          </ac:spMkLst>
        </pc:spChg>
        <pc:spChg chg="del">
          <ac:chgData name="Neemias Informatica Lima" userId="b77af7bd85500281" providerId="LiveId" clId="{7D1CC9F5-6E0A-41F8-B5B9-DE5264088EBB}" dt="2026-05-09T11:28:17.233" v="59" actId="478"/>
          <ac:spMkLst>
            <pc:docMk/>
            <pc:sldMk cId="3902406419" sldId="283"/>
            <ac:spMk id="2" creationId="{16B678E7-859F-A208-5C85-B1029DDC272A}"/>
          </ac:spMkLst>
        </pc:spChg>
        <pc:spChg chg="add mod">
          <ac:chgData name="Neemias Informatica Lima" userId="b77af7bd85500281" providerId="LiveId" clId="{7D1CC9F5-6E0A-41F8-B5B9-DE5264088EBB}" dt="2026-05-10T22:28:01.589" v="2008"/>
          <ac:spMkLst>
            <pc:docMk/>
            <pc:sldMk cId="3902406419" sldId="283"/>
            <ac:spMk id="2" creationId="{33214C71-F086-A6D8-63E2-72B83F30A41D}"/>
          </ac:spMkLst>
        </pc:spChg>
        <pc:spChg chg="add del mod">
          <ac:chgData name="Neemias Informatica Lima" userId="b77af7bd85500281" providerId="LiveId" clId="{7D1CC9F5-6E0A-41F8-B5B9-DE5264088EBB}" dt="2026-05-10T21:35:58.323" v="1697" actId="478"/>
          <ac:spMkLst>
            <pc:docMk/>
            <pc:sldMk cId="3902406419" sldId="283"/>
            <ac:spMk id="2" creationId="{990A2E12-5A86-36CE-E35E-E7A881DF9172}"/>
          </ac:spMkLst>
        </pc:spChg>
        <pc:spChg chg="add del mod">
          <ac:chgData name="Neemias Informatica Lima" userId="b77af7bd85500281" providerId="LiveId" clId="{7D1CC9F5-6E0A-41F8-B5B9-DE5264088EBB}" dt="2026-05-10T20:09:42.822" v="1033" actId="478"/>
          <ac:spMkLst>
            <pc:docMk/>
            <pc:sldMk cId="3902406419" sldId="283"/>
            <ac:spMk id="3" creationId="{03DD3AE5-2A63-BA32-253F-29A581F43B2E}"/>
          </ac:spMkLst>
        </pc:spChg>
        <pc:spChg chg="add del mod">
          <ac:chgData name="Neemias Informatica Lima" userId="b77af7bd85500281" providerId="LiveId" clId="{7D1CC9F5-6E0A-41F8-B5B9-DE5264088EBB}" dt="2026-05-10T21:35:58.323" v="1697" actId="478"/>
          <ac:spMkLst>
            <pc:docMk/>
            <pc:sldMk cId="3902406419" sldId="283"/>
            <ac:spMk id="3" creationId="{1209B081-08E5-ABA7-BA20-36D54386BB43}"/>
          </ac:spMkLst>
        </pc:spChg>
        <pc:spChg chg="add mod">
          <ac:chgData name="Neemias Informatica Lima" userId="b77af7bd85500281" providerId="LiveId" clId="{7D1CC9F5-6E0A-41F8-B5B9-DE5264088EBB}" dt="2026-05-10T22:28:01.589" v="2008"/>
          <ac:spMkLst>
            <pc:docMk/>
            <pc:sldMk cId="3902406419" sldId="283"/>
            <ac:spMk id="3" creationId="{EE34609A-7091-C542-817A-D03051CB9EBF}"/>
          </ac:spMkLst>
        </pc:spChg>
        <pc:spChg chg="add del mod">
          <ac:chgData name="Neemias Informatica Lima" userId="b77af7bd85500281" providerId="LiveId" clId="{7D1CC9F5-6E0A-41F8-B5B9-DE5264088EBB}" dt="2026-05-10T22:28:01.080" v="2007" actId="478"/>
          <ac:spMkLst>
            <pc:docMk/>
            <pc:sldMk cId="3902406419" sldId="283"/>
            <ac:spMk id="5" creationId="{07DE2AE5-47E9-406E-D7C2-58AA65C2F259}"/>
          </ac:spMkLst>
        </pc:spChg>
        <pc:spChg chg="add del mod">
          <ac:chgData name="Neemias Informatica Lima" userId="b77af7bd85500281" providerId="LiveId" clId="{7D1CC9F5-6E0A-41F8-B5B9-DE5264088EBB}" dt="2026-05-09T23:28:01.522" v="499" actId="478"/>
          <ac:spMkLst>
            <pc:docMk/>
            <pc:sldMk cId="3902406419" sldId="283"/>
            <ac:spMk id="5" creationId="{59DA2D34-2311-59B9-3F19-67AEF0FEB051}"/>
          </ac:spMkLst>
        </pc:spChg>
        <pc:spChg chg="add del mod">
          <ac:chgData name="Neemias Informatica Lima" userId="b77af7bd85500281" providerId="LiveId" clId="{7D1CC9F5-6E0A-41F8-B5B9-DE5264088EBB}" dt="2026-05-10T20:44:53.181" v="1289" actId="478"/>
          <ac:spMkLst>
            <pc:docMk/>
            <pc:sldMk cId="3902406419" sldId="283"/>
            <ac:spMk id="5" creationId="{8AA76E51-2CC7-18B9-C957-B934BAC14FC5}"/>
          </ac:spMkLst>
        </pc:spChg>
        <pc:spChg chg="add del mod">
          <ac:chgData name="Neemias Informatica Lima" userId="b77af7bd85500281" providerId="LiveId" clId="{7D1CC9F5-6E0A-41F8-B5B9-DE5264088EBB}" dt="2026-05-10T22:28:01.080" v="2007" actId="478"/>
          <ac:spMkLst>
            <pc:docMk/>
            <pc:sldMk cId="3902406419" sldId="283"/>
            <ac:spMk id="6" creationId="{9892D5B6-A8F2-20D1-F4B9-223D54E74E8D}"/>
          </ac:spMkLst>
        </pc:spChg>
        <pc:spChg chg="del">
          <ac:chgData name="Neemias Informatica Lima" userId="b77af7bd85500281" providerId="LiveId" clId="{7D1CC9F5-6E0A-41F8-B5B9-DE5264088EBB}" dt="2026-05-09T11:28:17.233" v="59" actId="478"/>
          <ac:spMkLst>
            <pc:docMk/>
            <pc:sldMk cId="3902406419" sldId="283"/>
            <ac:spMk id="6" creationId="{B14127CF-B145-D064-BAE9-9BC1C810843C}"/>
          </ac:spMkLst>
        </pc:spChg>
        <pc:spChg chg="add del mod">
          <ac:chgData name="Neemias Informatica Lima" userId="b77af7bd85500281" providerId="LiveId" clId="{7D1CC9F5-6E0A-41F8-B5B9-DE5264088EBB}" dt="2026-05-10T20:44:53.181" v="1289" actId="478"/>
          <ac:spMkLst>
            <pc:docMk/>
            <pc:sldMk cId="3902406419" sldId="283"/>
            <ac:spMk id="6" creationId="{D374B66C-FC09-8DBD-61CE-59D3068937E8}"/>
          </ac:spMkLst>
        </pc:spChg>
        <pc:spChg chg="add del mod">
          <ac:chgData name="Neemias Informatica Lima" userId="b77af7bd85500281" providerId="LiveId" clId="{7D1CC9F5-6E0A-41F8-B5B9-DE5264088EBB}" dt="2026-05-09T23:28:01.522" v="499" actId="478"/>
          <ac:spMkLst>
            <pc:docMk/>
            <pc:sldMk cId="3902406419" sldId="283"/>
            <ac:spMk id="7" creationId="{85E81AB5-130D-5AEC-3D2E-AE86BAF2DAB3}"/>
          </ac:spMkLst>
        </pc:spChg>
        <pc:spChg chg="mod">
          <ac:chgData name="Neemias Informatica Lima" userId="b77af7bd85500281" providerId="LiveId" clId="{7D1CC9F5-6E0A-41F8-B5B9-DE5264088EBB}" dt="2026-05-10T22:48:20.442" v="2090"/>
          <ac:spMkLst>
            <pc:docMk/>
            <pc:sldMk cId="3902406419" sldId="283"/>
            <ac:spMk id="14" creationId="{00000000-0000-0000-0000-000000000000}"/>
          </ac:spMkLst>
        </pc:spChg>
        <pc:spChg chg="mod">
          <ac:chgData name="Neemias Informatica Lima" userId="b77af7bd85500281" providerId="LiveId" clId="{7D1CC9F5-6E0A-41F8-B5B9-DE5264088EBB}" dt="2026-05-10T22:50:37.392" v="2102" actId="20577"/>
          <ac:spMkLst>
            <pc:docMk/>
            <pc:sldMk cId="3902406419" sldId="283"/>
            <ac:spMk id="15" creationId="{D5C09FDA-172B-4732-BD2E-A9BBEF8B191B}"/>
          </ac:spMkLst>
        </pc:spChg>
        <pc:picChg chg="del">
          <ac:chgData name="Neemias Informatica Lima" userId="b77af7bd85500281" providerId="LiveId" clId="{7D1CC9F5-6E0A-41F8-B5B9-DE5264088EBB}" dt="2026-05-09T11:28:17.233" v="59" actId="478"/>
          <ac:picMkLst>
            <pc:docMk/>
            <pc:sldMk cId="3902406419" sldId="283"/>
            <ac:picMk id="3" creationId="{A1E0D5B6-F654-BC7D-5B4D-9CEEEF857628}"/>
          </ac:picMkLst>
        </pc:picChg>
        <pc:picChg chg="add mod">
          <ac:chgData name="Neemias Informatica Lima" userId="b77af7bd85500281" providerId="LiveId" clId="{7D1CC9F5-6E0A-41F8-B5B9-DE5264088EBB}" dt="2026-05-10T22:28:01.589" v="2008"/>
          <ac:picMkLst>
            <pc:docMk/>
            <pc:sldMk cId="3902406419" sldId="283"/>
            <ac:picMk id="4" creationId="{094F6A61-39E4-0F2F-8934-86FF5D2F5E27}"/>
          </ac:picMkLst>
        </pc:picChg>
        <pc:picChg chg="add del mod">
          <ac:chgData name="Neemias Informatica Lima" userId="b77af7bd85500281" providerId="LiveId" clId="{7D1CC9F5-6E0A-41F8-B5B9-DE5264088EBB}" dt="2026-05-10T20:09:42.822" v="1033" actId="478"/>
          <ac:picMkLst>
            <pc:docMk/>
            <pc:sldMk cId="3902406419" sldId="283"/>
            <ac:picMk id="4" creationId="{0F5E7E92-FE9D-04DA-CBB7-76639572FD62}"/>
          </ac:picMkLst>
        </pc:picChg>
        <pc:picChg chg="add del mod">
          <ac:chgData name="Neemias Informatica Lima" userId="b77af7bd85500281" providerId="LiveId" clId="{7D1CC9F5-6E0A-41F8-B5B9-DE5264088EBB}" dt="2026-05-10T21:35:58.323" v="1697" actId="478"/>
          <ac:picMkLst>
            <pc:docMk/>
            <pc:sldMk cId="3902406419" sldId="283"/>
            <ac:picMk id="4" creationId="{568C8E47-F7A8-B75B-D22D-972E053B3AA8}"/>
          </ac:picMkLst>
        </pc:picChg>
        <pc:picChg chg="del">
          <ac:chgData name="Neemias Informatica Lima" userId="b77af7bd85500281" providerId="LiveId" clId="{7D1CC9F5-6E0A-41F8-B5B9-DE5264088EBB}" dt="2026-05-09T11:28:17.233" v="59" actId="478"/>
          <ac:picMkLst>
            <pc:docMk/>
            <pc:sldMk cId="3902406419" sldId="283"/>
            <ac:picMk id="4" creationId="{E420BA31-0F0E-BA77-5366-82F6F307D0CA}"/>
          </ac:picMkLst>
        </pc:picChg>
        <pc:picChg chg="add del mod">
          <ac:chgData name="Neemias Informatica Lima" userId="b77af7bd85500281" providerId="LiveId" clId="{7D1CC9F5-6E0A-41F8-B5B9-DE5264088EBB}" dt="2026-05-10T22:28:01.080" v="2007" actId="478"/>
          <ac:picMkLst>
            <pc:docMk/>
            <pc:sldMk cId="3902406419" sldId="283"/>
            <ac:picMk id="7" creationId="{3167A408-E59A-0F9E-AA5D-2E223D56A765}"/>
          </ac:picMkLst>
        </pc:picChg>
        <pc:picChg chg="add del mod">
          <ac:chgData name="Neemias Informatica Lima" userId="b77af7bd85500281" providerId="LiveId" clId="{7D1CC9F5-6E0A-41F8-B5B9-DE5264088EBB}" dt="2026-05-10T20:44:53.181" v="1289" actId="478"/>
          <ac:picMkLst>
            <pc:docMk/>
            <pc:sldMk cId="3902406419" sldId="283"/>
            <ac:picMk id="7" creationId="{C0075A43-18E4-83EC-7628-85DC40FC76CE}"/>
          </ac:picMkLst>
        </pc:picChg>
        <pc:picChg chg="add del mod">
          <ac:chgData name="Neemias Informatica Lima" userId="b77af7bd85500281" providerId="LiveId" clId="{7D1CC9F5-6E0A-41F8-B5B9-DE5264088EBB}" dt="2026-05-09T23:28:01.522" v="499" actId="478"/>
          <ac:picMkLst>
            <pc:docMk/>
            <pc:sldMk cId="3902406419" sldId="283"/>
            <ac:picMk id="8" creationId="{A5C28F8B-5006-118C-D5EC-741951380330}"/>
          </ac:picMkLst>
        </pc:picChg>
        <pc:picChg chg="add mod">
          <ac:chgData name="Neemias Informatica Lima" userId="b77af7bd85500281" providerId="LiveId" clId="{7D1CC9F5-6E0A-41F8-B5B9-DE5264088EBB}" dt="2026-05-09T11:28:17.599" v="60"/>
          <ac:picMkLst>
            <pc:docMk/>
            <pc:sldMk cId="3902406419" sldId="283"/>
            <ac:picMk id="9" creationId="{53D5DDE0-0F45-93B6-F2F9-BB842811A9F7}"/>
          </ac:picMkLst>
        </pc:picChg>
      </pc:sldChg>
      <pc:sldChg chg="addSp delSp modSp mod">
        <pc:chgData name="Neemias Informatica Lima" userId="b77af7bd85500281" providerId="LiveId" clId="{7D1CC9F5-6E0A-41F8-B5B9-DE5264088EBB}" dt="2026-05-10T23:02:03.433" v="2140" actId="20577"/>
        <pc:sldMkLst>
          <pc:docMk/>
          <pc:sldMk cId="2424059023" sldId="284"/>
        </pc:sldMkLst>
        <pc:spChg chg="del">
          <ac:chgData name="Neemias Informatica Lima" userId="b77af7bd85500281" providerId="LiveId" clId="{7D1CC9F5-6E0A-41F8-B5B9-DE5264088EBB}" dt="2026-05-09T11:28:53.426" v="63" actId="478"/>
          <ac:spMkLst>
            <pc:docMk/>
            <pc:sldMk cId="2424059023" sldId="284"/>
            <ac:spMk id="2" creationId="{3B30C9D8-CD45-24C0-D3B9-81DA647F280B}"/>
          </ac:spMkLst>
        </pc:spChg>
        <pc:spChg chg="add mod">
          <ac:chgData name="Neemias Informatica Lima" userId="b77af7bd85500281" providerId="LiveId" clId="{7D1CC9F5-6E0A-41F8-B5B9-DE5264088EBB}" dt="2026-05-10T22:28:24.478" v="2012"/>
          <ac:spMkLst>
            <pc:docMk/>
            <pc:sldMk cId="2424059023" sldId="284"/>
            <ac:spMk id="2" creationId="{3B8CE95A-58E8-3383-A711-45C43F01D464}"/>
          </ac:spMkLst>
        </pc:spChg>
        <pc:spChg chg="add del mod">
          <ac:chgData name="Neemias Informatica Lima" userId="b77af7bd85500281" providerId="LiveId" clId="{7D1CC9F5-6E0A-41F8-B5B9-DE5264088EBB}" dt="2026-05-10T21:36:10.242" v="1701" actId="478"/>
          <ac:spMkLst>
            <pc:docMk/>
            <pc:sldMk cId="2424059023" sldId="284"/>
            <ac:spMk id="2" creationId="{5D94C0AA-33C2-A7C9-EBA1-B23C4A27B356}"/>
          </ac:spMkLst>
        </pc:spChg>
        <pc:spChg chg="add del mod">
          <ac:chgData name="Neemias Informatica Lima" userId="b77af7bd85500281" providerId="LiveId" clId="{7D1CC9F5-6E0A-41F8-B5B9-DE5264088EBB}" dt="2026-05-10T20:09:58.942" v="1037" actId="478"/>
          <ac:spMkLst>
            <pc:docMk/>
            <pc:sldMk cId="2424059023" sldId="284"/>
            <ac:spMk id="2" creationId="{E3B8DAF6-56D0-47F4-91D9-24D0AB64CC98}"/>
          </ac:spMkLst>
        </pc:spChg>
        <pc:spChg chg="add del mod">
          <ac:chgData name="Neemias Informatica Lima" userId="b77af7bd85500281" providerId="LiveId" clId="{7D1CC9F5-6E0A-41F8-B5B9-DE5264088EBB}" dt="2026-05-10T20:09:58.942" v="1037" actId="478"/>
          <ac:spMkLst>
            <pc:docMk/>
            <pc:sldMk cId="2424059023" sldId="284"/>
            <ac:spMk id="3" creationId="{568D56CB-D227-A9A3-D376-D34A95113238}"/>
          </ac:spMkLst>
        </pc:spChg>
        <pc:spChg chg="add mod">
          <ac:chgData name="Neemias Informatica Lima" userId="b77af7bd85500281" providerId="LiveId" clId="{7D1CC9F5-6E0A-41F8-B5B9-DE5264088EBB}" dt="2026-05-10T22:28:24.478" v="2012"/>
          <ac:spMkLst>
            <pc:docMk/>
            <pc:sldMk cId="2424059023" sldId="284"/>
            <ac:spMk id="3" creationId="{C81CE47C-869A-3361-7EF1-625A6FD8B4A3}"/>
          </ac:spMkLst>
        </pc:spChg>
        <pc:spChg chg="add del mod">
          <ac:chgData name="Neemias Informatica Lima" userId="b77af7bd85500281" providerId="LiveId" clId="{7D1CC9F5-6E0A-41F8-B5B9-DE5264088EBB}" dt="2026-05-10T21:36:10.242" v="1701" actId="478"/>
          <ac:spMkLst>
            <pc:docMk/>
            <pc:sldMk cId="2424059023" sldId="284"/>
            <ac:spMk id="3" creationId="{D7B6EFE5-9E94-29E4-8A60-99D2E7FD2770}"/>
          </ac:spMkLst>
        </pc:spChg>
        <pc:spChg chg="add del mod">
          <ac:chgData name="Neemias Informatica Lima" userId="b77af7bd85500281" providerId="LiveId" clId="{7D1CC9F5-6E0A-41F8-B5B9-DE5264088EBB}" dt="2026-05-10T20:45:10.077" v="1293" actId="478"/>
          <ac:spMkLst>
            <pc:docMk/>
            <pc:sldMk cId="2424059023" sldId="284"/>
            <ac:spMk id="5" creationId="{42FB9BC5-8EC9-BDDE-8A94-473C5C7FBFCB}"/>
          </ac:spMkLst>
        </pc:spChg>
        <pc:spChg chg="add del mod">
          <ac:chgData name="Neemias Informatica Lima" userId="b77af7bd85500281" providerId="LiveId" clId="{7D1CC9F5-6E0A-41F8-B5B9-DE5264088EBB}" dt="2026-05-10T22:28:23.896" v="2011" actId="478"/>
          <ac:spMkLst>
            <pc:docMk/>
            <pc:sldMk cId="2424059023" sldId="284"/>
            <ac:spMk id="5" creationId="{78936497-45C3-086F-E9F5-DCDCFB9F27C0}"/>
          </ac:spMkLst>
        </pc:spChg>
        <pc:spChg chg="add del mod">
          <ac:chgData name="Neemias Informatica Lima" userId="b77af7bd85500281" providerId="LiveId" clId="{7D1CC9F5-6E0A-41F8-B5B9-DE5264088EBB}" dt="2026-05-09T23:28:20.514" v="503" actId="478"/>
          <ac:spMkLst>
            <pc:docMk/>
            <pc:sldMk cId="2424059023" sldId="284"/>
            <ac:spMk id="5" creationId="{EBBB747F-E189-C82D-2A0F-7A4217FFC6D8}"/>
          </ac:spMkLst>
        </pc:spChg>
        <pc:spChg chg="del">
          <ac:chgData name="Neemias Informatica Lima" userId="b77af7bd85500281" providerId="LiveId" clId="{7D1CC9F5-6E0A-41F8-B5B9-DE5264088EBB}" dt="2026-05-09T11:28:53.426" v="63" actId="478"/>
          <ac:spMkLst>
            <pc:docMk/>
            <pc:sldMk cId="2424059023" sldId="284"/>
            <ac:spMk id="6" creationId="{0D3AC72C-69C5-8531-BFE2-752879BD0C78}"/>
          </ac:spMkLst>
        </pc:spChg>
        <pc:spChg chg="add del mod">
          <ac:chgData name="Neemias Informatica Lima" userId="b77af7bd85500281" providerId="LiveId" clId="{7D1CC9F5-6E0A-41F8-B5B9-DE5264088EBB}" dt="2026-05-10T22:28:23.896" v="2011" actId="478"/>
          <ac:spMkLst>
            <pc:docMk/>
            <pc:sldMk cId="2424059023" sldId="284"/>
            <ac:spMk id="6" creationId="{98EAF629-E17D-498D-234D-0F1D1E092912}"/>
          </ac:spMkLst>
        </pc:spChg>
        <pc:spChg chg="add del mod">
          <ac:chgData name="Neemias Informatica Lima" userId="b77af7bd85500281" providerId="LiveId" clId="{7D1CC9F5-6E0A-41F8-B5B9-DE5264088EBB}" dt="2026-05-10T20:45:10.077" v="1293" actId="478"/>
          <ac:spMkLst>
            <pc:docMk/>
            <pc:sldMk cId="2424059023" sldId="284"/>
            <ac:spMk id="6" creationId="{ED558D55-D145-C6F4-612E-185BED443072}"/>
          </ac:spMkLst>
        </pc:spChg>
        <pc:spChg chg="add del mod">
          <ac:chgData name="Neemias Informatica Lima" userId="b77af7bd85500281" providerId="LiveId" clId="{7D1CC9F5-6E0A-41F8-B5B9-DE5264088EBB}" dt="2026-05-09T23:28:20.514" v="503" actId="478"/>
          <ac:spMkLst>
            <pc:docMk/>
            <pc:sldMk cId="2424059023" sldId="284"/>
            <ac:spMk id="7" creationId="{D3161410-7B4B-48C1-B130-12BB75F39A75}"/>
          </ac:spMkLst>
        </pc:spChg>
        <pc:spChg chg="mod">
          <ac:chgData name="Neemias Informatica Lima" userId="b77af7bd85500281" providerId="LiveId" clId="{7D1CC9F5-6E0A-41F8-B5B9-DE5264088EBB}" dt="2026-05-10T22:56:40.597" v="2126"/>
          <ac:spMkLst>
            <pc:docMk/>
            <pc:sldMk cId="2424059023" sldId="284"/>
            <ac:spMk id="14" creationId="{00000000-0000-0000-0000-000000000000}"/>
          </ac:spMkLst>
        </pc:spChg>
        <pc:spChg chg="mod">
          <ac:chgData name="Neemias Informatica Lima" userId="b77af7bd85500281" providerId="LiveId" clId="{7D1CC9F5-6E0A-41F8-B5B9-DE5264088EBB}" dt="2026-05-10T23:02:03.433" v="2140" actId="20577"/>
          <ac:spMkLst>
            <pc:docMk/>
            <pc:sldMk cId="2424059023" sldId="284"/>
            <ac:spMk id="15" creationId="{C3A1BEFC-B9B8-4142-B09F-1F5B330F4265}"/>
          </ac:spMkLst>
        </pc:spChg>
        <pc:picChg chg="del">
          <ac:chgData name="Neemias Informatica Lima" userId="b77af7bd85500281" providerId="LiveId" clId="{7D1CC9F5-6E0A-41F8-B5B9-DE5264088EBB}" dt="2026-05-09T11:28:53.426" v="63" actId="478"/>
          <ac:picMkLst>
            <pc:docMk/>
            <pc:sldMk cId="2424059023" sldId="284"/>
            <ac:picMk id="3" creationId="{DBAB4A97-3178-8C75-CE03-60417C49E13B}"/>
          </ac:picMkLst>
        </pc:picChg>
        <pc:picChg chg="add del mod">
          <ac:chgData name="Neemias Informatica Lima" userId="b77af7bd85500281" providerId="LiveId" clId="{7D1CC9F5-6E0A-41F8-B5B9-DE5264088EBB}" dt="2026-05-10T20:09:58.942" v="1037" actId="478"/>
          <ac:picMkLst>
            <pc:docMk/>
            <pc:sldMk cId="2424059023" sldId="284"/>
            <ac:picMk id="4" creationId="{1D5A933B-DF1C-E768-9EB0-2F5B3117F33E}"/>
          </ac:picMkLst>
        </pc:picChg>
        <pc:picChg chg="add del mod">
          <ac:chgData name="Neemias Informatica Lima" userId="b77af7bd85500281" providerId="LiveId" clId="{7D1CC9F5-6E0A-41F8-B5B9-DE5264088EBB}" dt="2026-05-10T21:36:10.242" v="1701" actId="478"/>
          <ac:picMkLst>
            <pc:docMk/>
            <pc:sldMk cId="2424059023" sldId="284"/>
            <ac:picMk id="4" creationId="{A7A7136E-A3E3-9D08-E1C8-649EA793DA8A}"/>
          </ac:picMkLst>
        </pc:picChg>
        <pc:picChg chg="del">
          <ac:chgData name="Neemias Informatica Lima" userId="b77af7bd85500281" providerId="LiveId" clId="{7D1CC9F5-6E0A-41F8-B5B9-DE5264088EBB}" dt="2026-05-09T11:28:53.426" v="63" actId="478"/>
          <ac:picMkLst>
            <pc:docMk/>
            <pc:sldMk cId="2424059023" sldId="284"/>
            <ac:picMk id="4" creationId="{C6E34317-B6F4-30A3-AE5C-EC16C3BA81C2}"/>
          </ac:picMkLst>
        </pc:picChg>
        <pc:picChg chg="add mod">
          <ac:chgData name="Neemias Informatica Lima" userId="b77af7bd85500281" providerId="LiveId" clId="{7D1CC9F5-6E0A-41F8-B5B9-DE5264088EBB}" dt="2026-05-10T22:28:24.478" v="2012"/>
          <ac:picMkLst>
            <pc:docMk/>
            <pc:sldMk cId="2424059023" sldId="284"/>
            <ac:picMk id="4" creationId="{D410A89D-9E46-BE55-3298-C898538012C0}"/>
          </ac:picMkLst>
        </pc:picChg>
        <pc:picChg chg="add del mod">
          <ac:chgData name="Neemias Informatica Lima" userId="b77af7bd85500281" providerId="LiveId" clId="{7D1CC9F5-6E0A-41F8-B5B9-DE5264088EBB}" dt="2026-05-10T20:45:10.077" v="1293" actId="478"/>
          <ac:picMkLst>
            <pc:docMk/>
            <pc:sldMk cId="2424059023" sldId="284"/>
            <ac:picMk id="7" creationId="{3BB3F2C9-867A-7C3D-D7D5-090AEDCD1C87}"/>
          </ac:picMkLst>
        </pc:picChg>
        <pc:picChg chg="add del mod">
          <ac:chgData name="Neemias Informatica Lima" userId="b77af7bd85500281" providerId="LiveId" clId="{7D1CC9F5-6E0A-41F8-B5B9-DE5264088EBB}" dt="2026-05-10T22:28:23.896" v="2011" actId="478"/>
          <ac:picMkLst>
            <pc:docMk/>
            <pc:sldMk cId="2424059023" sldId="284"/>
            <ac:picMk id="7" creationId="{53C2E119-AB2F-E18A-18C7-F97716E85293}"/>
          </ac:picMkLst>
        </pc:picChg>
        <pc:picChg chg="add del mod">
          <ac:chgData name="Neemias Informatica Lima" userId="b77af7bd85500281" providerId="LiveId" clId="{7D1CC9F5-6E0A-41F8-B5B9-DE5264088EBB}" dt="2026-05-09T23:28:20.514" v="503" actId="478"/>
          <ac:picMkLst>
            <pc:docMk/>
            <pc:sldMk cId="2424059023" sldId="284"/>
            <ac:picMk id="8" creationId="{01C7CF6A-9503-7C85-063C-E0BCCC73C695}"/>
          </ac:picMkLst>
        </pc:picChg>
        <pc:picChg chg="add mod">
          <ac:chgData name="Neemias Informatica Lima" userId="b77af7bd85500281" providerId="LiveId" clId="{7D1CC9F5-6E0A-41F8-B5B9-DE5264088EBB}" dt="2026-05-09T11:28:53.767" v="64"/>
          <ac:picMkLst>
            <pc:docMk/>
            <pc:sldMk cId="2424059023" sldId="284"/>
            <ac:picMk id="9" creationId="{6780FCF5-5717-4108-FA78-9425C2E0A326}"/>
          </ac:picMkLst>
        </pc:picChg>
      </pc:sldChg>
      <pc:sldChg chg="addSp delSp modSp mod">
        <pc:chgData name="Neemias Informatica Lima" userId="b77af7bd85500281" providerId="LiveId" clId="{7D1CC9F5-6E0A-41F8-B5B9-DE5264088EBB}" dt="2026-05-10T23:06:39.689" v="2184" actId="6549"/>
        <pc:sldMkLst>
          <pc:docMk/>
          <pc:sldMk cId="2241968852" sldId="285"/>
        </pc:sldMkLst>
        <pc:spChg chg="add del mod">
          <ac:chgData name="Neemias Informatica Lima" userId="b77af7bd85500281" providerId="LiveId" clId="{7D1CC9F5-6E0A-41F8-B5B9-DE5264088EBB}" dt="2026-05-10T20:10:39.727" v="1043" actId="478"/>
          <ac:spMkLst>
            <pc:docMk/>
            <pc:sldMk cId="2241968852" sldId="285"/>
            <ac:spMk id="2" creationId="{27956852-DAE9-C6E0-61FD-D82A16E28272}"/>
          </ac:spMkLst>
        </pc:spChg>
        <pc:spChg chg="add del mod">
          <ac:chgData name="Neemias Informatica Lima" userId="b77af7bd85500281" providerId="LiveId" clId="{7D1CC9F5-6E0A-41F8-B5B9-DE5264088EBB}" dt="2026-05-10T21:36:21.900" v="1705" actId="478"/>
          <ac:spMkLst>
            <pc:docMk/>
            <pc:sldMk cId="2241968852" sldId="285"/>
            <ac:spMk id="2" creationId="{B3F90811-970C-5A08-230C-05B42286981A}"/>
          </ac:spMkLst>
        </pc:spChg>
        <pc:spChg chg="add mod">
          <ac:chgData name="Neemias Informatica Lima" userId="b77af7bd85500281" providerId="LiveId" clId="{7D1CC9F5-6E0A-41F8-B5B9-DE5264088EBB}" dt="2026-05-10T22:28:45.788" v="2016"/>
          <ac:spMkLst>
            <pc:docMk/>
            <pc:sldMk cId="2241968852" sldId="285"/>
            <ac:spMk id="2" creationId="{CA5062C1-09E9-75D4-951A-CD61583E6EA8}"/>
          </ac:spMkLst>
        </pc:spChg>
        <pc:spChg chg="del">
          <ac:chgData name="Neemias Informatica Lima" userId="b77af7bd85500281" providerId="LiveId" clId="{7D1CC9F5-6E0A-41F8-B5B9-DE5264088EBB}" dt="2026-05-09T11:29:04.553" v="67" actId="478"/>
          <ac:spMkLst>
            <pc:docMk/>
            <pc:sldMk cId="2241968852" sldId="285"/>
            <ac:spMk id="2" creationId="{FE5053D5-7E58-00A6-C102-3B7F5D97D319}"/>
          </ac:spMkLst>
        </pc:spChg>
        <pc:spChg chg="add mod">
          <ac:chgData name="Neemias Informatica Lima" userId="b77af7bd85500281" providerId="LiveId" clId="{7D1CC9F5-6E0A-41F8-B5B9-DE5264088EBB}" dt="2026-05-10T22:28:45.788" v="2016"/>
          <ac:spMkLst>
            <pc:docMk/>
            <pc:sldMk cId="2241968852" sldId="285"/>
            <ac:spMk id="3" creationId="{24D104E7-8D66-F7C0-596E-0C01F468BAD8}"/>
          </ac:spMkLst>
        </pc:spChg>
        <pc:spChg chg="add del mod">
          <ac:chgData name="Neemias Informatica Lima" userId="b77af7bd85500281" providerId="LiveId" clId="{7D1CC9F5-6E0A-41F8-B5B9-DE5264088EBB}" dt="2026-05-10T21:36:21.900" v="1705" actId="478"/>
          <ac:spMkLst>
            <pc:docMk/>
            <pc:sldMk cId="2241968852" sldId="285"/>
            <ac:spMk id="3" creationId="{31B17856-7B86-76CE-4307-C9041D3D2C83}"/>
          </ac:spMkLst>
        </pc:spChg>
        <pc:spChg chg="add del mod">
          <ac:chgData name="Neemias Informatica Lima" userId="b77af7bd85500281" providerId="LiveId" clId="{7D1CC9F5-6E0A-41F8-B5B9-DE5264088EBB}" dt="2026-05-10T20:10:39.727" v="1043" actId="478"/>
          <ac:spMkLst>
            <pc:docMk/>
            <pc:sldMk cId="2241968852" sldId="285"/>
            <ac:spMk id="3" creationId="{5492AD81-EFC2-9FB0-3AB9-3507741623F1}"/>
          </ac:spMkLst>
        </pc:spChg>
        <pc:spChg chg="add del mod">
          <ac:chgData name="Neemias Informatica Lima" userId="b77af7bd85500281" providerId="LiveId" clId="{7D1CC9F5-6E0A-41F8-B5B9-DE5264088EBB}" dt="2026-05-10T20:45:26.140" v="1297" actId="478"/>
          <ac:spMkLst>
            <pc:docMk/>
            <pc:sldMk cId="2241968852" sldId="285"/>
            <ac:spMk id="5" creationId="{01803E2C-E562-A66F-5379-E655565A10A0}"/>
          </ac:spMkLst>
        </pc:spChg>
        <pc:spChg chg="add del mod">
          <ac:chgData name="Neemias Informatica Lima" userId="b77af7bd85500281" providerId="LiveId" clId="{7D1CC9F5-6E0A-41F8-B5B9-DE5264088EBB}" dt="2026-05-10T22:28:45.081" v="2015" actId="478"/>
          <ac:spMkLst>
            <pc:docMk/>
            <pc:sldMk cId="2241968852" sldId="285"/>
            <ac:spMk id="5" creationId="{AFB24C45-120D-96B7-F074-EB4471FC65E7}"/>
          </ac:spMkLst>
        </pc:spChg>
        <pc:spChg chg="add del mod">
          <ac:chgData name="Neemias Informatica Lima" userId="b77af7bd85500281" providerId="LiveId" clId="{7D1CC9F5-6E0A-41F8-B5B9-DE5264088EBB}" dt="2026-05-09T23:28:47.707" v="507" actId="478"/>
          <ac:spMkLst>
            <pc:docMk/>
            <pc:sldMk cId="2241968852" sldId="285"/>
            <ac:spMk id="5" creationId="{C9674AD9-ADF0-BD4A-B3A1-562D065F5C1F}"/>
          </ac:spMkLst>
        </pc:spChg>
        <pc:spChg chg="add del mod">
          <ac:chgData name="Neemias Informatica Lima" userId="b77af7bd85500281" providerId="LiveId" clId="{7D1CC9F5-6E0A-41F8-B5B9-DE5264088EBB}" dt="2026-05-10T22:28:45.081" v="2015" actId="478"/>
          <ac:spMkLst>
            <pc:docMk/>
            <pc:sldMk cId="2241968852" sldId="285"/>
            <ac:spMk id="6" creationId="{0C742164-49C7-A943-17FA-EB326A23D0AA}"/>
          </ac:spMkLst>
        </pc:spChg>
        <pc:spChg chg="del">
          <ac:chgData name="Neemias Informatica Lima" userId="b77af7bd85500281" providerId="LiveId" clId="{7D1CC9F5-6E0A-41F8-B5B9-DE5264088EBB}" dt="2026-05-09T11:29:04.553" v="67" actId="478"/>
          <ac:spMkLst>
            <pc:docMk/>
            <pc:sldMk cId="2241968852" sldId="285"/>
            <ac:spMk id="6" creationId="{2CAC0E3E-2221-098B-0BEB-24636BB26C97}"/>
          </ac:spMkLst>
        </pc:spChg>
        <pc:spChg chg="add del mod">
          <ac:chgData name="Neemias Informatica Lima" userId="b77af7bd85500281" providerId="LiveId" clId="{7D1CC9F5-6E0A-41F8-B5B9-DE5264088EBB}" dt="2026-05-10T20:45:26.140" v="1297" actId="478"/>
          <ac:spMkLst>
            <pc:docMk/>
            <pc:sldMk cId="2241968852" sldId="285"/>
            <ac:spMk id="6" creationId="{85C208AD-EB01-27F7-9932-8507E4438BB4}"/>
          </ac:spMkLst>
        </pc:spChg>
        <pc:spChg chg="add del mod">
          <ac:chgData name="Neemias Informatica Lima" userId="b77af7bd85500281" providerId="LiveId" clId="{7D1CC9F5-6E0A-41F8-B5B9-DE5264088EBB}" dt="2026-05-09T23:28:47.707" v="507" actId="478"/>
          <ac:spMkLst>
            <pc:docMk/>
            <pc:sldMk cId="2241968852" sldId="285"/>
            <ac:spMk id="7" creationId="{26EFA55B-6BD4-80A0-39A7-8B937C14EAA9}"/>
          </ac:spMkLst>
        </pc:spChg>
        <pc:spChg chg="mod">
          <ac:chgData name="Neemias Informatica Lima" userId="b77af7bd85500281" providerId="LiveId" clId="{7D1CC9F5-6E0A-41F8-B5B9-DE5264088EBB}" dt="2026-05-10T23:05:54.244" v="2168"/>
          <ac:spMkLst>
            <pc:docMk/>
            <pc:sldMk cId="2241968852" sldId="285"/>
            <ac:spMk id="14" creationId="{00000000-0000-0000-0000-000000000000}"/>
          </ac:spMkLst>
        </pc:spChg>
        <pc:spChg chg="mod">
          <ac:chgData name="Neemias Informatica Lima" userId="b77af7bd85500281" providerId="LiveId" clId="{7D1CC9F5-6E0A-41F8-B5B9-DE5264088EBB}" dt="2026-05-10T23:06:39.689" v="2184" actId="6549"/>
          <ac:spMkLst>
            <pc:docMk/>
            <pc:sldMk cId="2241968852" sldId="285"/>
            <ac:spMk id="15" creationId="{0F091E13-8EAD-4FFB-9473-BC74E5ABDC64}"/>
          </ac:spMkLst>
        </pc:spChg>
        <pc:picChg chg="del">
          <ac:chgData name="Neemias Informatica Lima" userId="b77af7bd85500281" providerId="LiveId" clId="{7D1CC9F5-6E0A-41F8-B5B9-DE5264088EBB}" dt="2026-05-09T11:29:04.553" v="67" actId="478"/>
          <ac:picMkLst>
            <pc:docMk/>
            <pc:sldMk cId="2241968852" sldId="285"/>
            <ac:picMk id="3" creationId="{66309FEB-57F2-7744-C9CD-026FEFE200AE}"/>
          </ac:picMkLst>
        </pc:picChg>
        <pc:picChg chg="add del mod">
          <ac:chgData name="Neemias Informatica Lima" userId="b77af7bd85500281" providerId="LiveId" clId="{7D1CC9F5-6E0A-41F8-B5B9-DE5264088EBB}" dt="2026-05-10T21:36:21.900" v="1705" actId="478"/>
          <ac:picMkLst>
            <pc:docMk/>
            <pc:sldMk cId="2241968852" sldId="285"/>
            <ac:picMk id="4" creationId="{02F721C8-5E2C-1EF8-5E96-17FEB8C30A66}"/>
          </ac:picMkLst>
        </pc:picChg>
        <pc:picChg chg="add del mod">
          <ac:chgData name="Neemias Informatica Lima" userId="b77af7bd85500281" providerId="LiveId" clId="{7D1CC9F5-6E0A-41F8-B5B9-DE5264088EBB}" dt="2026-05-10T20:10:39.727" v="1043" actId="478"/>
          <ac:picMkLst>
            <pc:docMk/>
            <pc:sldMk cId="2241968852" sldId="285"/>
            <ac:picMk id="4" creationId="{5DF8831A-B474-D49E-553E-F5F52DC22B51}"/>
          </ac:picMkLst>
        </pc:picChg>
        <pc:picChg chg="del">
          <ac:chgData name="Neemias Informatica Lima" userId="b77af7bd85500281" providerId="LiveId" clId="{7D1CC9F5-6E0A-41F8-B5B9-DE5264088EBB}" dt="2026-05-09T11:29:04.553" v="67" actId="478"/>
          <ac:picMkLst>
            <pc:docMk/>
            <pc:sldMk cId="2241968852" sldId="285"/>
            <ac:picMk id="4" creationId="{981E4216-9CB5-9DFF-8EC0-F7B0343A7046}"/>
          </ac:picMkLst>
        </pc:picChg>
        <pc:picChg chg="add mod">
          <ac:chgData name="Neemias Informatica Lima" userId="b77af7bd85500281" providerId="LiveId" clId="{7D1CC9F5-6E0A-41F8-B5B9-DE5264088EBB}" dt="2026-05-10T22:28:45.788" v="2016"/>
          <ac:picMkLst>
            <pc:docMk/>
            <pc:sldMk cId="2241968852" sldId="285"/>
            <ac:picMk id="4" creationId="{F4B18D87-63AE-0198-D9E2-EAD685944015}"/>
          </ac:picMkLst>
        </pc:picChg>
        <pc:picChg chg="add del mod">
          <ac:chgData name="Neemias Informatica Lima" userId="b77af7bd85500281" providerId="LiveId" clId="{7D1CC9F5-6E0A-41F8-B5B9-DE5264088EBB}" dt="2026-05-10T20:45:26.140" v="1297" actId="478"/>
          <ac:picMkLst>
            <pc:docMk/>
            <pc:sldMk cId="2241968852" sldId="285"/>
            <ac:picMk id="7" creationId="{03971D56-DB7C-8BEF-C7A7-D20427DAF810}"/>
          </ac:picMkLst>
        </pc:picChg>
        <pc:picChg chg="add del mod">
          <ac:chgData name="Neemias Informatica Lima" userId="b77af7bd85500281" providerId="LiveId" clId="{7D1CC9F5-6E0A-41F8-B5B9-DE5264088EBB}" dt="2026-05-10T22:28:45.081" v="2015" actId="478"/>
          <ac:picMkLst>
            <pc:docMk/>
            <pc:sldMk cId="2241968852" sldId="285"/>
            <ac:picMk id="7" creationId="{47DDD4BD-F95D-3A4E-DC48-6BEC81156CD6}"/>
          </ac:picMkLst>
        </pc:picChg>
        <pc:picChg chg="add del mod">
          <ac:chgData name="Neemias Informatica Lima" userId="b77af7bd85500281" providerId="LiveId" clId="{7D1CC9F5-6E0A-41F8-B5B9-DE5264088EBB}" dt="2026-05-09T23:28:47.707" v="507" actId="478"/>
          <ac:picMkLst>
            <pc:docMk/>
            <pc:sldMk cId="2241968852" sldId="285"/>
            <ac:picMk id="8" creationId="{FEDAE9B5-8698-212A-5312-D4319E030C98}"/>
          </ac:picMkLst>
        </pc:picChg>
        <pc:picChg chg="add mod">
          <ac:chgData name="Neemias Informatica Lima" userId="b77af7bd85500281" providerId="LiveId" clId="{7D1CC9F5-6E0A-41F8-B5B9-DE5264088EBB}" dt="2026-05-09T11:29:04.910" v="68"/>
          <ac:picMkLst>
            <pc:docMk/>
            <pc:sldMk cId="2241968852" sldId="285"/>
            <ac:picMk id="9" creationId="{40642919-35BE-5496-358C-59DCD7EC52FE}"/>
          </ac:picMkLst>
        </pc:picChg>
      </pc:sldChg>
      <pc:sldChg chg="addSp delSp modSp mod">
        <pc:chgData name="Neemias Informatica Lima" userId="b77af7bd85500281" providerId="LiveId" clId="{7D1CC9F5-6E0A-41F8-B5B9-DE5264088EBB}" dt="2026-05-10T23:08:43.616" v="2225" actId="6549"/>
        <pc:sldMkLst>
          <pc:docMk/>
          <pc:sldMk cId="1959249856" sldId="286"/>
        </pc:sldMkLst>
        <pc:spChg chg="del">
          <ac:chgData name="Neemias Informatica Lima" userId="b77af7bd85500281" providerId="LiveId" clId="{7D1CC9F5-6E0A-41F8-B5B9-DE5264088EBB}" dt="2026-05-09T11:29:18.097" v="71" actId="478"/>
          <ac:spMkLst>
            <pc:docMk/>
            <pc:sldMk cId="1959249856" sldId="286"/>
            <ac:spMk id="2" creationId="{5ED9310B-E94C-2A1E-7173-525CF3C00608}"/>
          </ac:spMkLst>
        </pc:spChg>
        <pc:spChg chg="add del mod">
          <ac:chgData name="Neemias Informatica Lima" userId="b77af7bd85500281" providerId="LiveId" clId="{7D1CC9F5-6E0A-41F8-B5B9-DE5264088EBB}" dt="2026-05-10T20:10:59.958" v="1047" actId="478"/>
          <ac:spMkLst>
            <pc:docMk/>
            <pc:sldMk cId="1959249856" sldId="286"/>
            <ac:spMk id="2" creationId="{7F69D885-E75D-92E2-31D7-E2FFC0A739D7}"/>
          </ac:spMkLst>
        </pc:spChg>
        <pc:spChg chg="add del mod">
          <ac:chgData name="Neemias Informatica Lima" userId="b77af7bd85500281" providerId="LiveId" clId="{7D1CC9F5-6E0A-41F8-B5B9-DE5264088EBB}" dt="2026-05-10T21:36:35.371" v="1709" actId="478"/>
          <ac:spMkLst>
            <pc:docMk/>
            <pc:sldMk cId="1959249856" sldId="286"/>
            <ac:spMk id="2" creationId="{998EA020-F512-F6A6-A714-27F8942124EE}"/>
          </ac:spMkLst>
        </pc:spChg>
        <pc:spChg chg="add mod">
          <ac:chgData name="Neemias Informatica Lima" userId="b77af7bd85500281" providerId="LiveId" clId="{7D1CC9F5-6E0A-41F8-B5B9-DE5264088EBB}" dt="2026-05-10T22:29:07.060" v="2020"/>
          <ac:spMkLst>
            <pc:docMk/>
            <pc:sldMk cId="1959249856" sldId="286"/>
            <ac:spMk id="2" creationId="{C3AC9B70-15D3-CE8D-BECA-7C3F70899E14}"/>
          </ac:spMkLst>
        </pc:spChg>
        <pc:spChg chg="add del mod">
          <ac:chgData name="Neemias Informatica Lima" userId="b77af7bd85500281" providerId="LiveId" clId="{7D1CC9F5-6E0A-41F8-B5B9-DE5264088EBB}" dt="2026-05-10T21:36:35.371" v="1709" actId="478"/>
          <ac:spMkLst>
            <pc:docMk/>
            <pc:sldMk cId="1959249856" sldId="286"/>
            <ac:spMk id="3" creationId="{A213D0B2-647A-373D-76DA-7661F9AC67CB}"/>
          </ac:spMkLst>
        </pc:spChg>
        <pc:spChg chg="add mod">
          <ac:chgData name="Neemias Informatica Lima" userId="b77af7bd85500281" providerId="LiveId" clId="{7D1CC9F5-6E0A-41F8-B5B9-DE5264088EBB}" dt="2026-05-10T22:29:07.060" v="2020"/>
          <ac:spMkLst>
            <pc:docMk/>
            <pc:sldMk cId="1959249856" sldId="286"/>
            <ac:spMk id="3" creationId="{B74D5BBA-106D-E13A-5258-8A9CAEE7120E}"/>
          </ac:spMkLst>
        </pc:spChg>
        <pc:spChg chg="add del mod">
          <ac:chgData name="Neemias Informatica Lima" userId="b77af7bd85500281" providerId="LiveId" clId="{7D1CC9F5-6E0A-41F8-B5B9-DE5264088EBB}" dt="2026-05-10T20:10:59.958" v="1047" actId="478"/>
          <ac:spMkLst>
            <pc:docMk/>
            <pc:sldMk cId="1959249856" sldId="286"/>
            <ac:spMk id="3" creationId="{DDBE6EF2-E736-9711-8D1E-730FCDB58BEC}"/>
          </ac:spMkLst>
        </pc:spChg>
        <pc:spChg chg="add del mod">
          <ac:chgData name="Neemias Informatica Lima" userId="b77af7bd85500281" providerId="LiveId" clId="{7D1CC9F5-6E0A-41F8-B5B9-DE5264088EBB}" dt="2026-05-10T20:50:30.692" v="1301" actId="478"/>
          <ac:spMkLst>
            <pc:docMk/>
            <pc:sldMk cId="1959249856" sldId="286"/>
            <ac:spMk id="5" creationId="{1A5ABFB6-8A6D-1E5B-CA11-43E4D24C197A}"/>
          </ac:spMkLst>
        </pc:spChg>
        <pc:spChg chg="add del mod">
          <ac:chgData name="Neemias Informatica Lima" userId="b77af7bd85500281" providerId="LiveId" clId="{7D1CC9F5-6E0A-41F8-B5B9-DE5264088EBB}" dt="2026-05-09T23:29:09.962" v="511" actId="478"/>
          <ac:spMkLst>
            <pc:docMk/>
            <pc:sldMk cId="1959249856" sldId="286"/>
            <ac:spMk id="5" creationId="{D01754D8-21E6-9345-92FB-B249AC8392C5}"/>
          </ac:spMkLst>
        </pc:spChg>
        <pc:spChg chg="add del mod">
          <ac:chgData name="Neemias Informatica Lima" userId="b77af7bd85500281" providerId="LiveId" clId="{7D1CC9F5-6E0A-41F8-B5B9-DE5264088EBB}" dt="2026-05-10T22:29:06.624" v="2019" actId="478"/>
          <ac:spMkLst>
            <pc:docMk/>
            <pc:sldMk cId="1959249856" sldId="286"/>
            <ac:spMk id="5" creationId="{E98D09A8-4B8C-F17C-2381-581BA1DD97DE}"/>
          </ac:spMkLst>
        </pc:spChg>
        <pc:spChg chg="add del mod">
          <ac:chgData name="Neemias Informatica Lima" userId="b77af7bd85500281" providerId="LiveId" clId="{7D1CC9F5-6E0A-41F8-B5B9-DE5264088EBB}" dt="2026-05-10T20:50:30.692" v="1301" actId="478"/>
          <ac:spMkLst>
            <pc:docMk/>
            <pc:sldMk cId="1959249856" sldId="286"/>
            <ac:spMk id="6" creationId="{0DACD611-5634-3DC9-0986-9B5B11C287E1}"/>
          </ac:spMkLst>
        </pc:spChg>
        <pc:spChg chg="del">
          <ac:chgData name="Neemias Informatica Lima" userId="b77af7bd85500281" providerId="LiveId" clId="{7D1CC9F5-6E0A-41F8-B5B9-DE5264088EBB}" dt="2026-05-09T11:29:18.097" v="71" actId="478"/>
          <ac:spMkLst>
            <pc:docMk/>
            <pc:sldMk cId="1959249856" sldId="286"/>
            <ac:spMk id="6" creationId="{740BBA58-6FCB-8165-586D-F23004D7A12E}"/>
          </ac:spMkLst>
        </pc:spChg>
        <pc:spChg chg="add del mod">
          <ac:chgData name="Neemias Informatica Lima" userId="b77af7bd85500281" providerId="LiveId" clId="{7D1CC9F5-6E0A-41F8-B5B9-DE5264088EBB}" dt="2026-05-10T22:29:06.624" v="2019" actId="478"/>
          <ac:spMkLst>
            <pc:docMk/>
            <pc:sldMk cId="1959249856" sldId="286"/>
            <ac:spMk id="6" creationId="{7C9F0F26-58D6-96CC-C265-0180EE383F87}"/>
          </ac:spMkLst>
        </pc:spChg>
        <pc:spChg chg="add del mod">
          <ac:chgData name="Neemias Informatica Lima" userId="b77af7bd85500281" providerId="LiveId" clId="{7D1CC9F5-6E0A-41F8-B5B9-DE5264088EBB}" dt="2026-05-09T23:29:09.962" v="511" actId="478"/>
          <ac:spMkLst>
            <pc:docMk/>
            <pc:sldMk cId="1959249856" sldId="286"/>
            <ac:spMk id="7" creationId="{4992E96D-5D00-3A09-B6F6-BDFBDBC07F16}"/>
          </ac:spMkLst>
        </pc:spChg>
        <pc:spChg chg="mod">
          <ac:chgData name="Neemias Informatica Lima" userId="b77af7bd85500281" providerId="LiveId" clId="{7D1CC9F5-6E0A-41F8-B5B9-DE5264088EBB}" dt="2026-05-10T23:08:02.443" v="2211"/>
          <ac:spMkLst>
            <pc:docMk/>
            <pc:sldMk cId="1959249856" sldId="286"/>
            <ac:spMk id="14" creationId="{00000000-0000-0000-0000-000000000000}"/>
          </ac:spMkLst>
        </pc:spChg>
        <pc:spChg chg="mod">
          <ac:chgData name="Neemias Informatica Lima" userId="b77af7bd85500281" providerId="LiveId" clId="{7D1CC9F5-6E0A-41F8-B5B9-DE5264088EBB}" dt="2026-05-10T23:08:43.616" v="2225" actId="6549"/>
          <ac:spMkLst>
            <pc:docMk/>
            <pc:sldMk cId="1959249856" sldId="286"/>
            <ac:spMk id="15" creationId="{863BB09B-C8C1-4354-BC51-D930C951E507}"/>
          </ac:spMkLst>
        </pc:spChg>
        <pc:picChg chg="del">
          <ac:chgData name="Neemias Informatica Lima" userId="b77af7bd85500281" providerId="LiveId" clId="{7D1CC9F5-6E0A-41F8-B5B9-DE5264088EBB}" dt="2026-05-09T11:29:18.097" v="71" actId="478"/>
          <ac:picMkLst>
            <pc:docMk/>
            <pc:sldMk cId="1959249856" sldId="286"/>
            <ac:picMk id="3" creationId="{E6A8BF72-FFFA-2C41-600A-5DB33C02C781}"/>
          </ac:picMkLst>
        </pc:picChg>
        <pc:picChg chg="add mod">
          <ac:chgData name="Neemias Informatica Lima" userId="b77af7bd85500281" providerId="LiveId" clId="{7D1CC9F5-6E0A-41F8-B5B9-DE5264088EBB}" dt="2026-05-10T22:29:07.060" v="2020"/>
          <ac:picMkLst>
            <pc:docMk/>
            <pc:sldMk cId="1959249856" sldId="286"/>
            <ac:picMk id="4" creationId="{077E96BD-2F1A-09C4-A6C2-2F5F4F86DC64}"/>
          </ac:picMkLst>
        </pc:picChg>
        <pc:picChg chg="add del mod">
          <ac:chgData name="Neemias Informatica Lima" userId="b77af7bd85500281" providerId="LiveId" clId="{7D1CC9F5-6E0A-41F8-B5B9-DE5264088EBB}" dt="2026-05-10T21:36:35.371" v="1709" actId="478"/>
          <ac:picMkLst>
            <pc:docMk/>
            <pc:sldMk cId="1959249856" sldId="286"/>
            <ac:picMk id="4" creationId="{4470370A-2978-D0B1-2916-BBE80DC30F64}"/>
          </ac:picMkLst>
        </pc:picChg>
        <pc:picChg chg="add del mod">
          <ac:chgData name="Neemias Informatica Lima" userId="b77af7bd85500281" providerId="LiveId" clId="{7D1CC9F5-6E0A-41F8-B5B9-DE5264088EBB}" dt="2026-05-10T20:10:59.958" v="1047" actId="478"/>
          <ac:picMkLst>
            <pc:docMk/>
            <pc:sldMk cId="1959249856" sldId="286"/>
            <ac:picMk id="4" creationId="{C9F8516B-4D1A-CC74-92A6-5CF302DB4334}"/>
          </ac:picMkLst>
        </pc:picChg>
        <pc:picChg chg="del">
          <ac:chgData name="Neemias Informatica Lima" userId="b77af7bd85500281" providerId="LiveId" clId="{7D1CC9F5-6E0A-41F8-B5B9-DE5264088EBB}" dt="2026-05-09T11:29:18.097" v="71" actId="478"/>
          <ac:picMkLst>
            <pc:docMk/>
            <pc:sldMk cId="1959249856" sldId="286"/>
            <ac:picMk id="4" creationId="{D35B142E-437D-FFD6-0A4D-0ADC973C54D5}"/>
          </ac:picMkLst>
        </pc:picChg>
        <pc:picChg chg="add del mod">
          <ac:chgData name="Neemias Informatica Lima" userId="b77af7bd85500281" providerId="LiveId" clId="{7D1CC9F5-6E0A-41F8-B5B9-DE5264088EBB}" dt="2026-05-10T22:29:06.624" v="2019" actId="478"/>
          <ac:picMkLst>
            <pc:docMk/>
            <pc:sldMk cId="1959249856" sldId="286"/>
            <ac:picMk id="7" creationId="{ABF3D7A2-AB76-F276-E675-1289A5C2BF26}"/>
          </ac:picMkLst>
        </pc:picChg>
        <pc:picChg chg="add del mod">
          <ac:chgData name="Neemias Informatica Lima" userId="b77af7bd85500281" providerId="LiveId" clId="{7D1CC9F5-6E0A-41F8-B5B9-DE5264088EBB}" dt="2026-05-10T20:50:30.692" v="1301" actId="478"/>
          <ac:picMkLst>
            <pc:docMk/>
            <pc:sldMk cId="1959249856" sldId="286"/>
            <ac:picMk id="7" creationId="{B67EBD2E-1C00-B6E1-A520-6C22DF985F3A}"/>
          </ac:picMkLst>
        </pc:picChg>
        <pc:picChg chg="add del mod">
          <ac:chgData name="Neemias Informatica Lima" userId="b77af7bd85500281" providerId="LiveId" clId="{7D1CC9F5-6E0A-41F8-B5B9-DE5264088EBB}" dt="2026-05-09T23:29:09.962" v="511" actId="478"/>
          <ac:picMkLst>
            <pc:docMk/>
            <pc:sldMk cId="1959249856" sldId="286"/>
            <ac:picMk id="8" creationId="{BF940810-E371-6125-97DB-5C97BF18CB2D}"/>
          </ac:picMkLst>
        </pc:picChg>
        <pc:picChg chg="add mod">
          <ac:chgData name="Neemias Informatica Lima" userId="b77af7bd85500281" providerId="LiveId" clId="{7D1CC9F5-6E0A-41F8-B5B9-DE5264088EBB}" dt="2026-05-09T11:29:18.462" v="72"/>
          <ac:picMkLst>
            <pc:docMk/>
            <pc:sldMk cId="1959249856" sldId="286"/>
            <ac:picMk id="9" creationId="{7F13A979-2379-F09A-B01C-EA8E2B46BF61}"/>
          </ac:picMkLst>
        </pc:picChg>
      </pc:sldChg>
      <pc:sldChg chg="addSp delSp modSp mod">
        <pc:chgData name="Neemias Informatica Lima" userId="b77af7bd85500281" providerId="LiveId" clId="{7D1CC9F5-6E0A-41F8-B5B9-DE5264088EBB}" dt="2026-05-10T23:12:33.992" v="2286" actId="6549"/>
        <pc:sldMkLst>
          <pc:docMk/>
          <pc:sldMk cId="2857006406" sldId="287"/>
        </pc:sldMkLst>
        <pc:spChg chg="add del mod">
          <ac:chgData name="Neemias Informatica Lima" userId="b77af7bd85500281" providerId="LiveId" clId="{7D1CC9F5-6E0A-41F8-B5B9-DE5264088EBB}" dt="2026-05-10T21:36:51.179" v="1715" actId="478"/>
          <ac:spMkLst>
            <pc:docMk/>
            <pc:sldMk cId="2857006406" sldId="287"/>
            <ac:spMk id="2" creationId="{16668423-3B80-D68E-ABBD-0308863B3142}"/>
          </ac:spMkLst>
        </pc:spChg>
        <pc:spChg chg="add mod">
          <ac:chgData name="Neemias Informatica Lima" userId="b77af7bd85500281" providerId="LiveId" clId="{7D1CC9F5-6E0A-41F8-B5B9-DE5264088EBB}" dt="2026-05-10T22:31:00.318" v="2026"/>
          <ac:spMkLst>
            <pc:docMk/>
            <pc:sldMk cId="2857006406" sldId="287"/>
            <ac:spMk id="2" creationId="{2058D8C5-C13F-55DF-D730-01240175954E}"/>
          </ac:spMkLst>
        </pc:spChg>
        <pc:spChg chg="del">
          <ac:chgData name="Neemias Informatica Lima" userId="b77af7bd85500281" providerId="LiveId" clId="{7D1CC9F5-6E0A-41F8-B5B9-DE5264088EBB}" dt="2026-05-09T11:29:38.634" v="77" actId="478"/>
          <ac:spMkLst>
            <pc:docMk/>
            <pc:sldMk cId="2857006406" sldId="287"/>
            <ac:spMk id="2" creationId="{525A3A99-45D5-AF8B-65C2-5DED72DED8C7}"/>
          </ac:spMkLst>
        </pc:spChg>
        <pc:spChg chg="add del mod">
          <ac:chgData name="Neemias Informatica Lima" userId="b77af7bd85500281" providerId="LiveId" clId="{7D1CC9F5-6E0A-41F8-B5B9-DE5264088EBB}" dt="2026-05-10T20:11:32.142" v="1053" actId="478"/>
          <ac:spMkLst>
            <pc:docMk/>
            <pc:sldMk cId="2857006406" sldId="287"/>
            <ac:spMk id="2" creationId="{8D38D5BE-3A63-9AAD-A761-055E545CF4F2}"/>
          </ac:spMkLst>
        </pc:spChg>
        <pc:spChg chg="add del mod">
          <ac:chgData name="Neemias Informatica Lima" userId="b77af7bd85500281" providerId="LiveId" clId="{7D1CC9F5-6E0A-41F8-B5B9-DE5264088EBB}" dt="2026-05-10T20:11:32.142" v="1053" actId="478"/>
          <ac:spMkLst>
            <pc:docMk/>
            <pc:sldMk cId="2857006406" sldId="287"/>
            <ac:spMk id="3" creationId="{94871B19-6ACE-9875-7907-A1E0F34A1954}"/>
          </ac:spMkLst>
        </pc:spChg>
        <pc:spChg chg="add mod">
          <ac:chgData name="Neemias Informatica Lima" userId="b77af7bd85500281" providerId="LiveId" clId="{7D1CC9F5-6E0A-41F8-B5B9-DE5264088EBB}" dt="2026-05-10T22:31:00.318" v="2026"/>
          <ac:spMkLst>
            <pc:docMk/>
            <pc:sldMk cId="2857006406" sldId="287"/>
            <ac:spMk id="3" creationId="{9C55D56E-3879-B160-2CDA-9F7950229A65}"/>
          </ac:spMkLst>
        </pc:spChg>
        <pc:spChg chg="add del mod">
          <ac:chgData name="Neemias Informatica Lima" userId="b77af7bd85500281" providerId="LiveId" clId="{7D1CC9F5-6E0A-41F8-B5B9-DE5264088EBB}" dt="2026-05-10T21:36:51.179" v="1715" actId="478"/>
          <ac:spMkLst>
            <pc:docMk/>
            <pc:sldMk cId="2857006406" sldId="287"/>
            <ac:spMk id="3" creationId="{E5273E93-19EF-AFC3-26AF-55233D6F7A52}"/>
          </ac:spMkLst>
        </pc:spChg>
        <pc:spChg chg="add del mod">
          <ac:chgData name="Neemias Informatica Lima" userId="b77af7bd85500281" providerId="LiveId" clId="{7D1CC9F5-6E0A-41F8-B5B9-DE5264088EBB}" dt="2026-05-10T20:51:11.508" v="1307" actId="478"/>
          <ac:spMkLst>
            <pc:docMk/>
            <pc:sldMk cId="2857006406" sldId="287"/>
            <ac:spMk id="5" creationId="{214BEA5B-4A7D-C4AE-57B8-56F4E7A38870}"/>
          </ac:spMkLst>
        </pc:spChg>
        <pc:spChg chg="add del mod">
          <ac:chgData name="Neemias Informatica Lima" userId="b77af7bd85500281" providerId="LiveId" clId="{7D1CC9F5-6E0A-41F8-B5B9-DE5264088EBB}" dt="2026-05-10T22:30:59.872" v="2025" actId="478"/>
          <ac:spMkLst>
            <pc:docMk/>
            <pc:sldMk cId="2857006406" sldId="287"/>
            <ac:spMk id="5" creationId="{4066F30F-87C8-6C82-259D-E3771CAFF658}"/>
          </ac:spMkLst>
        </pc:spChg>
        <pc:spChg chg="add del mod">
          <ac:chgData name="Neemias Informatica Lima" userId="b77af7bd85500281" providerId="LiveId" clId="{7D1CC9F5-6E0A-41F8-B5B9-DE5264088EBB}" dt="2026-05-09T23:30:09.402" v="517" actId="478"/>
          <ac:spMkLst>
            <pc:docMk/>
            <pc:sldMk cId="2857006406" sldId="287"/>
            <ac:spMk id="5" creationId="{BC10BDFF-B1A0-EBF1-F962-D5598F771F4C}"/>
          </ac:spMkLst>
        </pc:spChg>
        <pc:spChg chg="del">
          <ac:chgData name="Neemias Informatica Lima" userId="b77af7bd85500281" providerId="LiveId" clId="{7D1CC9F5-6E0A-41F8-B5B9-DE5264088EBB}" dt="2026-05-09T11:29:38.634" v="77" actId="478"/>
          <ac:spMkLst>
            <pc:docMk/>
            <pc:sldMk cId="2857006406" sldId="287"/>
            <ac:spMk id="6" creationId="{35230E7D-27EF-BECD-A4A9-F03F81CDD5E4}"/>
          </ac:spMkLst>
        </pc:spChg>
        <pc:spChg chg="add del mod">
          <ac:chgData name="Neemias Informatica Lima" userId="b77af7bd85500281" providerId="LiveId" clId="{7D1CC9F5-6E0A-41F8-B5B9-DE5264088EBB}" dt="2026-05-10T22:30:59.872" v="2025" actId="478"/>
          <ac:spMkLst>
            <pc:docMk/>
            <pc:sldMk cId="2857006406" sldId="287"/>
            <ac:spMk id="6" creationId="{44747B9E-713A-8000-D9F8-E1E5AFC04E19}"/>
          </ac:spMkLst>
        </pc:spChg>
        <pc:spChg chg="add del mod">
          <ac:chgData name="Neemias Informatica Lima" userId="b77af7bd85500281" providerId="LiveId" clId="{7D1CC9F5-6E0A-41F8-B5B9-DE5264088EBB}" dt="2026-05-10T20:51:11.508" v="1307" actId="478"/>
          <ac:spMkLst>
            <pc:docMk/>
            <pc:sldMk cId="2857006406" sldId="287"/>
            <ac:spMk id="6" creationId="{A8EC88D6-1B28-BE91-288D-89B3E2E1035D}"/>
          </ac:spMkLst>
        </pc:spChg>
        <pc:spChg chg="add del mod">
          <ac:chgData name="Neemias Informatica Lima" userId="b77af7bd85500281" providerId="LiveId" clId="{7D1CC9F5-6E0A-41F8-B5B9-DE5264088EBB}" dt="2026-05-09T23:30:09.402" v="517" actId="478"/>
          <ac:spMkLst>
            <pc:docMk/>
            <pc:sldMk cId="2857006406" sldId="287"/>
            <ac:spMk id="7" creationId="{A19FCC38-419F-5118-7ACA-101187397924}"/>
          </ac:spMkLst>
        </pc:spChg>
        <pc:spChg chg="mod">
          <ac:chgData name="Neemias Informatica Lima" userId="b77af7bd85500281" providerId="LiveId" clId="{7D1CC9F5-6E0A-41F8-B5B9-DE5264088EBB}" dt="2026-05-10T23:12:33.992" v="2286" actId="6549"/>
          <ac:spMkLst>
            <pc:docMk/>
            <pc:sldMk cId="2857006406" sldId="287"/>
            <ac:spMk id="16" creationId="{28D68641-D640-4BD7-9D5B-B3803DCCF9B3}"/>
          </ac:spMkLst>
        </pc:spChg>
        <pc:picChg chg="del">
          <ac:chgData name="Neemias Informatica Lima" userId="b77af7bd85500281" providerId="LiveId" clId="{7D1CC9F5-6E0A-41F8-B5B9-DE5264088EBB}" dt="2026-05-09T11:29:38.634" v="77" actId="478"/>
          <ac:picMkLst>
            <pc:docMk/>
            <pc:sldMk cId="2857006406" sldId="287"/>
            <ac:picMk id="3" creationId="{02C106E4-F852-61C2-D9DC-856532491029}"/>
          </ac:picMkLst>
        </pc:picChg>
        <pc:picChg chg="del">
          <ac:chgData name="Neemias Informatica Lima" userId="b77af7bd85500281" providerId="LiveId" clId="{7D1CC9F5-6E0A-41F8-B5B9-DE5264088EBB}" dt="2026-05-09T11:29:38.634" v="77" actId="478"/>
          <ac:picMkLst>
            <pc:docMk/>
            <pc:sldMk cId="2857006406" sldId="287"/>
            <ac:picMk id="4" creationId="{366F08F4-CC9C-609B-AE63-27DAEC5595F4}"/>
          </ac:picMkLst>
        </pc:picChg>
        <pc:picChg chg="add del mod">
          <ac:chgData name="Neemias Informatica Lima" userId="b77af7bd85500281" providerId="LiveId" clId="{7D1CC9F5-6E0A-41F8-B5B9-DE5264088EBB}" dt="2026-05-10T20:11:32.142" v="1053" actId="478"/>
          <ac:picMkLst>
            <pc:docMk/>
            <pc:sldMk cId="2857006406" sldId="287"/>
            <ac:picMk id="4" creationId="{60BA9699-13DC-DB8E-9390-C96154B943AC}"/>
          </ac:picMkLst>
        </pc:picChg>
        <pc:picChg chg="add mod">
          <ac:chgData name="Neemias Informatica Lima" userId="b77af7bd85500281" providerId="LiveId" clId="{7D1CC9F5-6E0A-41F8-B5B9-DE5264088EBB}" dt="2026-05-10T22:31:00.318" v="2026"/>
          <ac:picMkLst>
            <pc:docMk/>
            <pc:sldMk cId="2857006406" sldId="287"/>
            <ac:picMk id="4" creationId="{CF6F1AAE-89F5-E3C2-4838-84C9759BD4A2}"/>
          </ac:picMkLst>
        </pc:picChg>
        <pc:picChg chg="add del mod">
          <ac:chgData name="Neemias Informatica Lima" userId="b77af7bd85500281" providerId="LiveId" clId="{7D1CC9F5-6E0A-41F8-B5B9-DE5264088EBB}" dt="2026-05-10T21:36:51.179" v="1715" actId="478"/>
          <ac:picMkLst>
            <pc:docMk/>
            <pc:sldMk cId="2857006406" sldId="287"/>
            <ac:picMk id="4" creationId="{E01DB002-EF61-8BC2-4AA7-615219BEBB0C}"/>
          </ac:picMkLst>
        </pc:picChg>
        <pc:picChg chg="add del mod">
          <ac:chgData name="Neemias Informatica Lima" userId="b77af7bd85500281" providerId="LiveId" clId="{7D1CC9F5-6E0A-41F8-B5B9-DE5264088EBB}" dt="2026-05-10T22:30:59.872" v="2025" actId="478"/>
          <ac:picMkLst>
            <pc:docMk/>
            <pc:sldMk cId="2857006406" sldId="287"/>
            <ac:picMk id="7" creationId="{434B1B42-D959-B25B-956C-BF3D48F77B1B}"/>
          </ac:picMkLst>
        </pc:picChg>
        <pc:picChg chg="add del mod">
          <ac:chgData name="Neemias Informatica Lima" userId="b77af7bd85500281" providerId="LiveId" clId="{7D1CC9F5-6E0A-41F8-B5B9-DE5264088EBB}" dt="2026-05-10T20:51:11.508" v="1307" actId="478"/>
          <ac:picMkLst>
            <pc:docMk/>
            <pc:sldMk cId="2857006406" sldId="287"/>
            <ac:picMk id="7" creationId="{AFFC21C2-9BBC-EE61-504A-811B0591521D}"/>
          </ac:picMkLst>
        </pc:picChg>
        <pc:picChg chg="add del mod">
          <ac:chgData name="Neemias Informatica Lima" userId="b77af7bd85500281" providerId="LiveId" clId="{7D1CC9F5-6E0A-41F8-B5B9-DE5264088EBB}" dt="2026-05-09T23:30:09.402" v="517" actId="478"/>
          <ac:picMkLst>
            <pc:docMk/>
            <pc:sldMk cId="2857006406" sldId="287"/>
            <ac:picMk id="8" creationId="{EB4A7D29-33AC-65A2-4A13-7F840F63CC86}"/>
          </ac:picMkLst>
        </pc:picChg>
        <pc:picChg chg="add mod">
          <ac:chgData name="Neemias Informatica Lima" userId="b77af7bd85500281" providerId="LiveId" clId="{7D1CC9F5-6E0A-41F8-B5B9-DE5264088EBB}" dt="2026-05-09T11:29:38.894" v="78"/>
          <ac:picMkLst>
            <pc:docMk/>
            <pc:sldMk cId="2857006406" sldId="287"/>
            <ac:picMk id="9" creationId="{02B42883-4E09-7C05-A73A-456A105E7B1C}"/>
          </ac:picMkLst>
        </pc:picChg>
      </pc:sldChg>
      <pc:sldChg chg="addSp delSp modSp mod">
        <pc:chgData name="Neemias Informatica Lima" userId="b77af7bd85500281" providerId="LiveId" clId="{7D1CC9F5-6E0A-41F8-B5B9-DE5264088EBB}" dt="2026-05-10T22:45:07.738" v="2065" actId="20577"/>
        <pc:sldMkLst>
          <pc:docMk/>
          <pc:sldMk cId="2630436816" sldId="288"/>
        </pc:sldMkLst>
        <pc:spChg chg="add mod">
          <ac:chgData name="Neemias Informatica Lima" userId="b77af7bd85500281" providerId="LiveId" clId="{7D1CC9F5-6E0A-41F8-B5B9-DE5264088EBB}" dt="2026-05-10T22:27:22.934" v="2004"/>
          <ac:spMkLst>
            <pc:docMk/>
            <pc:sldMk cId="2630436816" sldId="288"/>
            <ac:spMk id="2" creationId="{2AA25C40-0F64-6184-771D-15B6297E0CDC}"/>
          </ac:spMkLst>
        </pc:spChg>
        <pc:spChg chg="del">
          <ac:chgData name="Neemias Informatica Lima" userId="b77af7bd85500281" providerId="LiveId" clId="{7D1CC9F5-6E0A-41F8-B5B9-DE5264088EBB}" dt="2026-05-09T11:28:05.520" v="55" actId="478"/>
          <ac:spMkLst>
            <pc:docMk/>
            <pc:sldMk cId="2630436816" sldId="288"/>
            <ac:spMk id="2" creationId="{A48B8D2B-54E0-640B-AFDB-30EDAF873DC2}"/>
          </ac:spMkLst>
        </pc:spChg>
        <pc:spChg chg="add del mod">
          <ac:chgData name="Neemias Informatica Lima" userId="b77af7bd85500281" providerId="LiveId" clId="{7D1CC9F5-6E0A-41F8-B5B9-DE5264088EBB}" dt="2026-05-10T20:09:07.486" v="1029" actId="478"/>
          <ac:spMkLst>
            <pc:docMk/>
            <pc:sldMk cId="2630436816" sldId="288"/>
            <ac:spMk id="2" creationId="{C0082495-EDF9-9700-802B-D6A2B10BF8EE}"/>
          </ac:spMkLst>
        </pc:spChg>
        <pc:spChg chg="add del mod">
          <ac:chgData name="Neemias Informatica Lima" userId="b77af7bd85500281" providerId="LiveId" clId="{7D1CC9F5-6E0A-41F8-B5B9-DE5264088EBB}" dt="2026-05-10T21:35:43.187" v="1693" actId="478"/>
          <ac:spMkLst>
            <pc:docMk/>
            <pc:sldMk cId="2630436816" sldId="288"/>
            <ac:spMk id="2" creationId="{C6DA716C-42EA-C8A9-F978-C4CCF5737A93}"/>
          </ac:spMkLst>
        </pc:spChg>
        <pc:spChg chg="add mod">
          <ac:chgData name="Neemias Informatica Lima" userId="b77af7bd85500281" providerId="LiveId" clId="{7D1CC9F5-6E0A-41F8-B5B9-DE5264088EBB}" dt="2026-05-10T22:27:22.934" v="2004"/>
          <ac:spMkLst>
            <pc:docMk/>
            <pc:sldMk cId="2630436816" sldId="288"/>
            <ac:spMk id="3" creationId="{A21B9500-20B0-45FD-63A8-426E963BBCDF}"/>
          </ac:spMkLst>
        </pc:spChg>
        <pc:spChg chg="add del mod">
          <ac:chgData name="Neemias Informatica Lima" userId="b77af7bd85500281" providerId="LiveId" clId="{7D1CC9F5-6E0A-41F8-B5B9-DE5264088EBB}" dt="2026-05-10T21:35:43.187" v="1693" actId="478"/>
          <ac:spMkLst>
            <pc:docMk/>
            <pc:sldMk cId="2630436816" sldId="288"/>
            <ac:spMk id="3" creationId="{DAAFC8DD-8FF1-E505-896D-34D6719DDE41}"/>
          </ac:spMkLst>
        </pc:spChg>
        <pc:spChg chg="add del mod">
          <ac:chgData name="Neemias Informatica Lima" userId="b77af7bd85500281" providerId="LiveId" clId="{7D1CC9F5-6E0A-41F8-B5B9-DE5264088EBB}" dt="2026-05-10T20:09:07.486" v="1029" actId="478"/>
          <ac:spMkLst>
            <pc:docMk/>
            <pc:sldMk cId="2630436816" sldId="288"/>
            <ac:spMk id="3" creationId="{DCB15700-EE59-7B38-9A3C-52095AC83353}"/>
          </ac:spMkLst>
        </pc:spChg>
        <pc:spChg chg="add del mod">
          <ac:chgData name="Neemias Informatica Lima" userId="b77af7bd85500281" providerId="LiveId" clId="{7D1CC9F5-6E0A-41F8-B5B9-DE5264088EBB}" dt="2026-05-09T23:27:44.361" v="495" actId="478"/>
          <ac:spMkLst>
            <pc:docMk/>
            <pc:sldMk cId="2630436816" sldId="288"/>
            <ac:spMk id="5" creationId="{08B6FBED-BE34-5D78-C09E-27B4496A2742}"/>
          </ac:spMkLst>
        </pc:spChg>
        <pc:spChg chg="add del mod">
          <ac:chgData name="Neemias Informatica Lima" userId="b77af7bd85500281" providerId="LiveId" clId="{7D1CC9F5-6E0A-41F8-B5B9-DE5264088EBB}" dt="2026-05-10T22:27:22.504" v="2003" actId="478"/>
          <ac:spMkLst>
            <pc:docMk/>
            <pc:sldMk cId="2630436816" sldId="288"/>
            <ac:spMk id="5" creationId="{44170E80-5714-486A-9BE6-3A802A7BD398}"/>
          </ac:spMkLst>
        </pc:spChg>
        <pc:spChg chg="add del mod">
          <ac:chgData name="Neemias Informatica Lima" userId="b77af7bd85500281" providerId="LiveId" clId="{7D1CC9F5-6E0A-41F8-B5B9-DE5264088EBB}" dt="2026-05-10T20:44:38.428" v="1285" actId="478"/>
          <ac:spMkLst>
            <pc:docMk/>
            <pc:sldMk cId="2630436816" sldId="288"/>
            <ac:spMk id="5" creationId="{CA300565-6978-62D3-B57A-3E65C51D81DF}"/>
          </ac:spMkLst>
        </pc:spChg>
        <pc:spChg chg="del">
          <ac:chgData name="Neemias Informatica Lima" userId="b77af7bd85500281" providerId="LiveId" clId="{7D1CC9F5-6E0A-41F8-B5B9-DE5264088EBB}" dt="2026-05-09T11:28:05.520" v="55" actId="478"/>
          <ac:spMkLst>
            <pc:docMk/>
            <pc:sldMk cId="2630436816" sldId="288"/>
            <ac:spMk id="6" creationId="{116B20F6-B9B2-7132-AA09-ED7FE523966D}"/>
          </ac:spMkLst>
        </pc:spChg>
        <pc:spChg chg="add del mod">
          <ac:chgData name="Neemias Informatica Lima" userId="b77af7bd85500281" providerId="LiveId" clId="{7D1CC9F5-6E0A-41F8-B5B9-DE5264088EBB}" dt="2026-05-10T22:27:22.504" v="2003" actId="478"/>
          <ac:spMkLst>
            <pc:docMk/>
            <pc:sldMk cId="2630436816" sldId="288"/>
            <ac:spMk id="6" creationId="{6DC7C0F0-EB72-158D-1BD5-52C1AA189862}"/>
          </ac:spMkLst>
        </pc:spChg>
        <pc:spChg chg="add del mod">
          <ac:chgData name="Neemias Informatica Lima" userId="b77af7bd85500281" providerId="LiveId" clId="{7D1CC9F5-6E0A-41F8-B5B9-DE5264088EBB}" dt="2026-05-10T20:44:38.428" v="1285" actId="478"/>
          <ac:spMkLst>
            <pc:docMk/>
            <pc:sldMk cId="2630436816" sldId="288"/>
            <ac:spMk id="6" creationId="{8A5FE0EB-8FBC-8D07-DC67-0268BB6D5CBF}"/>
          </ac:spMkLst>
        </pc:spChg>
        <pc:spChg chg="add del mod">
          <ac:chgData name="Neemias Informatica Lima" userId="b77af7bd85500281" providerId="LiveId" clId="{7D1CC9F5-6E0A-41F8-B5B9-DE5264088EBB}" dt="2026-05-09T23:27:44.361" v="495" actId="478"/>
          <ac:spMkLst>
            <pc:docMk/>
            <pc:sldMk cId="2630436816" sldId="288"/>
            <ac:spMk id="7" creationId="{3B0CD16A-909C-26EF-8358-DE72F3FD2CA2}"/>
          </ac:spMkLst>
        </pc:spChg>
        <pc:spChg chg="mod">
          <ac:chgData name="Neemias Informatica Lima" userId="b77af7bd85500281" providerId="LiveId" clId="{7D1CC9F5-6E0A-41F8-B5B9-DE5264088EBB}" dt="2026-05-10T22:45:07.738" v="2065" actId="20577"/>
          <ac:spMkLst>
            <pc:docMk/>
            <pc:sldMk cId="2630436816" sldId="288"/>
            <ac:spMk id="13" creationId="{00000000-0000-0000-0000-000000000000}"/>
          </ac:spMkLst>
        </pc:spChg>
        <pc:spChg chg="mod">
          <ac:chgData name="Neemias Informatica Lima" userId="b77af7bd85500281" providerId="LiveId" clId="{7D1CC9F5-6E0A-41F8-B5B9-DE5264088EBB}" dt="2026-05-10T22:41:02.811" v="2051"/>
          <ac:spMkLst>
            <pc:docMk/>
            <pc:sldMk cId="2630436816" sldId="288"/>
            <ac:spMk id="14" creationId="{00000000-0000-0000-0000-000000000000}"/>
          </ac:spMkLst>
        </pc:spChg>
        <pc:picChg chg="del">
          <ac:chgData name="Neemias Informatica Lima" userId="b77af7bd85500281" providerId="LiveId" clId="{7D1CC9F5-6E0A-41F8-B5B9-DE5264088EBB}" dt="2026-05-09T11:28:05.520" v="55" actId="478"/>
          <ac:picMkLst>
            <pc:docMk/>
            <pc:sldMk cId="2630436816" sldId="288"/>
            <ac:picMk id="3" creationId="{675D3337-7DF3-BE4F-821E-0C4FAA4EF97C}"/>
          </ac:picMkLst>
        </pc:picChg>
        <pc:picChg chg="add del mod">
          <ac:chgData name="Neemias Informatica Lima" userId="b77af7bd85500281" providerId="LiveId" clId="{7D1CC9F5-6E0A-41F8-B5B9-DE5264088EBB}" dt="2026-05-10T21:35:43.187" v="1693" actId="478"/>
          <ac:picMkLst>
            <pc:docMk/>
            <pc:sldMk cId="2630436816" sldId="288"/>
            <ac:picMk id="4" creationId="{0CCB68C5-DE27-8114-7BEE-FD95A8E14C81}"/>
          </ac:picMkLst>
        </pc:picChg>
        <pc:picChg chg="add mod">
          <ac:chgData name="Neemias Informatica Lima" userId="b77af7bd85500281" providerId="LiveId" clId="{7D1CC9F5-6E0A-41F8-B5B9-DE5264088EBB}" dt="2026-05-10T22:27:22.934" v="2004"/>
          <ac:picMkLst>
            <pc:docMk/>
            <pc:sldMk cId="2630436816" sldId="288"/>
            <ac:picMk id="4" creationId="{4699AF4E-FEA5-2439-8353-4EF3A3CD6C02}"/>
          </ac:picMkLst>
        </pc:picChg>
        <pc:picChg chg="add del mod">
          <ac:chgData name="Neemias Informatica Lima" userId="b77af7bd85500281" providerId="LiveId" clId="{7D1CC9F5-6E0A-41F8-B5B9-DE5264088EBB}" dt="2026-05-10T20:09:07.486" v="1029" actId="478"/>
          <ac:picMkLst>
            <pc:docMk/>
            <pc:sldMk cId="2630436816" sldId="288"/>
            <ac:picMk id="4" creationId="{4C18DCF1-72F6-C8A5-EDD7-8637D1848165}"/>
          </ac:picMkLst>
        </pc:picChg>
        <pc:picChg chg="del">
          <ac:chgData name="Neemias Informatica Lima" userId="b77af7bd85500281" providerId="LiveId" clId="{7D1CC9F5-6E0A-41F8-B5B9-DE5264088EBB}" dt="2026-05-09T11:28:05.520" v="55" actId="478"/>
          <ac:picMkLst>
            <pc:docMk/>
            <pc:sldMk cId="2630436816" sldId="288"/>
            <ac:picMk id="4" creationId="{E87F0D56-6989-C38A-E823-85A4B8CF83A8}"/>
          </ac:picMkLst>
        </pc:picChg>
        <pc:picChg chg="add del mod">
          <ac:chgData name="Neemias Informatica Lima" userId="b77af7bd85500281" providerId="LiveId" clId="{7D1CC9F5-6E0A-41F8-B5B9-DE5264088EBB}" dt="2026-05-10T22:27:22.504" v="2003" actId="478"/>
          <ac:picMkLst>
            <pc:docMk/>
            <pc:sldMk cId="2630436816" sldId="288"/>
            <ac:picMk id="7" creationId="{1F5867FA-3142-27CB-C22D-0C24C71E8960}"/>
          </ac:picMkLst>
        </pc:picChg>
        <pc:picChg chg="add del mod">
          <ac:chgData name="Neemias Informatica Lima" userId="b77af7bd85500281" providerId="LiveId" clId="{7D1CC9F5-6E0A-41F8-B5B9-DE5264088EBB}" dt="2026-05-10T20:44:38.428" v="1285" actId="478"/>
          <ac:picMkLst>
            <pc:docMk/>
            <pc:sldMk cId="2630436816" sldId="288"/>
            <ac:picMk id="7" creationId="{8CDD1002-6662-BA26-D292-C09948460DAE}"/>
          </ac:picMkLst>
        </pc:picChg>
        <pc:picChg chg="add del mod">
          <ac:chgData name="Neemias Informatica Lima" userId="b77af7bd85500281" providerId="LiveId" clId="{7D1CC9F5-6E0A-41F8-B5B9-DE5264088EBB}" dt="2026-05-09T23:27:44.361" v="495" actId="478"/>
          <ac:picMkLst>
            <pc:docMk/>
            <pc:sldMk cId="2630436816" sldId="288"/>
            <ac:picMk id="8" creationId="{9CCEDEC5-FF85-DEDE-DA41-7C620A3755B1}"/>
          </ac:picMkLst>
        </pc:picChg>
        <pc:picChg chg="add mod">
          <ac:chgData name="Neemias Informatica Lima" userId="b77af7bd85500281" providerId="LiveId" clId="{7D1CC9F5-6E0A-41F8-B5B9-DE5264088EBB}" dt="2026-05-09T11:28:05.976" v="56"/>
          <ac:picMkLst>
            <pc:docMk/>
            <pc:sldMk cId="2630436816" sldId="288"/>
            <ac:picMk id="9" creationId="{D6E19EEB-85A9-AAE7-7478-BEE67E5F4BBA}"/>
          </ac:picMkLst>
        </pc:picChg>
      </pc:sldChg>
      <pc:sldChg chg="addSp delSp modSp mod">
        <pc:chgData name="Neemias Informatica Lima" userId="b77af7bd85500281" providerId="LiveId" clId="{7D1CC9F5-6E0A-41F8-B5B9-DE5264088EBB}" dt="2026-05-10T22:51:33.222" v="2124" actId="6549"/>
        <pc:sldMkLst>
          <pc:docMk/>
          <pc:sldMk cId="3032827026" sldId="289"/>
        </pc:sldMkLst>
        <pc:spChg chg="add mod">
          <ac:chgData name="Neemias Informatica Lima" userId="b77af7bd85500281" providerId="LiveId" clId="{7D1CC9F5-6E0A-41F8-B5B9-DE5264088EBB}" dt="2026-05-10T22:28:16.493" v="2010"/>
          <ac:spMkLst>
            <pc:docMk/>
            <pc:sldMk cId="3032827026" sldId="289"/>
            <ac:spMk id="2" creationId="{5953BCE8-393E-B0FF-8559-F054E6695FE8}"/>
          </ac:spMkLst>
        </pc:spChg>
        <pc:spChg chg="add del mod">
          <ac:chgData name="Neemias Informatica Lima" userId="b77af7bd85500281" providerId="LiveId" clId="{7D1CC9F5-6E0A-41F8-B5B9-DE5264088EBB}" dt="2026-05-10T21:36:04.827" v="1699" actId="478"/>
          <ac:spMkLst>
            <pc:docMk/>
            <pc:sldMk cId="3032827026" sldId="289"/>
            <ac:spMk id="2" creationId="{8B1EFECF-38CB-496D-E383-2E97A904E328}"/>
          </ac:spMkLst>
        </pc:spChg>
        <pc:spChg chg="del">
          <ac:chgData name="Neemias Informatica Lima" userId="b77af7bd85500281" providerId="LiveId" clId="{7D1CC9F5-6E0A-41F8-B5B9-DE5264088EBB}" dt="2026-05-09T11:28:47.617" v="61" actId="478"/>
          <ac:spMkLst>
            <pc:docMk/>
            <pc:sldMk cId="3032827026" sldId="289"/>
            <ac:spMk id="2" creationId="{F3D34CF6-8CA1-9A01-5EBC-DC02D8D7B299}"/>
          </ac:spMkLst>
        </pc:spChg>
        <pc:spChg chg="add del mod">
          <ac:chgData name="Neemias Informatica Lima" userId="b77af7bd85500281" providerId="LiveId" clId="{7D1CC9F5-6E0A-41F8-B5B9-DE5264088EBB}" dt="2026-05-10T20:09:49.662" v="1035" actId="478"/>
          <ac:spMkLst>
            <pc:docMk/>
            <pc:sldMk cId="3032827026" sldId="289"/>
            <ac:spMk id="2" creationId="{F995DE07-FCC4-C439-C693-1886031980CB}"/>
          </ac:spMkLst>
        </pc:spChg>
        <pc:spChg chg="add del mod">
          <ac:chgData name="Neemias Informatica Lima" userId="b77af7bd85500281" providerId="LiveId" clId="{7D1CC9F5-6E0A-41F8-B5B9-DE5264088EBB}" dt="2026-05-10T21:36:04.827" v="1699" actId="478"/>
          <ac:spMkLst>
            <pc:docMk/>
            <pc:sldMk cId="3032827026" sldId="289"/>
            <ac:spMk id="3" creationId="{0043F70B-3FBA-C9AA-B8F3-EA64F9DA8971}"/>
          </ac:spMkLst>
        </pc:spChg>
        <pc:spChg chg="add mod">
          <ac:chgData name="Neemias Informatica Lima" userId="b77af7bd85500281" providerId="LiveId" clId="{7D1CC9F5-6E0A-41F8-B5B9-DE5264088EBB}" dt="2026-05-10T22:28:16.493" v="2010"/>
          <ac:spMkLst>
            <pc:docMk/>
            <pc:sldMk cId="3032827026" sldId="289"/>
            <ac:spMk id="3" creationId="{89D8DB79-0331-5DFE-9C1D-68A955F11694}"/>
          </ac:spMkLst>
        </pc:spChg>
        <pc:spChg chg="add del mod">
          <ac:chgData name="Neemias Informatica Lima" userId="b77af7bd85500281" providerId="LiveId" clId="{7D1CC9F5-6E0A-41F8-B5B9-DE5264088EBB}" dt="2026-05-10T20:09:49.662" v="1035" actId="478"/>
          <ac:spMkLst>
            <pc:docMk/>
            <pc:sldMk cId="3032827026" sldId="289"/>
            <ac:spMk id="3" creationId="{B7695094-BEF0-8BF6-2105-45E80E488721}"/>
          </ac:spMkLst>
        </pc:spChg>
        <pc:spChg chg="add del mod">
          <ac:chgData name="Neemias Informatica Lima" userId="b77af7bd85500281" providerId="LiveId" clId="{7D1CC9F5-6E0A-41F8-B5B9-DE5264088EBB}" dt="2026-05-10T20:45:02.997" v="1291" actId="478"/>
          <ac:spMkLst>
            <pc:docMk/>
            <pc:sldMk cId="3032827026" sldId="289"/>
            <ac:spMk id="5" creationId="{403D0154-0C69-1279-C6F3-417CEDFDD313}"/>
          </ac:spMkLst>
        </pc:spChg>
        <pc:spChg chg="add del mod">
          <ac:chgData name="Neemias Informatica Lima" userId="b77af7bd85500281" providerId="LiveId" clId="{7D1CC9F5-6E0A-41F8-B5B9-DE5264088EBB}" dt="2026-05-09T23:28:09.722" v="501" actId="478"/>
          <ac:spMkLst>
            <pc:docMk/>
            <pc:sldMk cId="3032827026" sldId="289"/>
            <ac:spMk id="5" creationId="{B6A73800-B8AE-6366-6AE0-F804EFCB16E9}"/>
          </ac:spMkLst>
        </pc:spChg>
        <pc:spChg chg="add del mod">
          <ac:chgData name="Neemias Informatica Lima" userId="b77af7bd85500281" providerId="LiveId" clId="{7D1CC9F5-6E0A-41F8-B5B9-DE5264088EBB}" dt="2026-05-10T22:28:15.864" v="2009" actId="478"/>
          <ac:spMkLst>
            <pc:docMk/>
            <pc:sldMk cId="3032827026" sldId="289"/>
            <ac:spMk id="5" creationId="{EEBCE0B5-784A-BACC-E77E-F69B8DB8BB86}"/>
          </ac:spMkLst>
        </pc:spChg>
        <pc:spChg chg="add del mod">
          <ac:chgData name="Neemias Informatica Lima" userId="b77af7bd85500281" providerId="LiveId" clId="{7D1CC9F5-6E0A-41F8-B5B9-DE5264088EBB}" dt="2026-05-10T20:45:02.997" v="1291" actId="478"/>
          <ac:spMkLst>
            <pc:docMk/>
            <pc:sldMk cId="3032827026" sldId="289"/>
            <ac:spMk id="6" creationId="{5831BC69-291F-5931-0627-195AABA3DE19}"/>
          </ac:spMkLst>
        </pc:spChg>
        <pc:spChg chg="del">
          <ac:chgData name="Neemias Informatica Lima" userId="b77af7bd85500281" providerId="LiveId" clId="{7D1CC9F5-6E0A-41F8-B5B9-DE5264088EBB}" dt="2026-05-09T11:28:47.617" v="61" actId="478"/>
          <ac:spMkLst>
            <pc:docMk/>
            <pc:sldMk cId="3032827026" sldId="289"/>
            <ac:spMk id="6" creationId="{64AB5A3A-0213-6C73-81B6-E9667CB39894}"/>
          </ac:spMkLst>
        </pc:spChg>
        <pc:spChg chg="add del mod">
          <ac:chgData name="Neemias Informatica Lima" userId="b77af7bd85500281" providerId="LiveId" clId="{7D1CC9F5-6E0A-41F8-B5B9-DE5264088EBB}" dt="2026-05-10T22:28:15.864" v="2009" actId="478"/>
          <ac:spMkLst>
            <pc:docMk/>
            <pc:sldMk cId="3032827026" sldId="289"/>
            <ac:spMk id="6" creationId="{B936B2B7-CC4F-4A8E-C59C-1CA8BBF57904}"/>
          </ac:spMkLst>
        </pc:spChg>
        <pc:spChg chg="add del mod">
          <ac:chgData name="Neemias Informatica Lima" userId="b77af7bd85500281" providerId="LiveId" clId="{7D1CC9F5-6E0A-41F8-B5B9-DE5264088EBB}" dt="2026-05-09T23:28:09.722" v="501" actId="478"/>
          <ac:spMkLst>
            <pc:docMk/>
            <pc:sldMk cId="3032827026" sldId="289"/>
            <ac:spMk id="7" creationId="{E25AF0B0-8134-9C7C-8826-034A27D34AA1}"/>
          </ac:spMkLst>
        </pc:spChg>
        <pc:spChg chg="mod">
          <ac:chgData name="Neemias Informatica Lima" userId="b77af7bd85500281" providerId="LiveId" clId="{7D1CC9F5-6E0A-41F8-B5B9-DE5264088EBB}" dt="2026-05-10T22:51:33.222" v="2124" actId="6549"/>
          <ac:spMkLst>
            <pc:docMk/>
            <pc:sldMk cId="3032827026" sldId="289"/>
            <ac:spMk id="12" creationId="{A64B78EF-EDA8-421A-88C9-45544BBCA9D1}"/>
          </ac:spMkLst>
        </pc:spChg>
        <pc:spChg chg="mod">
          <ac:chgData name="Neemias Informatica Lima" userId="b77af7bd85500281" providerId="LiveId" clId="{7D1CC9F5-6E0A-41F8-B5B9-DE5264088EBB}" dt="2026-05-10T22:48:34.278" v="2092"/>
          <ac:spMkLst>
            <pc:docMk/>
            <pc:sldMk cId="3032827026" sldId="289"/>
            <ac:spMk id="14" creationId="{00000000-0000-0000-0000-000000000000}"/>
          </ac:spMkLst>
        </pc:spChg>
        <pc:picChg chg="del">
          <ac:chgData name="Neemias Informatica Lima" userId="b77af7bd85500281" providerId="LiveId" clId="{7D1CC9F5-6E0A-41F8-B5B9-DE5264088EBB}" dt="2026-05-09T11:28:47.617" v="61" actId="478"/>
          <ac:picMkLst>
            <pc:docMk/>
            <pc:sldMk cId="3032827026" sldId="289"/>
            <ac:picMk id="3" creationId="{2BE6A073-C0E1-50F0-D7B4-8226ED53D4DB}"/>
          </ac:picMkLst>
        </pc:picChg>
        <pc:picChg chg="add del mod">
          <ac:chgData name="Neemias Informatica Lima" userId="b77af7bd85500281" providerId="LiveId" clId="{7D1CC9F5-6E0A-41F8-B5B9-DE5264088EBB}" dt="2026-05-10T21:36:04.827" v="1699" actId="478"/>
          <ac:picMkLst>
            <pc:docMk/>
            <pc:sldMk cId="3032827026" sldId="289"/>
            <ac:picMk id="4" creationId="{6950385E-8670-46B6-79DB-AA56D7C41FB9}"/>
          </ac:picMkLst>
        </pc:picChg>
        <pc:picChg chg="add mod">
          <ac:chgData name="Neemias Informatica Lima" userId="b77af7bd85500281" providerId="LiveId" clId="{7D1CC9F5-6E0A-41F8-B5B9-DE5264088EBB}" dt="2026-05-10T22:28:16.493" v="2010"/>
          <ac:picMkLst>
            <pc:docMk/>
            <pc:sldMk cId="3032827026" sldId="289"/>
            <ac:picMk id="4" creationId="{8C5E5BFA-ED06-4E64-B765-B7E24516CC1B}"/>
          </ac:picMkLst>
        </pc:picChg>
        <pc:picChg chg="del">
          <ac:chgData name="Neemias Informatica Lima" userId="b77af7bd85500281" providerId="LiveId" clId="{7D1CC9F5-6E0A-41F8-B5B9-DE5264088EBB}" dt="2026-05-09T11:28:47.617" v="61" actId="478"/>
          <ac:picMkLst>
            <pc:docMk/>
            <pc:sldMk cId="3032827026" sldId="289"/>
            <ac:picMk id="4" creationId="{96EF2DC5-AC1B-F920-A441-CB5A344EDF4A}"/>
          </ac:picMkLst>
        </pc:picChg>
        <pc:picChg chg="add del mod">
          <ac:chgData name="Neemias Informatica Lima" userId="b77af7bd85500281" providerId="LiveId" clId="{7D1CC9F5-6E0A-41F8-B5B9-DE5264088EBB}" dt="2026-05-10T20:09:49.662" v="1035" actId="478"/>
          <ac:picMkLst>
            <pc:docMk/>
            <pc:sldMk cId="3032827026" sldId="289"/>
            <ac:picMk id="4" creationId="{FD23D209-D0EC-676C-D44D-12AE2806354B}"/>
          </ac:picMkLst>
        </pc:picChg>
        <pc:picChg chg="add del mod">
          <ac:chgData name="Neemias Informatica Lima" userId="b77af7bd85500281" providerId="LiveId" clId="{7D1CC9F5-6E0A-41F8-B5B9-DE5264088EBB}" dt="2026-05-10T22:28:15.864" v="2009" actId="478"/>
          <ac:picMkLst>
            <pc:docMk/>
            <pc:sldMk cId="3032827026" sldId="289"/>
            <ac:picMk id="7" creationId="{A6EC5C30-A206-8B56-F4E9-494D3F98B4FE}"/>
          </ac:picMkLst>
        </pc:picChg>
        <pc:picChg chg="add del mod">
          <ac:chgData name="Neemias Informatica Lima" userId="b77af7bd85500281" providerId="LiveId" clId="{7D1CC9F5-6E0A-41F8-B5B9-DE5264088EBB}" dt="2026-05-10T20:45:02.997" v="1291" actId="478"/>
          <ac:picMkLst>
            <pc:docMk/>
            <pc:sldMk cId="3032827026" sldId="289"/>
            <ac:picMk id="7" creationId="{DDAA851F-A8DA-70C2-27F4-4C6AA047018E}"/>
          </ac:picMkLst>
        </pc:picChg>
        <pc:picChg chg="add del mod">
          <ac:chgData name="Neemias Informatica Lima" userId="b77af7bd85500281" providerId="LiveId" clId="{7D1CC9F5-6E0A-41F8-B5B9-DE5264088EBB}" dt="2026-05-09T23:28:09.722" v="501" actId="478"/>
          <ac:picMkLst>
            <pc:docMk/>
            <pc:sldMk cId="3032827026" sldId="289"/>
            <ac:picMk id="8" creationId="{773BF668-6748-7D6D-E796-B24A892A9CD2}"/>
          </ac:picMkLst>
        </pc:picChg>
        <pc:picChg chg="add mod">
          <ac:chgData name="Neemias Informatica Lima" userId="b77af7bd85500281" providerId="LiveId" clId="{7D1CC9F5-6E0A-41F8-B5B9-DE5264088EBB}" dt="2026-05-09T11:28:47.942" v="62"/>
          <ac:picMkLst>
            <pc:docMk/>
            <pc:sldMk cId="3032827026" sldId="289"/>
            <ac:picMk id="9" creationId="{1D36273E-27FC-3A7D-A3CE-F445520B63A8}"/>
          </ac:picMkLst>
        </pc:picChg>
      </pc:sldChg>
      <pc:sldChg chg="addSp delSp modSp mod">
        <pc:chgData name="Neemias Informatica Lima" userId="b77af7bd85500281" providerId="LiveId" clId="{7D1CC9F5-6E0A-41F8-B5B9-DE5264088EBB}" dt="2026-05-10T23:05:32.338" v="2166" actId="6549"/>
        <pc:sldMkLst>
          <pc:docMk/>
          <pc:sldMk cId="3772032319" sldId="290"/>
        </pc:sldMkLst>
        <pc:spChg chg="del">
          <ac:chgData name="Neemias Informatica Lima" userId="b77af7bd85500281" providerId="LiveId" clId="{7D1CC9F5-6E0A-41F8-B5B9-DE5264088EBB}" dt="2026-05-09T11:28:59.138" v="65" actId="478"/>
          <ac:spMkLst>
            <pc:docMk/>
            <pc:sldMk cId="3772032319" sldId="290"/>
            <ac:spMk id="2" creationId="{4158E828-E69B-D3E0-4065-C155C6AC9BB9}"/>
          </ac:spMkLst>
        </pc:spChg>
        <pc:spChg chg="add del mod">
          <ac:chgData name="Neemias Informatica Lima" userId="b77af7bd85500281" providerId="LiveId" clId="{7D1CC9F5-6E0A-41F8-B5B9-DE5264088EBB}" dt="2026-05-10T21:36:16.763" v="1703" actId="478"/>
          <ac:spMkLst>
            <pc:docMk/>
            <pc:sldMk cId="3772032319" sldId="290"/>
            <ac:spMk id="2" creationId="{55327410-600C-58DF-BB82-D7870206C859}"/>
          </ac:spMkLst>
        </pc:spChg>
        <pc:spChg chg="add del mod">
          <ac:chgData name="Neemias Informatica Lima" userId="b77af7bd85500281" providerId="LiveId" clId="{7D1CC9F5-6E0A-41F8-B5B9-DE5264088EBB}" dt="2026-05-10T20:10:25.079" v="1041" actId="478"/>
          <ac:spMkLst>
            <pc:docMk/>
            <pc:sldMk cId="3772032319" sldId="290"/>
            <ac:spMk id="2" creationId="{C1F87F04-B500-477A-8805-480919057B48}"/>
          </ac:spMkLst>
        </pc:spChg>
        <pc:spChg chg="add mod">
          <ac:chgData name="Neemias Informatica Lima" userId="b77af7bd85500281" providerId="LiveId" clId="{7D1CC9F5-6E0A-41F8-B5B9-DE5264088EBB}" dt="2026-05-10T22:28:38.605" v="2014"/>
          <ac:spMkLst>
            <pc:docMk/>
            <pc:sldMk cId="3772032319" sldId="290"/>
            <ac:spMk id="2" creationId="{C313AB0D-C12D-5E55-946B-440CD0D5E89A}"/>
          </ac:spMkLst>
        </pc:spChg>
        <pc:spChg chg="add del mod">
          <ac:chgData name="Neemias Informatica Lima" userId="b77af7bd85500281" providerId="LiveId" clId="{7D1CC9F5-6E0A-41F8-B5B9-DE5264088EBB}" dt="2026-05-10T21:36:16.763" v="1703" actId="478"/>
          <ac:spMkLst>
            <pc:docMk/>
            <pc:sldMk cId="3772032319" sldId="290"/>
            <ac:spMk id="3" creationId="{6802FB4B-7E61-F9F2-167E-FC0FFE01407A}"/>
          </ac:spMkLst>
        </pc:spChg>
        <pc:spChg chg="add del mod">
          <ac:chgData name="Neemias Informatica Lima" userId="b77af7bd85500281" providerId="LiveId" clId="{7D1CC9F5-6E0A-41F8-B5B9-DE5264088EBB}" dt="2026-05-10T20:10:25.079" v="1041" actId="478"/>
          <ac:spMkLst>
            <pc:docMk/>
            <pc:sldMk cId="3772032319" sldId="290"/>
            <ac:spMk id="3" creationId="{88A4FD57-20BE-7563-8DC1-C59E498CA6DC}"/>
          </ac:spMkLst>
        </pc:spChg>
        <pc:spChg chg="add mod">
          <ac:chgData name="Neemias Informatica Lima" userId="b77af7bd85500281" providerId="LiveId" clId="{7D1CC9F5-6E0A-41F8-B5B9-DE5264088EBB}" dt="2026-05-10T22:28:38.605" v="2014"/>
          <ac:spMkLst>
            <pc:docMk/>
            <pc:sldMk cId="3772032319" sldId="290"/>
            <ac:spMk id="3" creationId="{CB8F82BC-0DE4-D4A8-1913-83B2360AD9B8}"/>
          </ac:spMkLst>
        </pc:spChg>
        <pc:spChg chg="add del mod">
          <ac:chgData name="Neemias Informatica Lima" userId="b77af7bd85500281" providerId="LiveId" clId="{7D1CC9F5-6E0A-41F8-B5B9-DE5264088EBB}" dt="2026-05-09T23:28:39.986" v="505" actId="478"/>
          <ac:spMkLst>
            <pc:docMk/>
            <pc:sldMk cId="3772032319" sldId="290"/>
            <ac:spMk id="5" creationId="{2C9D5F58-3D34-26EF-5C4F-BE7157C6E24C}"/>
          </ac:spMkLst>
        </pc:spChg>
        <pc:spChg chg="add mod">
          <ac:chgData name="Neemias Informatica Lima" userId="b77af7bd85500281" providerId="LiveId" clId="{7D1CC9F5-6E0A-41F8-B5B9-DE5264088EBB}" dt="2026-05-10T20:10:22.360" v="1040" actId="571"/>
          <ac:spMkLst>
            <pc:docMk/>
            <pc:sldMk cId="3772032319" sldId="290"/>
            <ac:spMk id="5" creationId="{6128B17C-15F8-44A6-50CD-0191ABB68769}"/>
          </ac:spMkLst>
        </pc:spChg>
        <pc:spChg chg="add del mod">
          <ac:chgData name="Neemias Informatica Lima" userId="b77af7bd85500281" providerId="LiveId" clId="{7D1CC9F5-6E0A-41F8-B5B9-DE5264088EBB}" dt="2026-05-10T22:28:38.151" v="2013" actId="478"/>
          <ac:spMkLst>
            <pc:docMk/>
            <pc:sldMk cId="3772032319" sldId="290"/>
            <ac:spMk id="5" creationId="{A25C1269-1E73-B357-A5EE-EB012BC08D55}"/>
          </ac:spMkLst>
        </pc:spChg>
        <pc:spChg chg="del">
          <ac:chgData name="Neemias Informatica Lima" userId="b77af7bd85500281" providerId="LiveId" clId="{7D1CC9F5-6E0A-41F8-B5B9-DE5264088EBB}" dt="2026-05-09T11:28:59.138" v="65" actId="478"/>
          <ac:spMkLst>
            <pc:docMk/>
            <pc:sldMk cId="3772032319" sldId="290"/>
            <ac:spMk id="6" creationId="{AE221B1A-F1A6-A233-5EBE-8A4579F492FA}"/>
          </ac:spMkLst>
        </pc:spChg>
        <pc:spChg chg="add del mod">
          <ac:chgData name="Neemias Informatica Lima" userId="b77af7bd85500281" providerId="LiveId" clId="{7D1CC9F5-6E0A-41F8-B5B9-DE5264088EBB}" dt="2026-05-10T22:28:38.151" v="2013" actId="478"/>
          <ac:spMkLst>
            <pc:docMk/>
            <pc:sldMk cId="3772032319" sldId="290"/>
            <ac:spMk id="6" creationId="{DDF08BF8-4CEA-3564-2A02-79931350B29B}"/>
          </ac:spMkLst>
        </pc:spChg>
        <pc:spChg chg="add del mod">
          <ac:chgData name="Neemias Informatica Lima" userId="b77af7bd85500281" providerId="LiveId" clId="{7D1CC9F5-6E0A-41F8-B5B9-DE5264088EBB}" dt="2026-05-09T23:28:39.986" v="505" actId="478"/>
          <ac:spMkLst>
            <pc:docMk/>
            <pc:sldMk cId="3772032319" sldId="290"/>
            <ac:spMk id="7" creationId="{540A25DB-1321-8A25-AB1E-D132B502D2AE}"/>
          </ac:spMkLst>
        </pc:spChg>
        <pc:spChg chg="add del mod">
          <ac:chgData name="Neemias Informatica Lima" userId="b77af7bd85500281" providerId="LiveId" clId="{7D1CC9F5-6E0A-41F8-B5B9-DE5264088EBB}" dt="2026-05-10T20:45:20.532" v="1295" actId="478"/>
          <ac:spMkLst>
            <pc:docMk/>
            <pc:sldMk cId="3772032319" sldId="290"/>
            <ac:spMk id="7" creationId="{6221D937-7436-7E21-3951-D67E29368D5C}"/>
          </ac:spMkLst>
        </pc:spChg>
        <pc:spChg chg="add del mod">
          <ac:chgData name="Neemias Informatica Lima" userId="b77af7bd85500281" providerId="LiveId" clId="{7D1CC9F5-6E0A-41F8-B5B9-DE5264088EBB}" dt="2026-05-10T20:45:20.532" v="1295" actId="478"/>
          <ac:spMkLst>
            <pc:docMk/>
            <pc:sldMk cId="3772032319" sldId="290"/>
            <ac:spMk id="8" creationId="{C32A4E12-AAC9-8BC7-7B24-8AB9A029A710}"/>
          </ac:spMkLst>
        </pc:spChg>
        <pc:spChg chg="mod">
          <ac:chgData name="Neemias Informatica Lima" userId="b77af7bd85500281" providerId="LiveId" clId="{7D1CC9F5-6E0A-41F8-B5B9-DE5264088EBB}" dt="2026-05-10T23:05:32.338" v="2166" actId="6549"/>
          <ac:spMkLst>
            <pc:docMk/>
            <pc:sldMk cId="3772032319" sldId="290"/>
            <ac:spMk id="12" creationId="{8D5A143D-15FB-4DFE-B0EC-FEEB77A92B2C}"/>
          </ac:spMkLst>
        </pc:spChg>
        <pc:spChg chg="mod">
          <ac:chgData name="Neemias Informatica Lima" userId="b77af7bd85500281" providerId="LiveId" clId="{7D1CC9F5-6E0A-41F8-B5B9-DE5264088EBB}" dt="2026-05-10T22:56:47.257" v="2128"/>
          <ac:spMkLst>
            <pc:docMk/>
            <pc:sldMk cId="3772032319" sldId="290"/>
            <ac:spMk id="14" creationId="{00000000-0000-0000-0000-000000000000}"/>
          </ac:spMkLst>
        </pc:spChg>
        <pc:picChg chg="del">
          <ac:chgData name="Neemias Informatica Lima" userId="b77af7bd85500281" providerId="LiveId" clId="{7D1CC9F5-6E0A-41F8-B5B9-DE5264088EBB}" dt="2026-05-09T11:28:59.138" v="65" actId="478"/>
          <ac:picMkLst>
            <pc:docMk/>
            <pc:sldMk cId="3772032319" sldId="290"/>
            <ac:picMk id="3" creationId="{E9FE8042-C6B6-0B9D-3F23-CFBE96B7B13D}"/>
          </ac:picMkLst>
        </pc:picChg>
        <pc:picChg chg="del">
          <ac:chgData name="Neemias Informatica Lima" userId="b77af7bd85500281" providerId="LiveId" clId="{7D1CC9F5-6E0A-41F8-B5B9-DE5264088EBB}" dt="2026-05-09T11:28:59.138" v="65" actId="478"/>
          <ac:picMkLst>
            <pc:docMk/>
            <pc:sldMk cId="3772032319" sldId="290"/>
            <ac:picMk id="4" creationId="{009AE078-6A08-1C6E-81D7-E487A01E2E73}"/>
          </ac:picMkLst>
        </pc:picChg>
        <pc:picChg chg="add del mod">
          <ac:chgData name="Neemias Informatica Lima" userId="b77af7bd85500281" providerId="LiveId" clId="{7D1CC9F5-6E0A-41F8-B5B9-DE5264088EBB}" dt="2026-05-10T20:10:25.079" v="1041" actId="478"/>
          <ac:picMkLst>
            <pc:docMk/>
            <pc:sldMk cId="3772032319" sldId="290"/>
            <ac:picMk id="4" creationId="{67D9C3C5-1292-8C0B-9EF8-FF0CCA072083}"/>
          </ac:picMkLst>
        </pc:picChg>
        <pc:picChg chg="add del mod">
          <ac:chgData name="Neemias Informatica Lima" userId="b77af7bd85500281" providerId="LiveId" clId="{7D1CC9F5-6E0A-41F8-B5B9-DE5264088EBB}" dt="2026-05-10T21:36:16.763" v="1703" actId="478"/>
          <ac:picMkLst>
            <pc:docMk/>
            <pc:sldMk cId="3772032319" sldId="290"/>
            <ac:picMk id="4" creationId="{B829BB67-18A9-060F-5F53-AF3620F90E29}"/>
          </ac:picMkLst>
        </pc:picChg>
        <pc:picChg chg="add mod">
          <ac:chgData name="Neemias Informatica Lima" userId="b77af7bd85500281" providerId="LiveId" clId="{7D1CC9F5-6E0A-41F8-B5B9-DE5264088EBB}" dt="2026-05-10T22:28:38.605" v="2014"/>
          <ac:picMkLst>
            <pc:docMk/>
            <pc:sldMk cId="3772032319" sldId="290"/>
            <ac:picMk id="4" creationId="{C0FB4E16-EA6E-3E7F-DD7A-3D0B441B5DB9}"/>
          </ac:picMkLst>
        </pc:picChg>
        <pc:picChg chg="add mod">
          <ac:chgData name="Neemias Informatica Lima" userId="b77af7bd85500281" providerId="LiveId" clId="{7D1CC9F5-6E0A-41F8-B5B9-DE5264088EBB}" dt="2026-05-10T20:10:22.360" v="1040" actId="571"/>
          <ac:picMkLst>
            <pc:docMk/>
            <pc:sldMk cId="3772032319" sldId="290"/>
            <ac:picMk id="6" creationId="{14C5ECD4-3B75-DF44-BA1C-5192695E8967}"/>
          </ac:picMkLst>
        </pc:picChg>
        <pc:picChg chg="add del mod">
          <ac:chgData name="Neemias Informatica Lima" userId="b77af7bd85500281" providerId="LiveId" clId="{7D1CC9F5-6E0A-41F8-B5B9-DE5264088EBB}" dt="2026-05-10T22:28:38.151" v="2013" actId="478"/>
          <ac:picMkLst>
            <pc:docMk/>
            <pc:sldMk cId="3772032319" sldId="290"/>
            <ac:picMk id="7" creationId="{97A432FE-4949-CF24-0B3C-23104E7D46E2}"/>
          </ac:picMkLst>
        </pc:picChg>
        <pc:picChg chg="add del mod">
          <ac:chgData name="Neemias Informatica Lima" userId="b77af7bd85500281" providerId="LiveId" clId="{7D1CC9F5-6E0A-41F8-B5B9-DE5264088EBB}" dt="2026-05-09T23:28:39.986" v="505" actId="478"/>
          <ac:picMkLst>
            <pc:docMk/>
            <pc:sldMk cId="3772032319" sldId="290"/>
            <ac:picMk id="8" creationId="{C77EE773-5540-0D9A-1EB3-650E43C0FE88}"/>
          </ac:picMkLst>
        </pc:picChg>
        <pc:picChg chg="add mod">
          <ac:chgData name="Neemias Informatica Lima" userId="b77af7bd85500281" providerId="LiveId" clId="{7D1CC9F5-6E0A-41F8-B5B9-DE5264088EBB}" dt="2026-05-09T11:28:59.481" v="66"/>
          <ac:picMkLst>
            <pc:docMk/>
            <pc:sldMk cId="3772032319" sldId="290"/>
            <ac:picMk id="9" creationId="{44CB4A53-1C2C-80B0-F073-0FBA909CDEF7}"/>
          </ac:picMkLst>
        </pc:picChg>
        <pc:picChg chg="add del mod">
          <ac:chgData name="Neemias Informatica Lima" userId="b77af7bd85500281" providerId="LiveId" clId="{7D1CC9F5-6E0A-41F8-B5B9-DE5264088EBB}" dt="2026-05-10T20:45:20.532" v="1295" actId="478"/>
          <ac:picMkLst>
            <pc:docMk/>
            <pc:sldMk cId="3772032319" sldId="290"/>
            <ac:picMk id="11" creationId="{8D89E19E-61DE-1AC3-84BC-29BB878FDB3F}"/>
          </ac:picMkLst>
        </pc:picChg>
      </pc:sldChg>
      <pc:sldChg chg="addSp delSp modSp mod">
        <pc:chgData name="Neemias Informatica Lima" userId="b77af7bd85500281" providerId="LiveId" clId="{7D1CC9F5-6E0A-41F8-B5B9-DE5264088EBB}" dt="2026-05-10T23:07:37.050" v="2209" actId="6549"/>
        <pc:sldMkLst>
          <pc:docMk/>
          <pc:sldMk cId="1768216317" sldId="291"/>
        </pc:sldMkLst>
        <pc:spChg chg="del">
          <ac:chgData name="Neemias Informatica Lima" userId="b77af7bd85500281" providerId="LiveId" clId="{7D1CC9F5-6E0A-41F8-B5B9-DE5264088EBB}" dt="2026-05-09T11:29:12.017" v="69" actId="478"/>
          <ac:spMkLst>
            <pc:docMk/>
            <pc:sldMk cId="1768216317" sldId="291"/>
            <ac:spMk id="2" creationId="{172D2B1B-6451-4FD4-1017-2C93932AF79A}"/>
          </ac:spMkLst>
        </pc:spChg>
        <pc:spChg chg="add del mod">
          <ac:chgData name="Neemias Informatica Lima" userId="b77af7bd85500281" providerId="LiveId" clId="{7D1CC9F5-6E0A-41F8-B5B9-DE5264088EBB}" dt="2026-05-10T21:36:28.347" v="1707" actId="478"/>
          <ac:spMkLst>
            <pc:docMk/>
            <pc:sldMk cId="1768216317" sldId="291"/>
            <ac:spMk id="2" creationId="{6E364964-3B31-D774-4C68-0472C9E4EB2A}"/>
          </ac:spMkLst>
        </pc:spChg>
        <pc:spChg chg="add del mod">
          <ac:chgData name="Neemias Informatica Lima" userId="b77af7bd85500281" providerId="LiveId" clId="{7D1CC9F5-6E0A-41F8-B5B9-DE5264088EBB}" dt="2026-05-10T20:10:50.638" v="1045" actId="478"/>
          <ac:spMkLst>
            <pc:docMk/>
            <pc:sldMk cId="1768216317" sldId="291"/>
            <ac:spMk id="2" creationId="{72327008-3C01-E300-AB33-C64772D59B2B}"/>
          </ac:spMkLst>
        </pc:spChg>
        <pc:spChg chg="add mod">
          <ac:chgData name="Neemias Informatica Lima" userId="b77af7bd85500281" providerId="LiveId" clId="{7D1CC9F5-6E0A-41F8-B5B9-DE5264088EBB}" dt="2026-05-10T22:28:56.437" v="2018"/>
          <ac:spMkLst>
            <pc:docMk/>
            <pc:sldMk cId="1768216317" sldId="291"/>
            <ac:spMk id="2" creationId="{75ABB873-DE72-AFCA-3C7D-B2396C89EEB0}"/>
          </ac:spMkLst>
        </pc:spChg>
        <pc:spChg chg="add del mod">
          <ac:chgData name="Neemias Informatica Lima" userId="b77af7bd85500281" providerId="LiveId" clId="{7D1CC9F5-6E0A-41F8-B5B9-DE5264088EBB}" dt="2026-05-10T21:36:28.347" v="1707" actId="478"/>
          <ac:spMkLst>
            <pc:docMk/>
            <pc:sldMk cId="1768216317" sldId="291"/>
            <ac:spMk id="3" creationId="{163E6E7F-DE43-DF94-D650-580F207418D9}"/>
          </ac:spMkLst>
        </pc:spChg>
        <pc:spChg chg="add del mod">
          <ac:chgData name="Neemias Informatica Lima" userId="b77af7bd85500281" providerId="LiveId" clId="{7D1CC9F5-6E0A-41F8-B5B9-DE5264088EBB}" dt="2026-05-10T20:10:50.638" v="1045" actId="478"/>
          <ac:spMkLst>
            <pc:docMk/>
            <pc:sldMk cId="1768216317" sldId="291"/>
            <ac:spMk id="3" creationId="{529A8A01-DF91-F5BF-D4F6-E72C2EA173EE}"/>
          </ac:spMkLst>
        </pc:spChg>
        <pc:spChg chg="add mod">
          <ac:chgData name="Neemias Informatica Lima" userId="b77af7bd85500281" providerId="LiveId" clId="{7D1CC9F5-6E0A-41F8-B5B9-DE5264088EBB}" dt="2026-05-10T22:28:56.437" v="2018"/>
          <ac:spMkLst>
            <pc:docMk/>
            <pc:sldMk cId="1768216317" sldId="291"/>
            <ac:spMk id="3" creationId="{FA107C5A-FD67-4840-37BB-29794D9F7CEA}"/>
          </ac:spMkLst>
        </pc:spChg>
        <pc:spChg chg="del">
          <ac:chgData name="Neemias Informatica Lima" userId="b77af7bd85500281" providerId="LiveId" clId="{7D1CC9F5-6E0A-41F8-B5B9-DE5264088EBB}" dt="2026-05-09T11:29:12.017" v="69" actId="478"/>
          <ac:spMkLst>
            <pc:docMk/>
            <pc:sldMk cId="1768216317" sldId="291"/>
            <ac:spMk id="5" creationId="{4F6ADF33-F842-4305-DBDE-F4D61CDD334B}"/>
          </ac:spMkLst>
        </pc:spChg>
        <pc:spChg chg="add del mod">
          <ac:chgData name="Neemias Informatica Lima" userId="b77af7bd85500281" providerId="LiveId" clId="{7D1CC9F5-6E0A-41F8-B5B9-DE5264088EBB}" dt="2026-05-10T20:50:22.589" v="1299" actId="478"/>
          <ac:spMkLst>
            <pc:docMk/>
            <pc:sldMk cId="1768216317" sldId="291"/>
            <ac:spMk id="5" creationId="{766185FE-4A8F-5EA4-07E6-8A52C02BFA74}"/>
          </ac:spMkLst>
        </pc:spChg>
        <pc:spChg chg="add del mod">
          <ac:chgData name="Neemias Informatica Lima" userId="b77af7bd85500281" providerId="LiveId" clId="{7D1CC9F5-6E0A-41F8-B5B9-DE5264088EBB}" dt="2026-05-10T22:28:55.256" v="2017" actId="478"/>
          <ac:spMkLst>
            <pc:docMk/>
            <pc:sldMk cId="1768216317" sldId="291"/>
            <ac:spMk id="5" creationId="{A9717E9E-C9F9-0087-E31F-8A1429A4F442}"/>
          </ac:spMkLst>
        </pc:spChg>
        <pc:spChg chg="add del mod">
          <ac:chgData name="Neemias Informatica Lima" userId="b77af7bd85500281" providerId="LiveId" clId="{7D1CC9F5-6E0A-41F8-B5B9-DE5264088EBB}" dt="2026-05-09T23:29:03.050" v="509" actId="478"/>
          <ac:spMkLst>
            <pc:docMk/>
            <pc:sldMk cId="1768216317" sldId="291"/>
            <ac:spMk id="6" creationId="{1AB0B740-10E8-7E9D-3D1D-722A35C5F61E}"/>
          </ac:spMkLst>
        </pc:spChg>
        <pc:spChg chg="add del mod">
          <ac:chgData name="Neemias Informatica Lima" userId="b77af7bd85500281" providerId="LiveId" clId="{7D1CC9F5-6E0A-41F8-B5B9-DE5264088EBB}" dt="2026-05-10T20:50:22.589" v="1299" actId="478"/>
          <ac:spMkLst>
            <pc:docMk/>
            <pc:sldMk cId="1768216317" sldId="291"/>
            <ac:spMk id="6" creationId="{59146A84-481A-53EA-7E02-59E710FE39B6}"/>
          </ac:spMkLst>
        </pc:spChg>
        <pc:spChg chg="add del mod">
          <ac:chgData name="Neemias Informatica Lima" userId="b77af7bd85500281" providerId="LiveId" clId="{7D1CC9F5-6E0A-41F8-B5B9-DE5264088EBB}" dt="2026-05-10T22:28:55.256" v="2017" actId="478"/>
          <ac:spMkLst>
            <pc:docMk/>
            <pc:sldMk cId="1768216317" sldId="291"/>
            <ac:spMk id="6" creationId="{6AF271DD-02A6-0825-9348-8D533F5A2C83}"/>
          </ac:spMkLst>
        </pc:spChg>
        <pc:spChg chg="add del mod">
          <ac:chgData name="Neemias Informatica Lima" userId="b77af7bd85500281" providerId="LiveId" clId="{7D1CC9F5-6E0A-41F8-B5B9-DE5264088EBB}" dt="2026-05-09T23:29:03.050" v="509" actId="478"/>
          <ac:spMkLst>
            <pc:docMk/>
            <pc:sldMk cId="1768216317" sldId="291"/>
            <ac:spMk id="7" creationId="{5E95AFEC-4E4D-CB12-4BC5-FF7DF0C957A0}"/>
          </ac:spMkLst>
        </pc:spChg>
        <pc:spChg chg="mod">
          <ac:chgData name="Neemias Informatica Lima" userId="b77af7bd85500281" providerId="LiveId" clId="{7D1CC9F5-6E0A-41F8-B5B9-DE5264088EBB}" dt="2026-05-10T23:07:37.050" v="2209" actId="6549"/>
          <ac:spMkLst>
            <pc:docMk/>
            <pc:sldMk cId="1768216317" sldId="291"/>
            <ac:spMk id="12" creationId="{FD5EC092-AC81-4728-9A45-4C4BB5B95C65}"/>
          </ac:spMkLst>
        </pc:spChg>
        <pc:spChg chg="mod">
          <ac:chgData name="Neemias Informatica Lima" userId="b77af7bd85500281" providerId="LiveId" clId="{7D1CC9F5-6E0A-41F8-B5B9-DE5264088EBB}" dt="2026-05-10T23:06:00.159" v="2170"/>
          <ac:spMkLst>
            <pc:docMk/>
            <pc:sldMk cId="1768216317" sldId="291"/>
            <ac:spMk id="14" creationId="{00000000-0000-0000-0000-000000000000}"/>
          </ac:spMkLst>
        </pc:spChg>
        <pc:picChg chg="del">
          <ac:chgData name="Neemias Informatica Lima" userId="b77af7bd85500281" providerId="LiveId" clId="{7D1CC9F5-6E0A-41F8-B5B9-DE5264088EBB}" dt="2026-05-09T11:29:12.017" v="69" actId="478"/>
          <ac:picMkLst>
            <pc:docMk/>
            <pc:sldMk cId="1768216317" sldId="291"/>
            <ac:picMk id="3" creationId="{9A2B89B4-F682-0CD3-3C61-1078A02A6277}"/>
          </ac:picMkLst>
        </pc:picChg>
        <pc:picChg chg="del">
          <ac:chgData name="Neemias Informatica Lima" userId="b77af7bd85500281" providerId="LiveId" clId="{7D1CC9F5-6E0A-41F8-B5B9-DE5264088EBB}" dt="2026-05-09T11:29:12.017" v="69" actId="478"/>
          <ac:picMkLst>
            <pc:docMk/>
            <pc:sldMk cId="1768216317" sldId="291"/>
            <ac:picMk id="4" creationId="{1E6B1222-9DCF-D8F4-1ED5-D4A70E9AD9D6}"/>
          </ac:picMkLst>
        </pc:picChg>
        <pc:picChg chg="add mod">
          <ac:chgData name="Neemias Informatica Lima" userId="b77af7bd85500281" providerId="LiveId" clId="{7D1CC9F5-6E0A-41F8-B5B9-DE5264088EBB}" dt="2026-05-10T22:28:56.437" v="2018"/>
          <ac:picMkLst>
            <pc:docMk/>
            <pc:sldMk cId="1768216317" sldId="291"/>
            <ac:picMk id="4" creationId="{4C848508-35DE-EC7F-F861-D0B00414EDBC}"/>
          </ac:picMkLst>
        </pc:picChg>
        <pc:picChg chg="add del mod">
          <ac:chgData name="Neemias Informatica Lima" userId="b77af7bd85500281" providerId="LiveId" clId="{7D1CC9F5-6E0A-41F8-B5B9-DE5264088EBB}" dt="2026-05-10T21:36:28.347" v="1707" actId="478"/>
          <ac:picMkLst>
            <pc:docMk/>
            <pc:sldMk cId="1768216317" sldId="291"/>
            <ac:picMk id="4" creationId="{84AD96B5-D561-050D-C4D9-2DA347EE264C}"/>
          </ac:picMkLst>
        </pc:picChg>
        <pc:picChg chg="add del mod">
          <ac:chgData name="Neemias Informatica Lima" userId="b77af7bd85500281" providerId="LiveId" clId="{7D1CC9F5-6E0A-41F8-B5B9-DE5264088EBB}" dt="2026-05-10T20:10:50.638" v="1045" actId="478"/>
          <ac:picMkLst>
            <pc:docMk/>
            <pc:sldMk cId="1768216317" sldId="291"/>
            <ac:picMk id="4" creationId="{A419C071-A4E9-2004-4A0F-83315AD6A8AA}"/>
          </ac:picMkLst>
        </pc:picChg>
        <pc:picChg chg="add del mod">
          <ac:chgData name="Neemias Informatica Lima" userId="b77af7bd85500281" providerId="LiveId" clId="{7D1CC9F5-6E0A-41F8-B5B9-DE5264088EBB}" dt="2026-05-10T22:28:55.256" v="2017" actId="478"/>
          <ac:picMkLst>
            <pc:docMk/>
            <pc:sldMk cId="1768216317" sldId="291"/>
            <ac:picMk id="7" creationId="{4680FB85-DAF1-0A38-CE79-F729B8679D43}"/>
          </ac:picMkLst>
        </pc:picChg>
        <pc:picChg chg="add del mod">
          <ac:chgData name="Neemias Informatica Lima" userId="b77af7bd85500281" providerId="LiveId" clId="{7D1CC9F5-6E0A-41F8-B5B9-DE5264088EBB}" dt="2026-05-10T20:50:22.589" v="1299" actId="478"/>
          <ac:picMkLst>
            <pc:docMk/>
            <pc:sldMk cId="1768216317" sldId="291"/>
            <ac:picMk id="7" creationId="{C7D53305-DD43-8D7F-9555-DDCADB072B36}"/>
          </ac:picMkLst>
        </pc:picChg>
        <pc:picChg chg="add del mod">
          <ac:chgData name="Neemias Informatica Lima" userId="b77af7bd85500281" providerId="LiveId" clId="{7D1CC9F5-6E0A-41F8-B5B9-DE5264088EBB}" dt="2026-05-09T23:29:03.050" v="509" actId="478"/>
          <ac:picMkLst>
            <pc:docMk/>
            <pc:sldMk cId="1768216317" sldId="291"/>
            <ac:picMk id="8" creationId="{03BBFCEA-20FD-79C4-B983-95C388CF25BE}"/>
          </ac:picMkLst>
        </pc:picChg>
        <pc:picChg chg="add mod">
          <ac:chgData name="Neemias Informatica Lima" userId="b77af7bd85500281" providerId="LiveId" clId="{7D1CC9F5-6E0A-41F8-B5B9-DE5264088EBB}" dt="2026-05-09T11:29:12.341" v="70"/>
          <ac:picMkLst>
            <pc:docMk/>
            <pc:sldMk cId="1768216317" sldId="291"/>
            <ac:picMk id="9" creationId="{6BAC86DA-EF07-A496-18A4-92900847B3CE}"/>
          </ac:picMkLst>
        </pc:picChg>
      </pc:sldChg>
      <pc:sldChg chg="addSp delSp modSp mod">
        <pc:chgData name="Neemias Informatica Lima" userId="b77af7bd85500281" providerId="LiveId" clId="{7D1CC9F5-6E0A-41F8-B5B9-DE5264088EBB}" dt="2026-05-10T23:09:53.465" v="2248" actId="6549"/>
        <pc:sldMkLst>
          <pc:docMk/>
          <pc:sldMk cId="3757265641" sldId="292"/>
        </pc:sldMkLst>
        <pc:spChg chg="add del mod">
          <ac:chgData name="Neemias Informatica Lima" userId="b77af7bd85500281" providerId="LiveId" clId="{7D1CC9F5-6E0A-41F8-B5B9-DE5264088EBB}" dt="2026-05-10T21:36:41.212" v="1711" actId="478"/>
          <ac:spMkLst>
            <pc:docMk/>
            <pc:sldMk cId="3757265641" sldId="292"/>
            <ac:spMk id="2" creationId="{2EA802A2-03D5-C6AC-A40C-8AB56565F2E5}"/>
          </ac:spMkLst>
        </pc:spChg>
        <pc:spChg chg="add del mod">
          <ac:chgData name="Neemias Informatica Lima" userId="b77af7bd85500281" providerId="LiveId" clId="{7D1CC9F5-6E0A-41F8-B5B9-DE5264088EBB}" dt="2026-05-10T20:11:09.094" v="1049" actId="478"/>
          <ac:spMkLst>
            <pc:docMk/>
            <pc:sldMk cId="3757265641" sldId="292"/>
            <ac:spMk id="2" creationId="{59FF3EE1-F579-7DCC-7366-4EA6CCA7EB55}"/>
          </ac:spMkLst>
        </pc:spChg>
        <pc:spChg chg="del">
          <ac:chgData name="Neemias Informatica Lima" userId="b77af7bd85500281" providerId="LiveId" clId="{7D1CC9F5-6E0A-41F8-B5B9-DE5264088EBB}" dt="2026-05-09T11:29:24.273" v="73" actId="478"/>
          <ac:spMkLst>
            <pc:docMk/>
            <pc:sldMk cId="3757265641" sldId="292"/>
            <ac:spMk id="2" creationId="{5E2E5739-2ACB-0A05-7834-743141302D47}"/>
          </ac:spMkLst>
        </pc:spChg>
        <pc:spChg chg="add mod">
          <ac:chgData name="Neemias Informatica Lima" userId="b77af7bd85500281" providerId="LiveId" clId="{7D1CC9F5-6E0A-41F8-B5B9-DE5264088EBB}" dt="2026-05-10T22:30:46.550" v="2022"/>
          <ac:spMkLst>
            <pc:docMk/>
            <pc:sldMk cId="3757265641" sldId="292"/>
            <ac:spMk id="2" creationId="{6F07200B-7B91-07B9-C3F1-1D4AA49BCCFC}"/>
          </ac:spMkLst>
        </pc:spChg>
        <pc:spChg chg="add del mod">
          <ac:chgData name="Neemias Informatica Lima" userId="b77af7bd85500281" providerId="LiveId" clId="{7D1CC9F5-6E0A-41F8-B5B9-DE5264088EBB}" dt="2026-05-10T21:36:41.212" v="1711" actId="478"/>
          <ac:spMkLst>
            <pc:docMk/>
            <pc:sldMk cId="3757265641" sldId="292"/>
            <ac:spMk id="3" creationId="{0B3CF655-3D7D-3BE4-8AEA-B74E8256EEBC}"/>
          </ac:spMkLst>
        </pc:spChg>
        <pc:spChg chg="add del mod">
          <ac:chgData name="Neemias Informatica Lima" userId="b77af7bd85500281" providerId="LiveId" clId="{7D1CC9F5-6E0A-41F8-B5B9-DE5264088EBB}" dt="2026-05-10T20:11:09.094" v="1049" actId="478"/>
          <ac:spMkLst>
            <pc:docMk/>
            <pc:sldMk cId="3757265641" sldId="292"/>
            <ac:spMk id="3" creationId="{5F1746B4-336B-B4F6-4973-E4422E04A0D9}"/>
          </ac:spMkLst>
        </pc:spChg>
        <pc:spChg chg="add mod">
          <ac:chgData name="Neemias Informatica Lima" userId="b77af7bd85500281" providerId="LiveId" clId="{7D1CC9F5-6E0A-41F8-B5B9-DE5264088EBB}" dt="2026-05-10T22:30:46.550" v="2022"/>
          <ac:spMkLst>
            <pc:docMk/>
            <pc:sldMk cId="3757265641" sldId="292"/>
            <ac:spMk id="3" creationId="{E6C43EA3-3A31-F87E-C944-D85244EEEDA7}"/>
          </ac:spMkLst>
        </pc:spChg>
        <pc:spChg chg="add del mod">
          <ac:chgData name="Neemias Informatica Lima" userId="b77af7bd85500281" providerId="LiveId" clId="{7D1CC9F5-6E0A-41F8-B5B9-DE5264088EBB}" dt="2026-05-10T20:50:41.604" v="1303" actId="478"/>
          <ac:spMkLst>
            <pc:docMk/>
            <pc:sldMk cId="3757265641" sldId="292"/>
            <ac:spMk id="5" creationId="{016F7289-DD5E-3791-562D-B24C6A2B3515}"/>
          </ac:spMkLst>
        </pc:spChg>
        <pc:spChg chg="add del mod">
          <ac:chgData name="Neemias Informatica Lima" userId="b77af7bd85500281" providerId="LiveId" clId="{7D1CC9F5-6E0A-41F8-B5B9-DE5264088EBB}" dt="2026-05-10T22:30:46.121" v="2021" actId="478"/>
          <ac:spMkLst>
            <pc:docMk/>
            <pc:sldMk cId="3757265641" sldId="292"/>
            <ac:spMk id="5" creationId="{1DEB8BD5-E480-0F7D-8F2E-065CB4F6A41D}"/>
          </ac:spMkLst>
        </pc:spChg>
        <pc:spChg chg="del">
          <ac:chgData name="Neemias Informatica Lima" userId="b77af7bd85500281" providerId="LiveId" clId="{7D1CC9F5-6E0A-41F8-B5B9-DE5264088EBB}" dt="2026-05-09T11:29:24.273" v="73" actId="478"/>
          <ac:spMkLst>
            <pc:docMk/>
            <pc:sldMk cId="3757265641" sldId="292"/>
            <ac:spMk id="5" creationId="{D7FE8F36-92B7-8FDA-0C6E-6D171ED00D17}"/>
          </ac:spMkLst>
        </pc:spChg>
        <pc:spChg chg="add del mod">
          <ac:chgData name="Neemias Informatica Lima" userId="b77af7bd85500281" providerId="LiveId" clId="{7D1CC9F5-6E0A-41F8-B5B9-DE5264088EBB}" dt="2026-05-09T23:29:16.642" v="513" actId="478"/>
          <ac:spMkLst>
            <pc:docMk/>
            <pc:sldMk cId="3757265641" sldId="292"/>
            <ac:spMk id="6" creationId="{268C753B-4D63-C69B-B690-B7FDFE219AE4}"/>
          </ac:spMkLst>
        </pc:spChg>
        <pc:spChg chg="add del mod">
          <ac:chgData name="Neemias Informatica Lima" userId="b77af7bd85500281" providerId="LiveId" clId="{7D1CC9F5-6E0A-41F8-B5B9-DE5264088EBB}" dt="2026-05-10T22:30:46.121" v="2021" actId="478"/>
          <ac:spMkLst>
            <pc:docMk/>
            <pc:sldMk cId="3757265641" sldId="292"/>
            <ac:spMk id="6" creationId="{33E965E8-0603-EBD6-D15A-531384571E49}"/>
          </ac:spMkLst>
        </pc:spChg>
        <pc:spChg chg="add del mod">
          <ac:chgData name="Neemias Informatica Lima" userId="b77af7bd85500281" providerId="LiveId" clId="{7D1CC9F5-6E0A-41F8-B5B9-DE5264088EBB}" dt="2026-05-10T20:50:41.604" v="1303" actId="478"/>
          <ac:spMkLst>
            <pc:docMk/>
            <pc:sldMk cId="3757265641" sldId="292"/>
            <ac:spMk id="6" creationId="{3E49F58F-1701-A94D-6A4A-E59F39E0B912}"/>
          </ac:spMkLst>
        </pc:spChg>
        <pc:spChg chg="add del mod">
          <ac:chgData name="Neemias Informatica Lima" userId="b77af7bd85500281" providerId="LiveId" clId="{7D1CC9F5-6E0A-41F8-B5B9-DE5264088EBB}" dt="2026-05-09T23:29:16.642" v="513" actId="478"/>
          <ac:spMkLst>
            <pc:docMk/>
            <pc:sldMk cId="3757265641" sldId="292"/>
            <ac:spMk id="7" creationId="{42E1BA84-0B94-A7BE-2FEC-8F78766F8C66}"/>
          </ac:spMkLst>
        </pc:spChg>
        <pc:spChg chg="mod">
          <ac:chgData name="Neemias Informatica Lima" userId="b77af7bd85500281" providerId="LiveId" clId="{7D1CC9F5-6E0A-41F8-B5B9-DE5264088EBB}" dt="2026-05-10T23:09:53.465" v="2248" actId="6549"/>
          <ac:spMkLst>
            <pc:docMk/>
            <pc:sldMk cId="3757265641" sldId="292"/>
            <ac:spMk id="12" creationId="{1EC42BAA-B890-43DD-B4F0-9AB5685AF2FE}"/>
          </ac:spMkLst>
        </pc:spChg>
        <pc:spChg chg="mod">
          <ac:chgData name="Neemias Informatica Lima" userId="b77af7bd85500281" providerId="LiveId" clId="{7D1CC9F5-6E0A-41F8-B5B9-DE5264088EBB}" dt="2026-05-10T23:08:07.430" v="2213"/>
          <ac:spMkLst>
            <pc:docMk/>
            <pc:sldMk cId="3757265641" sldId="292"/>
            <ac:spMk id="14" creationId="{00000000-0000-0000-0000-000000000000}"/>
          </ac:spMkLst>
        </pc:spChg>
        <pc:picChg chg="del">
          <ac:chgData name="Neemias Informatica Lima" userId="b77af7bd85500281" providerId="LiveId" clId="{7D1CC9F5-6E0A-41F8-B5B9-DE5264088EBB}" dt="2026-05-09T11:29:24.273" v="73" actId="478"/>
          <ac:picMkLst>
            <pc:docMk/>
            <pc:sldMk cId="3757265641" sldId="292"/>
            <ac:picMk id="3" creationId="{7F02D265-A30E-9B9B-E7DA-AF20305EDA12}"/>
          </ac:picMkLst>
        </pc:picChg>
        <pc:picChg chg="add del mod">
          <ac:chgData name="Neemias Informatica Lima" userId="b77af7bd85500281" providerId="LiveId" clId="{7D1CC9F5-6E0A-41F8-B5B9-DE5264088EBB}" dt="2026-05-10T20:11:09.094" v="1049" actId="478"/>
          <ac:picMkLst>
            <pc:docMk/>
            <pc:sldMk cId="3757265641" sldId="292"/>
            <ac:picMk id="4" creationId="{25BD5B29-6726-EC19-6BE2-9B1CA060BAC2}"/>
          </ac:picMkLst>
        </pc:picChg>
        <pc:picChg chg="add mod">
          <ac:chgData name="Neemias Informatica Lima" userId="b77af7bd85500281" providerId="LiveId" clId="{7D1CC9F5-6E0A-41F8-B5B9-DE5264088EBB}" dt="2026-05-10T22:30:46.550" v="2022"/>
          <ac:picMkLst>
            <pc:docMk/>
            <pc:sldMk cId="3757265641" sldId="292"/>
            <ac:picMk id="4" creationId="{2629FA39-9465-1BBF-91AD-90A57BC726B9}"/>
          </ac:picMkLst>
        </pc:picChg>
        <pc:picChg chg="add del mod">
          <ac:chgData name="Neemias Informatica Lima" userId="b77af7bd85500281" providerId="LiveId" clId="{7D1CC9F5-6E0A-41F8-B5B9-DE5264088EBB}" dt="2026-05-10T21:36:41.212" v="1711" actId="478"/>
          <ac:picMkLst>
            <pc:docMk/>
            <pc:sldMk cId="3757265641" sldId="292"/>
            <ac:picMk id="4" creationId="{64ECB1FC-AC4F-4066-BE07-27A904715A0E}"/>
          </ac:picMkLst>
        </pc:picChg>
        <pc:picChg chg="del">
          <ac:chgData name="Neemias Informatica Lima" userId="b77af7bd85500281" providerId="LiveId" clId="{7D1CC9F5-6E0A-41F8-B5B9-DE5264088EBB}" dt="2026-05-09T11:29:24.273" v="73" actId="478"/>
          <ac:picMkLst>
            <pc:docMk/>
            <pc:sldMk cId="3757265641" sldId="292"/>
            <ac:picMk id="4" creationId="{849D9F32-5C5B-D758-2634-2985614456E9}"/>
          </ac:picMkLst>
        </pc:picChg>
        <pc:picChg chg="add del mod">
          <ac:chgData name="Neemias Informatica Lima" userId="b77af7bd85500281" providerId="LiveId" clId="{7D1CC9F5-6E0A-41F8-B5B9-DE5264088EBB}" dt="2026-05-10T20:50:41.604" v="1303" actId="478"/>
          <ac:picMkLst>
            <pc:docMk/>
            <pc:sldMk cId="3757265641" sldId="292"/>
            <ac:picMk id="7" creationId="{83E9BB5F-1C20-CD6C-9D9E-7E5978F8B7A2}"/>
          </ac:picMkLst>
        </pc:picChg>
        <pc:picChg chg="add del mod">
          <ac:chgData name="Neemias Informatica Lima" userId="b77af7bd85500281" providerId="LiveId" clId="{7D1CC9F5-6E0A-41F8-B5B9-DE5264088EBB}" dt="2026-05-10T22:30:46.121" v="2021" actId="478"/>
          <ac:picMkLst>
            <pc:docMk/>
            <pc:sldMk cId="3757265641" sldId="292"/>
            <ac:picMk id="7" creationId="{B9444C3E-E48D-2E43-EE74-3FA17700C063}"/>
          </ac:picMkLst>
        </pc:picChg>
        <pc:picChg chg="add del mod">
          <ac:chgData name="Neemias Informatica Lima" userId="b77af7bd85500281" providerId="LiveId" clId="{7D1CC9F5-6E0A-41F8-B5B9-DE5264088EBB}" dt="2026-05-09T23:29:16.642" v="513" actId="478"/>
          <ac:picMkLst>
            <pc:docMk/>
            <pc:sldMk cId="3757265641" sldId="292"/>
            <ac:picMk id="8" creationId="{5038D286-ECC1-A638-FA31-C2A16B2D0934}"/>
          </ac:picMkLst>
        </pc:picChg>
        <pc:picChg chg="add mod">
          <ac:chgData name="Neemias Informatica Lima" userId="b77af7bd85500281" providerId="LiveId" clId="{7D1CC9F5-6E0A-41F8-B5B9-DE5264088EBB}" dt="2026-05-09T11:29:24.566" v="74"/>
          <ac:picMkLst>
            <pc:docMk/>
            <pc:sldMk cId="3757265641" sldId="292"/>
            <ac:picMk id="9" creationId="{AD361222-E696-A6F5-B770-3AB14853ABD1}"/>
          </ac:picMkLst>
        </pc:picChg>
      </pc:sldChg>
      <pc:sldChg chg="addSp delSp modSp mod">
        <pc:chgData name="Neemias Informatica Lima" userId="b77af7bd85500281" providerId="LiveId" clId="{7D1CC9F5-6E0A-41F8-B5B9-DE5264088EBB}" dt="2026-05-10T23:10:47.346" v="2271" actId="6549"/>
        <pc:sldMkLst>
          <pc:docMk/>
          <pc:sldMk cId="3114938747" sldId="293"/>
        </pc:sldMkLst>
        <pc:spChg chg="add mod">
          <ac:chgData name="Neemias Informatica Lima" userId="b77af7bd85500281" providerId="LiveId" clId="{7D1CC9F5-6E0A-41F8-B5B9-DE5264088EBB}" dt="2026-05-10T22:30:53.190" v="2024"/>
          <ac:spMkLst>
            <pc:docMk/>
            <pc:sldMk cId="3114938747" sldId="293"/>
            <ac:spMk id="2" creationId="{01497762-785A-871F-41DB-5C7947E04564}"/>
          </ac:spMkLst>
        </pc:spChg>
        <pc:spChg chg="add del mod">
          <ac:chgData name="Neemias Informatica Lima" userId="b77af7bd85500281" providerId="LiveId" clId="{7D1CC9F5-6E0A-41F8-B5B9-DE5264088EBB}" dt="2026-05-10T21:36:46.378" v="1713" actId="478"/>
          <ac:spMkLst>
            <pc:docMk/>
            <pc:sldMk cId="3114938747" sldId="293"/>
            <ac:spMk id="2" creationId="{0D1DF6CF-E087-5AC4-4B1E-36657C54511B}"/>
          </ac:spMkLst>
        </pc:spChg>
        <pc:spChg chg="add del mod">
          <ac:chgData name="Neemias Informatica Lima" userId="b77af7bd85500281" providerId="LiveId" clId="{7D1CC9F5-6E0A-41F8-B5B9-DE5264088EBB}" dt="2026-05-10T20:11:17.679" v="1051" actId="478"/>
          <ac:spMkLst>
            <pc:docMk/>
            <pc:sldMk cId="3114938747" sldId="293"/>
            <ac:spMk id="2" creationId="{388BDE55-97E3-1E89-3BD6-1680FE64E687}"/>
          </ac:spMkLst>
        </pc:spChg>
        <pc:spChg chg="del">
          <ac:chgData name="Neemias Informatica Lima" userId="b77af7bd85500281" providerId="LiveId" clId="{7D1CC9F5-6E0A-41F8-B5B9-DE5264088EBB}" dt="2026-05-09T11:29:30.817" v="75" actId="478"/>
          <ac:spMkLst>
            <pc:docMk/>
            <pc:sldMk cId="3114938747" sldId="293"/>
            <ac:spMk id="2" creationId="{D561691D-0EB8-5E01-9719-F7A41018BFFC}"/>
          </ac:spMkLst>
        </pc:spChg>
        <pc:spChg chg="add del mod">
          <ac:chgData name="Neemias Informatica Lima" userId="b77af7bd85500281" providerId="LiveId" clId="{7D1CC9F5-6E0A-41F8-B5B9-DE5264088EBB}" dt="2026-05-10T20:11:17.679" v="1051" actId="478"/>
          <ac:spMkLst>
            <pc:docMk/>
            <pc:sldMk cId="3114938747" sldId="293"/>
            <ac:spMk id="3" creationId="{6913DD33-28F7-63C6-AD8D-904D667E78A1}"/>
          </ac:spMkLst>
        </pc:spChg>
        <pc:spChg chg="add del mod">
          <ac:chgData name="Neemias Informatica Lima" userId="b77af7bd85500281" providerId="LiveId" clId="{7D1CC9F5-6E0A-41F8-B5B9-DE5264088EBB}" dt="2026-05-10T21:36:46.378" v="1713" actId="478"/>
          <ac:spMkLst>
            <pc:docMk/>
            <pc:sldMk cId="3114938747" sldId="293"/>
            <ac:spMk id="3" creationId="{EE906F14-6FE9-2F19-5902-3B9D4E1E9346}"/>
          </ac:spMkLst>
        </pc:spChg>
        <pc:spChg chg="add mod">
          <ac:chgData name="Neemias Informatica Lima" userId="b77af7bd85500281" providerId="LiveId" clId="{7D1CC9F5-6E0A-41F8-B5B9-DE5264088EBB}" dt="2026-05-10T22:30:53.190" v="2024"/>
          <ac:spMkLst>
            <pc:docMk/>
            <pc:sldMk cId="3114938747" sldId="293"/>
            <ac:spMk id="3" creationId="{F06EE3B3-68A1-F48A-CF95-D9896457B52C}"/>
          </ac:spMkLst>
        </pc:spChg>
        <pc:spChg chg="add del mod">
          <ac:chgData name="Neemias Informatica Lima" userId="b77af7bd85500281" providerId="LiveId" clId="{7D1CC9F5-6E0A-41F8-B5B9-DE5264088EBB}" dt="2026-05-09T23:30:00.778" v="515" actId="478"/>
          <ac:spMkLst>
            <pc:docMk/>
            <pc:sldMk cId="3114938747" sldId="293"/>
            <ac:spMk id="5" creationId="{53F2FE35-8C58-1547-BB77-FEC56A1DB0B9}"/>
          </ac:spMkLst>
        </pc:spChg>
        <pc:spChg chg="add del mod">
          <ac:chgData name="Neemias Informatica Lima" userId="b77af7bd85500281" providerId="LiveId" clId="{7D1CC9F5-6E0A-41F8-B5B9-DE5264088EBB}" dt="2026-05-10T20:51:03.827" v="1305" actId="478"/>
          <ac:spMkLst>
            <pc:docMk/>
            <pc:sldMk cId="3114938747" sldId="293"/>
            <ac:spMk id="5" creationId="{8BA99165-22A7-F423-86E9-3705CA90E19B}"/>
          </ac:spMkLst>
        </pc:spChg>
        <pc:spChg chg="add del mod">
          <ac:chgData name="Neemias Informatica Lima" userId="b77af7bd85500281" providerId="LiveId" clId="{7D1CC9F5-6E0A-41F8-B5B9-DE5264088EBB}" dt="2026-05-10T22:30:52.656" v="2023" actId="478"/>
          <ac:spMkLst>
            <pc:docMk/>
            <pc:sldMk cId="3114938747" sldId="293"/>
            <ac:spMk id="5" creationId="{90A42F6E-A5C3-777C-610E-3A9562AEB880}"/>
          </ac:spMkLst>
        </pc:spChg>
        <pc:spChg chg="add del mod">
          <ac:chgData name="Neemias Informatica Lima" userId="b77af7bd85500281" providerId="LiveId" clId="{7D1CC9F5-6E0A-41F8-B5B9-DE5264088EBB}" dt="2026-05-10T22:30:52.656" v="2023" actId="478"/>
          <ac:spMkLst>
            <pc:docMk/>
            <pc:sldMk cId="3114938747" sldId="293"/>
            <ac:spMk id="6" creationId="{047FA7DA-B603-A291-582F-F02A9B130123}"/>
          </ac:spMkLst>
        </pc:spChg>
        <pc:spChg chg="del">
          <ac:chgData name="Neemias Informatica Lima" userId="b77af7bd85500281" providerId="LiveId" clId="{7D1CC9F5-6E0A-41F8-B5B9-DE5264088EBB}" dt="2026-05-09T11:29:30.817" v="75" actId="478"/>
          <ac:spMkLst>
            <pc:docMk/>
            <pc:sldMk cId="3114938747" sldId="293"/>
            <ac:spMk id="6" creationId="{69FFBBA3-D896-B12D-6B77-BC4AD8AFC7BE}"/>
          </ac:spMkLst>
        </pc:spChg>
        <pc:spChg chg="add del mod">
          <ac:chgData name="Neemias Informatica Lima" userId="b77af7bd85500281" providerId="LiveId" clId="{7D1CC9F5-6E0A-41F8-B5B9-DE5264088EBB}" dt="2026-05-10T20:51:03.827" v="1305" actId="478"/>
          <ac:spMkLst>
            <pc:docMk/>
            <pc:sldMk cId="3114938747" sldId="293"/>
            <ac:spMk id="6" creationId="{7FC9FE66-94FA-F96A-B427-728CAFEA22C7}"/>
          </ac:spMkLst>
        </pc:spChg>
        <pc:spChg chg="add del mod">
          <ac:chgData name="Neemias Informatica Lima" userId="b77af7bd85500281" providerId="LiveId" clId="{7D1CC9F5-6E0A-41F8-B5B9-DE5264088EBB}" dt="2026-05-09T23:30:00.778" v="515" actId="478"/>
          <ac:spMkLst>
            <pc:docMk/>
            <pc:sldMk cId="3114938747" sldId="293"/>
            <ac:spMk id="7" creationId="{6179A7D9-2FED-219E-EA25-158BAEDC99C6}"/>
          </ac:spMkLst>
        </pc:spChg>
        <pc:spChg chg="mod">
          <ac:chgData name="Neemias Informatica Lima" userId="b77af7bd85500281" providerId="LiveId" clId="{7D1CC9F5-6E0A-41F8-B5B9-DE5264088EBB}" dt="2026-05-10T23:10:47.346" v="2271" actId="6549"/>
          <ac:spMkLst>
            <pc:docMk/>
            <pc:sldMk cId="3114938747" sldId="293"/>
            <ac:spMk id="16" creationId="{CFC8B9D9-C6ED-4706-A104-65D118A5B7F9}"/>
          </ac:spMkLst>
        </pc:spChg>
        <pc:picChg chg="del">
          <ac:chgData name="Neemias Informatica Lima" userId="b77af7bd85500281" providerId="LiveId" clId="{7D1CC9F5-6E0A-41F8-B5B9-DE5264088EBB}" dt="2026-05-09T11:29:30.817" v="75" actId="478"/>
          <ac:picMkLst>
            <pc:docMk/>
            <pc:sldMk cId="3114938747" sldId="293"/>
            <ac:picMk id="3" creationId="{7611C4B2-FE84-F372-900B-BE0182FC355A}"/>
          </ac:picMkLst>
        </pc:picChg>
        <pc:picChg chg="del">
          <ac:chgData name="Neemias Informatica Lima" userId="b77af7bd85500281" providerId="LiveId" clId="{7D1CC9F5-6E0A-41F8-B5B9-DE5264088EBB}" dt="2026-05-09T11:29:30.817" v="75" actId="478"/>
          <ac:picMkLst>
            <pc:docMk/>
            <pc:sldMk cId="3114938747" sldId="293"/>
            <ac:picMk id="4" creationId="{40AB67D5-4964-9BD1-9415-1ABE31069EF9}"/>
          </ac:picMkLst>
        </pc:picChg>
        <pc:picChg chg="add del mod">
          <ac:chgData name="Neemias Informatica Lima" userId="b77af7bd85500281" providerId="LiveId" clId="{7D1CC9F5-6E0A-41F8-B5B9-DE5264088EBB}" dt="2026-05-10T20:11:17.679" v="1051" actId="478"/>
          <ac:picMkLst>
            <pc:docMk/>
            <pc:sldMk cId="3114938747" sldId="293"/>
            <ac:picMk id="4" creationId="{4A64C648-DE2F-690C-0CCD-D9764F3C477A}"/>
          </ac:picMkLst>
        </pc:picChg>
        <pc:picChg chg="add mod">
          <ac:chgData name="Neemias Informatica Lima" userId="b77af7bd85500281" providerId="LiveId" clId="{7D1CC9F5-6E0A-41F8-B5B9-DE5264088EBB}" dt="2026-05-10T22:30:53.190" v="2024"/>
          <ac:picMkLst>
            <pc:docMk/>
            <pc:sldMk cId="3114938747" sldId="293"/>
            <ac:picMk id="4" creationId="{7F1D2FFE-2EFC-A218-9F8A-E0353CBAE623}"/>
          </ac:picMkLst>
        </pc:picChg>
        <pc:picChg chg="add del mod">
          <ac:chgData name="Neemias Informatica Lima" userId="b77af7bd85500281" providerId="LiveId" clId="{7D1CC9F5-6E0A-41F8-B5B9-DE5264088EBB}" dt="2026-05-10T21:36:46.378" v="1713" actId="478"/>
          <ac:picMkLst>
            <pc:docMk/>
            <pc:sldMk cId="3114938747" sldId="293"/>
            <ac:picMk id="4" creationId="{C9BC9E49-BC47-ED63-D3B8-249BBA47D26F}"/>
          </ac:picMkLst>
        </pc:picChg>
        <pc:picChg chg="add del mod">
          <ac:chgData name="Neemias Informatica Lima" userId="b77af7bd85500281" providerId="LiveId" clId="{7D1CC9F5-6E0A-41F8-B5B9-DE5264088EBB}" dt="2026-05-10T20:51:03.827" v="1305" actId="478"/>
          <ac:picMkLst>
            <pc:docMk/>
            <pc:sldMk cId="3114938747" sldId="293"/>
            <ac:picMk id="7" creationId="{971D521C-1729-09BD-AD84-D0B7ED0DDE28}"/>
          </ac:picMkLst>
        </pc:picChg>
        <pc:picChg chg="add del mod">
          <ac:chgData name="Neemias Informatica Lima" userId="b77af7bd85500281" providerId="LiveId" clId="{7D1CC9F5-6E0A-41F8-B5B9-DE5264088EBB}" dt="2026-05-10T22:30:52.656" v="2023" actId="478"/>
          <ac:picMkLst>
            <pc:docMk/>
            <pc:sldMk cId="3114938747" sldId="293"/>
            <ac:picMk id="7" creationId="{D44D8A1A-E14C-0A96-6A51-4FF9EB257401}"/>
          </ac:picMkLst>
        </pc:picChg>
        <pc:picChg chg="add del mod">
          <ac:chgData name="Neemias Informatica Lima" userId="b77af7bd85500281" providerId="LiveId" clId="{7D1CC9F5-6E0A-41F8-B5B9-DE5264088EBB}" dt="2026-05-09T23:30:00.778" v="515" actId="478"/>
          <ac:picMkLst>
            <pc:docMk/>
            <pc:sldMk cId="3114938747" sldId="293"/>
            <ac:picMk id="8" creationId="{BDA3B048-B6E5-80F1-1B90-093B34F37FCF}"/>
          </ac:picMkLst>
        </pc:picChg>
        <pc:picChg chg="add mod">
          <ac:chgData name="Neemias Informatica Lima" userId="b77af7bd85500281" providerId="LiveId" clId="{7D1CC9F5-6E0A-41F8-B5B9-DE5264088EBB}" dt="2026-05-09T11:29:31.239" v="76"/>
          <ac:picMkLst>
            <pc:docMk/>
            <pc:sldMk cId="3114938747" sldId="293"/>
            <ac:picMk id="9" creationId="{0839AB79-9429-EE64-4CAC-6FA68587F84C}"/>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466959F-D557-4AD2-8488-6D988692D220}" type="datetimeFigureOut">
              <a:rPr lang="pt-BR" smtClean="0"/>
              <a:t>10/05/2026</a:t>
            </a:fld>
            <a:endParaRPr lang="pt-BR"/>
          </a:p>
        </p:txBody>
      </p:sp>
      <p:sp>
        <p:nvSpPr>
          <p:cNvPr id="4" name="Espaço Reservado para Rodapé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2E72852-4DE7-44D3-8A7F-56C27570EADE}" type="slidenum">
              <a:rPr lang="pt-BR" smtClean="0"/>
              <a:t>‹nº›</a:t>
            </a:fld>
            <a:endParaRPr lang="pt-BR"/>
          </a:p>
        </p:txBody>
      </p:sp>
    </p:spTree>
    <p:extLst>
      <p:ext uri="{BB962C8B-B14F-4D97-AF65-F5344CB8AC3E}">
        <p14:creationId xmlns:p14="http://schemas.microsoft.com/office/powerpoint/2010/main" val="9844537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C4D8A3-0553-4624-98E0-EE1E1EA2DF94}" type="datetimeFigureOut">
              <a:rPr lang="pt-BR" smtClean="0"/>
              <a:t>10/05/2026</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4DDDF94-5BF5-43EC-9ABE-4C4ADD279200}" type="slidenum">
              <a:rPr lang="pt-BR" smtClean="0"/>
              <a:t>‹nº›</a:t>
            </a:fld>
            <a:endParaRPr lang="pt-BR"/>
          </a:p>
        </p:txBody>
      </p:sp>
    </p:spTree>
    <p:extLst>
      <p:ext uri="{BB962C8B-B14F-4D97-AF65-F5344CB8AC3E}">
        <p14:creationId xmlns:p14="http://schemas.microsoft.com/office/powerpoint/2010/main" val="30377229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34DDDF94-5BF5-43EC-9ABE-4C4ADD279200}" type="slidenum">
              <a:rPr lang="pt-BR" smtClean="0"/>
              <a:t>1</a:t>
            </a:fld>
            <a:endParaRPr lang="pt-BR"/>
          </a:p>
        </p:txBody>
      </p:sp>
    </p:spTree>
    <p:extLst>
      <p:ext uri="{BB962C8B-B14F-4D97-AF65-F5344CB8AC3E}">
        <p14:creationId xmlns:p14="http://schemas.microsoft.com/office/powerpoint/2010/main" val="1987669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34DDDF94-5BF5-43EC-9ABE-4C4ADD279200}" type="slidenum">
              <a:rPr lang="pt-BR" smtClean="0"/>
              <a:t>2</a:t>
            </a:fld>
            <a:endParaRPr lang="pt-BR"/>
          </a:p>
        </p:txBody>
      </p:sp>
    </p:spTree>
    <p:extLst>
      <p:ext uri="{BB962C8B-B14F-4D97-AF65-F5344CB8AC3E}">
        <p14:creationId xmlns:p14="http://schemas.microsoft.com/office/powerpoint/2010/main" val="2252631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34DDDF94-5BF5-43EC-9ABE-4C4ADD279200}" type="slidenum">
              <a:rPr lang="pt-BR" smtClean="0"/>
              <a:t>3</a:t>
            </a:fld>
            <a:endParaRPr lang="pt-BR"/>
          </a:p>
        </p:txBody>
      </p:sp>
    </p:spTree>
    <p:extLst>
      <p:ext uri="{BB962C8B-B14F-4D97-AF65-F5344CB8AC3E}">
        <p14:creationId xmlns:p14="http://schemas.microsoft.com/office/powerpoint/2010/main" val="37965696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34DDDF94-5BF5-43EC-9ABE-4C4ADD279200}" type="slidenum">
              <a:rPr lang="pt-BR" smtClean="0"/>
              <a:t>5</a:t>
            </a:fld>
            <a:endParaRPr lang="pt-BR"/>
          </a:p>
        </p:txBody>
      </p:sp>
    </p:spTree>
    <p:extLst>
      <p:ext uri="{BB962C8B-B14F-4D97-AF65-F5344CB8AC3E}">
        <p14:creationId xmlns:p14="http://schemas.microsoft.com/office/powerpoint/2010/main" val="17874455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34DDDF94-5BF5-43EC-9ABE-4C4ADD279200}" type="slidenum">
              <a:rPr lang="pt-BR" smtClean="0"/>
              <a:t>7</a:t>
            </a:fld>
            <a:endParaRPr lang="pt-BR"/>
          </a:p>
        </p:txBody>
      </p:sp>
    </p:spTree>
    <p:extLst>
      <p:ext uri="{BB962C8B-B14F-4D97-AF65-F5344CB8AC3E}">
        <p14:creationId xmlns:p14="http://schemas.microsoft.com/office/powerpoint/2010/main" val="15523721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34DDDF94-5BF5-43EC-9ABE-4C4ADD279200}" type="slidenum">
              <a:rPr lang="pt-BR" smtClean="0"/>
              <a:t>9</a:t>
            </a:fld>
            <a:endParaRPr lang="pt-BR"/>
          </a:p>
        </p:txBody>
      </p:sp>
    </p:spTree>
    <p:extLst>
      <p:ext uri="{BB962C8B-B14F-4D97-AF65-F5344CB8AC3E}">
        <p14:creationId xmlns:p14="http://schemas.microsoft.com/office/powerpoint/2010/main" val="13066495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34DDDF94-5BF5-43EC-9ABE-4C4ADD279200}" type="slidenum">
              <a:rPr lang="pt-BR" smtClean="0"/>
              <a:t>11</a:t>
            </a:fld>
            <a:endParaRPr lang="pt-BR"/>
          </a:p>
        </p:txBody>
      </p:sp>
    </p:spTree>
    <p:extLst>
      <p:ext uri="{BB962C8B-B14F-4D97-AF65-F5344CB8AC3E}">
        <p14:creationId xmlns:p14="http://schemas.microsoft.com/office/powerpoint/2010/main" val="39994307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sp>
        <p:nvSpPr>
          <p:cNvPr id="7" name="Rectangle 6"/>
          <p:cNvSpPr/>
          <p:nvPr/>
        </p:nvSpPr>
        <p:spPr>
          <a:xfrm>
            <a:off x="2386" y="4809490"/>
            <a:ext cx="9159077" cy="34353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4759535"/>
            <a:ext cx="9159077" cy="4809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4532" y="570268"/>
            <a:ext cx="7558207" cy="2679573"/>
          </a:xfrm>
        </p:spPr>
        <p:txBody>
          <a:bodyPr anchor="b">
            <a:normAutofit/>
          </a:bodyPr>
          <a:lstStyle>
            <a:lvl1pPr algn="l">
              <a:lnSpc>
                <a:spcPct val="85000"/>
              </a:lnSpc>
              <a:defRPr sz="6011" spc="-38" baseline="0">
                <a:solidFill>
                  <a:schemeClr val="tx1">
                    <a:lumMod val="85000"/>
                    <a:lumOff val="15000"/>
                  </a:schemeClr>
                </a:solidFill>
              </a:defRPr>
            </a:lvl1pPr>
          </a:lstStyle>
          <a:p>
            <a:r>
              <a:rPr lang="pt-BR"/>
              <a:t>Clique para editar o título mestre</a:t>
            </a:r>
            <a:endParaRPr lang="en-US" dirty="0"/>
          </a:p>
        </p:txBody>
      </p:sp>
      <p:sp>
        <p:nvSpPr>
          <p:cNvPr id="3" name="Subtitle 2"/>
          <p:cNvSpPr>
            <a:spLocks noGrp="1"/>
          </p:cNvSpPr>
          <p:nvPr>
            <p:ph type="subTitle" idx="1"/>
          </p:nvPr>
        </p:nvSpPr>
        <p:spPr>
          <a:xfrm>
            <a:off x="826614" y="3347903"/>
            <a:ext cx="7558207" cy="858838"/>
          </a:xfrm>
        </p:spPr>
        <p:txBody>
          <a:bodyPr lIns="91440" rIns="91440">
            <a:normAutofit/>
          </a:bodyPr>
          <a:lstStyle>
            <a:lvl1pPr marL="0" indent="0" algn="l">
              <a:buNone/>
              <a:defRPr sz="1803" cap="all" spc="150" baseline="0">
                <a:solidFill>
                  <a:schemeClr val="tx2"/>
                </a:solidFill>
                <a:latin typeface="+mj-lt"/>
              </a:defRPr>
            </a:lvl1pPr>
            <a:lvl2pPr marL="343540" indent="0" algn="ctr">
              <a:buNone/>
              <a:defRPr sz="1803"/>
            </a:lvl2pPr>
            <a:lvl3pPr marL="687080" indent="0" algn="ctr">
              <a:buNone/>
              <a:defRPr sz="1803"/>
            </a:lvl3pPr>
            <a:lvl4pPr marL="1030620" indent="0" algn="ctr">
              <a:buNone/>
              <a:defRPr sz="1503"/>
            </a:lvl4pPr>
            <a:lvl5pPr marL="1374160" indent="0" algn="ctr">
              <a:buNone/>
              <a:defRPr sz="1503"/>
            </a:lvl5pPr>
            <a:lvl6pPr marL="1717700" indent="0" algn="ctr">
              <a:buNone/>
              <a:defRPr sz="1503"/>
            </a:lvl6pPr>
            <a:lvl7pPr marL="2061240" indent="0" algn="ctr">
              <a:buNone/>
              <a:defRPr sz="1503"/>
            </a:lvl7pPr>
            <a:lvl8pPr marL="2404781" indent="0" algn="ctr">
              <a:buNone/>
              <a:defRPr sz="1503"/>
            </a:lvl8pPr>
            <a:lvl9pPr marL="2748321" indent="0" algn="ctr">
              <a:buNone/>
              <a:defRPr sz="1503"/>
            </a:lvl9pPr>
          </a:lstStyle>
          <a:p>
            <a:r>
              <a:rPr lang="pt-BR"/>
              <a:t>Clique para editar o estilo do subtítulo Mestre</a:t>
            </a:r>
            <a:endParaRPr lang="en-US" dirty="0"/>
          </a:p>
        </p:txBody>
      </p:sp>
      <p:sp>
        <p:nvSpPr>
          <p:cNvPr id="4" name="Date Placeholder 3"/>
          <p:cNvSpPr>
            <a:spLocks noGrp="1"/>
          </p:cNvSpPr>
          <p:nvPr>
            <p:ph type="dt" sz="half" idx="10"/>
          </p:nvPr>
        </p:nvSpPr>
        <p:spPr/>
        <p:txBody>
          <a:bodyPr/>
          <a:lstStyle/>
          <a:p>
            <a:fld id="{4BDF68E2-58F2-4D09-BE8B-E3BD06533059}" type="datetimeFigureOut">
              <a:rPr lang="en-US" dirty="0"/>
              <a:t>5/10/2026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‹nº›</a:t>
            </a:fld>
            <a:endParaRPr lang="en-US" dirty="0"/>
          </a:p>
        </p:txBody>
      </p:sp>
      <p:cxnSp>
        <p:nvCxnSpPr>
          <p:cNvPr id="9" name="Straight Connector 8"/>
          <p:cNvCxnSpPr/>
          <p:nvPr/>
        </p:nvCxnSpPr>
        <p:spPr>
          <a:xfrm>
            <a:off x="907473" y="3263583"/>
            <a:ext cx="7420785"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89699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2E2D6473-DF6D-4702-B328-E0DD40540A4E}" type="datetimeFigureOut">
              <a:rPr lang="en-US" dirty="0"/>
              <a:t>5/10/2026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‹nº›</a:t>
            </a:fld>
            <a:endParaRPr lang="en-US" dirty="0"/>
          </a:p>
        </p:txBody>
      </p:sp>
    </p:spTree>
    <p:extLst>
      <p:ext uri="{BB962C8B-B14F-4D97-AF65-F5344CB8AC3E}">
        <p14:creationId xmlns:p14="http://schemas.microsoft.com/office/powerpoint/2010/main" val="3749439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exto e Título Vertical">
    <p:spTree>
      <p:nvGrpSpPr>
        <p:cNvPr id="1" name=""/>
        <p:cNvGrpSpPr/>
        <p:nvPr/>
      </p:nvGrpSpPr>
      <p:grpSpPr>
        <a:xfrm>
          <a:off x="0" y="0"/>
          <a:ext cx="0" cy="0"/>
          <a:chOff x="0" y="0"/>
          <a:chExt cx="0" cy="0"/>
        </a:xfrm>
      </p:grpSpPr>
      <p:sp>
        <p:nvSpPr>
          <p:cNvPr id="7" name="Rectangle 6"/>
          <p:cNvSpPr/>
          <p:nvPr/>
        </p:nvSpPr>
        <p:spPr>
          <a:xfrm>
            <a:off x="2386" y="4809490"/>
            <a:ext cx="9159077" cy="34353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4759535"/>
            <a:ext cx="9159077" cy="4809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56172" y="311660"/>
            <a:ext cx="1975440" cy="4326062"/>
          </a:xfrm>
        </p:spPr>
        <p:txBody>
          <a:bodyPr vert="eaVert"/>
          <a:lstStyle/>
          <a:p>
            <a:r>
              <a:rPr lang="pt-BR"/>
              <a:t>Clique para editar o título mestre</a:t>
            </a:r>
            <a:endParaRPr lang="en-US" dirty="0"/>
          </a:p>
        </p:txBody>
      </p:sp>
      <p:sp>
        <p:nvSpPr>
          <p:cNvPr id="3" name="Vertical Text Placeholder 2"/>
          <p:cNvSpPr>
            <a:spLocks noGrp="1"/>
          </p:cNvSpPr>
          <p:nvPr>
            <p:ph type="body" orient="vert" idx="1"/>
          </p:nvPr>
        </p:nvSpPr>
        <p:spPr>
          <a:xfrm>
            <a:off x="629851" y="311660"/>
            <a:ext cx="5811803" cy="4326063"/>
          </a:xfrm>
        </p:spPr>
        <p:txBody>
          <a:bodyPr vert="eaVert" lIns="45720" tIns="0" rIns="45720" bIns="0"/>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E26F7E3A-B166-407D-9866-32884E7D5B37}" type="datetimeFigureOut">
              <a:rPr lang="en-US" dirty="0"/>
              <a:t>5/10/2026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‹nº›</a:t>
            </a:fld>
            <a:endParaRPr lang="en-US" dirty="0"/>
          </a:p>
        </p:txBody>
      </p:sp>
    </p:spTree>
    <p:extLst>
      <p:ext uri="{BB962C8B-B14F-4D97-AF65-F5344CB8AC3E}">
        <p14:creationId xmlns:p14="http://schemas.microsoft.com/office/powerpoint/2010/main" val="33862877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TS">
    <p:bg>
      <p:bgPr>
        <a:solidFill>
          <a:schemeClr val="bg1"/>
        </a:solidFill>
        <a:effectLst/>
      </p:bgPr>
    </p:bg>
    <p:spTree>
      <p:nvGrpSpPr>
        <p:cNvPr id="1" name=""/>
        <p:cNvGrpSpPr/>
        <p:nvPr/>
      </p:nvGrpSpPr>
      <p:grpSpPr>
        <a:xfrm>
          <a:off x="0" y="0"/>
          <a:ext cx="0" cy="0"/>
          <a:chOff x="0" y="0"/>
          <a:chExt cx="0" cy="0"/>
        </a:xfrm>
      </p:grpSpPr>
      <p:sp>
        <p:nvSpPr>
          <p:cNvPr id="4" name="Espaço Reservado para Título 1"/>
          <p:cNvSpPr>
            <a:spLocks noGrp="1"/>
          </p:cNvSpPr>
          <p:nvPr>
            <p:ph type="title" hasCustomPrompt="1"/>
          </p:nvPr>
        </p:nvSpPr>
        <p:spPr>
          <a:xfrm>
            <a:off x="2340525" y="0"/>
            <a:ext cx="6820938" cy="1496392"/>
          </a:xfrm>
          <a:prstGeom prst="rect">
            <a:avLst/>
          </a:prstGeom>
        </p:spPr>
        <p:txBody>
          <a:bodyPr vert="horz" lIns="91440" tIns="45720" rIns="91440" bIns="45720" rtlCol="0" anchor="ctr">
            <a:noAutofit/>
          </a:bodyPr>
          <a:lstStyle>
            <a:lvl1pPr>
              <a:defRPr sz="5333" b="1" cap="all" baseline="0">
                <a:solidFill>
                  <a:schemeClr val="bg1"/>
                </a:solidFill>
                <a:latin typeface="+mn-lt"/>
              </a:defRPr>
            </a:lvl1pPr>
          </a:lstStyle>
          <a:p>
            <a:r>
              <a:rPr lang="pt-BR" dirty="0"/>
              <a:t>título mestre</a:t>
            </a:r>
          </a:p>
        </p:txBody>
      </p:sp>
      <p:sp>
        <p:nvSpPr>
          <p:cNvPr id="3" name="Espaço Reservado para Imagem 5"/>
          <p:cNvSpPr>
            <a:spLocks noGrp="1"/>
          </p:cNvSpPr>
          <p:nvPr>
            <p:ph type="pic" sz="quarter" idx="11"/>
          </p:nvPr>
        </p:nvSpPr>
        <p:spPr>
          <a:xfrm>
            <a:off x="0" y="1496393"/>
            <a:ext cx="9161463" cy="3656633"/>
          </a:xfrm>
          <a:ln>
            <a:noFill/>
          </a:ln>
        </p:spPr>
        <p:txBody>
          <a:bodyPr/>
          <a:lstStyle/>
          <a:p>
            <a:endParaRPr lang="pt-BR" dirty="0"/>
          </a:p>
        </p:txBody>
      </p:sp>
      <p:sp>
        <p:nvSpPr>
          <p:cNvPr id="5" name="Espaço Reservado para Texto 4"/>
          <p:cNvSpPr>
            <a:spLocks noGrp="1"/>
          </p:cNvSpPr>
          <p:nvPr>
            <p:ph type="body" sz="quarter" idx="12" hasCustomPrompt="1"/>
          </p:nvPr>
        </p:nvSpPr>
        <p:spPr>
          <a:xfrm>
            <a:off x="0" y="0"/>
            <a:ext cx="2336800" cy="1465943"/>
          </a:xfrm>
        </p:spPr>
        <p:txBody>
          <a:bodyPr anchor="ctr">
            <a:normAutofit/>
          </a:bodyPr>
          <a:lstStyle>
            <a:lvl1pPr marL="0" indent="0" algn="ctr">
              <a:buNone/>
              <a:defRPr sz="6000" b="1">
                <a:solidFill>
                  <a:schemeClr val="bg1"/>
                </a:solidFill>
              </a:defRPr>
            </a:lvl1pPr>
          </a:lstStyle>
          <a:p>
            <a:pPr lvl="0"/>
            <a:r>
              <a:rPr lang="pt-BR" dirty="0"/>
              <a:t>00</a:t>
            </a:r>
          </a:p>
        </p:txBody>
      </p:sp>
    </p:spTree>
    <p:extLst>
      <p:ext uri="{BB962C8B-B14F-4D97-AF65-F5344CB8AC3E}">
        <p14:creationId xmlns:p14="http://schemas.microsoft.com/office/powerpoint/2010/main" val="3852836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pt-BR"/>
              <a:t>Clique para editar o título mestre</a:t>
            </a:r>
            <a:endParaRPr lang="en-US" dirty="0"/>
          </a:p>
        </p:txBody>
      </p:sp>
      <p:sp>
        <p:nvSpPr>
          <p:cNvPr id="3" name="Content Placeholder 2"/>
          <p:cNvSpPr>
            <a:spLocks noGrp="1"/>
          </p:cNvSpPr>
          <p:nvPr>
            <p:ph idx="1"/>
          </p:nvPr>
        </p:nvSpPr>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528FC5F6-F338-4AE4-BB23-26385BCFC423}" type="datetimeFigureOut">
              <a:rPr lang="en-US" dirty="0"/>
              <a:t>5/10/2026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13E31D-E2AB-40D1-8B51-AFA5AFEF393A}" type="slidenum">
              <a:rPr lang="en-US" dirty="0"/>
              <a:t>‹nº›</a:t>
            </a:fld>
            <a:endParaRPr lang="en-US" dirty="0"/>
          </a:p>
        </p:txBody>
      </p:sp>
    </p:spTree>
    <p:extLst>
      <p:ext uri="{BB962C8B-B14F-4D97-AF65-F5344CB8AC3E}">
        <p14:creationId xmlns:p14="http://schemas.microsoft.com/office/powerpoint/2010/main" val="34114894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Cabeçalho da Seção">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6" y="4809490"/>
            <a:ext cx="9159077" cy="34353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4759535"/>
            <a:ext cx="9159077" cy="4809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4532" y="570268"/>
            <a:ext cx="7558207" cy="2679573"/>
          </a:xfrm>
        </p:spPr>
        <p:txBody>
          <a:bodyPr anchor="b" anchorCtr="0">
            <a:normAutofit/>
          </a:bodyPr>
          <a:lstStyle>
            <a:lvl1pPr>
              <a:lnSpc>
                <a:spcPct val="85000"/>
              </a:lnSpc>
              <a:defRPr sz="6011" b="0">
                <a:solidFill>
                  <a:schemeClr val="tx1">
                    <a:lumMod val="85000"/>
                    <a:lumOff val="15000"/>
                  </a:schemeClr>
                </a:solidFill>
              </a:defRPr>
            </a:lvl1pPr>
          </a:lstStyle>
          <a:p>
            <a:r>
              <a:rPr lang="pt-BR"/>
              <a:t>Clique para editar o título mestre</a:t>
            </a:r>
            <a:endParaRPr lang="en-US" dirty="0"/>
          </a:p>
        </p:txBody>
      </p:sp>
      <p:sp>
        <p:nvSpPr>
          <p:cNvPr id="3" name="Text Placeholder 2"/>
          <p:cNvSpPr>
            <a:spLocks noGrp="1"/>
          </p:cNvSpPr>
          <p:nvPr>
            <p:ph type="body" idx="1"/>
          </p:nvPr>
        </p:nvSpPr>
        <p:spPr>
          <a:xfrm>
            <a:off x="824532" y="3346031"/>
            <a:ext cx="7558207" cy="858838"/>
          </a:xfrm>
        </p:spPr>
        <p:txBody>
          <a:bodyPr lIns="91440" rIns="91440" anchor="t" anchorCtr="0">
            <a:normAutofit/>
          </a:bodyPr>
          <a:lstStyle>
            <a:lvl1pPr marL="0" indent="0">
              <a:buNone/>
              <a:defRPr sz="1803" cap="all" spc="150" baseline="0">
                <a:solidFill>
                  <a:schemeClr val="tx2"/>
                </a:solidFill>
                <a:latin typeface="+mj-lt"/>
              </a:defRPr>
            </a:lvl1pPr>
            <a:lvl2pPr marL="343540" indent="0">
              <a:buNone/>
              <a:defRPr sz="1353">
                <a:solidFill>
                  <a:schemeClr val="tx1">
                    <a:tint val="75000"/>
                  </a:schemeClr>
                </a:solidFill>
              </a:defRPr>
            </a:lvl2pPr>
            <a:lvl3pPr marL="687080" indent="0">
              <a:buNone/>
              <a:defRPr sz="1202">
                <a:solidFill>
                  <a:schemeClr val="tx1">
                    <a:tint val="75000"/>
                  </a:schemeClr>
                </a:solidFill>
              </a:defRPr>
            </a:lvl3pPr>
            <a:lvl4pPr marL="1030620" indent="0">
              <a:buNone/>
              <a:defRPr sz="1052">
                <a:solidFill>
                  <a:schemeClr val="tx1">
                    <a:tint val="75000"/>
                  </a:schemeClr>
                </a:solidFill>
              </a:defRPr>
            </a:lvl4pPr>
            <a:lvl5pPr marL="1374160" indent="0">
              <a:buNone/>
              <a:defRPr sz="1052">
                <a:solidFill>
                  <a:schemeClr val="tx1">
                    <a:tint val="75000"/>
                  </a:schemeClr>
                </a:solidFill>
              </a:defRPr>
            </a:lvl5pPr>
            <a:lvl6pPr marL="1717700" indent="0">
              <a:buNone/>
              <a:defRPr sz="1052">
                <a:solidFill>
                  <a:schemeClr val="tx1">
                    <a:tint val="75000"/>
                  </a:schemeClr>
                </a:solidFill>
              </a:defRPr>
            </a:lvl6pPr>
            <a:lvl7pPr marL="2061240" indent="0">
              <a:buNone/>
              <a:defRPr sz="1052">
                <a:solidFill>
                  <a:schemeClr val="tx1">
                    <a:tint val="75000"/>
                  </a:schemeClr>
                </a:solidFill>
              </a:defRPr>
            </a:lvl7pPr>
            <a:lvl8pPr marL="2404781" indent="0">
              <a:buNone/>
              <a:defRPr sz="1052">
                <a:solidFill>
                  <a:schemeClr val="tx1">
                    <a:tint val="75000"/>
                  </a:schemeClr>
                </a:solidFill>
              </a:defRPr>
            </a:lvl8pPr>
            <a:lvl9pPr marL="2748321" indent="0">
              <a:buNone/>
              <a:defRPr sz="1052">
                <a:solidFill>
                  <a:schemeClr val="tx1">
                    <a:tint val="75000"/>
                  </a:schemeClr>
                </a:solidFill>
              </a:defRPr>
            </a:lvl9pPr>
          </a:lstStyle>
          <a:p>
            <a:pPr lvl="0"/>
            <a:r>
              <a:rPr lang="pt-BR"/>
              <a:t>Editar estilos de texto Mestre</a:t>
            </a:r>
          </a:p>
        </p:txBody>
      </p:sp>
      <p:sp>
        <p:nvSpPr>
          <p:cNvPr id="4" name="Date Placeholder 3"/>
          <p:cNvSpPr>
            <a:spLocks noGrp="1"/>
          </p:cNvSpPr>
          <p:nvPr>
            <p:ph type="dt" sz="half" idx="10"/>
          </p:nvPr>
        </p:nvSpPr>
        <p:spPr/>
        <p:txBody>
          <a:bodyPr/>
          <a:lstStyle/>
          <a:p>
            <a:fld id="{20EBB0C4-6273-4C6E-B9BD-2EDC30F1CD52}" type="datetimeFigureOut">
              <a:rPr lang="en-US" dirty="0"/>
              <a:t>5/10/2026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‹nº›</a:t>
            </a:fld>
            <a:endParaRPr lang="en-US" dirty="0"/>
          </a:p>
        </p:txBody>
      </p:sp>
      <p:cxnSp>
        <p:nvCxnSpPr>
          <p:cNvPr id="9" name="Straight Connector 8"/>
          <p:cNvCxnSpPr/>
          <p:nvPr/>
        </p:nvCxnSpPr>
        <p:spPr>
          <a:xfrm>
            <a:off x="907473" y="3263583"/>
            <a:ext cx="7420785"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2678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8" name="Title 7"/>
          <p:cNvSpPr>
            <a:spLocks noGrp="1"/>
          </p:cNvSpPr>
          <p:nvPr>
            <p:ph type="title"/>
          </p:nvPr>
        </p:nvSpPr>
        <p:spPr>
          <a:xfrm>
            <a:off x="824532" y="215351"/>
            <a:ext cx="7558207" cy="1090083"/>
          </a:xfrm>
        </p:spPr>
        <p:txBody>
          <a:bodyPr/>
          <a:lstStyle/>
          <a:p>
            <a:r>
              <a:rPr lang="pt-BR"/>
              <a:t>Clique para editar o título mestre</a:t>
            </a:r>
            <a:endParaRPr lang="en-US" dirty="0"/>
          </a:p>
        </p:txBody>
      </p:sp>
      <p:sp>
        <p:nvSpPr>
          <p:cNvPr id="3" name="Content Placeholder 2"/>
          <p:cNvSpPr>
            <a:spLocks noGrp="1"/>
          </p:cNvSpPr>
          <p:nvPr>
            <p:ph sz="half" idx="1"/>
          </p:nvPr>
        </p:nvSpPr>
        <p:spPr>
          <a:xfrm>
            <a:off x="824531" y="1386864"/>
            <a:ext cx="3710393" cy="302310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Content Placeholder 3"/>
          <p:cNvSpPr>
            <a:spLocks noGrp="1"/>
          </p:cNvSpPr>
          <p:nvPr>
            <p:ph sz="half" idx="2"/>
          </p:nvPr>
        </p:nvSpPr>
        <p:spPr>
          <a:xfrm>
            <a:off x="4672346" y="1386865"/>
            <a:ext cx="3710393" cy="302310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Date Placeholder 4"/>
          <p:cNvSpPr>
            <a:spLocks noGrp="1"/>
          </p:cNvSpPr>
          <p:nvPr>
            <p:ph type="dt" sz="half" idx="10"/>
          </p:nvPr>
        </p:nvSpPr>
        <p:spPr/>
        <p:txBody>
          <a:bodyPr/>
          <a:lstStyle/>
          <a:p>
            <a:fld id="{19AB4D41-86C1-4908-B66A-0B50CEB3BF29}" type="datetimeFigureOut">
              <a:rPr lang="en-US" dirty="0"/>
              <a:t>5/10/2026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‹nº›</a:t>
            </a:fld>
            <a:endParaRPr lang="en-US" dirty="0"/>
          </a:p>
        </p:txBody>
      </p:sp>
    </p:spTree>
    <p:extLst>
      <p:ext uri="{BB962C8B-B14F-4D97-AF65-F5344CB8AC3E}">
        <p14:creationId xmlns:p14="http://schemas.microsoft.com/office/powerpoint/2010/main" val="21822527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10" name="Title 9"/>
          <p:cNvSpPr>
            <a:spLocks noGrp="1"/>
          </p:cNvSpPr>
          <p:nvPr>
            <p:ph type="title"/>
          </p:nvPr>
        </p:nvSpPr>
        <p:spPr>
          <a:xfrm>
            <a:off x="824532" y="215351"/>
            <a:ext cx="7558207" cy="1090083"/>
          </a:xfrm>
        </p:spPr>
        <p:txBody>
          <a:bodyPr/>
          <a:lstStyle/>
          <a:p>
            <a:r>
              <a:rPr lang="pt-BR"/>
              <a:t>Clique para editar o título mestre</a:t>
            </a:r>
            <a:endParaRPr lang="en-US" dirty="0"/>
          </a:p>
        </p:txBody>
      </p:sp>
      <p:sp>
        <p:nvSpPr>
          <p:cNvPr id="3" name="Text Placeholder 2"/>
          <p:cNvSpPr>
            <a:spLocks noGrp="1"/>
          </p:cNvSpPr>
          <p:nvPr>
            <p:ph type="body" idx="1"/>
          </p:nvPr>
        </p:nvSpPr>
        <p:spPr>
          <a:xfrm>
            <a:off x="824531" y="1387103"/>
            <a:ext cx="3710393" cy="553234"/>
          </a:xfrm>
        </p:spPr>
        <p:txBody>
          <a:bodyPr lIns="91440" rIns="91440" anchor="ctr">
            <a:normAutofit/>
          </a:bodyPr>
          <a:lstStyle>
            <a:lvl1pPr marL="0" indent="0">
              <a:buNone/>
              <a:defRPr sz="1503" b="0" cap="all" baseline="0">
                <a:solidFill>
                  <a:schemeClr val="tx2"/>
                </a:solidFill>
              </a:defRPr>
            </a:lvl1pPr>
            <a:lvl2pPr marL="343540" indent="0">
              <a:buNone/>
              <a:defRPr sz="1503" b="1"/>
            </a:lvl2pPr>
            <a:lvl3pPr marL="687080" indent="0">
              <a:buNone/>
              <a:defRPr sz="1353" b="1"/>
            </a:lvl3pPr>
            <a:lvl4pPr marL="1030620" indent="0">
              <a:buNone/>
              <a:defRPr sz="1202" b="1"/>
            </a:lvl4pPr>
            <a:lvl5pPr marL="1374160" indent="0">
              <a:buNone/>
              <a:defRPr sz="1202" b="1"/>
            </a:lvl5pPr>
            <a:lvl6pPr marL="1717700" indent="0">
              <a:buNone/>
              <a:defRPr sz="1202" b="1"/>
            </a:lvl6pPr>
            <a:lvl7pPr marL="2061240" indent="0">
              <a:buNone/>
              <a:defRPr sz="1202" b="1"/>
            </a:lvl7pPr>
            <a:lvl8pPr marL="2404781" indent="0">
              <a:buNone/>
              <a:defRPr sz="1202" b="1"/>
            </a:lvl8pPr>
            <a:lvl9pPr marL="2748321" indent="0">
              <a:buNone/>
              <a:defRPr sz="1202" b="1"/>
            </a:lvl9pPr>
          </a:lstStyle>
          <a:p>
            <a:pPr lvl="0"/>
            <a:r>
              <a:rPr lang="pt-BR"/>
              <a:t>Editar estilos de texto Mestre</a:t>
            </a:r>
          </a:p>
        </p:txBody>
      </p:sp>
      <p:sp>
        <p:nvSpPr>
          <p:cNvPr id="4" name="Content Placeholder 3"/>
          <p:cNvSpPr>
            <a:spLocks noGrp="1"/>
          </p:cNvSpPr>
          <p:nvPr>
            <p:ph sz="half" idx="2"/>
          </p:nvPr>
        </p:nvSpPr>
        <p:spPr>
          <a:xfrm>
            <a:off x="824531" y="1940337"/>
            <a:ext cx="3710393" cy="2538342"/>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Text Placeholder 4"/>
          <p:cNvSpPr>
            <a:spLocks noGrp="1"/>
          </p:cNvSpPr>
          <p:nvPr>
            <p:ph type="body" sz="quarter" idx="3"/>
          </p:nvPr>
        </p:nvSpPr>
        <p:spPr>
          <a:xfrm>
            <a:off x="4672346" y="1387103"/>
            <a:ext cx="3710393" cy="553234"/>
          </a:xfrm>
        </p:spPr>
        <p:txBody>
          <a:bodyPr lIns="91440" rIns="91440" anchor="ctr">
            <a:normAutofit/>
          </a:bodyPr>
          <a:lstStyle>
            <a:lvl1pPr marL="0" indent="0">
              <a:buNone/>
              <a:defRPr sz="1503" b="0" cap="all" baseline="0">
                <a:solidFill>
                  <a:schemeClr val="tx2"/>
                </a:solidFill>
              </a:defRPr>
            </a:lvl1pPr>
            <a:lvl2pPr marL="343540" indent="0">
              <a:buNone/>
              <a:defRPr sz="1503" b="1"/>
            </a:lvl2pPr>
            <a:lvl3pPr marL="687080" indent="0">
              <a:buNone/>
              <a:defRPr sz="1353" b="1"/>
            </a:lvl3pPr>
            <a:lvl4pPr marL="1030620" indent="0">
              <a:buNone/>
              <a:defRPr sz="1202" b="1"/>
            </a:lvl4pPr>
            <a:lvl5pPr marL="1374160" indent="0">
              <a:buNone/>
              <a:defRPr sz="1202" b="1"/>
            </a:lvl5pPr>
            <a:lvl6pPr marL="1717700" indent="0">
              <a:buNone/>
              <a:defRPr sz="1202" b="1"/>
            </a:lvl6pPr>
            <a:lvl7pPr marL="2061240" indent="0">
              <a:buNone/>
              <a:defRPr sz="1202" b="1"/>
            </a:lvl7pPr>
            <a:lvl8pPr marL="2404781" indent="0">
              <a:buNone/>
              <a:defRPr sz="1202" b="1"/>
            </a:lvl8pPr>
            <a:lvl9pPr marL="2748321" indent="0">
              <a:buNone/>
              <a:defRPr sz="1202" b="1"/>
            </a:lvl9pPr>
          </a:lstStyle>
          <a:p>
            <a:pPr lvl="0"/>
            <a:r>
              <a:rPr lang="pt-BR"/>
              <a:t>Editar estilos de texto Mestre</a:t>
            </a:r>
          </a:p>
        </p:txBody>
      </p:sp>
      <p:sp>
        <p:nvSpPr>
          <p:cNvPr id="6" name="Content Placeholder 5"/>
          <p:cNvSpPr>
            <a:spLocks noGrp="1"/>
          </p:cNvSpPr>
          <p:nvPr>
            <p:ph sz="quarter" idx="4"/>
          </p:nvPr>
        </p:nvSpPr>
        <p:spPr>
          <a:xfrm>
            <a:off x="4672346" y="1940337"/>
            <a:ext cx="3710393" cy="2538342"/>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7" name="Date Placeholder 6"/>
          <p:cNvSpPr>
            <a:spLocks noGrp="1"/>
          </p:cNvSpPr>
          <p:nvPr>
            <p:ph type="dt" sz="half" idx="10"/>
          </p:nvPr>
        </p:nvSpPr>
        <p:spPr/>
        <p:txBody>
          <a:bodyPr/>
          <a:lstStyle/>
          <a:p>
            <a:fld id="{E6426E2C-56C1-4E0D-A793-0088A7FDD37E}" type="datetimeFigureOut">
              <a:rPr lang="en-US" dirty="0"/>
              <a:t>5/10/2026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‹nº›</a:t>
            </a:fld>
            <a:endParaRPr lang="en-US" dirty="0"/>
          </a:p>
        </p:txBody>
      </p:sp>
    </p:spTree>
    <p:extLst>
      <p:ext uri="{BB962C8B-B14F-4D97-AF65-F5344CB8AC3E}">
        <p14:creationId xmlns:p14="http://schemas.microsoft.com/office/powerpoint/2010/main" val="4021399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Date Placeholder 2"/>
          <p:cNvSpPr>
            <a:spLocks noGrp="1"/>
          </p:cNvSpPr>
          <p:nvPr>
            <p:ph type="dt" sz="half" idx="10"/>
          </p:nvPr>
        </p:nvSpPr>
        <p:spPr/>
        <p:txBody>
          <a:bodyPr/>
          <a:lstStyle/>
          <a:p>
            <a:fld id="{C8C39B41-D8B5-4052-B551-9B5525EAA8B6}" type="datetimeFigureOut">
              <a:rPr lang="en-US" dirty="0"/>
              <a:t>5/10/2026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‹nº›</a:t>
            </a:fld>
            <a:endParaRPr lang="en-US" dirty="0"/>
          </a:p>
        </p:txBody>
      </p:sp>
    </p:spTree>
    <p:extLst>
      <p:ext uri="{BB962C8B-B14F-4D97-AF65-F5344CB8AC3E}">
        <p14:creationId xmlns:p14="http://schemas.microsoft.com/office/powerpoint/2010/main" val="29189633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m branco">
    <p:spTree>
      <p:nvGrpSpPr>
        <p:cNvPr id="1" name=""/>
        <p:cNvGrpSpPr/>
        <p:nvPr/>
      </p:nvGrpSpPr>
      <p:grpSpPr>
        <a:xfrm>
          <a:off x="0" y="0"/>
          <a:ext cx="0" cy="0"/>
          <a:chOff x="0" y="0"/>
          <a:chExt cx="0" cy="0"/>
        </a:xfrm>
      </p:grpSpPr>
      <p:sp>
        <p:nvSpPr>
          <p:cNvPr id="5" name="Rectangle 4"/>
          <p:cNvSpPr/>
          <p:nvPr/>
        </p:nvSpPr>
        <p:spPr>
          <a:xfrm>
            <a:off x="2386" y="4809490"/>
            <a:ext cx="9159077" cy="34353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4759535"/>
            <a:ext cx="9159077" cy="4809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D94136C-8742-45B2-AF27-D93DF72833A9}" type="datetimeFigureOut">
              <a:rPr lang="en-US" dirty="0"/>
              <a:t>5/10/2026</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‹nº›</a:t>
            </a:fld>
            <a:endParaRPr lang="en-US" dirty="0"/>
          </a:p>
        </p:txBody>
      </p:sp>
    </p:spTree>
    <p:extLst>
      <p:ext uri="{BB962C8B-B14F-4D97-AF65-F5344CB8AC3E}">
        <p14:creationId xmlns:p14="http://schemas.microsoft.com/office/powerpoint/2010/main" val="1654449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spTree>
      <p:nvGrpSpPr>
        <p:cNvPr id="1" name=""/>
        <p:cNvGrpSpPr/>
        <p:nvPr/>
      </p:nvGrpSpPr>
      <p:grpSpPr>
        <a:xfrm>
          <a:off x="0" y="0"/>
          <a:ext cx="0" cy="0"/>
          <a:chOff x="0" y="0"/>
          <a:chExt cx="0" cy="0"/>
        </a:xfrm>
      </p:grpSpPr>
      <p:sp>
        <p:nvSpPr>
          <p:cNvPr id="8" name="Rectangle 7"/>
          <p:cNvSpPr/>
          <p:nvPr/>
        </p:nvSpPr>
        <p:spPr>
          <a:xfrm>
            <a:off x="13" y="0"/>
            <a:ext cx="3043895" cy="51530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5840" y="0"/>
            <a:ext cx="48098" cy="51530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3555" y="446595"/>
            <a:ext cx="2404884" cy="1717675"/>
          </a:xfrm>
        </p:spPr>
        <p:txBody>
          <a:bodyPr anchor="b">
            <a:normAutofit/>
          </a:bodyPr>
          <a:lstStyle>
            <a:lvl1pPr>
              <a:defRPr sz="2705" b="0">
                <a:solidFill>
                  <a:srgbClr val="FFFFFF"/>
                </a:solidFill>
              </a:defRPr>
            </a:lvl1pPr>
          </a:lstStyle>
          <a:p>
            <a:r>
              <a:rPr lang="pt-BR"/>
              <a:t>Clique para editar o título mestre</a:t>
            </a:r>
            <a:endParaRPr lang="en-US" dirty="0"/>
          </a:p>
        </p:txBody>
      </p:sp>
      <p:sp>
        <p:nvSpPr>
          <p:cNvPr id="3" name="Content Placeholder 2"/>
          <p:cNvSpPr>
            <a:spLocks noGrp="1"/>
          </p:cNvSpPr>
          <p:nvPr>
            <p:ph idx="1"/>
          </p:nvPr>
        </p:nvSpPr>
        <p:spPr>
          <a:xfrm>
            <a:off x="3607326" y="549656"/>
            <a:ext cx="4878479" cy="3950653"/>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Text Placeholder 3"/>
          <p:cNvSpPr>
            <a:spLocks noGrp="1"/>
          </p:cNvSpPr>
          <p:nvPr>
            <p:ph type="body" sz="half" idx="2"/>
          </p:nvPr>
        </p:nvSpPr>
        <p:spPr>
          <a:xfrm>
            <a:off x="343555" y="2198624"/>
            <a:ext cx="2404884" cy="2539036"/>
          </a:xfrm>
        </p:spPr>
        <p:txBody>
          <a:bodyPr lIns="91440" rIns="91440">
            <a:normAutofit/>
          </a:bodyPr>
          <a:lstStyle>
            <a:lvl1pPr marL="0" indent="0">
              <a:buNone/>
              <a:defRPr sz="1127">
                <a:solidFill>
                  <a:srgbClr val="FFFFFF"/>
                </a:solidFill>
              </a:defRPr>
            </a:lvl1pPr>
            <a:lvl2pPr marL="343540" indent="0">
              <a:buNone/>
              <a:defRPr sz="902"/>
            </a:lvl2pPr>
            <a:lvl3pPr marL="687080" indent="0">
              <a:buNone/>
              <a:defRPr sz="751"/>
            </a:lvl3pPr>
            <a:lvl4pPr marL="1030620" indent="0">
              <a:buNone/>
              <a:defRPr sz="676"/>
            </a:lvl4pPr>
            <a:lvl5pPr marL="1374160" indent="0">
              <a:buNone/>
              <a:defRPr sz="676"/>
            </a:lvl5pPr>
            <a:lvl6pPr marL="1717700" indent="0">
              <a:buNone/>
              <a:defRPr sz="676"/>
            </a:lvl6pPr>
            <a:lvl7pPr marL="2061240" indent="0">
              <a:buNone/>
              <a:defRPr sz="676"/>
            </a:lvl7pPr>
            <a:lvl8pPr marL="2404781" indent="0">
              <a:buNone/>
              <a:defRPr sz="676"/>
            </a:lvl8pPr>
            <a:lvl9pPr marL="2748321" indent="0">
              <a:buNone/>
              <a:defRPr sz="676"/>
            </a:lvl9pPr>
          </a:lstStyle>
          <a:p>
            <a:pPr lvl="0"/>
            <a:r>
              <a:rPr lang="pt-BR"/>
              <a:t>Editar estilos de texto Mestre</a:t>
            </a:r>
          </a:p>
        </p:txBody>
      </p:sp>
      <p:sp>
        <p:nvSpPr>
          <p:cNvPr id="5" name="Date Placeholder 4"/>
          <p:cNvSpPr>
            <a:spLocks noGrp="1"/>
          </p:cNvSpPr>
          <p:nvPr>
            <p:ph type="dt" sz="half" idx="10"/>
          </p:nvPr>
        </p:nvSpPr>
        <p:spPr>
          <a:xfrm>
            <a:off x="349801" y="4853811"/>
            <a:ext cx="1967633" cy="274351"/>
          </a:xfrm>
        </p:spPr>
        <p:txBody>
          <a:bodyPr/>
          <a:lstStyle>
            <a:lvl1pPr algn="l">
              <a:defRPr/>
            </a:lvl1pPr>
          </a:lstStyle>
          <a:p>
            <a:fld id="{32ABBEA6-7C60-4B02-AE87-00D78D8422AF}" type="datetimeFigureOut">
              <a:rPr lang="en-US" dirty="0"/>
              <a:t>5/10/2026</a:t>
            </a:fld>
            <a:endParaRPr lang="en-US" dirty="0"/>
          </a:p>
        </p:txBody>
      </p:sp>
      <p:sp>
        <p:nvSpPr>
          <p:cNvPr id="6" name="Footer Placeholder 5"/>
          <p:cNvSpPr>
            <a:spLocks noGrp="1"/>
          </p:cNvSpPr>
          <p:nvPr>
            <p:ph type="ftr" sz="quarter" idx="11"/>
          </p:nvPr>
        </p:nvSpPr>
        <p:spPr>
          <a:xfrm>
            <a:off x="3607326" y="4853811"/>
            <a:ext cx="3492808" cy="274351"/>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‹nº›</a:t>
            </a:fld>
            <a:endParaRPr lang="en-US" dirty="0"/>
          </a:p>
        </p:txBody>
      </p:sp>
    </p:spTree>
    <p:extLst>
      <p:ext uri="{BB962C8B-B14F-4D97-AF65-F5344CB8AC3E}">
        <p14:creationId xmlns:p14="http://schemas.microsoft.com/office/powerpoint/2010/main" val="36211852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spTree>
      <p:nvGrpSpPr>
        <p:cNvPr id="1" name=""/>
        <p:cNvGrpSpPr/>
        <p:nvPr/>
      </p:nvGrpSpPr>
      <p:grpSpPr>
        <a:xfrm>
          <a:off x="0" y="0"/>
          <a:ext cx="0" cy="0"/>
          <a:chOff x="0" y="0"/>
          <a:chExt cx="0" cy="0"/>
        </a:xfrm>
      </p:grpSpPr>
      <p:sp>
        <p:nvSpPr>
          <p:cNvPr id="8" name="Rectangle 7"/>
          <p:cNvSpPr/>
          <p:nvPr/>
        </p:nvSpPr>
        <p:spPr>
          <a:xfrm>
            <a:off x="0" y="3721629"/>
            <a:ext cx="9159077" cy="143139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3693133"/>
            <a:ext cx="9159077" cy="4809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4531" y="3813239"/>
            <a:ext cx="7599434" cy="618363"/>
          </a:xfrm>
        </p:spPr>
        <p:txBody>
          <a:bodyPr lIns="91440" tIns="0" rIns="91440" bIns="0" anchor="b">
            <a:noAutofit/>
          </a:bodyPr>
          <a:lstStyle>
            <a:lvl1pPr>
              <a:defRPr sz="2705" b="0">
                <a:solidFill>
                  <a:srgbClr val="FFFFFF"/>
                </a:solidFill>
              </a:defRPr>
            </a:lvl1pPr>
          </a:lstStyle>
          <a:p>
            <a:r>
              <a:rPr lang="pt-BR"/>
              <a:t>Clique para editar o título mestre</a:t>
            </a:r>
            <a:endParaRPr lang="en-US" dirty="0"/>
          </a:p>
        </p:txBody>
      </p:sp>
      <p:sp>
        <p:nvSpPr>
          <p:cNvPr id="3" name="Picture Placeholder 2"/>
          <p:cNvSpPr>
            <a:spLocks noGrp="1" noChangeAspect="1"/>
          </p:cNvSpPr>
          <p:nvPr>
            <p:ph type="pic" idx="1"/>
          </p:nvPr>
        </p:nvSpPr>
        <p:spPr>
          <a:xfrm>
            <a:off x="12" y="0"/>
            <a:ext cx="9161452" cy="3693133"/>
          </a:xfrm>
          <a:blipFill>
            <a:blip r:embed="rId2"/>
            <a:stretch>
              <a:fillRect/>
            </a:stretch>
          </a:blipFill>
        </p:spPr>
        <p:txBody>
          <a:bodyPr lIns="457200" tIns="457200" anchor="t"/>
          <a:lstStyle>
            <a:lvl1pPr marL="0" indent="0">
              <a:buNone/>
              <a:defRPr sz="2404">
                <a:solidFill>
                  <a:schemeClr val="bg1"/>
                </a:solidFill>
              </a:defRPr>
            </a:lvl1pPr>
            <a:lvl2pPr marL="343540" indent="0">
              <a:buNone/>
              <a:defRPr sz="2104"/>
            </a:lvl2pPr>
            <a:lvl3pPr marL="687080" indent="0">
              <a:buNone/>
              <a:defRPr sz="1803"/>
            </a:lvl3pPr>
            <a:lvl4pPr marL="1030620" indent="0">
              <a:buNone/>
              <a:defRPr sz="1503"/>
            </a:lvl4pPr>
            <a:lvl5pPr marL="1374160" indent="0">
              <a:buNone/>
              <a:defRPr sz="1503"/>
            </a:lvl5pPr>
            <a:lvl6pPr marL="1717700" indent="0">
              <a:buNone/>
              <a:defRPr sz="1503"/>
            </a:lvl6pPr>
            <a:lvl7pPr marL="2061240" indent="0">
              <a:buNone/>
              <a:defRPr sz="1503"/>
            </a:lvl7pPr>
            <a:lvl8pPr marL="2404781" indent="0">
              <a:buNone/>
              <a:defRPr sz="1503"/>
            </a:lvl8pPr>
            <a:lvl9pPr marL="2748321" indent="0">
              <a:buNone/>
              <a:defRPr sz="1503"/>
            </a:lvl9pPr>
          </a:lstStyle>
          <a:p>
            <a:r>
              <a:rPr lang="pt-BR"/>
              <a:t>Clique no ícone para adicionar uma imagem</a:t>
            </a:r>
            <a:endParaRPr lang="en-US" dirty="0"/>
          </a:p>
        </p:txBody>
      </p:sp>
      <p:sp>
        <p:nvSpPr>
          <p:cNvPr id="4" name="Text Placeholder 3"/>
          <p:cNvSpPr>
            <a:spLocks noGrp="1"/>
          </p:cNvSpPr>
          <p:nvPr>
            <p:ph type="body" sz="half" idx="2"/>
          </p:nvPr>
        </p:nvSpPr>
        <p:spPr>
          <a:xfrm>
            <a:off x="824531" y="4438471"/>
            <a:ext cx="7599434" cy="446596"/>
          </a:xfrm>
        </p:spPr>
        <p:txBody>
          <a:bodyPr lIns="91440" tIns="0" rIns="91440" bIns="0">
            <a:normAutofit/>
          </a:bodyPr>
          <a:lstStyle>
            <a:lvl1pPr marL="0" indent="0">
              <a:spcBef>
                <a:spcPts val="0"/>
              </a:spcBef>
              <a:spcAft>
                <a:spcPts val="451"/>
              </a:spcAft>
              <a:buNone/>
              <a:defRPr sz="1127">
                <a:solidFill>
                  <a:srgbClr val="FFFFFF"/>
                </a:solidFill>
              </a:defRPr>
            </a:lvl1pPr>
            <a:lvl2pPr marL="343540" indent="0">
              <a:buNone/>
              <a:defRPr sz="902"/>
            </a:lvl2pPr>
            <a:lvl3pPr marL="687080" indent="0">
              <a:buNone/>
              <a:defRPr sz="751"/>
            </a:lvl3pPr>
            <a:lvl4pPr marL="1030620" indent="0">
              <a:buNone/>
              <a:defRPr sz="676"/>
            </a:lvl4pPr>
            <a:lvl5pPr marL="1374160" indent="0">
              <a:buNone/>
              <a:defRPr sz="676"/>
            </a:lvl5pPr>
            <a:lvl6pPr marL="1717700" indent="0">
              <a:buNone/>
              <a:defRPr sz="676"/>
            </a:lvl6pPr>
            <a:lvl7pPr marL="2061240" indent="0">
              <a:buNone/>
              <a:defRPr sz="676"/>
            </a:lvl7pPr>
            <a:lvl8pPr marL="2404781" indent="0">
              <a:buNone/>
              <a:defRPr sz="676"/>
            </a:lvl8pPr>
            <a:lvl9pPr marL="2748321" indent="0">
              <a:buNone/>
              <a:defRPr sz="676"/>
            </a:lvl9pPr>
          </a:lstStyle>
          <a:p>
            <a:pPr lvl="0"/>
            <a:r>
              <a:rPr lang="pt-BR"/>
              <a:t>Editar estilos de texto Mestre</a:t>
            </a:r>
          </a:p>
        </p:txBody>
      </p:sp>
      <p:sp>
        <p:nvSpPr>
          <p:cNvPr id="5" name="Date Placeholder 4"/>
          <p:cNvSpPr>
            <a:spLocks noGrp="1"/>
          </p:cNvSpPr>
          <p:nvPr>
            <p:ph type="dt" sz="half" idx="10"/>
          </p:nvPr>
        </p:nvSpPr>
        <p:spPr/>
        <p:txBody>
          <a:bodyPr/>
          <a:lstStyle/>
          <a:p>
            <a:fld id="{C9CAD897-D46E-4AD2-BD9B-49DD3E640873}" type="datetimeFigureOut">
              <a:rPr lang="en-US" dirty="0"/>
              <a:t>5/10/2026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‹nº›</a:t>
            </a:fld>
            <a:endParaRPr lang="en-US" dirty="0"/>
          </a:p>
        </p:txBody>
      </p:sp>
    </p:spTree>
    <p:extLst>
      <p:ext uri="{BB962C8B-B14F-4D97-AF65-F5344CB8AC3E}">
        <p14:creationId xmlns:p14="http://schemas.microsoft.com/office/powerpoint/2010/main" val="28420294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4809490"/>
            <a:ext cx="9161463" cy="34353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a:p>
        </p:txBody>
      </p:sp>
      <p:sp>
        <p:nvSpPr>
          <p:cNvPr id="9" name="Rectangle 8"/>
          <p:cNvSpPr/>
          <p:nvPr/>
        </p:nvSpPr>
        <p:spPr>
          <a:xfrm>
            <a:off x="0" y="4759535"/>
            <a:ext cx="9161464" cy="4959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a:p>
        </p:txBody>
      </p:sp>
      <p:sp>
        <p:nvSpPr>
          <p:cNvPr id="2" name="Title Placeholder 1"/>
          <p:cNvSpPr>
            <a:spLocks noGrp="1"/>
          </p:cNvSpPr>
          <p:nvPr>
            <p:ph type="title"/>
          </p:nvPr>
        </p:nvSpPr>
        <p:spPr>
          <a:xfrm>
            <a:off x="824532" y="215351"/>
            <a:ext cx="7558207" cy="1090083"/>
          </a:xfrm>
          <a:prstGeom prst="rect">
            <a:avLst/>
          </a:prstGeom>
        </p:spPr>
        <p:txBody>
          <a:bodyPr vert="horz" lIns="91440" tIns="45720" rIns="91440" bIns="45720" rtlCol="0" anchor="b">
            <a:normAutofit/>
          </a:bodyPr>
          <a:lstStyle/>
          <a:p>
            <a:r>
              <a:rPr lang="pt-BR"/>
              <a:t>Clique para editar o título mestre</a:t>
            </a:r>
            <a:endParaRPr lang="en-US" dirty="0"/>
          </a:p>
        </p:txBody>
      </p:sp>
      <p:sp>
        <p:nvSpPr>
          <p:cNvPr id="3" name="Text Placeholder 2"/>
          <p:cNvSpPr>
            <a:spLocks noGrp="1"/>
          </p:cNvSpPr>
          <p:nvPr>
            <p:ph type="body" idx="1"/>
          </p:nvPr>
        </p:nvSpPr>
        <p:spPr>
          <a:xfrm>
            <a:off x="824532" y="1386864"/>
            <a:ext cx="7558207" cy="3023108"/>
          </a:xfrm>
          <a:prstGeom prst="rect">
            <a:avLst/>
          </a:prstGeom>
        </p:spPr>
        <p:txBody>
          <a:bodyPr vert="horz" lIns="0" tIns="45720" rIns="0" bIns="45720" rtlCol="0">
            <a:normAutofit/>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2"/>
          </p:nvPr>
        </p:nvSpPr>
        <p:spPr>
          <a:xfrm>
            <a:off x="824532" y="4853811"/>
            <a:ext cx="1857744" cy="274351"/>
          </a:xfrm>
          <a:prstGeom prst="rect">
            <a:avLst/>
          </a:prstGeom>
        </p:spPr>
        <p:txBody>
          <a:bodyPr vert="horz" lIns="91440" tIns="45720" rIns="91440" bIns="45720" rtlCol="0" anchor="ctr"/>
          <a:lstStyle>
            <a:lvl1pPr algn="l">
              <a:defRPr sz="676">
                <a:solidFill>
                  <a:srgbClr val="FFFFFF"/>
                </a:solidFill>
              </a:defRPr>
            </a:lvl1pPr>
          </a:lstStyle>
          <a:p>
            <a:fld id="{98624D31-43A5-475A-80CF-332C9F6DCF35}" type="datetimeFigureOut">
              <a:rPr lang="en-US" dirty="0"/>
              <a:t>5/10/2026</a:t>
            </a:fld>
            <a:endParaRPr lang="en-US" dirty="0"/>
          </a:p>
        </p:txBody>
      </p:sp>
      <p:sp>
        <p:nvSpPr>
          <p:cNvPr id="5" name="Footer Placeholder 4"/>
          <p:cNvSpPr>
            <a:spLocks noGrp="1"/>
          </p:cNvSpPr>
          <p:nvPr>
            <p:ph type="ftr" sz="quarter" idx="3"/>
          </p:nvPr>
        </p:nvSpPr>
        <p:spPr>
          <a:xfrm>
            <a:off x="2769919" y="4853811"/>
            <a:ext cx="3624011" cy="274351"/>
          </a:xfrm>
          <a:prstGeom prst="rect">
            <a:avLst/>
          </a:prstGeom>
        </p:spPr>
        <p:txBody>
          <a:bodyPr vert="horz" lIns="91440" tIns="45720" rIns="91440" bIns="45720" rtlCol="0" anchor="ctr"/>
          <a:lstStyle>
            <a:lvl1pPr algn="ctr">
              <a:defRPr sz="676"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7439525" y="4853811"/>
            <a:ext cx="985898" cy="274351"/>
          </a:xfrm>
          <a:prstGeom prst="rect">
            <a:avLst/>
          </a:prstGeom>
        </p:spPr>
        <p:txBody>
          <a:bodyPr vert="horz" lIns="91440" tIns="45720" rIns="91440" bIns="45720" rtlCol="0" anchor="ctr"/>
          <a:lstStyle>
            <a:lvl1pPr algn="r">
              <a:defRPr sz="789">
                <a:solidFill>
                  <a:srgbClr val="FFFFFF"/>
                </a:solidFill>
              </a:defRPr>
            </a:lvl1pPr>
          </a:lstStyle>
          <a:p>
            <a:fld id="{4FAB73BC-B049-4115-A692-8D63A059BFB8}" type="slidenum">
              <a:rPr lang="en-US" dirty="0"/>
              <a:pPr/>
              <a:t>‹nº›</a:t>
            </a:fld>
            <a:endParaRPr lang="en-US" dirty="0"/>
          </a:p>
        </p:txBody>
      </p:sp>
    </p:spTree>
    <p:extLst>
      <p:ext uri="{BB962C8B-B14F-4D97-AF65-F5344CB8AC3E}">
        <p14:creationId xmlns:p14="http://schemas.microsoft.com/office/powerpoint/2010/main" val="317235863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defTabSz="687080" rtl="0" eaLnBrk="1" latinLnBrk="0" hangingPunct="1">
        <a:lnSpc>
          <a:spcPct val="85000"/>
        </a:lnSpc>
        <a:spcBef>
          <a:spcPct val="0"/>
        </a:spcBef>
        <a:buNone/>
        <a:defRPr sz="3607" kern="1200" spc="-38" baseline="0">
          <a:solidFill>
            <a:schemeClr val="tx1">
              <a:lumMod val="75000"/>
              <a:lumOff val="25000"/>
            </a:schemeClr>
          </a:solidFill>
          <a:latin typeface="+mj-lt"/>
          <a:ea typeface="+mj-ea"/>
          <a:cs typeface="+mj-cs"/>
        </a:defRPr>
      </a:lvl1pPr>
    </p:titleStyle>
    <p:bodyStyle>
      <a:lvl1pPr marL="68708" indent="-68708" algn="l" defTabSz="687080" rtl="0" eaLnBrk="1" latinLnBrk="0" hangingPunct="1">
        <a:lnSpc>
          <a:spcPct val="90000"/>
        </a:lnSpc>
        <a:spcBef>
          <a:spcPts val="902"/>
        </a:spcBef>
        <a:spcAft>
          <a:spcPts val="150"/>
        </a:spcAft>
        <a:buClr>
          <a:schemeClr val="accent1"/>
        </a:buClr>
        <a:buSzPct val="100000"/>
        <a:buFont typeface="Calibri" panose="020F0502020204030204" pitchFamily="34" charset="0"/>
        <a:buChar char=" "/>
        <a:defRPr sz="1503" kern="1200">
          <a:solidFill>
            <a:schemeClr val="tx1">
              <a:lumMod val="75000"/>
              <a:lumOff val="25000"/>
            </a:schemeClr>
          </a:solidFill>
          <a:latin typeface="+mn-lt"/>
          <a:ea typeface="+mn-ea"/>
          <a:cs typeface="+mn-cs"/>
        </a:defRPr>
      </a:lvl1pPr>
      <a:lvl2pPr marL="288574" indent="-137416" algn="l" defTabSz="687080" rtl="0" eaLnBrk="1" latinLnBrk="0" hangingPunct="1">
        <a:lnSpc>
          <a:spcPct val="90000"/>
        </a:lnSpc>
        <a:spcBef>
          <a:spcPts val="150"/>
        </a:spcBef>
        <a:spcAft>
          <a:spcPts val="301"/>
        </a:spcAft>
        <a:buClr>
          <a:schemeClr val="accent1"/>
        </a:buClr>
        <a:buFont typeface="Calibri" pitchFamily="34" charset="0"/>
        <a:buChar char="◦"/>
        <a:defRPr sz="1353" kern="1200">
          <a:solidFill>
            <a:schemeClr val="tx1">
              <a:lumMod val="75000"/>
              <a:lumOff val="25000"/>
            </a:schemeClr>
          </a:solidFill>
          <a:latin typeface="+mn-lt"/>
          <a:ea typeface="+mn-ea"/>
          <a:cs typeface="+mn-cs"/>
        </a:defRPr>
      </a:lvl2pPr>
      <a:lvl3pPr marL="425990" indent="-137416" algn="l" defTabSz="687080" rtl="0" eaLnBrk="1" latinLnBrk="0" hangingPunct="1">
        <a:lnSpc>
          <a:spcPct val="90000"/>
        </a:lnSpc>
        <a:spcBef>
          <a:spcPts val="150"/>
        </a:spcBef>
        <a:spcAft>
          <a:spcPts val="301"/>
        </a:spcAft>
        <a:buClr>
          <a:schemeClr val="accent1"/>
        </a:buClr>
        <a:buFont typeface="Calibri" pitchFamily="34" charset="0"/>
        <a:buChar char="◦"/>
        <a:defRPr sz="1052" kern="1200">
          <a:solidFill>
            <a:schemeClr val="tx1">
              <a:lumMod val="75000"/>
              <a:lumOff val="25000"/>
            </a:schemeClr>
          </a:solidFill>
          <a:latin typeface="+mn-lt"/>
          <a:ea typeface="+mn-ea"/>
          <a:cs typeface="+mn-cs"/>
        </a:defRPr>
      </a:lvl3pPr>
      <a:lvl4pPr marL="563406" indent="-137416" algn="l" defTabSz="687080" rtl="0" eaLnBrk="1" latinLnBrk="0" hangingPunct="1">
        <a:lnSpc>
          <a:spcPct val="90000"/>
        </a:lnSpc>
        <a:spcBef>
          <a:spcPts val="150"/>
        </a:spcBef>
        <a:spcAft>
          <a:spcPts val="301"/>
        </a:spcAft>
        <a:buClr>
          <a:schemeClr val="accent1"/>
        </a:buClr>
        <a:buFont typeface="Calibri" pitchFamily="34" charset="0"/>
        <a:buChar char="◦"/>
        <a:defRPr sz="1052" kern="1200">
          <a:solidFill>
            <a:schemeClr val="tx1">
              <a:lumMod val="75000"/>
              <a:lumOff val="25000"/>
            </a:schemeClr>
          </a:solidFill>
          <a:latin typeface="+mn-lt"/>
          <a:ea typeface="+mn-ea"/>
          <a:cs typeface="+mn-cs"/>
        </a:defRPr>
      </a:lvl4pPr>
      <a:lvl5pPr marL="700822" indent="-137416" algn="l" defTabSz="687080" rtl="0" eaLnBrk="1" latinLnBrk="0" hangingPunct="1">
        <a:lnSpc>
          <a:spcPct val="90000"/>
        </a:lnSpc>
        <a:spcBef>
          <a:spcPts val="150"/>
        </a:spcBef>
        <a:spcAft>
          <a:spcPts val="301"/>
        </a:spcAft>
        <a:buClr>
          <a:schemeClr val="accent1"/>
        </a:buClr>
        <a:buFont typeface="Calibri" pitchFamily="34" charset="0"/>
        <a:buChar char="◦"/>
        <a:defRPr sz="1052" kern="1200">
          <a:solidFill>
            <a:schemeClr val="tx1">
              <a:lumMod val="75000"/>
              <a:lumOff val="25000"/>
            </a:schemeClr>
          </a:solidFill>
          <a:latin typeface="+mn-lt"/>
          <a:ea typeface="+mn-ea"/>
          <a:cs typeface="+mn-cs"/>
        </a:defRPr>
      </a:lvl5pPr>
      <a:lvl6pPr marL="826540" indent="-171770" algn="l" defTabSz="687080" rtl="0" eaLnBrk="1" latinLnBrk="0" hangingPunct="1">
        <a:lnSpc>
          <a:spcPct val="90000"/>
        </a:lnSpc>
        <a:spcBef>
          <a:spcPts val="150"/>
        </a:spcBef>
        <a:spcAft>
          <a:spcPts val="301"/>
        </a:spcAft>
        <a:buClr>
          <a:schemeClr val="accent1"/>
        </a:buClr>
        <a:buFont typeface="Calibri" pitchFamily="34" charset="0"/>
        <a:buChar char="◦"/>
        <a:defRPr sz="1052" kern="1200">
          <a:solidFill>
            <a:schemeClr val="tx1">
              <a:lumMod val="75000"/>
              <a:lumOff val="25000"/>
            </a:schemeClr>
          </a:solidFill>
          <a:latin typeface="+mn-lt"/>
          <a:ea typeface="+mn-ea"/>
          <a:cs typeface="+mn-cs"/>
        </a:defRPr>
      </a:lvl6pPr>
      <a:lvl7pPr marL="976820" indent="-171770" algn="l" defTabSz="687080" rtl="0" eaLnBrk="1" latinLnBrk="0" hangingPunct="1">
        <a:lnSpc>
          <a:spcPct val="90000"/>
        </a:lnSpc>
        <a:spcBef>
          <a:spcPts val="150"/>
        </a:spcBef>
        <a:spcAft>
          <a:spcPts val="301"/>
        </a:spcAft>
        <a:buClr>
          <a:schemeClr val="accent1"/>
        </a:buClr>
        <a:buFont typeface="Calibri" pitchFamily="34" charset="0"/>
        <a:buChar char="◦"/>
        <a:defRPr sz="1052" kern="1200">
          <a:solidFill>
            <a:schemeClr val="tx1">
              <a:lumMod val="75000"/>
              <a:lumOff val="25000"/>
            </a:schemeClr>
          </a:solidFill>
          <a:latin typeface="+mn-lt"/>
          <a:ea typeface="+mn-ea"/>
          <a:cs typeface="+mn-cs"/>
        </a:defRPr>
      </a:lvl7pPr>
      <a:lvl8pPr marL="1127100" indent="-171770" algn="l" defTabSz="687080" rtl="0" eaLnBrk="1" latinLnBrk="0" hangingPunct="1">
        <a:lnSpc>
          <a:spcPct val="90000"/>
        </a:lnSpc>
        <a:spcBef>
          <a:spcPts val="150"/>
        </a:spcBef>
        <a:spcAft>
          <a:spcPts val="301"/>
        </a:spcAft>
        <a:buClr>
          <a:schemeClr val="accent1"/>
        </a:buClr>
        <a:buFont typeface="Calibri" pitchFamily="34" charset="0"/>
        <a:buChar char="◦"/>
        <a:defRPr sz="1052" kern="1200">
          <a:solidFill>
            <a:schemeClr val="tx1">
              <a:lumMod val="75000"/>
              <a:lumOff val="25000"/>
            </a:schemeClr>
          </a:solidFill>
          <a:latin typeface="+mn-lt"/>
          <a:ea typeface="+mn-ea"/>
          <a:cs typeface="+mn-cs"/>
        </a:defRPr>
      </a:lvl8pPr>
      <a:lvl9pPr marL="1277380" indent="-171770" algn="l" defTabSz="687080" rtl="0" eaLnBrk="1" latinLnBrk="0" hangingPunct="1">
        <a:lnSpc>
          <a:spcPct val="90000"/>
        </a:lnSpc>
        <a:spcBef>
          <a:spcPts val="150"/>
        </a:spcBef>
        <a:spcAft>
          <a:spcPts val="301"/>
        </a:spcAft>
        <a:buClr>
          <a:schemeClr val="accent1"/>
        </a:buClr>
        <a:buFont typeface="Calibri" pitchFamily="34" charset="0"/>
        <a:buChar char="◦"/>
        <a:defRPr sz="1052" kern="1200">
          <a:solidFill>
            <a:schemeClr val="tx1">
              <a:lumMod val="75000"/>
              <a:lumOff val="25000"/>
            </a:schemeClr>
          </a:solidFill>
          <a:latin typeface="+mn-lt"/>
          <a:ea typeface="+mn-ea"/>
          <a:cs typeface="+mn-cs"/>
        </a:defRPr>
      </a:lvl9pPr>
    </p:bodyStyle>
    <p:otherStyle>
      <a:defPPr>
        <a:defRPr lang="en-US"/>
      </a:defPPr>
      <a:lvl1pPr marL="0" algn="l" defTabSz="687080" rtl="0" eaLnBrk="1" latinLnBrk="0" hangingPunct="1">
        <a:defRPr sz="1353" kern="1200">
          <a:solidFill>
            <a:schemeClr val="tx1"/>
          </a:solidFill>
          <a:latin typeface="+mn-lt"/>
          <a:ea typeface="+mn-ea"/>
          <a:cs typeface="+mn-cs"/>
        </a:defRPr>
      </a:lvl1pPr>
      <a:lvl2pPr marL="343540" algn="l" defTabSz="687080" rtl="0" eaLnBrk="1" latinLnBrk="0" hangingPunct="1">
        <a:defRPr sz="1353" kern="1200">
          <a:solidFill>
            <a:schemeClr val="tx1"/>
          </a:solidFill>
          <a:latin typeface="+mn-lt"/>
          <a:ea typeface="+mn-ea"/>
          <a:cs typeface="+mn-cs"/>
        </a:defRPr>
      </a:lvl2pPr>
      <a:lvl3pPr marL="687080" algn="l" defTabSz="687080" rtl="0" eaLnBrk="1" latinLnBrk="0" hangingPunct="1">
        <a:defRPr sz="1353" kern="1200">
          <a:solidFill>
            <a:schemeClr val="tx1"/>
          </a:solidFill>
          <a:latin typeface="+mn-lt"/>
          <a:ea typeface="+mn-ea"/>
          <a:cs typeface="+mn-cs"/>
        </a:defRPr>
      </a:lvl3pPr>
      <a:lvl4pPr marL="1030620" algn="l" defTabSz="687080" rtl="0" eaLnBrk="1" latinLnBrk="0" hangingPunct="1">
        <a:defRPr sz="1353" kern="1200">
          <a:solidFill>
            <a:schemeClr val="tx1"/>
          </a:solidFill>
          <a:latin typeface="+mn-lt"/>
          <a:ea typeface="+mn-ea"/>
          <a:cs typeface="+mn-cs"/>
        </a:defRPr>
      </a:lvl4pPr>
      <a:lvl5pPr marL="1374160" algn="l" defTabSz="687080" rtl="0" eaLnBrk="1" latinLnBrk="0" hangingPunct="1">
        <a:defRPr sz="1353" kern="1200">
          <a:solidFill>
            <a:schemeClr val="tx1"/>
          </a:solidFill>
          <a:latin typeface="+mn-lt"/>
          <a:ea typeface="+mn-ea"/>
          <a:cs typeface="+mn-cs"/>
        </a:defRPr>
      </a:lvl5pPr>
      <a:lvl6pPr marL="1717700" algn="l" defTabSz="687080" rtl="0" eaLnBrk="1" latinLnBrk="0" hangingPunct="1">
        <a:defRPr sz="1353" kern="1200">
          <a:solidFill>
            <a:schemeClr val="tx1"/>
          </a:solidFill>
          <a:latin typeface="+mn-lt"/>
          <a:ea typeface="+mn-ea"/>
          <a:cs typeface="+mn-cs"/>
        </a:defRPr>
      </a:lvl6pPr>
      <a:lvl7pPr marL="2061240" algn="l" defTabSz="687080" rtl="0" eaLnBrk="1" latinLnBrk="0" hangingPunct="1">
        <a:defRPr sz="1353" kern="1200">
          <a:solidFill>
            <a:schemeClr val="tx1"/>
          </a:solidFill>
          <a:latin typeface="+mn-lt"/>
          <a:ea typeface="+mn-ea"/>
          <a:cs typeface="+mn-cs"/>
        </a:defRPr>
      </a:lvl7pPr>
      <a:lvl8pPr marL="2404781" algn="l" defTabSz="687080" rtl="0" eaLnBrk="1" latinLnBrk="0" hangingPunct="1">
        <a:defRPr sz="1353" kern="1200">
          <a:solidFill>
            <a:schemeClr val="tx1"/>
          </a:solidFill>
          <a:latin typeface="+mn-lt"/>
          <a:ea typeface="+mn-ea"/>
          <a:cs typeface="+mn-cs"/>
        </a:defRPr>
      </a:lvl8pPr>
      <a:lvl9pPr marL="2748321" algn="l" defTabSz="687080" rtl="0" eaLnBrk="1" latinLnBrk="0" hangingPunct="1">
        <a:defRPr sz="135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2.xml"/><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microsoft.com/office/2007/relationships/hdphoto" Target="../media/hdphoto1.wdp"/><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2.xml"/><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2.xml"/><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2.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microsoft.com/office/2007/relationships/hdphoto" Target="../media/hdphoto1.wdp"/><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microsoft.com/office/2007/relationships/hdphoto" Target="../media/hdphoto1.wdp"/><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2.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microsoft.com/office/2007/relationships/hdphoto" Target="../media/hdphoto1.wdp"/><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2.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microsoft.com/office/2007/relationships/hdphoto" Target="../media/hdphoto1.wdp"/><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2.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microsoft.com/office/2007/relationships/hdphoto" Target="../media/hdphoto1.wdp"/><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50000">
              <a:srgbClr val="334E2F">
                <a:tint val="44500"/>
                <a:satMod val="160000"/>
              </a:srgbClr>
            </a:gs>
            <a:gs pos="100000">
              <a:schemeClr val="bg1"/>
            </a:gs>
          </a:gsLst>
          <a:lin ang="2700000" scaled="1"/>
        </a:gradFill>
        <a:effectLst/>
      </p:bgPr>
    </p:bg>
    <p:spTree>
      <p:nvGrpSpPr>
        <p:cNvPr id="1" name=""/>
        <p:cNvGrpSpPr/>
        <p:nvPr/>
      </p:nvGrpSpPr>
      <p:grpSpPr>
        <a:xfrm>
          <a:off x="0" y="0"/>
          <a:ext cx="0" cy="0"/>
          <a:chOff x="0" y="0"/>
          <a:chExt cx="0" cy="0"/>
        </a:xfrm>
      </p:grpSpPr>
      <p:sp>
        <p:nvSpPr>
          <p:cNvPr id="5" name="Retângulo 4"/>
          <p:cNvSpPr/>
          <p:nvPr/>
        </p:nvSpPr>
        <p:spPr>
          <a:xfrm>
            <a:off x="-1" y="4896247"/>
            <a:ext cx="9161463" cy="303609"/>
          </a:xfrm>
          <a:prstGeom prst="rect">
            <a:avLst/>
          </a:prstGeom>
          <a:gradFill flip="none" rotWithShape="1">
            <a:gsLst>
              <a:gs pos="0">
                <a:srgbClr val="452643"/>
              </a:gs>
              <a:gs pos="50000">
                <a:srgbClr val="334E2F">
                  <a:tint val="44500"/>
                  <a:satMod val="160000"/>
                </a:srgbClr>
              </a:gs>
              <a:gs pos="100000">
                <a:srgbClr val="334E2F">
                  <a:tint val="23500"/>
                  <a:satMod val="160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020">
              <a:gradFill flip="none" rotWithShape="1">
                <a:gsLst>
                  <a:gs pos="0">
                    <a:srgbClr val="344F2E">
                      <a:tint val="66000"/>
                      <a:satMod val="160000"/>
                    </a:srgbClr>
                  </a:gs>
                  <a:gs pos="50000">
                    <a:srgbClr val="344F2E">
                      <a:tint val="44500"/>
                      <a:satMod val="160000"/>
                    </a:srgbClr>
                  </a:gs>
                  <a:gs pos="100000">
                    <a:srgbClr val="344F2E">
                      <a:tint val="23500"/>
                      <a:satMod val="160000"/>
                    </a:srgbClr>
                  </a:gs>
                </a:gsLst>
                <a:path path="circle">
                  <a:fillToRect l="100000" b="100000"/>
                </a:path>
                <a:tileRect t="-100000" r="-100000"/>
              </a:gradFill>
            </a:endParaRPr>
          </a:p>
        </p:txBody>
      </p:sp>
      <p:sp>
        <p:nvSpPr>
          <p:cNvPr id="6" name="CaixaDeTexto 5"/>
          <p:cNvSpPr txBox="1">
            <a:spLocks noChangeArrowheads="1"/>
          </p:cNvSpPr>
          <p:nvPr/>
        </p:nvSpPr>
        <p:spPr bwMode="auto">
          <a:xfrm>
            <a:off x="1461082" y="14389"/>
            <a:ext cx="770038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None/>
              <a:defRPr/>
            </a:pPr>
            <a:r>
              <a:rPr lang="pt-BR" altLang="pt-BR" dirty="0">
                <a:ln w="0"/>
                <a:solidFill>
                  <a:srgbClr val="01354D"/>
                </a:solidFill>
                <a:effectLst>
                  <a:outerShdw blurRad="38100" dist="19050" dir="2700000" algn="tl" rotWithShape="0">
                    <a:schemeClr val="dk1">
                      <a:alpha val="40000"/>
                    </a:schemeClr>
                  </a:outerShdw>
                </a:effectLst>
                <a:latin typeface="Arial Black" panose="020B0A04020102020204" pitchFamily="34" charset="0"/>
              </a:rPr>
              <a:t>Dons espirituais</a:t>
            </a:r>
          </a:p>
        </p:txBody>
      </p:sp>
      <p:sp>
        <p:nvSpPr>
          <p:cNvPr id="7" name="Lágrima 6"/>
          <p:cNvSpPr/>
          <p:nvPr/>
        </p:nvSpPr>
        <p:spPr>
          <a:xfrm>
            <a:off x="116660" y="3820923"/>
            <a:ext cx="1200767" cy="1066698"/>
          </a:xfrm>
          <a:prstGeom prst="teardrop">
            <a:avLst/>
          </a:prstGeom>
          <a:gradFill>
            <a:gsLst>
              <a:gs pos="0">
                <a:schemeClr val="bg1"/>
              </a:gs>
              <a:gs pos="50000">
                <a:schemeClr val="bg1"/>
              </a:gs>
              <a:gs pos="100000">
                <a:srgbClr val="452643"/>
              </a:gs>
            </a:gsLst>
          </a:gradFill>
          <a:ln w="3175"/>
        </p:spPr>
        <p:style>
          <a:lnRef idx="0">
            <a:schemeClr val="accent1"/>
          </a:lnRef>
          <a:fillRef idx="3">
            <a:schemeClr val="accent1"/>
          </a:fillRef>
          <a:effectRef idx="3">
            <a:schemeClr val="accent1"/>
          </a:effectRef>
          <a:fontRef idx="minor">
            <a:schemeClr val="lt1"/>
          </a:fontRef>
        </p:style>
        <p:txBody>
          <a:bodyPr anchor="ctr"/>
          <a:lstStyle/>
          <a:p>
            <a:pPr algn="ctr">
              <a:defRPr/>
            </a:pPr>
            <a:r>
              <a:rPr lang="pt-BR" sz="3600" dirty="0">
                <a:solidFill>
                  <a:srgbClr val="452643"/>
                </a:solidFill>
                <a:latin typeface="Arial Black" panose="020B0A04020102020204" pitchFamily="34" charset="0"/>
              </a:rPr>
              <a:t>06</a:t>
            </a:r>
            <a:endParaRPr lang="pt-BR" sz="1020" dirty="0">
              <a:solidFill>
                <a:srgbClr val="452643"/>
              </a:solidFill>
              <a:latin typeface="Arial Black" panose="020B0A04020102020204" pitchFamily="34" charset="0"/>
            </a:endParaRPr>
          </a:p>
        </p:txBody>
      </p:sp>
      <p:sp>
        <p:nvSpPr>
          <p:cNvPr id="9" name="Retângulo 8"/>
          <p:cNvSpPr>
            <a:spLocks noChangeArrowheads="1"/>
          </p:cNvSpPr>
          <p:nvPr/>
        </p:nvSpPr>
        <p:spPr bwMode="auto">
          <a:xfrm>
            <a:off x="1461082" y="3382866"/>
            <a:ext cx="7644148" cy="646331"/>
          </a:xfrm>
          <a:prstGeom prst="rect">
            <a:avLst/>
          </a:prstGeom>
          <a:gradFill flip="none" rotWithShape="1">
            <a:gsLst>
              <a:gs pos="0">
                <a:schemeClr val="bg1"/>
              </a:gs>
              <a:gs pos="50000">
                <a:srgbClr val="334E2F">
                  <a:tint val="44500"/>
                  <a:satMod val="160000"/>
                </a:srgbClr>
              </a:gs>
              <a:gs pos="100000">
                <a:srgbClr val="808080"/>
              </a:gs>
            </a:gsLst>
            <a:lin ang="2700000" scaled="1"/>
            <a:tileRect/>
          </a:grad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pPr>
            <a:r>
              <a:rPr lang="pt-BR" altLang="pt-BR" sz="1200" dirty="0">
                <a:solidFill>
                  <a:srgbClr val="000099"/>
                </a:solidFill>
                <a:latin typeface="Arial Black" panose="020B0A04020102020204" pitchFamily="34" charset="0"/>
                <a:cs typeface="Arial" panose="020B0604020202020204" pitchFamily="34" charset="0"/>
              </a:rPr>
              <a:t>VERSO PARA MEMORIZAR: </a:t>
            </a:r>
            <a:br>
              <a:rPr lang="pt-BR" altLang="pt-BR" sz="1200" dirty="0">
                <a:latin typeface="Arial Black" panose="020B0A04020102020204" pitchFamily="34" charset="0"/>
                <a:cs typeface="Arial" panose="020B0604020202020204" pitchFamily="34" charset="0"/>
              </a:rPr>
            </a:br>
            <a:r>
              <a:rPr lang="pt-BR" altLang="pt-BR" sz="1200" i="1" dirty="0">
                <a:latin typeface="Arial Black" panose="020B0A04020102020204" pitchFamily="34" charset="0"/>
                <a:cs typeface="Arial" panose="020B0604020202020204" pitchFamily="34" charset="0"/>
              </a:rPr>
              <a:t>"Sigam o amor e procurem com zelo os dons espirituais, principalmente o de profetizar" (1Co 14:1).</a:t>
            </a:r>
            <a:endParaRPr lang="pt-BR" altLang="pt-BR" sz="1200" dirty="0">
              <a:latin typeface="Arial Black" panose="020B0A04020102020204" pitchFamily="34" charset="0"/>
              <a:cs typeface="Arial" panose="020B0604020202020204" pitchFamily="34" charset="0"/>
            </a:endParaRPr>
          </a:p>
        </p:txBody>
      </p:sp>
      <p:sp>
        <p:nvSpPr>
          <p:cNvPr id="10" name="Retângulo 9"/>
          <p:cNvSpPr/>
          <p:nvPr/>
        </p:nvSpPr>
        <p:spPr>
          <a:xfrm>
            <a:off x="7643004" y="4998104"/>
            <a:ext cx="1397478" cy="1172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r>
              <a:rPr lang="pt-BR" sz="900" b="1" dirty="0">
                <a:solidFill>
                  <a:srgbClr val="D4FF7D"/>
                </a:solidFill>
              </a:rPr>
              <a:t>design Neemias Lima</a:t>
            </a:r>
          </a:p>
        </p:txBody>
      </p:sp>
      <p:pic>
        <p:nvPicPr>
          <p:cNvPr id="12" name="Picture 13" descr="Imagem relacionad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9962" y="2556259"/>
            <a:ext cx="1089329" cy="1089329"/>
          </a:xfrm>
          <a:prstGeom prst="rect">
            <a:avLst/>
          </a:prstGeom>
          <a:noFill/>
          <a:effectLst>
            <a:glow rad="63500">
              <a:schemeClr val="accent5">
                <a:satMod val="175000"/>
                <a:alpha val="40000"/>
              </a:schemeClr>
            </a:glow>
          </a:effectLst>
          <a:extLst>
            <a:ext uri="{909E8E84-426E-40DD-AFC4-6F175D3DCCD1}">
              <a14:hiddenFill xmlns:a14="http://schemas.microsoft.com/office/drawing/2010/main">
                <a:solidFill>
                  <a:srgbClr val="FFFFFF"/>
                </a:solidFill>
              </a14:hiddenFill>
            </a:ext>
          </a:extLst>
        </p:spPr>
      </p:pic>
      <p:sp>
        <p:nvSpPr>
          <p:cNvPr id="11" name="CaixaDeTexto 6"/>
          <p:cNvSpPr txBox="1">
            <a:spLocks noChangeArrowheads="1"/>
          </p:cNvSpPr>
          <p:nvPr/>
        </p:nvSpPr>
        <p:spPr bwMode="auto">
          <a:xfrm>
            <a:off x="3388752" y="2851020"/>
            <a:ext cx="415885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None/>
              <a:defRPr/>
            </a:pPr>
            <a:r>
              <a:rPr lang="pt-BR" altLang="pt-BR" sz="2800" dirty="0">
                <a:ln w="0"/>
                <a:solidFill>
                  <a:srgbClr val="002060"/>
                </a:solidFill>
                <a:effectLst>
                  <a:outerShdw blurRad="38100" dist="19050" dir="2700000" algn="tl" rotWithShape="0">
                    <a:schemeClr val="dk1">
                      <a:alpha val="40000"/>
                    </a:schemeClr>
                  </a:outerShdw>
                </a:effectLst>
                <a:latin typeface="Arial Black" panose="020B0A04020102020204" pitchFamily="34" charset="0"/>
              </a:rPr>
              <a:t>LIÇÃO 06</a:t>
            </a:r>
          </a:p>
        </p:txBody>
      </p:sp>
      <p:sp>
        <p:nvSpPr>
          <p:cNvPr id="16" name="Retângulo 15"/>
          <p:cNvSpPr>
            <a:spLocks noChangeArrowheads="1"/>
          </p:cNvSpPr>
          <p:nvPr/>
        </p:nvSpPr>
        <p:spPr bwMode="auto">
          <a:xfrm>
            <a:off x="1404851" y="4400870"/>
            <a:ext cx="7756611" cy="276999"/>
          </a:xfrm>
          <a:prstGeom prst="rect">
            <a:avLst/>
          </a:prstGeom>
          <a:gradFill flip="none" rotWithShape="1">
            <a:gsLst>
              <a:gs pos="0">
                <a:schemeClr val="bg1"/>
              </a:gs>
              <a:gs pos="50000">
                <a:srgbClr val="334E2F">
                  <a:tint val="44500"/>
                  <a:satMod val="160000"/>
                </a:srgbClr>
              </a:gs>
              <a:gs pos="100000">
                <a:schemeClr val="bg1"/>
              </a:gs>
            </a:gsLst>
            <a:lin ang="2700000" scaled="1"/>
            <a:tileRect/>
          </a:grad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pPr>
            <a:r>
              <a:rPr lang="pt-BR" altLang="pt-BR" sz="1200" dirty="0">
                <a:latin typeface="Arial Black" panose="020B0A04020102020204" pitchFamily="34" charset="0"/>
                <a:cs typeface="Arial" panose="020B0604020202020204" pitchFamily="34" charset="0"/>
              </a:rPr>
              <a:t>LEITURAS DA SEMANA: 1Co 12:1-31; 13:1-13; 14:27; </a:t>
            </a:r>
            <a:r>
              <a:rPr lang="pt-BR" altLang="pt-BR" sz="1200" dirty="0" err="1">
                <a:latin typeface="Arial Black" panose="020B0A04020102020204" pitchFamily="34" charset="0"/>
                <a:cs typeface="Arial" panose="020B0604020202020204" pitchFamily="34" charset="0"/>
              </a:rPr>
              <a:t>Ef</a:t>
            </a:r>
            <a:r>
              <a:rPr lang="pt-BR" altLang="pt-BR" sz="1200" dirty="0">
                <a:latin typeface="Arial Black" panose="020B0A04020102020204" pitchFamily="34" charset="0"/>
                <a:cs typeface="Arial" panose="020B0604020202020204" pitchFamily="34" charset="0"/>
              </a:rPr>
              <a:t> 4:11-13; 1Pe 4:8-11; Am 3:7</a:t>
            </a:r>
          </a:p>
        </p:txBody>
      </p:sp>
      <p:pic>
        <p:nvPicPr>
          <p:cNvPr id="4" name="Imagem 3">
            <a:extLst>
              <a:ext uri="{FF2B5EF4-FFF2-40B4-BE49-F238E27FC236}">
                <a16:creationId xmlns:a16="http://schemas.microsoft.com/office/drawing/2014/main" id="{ECE19AA9-FBCA-DD15-FA28-792ACEF955F0}"/>
              </a:ext>
            </a:extLst>
          </p:cNvPr>
          <p:cNvPicPr>
            <a:picLocks noChangeAspect="1"/>
          </p:cNvPicPr>
          <p:nvPr/>
        </p:nvPicPr>
        <p:blipFill>
          <a:blip r:embed="rId4"/>
          <a:stretch>
            <a:fillRect/>
          </a:stretch>
        </p:blipFill>
        <p:spPr>
          <a:xfrm>
            <a:off x="0" y="-14388"/>
            <a:ext cx="1461082" cy="240866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 name="Imagem 2">
            <a:extLst>
              <a:ext uri="{FF2B5EF4-FFF2-40B4-BE49-F238E27FC236}">
                <a16:creationId xmlns:a16="http://schemas.microsoft.com/office/drawing/2014/main" id="{321B80CC-7FC2-61D2-122D-DE424077F69B}"/>
              </a:ext>
            </a:extLst>
          </p:cNvPr>
          <p:cNvPicPr>
            <a:picLocks noChangeAspect="1"/>
          </p:cNvPicPr>
          <p:nvPr/>
        </p:nvPicPr>
        <p:blipFill>
          <a:blip r:embed="rId5">
            <a:duotone>
              <a:schemeClr val="accent2">
                <a:shade val="45000"/>
                <a:satMod val="135000"/>
              </a:schemeClr>
              <a:prstClr val="white"/>
            </a:duotone>
            <a:extLst>
              <a:ext uri="{BEBA8EAE-BF5A-486C-A8C5-ECC9F3942E4B}">
                <a14:imgProps xmlns:a14="http://schemas.microsoft.com/office/drawing/2010/main">
                  <a14:imgLayer r:embed="rId6">
                    <a14:imgEffect>
                      <a14:brightnessContrast bright="20000" contrast="20000"/>
                    </a14:imgEffect>
                  </a14:imgLayer>
                </a14:imgProps>
              </a:ext>
            </a:extLst>
          </a:blip>
          <a:stretch>
            <a:fillRect/>
          </a:stretch>
        </p:blipFill>
        <p:spPr>
          <a:xfrm>
            <a:off x="2567835" y="646613"/>
            <a:ext cx="5486875" cy="2110923"/>
          </a:xfrm>
          <a:prstGeom prst="rect">
            <a:avLst/>
          </a:prstGeom>
          <a:ln>
            <a:noFill/>
          </a:ln>
          <a:effectLst>
            <a:softEdge rad="112500"/>
          </a:effectLst>
        </p:spPr>
      </p:pic>
    </p:spTree>
    <p:extLst>
      <p:ext uri="{BB962C8B-B14F-4D97-AF65-F5344CB8AC3E}">
        <p14:creationId xmlns:p14="http://schemas.microsoft.com/office/powerpoint/2010/main" val="22323312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FFFF66"/>
            </a:gs>
            <a:gs pos="50000">
              <a:schemeClr val="bg1"/>
            </a:gs>
            <a:gs pos="100000">
              <a:schemeClr val="bg1"/>
            </a:gs>
          </a:gsLst>
          <a:lin ang="2700000" scaled="1"/>
        </a:gradFill>
        <a:effectLst/>
      </p:bgPr>
    </p:bg>
    <p:spTree>
      <p:nvGrpSpPr>
        <p:cNvPr id="1" name=""/>
        <p:cNvGrpSpPr/>
        <p:nvPr/>
      </p:nvGrpSpPr>
      <p:grpSpPr>
        <a:xfrm>
          <a:off x="0" y="0"/>
          <a:ext cx="0" cy="0"/>
          <a:chOff x="0" y="0"/>
          <a:chExt cx="0" cy="0"/>
        </a:xfrm>
      </p:grpSpPr>
      <p:sp>
        <p:nvSpPr>
          <p:cNvPr id="10" name="Arredondar Retângulo em um Canto Diagonal 9"/>
          <p:cNvSpPr/>
          <p:nvPr/>
        </p:nvSpPr>
        <p:spPr>
          <a:xfrm>
            <a:off x="64294" y="108239"/>
            <a:ext cx="1489166" cy="444137"/>
          </a:xfrm>
          <a:prstGeom prst="round2DiagRect">
            <a:avLst>
              <a:gd name="adj1" fmla="val 16667"/>
              <a:gd name="adj2" fmla="val 33333"/>
            </a:avLst>
          </a:prstGeom>
          <a:gradFill>
            <a:gsLst>
              <a:gs pos="0">
                <a:srgbClr val="E8FB79"/>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schemeClr val="bg2">
                    <a:lumMod val="25000"/>
                  </a:schemeClr>
                </a:solidFill>
                <a:latin typeface="Arial Black" panose="020B0A04020102020204" pitchFamily="34" charset="0"/>
              </a:rPr>
              <a:t>Quarta</a:t>
            </a:r>
            <a:endParaRPr lang="pt-BR" dirty="0">
              <a:solidFill>
                <a:schemeClr val="bg2">
                  <a:lumMod val="25000"/>
                </a:schemeClr>
              </a:solidFill>
            </a:endParaRPr>
          </a:p>
        </p:txBody>
      </p:sp>
      <p:sp>
        <p:nvSpPr>
          <p:cNvPr id="14" name="Pentágono 13"/>
          <p:cNvSpPr/>
          <p:nvPr/>
        </p:nvSpPr>
        <p:spPr>
          <a:xfrm>
            <a:off x="1688022" y="69121"/>
            <a:ext cx="5597118" cy="566825"/>
          </a:xfrm>
          <a:prstGeom prst="homePlate">
            <a:avLst>
              <a:gd name="adj" fmla="val 22345"/>
            </a:avLst>
          </a:prstGeom>
          <a:gradFill>
            <a:gsLst>
              <a:gs pos="0">
                <a:srgbClr val="E8FB79"/>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b="1" dirty="0">
                <a:solidFill>
                  <a:schemeClr val="tx1"/>
                </a:solidFill>
                <a:latin typeface="Arial Black" panose="020B0A04020102020204" pitchFamily="34" charset="0"/>
              </a:rPr>
              <a:t>O dom de línguas</a:t>
            </a:r>
            <a:endParaRPr lang="pt-BR" sz="2000" dirty="0">
              <a:solidFill>
                <a:schemeClr val="tx1"/>
              </a:solidFill>
            </a:endParaRPr>
          </a:p>
        </p:txBody>
      </p:sp>
      <p:sp>
        <p:nvSpPr>
          <p:cNvPr id="12" name="CaixaDeTexto 10">
            <a:extLst>
              <a:ext uri="{FF2B5EF4-FFF2-40B4-BE49-F238E27FC236}">
                <a16:creationId xmlns:a16="http://schemas.microsoft.com/office/drawing/2014/main" id="{FD5EC092-AC81-4728-9A45-4C4BB5B95C65}"/>
              </a:ext>
            </a:extLst>
          </p:cNvPr>
          <p:cNvSpPr txBox="1">
            <a:spLocks noChangeArrowheads="1"/>
          </p:cNvSpPr>
          <p:nvPr/>
        </p:nvSpPr>
        <p:spPr bwMode="auto">
          <a:xfrm>
            <a:off x="24368" y="1204807"/>
            <a:ext cx="8262473" cy="3293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None/>
            </a:pPr>
            <a:r>
              <a:rPr lang="pt-BR" altLang="pt-BR" sz="1600" dirty="0">
                <a:latin typeface="Arial Black" panose="020B0A04020102020204" pitchFamily="34" charset="0"/>
                <a:cs typeface="Arial" panose="020B0604020202020204" pitchFamily="34" charset="0"/>
              </a:rPr>
              <a:t>A razão pela qual o falar em línguas deve ser acompanhado de interpretação é que as línguas precisam ser compreensíveis (1Co 14:9); do contrário, não há proveito em usar o dom (1Co 14:6). Isso explica porque Paulo deu tanta ênfase à interpretação e ao entendimento. É evidente que ele não criticava o dom em si, mas - como veremos amanhã - a importância excessiva que os coríntios lhe atribuíam, o que levou ao descuido do dom de profecia. É importante observar que, embora Paulo desejasse que todos em Corinto pudessem falar idiomas estrangeiros (1C0 14:5), ele não esperava que isso ocorresse com todos (1C0 12:10). Por isso, a ideia de que "todos devam falar em línguas como prova do batismo no Espírito Santo é uma perversão do ensino paulino em 1 Coríntios 12 e 14" (Tratado de Teologia Adventista do Sétimo Dia [CPB, 2011], p. 687).</a:t>
            </a:r>
          </a:p>
        </p:txBody>
      </p:sp>
      <p:sp>
        <p:nvSpPr>
          <p:cNvPr id="13" name="Texto Explicativo: Seta para Baixo 12">
            <a:extLst>
              <a:ext uri="{FF2B5EF4-FFF2-40B4-BE49-F238E27FC236}">
                <a16:creationId xmlns:a16="http://schemas.microsoft.com/office/drawing/2014/main" id="{8F9DEEC4-F272-4BE4-ADE9-AC33A0C6738C}"/>
              </a:ext>
            </a:extLst>
          </p:cNvPr>
          <p:cNvSpPr/>
          <p:nvPr/>
        </p:nvSpPr>
        <p:spPr>
          <a:xfrm>
            <a:off x="73026" y="717939"/>
            <a:ext cx="7075032" cy="532868"/>
          </a:xfrm>
          <a:prstGeom prst="downArrowCallout">
            <a:avLst>
              <a:gd name="adj1" fmla="val 11453"/>
              <a:gd name="adj2" fmla="val 25000"/>
              <a:gd name="adj3" fmla="val 25000"/>
              <a:gd name="adj4" fmla="val 6497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ltLang="pt-BR" dirty="0">
                <a:solidFill>
                  <a:schemeClr val="bg2">
                    <a:lumMod val="25000"/>
                  </a:schemeClr>
                </a:solidFill>
                <a:latin typeface="Arial Black" panose="020B0A04020102020204" pitchFamily="34" charset="0"/>
                <a:cs typeface="Arial" panose="020B0604020202020204" pitchFamily="34" charset="0"/>
              </a:rPr>
              <a:t>COMENTÁRIOS</a:t>
            </a:r>
            <a:r>
              <a:rPr lang="pt-BR" altLang="pt-BR" dirty="0">
                <a:solidFill>
                  <a:srgbClr val="800080"/>
                </a:solidFill>
                <a:latin typeface="Arial Black" panose="020B0A04020102020204" pitchFamily="34" charset="0"/>
                <a:cs typeface="Arial" panose="020B0604020202020204" pitchFamily="34" charset="0"/>
              </a:rPr>
              <a:t>:</a:t>
            </a:r>
          </a:p>
        </p:txBody>
      </p:sp>
      <p:pic>
        <p:nvPicPr>
          <p:cNvPr id="9" name="Imagem 8">
            <a:extLst>
              <a:ext uri="{FF2B5EF4-FFF2-40B4-BE49-F238E27FC236}">
                <a16:creationId xmlns:a16="http://schemas.microsoft.com/office/drawing/2014/main" id="{6BAC86DA-EF07-A496-18A4-92900847B3CE}"/>
              </a:ext>
            </a:extLst>
          </p:cNvPr>
          <p:cNvPicPr>
            <a:picLocks noChangeAspect="1"/>
          </p:cNvPicPr>
          <p:nvPr/>
        </p:nvPicPr>
        <p:blipFill>
          <a:blip r:embed="rId2"/>
          <a:stretch>
            <a:fillRect/>
          </a:stretch>
        </p:blipFill>
        <p:spPr>
          <a:xfrm>
            <a:off x="8203393" y="3325504"/>
            <a:ext cx="922143" cy="1520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Retângulo 1">
            <a:extLst>
              <a:ext uri="{FF2B5EF4-FFF2-40B4-BE49-F238E27FC236}">
                <a16:creationId xmlns:a16="http://schemas.microsoft.com/office/drawing/2014/main" id="{75ABB873-DE72-AFCA-3C7D-B2396C89EEB0}"/>
              </a:ext>
            </a:extLst>
          </p:cNvPr>
          <p:cNvSpPr/>
          <p:nvPr/>
        </p:nvSpPr>
        <p:spPr>
          <a:xfrm>
            <a:off x="7725133" y="743021"/>
            <a:ext cx="1364476" cy="369332"/>
          </a:xfrm>
          <a:prstGeom prst="rect">
            <a:avLst/>
          </a:prstGeom>
        </p:spPr>
        <p:txBody>
          <a:bodyPr wrap="none">
            <a:spAutoFit/>
          </a:bodyPr>
          <a:lstStyle/>
          <a:p>
            <a:r>
              <a:rPr lang="pt-BR" dirty="0">
                <a:solidFill>
                  <a:srgbClr val="452643"/>
                </a:solidFill>
                <a:latin typeface="Arial Black" panose="020B0A04020102020204" pitchFamily="34" charset="0"/>
              </a:rPr>
              <a:t>LIÇÃO 06</a:t>
            </a:r>
            <a:endParaRPr lang="pt-BR" dirty="0">
              <a:solidFill>
                <a:srgbClr val="452643"/>
              </a:solidFill>
            </a:endParaRPr>
          </a:p>
        </p:txBody>
      </p:sp>
      <p:sp>
        <p:nvSpPr>
          <p:cNvPr id="3" name="Retângulo 2">
            <a:extLst>
              <a:ext uri="{FF2B5EF4-FFF2-40B4-BE49-F238E27FC236}">
                <a16:creationId xmlns:a16="http://schemas.microsoft.com/office/drawing/2014/main" id="{FA107C5A-FD67-4840-37BB-29794D9F7CEA}"/>
              </a:ext>
            </a:extLst>
          </p:cNvPr>
          <p:cNvSpPr>
            <a:spLocks noChangeArrowheads="1"/>
          </p:cNvSpPr>
          <p:nvPr/>
        </p:nvSpPr>
        <p:spPr bwMode="auto">
          <a:xfrm>
            <a:off x="19946" y="4845704"/>
            <a:ext cx="8639958" cy="27699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pPr>
            <a:r>
              <a:rPr lang="pt-BR" altLang="pt-BR" sz="1200" dirty="0">
                <a:solidFill>
                  <a:schemeClr val="accent6">
                    <a:lumMod val="50000"/>
                  </a:schemeClr>
                </a:solidFill>
                <a:latin typeface="Arial Black" panose="020B0A04020102020204" pitchFamily="34" charset="0"/>
                <a:cs typeface="Arial" panose="020B0604020202020204" pitchFamily="34" charset="0"/>
              </a:rPr>
              <a:t>LEITURAS DA SEMANA: </a:t>
            </a:r>
            <a:r>
              <a:rPr lang="pt-BR" altLang="pt-BR" sz="1200" dirty="0">
                <a:latin typeface="Arial Black" panose="020B0A04020102020204" pitchFamily="34" charset="0"/>
                <a:cs typeface="Arial" panose="020B0604020202020204" pitchFamily="34" charset="0"/>
              </a:rPr>
              <a:t>1Co 12:1-31; 13:1-13; 14:27; </a:t>
            </a:r>
            <a:r>
              <a:rPr lang="pt-BR" altLang="pt-BR" sz="1200" dirty="0" err="1">
                <a:latin typeface="Arial Black" panose="020B0A04020102020204" pitchFamily="34" charset="0"/>
                <a:cs typeface="Arial" panose="020B0604020202020204" pitchFamily="34" charset="0"/>
              </a:rPr>
              <a:t>Ef</a:t>
            </a:r>
            <a:r>
              <a:rPr lang="pt-BR" altLang="pt-BR" sz="1200" dirty="0">
                <a:latin typeface="Arial Black" panose="020B0A04020102020204" pitchFamily="34" charset="0"/>
                <a:cs typeface="Arial" panose="020B0604020202020204" pitchFamily="34" charset="0"/>
              </a:rPr>
              <a:t> 4:11-13; 1Pe 4:8-11; Am 3:7</a:t>
            </a:r>
            <a:endParaRPr lang="pt-BR" altLang="pt-BR" sz="1200" dirty="0">
              <a:solidFill>
                <a:schemeClr val="accent6">
                  <a:lumMod val="50000"/>
                </a:schemeClr>
              </a:solidFill>
              <a:latin typeface="Arial Black" panose="020B0A04020102020204" pitchFamily="34" charset="0"/>
              <a:cs typeface="Arial" panose="020B0604020202020204" pitchFamily="34" charset="0"/>
            </a:endParaRPr>
          </a:p>
        </p:txBody>
      </p:sp>
      <p:pic>
        <p:nvPicPr>
          <p:cNvPr id="4" name="Imagem 3">
            <a:extLst>
              <a:ext uri="{FF2B5EF4-FFF2-40B4-BE49-F238E27FC236}">
                <a16:creationId xmlns:a16="http://schemas.microsoft.com/office/drawing/2014/main" id="{4C848508-35DE-EC7F-F861-D0B00414EDBC}"/>
              </a:ext>
            </a:extLst>
          </p:cNvPr>
          <p:cNvPicPr>
            <a:picLocks noChangeAspect="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brightnessContrast bright="20000" contrast="20000"/>
                    </a14:imgEffect>
                  </a14:imgLayer>
                </a14:imgProps>
              </a:ext>
            </a:extLst>
          </a:blip>
          <a:stretch>
            <a:fillRect/>
          </a:stretch>
        </p:blipFill>
        <p:spPr>
          <a:xfrm>
            <a:off x="7419702" y="30322"/>
            <a:ext cx="1705834" cy="757870"/>
          </a:xfrm>
          <a:prstGeom prst="rect">
            <a:avLst/>
          </a:prstGeom>
          <a:ln>
            <a:noFill/>
          </a:ln>
          <a:effectLst>
            <a:softEdge rad="112500"/>
          </a:effectLst>
        </p:spPr>
      </p:pic>
    </p:spTree>
    <p:extLst>
      <p:ext uri="{BB962C8B-B14F-4D97-AF65-F5344CB8AC3E}">
        <p14:creationId xmlns:p14="http://schemas.microsoft.com/office/powerpoint/2010/main" val="17682163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57FF57"/>
            </a:gs>
            <a:gs pos="50000">
              <a:schemeClr val="bg1"/>
            </a:gs>
            <a:gs pos="100000">
              <a:schemeClr val="bg1"/>
            </a:gs>
          </a:gsLst>
          <a:lin ang="2700000" scaled="1"/>
        </a:gradFill>
        <a:effectLst/>
      </p:bgPr>
    </p:bg>
    <p:spTree>
      <p:nvGrpSpPr>
        <p:cNvPr id="1" name=""/>
        <p:cNvGrpSpPr/>
        <p:nvPr/>
      </p:nvGrpSpPr>
      <p:grpSpPr>
        <a:xfrm>
          <a:off x="0" y="0"/>
          <a:ext cx="0" cy="0"/>
          <a:chOff x="0" y="0"/>
          <a:chExt cx="0" cy="0"/>
        </a:xfrm>
      </p:grpSpPr>
      <p:sp>
        <p:nvSpPr>
          <p:cNvPr id="10" name="Arredondar Retângulo em um Canto Diagonal 9"/>
          <p:cNvSpPr/>
          <p:nvPr/>
        </p:nvSpPr>
        <p:spPr>
          <a:xfrm>
            <a:off x="64294" y="108239"/>
            <a:ext cx="1489166" cy="444137"/>
          </a:xfrm>
          <a:prstGeom prst="round2DiagRect">
            <a:avLst>
              <a:gd name="adj1" fmla="val 16667"/>
              <a:gd name="adj2" fmla="val 33333"/>
            </a:avLst>
          </a:prstGeom>
          <a:gradFill>
            <a:gsLst>
              <a:gs pos="0">
                <a:srgbClr val="FFD5AB"/>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schemeClr val="bg2">
                    <a:lumMod val="25000"/>
                  </a:schemeClr>
                </a:solidFill>
                <a:latin typeface="Arial Black" panose="020B0A04020102020204" pitchFamily="34" charset="0"/>
              </a:rPr>
              <a:t>Quinta</a:t>
            </a:r>
            <a:endParaRPr lang="pt-BR" dirty="0">
              <a:solidFill>
                <a:schemeClr val="bg2">
                  <a:lumMod val="25000"/>
                </a:schemeClr>
              </a:solidFill>
            </a:endParaRPr>
          </a:p>
        </p:txBody>
      </p:sp>
      <p:sp>
        <p:nvSpPr>
          <p:cNvPr id="14" name="Pentágono 13"/>
          <p:cNvSpPr/>
          <p:nvPr/>
        </p:nvSpPr>
        <p:spPr>
          <a:xfrm>
            <a:off x="1688022" y="69121"/>
            <a:ext cx="5597118" cy="566825"/>
          </a:xfrm>
          <a:prstGeom prst="homePlate">
            <a:avLst>
              <a:gd name="adj" fmla="val 22345"/>
            </a:avLst>
          </a:prstGeom>
          <a:gradFill>
            <a:gsLst>
              <a:gs pos="0">
                <a:srgbClr val="FFD5AB"/>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b="1" dirty="0">
                <a:solidFill>
                  <a:schemeClr val="tx1"/>
                </a:solidFill>
                <a:latin typeface="Arial Black" panose="020B0A04020102020204" pitchFamily="34" charset="0"/>
              </a:rPr>
              <a:t>O dom de profecia</a:t>
            </a:r>
            <a:endParaRPr lang="pt-BR" sz="2000" dirty="0">
              <a:solidFill>
                <a:schemeClr val="tx1"/>
              </a:solidFill>
            </a:endParaRPr>
          </a:p>
        </p:txBody>
      </p:sp>
      <p:sp>
        <p:nvSpPr>
          <p:cNvPr id="15" name="CaixaDeTexto 15">
            <a:extLst>
              <a:ext uri="{FF2B5EF4-FFF2-40B4-BE49-F238E27FC236}">
                <a16:creationId xmlns:a16="http://schemas.microsoft.com/office/drawing/2014/main" id="{863BB09B-C8C1-4354-BC51-D930C951E507}"/>
              </a:ext>
            </a:extLst>
          </p:cNvPr>
          <p:cNvSpPr txBox="1">
            <a:spLocks noChangeArrowheads="1"/>
          </p:cNvSpPr>
          <p:nvPr/>
        </p:nvSpPr>
        <p:spPr bwMode="auto">
          <a:xfrm>
            <a:off x="33429" y="1208029"/>
            <a:ext cx="8148873" cy="3554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None/>
            </a:pPr>
            <a:r>
              <a:rPr lang="pt-BR" altLang="pt-BR" sz="1500" dirty="0">
                <a:solidFill>
                  <a:srgbClr val="C00000"/>
                </a:solidFill>
                <a:latin typeface="Arial Black" panose="020B0A04020102020204" pitchFamily="34" charset="0"/>
                <a:cs typeface="Arial" panose="020B0604020202020204" pitchFamily="34" charset="0"/>
              </a:rPr>
              <a:t>5. Leia Efésios 4:11-13; 1 Coríntios 14:3, 4. O que esses textos dizem sobre o propósito dos dons espirituais em geral e do dom de profecia em particular?</a:t>
            </a: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r>
              <a:rPr lang="pt-BR" altLang="pt-BR" sz="1500" dirty="0">
                <a:solidFill>
                  <a:srgbClr val="000099"/>
                </a:solidFill>
                <a:latin typeface="Arial Black" panose="020B0A04020102020204" pitchFamily="34" charset="0"/>
                <a:cs typeface="Arial" panose="020B0604020202020204" pitchFamily="34" charset="0"/>
              </a:rPr>
              <a:t>Quais são as razões pelas quais cremos no dom profético de Ellen White? Que perguntas você ainda tem quanto ao papel e autoridade dessa profetisa?</a:t>
            </a:r>
          </a:p>
        </p:txBody>
      </p:sp>
      <p:sp>
        <p:nvSpPr>
          <p:cNvPr id="22" name="Texto Explicativo: Seta para Baixo 21">
            <a:extLst>
              <a:ext uri="{FF2B5EF4-FFF2-40B4-BE49-F238E27FC236}">
                <a16:creationId xmlns:a16="http://schemas.microsoft.com/office/drawing/2014/main" id="{64174D21-4722-4ED0-8E26-BF7FE60A20B4}"/>
              </a:ext>
            </a:extLst>
          </p:cNvPr>
          <p:cNvSpPr/>
          <p:nvPr/>
        </p:nvSpPr>
        <p:spPr>
          <a:xfrm>
            <a:off x="73026" y="717939"/>
            <a:ext cx="7075032" cy="532868"/>
          </a:xfrm>
          <a:prstGeom prst="downArrowCallout">
            <a:avLst>
              <a:gd name="adj1" fmla="val 11453"/>
              <a:gd name="adj2" fmla="val 25000"/>
              <a:gd name="adj3" fmla="val 25000"/>
              <a:gd name="adj4" fmla="val 64977"/>
            </a:avLst>
          </a:prstGeom>
          <a:gradFill flip="none" rotWithShape="1">
            <a:gsLst>
              <a:gs pos="0">
                <a:schemeClr val="accent2">
                  <a:lumMod val="75000"/>
                </a:schemeClr>
              </a:gs>
              <a:gs pos="50000">
                <a:schemeClr val="bg2"/>
              </a:gs>
              <a:gs pos="100000">
                <a:schemeClr val="accent2">
                  <a:lumMod val="40000"/>
                  <a:lumOff val="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ltLang="pt-BR" dirty="0">
                <a:solidFill>
                  <a:schemeClr val="bg2">
                    <a:lumMod val="25000"/>
                  </a:schemeClr>
                </a:solidFill>
                <a:latin typeface="Arial Black" panose="020B0A04020102020204" pitchFamily="34" charset="0"/>
                <a:cs typeface="Arial" panose="020B0604020202020204" pitchFamily="34" charset="0"/>
              </a:rPr>
              <a:t>PERGUNTAS:</a:t>
            </a:r>
          </a:p>
        </p:txBody>
      </p:sp>
      <p:pic>
        <p:nvPicPr>
          <p:cNvPr id="9" name="Imagem 8">
            <a:extLst>
              <a:ext uri="{FF2B5EF4-FFF2-40B4-BE49-F238E27FC236}">
                <a16:creationId xmlns:a16="http://schemas.microsoft.com/office/drawing/2014/main" id="{7F13A979-2379-F09A-B01C-EA8E2B46BF61}"/>
              </a:ext>
            </a:extLst>
          </p:cNvPr>
          <p:cNvPicPr>
            <a:picLocks noChangeAspect="1"/>
          </p:cNvPicPr>
          <p:nvPr/>
        </p:nvPicPr>
        <p:blipFill>
          <a:blip r:embed="rId3"/>
          <a:stretch>
            <a:fillRect/>
          </a:stretch>
        </p:blipFill>
        <p:spPr>
          <a:xfrm>
            <a:off x="8203393" y="3325504"/>
            <a:ext cx="922143" cy="1520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Retângulo 1">
            <a:extLst>
              <a:ext uri="{FF2B5EF4-FFF2-40B4-BE49-F238E27FC236}">
                <a16:creationId xmlns:a16="http://schemas.microsoft.com/office/drawing/2014/main" id="{C3AC9B70-15D3-CE8D-BECA-7C3F70899E14}"/>
              </a:ext>
            </a:extLst>
          </p:cNvPr>
          <p:cNvSpPr/>
          <p:nvPr/>
        </p:nvSpPr>
        <p:spPr>
          <a:xfrm>
            <a:off x="7725133" y="743021"/>
            <a:ext cx="1364476" cy="369332"/>
          </a:xfrm>
          <a:prstGeom prst="rect">
            <a:avLst/>
          </a:prstGeom>
        </p:spPr>
        <p:txBody>
          <a:bodyPr wrap="none">
            <a:spAutoFit/>
          </a:bodyPr>
          <a:lstStyle/>
          <a:p>
            <a:r>
              <a:rPr lang="pt-BR" dirty="0">
                <a:solidFill>
                  <a:srgbClr val="452643"/>
                </a:solidFill>
                <a:latin typeface="Arial Black" panose="020B0A04020102020204" pitchFamily="34" charset="0"/>
              </a:rPr>
              <a:t>LIÇÃO 06</a:t>
            </a:r>
            <a:endParaRPr lang="pt-BR" dirty="0">
              <a:solidFill>
                <a:srgbClr val="452643"/>
              </a:solidFill>
            </a:endParaRPr>
          </a:p>
        </p:txBody>
      </p:sp>
      <p:sp>
        <p:nvSpPr>
          <p:cNvPr id="3" name="Retângulo 2">
            <a:extLst>
              <a:ext uri="{FF2B5EF4-FFF2-40B4-BE49-F238E27FC236}">
                <a16:creationId xmlns:a16="http://schemas.microsoft.com/office/drawing/2014/main" id="{B74D5BBA-106D-E13A-5258-8A9CAEE7120E}"/>
              </a:ext>
            </a:extLst>
          </p:cNvPr>
          <p:cNvSpPr>
            <a:spLocks noChangeArrowheads="1"/>
          </p:cNvSpPr>
          <p:nvPr/>
        </p:nvSpPr>
        <p:spPr bwMode="auto">
          <a:xfrm>
            <a:off x="19946" y="4845704"/>
            <a:ext cx="8639958" cy="27699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pPr>
            <a:r>
              <a:rPr lang="pt-BR" altLang="pt-BR" sz="1200" dirty="0">
                <a:solidFill>
                  <a:schemeClr val="accent6">
                    <a:lumMod val="50000"/>
                  </a:schemeClr>
                </a:solidFill>
                <a:latin typeface="Arial Black" panose="020B0A04020102020204" pitchFamily="34" charset="0"/>
                <a:cs typeface="Arial" panose="020B0604020202020204" pitchFamily="34" charset="0"/>
              </a:rPr>
              <a:t>LEITURAS DA SEMANA: </a:t>
            </a:r>
            <a:r>
              <a:rPr lang="pt-BR" altLang="pt-BR" sz="1200" dirty="0">
                <a:latin typeface="Arial Black" panose="020B0A04020102020204" pitchFamily="34" charset="0"/>
                <a:cs typeface="Arial" panose="020B0604020202020204" pitchFamily="34" charset="0"/>
              </a:rPr>
              <a:t>1Co 12:1-31; 13:1-13; 14:27; </a:t>
            </a:r>
            <a:r>
              <a:rPr lang="pt-BR" altLang="pt-BR" sz="1200" dirty="0" err="1">
                <a:latin typeface="Arial Black" panose="020B0A04020102020204" pitchFamily="34" charset="0"/>
                <a:cs typeface="Arial" panose="020B0604020202020204" pitchFamily="34" charset="0"/>
              </a:rPr>
              <a:t>Ef</a:t>
            </a:r>
            <a:r>
              <a:rPr lang="pt-BR" altLang="pt-BR" sz="1200" dirty="0">
                <a:latin typeface="Arial Black" panose="020B0A04020102020204" pitchFamily="34" charset="0"/>
                <a:cs typeface="Arial" panose="020B0604020202020204" pitchFamily="34" charset="0"/>
              </a:rPr>
              <a:t> 4:11-13; 1Pe 4:8-11; Am 3:7</a:t>
            </a:r>
            <a:endParaRPr lang="pt-BR" altLang="pt-BR" sz="1200" dirty="0">
              <a:solidFill>
                <a:schemeClr val="accent6">
                  <a:lumMod val="50000"/>
                </a:schemeClr>
              </a:solidFill>
              <a:latin typeface="Arial Black" panose="020B0A04020102020204" pitchFamily="34" charset="0"/>
              <a:cs typeface="Arial" panose="020B0604020202020204" pitchFamily="34" charset="0"/>
            </a:endParaRPr>
          </a:p>
        </p:txBody>
      </p:sp>
      <p:pic>
        <p:nvPicPr>
          <p:cNvPr id="4" name="Imagem 3">
            <a:extLst>
              <a:ext uri="{FF2B5EF4-FFF2-40B4-BE49-F238E27FC236}">
                <a16:creationId xmlns:a16="http://schemas.microsoft.com/office/drawing/2014/main" id="{077E96BD-2F1A-09C4-A6C2-2F5F4F86DC64}"/>
              </a:ext>
            </a:extLst>
          </p:cNvPr>
          <p:cNvPicPr>
            <a:picLocks noChangeAspect="1"/>
          </p:cNvPicPr>
          <p:nvPr/>
        </p:nvPicPr>
        <p:blipFill>
          <a:blip r:embed="rId4">
            <a:duotone>
              <a:schemeClr val="accent2">
                <a:shade val="45000"/>
                <a:satMod val="135000"/>
              </a:schemeClr>
              <a:prstClr val="white"/>
            </a:duotone>
            <a:extLst>
              <a:ext uri="{BEBA8EAE-BF5A-486C-A8C5-ECC9F3942E4B}">
                <a14:imgProps xmlns:a14="http://schemas.microsoft.com/office/drawing/2010/main">
                  <a14:imgLayer r:embed="rId5">
                    <a14:imgEffect>
                      <a14:brightnessContrast bright="20000" contrast="20000"/>
                    </a14:imgEffect>
                  </a14:imgLayer>
                </a14:imgProps>
              </a:ext>
            </a:extLst>
          </a:blip>
          <a:stretch>
            <a:fillRect/>
          </a:stretch>
        </p:blipFill>
        <p:spPr>
          <a:xfrm>
            <a:off x="7419702" y="30322"/>
            <a:ext cx="1705834" cy="757870"/>
          </a:xfrm>
          <a:prstGeom prst="rect">
            <a:avLst/>
          </a:prstGeom>
          <a:ln>
            <a:noFill/>
          </a:ln>
          <a:effectLst>
            <a:softEdge rad="112500"/>
          </a:effectLst>
        </p:spPr>
      </p:pic>
    </p:spTree>
    <p:extLst>
      <p:ext uri="{BB962C8B-B14F-4D97-AF65-F5344CB8AC3E}">
        <p14:creationId xmlns:p14="http://schemas.microsoft.com/office/powerpoint/2010/main" val="19592498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rgbClr val="57FF57"/>
            </a:gs>
            <a:gs pos="50000">
              <a:schemeClr val="bg1"/>
            </a:gs>
            <a:gs pos="100000">
              <a:schemeClr val="bg1"/>
            </a:gs>
          </a:gsLst>
          <a:lin ang="2700000" scaled="1"/>
        </a:gradFill>
        <a:effectLst/>
      </p:bgPr>
    </p:bg>
    <p:spTree>
      <p:nvGrpSpPr>
        <p:cNvPr id="1" name=""/>
        <p:cNvGrpSpPr/>
        <p:nvPr/>
      </p:nvGrpSpPr>
      <p:grpSpPr>
        <a:xfrm>
          <a:off x="0" y="0"/>
          <a:ext cx="0" cy="0"/>
          <a:chOff x="0" y="0"/>
          <a:chExt cx="0" cy="0"/>
        </a:xfrm>
      </p:grpSpPr>
      <p:sp>
        <p:nvSpPr>
          <p:cNvPr id="10" name="Arredondar Retângulo em um Canto Diagonal 9"/>
          <p:cNvSpPr/>
          <p:nvPr/>
        </p:nvSpPr>
        <p:spPr>
          <a:xfrm>
            <a:off x="64294" y="108239"/>
            <a:ext cx="1489166" cy="444137"/>
          </a:xfrm>
          <a:prstGeom prst="round2DiagRect">
            <a:avLst>
              <a:gd name="adj1" fmla="val 16667"/>
              <a:gd name="adj2" fmla="val 33333"/>
            </a:avLst>
          </a:prstGeom>
          <a:gradFill>
            <a:gsLst>
              <a:gs pos="0">
                <a:srgbClr val="FFD5AB"/>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srgbClr val="C00000"/>
                </a:solidFill>
                <a:latin typeface="Arial Black" panose="020B0A04020102020204" pitchFamily="34" charset="0"/>
              </a:rPr>
              <a:t>Quinta</a:t>
            </a:r>
            <a:endParaRPr lang="pt-BR" dirty="0">
              <a:solidFill>
                <a:srgbClr val="C00000"/>
              </a:solidFill>
            </a:endParaRPr>
          </a:p>
        </p:txBody>
      </p:sp>
      <p:sp>
        <p:nvSpPr>
          <p:cNvPr id="14" name="Pentágono 13"/>
          <p:cNvSpPr/>
          <p:nvPr/>
        </p:nvSpPr>
        <p:spPr>
          <a:xfrm>
            <a:off x="1688022" y="69121"/>
            <a:ext cx="5597118" cy="566825"/>
          </a:xfrm>
          <a:prstGeom prst="homePlate">
            <a:avLst>
              <a:gd name="adj" fmla="val 22345"/>
            </a:avLst>
          </a:prstGeom>
          <a:gradFill>
            <a:gsLst>
              <a:gs pos="0">
                <a:srgbClr val="FFD5AB"/>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b="1" dirty="0">
                <a:solidFill>
                  <a:schemeClr val="tx1"/>
                </a:solidFill>
                <a:latin typeface="Arial Black" panose="020B0A04020102020204" pitchFamily="34" charset="0"/>
              </a:rPr>
              <a:t>O dom de profecia</a:t>
            </a:r>
            <a:endParaRPr lang="pt-BR" sz="2000" dirty="0">
              <a:solidFill>
                <a:schemeClr val="tx1"/>
              </a:solidFill>
            </a:endParaRPr>
          </a:p>
        </p:txBody>
      </p:sp>
      <p:sp>
        <p:nvSpPr>
          <p:cNvPr id="12" name="CaixaDeTexto 10">
            <a:extLst>
              <a:ext uri="{FF2B5EF4-FFF2-40B4-BE49-F238E27FC236}">
                <a16:creationId xmlns:a16="http://schemas.microsoft.com/office/drawing/2014/main" id="{1EC42BAA-B890-43DD-B4F0-9AB5685AF2FE}"/>
              </a:ext>
            </a:extLst>
          </p:cNvPr>
          <p:cNvSpPr txBox="1">
            <a:spLocks noChangeArrowheads="1"/>
          </p:cNvSpPr>
          <p:nvPr/>
        </p:nvSpPr>
        <p:spPr bwMode="auto">
          <a:xfrm>
            <a:off x="24368" y="1217872"/>
            <a:ext cx="8197349"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None/>
            </a:pPr>
            <a:r>
              <a:rPr lang="pt-BR" altLang="pt-BR" sz="1600" dirty="0">
                <a:latin typeface="Arial Black" panose="020B0A04020102020204" pitchFamily="34" charset="0"/>
                <a:cs typeface="Arial" panose="020B0604020202020204" pitchFamily="34" charset="0"/>
              </a:rPr>
              <a:t>Efésios 4:11 a 13 nos ensina que os dons espirituais não terminaram na</a:t>
            </a:r>
          </a:p>
          <a:p>
            <a:pPr algn="just">
              <a:lnSpc>
                <a:spcPct val="100000"/>
              </a:lnSpc>
              <a:spcBef>
                <a:spcPct val="0"/>
              </a:spcBef>
              <a:buNone/>
            </a:pPr>
            <a:r>
              <a:rPr lang="pt-BR" altLang="pt-BR" sz="1600" dirty="0">
                <a:latin typeface="Arial Black" panose="020B0A04020102020204" pitchFamily="34" charset="0"/>
                <a:cs typeface="Arial" panose="020B0604020202020204" pitchFamily="34" charset="0"/>
              </a:rPr>
              <a:t>época dos apóstolos. Eles devem permanecer até o fim (At 2:39). Contudo, quem afirma ser profeta precisa ser examinado com base nas Escrituras. Em termos gerais, quatro regras devem ser atendidas: (1) as predições se cumprem (</a:t>
            </a:r>
            <a:r>
              <a:rPr lang="pt-BR" altLang="pt-BR" sz="1600" dirty="0" err="1">
                <a:latin typeface="Arial Black" panose="020B0A04020102020204" pitchFamily="34" charset="0"/>
                <a:cs typeface="Arial" panose="020B0604020202020204" pitchFamily="34" charset="0"/>
              </a:rPr>
              <a:t>Dt</a:t>
            </a:r>
            <a:r>
              <a:rPr lang="pt-BR" altLang="pt-BR" sz="1600" dirty="0">
                <a:latin typeface="Arial Black" panose="020B0A04020102020204" pitchFamily="34" charset="0"/>
                <a:cs typeface="Arial" panose="020B0604020202020204" pitchFamily="34" charset="0"/>
              </a:rPr>
              <a:t> 18:22; Jr 28:8, 9); (2) a mensagem concorda com a dos profetas anteriores (</a:t>
            </a:r>
            <a:r>
              <a:rPr lang="pt-BR" altLang="pt-BR" sz="1600" dirty="0" err="1">
                <a:latin typeface="Arial Black" panose="020B0A04020102020204" pitchFamily="34" charset="0"/>
                <a:cs typeface="Arial" panose="020B0604020202020204" pitchFamily="34" charset="0"/>
              </a:rPr>
              <a:t>Dt</a:t>
            </a:r>
            <a:r>
              <a:rPr lang="pt-BR" altLang="pt-BR" sz="1600" dirty="0">
                <a:latin typeface="Arial Black" panose="020B0A04020102020204" pitchFamily="34" charset="0"/>
                <a:cs typeface="Arial" panose="020B0604020202020204" pitchFamily="34" charset="0"/>
              </a:rPr>
              <a:t> 13:1-3; </a:t>
            </a:r>
            <a:r>
              <a:rPr lang="pt-BR" altLang="pt-BR" sz="1600" dirty="0" err="1">
                <a:latin typeface="Arial Black" panose="020B0A04020102020204" pitchFamily="34" charset="0"/>
                <a:cs typeface="Arial" panose="020B0604020202020204" pitchFamily="34" charset="0"/>
              </a:rPr>
              <a:t>Is</a:t>
            </a:r>
            <a:r>
              <a:rPr lang="pt-BR" altLang="pt-BR" sz="1600" dirty="0">
                <a:latin typeface="Arial Black" panose="020B0A04020102020204" pitchFamily="34" charset="0"/>
                <a:cs typeface="Arial" panose="020B0604020202020204" pitchFamily="34" charset="0"/>
              </a:rPr>
              <a:t> 8:20); (3) a vida diária demonstra compromisso com Cristo (1J0 4:1-3); e (4) os frutos são reconhecidos (</a:t>
            </a:r>
            <a:r>
              <a:rPr lang="pt-BR" altLang="pt-BR" sz="1600" dirty="0" err="1">
                <a:latin typeface="Arial Black" panose="020B0A04020102020204" pitchFamily="34" charset="0"/>
                <a:cs typeface="Arial" panose="020B0604020202020204" pitchFamily="34" charset="0"/>
              </a:rPr>
              <a:t>Mt</a:t>
            </a:r>
            <a:r>
              <a:rPr lang="pt-BR" altLang="pt-BR" sz="1600" dirty="0">
                <a:latin typeface="Arial Black" panose="020B0A04020102020204" pitchFamily="34" charset="0"/>
                <a:cs typeface="Arial" panose="020B0604020202020204" pitchFamily="34" charset="0"/>
              </a:rPr>
              <a:t> 7:15-20) - isso também se aplica aos verdadeiros profetas. O Apocalipse indica que o dom de profecia é uma característica distintiva da igreja remanescente (</a:t>
            </a:r>
            <a:r>
              <a:rPr lang="pt-BR" altLang="pt-BR" sz="1600" dirty="0" err="1">
                <a:latin typeface="Arial Black" panose="020B0A04020102020204" pitchFamily="34" charset="0"/>
                <a:cs typeface="Arial" panose="020B0604020202020204" pitchFamily="34" charset="0"/>
              </a:rPr>
              <a:t>Ap</a:t>
            </a:r>
            <a:r>
              <a:rPr lang="pt-BR" altLang="pt-BR" sz="1600" dirty="0">
                <a:latin typeface="Arial Black" panose="020B0A04020102020204" pitchFamily="34" charset="0"/>
                <a:cs typeface="Arial" panose="020B0604020202020204" pitchFamily="34" charset="0"/>
              </a:rPr>
              <a:t> 12:17; 19:10). Como adventistas do sétimo dia, cremos que esse dom foi concedido a Ellen White e se reflete em seus escritos.</a:t>
            </a:r>
          </a:p>
        </p:txBody>
      </p:sp>
      <p:sp>
        <p:nvSpPr>
          <p:cNvPr id="13" name="Texto Explicativo: Seta para Baixo 12">
            <a:extLst>
              <a:ext uri="{FF2B5EF4-FFF2-40B4-BE49-F238E27FC236}">
                <a16:creationId xmlns:a16="http://schemas.microsoft.com/office/drawing/2014/main" id="{5A2D000F-51B5-40E7-85F2-B3B1E407E184}"/>
              </a:ext>
            </a:extLst>
          </p:cNvPr>
          <p:cNvSpPr/>
          <p:nvPr/>
        </p:nvSpPr>
        <p:spPr>
          <a:xfrm>
            <a:off x="73026" y="717939"/>
            <a:ext cx="7075032" cy="532868"/>
          </a:xfrm>
          <a:prstGeom prst="downArrowCallout">
            <a:avLst>
              <a:gd name="adj1" fmla="val 11453"/>
              <a:gd name="adj2" fmla="val 25000"/>
              <a:gd name="adj3" fmla="val 25000"/>
              <a:gd name="adj4" fmla="val 6497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ltLang="pt-BR" dirty="0">
                <a:solidFill>
                  <a:schemeClr val="bg2">
                    <a:lumMod val="25000"/>
                  </a:schemeClr>
                </a:solidFill>
                <a:latin typeface="Arial Black" panose="020B0A04020102020204" pitchFamily="34" charset="0"/>
                <a:cs typeface="Arial" panose="020B0604020202020204" pitchFamily="34" charset="0"/>
              </a:rPr>
              <a:t>COMENTÁRIOS:</a:t>
            </a:r>
          </a:p>
        </p:txBody>
      </p:sp>
      <p:pic>
        <p:nvPicPr>
          <p:cNvPr id="9" name="Imagem 8">
            <a:extLst>
              <a:ext uri="{FF2B5EF4-FFF2-40B4-BE49-F238E27FC236}">
                <a16:creationId xmlns:a16="http://schemas.microsoft.com/office/drawing/2014/main" id="{AD361222-E696-A6F5-B770-3AB14853ABD1}"/>
              </a:ext>
            </a:extLst>
          </p:cNvPr>
          <p:cNvPicPr>
            <a:picLocks noChangeAspect="1"/>
          </p:cNvPicPr>
          <p:nvPr/>
        </p:nvPicPr>
        <p:blipFill>
          <a:blip r:embed="rId2"/>
          <a:stretch>
            <a:fillRect/>
          </a:stretch>
        </p:blipFill>
        <p:spPr>
          <a:xfrm>
            <a:off x="8203393" y="3325504"/>
            <a:ext cx="922143" cy="1520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Retângulo 1">
            <a:extLst>
              <a:ext uri="{FF2B5EF4-FFF2-40B4-BE49-F238E27FC236}">
                <a16:creationId xmlns:a16="http://schemas.microsoft.com/office/drawing/2014/main" id="{6F07200B-7B91-07B9-C3F1-1D4AA49BCCFC}"/>
              </a:ext>
            </a:extLst>
          </p:cNvPr>
          <p:cNvSpPr/>
          <p:nvPr/>
        </p:nvSpPr>
        <p:spPr>
          <a:xfrm>
            <a:off x="7725133" y="743021"/>
            <a:ext cx="1364476" cy="369332"/>
          </a:xfrm>
          <a:prstGeom prst="rect">
            <a:avLst/>
          </a:prstGeom>
        </p:spPr>
        <p:txBody>
          <a:bodyPr wrap="none">
            <a:spAutoFit/>
          </a:bodyPr>
          <a:lstStyle/>
          <a:p>
            <a:r>
              <a:rPr lang="pt-BR" dirty="0">
                <a:solidFill>
                  <a:srgbClr val="452643"/>
                </a:solidFill>
                <a:latin typeface="Arial Black" panose="020B0A04020102020204" pitchFamily="34" charset="0"/>
              </a:rPr>
              <a:t>LIÇÃO 06</a:t>
            </a:r>
            <a:endParaRPr lang="pt-BR" dirty="0">
              <a:solidFill>
                <a:srgbClr val="452643"/>
              </a:solidFill>
            </a:endParaRPr>
          </a:p>
        </p:txBody>
      </p:sp>
      <p:sp>
        <p:nvSpPr>
          <p:cNvPr id="3" name="Retângulo 2">
            <a:extLst>
              <a:ext uri="{FF2B5EF4-FFF2-40B4-BE49-F238E27FC236}">
                <a16:creationId xmlns:a16="http://schemas.microsoft.com/office/drawing/2014/main" id="{E6C43EA3-3A31-F87E-C944-D85244EEEDA7}"/>
              </a:ext>
            </a:extLst>
          </p:cNvPr>
          <p:cNvSpPr>
            <a:spLocks noChangeArrowheads="1"/>
          </p:cNvSpPr>
          <p:nvPr/>
        </p:nvSpPr>
        <p:spPr bwMode="auto">
          <a:xfrm>
            <a:off x="19946" y="4845704"/>
            <a:ext cx="8639958" cy="27699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pPr>
            <a:r>
              <a:rPr lang="pt-BR" altLang="pt-BR" sz="1200" dirty="0">
                <a:solidFill>
                  <a:schemeClr val="accent6">
                    <a:lumMod val="50000"/>
                  </a:schemeClr>
                </a:solidFill>
                <a:latin typeface="Arial Black" panose="020B0A04020102020204" pitchFamily="34" charset="0"/>
                <a:cs typeface="Arial" panose="020B0604020202020204" pitchFamily="34" charset="0"/>
              </a:rPr>
              <a:t>LEITURAS DA SEMANA: </a:t>
            </a:r>
            <a:r>
              <a:rPr lang="pt-BR" altLang="pt-BR" sz="1200" dirty="0">
                <a:latin typeface="Arial Black" panose="020B0A04020102020204" pitchFamily="34" charset="0"/>
                <a:cs typeface="Arial" panose="020B0604020202020204" pitchFamily="34" charset="0"/>
              </a:rPr>
              <a:t>1Co 12:1-31; 13:1-13; 14:27; </a:t>
            </a:r>
            <a:r>
              <a:rPr lang="pt-BR" altLang="pt-BR" sz="1200" dirty="0" err="1">
                <a:latin typeface="Arial Black" panose="020B0A04020102020204" pitchFamily="34" charset="0"/>
                <a:cs typeface="Arial" panose="020B0604020202020204" pitchFamily="34" charset="0"/>
              </a:rPr>
              <a:t>Ef</a:t>
            </a:r>
            <a:r>
              <a:rPr lang="pt-BR" altLang="pt-BR" sz="1200" dirty="0">
                <a:latin typeface="Arial Black" panose="020B0A04020102020204" pitchFamily="34" charset="0"/>
                <a:cs typeface="Arial" panose="020B0604020202020204" pitchFamily="34" charset="0"/>
              </a:rPr>
              <a:t> 4:11-13; 1Pe 4:8-11; Am 3:7</a:t>
            </a:r>
            <a:endParaRPr lang="pt-BR" altLang="pt-BR" sz="1200" dirty="0">
              <a:solidFill>
                <a:schemeClr val="accent6">
                  <a:lumMod val="50000"/>
                </a:schemeClr>
              </a:solidFill>
              <a:latin typeface="Arial Black" panose="020B0A04020102020204" pitchFamily="34" charset="0"/>
              <a:cs typeface="Arial" panose="020B0604020202020204" pitchFamily="34" charset="0"/>
            </a:endParaRPr>
          </a:p>
        </p:txBody>
      </p:sp>
      <p:pic>
        <p:nvPicPr>
          <p:cNvPr id="4" name="Imagem 3">
            <a:extLst>
              <a:ext uri="{FF2B5EF4-FFF2-40B4-BE49-F238E27FC236}">
                <a16:creationId xmlns:a16="http://schemas.microsoft.com/office/drawing/2014/main" id="{2629FA39-9465-1BBF-91AD-90A57BC726B9}"/>
              </a:ext>
            </a:extLst>
          </p:cNvPr>
          <p:cNvPicPr>
            <a:picLocks noChangeAspect="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brightnessContrast bright="20000" contrast="20000"/>
                    </a14:imgEffect>
                  </a14:imgLayer>
                </a14:imgProps>
              </a:ext>
            </a:extLst>
          </a:blip>
          <a:stretch>
            <a:fillRect/>
          </a:stretch>
        </p:blipFill>
        <p:spPr>
          <a:xfrm>
            <a:off x="7419702" y="30322"/>
            <a:ext cx="1705834" cy="757870"/>
          </a:xfrm>
          <a:prstGeom prst="rect">
            <a:avLst/>
          </a:prstGeom>
          <a:ln>
            <a:noFill/>
          </a:ln>
          <a:effectLst>
            <a:softEdge rad="112500"/>
          </a:effectLst>
        </p:spPr>
      </p:pic>
    </p:spTree>
    <p:extLst>
      <p:ext uri="{BB962C8B-B14F-4D97-AF65-F5344CB8AC3E}">
        <p14:creationId xmlns:p14="http://schemas.microsoft.com/office/powerpoint/2010/main" val="37572656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bg2">
                <a:lumMod val="90000"/>
              </a:schemeClr>
            </a:gs>
            <a:gs pos="50000">
              <a:schemeClr val="bg1"/>
            </a:gs>
            <a:gs pos="100000">
              <a:schemeClr val="bg1"/>
            </a:gs>
          </a:gsLst>
          <a:lin ang="2700000" scaled="1"/>
        </a:gradFill>
        <a:effectLst/>
      </p:bgPr>
    </p:bg>
    <p:spTree>
      <p:nvGrpSpPr>
        <p:cNvPr id="1" name=""/>
        <p:cNvGrpSpPr/>
        <p:nvPr/>
      </p:nvGrpSpPr>
      <p:grpSpPr>
        <a:xfrm>
          <a:off x="0" y="0"/>
          <a:ext cx="0" cy="0"/>
          <a:chOff x="0" y="0"/>
          <a:chExt cx="0" cy="0"/>
        </a:xfrm>
      </p:grpSpPr>
      <p:sp>
        <p:nvSpPr>
          <p:cNvPr id="10" name="Arredondar Retângulo em um Canto Diagonal 9"/>
          <p:cNvSpPr/>
          <p:nvPr/>
        </p:nvSpPr>
        <p:spPr>
          <a:xfrm>
            <a:off x="64294" y="108239"/>
            <a:ext cx="1489166" cy="444137"/>
          </a:xfrm>
          <a:prstGeom prst="round2DiagRect">
            <a:avLst>
              <a:gd name="adj1" fmla="val 16667"/>
              <a:gd name="adj2" fmla="val 33333"/>
            </a:avLst>
          </a:prstGeom>
          <a:gradFill>
            <a:gsLst>
              <a:gs pos="0">
                <a:srgbClr val="B0B0B0"/>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schemeClr val="bg2">
                    <a:lumMod val="25000"/>
                  </a:schemeClr>
                </a:solidFill>
                <a:latin typeface="Arial Black" panose="020B0A04020102020204" pitchFamily="34" charset="0"/>
              </a:rPr>
              <a:t>Sexta</a:t>
            </a:r>
            <a:endParaRPr lang="pt-BR" dirty="0">
              <a:solidFill>
                <a:schemeClr val="bg2">
                  <a:lumMod val="25000"/>
                </a:schemeClr>
              </a:solidFill>
            </a:endParaRPr>
          </a:p>
        </p:txBody>
      </p:sp>
      <p:sp>
        <p:nvSpPr>
          <p:cNvPr id="14" name="Pentágono 13"/>
          <p:cNvSpPr/>
          <p:nvPr/>
        </p:nvSpPr>
        <p:spPr>
          <a:xfrm>
            <a:off x="1688022" y="69121"/>
            <a:ext cx="5597118" cy="566825"/>
          </a:xfrm>
          <a:prstGeom prst="homePlate">
            <a:avLst>
              <a:gd name="adj" fmla="val 22345"/>
            </a:avLst>
          </a:prstGeom>
          <a:gradFill>
            <a:gsLst>
              <a:gs pos="0">
                <a:srgbClr val="B0B0B0"/>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b="1" dirty="0">
                <a:solidFill>
                  <a:schemeClr val="tx1"/>
                </a:solidFill>
                <a:latin typeface="Arial Black" panose="020B0A04020102020204" pitchFamily="34" charset="0"/>
              </a:rPr>
              <a:t>Estudo adicional</a:t>
            </a:r>
          </a:p>
        </p:txBody>
      </p:sp>
      <p:sp>
        <p:nvSpPr>
          <p:cNvPr id="16" name="CaixaDeTexto 10">
            <a:extLst>
              <a:ext uri="{FF2B5EF4-FFF2-40B4-BE49-F238E27FC236}">
                <a16:creationId xmlns:a16="http://schemas.microsoft.com/office/drawing/2014/main" id="{CFC8B9D9-C6ED-4706-A104-65D118A5B7F9}"/>
              </a:ext>
            </a:extLst>
          </p:cNvPr>
          <p:cNvSpPr txBox="1">
            <a:spLocks noChangeArrowheads="1"/>
          </p:cNvSpPr>
          <p:nvPr/>
        </p:nvSpPr>
        <p:spPr bwMode="auto">
          <a:xfrm>
            <a:off x="24368" y="1211646"/>
            <a:ext cx="8253604" cy="3293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None/>
            </a:pPr>
            <a:r>
              <a:rPr lang="pt-BR" altLang="pt-BR" sz="1600" dirty="0">
                <a:latin typeface="Arial Black" panose="020B0A04020102020204" pitchFamily="34" charset="0"/>
                <a:cs typeface="Arial" panose="020B0604020202020204" pitchFamily="34" charset="0"/>
              </a:rPr>
              <a:t>"Ninguém despreze os supostos dons menos importantes. Ponham-se</a:t>
            </a:r>
          </a:p>
          <a:p>
            <a:pPr algn="just">
              <a:lnSpc>
                <a:spcPct val="100000"/>
              </a:lnSpc>
              <a:spcBef>
                <a:spcPct val="0"/>
              </a:spcBef>
              <a:buNone/>
            </a:pPr>
            <a:r>
              <a:rPr lang="pt-BR" altLang="pt-BR" sz="1600" dirty="0">
                <a:latin typeface="Arial Black" panose="020B0A04020102020204" pitchFamily="34" charset="0"/>
                <a:cs typeface="Arial" panose="020B0604020202020204" pitchFamily="34" charset="0"/>
              </a:rPr>
              <a:t>todos a trabalhar. Que ninguém cruze os braços com descrença, por pensar que não pode realizar uma grande obra. Deixem de olhar para o próprio eu. Olhem para seu Líder. Com sinceridade, mansidão e amor, façam o que podem" (Ellen G. White, Este Dia com Deus [CPB, 1979], 18 de janeiro). "Cada um de nós necessita da ajuda que podemos receber de outras mentes. Deus atuará em outras mentes além da nossa. Os vários dons dados a diferentes indivíduos devem fundir-se para 'o aperfeiçoamento dos santos para o desempenho do seu serviço, para a edificação do corpo de Cristo’ (</a:t>
            </a:r>
            <a:r>
              <a:rPr lang="pt-BR" altLang="pt-BR" sz="1600" dirty="0" err="1">
                <a:latin typeface="Arial Black" panose="020B0A04020102020204" pitchFamily="34" charset="0"/>
                <a:cs typeface="Arial" panose="020B0604020202020204" pitchFamily="34" charset="0"/>
              </a:rPr>
              <a:t>Ef</a:t>
            </a:r>
            <a:r>
              <a:rPr lang="pt-BR" altLang="pt-BR" sz="1600" dirty="0">
                <a:latin typeface="Arial Black" panose="020B0A04020102020204" pitchFamily="34" charset="0"/>
                <a:cs typeface="Arial" panose="020B0604020202020204" pitchFamily="34" charset="0"/>
              </a:rPr>
              <a:t> 4:12). [...] Sempre haverá obstáculos diante de nós, mas devemos seguir nosso Líder e enfrentar nossas dificuldades unidos, de mãos dadas" (Ellen G. White, Olhando Para o Alto [CPB, 1982], 7 de maio).</a:t>
            </a:r>
          </a:p>
        </p:txBody>
      </p:sp>
      <p:sp>
        <p:nvSpPr>
          <p:cNvPr id="17" name="Texto Explicativo: Seta para Baixo 16">
            <a:extLst>
              <a:ext uri="{FF2B5EF4-FFF2-40B4-BE49-F238E27FC236}">
                <a16:creationId xmlns:a16="http://schemas.microsoft.com/office/drawing/2014/main" id="{D14EECB8-05F1-4A74-9BB3-16EDDC2598FA}"/>
              </a:ext>
            </a:extLst>
          </p:cNvPr>
          <p:cNvSpPr/>
          <p:nvPr/>
        </p:nvSpPr>
        <p:spPr>
          <a:xfrm>
            <a:off x="73026" y="717939"/>
            <a:ext cx="7075032" cy="532868"/>
          </a:xfrm>
          <a:prstGeom prst="downArrowCallout">
            <a:avLst>
              <a:gd name="adj1" fmla="val 11453"/>
              <a:gd name="adj2" fmla="val 25000"/>
              <a:gd name="adj3" fmla="val 25000"/>
              <a:gd name="adj4" fmla="val 6497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ltLang="pt-BR" dirty="0">
                <a:solidFill>
                  <a:schemeClr val="bg2">
                    <a:lumMod val="25000"/>
                  </a:schemeClr>
                </a:solidFill>
                <a:latin typeface="Arial Black" panose="020B0A04020102020204" pitchFamily="34" charset="0"/>
                <a:cs typeface="Arial" panose="020B0604020202020204" pitchFamily="34" charset="0"/>
              </a:rPr>
              <a:t>COMENTÁRIOS</a:t>
            </a:r>
            <a:r>
              <a:rPr lang="pt-BR" altLang="pt-BR" dirty="0">
                <a:solidFill>
                  <a:srgbClr val="800080"/>
                </a:solidFill>
                <a:latin typeface="Arial Black" panose="020B0A04020102020204" pitchFamily="34" charset="0"/>
                <a:cs typeface="Arial" panose="020B0604020202020204" pitchFamily="34" charset="0"/>
              </a:rPr>
              <a:t>:</a:t>
            </a:r>
          </a:p>
        </p:txBody>
      </p:sp>
      <p:pic>
        <p:nvPicPr>
          <p:cNvPr id="9" name="Imagem 8">
            <a:extLst>
              <a:ext uri="{FF2B5EF4-FFF2-40B4-BE49-F238E27FC236}">
                <a16:creationId xmlns:a16="http://schemas.microsoft.com/office/drawing/2014/main" id="{0839AB79-9429-EE64-4CAC-6FA68587F84C}"/>
              </a:ext>
            </a:extLst>
          </p:cNvPr>
          <p:cNvPicPr>
            <a:picLocks noChangeAspect="1"/>
          </p:cNvPicPr>
          <p:nvPr/>
        </p:nvPicPr>
        <p:blipFill>
          <a:blip r:embed="rId2"/>
          <a:stretch>
            <a:fillRect/>
          </a:stretch>
        </p:blipFill>
        <p:spPr>
          <a:xfrm>
            <a:off x="8203393" y="3325504"/>
            <a:ext cx="922143" cy="1520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Retângulo 1">
            <a:extLst>
              <a:ext uri="{FF2B5EF4-FFF2-40B4-BE49-F238E27FC236}">
                <a16:creationId xmlns:a16="http://schemas.microsoft.com/office/drawing/2014/main" id="{01497762-785A-871F-41DB-5C7947E04564}"/>
              </a:ext>
            </a:extLst>
          </p:cNvPr>
          <p:cNvSpPr/>
          <p:nvPr/>
        </p:nvSpPr>
        <p:spPr>
          <a:xfrm>
            <a:off x="7725133" y="743021"/>
            <a:ext cx="1364476" cy="369332"/>
          </a:xfrm>
          <a:prstGeom prst="rect">
            <a:avLst/>
          </a:prstGeom>
        </p:spPr>
        <p:txBody>
          <a:bodyPr wrap="none">
            <a:spAutoFit/>
          </a:bodyPr>
          <a:lstStyle/>
          <a:p>
            <a:r>
              <a:rPr lang="pt-BR" dirty="0">
                <a:solidFill>
                  <a:srgbClr val="452643"/>
                </a:solidFill>
                <a:latin typeface="Arial Black" panose="020B0A04020102020204" pitchFamily="34" charset="0"/>
              </a:rPr>
              <a:t>LIÇÃO 06</a:t>
            </a:r>
            <a:endParaRPr lang="pt-BR" dirty="0">
              <a:solidFill>
                <a:srgbClr val="452643"/>
              </a:solidFill>
            </a:endParaRPr>
          </a:p>
        </p:txBody>
      </p:sp>
      <p:sp>
        <p:nvSpPr>
          <p:cNvPr id="3" name="Retângulo 2">
            <a:extLst>
              <a:ext uri="{FF2B5EF4-FFF2-40B4-BE49-F238E27FC236}">
                <a16:creationId xmlns:a16="http://schemas.microsoft.com/office/drawing/2014/main" id="{F06EE3B3-68A1-F48A-CF95-D9896457B52C}"/>
              </a:ext>
            </a:extLst>
          </p:cNvPr>
          <p:cNvSpPr>
            <a:spLocks noChangeArrowheads="1"/>
          </p:cNvSpPr>
          <p:nvPr/>
        </p:nvSpPr>
        <p:spPr bwMode="auto">
          <a:xfrm>
            <a:off x="19946" y="4845704"/>
            <a:ext cx="8639958" cy="27699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pPr>
            <a:r>
              <a:rPr lang="pt-BR" altLang="pt-BR" sz="1200" dirty="0">
                <a:solidFill>
                  <a:schemeClr val="accent6">
                    <a:lumMod val="50000"/>
                  </a:schemeClr>
                </a:solidFill>
                <a:latin typeface="Arial Black" panose="020B0A04020102020204" pitchFamily="34" charset="0"/>
                <a:cs typeface="Arial" panose="020B0604020202020204" pitchFamily="34" charset="0"/>
              </a:rPr>
              <a:t>LEITURAS DA SEMANA: </a:t>
            </a:r>
            <a:r>
              <a:rPr lang="pt-BR" altLang="pt-BR" sz="1200" dirty="0">
                <a:latin typeface="Arial Black" panose="020B0A04020102020204" pitchFamily="34" charset="0"/>
                <a:cs typeface="Arial" panose="020B0604020202020204" pitchFamily="34" charset="0"/>
              </a:rPr>
              <a:t>1Co 12:1-31; 13:1-13; 14:27; </a:t>
            </a:r>
            <a:r>
              <a:rPr lang="pt-BR" altLang="pt-BR" sz="1200" dirty="0" err="1">
                <a:latin typeface="Arial Black" panose="020B0A04020102020204" pitchFamily="34" charset="0"/>
                <a:cs typeface="Arial" panose="020B0604020202020204" pitchFamily="34" charset="0"/>
              </a:rPr>
              <a:t>Ef</a:t>
            </a:r>
            <a:r>
              <a:rPr lang="pt-BR" altLang="pt-BR" sz="1200" dirty="0">
                <a:latin typeface="Arial Black" panose="020B0A04020102020204" pitchFamily="34" charset="0"/>
                <a:cs typeface="Arial" panose="020B0604020202020204" pitchFamily="34" charset="0"/>
              </a:rPr>
              <a:t> 4:11-13; 1Pe 4:8-11; Am 3:7</a:t>
            </a:r>
            <a:endParaRPr lang="pt-BR" altLang="pt-BR" sz="1200" dirty="0">
              <a:solidFill>
                <a:schemeClr val="accent6">
                  <a:lumMod val="50000"/>
                </a:schemeClr>
              </a:solidFill>
              <a:latin typeface="Arial Black" panose="020B0A04020102020204" pitchFamily="34" charset="0"/>
              <a:cs typeface="Arial" panose="020B0604020202020204" pitchFamily="34" charset="0"/>
            </a:endParaRPr>
          </a:p>
        </p:txBody>
      </p:sp>
      <p:pic>
        <p:nvPicPr>
          <p:cNvPr id="4" name="Imagem 3">
            <a:extLst>
              <a:ext uri="{FF2B5EF4-FFF2-40B4-BE49-F238E27FC236}">
                <a16:creationId xmlns:a16="http://schemas.microsoft.com/office/drawing/2014/main" id="{7F1D2FFE-2EFC-A218-9F8A-E0353CBAE623}"/>
              </a:ext>
            </a:extLst>
          </p:cNvPr>
          <p:cNvPicPr>
            <a:picLocks noChangeAspect="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brightnessContrast bright="20000" contrast="20000"/>
                    </a14:imgEffect>
                  </a14:imgLayer>
                </a14:imgProps>
              </a:ext>
            </a:extLst>
          </a:blip>
          <a:stretch>
            <a:fillRect/>
          </a:stretch>
        </p:blipFill>
        <p:spPr>
          <a:xfrm>
            <a:off x="7419702" y="30322"/>
            <a:ext cx="1705834" cy="757870"/>
          </a:xfrm>
          <a:prstGeom prst="rect">
            <a:avLst/>
          </a:prstGeom>
          <a:ln>
            <a:noFill/>
          </a:ln>
          <a:effectLst>
            <a:softEdge rad="112500"/>
          </a:effectLst>
        </p:spPr>
      </p:pic>
    </p:spTree>
    <p:extLst>
      <p:ext uri="{BB962C8B-B14F-4D97-AF65-F5344CB8AC3E}">
        <p14:creationId xmlns:p14="http://schemas.microsoft.com/office/powerpoint/2010/main" val="31149387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bg2">
                <a:lumMod val="90000"/>
              </a:schemeClr>
            </a:gs>
            <a:gs pos="50000">
              <a:schemeClr val="bg1"/>
            </a:gs>
            <a:gs pos="100000">
              <a:schemeClr val="bg1"/>
            </a:gs>
          </a:gsLst>
          <a:lin ang="2700000" scaled="1"/>
        </a:gradFill>
        <a:effectLst/>
      </p:bgPr>
    </p:bg>
    <p:spTree>
      <p:nvGrpSpPr>
        <p:cNvPr id="1" name=""/>
        <p:cNvGrpSpPr/>
        <p:nvPr/>
      </p:nvGrpSpPr>
      <p:grpSpPr>
        <a:xfrm>
          <a:off x="0" y="0"/>
          <a:ext cx="0" cy="0"/>
          <a:chOff x="0" y="0"/>
          <a:chExt cx="0" cy="0"/>
        </a:xfrm>
      </p:grpSpPr>
      <p:sp>
        <p:nvSpPr>
          <p:cNvPr id="10" name="Arredondar Retângulo em um Canto Diagonal 9"/>
          <p:cNvSpPr/>
          <p:nvPr/>
        </p:nvSpPr>
        <p:spPr>
          <a:xfrm>
            <a:off x="64294" y="108239"/>
            <a:ext cx="1489166" cy="444137"/>
          </a:xfrm>
          <a:prstGeom prst="round2DiagRect">
            <a:avLst>
              <a:gd name="adj1" fmla="val 16667"/>
              <a:gd name="adj2" fmla="val 33333"/>
            </a:avLst>
          </a:prstGeom>
          <a:gradFill>
            <a:gsLst>
              <a:gs pos="0">
                <a:srgbClr val="B0B0B0"/>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schemeClr val="bg2">
                    <a:lumMod val="25000"/>
                  </a:schemeClr>
                </a:solidFill>
                <a:latin typeface="Arial Black" panose="020B0A04020102020204" pitchFamily="34" charset="0"/>
              </a:rPr>
              <a:t>Sexta</a:t>
            </a:r>
            <a:endParaRPr lang="pt-BR" dirty="0">
              <a:solidFill>
                <a:schemeClr val="bg2">
                  <a:lumMod val="25000"/>
                </a:schemeClr>
              </a:solidFill>
            </a:endParaRPr>
          </a:p>
        </p:txBody>
      </p:sp>
      <p:sp>
        <p:nvSpPr>
          <p:cNvPr id="14" name="Pentágono 13"/>
          <p:cNvSpPr/>
          <p:nvPr/>
        </p:nvSpPr>
        <p:spPr>
          <a:xfrm>
            <a:off x="1688022" y="69121"/>
            <a:ext cx="5597118" cy="566825"/>
          </a:xfrm>
          <a:prstGeom prst="homePlate">
            <a:avLst>
              <a:gd name="adj" fmla="val 22345"/>
            </a:avLst>
          </a:prstGeom>
          <a:gradFill>
            <a:gsLst>
              <a:gs pos="0">
                <a:srgbClr val="B0B0B0"/>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b="1" dirty="0">
                <a:solidFill>
                  <a:schemeClr val="tx1"/>
                </a:solidFill>
                <a:latin typeface="Arial Black" panose="020B0A04020102020204" pitchFamily="34" charset="0"/>
              </a:rPr>
              <a:t>Estudo adicional</a:t>
            </a:r>
          </a:p>
        </p:txBody>
      </p:sp>
      <p:sp>
        <p:nvSpPr>
          <p:cNvPr id="16" name="CaixaDeTexto 15">
            <a:extLst>
              <a:ext uri="{FF2B5EF4-FFF2-40B4-BE49-F238E27FC236}">
                <a16:creationId xmlns:a16="http://schemas.microsoft.com/office/drawing/2014/main" id="{28D68641-D640-4BD7-9D5B-B3803DCCF9B3}"/>
              </a:ext>
            </a:extLst>
          </p:cNvPr>
          <p:cNvSpPr txBox="1">
            <a:spLocks noChangeArrowheads="1"/>
          </p:cNvSpPr>
          <p:nvPr/>
        </p:nvSpPr>
        <p:spPr bwMode="auto">
          <a:xfrm>
            <a:off x="22989" y="1178293"/>
            <a:ext cx="8180404" cy="2631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None/>
            </a:pPr>
            <a:r>
              <a:rPr lang="pt-BR" altLang="pt-BR" sz="1500" dirty="0">
                <a:solidFill>
                  <a:srgbClr val="01354D"/>
                </a:solidFill>
                <a:latin typeface="Arial Black" panose="020B0A04020102020204" pitchFamily="34" charset="0"/>
                <a:cs typeface="Arial" panose="020B0604020202020204" pitchFamily="34" charset="0"/>
              </a:rPr>
              <a:t>1. Por que o dom de profecia é mais importante do que o dom de línguas quando não há interpretação? Se necessário, releia 1 Coríntios 14 para recapitular os argumentos de Paulo.</a:t>
            </a:r>
          </a:p>
          <a:p>
            <a:pPr algn="just">
              <a:lnSpc>
                <a:spcPct val="100000"/>
              </a:lnSpc>
              <a:spcBef>
                <a:spcPct val="0"/>
              </a:spcBef>
              <a:buNone/>
            </a:pPr>
            <a:endParaRPr lang="pt-BR" altLang="pt-BR" sz="1500" dirty="0">
              <a:solidFill>
                <a:srgbClr val="01354D"/>
              </a:solidFill>
              <a:latin typeface="Arial Black" panose="020B0A04020102020204" pitchFamily="34" charset="0"/>
              <a:cs typeface="Arial" panose="020B0604020202020204" pitchFamily="34" charset="0"/>
            </a:endParaRPr>
          </a:p>
          <a:p>
            <a:pPr algn="just">
              <a:lnSpc>
                <a:spcPct val="100000"/>
              </a:lnSpc>
              <a:spcBef>
                <a:spcPct val="0"/>
              </a:spcBef>
              <a:buNone/>
            </a:pPr>
            <a:r>
              <a:rPr lang="pt-BR" altLang="pt-BR" sz="1500" dirty="0">
                <a:solidFill>
                  <a:srgbClr val="01354D"/>
                </a:solidFill>
                <a:latin typeface="Arial Black" panose="020B0A04020102020204" pitchFamily="34" charset="0"/>
                <a:cs typeface="Arial" panose="020B0604020202020204" pitchFamily="34" charset="0"/>
              </a:rPr>
              <a:t>2. Em classe, conversem sobre Ellen White e por que, como igreja, cremos que ela recebeu o dom de profecia. Que grandes bênçãos esse dom traz à igreja? Quais são os desafios para saber usá-lo da melhor maneira?</a:t>
            </a:r>
          </a:p>
          <a:p>
            <a:pPr algn="just">
              <a:lnSpc>
                <a:spcPct val="100000"/>
              </a:lnSpc>
              <a:spcBef>
                <a:spcPct val="0"/>
              </a:spcBef>
              <a:buNone/>
            </a:pPr>
            <a:endParaRPr lang="pt-BR" altLang="pt-BR" sz="1500" dirty="0">
              <a:solidFill>
                <a:srgbClr val="01354D"/>
              </a:solidFill>
              <a:latin typeface="Arial Black" panose="020B0A04020102020204" pitchFamily="34" charset="0"/>
              <a:cs typeface="Arial" panose="020B0604020202020204" pitchFamily="34" charset="0"/>
            </a:endParaRPr>
          </a:p>
          <a:p>
            <a:pPr algn="just">
              <a:lnSpc>
                <a:spcPct val="100000"/>
              </a:lnSpc>
              <a:spcBef>
                <a:spcPct val="0"/>
              </a:spcBef>
              <a:buNone/>
            </a:pPr>
            <a:r>
              <a:rPr lang="pt-BR" altLang="pt-BR" sz="1500" dirty="0">
                <a:solidFill>
                  <a:srgbClr val="01354D"/>
                </a:solidFill>
                <a:latin typeface="Arial Black" panose="020B0A04020102020204" pitchFamily="34" charset="0"/>
                <a:cs typeface="Arial" panose="020B0604020202020204" pitchFamily="34" charset="0"/>
              </a:rPr>
              <a:t>3. Por mais importante que seja o amor, por que ele não pode ser o </a:t>
            </a:r>
            <a:r>
              <a:rPr lang="pt-BR" altLang="pt-BR" sz="1500">
                <a:solidFill>
                  <a:srgbClr val="01354D"/>
                </a:solidFill>
                <a:latin typeface="Arial Black" panose="020B0A04020102020204" pitchFamily="34" charset="0"/>
                <a:cs typeface="Arial" panose="020B0604020202020204" pitchFamily="34" charset="0"/>
              </a:rPr>
              <a:t>único critério para </a:t>
            </a:r>
            <a:r>
              <a:rPr lang="pt-BR" altLang="pt-BR" sz="1500" dirty="0">
                <a:solidFill>
                  <a:srgbClr val="01354D"/>
                </a:solidFill>
                <a:latin typeface="Arial Black" panose="020B0A04020102020204" pitchFamily="34" charset="0"/>
                <a:cs typeface="Arial" panose="020B0604020202020204" pitchFamily="34" charset="0"/>
              </a:rPr>
              <a:t>discernir se alguém está falando a verdade e merece ser ouvido?</a:t>
            </a:r>
          </a:p>
        </p:txBody>
      </p:sp>
      <p:sp>
        <p:nvSpPr>
          <p:cNvPr id="22" name="Texto Explicativo: Seta para Baixo 21">
            <a:extLst>
              <a:ext uri="{FF2B5EF4-FFF2-40B4-BE49-F238E27FC236}">
                <a16:creationId xmlns:a16="http://schemas.microsoft.com/office/drawing/2014/main" id="{27F11C40-92CA-4A98-A472-02A20A1065D7}"/>
              </a:ext>
            </a:extLst>
          </p:cNvPr>
          <p:cNvSpPr/>
          <p:nvPr/>
        </p:nvSpPr>
        <p:spPr>
          <a:xfrm>
            <a:off x="73026" y="717939"/>
            <a:ext cx="7075032" cy="532868"/>
          </a:xfrm>
          <a:prstGeom prst="downArrowCallout">
            <a:avLst>
              <a:gd name="adj1" fmla="val 11453"/>
              <a:gd name="adj2" fmla="val 25000"/>
              <a:gd name="adj3" fmla="val 25000"/>
              <a:gd name="adj4" fmla="val 64977"/>
            </a:avLst>
          </a:prstGeom>
          <a:gradFill flip="none" rotWithShape="1">
            <a:gsLst>
              <a:gs pos="0">
                <a:schemeClr val="accent2">
                  <a:lumMod val="75000"/>
                </a:schemeClr>
              </a:gs>
              <a:gs pos="50000">
                <a:schemeClr val="bg2"/>
              </a:gs>
              <a:gs pos="100000">
                <a:schemeClr val="accent2">
                  <a:lumMod val="40000"/>
                  <a:lumOff val="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ltLang="pt-BR" dirty="0">
                <a:solidFill>
                  <a:schemeClr val="bg2">
                    <a:lumMod val="25000"/>
                  </a:schemeClr>
                </a:solidFill>
                <a:latin typeface="Arial Black" panose="020B0A04020102020204" pitchFamily="34" charset="0"/>
                <a:cs typeface="Arial" panose="020B0604020202020204" pitchFamily="34" charset="0"/>
              </a:rPr>
              <a:t>PERGUNTAS:</a:t>
            </a:r>
          </a:p>
        </p:txBody>
      </p:sp>
      <p:pic>
        <p:nvPicPr>
          <p:cNvPr id="9" name="Imagem 8">
            <a:extLst>
              <a:ext uri="{FF2B5EF4-FFF2-40B4-BE49-F238E27FC236}">
                <a16:creationId xmlns:a16="http://schemas.microsoft.com/office/drawing/2014/main" id="{02B42883-4E09-7C05-A73A-456A105E7B1C}"/>
              </a:ext>
            </a:extLst>
          </p:cNvPr>
          <p:cNvPicPr>
            <a:picLocks noChangeAspect="1"/>
          </p:cNvPicPr>
          <p:nvPr/>
        </p:nvPicPr>
        <p:blipFill>
          <a:blip r:embed="rId2"/>
          <a:stretch>
            <a:fillRect/>
          </a:stretch>
        </p:blipFill>
        <p:spPr>
          <a:xfrm>
            <a:off x="8203393" y="3325504"/>
            <a:ext cx="922143" cy="1520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Retângulo 1">
            <a:extLst>
              <a:ext uri="{FF2B5EF4-FFF2-40B4-BE49-F238E27FC236}">
                <a16:creationId xmlns:a16="http://schemas.microsoft.com/office/drawing/2014/main" id="{2058D8C5-C13F-55DF-D730-01240175954E}"/>
              </a:ext>
            </a:extLst>
          </p:cNvPr>
          <p:cNvSpPr/>
          <p:nvPr/>
        </p:nvSpPr>
        <p:spPr>
          <a:xfrm>
            <a:off x="7725133" y="743021"/>
            <a:ext cx="1364476" cy="369332"/>
          </a:xfrm>
          <a:prstGeom prst="rect">
            <a:avLst/>
          </a:prstGeom>
        </p:spPr>
        <p:txBody>
          <a:bodyPr wrap="none">
            <a:spAutoFit/>
          </a:bodyPr>
          <a:lstStyle/>
          <a:p>
            <a:r>
              <a:rPr lang="pt-BR" dirty="0">
                <a:solidFill>
                  <a:srgbClr val="452643"/>
                </a:solidFill>
                <a:latin typeface="Arial Black" panose="020B0A04020102020204" pitchFamily="34" charset="0"/>
              </a:rPr>
              <a:t>LIÇÃO 06</a:t>
            </a:r>
            <a:endParaRPr lang="pt-BR" dirty="0">
              <a:solidFill>
                <a:srgbClr val="452643"/>
              </a:solidFill>
            </a:endParaRPr>
          </a:p>
        </p:txBody>
      </p:sp>
      <p:sp>
        <p:nvSpPr>
          <p:cNvPr id="3" name="Retângulo 2">
            <a:extLst>
              <a:ext uri="{FF2B5EF4-FFF2-40B4-BE49-F238E27FC236}">
                <a16:creationId xmlns:a16="http://schemas.microsoft.com/office/drawing/2014/main" id="{9C55D56E-3879-B160-2CDA-9F7950229A65}"/>
              </a:ext>
            </a:extLst>
          </p:cNvPr>
          <p:cNvSpPr>
            <a:spLocks noChangeArrowheads="1"/>
          </p:cNvSpPr>
          <p:nvPr/>
        </p:nvSpPr>
        <p:spPr bwMode="auto">
          <a:xfrm>
            <a:off x="19946" y="4845704"/>
            <a:ext cx="8639958" cy="27699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pPr>
            <a:r>
              <a:rPr lang="pt-BR" altLang="pt-BR" sz="1200" dirty="0">
                <a:solidFill>
                  <a:schemeClr val="accent6">
                    <a:lumMod val="50000"/>
                  </a:schemeClr>
                </a:solidFill>
                <a:latin typeface="Arial Black" panose="020B0A04020102020204" pitchFamily="34" charset="0"/>
                <a:cs typeface="Arial" panose="020B0604020202020204" pitchFamily="34" charset="0"/>
              </a:rPr>
              <a:t>LEITURAS DA SEMANA: </a:t>
            </a:r>
            <a:r>
              <a:rPr lang="pt-BR" altLang="pt-BR" sz="1200" dirty="0">
                <a:latin typeface="Arial Black" panose="020B0A04020102020204" pitchFamily="34" charset="0"/>
                <a:cs typeface="Arial" panose="020B0604020202020204" pitchFamily="34" charset="0"/>
              </a:rPr>
              <a:t>1Co 12:1-31; 13:1-13; 14:27; </a:t>
            </a:r>
            <a:r>
              <a:rPr lang="pt-BR" altLang="pt-BR" sz="1200" dirty="0" err="1">
                <a:latin typeface="Arial Black" panose="020B0A04020102020204" pitchFamily="34" charset="0"/>
                <a:cs typeface="Arial" panose="020B0604020202020204" pitchFamily="34" charset="0"/>
              </a:rPr>
              <a:t>Ef</a:t>
            </a:r>
            <a:r>
              <a:rPr lang="pt-BR" altLang="pt-BR" sz="1200" dirty="0">
                <a:latin typeface="Arial Black" panose="020B0A04020102020204" pitchFamily="34" charset="0"/>
                <a:cs typeface="Arial" panose="020B0604020202020204" pitchFamily="34" charset="0"/>
              </a:rPr>
              <a:t> 4:11-13; 1Pe 4:8-11; Am 3:7</a:t>
            </a:r>
            <a:endParaRPr lang="pt-BR" altLang="pt-BR" sz="1200" dirty="0">
              <a:solidFill>
                <a:schemeClr val="accent6">
                  <a:lumMod val="50000"/>
                </a:schemeClr>
              </a:solidFill>
              <a:latin typeface="Arial Black" panose="020B0A04020102020204" pitchFamily="34" charset="0"/>
              <a:cs typeface="Arial" panose="020B0604020202020204" pitchFamily="34" charset="0"/>
            </a:endParaRPr>
          </a:p>
        </p:txBody>
      </p:sp>
      <p:pic>
        <p:nvPicPr>
          <p:cNvPr id="4" name="Imagem 3">
            <a:extLst>
              <a:ext uri="{FF2B5EF4-FFF2-40B4-BE49-F238E27FC236}">
                <a16:creationId xmlns:a16="http://schemas.microsoft.com/office/drawing/2014/main" id="{CF6F1AAE-89F5-E3C2-4838-84C9759BD4A2}"/>
              </a:ext>
            </a:extLst>
          </p:cNvPr>
          <p:cNvPicPr>
            <a:picLocks noChangeAspect="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brightnessContrast bright="20000" contrast="20000"/>
                    </a14:imgEffect>
                  </a14:imgLayer>
                </a14:imgProps>
              </a:ext>
            </a:extLst>
          </a:blip>
          <a:stretch>
            <a:fillRect/>
          </a:stretch>
        </p:blipFill>
        <p:spPr>
          <a:xfrm>
            <a:off x="7419702" y="30322"/>
            <a:ext cx="1705834" cy="757870"/>
          </a:xfrm>
          <a:prstGeom prst="rect">
            <a:avLst/>
          </a:prstGeom>
          <a:ln>
            <a:noFill/>
          </a:ln>
          <a:effectLst>
            <a:softEdge rad="112500"/>
          </a:effectLst>
        </p:spPr>
      </p:pic>
    </p:spTree>
    <p:extLst>
      <p:ext uri="{BB962C8B-B14F-4D97-AF65-F5344CB8AC3E}">
        <p14:creationId xmlns:p14="http://schemas.microsoft.com/office/powerpoint/2010/main" val="28570064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85000"/>
              </a:schemeClr>
            </a:gs>
            <a:gs pos="50000">
              <a:schemeClr val="bg1"/>
            </a:gs>
            <a:gs pos="100000">
              <a:schemeClr val="bg1"/>
            </a:gs>
          </a:gsLst>
          <a:lin ang="2700000" scaled="1"/>
        </a:gradFill>
        <a:effectLst/>
      </p:bgPr>
    </p:bg>
    <p:spTree>
      <p:nvGrpSpPr>
        <p:cNvPr id="1" name=""/>
        <p:cNvGrpSpPr/>
        <p:nvPr/>
      </p:nvGrpSpPr>
      <p:grpSpPr>
        <a:xfrm>
          <a:off x="0" y="0"/>
          <a:ext cx="0" cy="0"/>
          <a:chOff x="0" y="0"/>
          <a:chExt cx="0" cy="0"/>
        </a:xfrm>
      </p:grpSpPr>
      <p:sp>
        <p:nvSpPr>
          <p:cNvPr id="8" name="CaixaDeTexto 10"/>
          <p:cNvSpPr txBox="1">
            <a:spLocks noChangeArrowheads="1"/>
          </p:cNvSpPr>
          <p:nvPr/>
        </p:nvSpPr>
        <p:spPr bwMode="auto">
          <a:xfrm>
            <a:off x="63380" y="1019579"/>
            <a:ext cx="8175940" cy="3647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None/>
            </a:pPr>
            <a:r>
              <a:rPr lang="pt-BR" altLang="pt-BR" sz="1650" dirty="0">
                <a:latin typeface="Arial Black" panose="020B0A04020102020204" pitchFamily="34" charset="0"/>
                <a:cs typeface="Arial" panose="020B0604020202020204" pitchFamily="34" charset="0"/>
              </a:rPr>
              <a:t>Nesta semana, examinaremos 1 Coríntios 12 a 14 e seu ensino sobre os dons espirituais. Essa seção faz parte de uma unidade um pouco mais ampla da carta, em que Paulo trata da conduta cristã em ambientes religiosos (1Co 11-14). Sua preocupação principal era a desordem nas reuniões. A resposta de Paulo é que a igreja é um corpo cujas partes têm funções diferentes, todas contribuindo para a "edificação do corpo de Cristo" (</a:t>
            </a:r>
            <a:r>
              <a:rPr lang="pt-BR" altLang="pt-BR" sz="1650" dirty="0" err="1">
                <a:latin typeface="Arial Black" panose="020B0A04020102020204" pitchFamily="34" charset="0"/>
                <a:cs typeface="Arial" panose="020B0604020202020204" pitchFamily="34" charset="0"/>
              </a:rPr>
              <a:t>Ef</a:t>
            </a:r>
            <a:r>
              <a:rPr lang="pt-BR" altLang="pt-BR" sz="1650" dirty="0">
                <a:latin typeface="Arial Black" panose="020B0A04020102020204" pitchFamily="34" charset="0"/>
                <a:cs typeface="Arial" panose="020B0604020202020204" pitchFamily="34" charset="0"/>
              </a:rPr>
              <a:t> 4:12). Em resumo, Deus concedeu</a:t>
            </a:r>
          </a:p>
          <a:p>
            <a:pPr algn="just">
              <a:lnSpc>
                <a:spcPct val="100000"/>
              </a:lnSpc>
              <a:spcBef>
                <a:spcPct val="0"/>
              </a:spcBef>
              <a:buNone/>
            </a:pPr>
            <a:r>
              <a:rPr lang="pt-BR" altLang="pt-BR" sz="1650" dirty="0">
                <a:latin typeface="Arial Black" panose="020B0A04020102020204" pitchFamily="34" charset="0"/>
                <a:cs typeface="Arial" panose="020B0604020202020204" pitchFamily="34" charset="0"/>
              </a:rPr>
              <a:t>à igreja dons espirituais para promover unidade por meio da diversidade. Sem dúvida, Paulo ainda tinha em mente o problema das divisões abordado nos quatro capítulos iniciais de 1 Coríntios, nos quais a solução para o desentendimento entre os membros é a unidade em Cristo. Agora, ele desenvolve essa ideia explicando o papel dos dons espirituais. Segundo Paulo, somente a unidade em Cristo e no Espírito Santo evita divisões.</a:t>
            </a:r>
          </a:p>
        </p:txBody>
      </p:sp>
      <p:sp>
        <p:nvSpPr>
          <p:cNvPr id="10" name="Arredondar Retângulo em um Canto Diagonal 9"/>
          <p:cNvSpPr/>
          <p:nvPr/>
        </p:nvSpPr>
        <p:spPr>
          <a:xfrm>
            <a:off x="64294" y="220380"/>
            <a:ext cx="1489166" cy="444137"/>
          </a:xfrm>
          <a:prstGeom prst="round2DiagRect">
            <a:avLst>
              <a:gd name="adj1" fmla="val 16667"/>
              <a:gd name="adj2" fmla="val 33333"/>
            </a:avLst>
          </a:prstGeom>
          <a:gradFill>
            <a:gsLst>
              <a:gs pos="0">
                <a:srgbClr val="D0E2D3"/>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schemeClr val="bg2">
                    <a:lumMod val="25000"/>
                  </a:schemeClr>
                </a:solidFill>
                <a:latin typeface="Arial Black" panose="020B0A04020102020204" pitchFamily="34" charset="0"/>
              </a:rPr>
              <a:t>Sábado</a:t>
            </a:r>
            <a:endParaRPr lang="pt-BR" dirty="0">
              <a:solidFill>
                <a:schemeClr val="bg2">
                  <a:lumMod val="25000"/>
                </a:schemeClr>
              </a:solidFill>
            </a:endParaRPr>
          </a:p>
        </p:txBody>
      </p:sp>
      <p:sp>
        <p:nvSpPr>
          <p:cNvPr id="11" name="Retângulo 10"/>
          <p:cNvSpPr/>
          <p:nvPr/>
        </p:nvSpPr>
        <p:spPr>
          <a:xfrm>
            <a:off x="7725133" y="743021"/>
            <a:ext cx="1364476" cy="369332"/>
          </a:xfrm>
          <a:prstGeom prst="rect">
            <a:avLst/>
          </a:prstGeom>
        </p:spPr>
        <p:txBody>
          <a:bodyPr wrap="none">
            <a:spAutoFit/>
          </a:bodyPr>
          <a:lstStyle/>
          <a:p>
            <a:r>
              <a:rPr lang="pt-BR" dirty="0">
                <a:solidFill>
                  <a:srgbClr val="452643"/>
                </a:solidFill>
                <a:latin typeface="Arial Black" panose="020B0A04020102020204" pitchFamily="34" charset="0"/>
              </a:rPr>
              <a:t>LIÇÃO 06</a:t>
            </a:r>
            <a:endParaRPr lang="pt-BR" dirty="0">
              <a:solidFill>
                <a:srgbClr val="452643"/>
              </a:solidFill>
            </a:endParaRPr>
          </a:p>
        </p:txBody>
      </p:sp>
      <p:sp>
        <p:nvSpPr>
          <p:cNvPr id="14" name="Pentágono 13"/>
          <p:cNvSpPr/>
          <p:nvPr/>
        </p:nvSpPr>
        <p:spPr>
          <a:xfrm>
            <a:off x="1688022" y="172635"/>
            <a:ext cx="5597118" cy="566825"/>
          </a:xfrm>
          <a:prstGeom prst="homePlate">
            <a:avLst>
              <a:gd name="adj" fmla="val 22345"/>
            </a:avLst>
          </a:prstGeom>
          <a:gradFill>
            <a:gsLst>
              <a:gs pos="0">
                <a:srgbClr val="D0E2D3"/>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schemeClr val="tx1"/>
                </a:solidFill>
                <a:latin typeface="Arial Black" panose="020B0A04020102020204" pitchFamily="34" charset="0"/>
              </a:rPr>
              <a:t>INTRODUÇÃO</a:t>
            </a:r>
            <a:endParaRPr lang="pt-BR" dirty="0">
              <a:solidFill>
                <a:schemeClr val="tx1"/>
              </a:solidFill>
            </a:endParaRPr>
          </a:p>
        </p:txBody>
      </p:sp>
      <p:sp>
        <p:nvSpPr>
          <p:cNvPr id="18" name="Retângulo 17"/>
          <p:cNvSpPr>
            <a:spLocks noChangeArrowheads="1"/>
          </p:cNvSpPr>
          <p:nvPr/>
        </p:nvSpPr>
        <p:spPr bwMode="auto">
          <a:xfrm>
            <a:off x="19946" y="4845704"/>
            <a:ext cx="8639958" cy="27699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pPr>
            <a:r>
              <a:rPr lang="pt-BR" altLang="pt-BR" sz="1200" dirty="0">
                <a:solidFill>
                  <a:schemeClr val="accent6">
                    <a:lumMod val="50000"/>
                  </a:schemeClr>
                </a:solidFill>
                <a:latin typeface="Arial Black" panose="020B0A04020102020204" pitchFamily="34" charset="0"/>
                <a:cs typeface="Arial" panose="020B0604020202020204" pitchFamily="34" charset="0"/>
              </a:rPr>
              <a:t>LEITURAS DA SEMANA: </a:t>
            </a:r>
            <a:r>
              <a:rPr lang="pt-BR" altLang="pt-BR" sz="1200" dirty="0">
                <a:latin typeface="Arial Black" panose="020B0A04020102020204" pitchFamily="34" charset="0"/>
                <a:cs typeface="Arial" panose="020B0604020202020204" pitchFamily="34" charset="0"/>
              </a:rPr>
              <a:t>1Co 12:1-31; 13:1-13; 14:27; </a:t>
            </a:r>
            <a:r>
              <a:rPr lang="pt-BR" altLang="pt-BR" sz="1200" dirty="0" err="1">
                <a:latin typeface="Arial Black" panose="020B0A04020102020204" pitchFamily="34" charset="0"/>
                <a:cs typeface="Arial" panose="020B0604020202020204" pitchFamily="34" charset="0"/>
              </a:rPr>
              <a:t>Ef</a:t>
            </a:r>
            <a:r>
              <a:rPr lang="pt-BR" altLang="pt-BR" sz="1200" dirty="0">
                <a:latin typeface="Arial Black" panose="020B0A04020102020204" pitchFamily="34" charset="0"/>
                <a:cs typeface="Arial" panose="020B0604020202020204" pitchFamily="34" charset="0"/>
              </a:rPr>
              <a:t> 4:11-13; 1Pe 4:8-11; Am 3:7</a:t>
            </a:r>
            <a:endParaRPr lang="pt-BR" altLang="pt-BR" sz="1200" dirty="0">
              <a:solidFill>
                <a:schemeClr val="accent6">
                  <a:lumMod val="50000"/>
                </a:schemeClr>
              </a:solidFill>
              <a:latin typeface="Arial Black" panose="020B0A04020102020204" pitchFamily="34" charset="0"/>
              <a:cs typeface="Arial" panose="020B0604020202020204" pitchFamily="34" charset="0"/>
            </a:endParaRPr>
          </a:p>
        </p:txBody>
      </p:sp>
      <p:pic>
        <p:nvPicPr>
          <p:cNvPr id="5" name="Imagem 4">
            <a:extLst>
              <a:ext uri="{FF2B5EF4-FFF2-40B4-BE49-F238E27FC236}">
                <a16:creationId xmlns:a16="http://schemas.microsoft.com/office/drawing/2014/main" id="{ECE19AA9-FBCA-DD15-FA28-792ACEF955F0}"/>
              </a:ext>
            </a:extLst>
          </p:cNvPr>
          <p:cNvPicPr>
            <a:picLocks noChangeAspect="1"/>
          </p:cNvPicPr>
          <p:nvPr/>
        </p:nvPicPr>
        <p:blipFill>
          <a:blip r:embed="rId3"/>
          <a:stretch>
            <a:fillRect/>
          </a:stretch>
        </p:blipFill>
        <p:spPr>
          <a:xfrm>
            <a:off x="8203393" y="3325504"/>
            <a:ext cx="922143" cy="1520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 name="Imagem 1">
            <a:extLst>
              <a:ext uri="{FF2B5EF4-FFF2-40B4-BE49-F238E27FC236}">
                <a16:creationId xmlns:a16="http://schemas.microsoft.com/office/drawing/2014/main" id="{0670511F-4302-F87D-B726-9F1099BF2303}"/>
              </a:ext>
            </a:extLst>
          </p:cNvPr>
          <p:cNvPicPr>
            <a:picLocks noChangeAspect="1"/>
          </p:cNvPicPr>
          <p:nvPr/>
        </p:nvPicPr>
        <p:blipFill>
          <a:blip r:embed="rId4">
            <a:duotone>
              <a:schemeClr val="accent2">
                <a:shade val="45000"/>
                <a:satMod val="135000"/>
              </a:schemeClr>
              <a:prstClr val="white"/>
            </a:duotone>
            <a:extLst>
              <a:ext uri="{BEBA8EAE-BF5A-486C-A8C5-ECC9F3942E4B}">
                <a14:imgProps xmlns:a14="http://schemas.microsoft.com/office/drawing/2010/main">
                  <a14:imgLayer r:embed="rId5">
                    <a14:imgEffect>
                      <a14:brightnessContrast bright="20000" contrast="20000"/>
                    </a14:imgEffect>
                  </a14:imgLayer>
                </a14:imgProps>
              </a:ext>
            </a:extLst>
          </a:blip>
          <a:stretch>
            <a:fillRect/>
          </a:stretch>
        </p:blipFill>
        <p:spPr>
          <a:xfrm>
            <a:off x="7419702" y="30322"/>
            <a:ext cx="1705834" cy="757870"/>
          </a:xfrm>
          <a:prstGeom prst="rect">
            <a:avLst/>
          </a:prstGeom>
          <a:ln>
            <a:noFill/>
          </a:ln>
          <a:effectLst>
            <a:softEdge rad="112500"/>
          </a:effectLst>
        </p:spPr>
      </p:pic>
    </p:spTree>
    <p:extLst>
      <p:ext uri="{BB962C8B-B14F-4D97-AF65-F5344CB8AC3E}">
        <p14:creationId xmlns:p14="http://schemas.microsoft.com/office/powerpoint/2010/main" val="21034435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00FFFF"/>
            </a:gs>
            <a:gs pos="50000">
              <a:schemeClr val="bg1"/>
            </a:gs>
            <a:gs pos="100000">
              <a:schemeClr val="bg1"/>
            </a:gs>
          </a:gsLst>
          <a:lin ang="2700000" scaled="1"/>
        </a:gradFill>
        <a:effectLst/>
      </p:bgPr>
    </p:bg>
    <p:spTree>
      <p:nvGrpSpPr>
        <p:cNvPr id="1" name=""/>
        <p:cNvGrpSpPr/>
        <p:nvPr/>
      </p:nvGrpSpPr>
      <p:grpSpPr>
        <a:xfrm>
          <a:off x="0" y="0"/>
          <a:ext cx="0" cy="0"/>
          <a:chOff x="0" y="0"/>
          <a:chExt cx="0" cy="0"/>
        </a:xfrm>
      </p:grpSpPr>
      <p:sp>
        <p:nvSpPr>
          <p:cNvPr id="10" name="Arredondar Retângulo em um Canto Diagonal 9"/>
          <p:cNvSpPr/>
          <p:nvPr/>
        </p:nvSpPr>
        <p:spPr>
          <a:xfrm>
            <a:off x="64294" y="159995"/>
            <a:ext cx="1489166" cy="444137"/>
          </a:xfrm>
          <a:prstGeom prst="round2DiagRect">
            <a:avLst>
              <a:gd name="adj1" fmla="val 16667"/>
              <a:gd name="adj2" fmla="val 33333"/>
            </a:avLst>
          </a:prstGeom>
          <a:gradFill>
            <a:gsLst>
              <a:gs pos="0">
                <a:srgbClr val="B3F1FF"/>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srgbClr val="002060"/>
                </a:solidFill>
                <a:latin typeface="Arial Black" panose="020B0A04020102020204" pitchFamily="34" charset="0"/>
              </a:rPr>
              <a:t>Domingo</a:t>
            </a:r>
            <a:endParaRPr lang="pt-BR" dirty="0">
              <a:solidFill>
                <a:srgbClr val="002060"/>
              </a:solidFill>
            </a:endParaRPr>
          </a:p>
        </p:txBody>
      </p:sp>
      <p:sp>
        <p:nvSpPr>
          <p:cNvPr id="14" name="Pentágono 13"/>
          <p:cNvSpPr/>
          <p:nvPr/>
        </p:nvSpPr>
        <p:spPr>
          <a:xfrm>
            <a:off x="1688022" y="103625"/>
            <a:ext cx="5597118" cy="566825"/>
          </a:xfrm>
          <a:prstGeom prst="homePlate">
            <a:avLst>
              <a:gd name="adj" fmla="val 22345"/>
            </a:avLst>
          </a:prstGeom>
          <a:gradFill>
            <a:gsLst>
              <a:gs pos="0">
                <a:srgbClr val="B3F1FF"/>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b="1" dirty="0">
                <a:solidFill>
                  <a:schemeClr val="tx1"/>
                </a:solidFill>
                <a:latin typeface="Arial Black" panose="020B0A04020102020204" pitchFamily="34" charset="0"/>
              </a:rPr>
              <a:t>Diversidade de dons</a:t>
            </a:r>
            <a:endParaRPr lang="pt-BR" sz="2000" dirty="0">
              <a:solidFill>
                <a:schemeClr val="tx1"/>
              </a:solidFill>
            </a:endParaRPr>
          </a:p>
        </p:txBody>
      </p:sp>
      <p:sp>
        <p:nvSpPr>
          <p:cNvPr id="13" name="CaixaDeTexto 15"/>
          <p:cNvSpPr txBox="1">
            <a:spLocks noChangeArrowheads="1"/>
          </p:cNvSpPr>
          <p:nvPr/>
        </p:nvSpPr>
        <p:spPr bwMode="auto">
          <a:xfrm>
            <a:off x="33430" y="1268189"/>
            <a:ext cx="8244542" cy="3554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None/>
            </a:pPr>
            <a:r>
              <a:rPr lang="pt-BR" altLang="pt-BR" sz="1500" dirty="0">
                <a:solidFill>
                  <a:srgbClr val="C00000"/>
                </a:solidFill>
                <a:latin typeface="Arial Black" panose="020B0A04020102020204" pitchFamily="34" charset="0"/>
                <a:cs typeface="Arial" panose="020B0604020202020204" pitchFamily="34" charset="0"/>
              </a:rPr>
              <a:t>1. Leia 1 Coríntios 12:1-6. Qual é a ênfase dessa passagem?</a:t>
            </a: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r>
              <a:rPr lang="pt-BR" altLang="pt-BR" sz="1500" dirty="0">
                <a:solidFill>
                  <a:srgbClr val="000099"/>
                </a:solidFill>
                <a:latin typeface="Arial Black" panose="020B0A04020102020204" pitchFamily="34" charset="0"/>
                <a:cs typeface="Arial" panose="020B0604020202020204" pitchFamily="34" charset="0"/>
              </a:rPr>
              <a:t>Perceba novamente a ênfase de Paulo na unidade. Por que ela é tão importante para a igreja?</a:t>
            </a:r>
          </a:p>
        </p:txBody>
      </p:sp>
      <p:sp>
        <p:nvSpPr>
          <p:cNvPr id="15" name="Texto Explicativo: Seta para Baixo 14">
            <a:extLst>
              <a:ext uri="{FF2B5EF4-FFF2-40B4-BE49-F238E27FC236}">
                <a16:creationId xmlns:a16="http://schemas.microsoft.com/office/drawing/2014/main" id="{9EF323A3-E3B5-474A-8077-D78C396E1C05}"/>
              </a:ext>
            </a:extLst>
          </p:cNvPr>
          <p:cNvSpPr/>
          <p:nvPr/>
        </p:nvSpPr>
        <p:spPr>
          <a:xfrm>
            <a:off x="73026" y="717939"/>
            <a:ext cx="7075032" cy="532868"/>
          </a:xfrm>
          <a:prstGeom prst="downArrowCallout">
            <a:avLst>
              <a:gd name="adj1" fmla="val 11453"/>
              <a:gd name="adj2" fmla="val 25000"/>
              <a:gd name="adj3" fmla="val 25000"/>
              <a:gd name="adj4" fmla="val 64977"/>
            </a:avLst>
          </a:prstGeom>
          <a:gradFill flip="none" rotWithShape="1">
            <a:gsLst>
              <a:gs pos="0">
                <a:schemeClr val="accent2">
                  <a:lumMod val="75000"/>
                </a:schemeClr>
              </a:gs>
              <a:gs pos="50000">
                <a:schemeClr val="bg2"/>
              </a:gs>
              <a:gs pos="100000">
                <a:schemeClr val="accent2">
                  <a:lumMod val="40000"/>
                  <a:lumOff val="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ltLang="pt-BR" dirty="0">
                <a:solidFill>
                  <a:schemeClr val="bg2">
                    <a:lumMod val="25000"/>
                  </a:schemeClr>
                </a:solidFill>
                <a:latin typeface="Arial Black" panose="020B0A04020102020204" pitchFamily="34" charset="0"/>
                <a:cs typeface="Arial" panose="020B0604020202020204" pitchFamily="34" charset="0"/>
              </a:rPr>
              <a:t>PERGUNTAS:</a:t>
            </a:r>
          </a:p>
        </p:txBody>
      </p:sp>
      <p:pic>
        <p:nvPicPr>
          <p:cNvPr id="9" name="Imagem 8">
            <a:extLst>
              <a:ext uri="{FF2B5EF4-FFF2-40B4-BE49-F238E27FC236}">
                <a16:creationId xmlns:a16="http://schemas.microsoft.com/office/drawing/2014/main" id="{D6E19EEB-85A9-AAE7-7478-BEE67E5F4BBA}"/>
              </a:ext>
            </a:extLst>
          </p:cNvPr>
          <p:cNvPicPr>
            <a:picLocks noChangeAspect="1"/>
          </p:cNvPicPr>
          <p:nvPr/>
        </p:nvPicPr>
        <p:blipFill>
          <a:blip r:embed="rId3"/>
          <a:stretch>
            <a:fillRect/>
          </a:stretch>
        </p:blipFill>
        <p:spPr>
          <a:xfrm>
            <a:off x="8203393" y="3325504"/>
            <a:ext cx="922143" cy="1520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Retângulo 1">
            <a:extLst>
              <a:ext uri="{FF2B5EF4-FFF2-40B4-BE49-F238E27FC236}">
                <a16:creationId xmlns:a16="http://schemas.microsoft.com/office/drawing/2014/main" id="{2AA25C40-0F64-6184-771D-15B6297E0CDC}"/>
              </a:ext>
            </a:extLst>
          </p:cNvPr>
          <p:cNvSpPr/>
          <p:nvPr/>
        </p:nvSpPr>
        <p:spPr>
          <a:xfrm>
            <a:off x="7725133" y="743021"/>
            <a:ext cx="1364476" cy="369332"/>
          </a:xfrm>
          <a:prstGeom prst="rect">
            <a:avLst/>
          </a:prstGeom>
        </p:spPr>
        <p:txBody>
          <a:bodyPr wrap="none">
            <a:spAutoFit/>
          </a:bodyPr>
          <a:lstStyle/>
          <a:p>
            <a:r>
              <a:rPr lang="pt-BR" dirty="0">
                <a:solidFill>
                  <a:srgbClr val="452643"/>
                </a:solidFill>
                <a:latin typeface="Arial Black" panose="020B0A04020102020204" pitchFamily="34" charset="0"/>
              </a:rPr>
              <a:t>LIÇÃO 06</a:t>
            </a:r>
            <a:endParaRPr lang="pt-BR" dirty="0">
              <a:solidFill>
                <a:srgbClr val="452643"/>
              </a:solidFill>
            </a:endParaRPr>
          </a:p>
        </p:txBody>
      </p:sp>
      <p:sp>
        <p:nvSpPr>
          <p:cNvPr id="3" name="Retângulo 2">
            <a:extLst>
              <a:ext uri="{FF2B5EF4-FFF2-40B4-BE49-F238E27FC236}">
                <a16:creationId xmlns:a16="http://schemas.microsoft.com/office/drawing/2014/main" id="{A21B9500-20B0-45FD-63A8-426E963BBCDF}"/>
              </a:ext>
            </a:extLst>
          </p:cNvPr>
          <p:cNvSpPr>
            <a:spLocks noChangeArrowheads="1"/>
          </p:cNvSpPr>
          <p:nvPr/>
        </p:nvSpPr>
        <p:spPr bwMode="auto">
          <a:xfrm>
            <a:off x="19946" y="4845704"/>
            <a:ext cx="8639958" cy="27699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pPr>
            <a:r>
              <a:rPr lang="pt-BR" altLang="pt-BR" sz="1200" dirty="0">
                <a:solidFill>
                  <a:schemeClr val="accent6">
                    <a:lumMod val="50000"/>
                  </a:schemeClr>
                </a:solidFill>
                <a:latin typeface="Arial Black" panose="020B0A04020102020204" pitchFamily="34" charset="0"/>
                <a:cs typeface="Arial" panose="020B0604020202020204" pitchFamily="34" charset="0"/>
              </a:rPr>
              <a:t>LEITURAS DA SEMANA: </a:t>
            </a:r>
            <a:r>
              <a:rPr lang="pt-BR" altLang="pt-BR" sz="1200" dirty="0">
                <a:latin typeface="Arial Black" panose="020B0A04020102020204" pitchFamily="34" charset="0"/>
                <a:cs typeface="Arial" panose="020B0604020202020204" pitchFamily="34" charset="0"/>
              </a:rPr>
              <a:t>1Co 12:1-31; 13:1-13; 14:27; </a:t>
            </a:r>
            <a:r>
              <a:rPr lang="pt-BR" altLang="pt-BR" sz="1200" dirty="0" err="1">
                <a:latin typeface="Arial Black" panose="020B0A04020102020204" pitchFamily="34" charset="0"/>
                <a:cs typeface="Arial" panose="020B0604020202020204" pitchFamily="34" charset="0"/>
              </a:rPr>
              <a:t>Ef</a:t>
            </a:r>
            <a:r>
              <a:rPr lang="pt-BR" altLang="pt-BR" sz="1200" dirty="0">
                <a:latin typeface="Arial Black" panose="020B0A04020102020204" pitchFamily="34" charset="0"/>
                <a:cs typeface="Arial" panose="020B0604020202020204" pitchFamily="34" charset="0"/>
              </a:rPr>
              <a:t> 4:11-13; 1Pe 4:8-11; Am 3:7</a:t>
            </a:r>
            <a:endParaRPr lang="pt-BR" altLang="pt-BR" sz="1200" dirty="0">
              <a:solidFill>
                <a:schemeClr val="accent6">
                  <a:lumMod val="50000"/>
                </a:schemeClr>
              </a:solidFill>
              <a:latin typeface="Arial Black" panose="020B0A04020102020204" pitchFamily="34" charset="0"/>
              <a:cs typeface="Arial" panose="020B0604020202020204" pitchFamily="34" charset="0"/>
            </a:endParaRPr>
          </a:p>
        </p:txBody>
      </p:sp>
      <p:pic>
        <p:nvPicPr>
          <p:cNvPr id="4" name="Imagem 3">
            <a:extLst>
              <a:ext uri="{FF2B5EF4-FFF2-40B4-BE49-F238E27FC236}">
                <a16:creationId xmlns:a16="http://schemas.microsoft.com/office/drawing/2014/main" id="{4699AF4E-FEA5-2439-8353-4EF3A3CD6C02}"/>
              </a:ext>
            </a:extLst>
          </p:cNvPr>
          <p:cNvPicPr>
            <a:picLocks noChangeAspect="1"/>
          </p:cNvPicPr>
          <p:nvPr/>
        </p:nvPicPr>
        <p:blipFill>
          <a:blip r:embed="rId4">
            <a:duotone>
              <a:schemeClr val="accent2">
                <a:shade val="45000"/>
                <a:satMod val="135000"/>
              </a:schemeClr>
              <a:prstClr val="white"/>
            </a:duotone>
            <a:extLst>
              <a:ext uri="{BEBA8EAE-BF5A-486C-A8C5-ECC9F3942E4B}">
                <a14:imgProps xmlns:a14="http://schemas.microsoft.com/office/drawing/2010/main">
                  <a14:imgLayer r:embed="rId5">
                    <a14:imgEffect>
                      <a14:brightnessContrast bright="20000" contrast="20000"/>
                    </a14:imgEffect>
                  </a14:imgLayer>
                </a14:imgProps>
              </a:ext>
            </a:extLst>
          </a:blip>
          <a:stretch>
            <a:fillRect/>
          </a:stretch>
        </p:blipFill>
        <p:spPr>
          <a:xfrm>
            <a:off x="7419702" y="30322"/>
            <a:ext cx="1705834" cy="757870"/>
          </a:xfrm>
          <a:prstGeom prst="rect">
            <a:avLst/>
          </a:prstGeom>
          <a:ln>
            <a:noFill/>
          </a:ln>
          <a:effectLst>
            <a:softEdge rad="112500"/>
          </a:effectLst>
        </p:spPr>
      </p:pic>
    </p:spTree>
    <p:extLst>
      <p:ext uri="{BB962C8B-B14F-4D97-AF65-F5344CB8AC3E}">
        <p14:creationId xmlns:p14="http://schemas.microsoft.com/office/powerpoint/2010/main" val="26304368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00FFFF"/>
            </a:gs>
            <a:gs pos="50000">
              <a:schemeClr val="bg1"/>
            </a:gs>
            <a:gs pos="100000">
              <a:schemeClr val="bg1"/>
            </a:gs>
          </a:gsLst>
          <a:lin ang="2700000" scaled="1"/>
        </a:gradFill>
        <a:effectLst/>
      </p:bgPr>
    </p:bg>
    <p:spTree>
      <p:nvGrpSpPr>
        <p:cNvPr id="1" name=""/>
        <p:cNvGrpSpPr/>
        <p:nvPr/>
      </p:nvGrpSpPr>
      <p:grpSpPr>
        <a:xfrm>
          <a:off x="0" y="0"/>
          <a:ext cx="0" cy="0"/>
          <a:chOff x="0" y="0"/>
          <a:chExt cx="0" cy="0"/>
        </a:xfrm>
      </p:grpSpPr>
      <p:sp>
        <p:nvSpPr>
          <p:cNvPr id="10" name="Arredondar Retângulo em um Canto Diagonal 9"/>
          <p:cNvSpPr/>
          <p:nvPr/>
        </p:nvSpPr>
        <p:spPr>
          <a:xfrm>
            <a:off x="64294" y="159995"/>
            <a:ext cx="1489166" cy="444137"/>
          </a:xfrm>
          <a:prstGeom prst="round2DiagRect">
            <a:avLst>
              <a:gd name="adj1" fmla="val 16667"/>
              <a:gd name="adj2" fmla="val 33333"/>
            </a:avLst>
          </a:prstGeom>
          <a:gradFill>
            <a:gsLst>
              <a:gs pos="0">
                <a:srgbClr val="B3F1FF"/>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srgbClr val="002060"/>
                </a:solidFill>
                <a:latin typeface="Arial Black" panose="020B0A04020102020204" pitchFamily="34" charset="0"/>
              </a:rPr>
              <a:t>Domingo</a:t>
            </a:r>
            <a:endParaRPr lang="pt-BR" dirty="0">
              <a:solidFill>
                <a:srgbClr val="002060"/>
              </a:solidFill>
            </a:endParaRPr>
          </a:p>
        </p:txBody>
      </p:sp>
      <p:sp>
        <p:nvSpPr>
          <p:cNvPr id="14" name="Pentágono 13"/>
          <p:cNvSpPr/>
          <p:nvPr/>
        </p:nvSpPr>
        <p:spPr>
          <a:xfrm>
            <a:off x="1688022" y="103625"/>
            <a:ext cx="5597118" cy="566825"/>
          </a:xfrm>
          <a:prstGeom prst="homePlate">
            <a:avLst>
              <a:gd name="adj" fmla="val 22345"/>
            </a:avLst>
          </a:prstGeom>
          <a:gradFill>
            <a:gsLst>
              <a:gs pos="0">
                <a:srgbClr val="B3F1FF"/>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b="1" dirty="0">
                <a:solidFill>
                  <a:schemeClr val="tx1"/>
                </a:solidFill>
                <a:latin typeface="Arial Black" panose="020B0A04020102020204" pitchFamily="34" charset="0"/>
              </a:rPr>
              <a:t>Diversidade de dons</a:t>
            </a:r>
            <a:endParaRPr lang="pt-BR" sz="2000" dirty="0">
              <a:solidFill>
                <a:schemeClr val="tx1"/>
              </a:solidFill>
            </a:endParaRPr>
          </a:p>
        </p:txBody>
      </p:sp>
      <p:sp>
        <p:nvSpPr>
          <p:cNvPr id="12" name="CaixaDeTexto 10"/>
          <p:cNvSpPr txBox="1">
            <a:spLocks noChangeArrowheads="1"/>
          </p:cNvSpPr>
          <p:nvPr/>
        </p:nvSpPr>
        <p:spPr bwMode="auto">
          <a:xfrm>
            <a:off x="19946" y="1112353"/>
            <a:ext cx="8253604"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None/>
            </a:pPr>
            <a:r>
              <a:rPr lang="pt-BR" altLang="pt-BR" sz="1600" dirty="0">
                <a:latin typeface="Arial Black" panose="020B0A04020102020204" pitchFamily="34" charset="0"/>
                <a:cs typeface="Arial" panose="020B0604020202020204" pitchFamily="34" charset="0"/>
              </a:rPr>
              <a:t>A repetição das palavras “diversos" e "diversidade" destaca a multiplicidade de dons. O que Paulo chama de "dons espirituais" em 1 Coríntios 12:1 é desenvolvido, nos versos 4 a 6, sob três perspectivas: "dons" (</a:t>
            </a:r>
            <a:r>
              <a:rPr lang="pt-BR" altLang="pt-BR" sz="1600" dirty="0" err="1">
                <a:latin typeface="Arial Black" panose="020B0A04020102020204" pitchFamily="34" charset="0"/>
                <a:cs typeface="Arial" panose="020B0604020202020204" pitchFamily="34" charset="0"/>
              </a:rPr>
              <a:t>karisma</a:t>
            </a:r>
            <a:r>
              <a:rPr lang="pt-BR" altLang="pt-BR" sz="1600" dirty="0">
                <a:latin typeface="Arial Black" panose="020B0A04020102020204" pitchFamily="34" charset="0"/>
                <a:cs typeface="Arial" panose="020B0604020202020204" pitchFamily="34" charset="0"/>
              </a:rPr>
              <a:t>), "serviços" ou "ministérios” (</a:t>
            </a:r>
            <a:r>
              <a:rPr lang="pt-BR" altLang="pt-BR" sz="1600" dirty="0" err="1">
                <a:latin typeface="Arial Black" panose="020B0A04020102020204" pitchFamily="34" charset="0"/>
                <a:cs typeface="Arial" panose="020B0604020202020204" pitchFamily="34" charset="0"/>
              </a:rPr>
              <a:t>diakonia</a:t>
            </a:r>
            <a:r>
              <a:rPr lang="pt-BR" altLang="pt-BR" sz="1600" dirty="0">
                <a:latin typeface="Arial Black" panose="020B0A04020102020204" pitchFamily="34" charset="0"/>
                <a:cs typeface="Arial" panose="020B0604020202020204" pitchFamily="34" charset="0"/>
              </a:rPr>
              <a:t>) e "realizações” (</a:t>
            </a:r>
            <a:r>
              <a:rPr lang="pt-BR" altLang="pt-BR" sz="1600" dirty="0" err="1">
                <a:latin typeface="Arial Black" panose="020B0A04020102020204" pitchFamily="34" charset="0"/>
                <a:cs typeface="Arial" panose="020B0604020202020204" pitchFamily="34" charset="0"/>
              </a:rPr>
              <a:t>energema</a:t>
            </a:r>
            <a:r>
              <a:rPr lang="pt-BR" altLang="pt-BR" sz="1600" dirty="0">
                <a:latin typeface="Arial Black" panose="020B0A04020102020204" pitchFamily="34" charset="0"/>
                <a:cs typeface="Arial" panose="020B0604020202020204" pitchFamily="34" charset="0"/>
              </a:rPr>
              <a:t>). Embora os termos tenham nuances distintas, não convém estabelecer uma distinção rígida entre eles, pois o paralelismo do texto os aproxima. Observe também que os dons espirituais existem para promover a unidade com base no caráter </a:t>
            </a:r>
            <a:r>
              <a:rPr lang="pt-BR" altLang="pt-BR" sz="1600" dirty="0" err="1">
                <a:latin typeface="Arial Black" panose="020B0A04020102020204" pitchFamily="34" charset="0"/>
                <a:cs typeface="Arial" panose="020B0604020202020204" pitchFamily="34" charset="0"/>
              </a:rPr>
              <a:t>tríúno</a:t>
            </a:r>
            <a:r>
              <a:rPr lang="pt-BR" altLang="pt-BR" sz="1600" dirty="0">
                <a:latin typeface="Arial Black" panose="020B0A04020102020204" pitchFamily="34" charset="0"/>
                <a:cs typeface="Arial" panose="020B0604020202020204" pitchFamily="34" charset="0"/>
              </a:rPr>
              <a:t> de Deus (veja </a:t>
            </a:r>
            <a:r>
              <a:rPr lang="pt-BR" altLang="pt-BR" sz="1600" dirty="0" err="1">
                <a:latin typeface="Arial Black" panose="020B0A04020102020204" pitchFamily="34" charset="0"/>
                <a:cs typeface="Arial" panose="020B0604020202020204" pitchFamily="34" charset="0"/>
              </a:rPr>
              <a:t>Ef</a:t>
            </a:r>
            <a:r>
              <a:rPr lang="pt-BR" altLang="pt-BR" sz="1600" dirty="0">
                <a:latin typeface="Arial Black" panose="020B0A04020102020204" pitchFamily="34" charset="0"/>
                <a:cs typeface="Arial" panose="020B0604020202020204" pitchFamily="34" charset="0"/>
              </a:rPr>
              <a:t> 4:8-11). O Espírito concede os dons, e Deus capacita os crentes para servir a Cristo na comunidade de fé (1Co 12:5, 6). Cada cristão recebe dons individualmente (1C0 12:11), mas eles são dados para o benefício de toda a igreja.</a:t>
            </a:r>
          </a:p>
        </p:txBody>
      </p:sp>
      <p:sp>
        <p:nvSpPr>
          <p:cNvPr id="3" name="Texto Explicativo: Seta para Baixo 2">
            <a:extLst>
              <a:ext uri="{FF2B5EF4-FFF2-40B4-BE49-F238E27FC236}">
                <a16:creationId xmlns:a16="http://schemas.microsoft.com/office/drawing/2014/main" id="{F514AFE6-CB97-49B3-AF4A-9109ED6B83CE}"/>
              </a:ext>
            </a:extLst>
          </p:cNvPr>
          <p:cNvSpPr/>
          <p:nvPr/>
        </p:nvSpPr>
        <p:spPr>
          <a:xfrm>
            <a:off x="73026" y="717939"/>
            <a:ext cx="7075032" cy="532868"/>
          </a:xfrm>
          <a:prstGeom prst="downArrowCallout">
            <a:avLst>
              <a:gd name="adj1" fmla="val 11453"/>
              <a:gd name="adj2" fmla="val 25000"/>
              <a:gd name="adj3" fmla="val 25000"/>
              <a:gd name="adj4" fmla="val 6497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ltLang="pt-BR" dirty="0">
                <a:solidFill>
                  <a:schemeClr val="bg2">
                    <a:lumMod val="25000"/>
                  </a:schemeClr>
                </a:solidFill>
                <a:latin typeface="Arial Black" panose="020B0A04020102020204" pitchFamily="34" charset="0"/>
                <a:cs typeface="Arial" panose="020B0604020202020204" pitchFamily="34" charset="0"/>
              </a:rPr>
              <a:t>COMENTÁRIOS:</a:t>
            </a:r>
          </a:p>
        </p:txBody>
      </p:sp>
      <p:pic>
        <p:nvPicPr>
          <p:cNvPr id="11" name="Imagem 10">
            <a:extLst>
              <a:ext uri="{FF2B5EF4-FFF2-40B4-BE49-F238E27FC236}">
                <a16:creationId xmlns:a16="http://schemas.microsoft.com/office/drawing/2014/main" id="{28198B4F-7D9A-764B-A7D3-74006F140DD1}"/>
              </a:ext>
            </a:extLst>
          </p:cNvPr>
          <p:cNvPicPr>
            <a:picLocks noChangeAspect="1"/>
          </p:cNvPicPr>
          <p:nvPr/>
        </p:nvPicPr>
        <p:blipFill>
          <a:blip r:embed="rId2"/>
          <a:stretch>
            <a:fillRect/>
          </a:stretch>
        </p:blipFill>
        <p:spPr>
          <a:xfrm>
            <a:off x="8203393" y="3325504"/>
            <a:ext cx="922143" cy="1520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Retângulo 1">
            <a:extLst>
              <a:ext uri="{FF2B5EF4-FFF2-40B4-BE49-F238E27FC236}">
                <a16:creationId xmlns:a16="http://schemas.microsoft.com/office/drawing/2014/main" id="{A90073B7-3468-4B6D-FF2D-1AE2FC1275F1}"/>
              </a:ext>
            </a:extLst>
          </p:cNvPr>
          <p:cNvSpPr/>
          <p:nvPr/>
        </p:nvSpPr>
        <p:spPr>
          <a:xfrm>
            <a:off x="7725133" y="743021"/>
            <a:ext cx="1364476" cy="369332"/>
          </a:xfrm>
          <a:prstGeom prst="rect">
            <a:avLst/>
          </a:prstGeom>
        </p:spPr>
        <p:txBody>
          <a:bodyPr wrap="none">
            <a:spAutoFit/>
          </a:bodyPr>
          <a:lstStyle/>
          <a:p>
            <a:r>
              <a:rPr lang="pt-BR" dirty="0">
                <a:solidFill>
                  <a:srgbClr val="452643"/>
                </a:solidFill>
                <a:latin typeface="Arial Black" panose="020B0A04020102020204" pitchFamily="34" charset="0"/>
              </a:rPr>
              <a:t>LIÇÃO 06</a:t>
            </a:r>
            <a:endParaRPr lang="pt-BR" dirty="0">
              <a:solidFill>
                <a:srgbClr val="452643"/>
              </a:solidFill>
            </a:endParaRPr>
          </a:p>
        </p:txBody>
      </p:sp>
      <p:sp>
        <p:nvSpPr>
          <p:cNvPr id="4" name="Retângulo 3">
            <a:extLst>
              <a:ext uri="{FF2B5EF4-FFF2-40B4-BE49-F238E27FC236}">
                <a16:creationId xmlns:a16="http://schemas.microsoft.com/office/drawing/2014/main" id="{56807BF3-83E0-B6E6-A12C-C016178231C4}"/>
              </a:ext>
            </a:extLst>
          </p:cNvPr>
          <p:cNvSpPr>
            <a:spLocks noChangeArrowheads="1"/>
          </p:cNvSpPr>
          <p:nvPr/>
        </p:nvSpPr>
        <p:spPr bwMode="auto">
          <a:xfrm>
            <a:off x="19946" y="4845704"/>
            <a:ext cx="8639958" cy="27699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pPr>
            <a:r>
              <a:rPr lang="pt-BR" altLang="pt-BR" sz="1200" dirty="0">
                <a:solidFill>
                  <a:schemeClr val="accent6">
                    <a:lumMod val="50000"/>
                  </a:schemeClr>
                </a:solidFill>
                <a:latin typeface="Arial Black" panose="020B0A04020102020204" pitchFamily="34" charset="0"/>
                <a:cs typeface="Arial" panose="020B0604020202020204" pitchFamily="34" charset="0"/>
              </a:rPr>
              <a:t>LEITURAS DA SEMANA: </a:t>
            </a:r>
            <a:r>
              <a:rPr lang="pt-BR" altLang="pt-BR" sz="1200" dirty="0">
                <a:latin typeface="Arial Black" panose="020B0A04020102020204" pitchFamily="34" charset="0"/>
                <a:cs typeface="Arial" panose="020B0604020202020204" pitchFamily="34" charset="0"/>
              </a:rPr>
              <a:t>1Co 12:1-31; 13:1-13; 14:27; </a:t>
            </a:r>
            <a:r>
              <a:rPr lang="pt-BR" altLang="pt-BR" sz="1200" dirty="0" err="1">
                <a:latin typeface="Arial Black" panose="020B0A04020102020204" pitchFamily="34" charset="0"/>
                <a:cs typeface="Arial" panose="020B0604020202020204" pitchFamily="34" charset="0"/>
              </a:rPr>
              <a:t>Ef</a:t>
            </a:r>
            <a:r>
              <a:rPr lang="pt-BR" altLang="pt-BR" sz="1200" dirty="0">
                <a:latin typeface="Arial Black" panose="020B0A04020102020204" pitchFamily="34" charset="0"/>
                <a:cs typeface="Arial" panose="020B0604020202020204" pitchFamily="34" charset="0"/>
              </a:rPr>
              <a:t> 4:11-13; 1Pe 4:8-11; Am 3:7</a:t>
            </a:r>
            <a:endParaRPr lang="pt-BR" altLang="pt-BR" sz="1200" dirty="0">
              <a:solidFill>
                <a:schemeClr val="accent6">
                  <a:lumMod val="50000"/>
                </a:schemeClr>
              </a:solidFill>
              <a:latin typeface="Arial Black" panose="020B0A04020102020204" pitchFamily="34" charset="0"/>
              <a:cs typeface="Arial" panose="020B0604020202020204" pitchFamily="34" charset="0"/>
            </a:endParaRPr>
          </a:p>
        </p:txBody>
      </p:sp>
      <p:pic>
        <p:nvPicPr>
          <p:cNvPr id="5" name="Imagem 4">
            <a:extLst>
              <a:ext uri="{FF2B5EF4-FFF2-40B4-BE49-F238E27FC236}">
                <a16:creationId xmlns:a16="http://schemas.microsoft.com/office/drawing/2014/main" id="{76265916-2309-B814-FFE9-7A9D4AA52E14}"/>
              </a:ext>
            </a:extLst>
          </p:cNvPr>
          <p:cNvPicPr>
            <a:picLocks noChangeAspect="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brightnessContrast bright="20000" contrast="20000"/>
                    </a14:imgEffect>
                  </a14:imgLayer>
                </a14:imgProps>
              </a:ext>
            </a:extLst>
          </a:blip>
          <a:stretch>
            <a:fillRect/>
          </a:stretch>
        </p:blipFill>
        <p:spPr>
          <a:xfrm>
            <a:off x="7419702" y="30322"/>
            <a:ext cx="1705834" cy="757870"/>
          </a:xfrm>
          <a:prstGeom prst="rect">
            <a:avLst/>
          </a:prstGeom>
          <a:ln>
            <a:noFill/>
          </a:ln>
          <a:effectLst>
            <a:softEdge rad="112500"/>
          </a:effectLst>
        </p:spPr>
      </p:pic>
    </p:spTree>
    <p:extLst>
      <p:ext uri="{BB962C8B-B14F-4D97-AF65-F5344CB8AC3E}">
        <p14:creationId xmlns:p14="http://schemas.microsoft.com/office/powerpoint/2010/main" val="36832194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rgbClr val="FFCCFF"/>
            </a:gs>
            <a:gs pos="50000">
              <a:schemeClr val="bg1"/>
            </a:gs>
            <a:gs pos="100000">
              <a:schemeClr val="bg1"/>
            </a:gs>
          </a:gsLst>
          <a:lin ang="2700000" scaled="1"/>
        </a:gradFill>
        <a:effectLst/>
      </p:bgPr>
    </p:bg>
    <p:spTree>
      <p:nvGrpSpPr>
        <p:cNvPr id="1" name=""/>
        <p:cNvGrpSpPr/>
        <p:nvPr/>
      </p:nvGrpSpPr>
      <p:grpSpPr>
        <a:xfrm>
          <a:off x="0" y="0"/>
          <a:ext cx="0" cy="0"/>
          <a:chOff x="0" y="0"/>
          <a:chExt cx="0" cy="0"/>
        </a:xfrm>
      </p:grpSpPr>
      <p:sp>
        <p:nvSpPr>
          <p:cNvPr id="10" name="Arredondar Retângulo em um Canto Diagonal 9"/>
          <p:cNvSpPr/>
          <p:nvPr/>
        </p:nvSpPr>
        <p:spPr>
          <a:xfrm>
            <a:off x="64294" y="108239"/>
            <a:ext cx="1489166" cy="444137"/>
          </a:xfrm>
          <a:prstGeom prst="round2DiagRect">
            <a:avLst>
              <a:gd name="adj1" fmla="val 16667"/>
              <a:gd name="adj2" fmla="val 33333"/>
            </a:avLst>
          </a:prstGeom>
          <a:gradFill>
            <a:gsLst>
              <a:gs pos="0">
                <a:srgbClr val="FFB9B9"/>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schemeClr val="bg2">
                    <a:lumMod val="25000"/>
                  </a:schemeClr>
                </a:solidFill>
                <a:latin typeface="Arial Black" panose="020B0A04020102020204" pitchFamily="34" charset="0"/>
              </a:rPr>
              <a:t>Segunda</a:t>
            </a:r>
            <a:endParaRPr lang="pt-BR" dirty="0">
              <a:solidFill>
                <a:schemeClr val="bg2">
                  <a:lumMod val="25000"/>
                </a:schemeClr>
              </a:solidFill>
            </a:endParaRPr>
          </a:p>
        </p:txBody>
      </p:sp>
      <p:sp>
        <p:nvSpPr>
          <p:cNvPr id="14" name="Pentágono 13"/>
          <p:cNvSpPr/>
          <p:nvPr/>
        </p:nvSpPr>
        <p:spPr>
          <a:xfrm>
            <a:off x="1688022" y="69121"/>
            <a:ext cx="5597118" cy="566825"/>
          </a:xfrm>
          <a:prstGeom prst="homePlate">
            <a:avLst>
              <a:gd name="adj" fmla="val 22345"/>
            </a:avLst>
          </a:prstGeom>
          <a:gradFill>
            <a:gsLst>
              <a:gs pos="0">
                <a:srgbClr val="FFB9B9"/>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b="1" dirty="0">
                <a:solidFill>
                  <a:schemeClr val="tx1"/>
                </a:solidFill>
                <a:latin typeface="Arial Black" panose="020B0A04020102020204" pitchFamily="34" charset="0"/>
              </a:rPr>
              <a:t>Unidade por meio da diversidade</a:t>
            </a:r>
          </a:p>
        </p:txBody>
      </p:sp>
      <p:sp>
        <p:nvSpPr>
          <p:cNvPr id="15" name="CaixaDeTexto 15">
            <a:extLst>
              <a:ext uri="{FF2B5EF4-FFF2-40B4-BE49-F238E27FC236}">
                <a16:creationId xmlns:a16="http://schemas.microsoft.com/office/drawing/2014/main" id="{D5C09FDA-172B-4732-BD2E-A9BBEF8B191B}"/>
              </a:ext>
            </a:extLst>
          </p:cNvPr>
          <p:cNvSpPr txBox="1">
            <a:spLocks noChangeArrowheads="1"/>
          </p:cNvSpPr>
          <p:nvPr/>
        </p:nvSpPr>
        <p:spPr bwMode="auto">
          <a:xfrm>
            <a:off x="33430" y="1208029"/>
            <a:ext cx="8140991"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None/>
            </a:pPr>
            <a:r>
              <a:rPr lang="pt-BR" altLang="pt-BR" sz="1400" dirty="0">
                <a:solidFill>
                  <a:srgbClr val="C00000"/>
                </a:solidFill>
                <a:latin typeface="Arial Black" panose="020B0A04020102020204" pitchFamily="34" charset="0"/>
                <a:cs typeface="Arial" panose="020B0604020202020204" pitchFamily="34" charset="0"/>
              </a:rPr>
              <a:t>2. Leia 1 Coríntios 12:12-31. Por que a ilustração do corpo com suas muitas partes é adequada para representar a igreja e seus membros?</a:t>
            </a:r>
            <a:endParaRPr lang="pt-BR" altLang="pt-BR" sz="1400" dirty="0">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400" dirty="0">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400" dirty="0">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400" dirty="0">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400" dirty="0">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400" dirty="0">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400" dirty="0">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400" dirty="0">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400" dirty="0">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400" dirty="0">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400" dirty="0">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400" dirty="0">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400" dirty="0">
              <a:latin typeface="Arial Black" panose="020B0A04020102020204" pitchFamily="34" charset="0"/>
              <a:cs typeface="Arial" panose="020B0604020202020204" pitchFamily="34" charset="0"/>
            </a:endParaRPr>
          </a:p>
          <a:p>
            <a:pPr algn="just">
              <a:lnSpc>
                <a:spcPct val="100000"/>
              </a:lnSpc>
              <a:spcBef>
                <a:spcPct val="0"/>
              </a:spcBef>
              <a:buNone/>
            </a:pPr>
            <a:r>
              <a:rPr lang="pt-BR" altLang="pt-BR" sz="1400" dirty="0">
                <a:solidFill>
                  <a:srgbClr val="000099"/>
                </a:solidFill>
                <a:latin typeface="Arial Black" panose="020B0A04020102020204" pitchFamily="34" charset="0"/>
                <a:cs typeface="Arial" panose="020B0604020202020204" pitchFamily="34" charset="0"/>
              </a:rPr>
              <a:t>Leia as listas de dons em 1 Coríntios 12:8-10, 28; Romanos 12:6-8; e Efésios 4:11.</a:t>
            </a:r>
          </a:p>
          <a:p>
            <a:pPr algn="just">
              <a:lnSpc>
                <a:spcPct val="100000"/>
              </a:lnSpc>
              <a:spcBef>
                <a:spcPct val="0"/>
              </a:spcBef>
              <a:buNone/>
            </a:pPr>
            <a:r>
              <a:rPr lang="pt-BR" altLang="pt-BR" sz="1400" dirty="0">
                <a:solidFill>
                  <a:srgbClr val="000099"/>
                </a:solidFill>
                <a:latin typeface="Arial Black" panose="020B0A04020102020204" pitchFamily="34" charset="0"/>
                <a:cs typeface="Arial" panose="020B0604020202020204" pitchFamily="34" charset="0"/>
              </a:rPr>
              <a:t>Quais são os seus dons? Como você pode usá-los para edificar o corpo de Cristo?</a:t>
            </a:r>
          </a:p>
        </p:txBody>
      </p:sp>
      <p:sp>
        <p:nvSpPr>
          <p:cNvPr id="22" name="Texto Explicativo: Seta para Baixo 21">
            <a:extLst>
              <a:ext uri="{FF2B5EF4-FFF2-40B4-BE49-F238E27FC236}">
                <a16:creationId xmlns:a16="http://schemas.microsoft.com/office/drawing/2014/main" id="{BDD13C62-4DCC-4E38-8F64-0DE6F4ED90DE}"/>
              </a:ext>
            </a:extLst>
          </p:cNvPr>
          <p:cNvSpPr/>
          <p:nvPr/>
        </p:nvSpPr>
        <p:spPr>
          <a:xfrm>
            <a:off x="73026" y="717939"/>
            <a:ext cx="7075032" cy="532868"/>
          </a:xfrm>
          <a:prstGeom prst="downArrowCallout">
            <a:avLst>
              <a:gd name="adj1" fmla="val 11453"/>
              <a:gd name="adj2" fmla="val 25000"/>
              <a:gd name="adj3" fmla="val 25000"/>
              <a:gd name="adj4" fmla="val 64977"/>
            </a:avLst>
          </a:prstGeom>
          <a:gradFill flip="none" rotWithShape="1">
            <a:gsLst>
              <a:gs pos="0">
                <a:schemeClr val="accent2">
                  <a:lumMod val="75000"/>
                </a:schemeClr>
              </a:gs>
              <a:gs pos="50000">
                <a:schemeClr val="bg2"/>
              </a:gs>
              <a:gs pos="100000">
                <a:schemeClr val="accent2">
                  <a:lumMod val="40000"/>
                  <a:lumOff val="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ltLang="pt-BR" dirty="0">
                <a:solidFill>
                  <a:schemeClr val="bg2">
                    <a:lumMod val="25000"/>
                  </a:schemeClr>
                </a:solidFill>
                <a:latin typeface="Arial Black" panose="020B0A04020102020204" pitchFamily="34" charset="0"/>
                <a:cs typeface="Arial" panose="020B0604020202020204" pitchFamily="34" charset="0"/>
              </a:rPr>
              <a:t>PERGUNTAS:</a:t>
            </a:r>
          </a:p>
        </p:txBody>
      </p:sp>
      <p:pic>
        <p:nvPicPr>
          <p:cNvPr id="9" name="Imagem 8">
            <a:extLst>
              <a:ext uri="{FF2B5EF4-FFF2-40B4-BE49-F238E27FC236}">
                <a16:creationId xmlns:a16="http://schemas.microsoft.com/office/drawing/2014/main" id="{53D5DDE0-0F45-93B6-F2F9-BB842811A9F7}"/>
              </a:ext>
            </a:extLst>
          </p:cNvPr>
          <p:cNvPicPr>
            <a:picLocks noChangeAspect="1"/>
          </p:cNvPicPr>
          <p:nvPr/>
        </p:nvPicPr>
        <p:blipFill>
          <a:blip r:embed="rId3"/>
          <a:stretch>
            <a:fillRect/>
          </a:stretch>
        </p:blipFill>
        <p:spPr>
          <a:xfrm>
            <a:off x="8203393" y="3325504"/>
            <a:ext cx="922143" cy="1520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Retângulo 1">
            <a:extLst>
              <a:ext uri="{FF2B5EF4-FFF2-40B4-BE49-F238E27FC236}">
                <a16:creationId xmlns:a16="http://schemas.microsoft.com/office/drawing/2014/main" id="{33214C71-F086-A6D8-63E2-72B83F30A41D}"/>
              </a:ext>
            </a:extLst>
          </p:cNvPr>
          <p:cNvSpPr/>
          <p:nvPr/>
        </p:nvSpPr>
        <p:spPr>
          <a:xfrm>
            <a:off x="7725133" y="743021"/>
            <a:ext cx="1364476" cy="369332"/>
          </a:xfrm>
          <a:prstGeom prst="rect">
            <a:avLst/>
          </a:prstGeom>
        </p:spPr>
        <p:txBody>
          <a:bodyPr wrap="none">
            <a:spAutoFit/>
          </a:bodyPr>
          <a:lstStyle/>
          <a:p>
            <a:r>
              <a:rPr lang="pt-BR" dirty="0">
                <a:solidFill>
                  <a:srgbClr val="452643"/>
                </a:solidFill>
                <a:latin typeface="Arial Black" panose="020B0A04020102020204" pitchFamily="34" charset="0"/>
              </a:rPr>
              <a:t>LIÇÃO 06</a:t>
            </a:r>
            <a:endParaRPr lang="pt-BR" dirty="0">
              <a:solidFill>
                <a:srgbClr val="452643"/>
              </a:solidFill>
            </a:endParaRPr>
          </a:p>
        </p:txBody>
      </p:sp>
      <p:sp>
        <p:nvSpPr>
          <p:cNvPr id="3" name="Retângulo 2">
            <a:extLst>
              <a:ext uri="{FF2B5EF4-FFF2-40B4-BE49-F238E27FC236}">
                <a16:creationId xmlns:a16="http://schemas.microsoft.com/office/drawing/2014/main" id="{EE34609A-7091-C542-817A-D03051CB9EBF}"/>
              </a:ext>
            </a:extLst>
          </p:cNvPr>
          <p:cNvSpPr>
            <a:spLocks noChangeArrowheads="1"/>
          </p:cNvSpPr>
          <p:nvPr/>
        </p:nvSpPr>
        <p:spPr bwMode="auto">
          <a:xfrm>
            <a:off x="19946" y="4845704"/>
            <a:ext cx="8639958" cy="27699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pPr>
            <a:r>
              <a:rPr lang="pt-BR" altLang="pt-BR" sz="1200" dirty="0">
                <a:solidFill>
                  <a:schemeClr val="accent6">
                    <a:lumMod val="50000"/>
                  </a:schemeClr>
                </a:solidFill>
                <a:latin typeface="Arial Black" panose="020B0A04020102020204" pitchFamily="34" charset="0"/>
                <a:cs typeface="Arial" panose="020B0604020202020204" pitchFamily="34" charset="0"/>
              </a:rPr>
              <a:t>LEITURAS DA SEMANA: </a:t>
            </a:r>
            <a:r>
              <a:rPr lang="pt-BR" altLang="pt-BR" sz="1200" dirty="0">
                <a:latin typeface="Arial Black" panose="020B0A04020102020204" pitchFamily="34" charset="0"/>
                <a:cs typeface="Arial" panose="020B0604020202020204" pitchFamily="34" charset="0"/>
              </a:rPr>
              <a:t>1Co 12:1-31; 13:1-13; 14:27; </a:t>
            </a:r>
            <a:r>
              <a:rPr lang="pt-BR" altLang="pt-BR" sz="1200" dirty="0" err="1">
                <a:latin typeface="Arial Black" panose="020B0A04020102020204" pitchFamily="34" charset="0"/>
                <a:cs typeface="Arial" panose="020B0604020202020204" pitchFamily="34" charset="0"/>
              </a:rPr>
              <a:t>Ef</a:t>
            </a:r>
            <a:r>
              <a:rPr lang="pt-BR" altLang="pt-BR" sz="1200" dirty="0">
                <a:latin typeface="Arial Black" panose="020B0A04020102020204" pitchFamily="34" charset="0"/>
                <a:cs typeface="Arial" panose="020B0604020202020204" pitchFamily="34" charset="0"/>
              </a:rPr>
              <a:t> 4:11-13; 1Pe 4:8-11; Am 3:7</a:t>
            </a:r>
            <a:endParaRPr lang="pt-BR" altLang="pt-BR" sz="1200" dirty="0">
              <a:solidFill>
                <a:schemeClr val="accent6">
                  <a:lumMod val="50000"/>
                </a:schemeClr>
              </a:solidFill>
              <a:latin typeface="Arial Black" panose="020B0A04020102020204" pitchFamily="34" charset="0"/>
              <a:cs typeface="Arial" panose="020B0604020202020204" pitchFamily="34" charset="0"/>
            </a:endParaRPr>
          </a:p>
        </p:txBody>
      </p:sp>
      <p:pic>
        <p:nvPicPr>
          <p:cNvPr id="4" name="Imagem 3">
            <a:extLst>
              <a:ext uri="{FF2B5EF4-FFF2-40B4-BE49-F238E27FC236}">
                <a16:creationId xmlns:a16="http://schemas.microsoft.com/office/drawing/2014/main" id="{094F6A61-39E4-0F2F-8934-86FF5D2F5E27}"/>
              </a:ext>
            </a:extLst>
          </p:cNvPr>
          <p:cNvPicPr>
            <a:picLocks noChangeAspect="1"/>
          </p:cNvPicPr>
          <p:nvPr/>
        </p:nvPicPr>
        <p:blipFill>
          <a:blip r:embed="rId4">
            <a:duotone>
              <a:schemeClr val="accent2">
                <a:shade val="45000"/>
                <a:satMod val="135000"/>
              </a:schemeClr>
              <a:prstClr val="white"/>
            </a:duotone>
            <a:extLst>
              <a:ext uri="{BEBA8EAE-BF5A-486C-A8C5-ECC9F3942E4B}">
                <a14:imgProps xmlns:a14="http://schemas.microsoft.com/office/drawing/2010/main">
                  <a14:imgLayer r:embed="rId5">
                    <a14:imgEffect>
                      <a14:brightnessContrast bright="20000" contrast="20000"/>
                    </a14:imgEffect>
                  </a14:imgLayer>
                </a14:imgProps>
              </a:ext>
            </a:extLst>
          </a:blip>
          <a:stretch>
            <a:fillRect/>
          </a:stretch>
        </p:blipFill>
        <p:spPr>
          <a:xfrm>
            <a:off x="7419702" y="30322"/>
            <a:ext cx="1705834" cy="757870"/>
          </a:xfrm>
          <a:prstGeom prst="rect">
            <a:avLst/>
          </a:prstGeom>
          <a:ln>
            <a:noFill/>
          </a:ln>
          <a:effectLst>
            <a:softEdge rad="112500"/>
          </a:effectLst>
        </p:spPr>
      </p:pic>
    </p:spTree>
    <p:extLst>
      <p:ext uri="{BB962C8B-B14F-4D97-AF65-F5344CB8AC3E}">
        <p14:creationId xmlns:p14="http://schemas.microsoft.com/office/powerpoint/2010/main" val="39024064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FFCCFF"/>
            </a:gs>
            <a:gs pos="50000">
              <a:schemeClr val="bg1"/>
            </a:gs>
            <a:gs pos="100000">
              <a:schemeClr val="bg1"/>
            </a:gs>
          </a:gsLst>
          <a:lin ang="2700000" scaled="1"/>
        </a:gradFill>
        <a:effectLst/>
      </p:bgPr>
    </p:bg>
    <p:spTree>
      <p:nvGrpSpPr>
        <p:cNvPr id="1" name=""/>
        <p:cNvGrpSpPr/>
        <p:nvPr/>
      </p:nvGrpSpPr>
      <p:grpSpPr>
        <a:xfrm>
          <a:off x="0" y="0"/>
          <a:ext cx="0" cy="0"/>
          <a:chOff x="0" y="0"/>
          <a:chExt cx="0" cy="0"/>
        </a:xfrm>
      </p:grpSpPr>
      <p:sp>
        <p:nvSpPr>
          <p:cNvPr id="10" name="Arredondar Retângulo em um Canto Diagonal 9"/>
          <p:cNvSpPr/>
          <p:nvPr/>
        </p:nvSpPr>
        <p:spPr>
          <a:xfrm>
            <a:off x="64294" y="108239"/>
            <a:ext cx="1489166" cy="444137"/>
          </a:xfrm>
          <a:prstGeom prst="round2DiagRect">
            <a:avLst>
              <a:gd name="adj1" fmla="val 16667"/>
              <a:gd name="adj2" fmla="val 33333"/>
            </a:avLst>
          </a:prstGeom>
          <a:gradFill>
            <a:gsLst>
              <a:gs pos="0">
                <a:srgbClr val="FFB9B9"/>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schemeClr val="bg2">
                    <a:lumMod val="25000"/>
                  </a:schemeClr>
                </a:solidFill>
                <a:latin typeface="Arial Black" panose="020B0A04020102020204" pitchFamily="34" charset="0"/>
              </a:rPr>
              <a:t>Segunda</a:t>
            </a:r>
            <a:endParaRPr lang="pt-BR" dirty="0">
              <a:solidFill>
                <a:schemeClr val="bg2">
                  <a:lumMod val="25000"/>
                </a:schemeClr>
              </a:solidFill>
            </a:endParaRPr>
          </a:p>
        </p:txBody>
      </p:sp>
      <p:sp>
        <p:nvSpPr>
          <p:cNvPr id="14" name="Pentágono 13"/>
          <p:cNvSpPr/>
          <p:nvPr/>
        </p:nvSpPr>
        <p:spPr>
          <a:xfrm>
            <a:off x="1688022" y="69121"/>
            <a:ext cx="5597118" cy="566825"/>
          </a:xfrm>
          <a:prstGeom prst="homePlate">
            <a:avLst>
              <a:gd name="adj" fmla="val 22345"/>
            </a:avLst>
          </a:prstGeom>
          <a:gradFill>
            <a:gsLst>
              <a:gs pos="0">
                <a:srgbClr val="FFB9B9"/>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b="1" dirty="0">
                <a:solidFill>
                  <a:schemeClr val="tx1"/>
                </a:solidFill>
                <a:latin typeface="Arial Black" panose="020B0A04020102020204" pitchFamily="34" charset="0"/>
              </a:rPr>
              <a:t>Unidade por meio da diversidade</a:t>
            </a:r>
          </a:p>
        </p:txBody>
      </p:sp>
      <p:sp>
        <p:nvSpPr>
          <p:cNvPr id="12" name="CaixaDeTexto 10">
            <a:extLst>
              <a:ext uri="{FF2B5EF4-FFF2-40B4-BE49-F238E27FC236}">
                <a16:creationId xmlns:a16="http://schemas.microsoft.com/office/drawing/2014/main" id="{A64B78EF-EDA8-421A-88C9-45544BBCA9D1}"/>
              </a:ext>
            </a:extLst>
          </p:cNvPr>
          <p:cNvSpPr txBox="1">
            <a:spLocks noChangeArrowheads="1"/>
          </p:cNvSpPr>
          <p:nvPr/>
        </p:nvSpPr>
        <p:spPr bwMode="auto">
          <a:xfrm>
            <a:off x="24368" y="1132745"/>
            <a:ext cx="8197349"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None/>
            </a:pPr>
            <a:r>
              <a:rPr lang="pt-BR" altLang="pt-BR" sz="1600" dirty="0">
                <a:latin typeface="Arial Black" panose="020B0A04020102020204" pitchFamily="34" charset="0"/>
                <a:cs typeface="Arial" panose="020B0604020202020204" pitchFamily="34" charset="0"/>
              </a:rPr>
              <a:t>Uma ideia central de 1 Coríntios 12 é que, embora os membros do</a:t>
            </a:r>
          </a:p>
          <a:p>
            <a:pPr algn="just">
              <a:lnSpc>
                <a:spcPct val="100000"/>
              </a:lnSpc>
              <a:spcBef>
                <a:spcPct val="0"/>
              </a:spcBef>
              <a:buNone/>
            </a:pPr>
            <a:r>
              <a:rPr lang="pt-BR" altLang="pt-BR" sz="1600" dirty="0">
                <a:latin typeface="Arial Black" panose="020B0A04020102020204" pitchFamily="34" charset="0"/>
                <a:cs typeface="Arial" panose="020B0604020202020204" pitchFamily="34" charset="0"/>
              </a:rPr>
              <a:t>corpo sejam diferentes entre si (1C0 12:15-20), dependem uns dos outros (1C0 12:21-26). Os pés dependem dos olhos para ver por onde andar; por sua vez, os olhos não tocam nada - apenas as mãos o fazem. Além disso, a ideia de que alguns membros são "mais fracos" (1C0 12:22) ou "menos dignos“ (1C0 12:23) é apenas aparente, pois todos são necessários (1Co 12:22). Infelizmente, havia entre os coríntios a tendência de valorizar alguns dons e desprezar outros. Para evitar esse erro, Paulo dirigiu sua atenção ao amor, "um caminho ainda mais excelente" (1C0 12:31). Em outras palavras, qualquer que seja o dom, quando exercido com sabedoria e amor, agrada a Deus.</a:t>
            </a:r>
            <a:endParaRPr lang="pt-BR" altLang="pt-BR" sz="1600" dirty="0">
              <a:solidFill>
                <a:srgbClr val="000099"/>
              </a:solidFill>
              <a:latin typeface="Arial Black" panose="020B0A04020102020204" pitchFamily="34" charset="0"/>
              <a:cs typeface="Arial" panose="020B0604020202020204" pitchFamily="34" charset="0"/>
            </a:endParaRPr>
          </a:p>
        </p:txBody>
      </p:sp>
      <p:sp>
        <p:nvSpPr>
          <p:cNvPr id="13" name="Texto Explicativo: Seta para Baixo 12">
            <a:extLst>
              <a:ext uri="{FF2B5EF4-FFF2-40B4-BE49-F238E27FC236}">
                <a16:creationId xmlns:a16="http://schemas.microsoft.com/office/drawing/2014/main" id="{0D166226-26B4-450D-9EDE-E579CA78EEF8}"/>
              </a:ext>
            </a:extLst>
          </p:cNvPr>
          <p:cNvSpPr/>
          <p:nvPr/>
        </p:nvSpPr>
        <p:spPr>
          <a:xfrm>
            <a:off x="73026" y="717939"/>
            <a:ext cx="7075032" cy="532868"/>
          </a:xfrm>
          <a:prstGeom prst="downArrowCallout">
            <a:avLst>
              <a:gd name="adj1" fmla="val 11453"/>
              <a:gd name="adj2" fmla="val 25000"/>
              <a:gd name="adj3" fmla="val 25000"/>
              <a:gd name="adj4" fmla="val 6497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ltLang="pt-BR" dirty="0">
                <a:solidFill>
                  <a:schemeClr val="bg2">
                    <a:lumMod val="25000"/>
                  </a:schemeClr>
                </a:solidFill>
                <a:latin typeface="Arial Black" panose="020B0A04020102020204" pitchFamily="34" charset="0"/>
                <a:cs typeface="Arial" panose="020B0604020202020204" pitchFamily="34" charset="0"/>
              </a:rPr>
              <a:t>COMENTÁRIOS:</a:t>
            </a:r>
          </a:p>
        </p:txBody>
      </p:sp>
      <p:pic>
        <p:nvPicPr>
          <p:cNvPr id="9" name="Imagem 8">
            <a:extLst>
              <a:ext uri="{FF2B5EF4-FFF2-40B4-BE49-F238E27FC236}">
                <a16:creationId xmlns:a16="http://schemas.microsoft.com/office/drawing/2014/main" id="{1D36273E-27FC-3A7D-A3CE-F445520B63A8}"/>
              </a:ext>
            </a:extLst>
          </p:cNvPr>
          <p:cNvPicPr>
            <a:picLocks noChangeAspect="1"/>
          </p:cNvPicPr>
          <p:nvPr/>
        </p:nvPicPr>
        <p:blipFill>
          <a:blip r:embed="rId2"/>
          <a:stretch>
            <a:fillRect/>
          </a:stretch>
        </p:blipFill>
        <p:spPr>
          <a:xfrm>
            <a:off x="8203393" y="3325504"/>
            <a:ext cx="922143" cy="1520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Retângulo 1">
            <a:extLst>
              <a:ext uri="{FF2B5EF4-FFF2-40B4-BE49-F238E27FC236}">
                <a16:creationId xmlns:a16="http://schemas.microsoft.com/office/drawing/2014/main" id="{5953BCE8-393E-B0FF-8559-F054E6695FE8}"/>
              </a:ext>
            </a:extLst>
          </p:cNvPr>
          <p:cNvSpPr/>
          <p:nvPr/>
        </p:nvSpPr>
        <p:spPr>
          <a:xfrm>
            <a:off x="7725133" y="743021"/>
            <a:ext cx="1364476" cy="369332"/>
          </a:xfrm>
          <a:prstGeom prst="rect">
            <a:avLst/>
          </a:prstGeom>
        </p:spPr>
        <p:txBody>
          <a:bodyPr wrap="none">
            <a:spAutoFit/>
          </a:bodyPr>
          <a:lstStyle/>
          <a:p>
            <a:r>
              <a:rPr lang="pt-BR" dirty="0">
                <a:solidFill>
                  <a:srgbClr val="452643"/>
                </a:solidFill>
                <a:latin typeface="Arial Black" panose="020B0A04020102020204" pitchFamily="34" charset="0"/>
              </a:rPr>
              <a:t>LIÇÃO 06</a:t>
            </a:r>
            <a:endParaRPr lang="pt-BR" dirty="0">
              <a:solidFill>
                <a:srgbClr val="452643"/>
              </a:solidFill>
            </a:endParaRPr>
          </a:p>
        </p:txBody>
      </p:sp>
      <p:sp>
        <p:nvSpPr>
          <p:cNvPr id="3" name="Retângulo 2">
            <a:extLst>
              <a:ext uri="{FF2B5EF4-FFF2-40B4-BE49-F238E27FC236}">
                <a16:creationId xmlns:a16="http://schemas.microsoft.com/office/drawing/2014/main" id="{89D8DB79-0331-5DFE-9C1D-68A955F11694}"/>
              </a:ext>
            </a:extLst>
          </p:cNvPr>
          <p:cNvSpPr>
            <a:spLocks noChangeArrowheads="1"/>
          </p:cNvSpPr>
          <p:nvPr/>
        </p:nvSpPr>
        <p:spPr bwMode="auto">
          <a:xfrm>
            <a:off x="19946" y="4845704"/>
            <a:ext cx="8639958" cy="27699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pPr>
            <a:r>
              <a:rPr lang="pt-BR" altLang="pt-BR" sz="1200" dirty="0">
                <a:solidFill>
                  <a:schemeClr val="accent6">
                    <a:lumMod val="50000"/>
                  </a:schemeClr>
                </a:solidFill>
                <a:latin typeface="Arial Black" panose="020B0A04020102020204" pitchFamily="34" charset="0"/>
                <a:cs typeface="Arial" panose="020B0604020202020204" pitchFamily="34" charset="0"/>
              </a:rPr>
              <a:t>LEITURAS DA SEMANA: </a:t>
            </a:r>
            <a:r>
              <a:rPr lang="pt-BR" altLang="pt-BR" sz="1200" dirty="0">
                <a:latin typeface="Arial Black" panose="020B0A04020102020204" pitchFamily="34" charset="0"/>
                <a:cs typeface="Arial" panose="020B0604020202020204" pitchFamily="34" charset="0"/>
              </a:rPr>
              <a:t>1Co 12:1-31; 13:1-13; 14:27; </a:t>
            </a:r>
            <a:r>
              <a:rPr lang="pt-BR" altLang="pt-BR" sz="1200" dirty="0" err="1">
                <a:latin typeface="Arial Black" panose="020B0A04020102020204" pitchFamily="34" charset="0"/>
                <a:cs typeface="Arial" panose="020B0604020202020204" pitchFamily="34" charset="0"/>
              </a:rPr>
              <a:t>Ef</a:t>
            </a:r>
            <a:r>
              <a:rPr lang="pt-BR" altLang="pt-BR" sz="1200" dirty="0">
                <a:latin typeface="Arial Black" panose="020B0A04020102020204" pitchFamily="34" charset="0"/>
                <a:cs typeface="Arial" panose="020B0604020202020204" pitchFamily="34" charset="0"/>
              </a:rPr>
              <a:t> 4:11-13; 1Pe 4:8-11; Am 3:7</a:t>
            </a:r>
            <a:endParaRPr lang="pt-BR" altLang="pt-BR" sz="1200" dirty="0">
              <a:solidFill>
                <a:schemeClr val="accent6">
                  <a:lumMod val="50000"/>
                </a:schemeClr>
              </a:solidFill>
              <a:latin typeface="Arial Black" panose="020B0A04020102020204" pitchFamily="34" charset="0"/>
              <a:cs typeface="Arial" panose="020B0604020202020204" pitchFamily="34" charset="0"/>
            </a:endParaRPr>
          </a:p>
        </p:txBody>
      </p:sp>
      <p:pic>
        <p:nvPicPr>
          <p:cNvPr id="4" name="Imagem 3">
            <a:extLst>
              <a:ext uri="{FF2B5EF4-FFF2-40B4-BE49-F238E27FC236}">
                <a16:creationId xmlns:a16="http://schemas.microsoft.com/office/drawing/2014/main" id="{8C5E5BFA-ED06-4E64-B765-B7E24516CC1B}"/>
              </a:ext>
            </a:extLst>
          </p:cNvPr>
          <p:cNvPicPr>
            <a:picLocks noChangeAspect="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brightnessContrast bright="20000" contrast="20000"/>
                    </a14:imgEffect>
                  </a14:imgLayer>
                </a14:imgProps>
              </a:ext>
            </a:extLst>
          </a:blip>
          <a:stretch>
            <a:fillRect/>
          </a:stretch>
        </p:blipFill>
        <p:spPr>
          <a:xfrm>
            <a:off x="7419702" y="30322"/>
            <a:ext cx="1705834" cy="757870"/>
          </a:xfrm>
          <a:prstGeom prst="rect">
            <a:avLst/>
          </a:prstGeom>
          <a:ln>
            <a:noFill/>
          </a:ln>
          <a:effectLst>
            <a:softEdge rad="112500"/>
          </a:effectLst>
        </p:spPr>
      </p:pic>
    </p:spTree>
    <p:extLst>
      <p:ext uri="{BB962C8B-B14F-4D97-AF65-F5344CB8AC3E}">
        <p14:creationId xmlns:p14="http://schemas.microsoft.com/office/powerpoint/2010/main" val="30328270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FFE9A3"/>
            </a:gs>
            <a:gs pos="50000">
              <a:schemeClr val="bg1"/>
            </a:gs>
            <a:gs pos="100000">
              <a:schemeClr val="bg1"/>
            </a:gs>
          </a:gsLst>
          <a:lin ang="2700000" scaled="1"/>
        </a:gradFill>
        <a:effectLst/>
      </p:bgPr>
    </p:bg>
    <p:spTree>
      <p:nvGrpSpPr>
        <p:cNvPr id="1" name=""/>
        <p:cNvGrpSpPr/>
        <p:nvPr/>
      </p:nvGrpSpPr>
      <p:grpSpPr>
        <a:xfrm>
          <a:off x="0" y="0"/>
          <a:ext cx="0" cy="0"/>
          <a:chOff x="0" y="0"/>
          <a:chExt cx="0" cy="0"/>
        </a:xfrm>
      </p:grpSpPr>
      <p:sp>
        <p:nvSpPr>
          <p:cNvPr id="10" name="Arredondar Retângulo em um Canto Diagonal 9"/>
          <p:cNvSpPr/>
          <p:nvPr/>
        </p:nvSpPr>
        <p:spPr>
          <a:xfrm>
            <a:off x="64294" y="108239"/>
            <a:ext cx="1489166" cy="444137"/>
          </a:xfrm>
          <a:prstGeom prst="round2DiagRect">
            <a:avLst>
              <a:gd name="adj1" fmla="val 16667"/>
              <a:gd name="adj2" fmla="val 33333"/>
            </a:avLst>
          </a:prstGeom>
          <a:gradFill>
            <a:gsLst>
              <a:gs pos="0">
                <a:srgbClr val="FFD5AB"/>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schemeClr val="bg2">
                    <a:lumMod val="25000"/>
                  </a:schemeClr>
                </a:solidFill>
                <a:latin typeface="Arial Black" panose="020B0A04020102020204" pitchFamily="34" charset="0"/>
              </a:rPr>
              <a:t>Terça</a:t>
            </a:r>
            <a:endParaRPr lang="pt-BR" dirty="0">
              <a:solidFill>
                <a:schemeClr val="bg2">
                  <a:lumMod val="25000"/>
                </a:schemeClr>
              </a:solidFill>
            </a:endParaRPr>
          </a:p>
        </p:txBody>
      </p:sp>
      <p:sp>
        <p:nvSpPr>
          <p:cNvPr id="14" name="Pentágono 13"/>
          <p:cNvSpPr/>
          <p:nvPr/>
        </p:nvSpPr>
        <p:spPr>
          <a:xfrm>
            <a:off x="1688022" y="69121"/>
            <a:ext cx="5597118" cy="566825"/>
          </a:xfrm>
          <a:prstGeom prst="homePlate">
            <a:avLst>
              <a:gd name="adj" fmla="val 22345"/>
            </a:avLst>
          </a:prstGeom>
          <a:gradFill>
            <a:gsLst>
              <a:gs pos="0">
                <a:srgbClr val="FFD5AB"/>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b="1" dirty="0">
                <a:solidFill>
                  <a:schemeClr val="tx1"/>
                </a:solidFill>
                <a:latin typeface="Arial Black" panose="020B0A04020102020204" pitchFamily="34" charset="0"/>
              </a:rPr>
              <a:t>Um caminho ainda mais excelente</a:t>
            </a:r>
            <a:endParaRPr lang="pt-BR" sz="2000" dirty="0">
              <a:solidFill>
                <a:schemeClr val="tx1"/>
              </a:solidFill>
            </a:endParaRPr>
          </a:p>
        </p:txBody>
      </p:sp>
      <p:sp>
        <p:nvSpPr>
          <p:cNvPr id="15" name="CaixaDeTexto 15">
            <a:extLst>
              <a:ext uri="{FF2B5EF4-FFF2-40B4-BE49-F238E27FC236}">
                <a16:creationId xmlns:a16="http://schemas.microsoft.com/office/drawing/2014/main" id="{C3A1BEFC-B9B8-4142-B09F-1F5B330F4265}"/>
              </a:ext>
            </a:extLst>
          </p:cNvPr>
          <p:cNvSpPr txBox="1">
            <a:spLocks noChangeArrowheads="1"/>
          </p:cNvSpPr>
          <p:nvPr/>
        </p:nvSpPr>
        <p:spPr bwMode="auto">
          <a:xfrm>
            <a:off x="33430" y="1208029"/>
            <a:ext cx="8244542" cy="3554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None/>
            </a:pPr>
            <a:r>
              <a:rPr lang="pt-BR" altLang="pt-BR" sz="1500" dirty="0">
                <a:solidFill>
                  <a:srgbClr val="C00000"/>
                </a:solidFill>
                <a:latin typeface="Arial Black" panose="020B0A04020102020204" pitchFamily="34" charset="0"/>
                <a:cs typeface="Arial" panose="020B0604020202020204" pitchFamily="34" charset="0"/>
              </a:rPr>
              <a:t>3. Leia 1 Coríntios 13:1-7; 1 Pedro 4:8-11. Qual é o papel do amor em relação aos dons espirituais?</a:t>
            </a: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r>
              <a:rPr lang="pt-BR" altLang="pt-BR" sz="1500" dirty="0">
                <a:solidFill>
                  <a:srgbClr val="000099"/>
                </a:solidFill>
                <a:latin typeface="Arial Black" panose="020B0A04020102020204" pitchFamily="34" charset="0"/>
                <a:cs typeface="Arial" panose="020B0604020202020204" pitchFamily="34" charset="0"/>
              </a:rPr>
              <a:t>Porque o amor é essencial para a nossa fé? Que melhor forma há de experimentar a realidade do amor de Deus do que procurar, com oração, refletir esse amor aos outros?</a:t>
            </a:r>
          </a:p>
        </p:txBody>
      </p:sp>
      <p:sp>
        <p:nvSpPr>
          <p:cNvPr id="22" name="Texto Explicativo: Seta para Baixo 21">
            <a:extLst>
              <a:ext uri="{FF2B5EF4-FFF2-40B4-BE49-F238E27FC236}">
                <a16:creationId xmlns:a16="http://schemas.microsoft.com/office/drawing/2014/main" id="{8BEA5E99-E373-4CFD-85F3-CA3E79AA58FA}"/>
              </a:ext>
            </a:extLst>
          </p:cNvPr>
          <p:cNvSpPr/>
          <p:nvPr/>
        </p:nvSpPr>
        <p:spPr>
          <a:xfrm>
            <a:off x="73026" y="717939"/>
            <a:ext cx="7075032" cy="532868"/>
          </a:xfrm>
          <a:prstGeom prst="downArrowCallout">
            <a:avLst>
              <a:gd name="adj1" fmla="val 11453"/>
              <a:gd name="adj2" fmla="val 25000"/>
              <a:gd name="adj3" fmla="val 25000"/>
              <a:gd name="adj4" fmla="val 64977"/>
            </a:avLst>
          </a:prstGeom>
          <a:gradFill flip="none" rotWithShape="1">
            <a:gsLst>
              <a:gs pos="0">
                <a:schemeClr val="accent2">
                  <a:lumMod val="75000"/>
                </a:schemeClr>
              </a:gs>
              <a:gs pos="50000">
                <a:schemeClr val="bg2"/>
              </a:gs>
              <a:gs pos="100000">
                <a:schemeClr val="accent2">
                  <a:lumMod val="40000"/>
                  <a:lumOff val="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ltLang="pt-BR" dirty="0">
                <a:solidFill>
                  <a:schemeClr val="bg2">
                    <a:lumMod val="25000"/>
                  </a:schemeClr>
                </a:solidFill>
                <a:latin typeface="Arial Black" panose="020B0A04020102020204" pitchFamily="34" charset="0"/>
                <a:cs typeface="Arial" panose="020B0604020202020204" pitchFamily="34" charset="0"/>
              </a:rPr>
              <a:t>PERGUNTAS:</a:t>
            </a:r>
          </a:p>
        </p:txBody>
      </p:sp>
      <p:pic>
        <p:nvPicPr>
          <p:cNvPr id="9" name="Imagem 8">
            <a:extLst>
              <a:ext uri="{FF2B5EF4-FFF2-40B4-BE49-F238E27FC236}">
                <a16:creationId xmlns:a16="http://schemas.microsoft.com/office/drawing/2014/main" id="{6780FCF5-5717-4108-FA78-9425C2E0A326}"/>
              </a:ext>
            </a:extLst>
          </p:cNvPr>
          <p:cNvPicPr>
            <a:picLocks noChangeAspect="1"/>
          </p:cNvPicPr>
          <p:nvPr/>
        </p:nvPicPr>
        <p:blipFill>
          <a:blip r:embed="rId3"/>
          <a:stretch>
            <a:fillRect/>
          </a:stretch>
        </p:blipFill>
        <p:spPr>
          <a:xfrm>
            <a:off x="8203393" y="3325504"/>
            <a:ext cx="922143" cy="1520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Retângulo 1">
            <a:extLst>
              <a:ext uri="{FF2B5EF4-FFF2-40B4-BE49-F238E27FC236}">
                <a16:creationId xmlns:a16="http://schemas.microsoft.com/office/drawing/2014/main" id="{3B8CE95A-58E8-3383-A711-45C43F01D464}"/>
              </a:ext>
            </a:extLst>
          </p:cNvPr>
          <p:cNvSpPr/>
          <p:nvPr/>
        </p:nvSpPr>
        <p:spPr>
          <a:xfrm>
            <a:off x="7725133" y="743021"/>
            <a:ext cx="1364476" cy="369332"/>
          </a:xfrm>
          <a:prstGeom prst="rect">
            <a:avLst/>
          </a:prstGeom>
        </p:spPr>
        <p:txBody>
          <a:bodyPr wrap="none">
            <a:spAutoFit/>
          </a:bodyPr>
          <a:lstStyle/>
          <a:p>
            <a:r>
              <a:rPr lang="pt-BR" dirty="0">
                <a:solidFill>
                  <a:srgbClr val="452643"/>
                </a:solidFill>
                <a:latin typeface="Arial Black" panose="020B0A04020102020204" pitchFamily="34" charset="0"/>
              </a:rPr>
              <a:t>LIÇÃO 06</a:t>
            </a:r>
            <a:endParaRPr lang="pt-BR" dirty="0">
              <a:solidFill>
                <a:srgbClr val="452643"/>
              </a:solidFill>
            </a:endParaRPr>
          </a:p>
        </p:txBody>
      </p:sp>
      <p:sp>
        <p:nvSpPr>
          <p:cNvPr id="3" name="Retângulo 2">
            <a:extLst>
              <a:ext uri="{FF2B5EF4-FFF2-40B4-BE49-F238E27FC236}">
                <a16:creationId xmlns:a16="http://schemas.microsoft.com/office/drawing/2014/main" id="{C81CE47C-869A-3361-7EF1-625A6FD8B4A3}"/>
              </a:ext>
            </a:extLst>
          </p:cNvPr>
          <p:cNvSpPr>
            <a:spLocks noChangeArrowheads="1"/>
          </p:cNvSpPr>
          <p:nvPr/>
        </p:nvSpPr>
        <p:spPr bwMode="auto">
          <a:xfrm>
            <a:off x="19946" y="4845704"/>
            <a:ext cx="8639958" cy="27699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pPr>
            <a:r>
              <a:rPr lang="pt-BR" altLang="pt-BR" sz="1200" dirty="0">
                <a:solidFill>
                  <a:schemeClr val="accent6">
                    <a:lumMod val="50000"/>
                  </a:schemeClr>
                </a:solidFill>
                <a:latin typeface="Arial Black" panose="020B0A04020102020204" pitchFamily="34" charset="0"/>
                <a:cs typeface="Arial" panose="020B0604020202020204" pitchFamily="34" charset="0"/>
              </a:rPr>
              <a:t>LEITURAS DA SEMANA: </a:t>
            </a:r>
            <a:r>
              <a:rPr lang="pt-BR" altLang="pt-BR" sz="1200" dirty="0">
                <a:latin typeface="Arial Black" panose="020B0A04020102020204" pitchFamily="34" charset="0"/>
                <a:cs typeface="Arial" panose="020B0604020202020204" pitchFamily="34" charset="0"/>
              </a:rPr>
              <a:t>1Co 12:1-31; 13:1-13; 14:27; </a:t>
            </a:r>
            <a:r>
              <a:rPr lang="pt-BR" altLang="pt-BR" sz="1200" dirty="0" err="1">
                <a:latin typeface="Arial Black" panose="020B0A04020102020204" pitchFamily="34" charset="0"/>
                <a:cs typeface="Arial" panose="020B0604020202020204" pitchFamily="34" charset="0"/>
              </a:rPr>
              <a:t>Ef</a:t>
            </a:r>
            <a:r>
              <a:rPr lang="pt-BR" altLang="pt-BR" sz="1200" dirty="0">
                <a:latin typeface="Arial Black" panose="020B0A04020102020204" pitchFamily="34" charset="0"/>
                <a:cs typeface="Arial" panose="020B0604020202020204" pitchFamily="34" charset="0"/>
              </a:rPr>
              <a:t> 4:11-13; 1Pe 4:8-11; Am 3:7</a:t>
            </a:r>
            <a:endParaRPr lang="pt-BR" altLang="pt-BR" sz="1200" dirty="0">
              <a:solidFill>
                <a:schemeClr val="accent6">
                  <a:lumMod val="50000"/>
                </a:schemeClr>
              </a:solidFill>
              <a:latin typeface="Arial Black" panose="020B0A04020102020204" pitchFamily="34" charset="0"/>
              <a:cs typeface="Arial" panose="020B0604020202020204" pitchFamily="34" charset="0"/>
            </a:endParaRPr>
          </a:p>
        </p:txBody>
      </p:sp>
      <p:pic>
        <p:nvPicPr>
          <p:cNvPr id="4" name="Imagem 3">
            <a:extLst>
              <a:ext uri="{FF2B5EF4-FFF2-40B4-BE49-F238E27FC236}">
                <a16:creationId xmlns:a16="http://schemas.microsoft.com/office/drawing/2014/main" id="{D410A89D-9E46-BE55-3298-C898538012C0}"/>
              </a:ext>
            </a:extLst>
          </p:cNvPr>
          <p:cNvPicPr>
            <a:picLocks noChangeAspect="1"/>
          </p:cNvPicPr>
          <p:nvPr/>
        </p:nvPicPr>
        <p:blipFill>
          <a:blip r:embed="rId4">
            <a:duotone>
              <a:schemeClr val="accent2">
                <a:shade val="45000"/>
                <a:satMod val="135000"/>
              </a:schemeClr>
              <a:prstClr val="white"/>
            </a:duotone>
            <a:extLst>
              <a:ext uri="{BEBA8EAE-BF5A-486C-A8C5-ECC9F3942E4B}">
                <a14:imgProps xmlns:a14="http://schemas.microsoft.com/office/drawing/2010/main">
                  <a14:imgLayer r:embed="rId5">
                    <a14:imgEffect>
                      <a14:brightnessContrast bright="20000" contrast="20000"/>
                    </a14:imgEffect>
                  </a14:imgLayer>
                </a14:imgProps>
              </a:ext>
            </a:extLst>
          </a:blip>
          <a:stretch>
            <a:fillRect/>
          </a:stretch>
        </p:blipFill>
        <p:spPr>
          <a:xfrm>
            <a:off x="7419702" y="30322"/>
            <a:ext cx="1705834" cy="757870"/>
          </a:xfrm>
          <a:prstGeom prst="rect">
            <a:avLst/>
          </a:prstGeom>
          <a:ln>
            <a:noFill/>
          </a:ln>
          <a:effectLst>
            <a:softEdge rad="112500"/>
          </a:effectLst>
        </p:spPr>
      </p:pic>
    </p:spTree>
    <p:extLst>
      <p:ext uri="{BB962C8B-B14F-4D97-AF65-F5344CB8AC3E}">
        <p14:creationId xmlns:p14="http://schemas.microsoft.com/office/powerpoint/2010/main" val="24240590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FFE9A3"/>
            </a:gs>
            <a:gs pos="50000">
              <a:schemeClr val="bg1"/>
            </a:gs>
            <a:gs pos="100000">
              <a:schemeClr val="bg1"/>
            </a:gs>
          </a:gsLst>
          <a:lin ang="2700000" scaled="1"/>
        </a:gradFill>
        <a:effectLst/>
      </p:bgPr>
    </p:bg>
    <p:spTree>
      <p:nvGrpSpPr>
        <p:cNvPr id="1" name=""/>
        <p:cNvGrpSpPr/>
        <p:nvPr/>
      </p:nvGrpSpPr>
      <p:grpSpPr>
        <a:xfrm>
          <a:off x="0" y="0"/>
          <a:ext cx="0" cy="0"/>
          <a:chOff x="0" y="0"/>
          <a:chExt cx="0" cy="0"/>
        </a:xfrm>
      </p:grpSpPr>
      <p:sp>
        <p:nvSpPr>
          <p:cNvPr id="10" name="Arredondar Retângulo em um Canto Diagonal 9"/>
          <p:cNvSpPr/>
          <p:nvPr/>
        </p:nvSpPr>
        <p:spPr>
          <a:xfrm>
            <a:off x="64294" y="108239"/>
            <a:ext cx="1489166" cy="444137"/>
          </a:xfrm>
          <a:prstGeom prst="round2DiagRect">
            <a:avLst>
              <a:gd name="adj1" fmla="val 16667"/>
              <a:gd name="adj2" fmla="val 33333"/>
            </a:avLst>
          </a:prstGeom>
          <a:gradFill>
            <a:gsLst>
              <a:gs pos="0">
                <a:srgbClr val="FFD5AB"/>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schemeClr val="bg2">
                    <a:lumMod val="25000"/>
                  </a:schemeClr>
                </a:solidFill>
                <a:latin typeface="Arial Black" panose="020B0A04020102020204" pitchFamily="34" charset="0"/>
              </a:rPr>
              <a:t>Terça</a:t>
            </a:r>
            <a:endParaRPr lang="pt-BR" dirty="0">
              <a:solidFill>
                <a:schemeClr val="bg2">
                  <a:lumMod val="25000"/>
                </a:schemeClr>
              </a:solidFill>
            </a:endParaRPr>
          </a:p>
        </p:txBody>
      </p:sp>
      <p:sp>
        <p:nvSpPr>
          <p:cNvPr id="14" name="Pentágono 13"/>
          <p:cNvSpPr/>
          <p:nvPr/>
        </p:nvSpPr>
        <p:spPr>
          <a:xfrm>
            <a:off x="1688022" y="69121"/>
            <a:ext cx="5597118" cy="566825"/>
          </a:xfrm>
          <a:prstGeom prst="homePlate">
            <a:avLst>
              <a:gd name="adj" fmla="val 22345"/>
            </a:avLst>
          </a:prstGeom>
          <a:gradFill>
            <a:gsLst>
              <a:gs pos="0">
                <a:srgbClr val="FFD5AB"/>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b="1" dirty="0">
                <a:solidFill>
                  <a:schemeClr val="tx1"/>
                </a:solidFill>
                <a:latin typeface="Arial Black" panose="020B0A04020102020204" pitchFamily="34" charset="0"/>
              </a:rPr>
              <a:t>Um caminho ainda mais excelente</a:t>
            </a:r>
          </a:p>
        </p:txBody>
      </p:sp>
      <p:sp>
        <p:nvSpPr>
          <p:cNvPr id="12" name="CaixaDeTexto 10">
            <a:extLst>
              <a:ext uri="{FF2B5EF4-FFF2-40B4-BE49-F238E27FC236}">
                <a16:creationId xmlns:a16="http://schemas.microsoft.com/office/drawing/2014/main" id="{8D5A143D-15FB-4DFE-B0EC-FEEB77A92B2C}"/>
              </a:ext>
            </a:extLst>
          </p:cNvPr>
          <p:cNvSpPr txBox="1">
            <a:spLocks noChangeArrowheads="1"/>
          </p:cNvSpPr>
          <p:nvPr/>
        </p:nvSpPr>
        <p:spPr bwMode="auto">
          <a:xfrm>
            <a:off x="24368" y="1146378"/>
            <a:ext cx="8233263" cy="3293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None/>
            </a:pPr>
            <a:r>
              <a:rPr lang="pt-BR" altLang="pt-BR" sz="1600" dirty="0">
                <a:latin typeface="Arial Black" panose="020B0A04020102020204" pitchFamily="34" charset="0"/>
                <a:cs typeface="Arial" panose="020B0604020202020204" pitchFamily="34" charset="0"/>
              </a:rPr>
              <a:t>Paulo descreve em 1 Coríntios 13:4 a 7 o que o amor é e o que não é – mais precisamente, o que ele faz e o que não faz. Os verbos escolhidos mostram que amor não é apenas sentimento, é ação. Assim, o amor (1) é paciente, (2) é bondoso, (3) se alegra com a verdade, (4) tudo sofre, (5) tudo crê, (6) tudo espera e (7) tudo suporta. Em contraste, o amor (1) não inveja, (2) não se vangloria, (3) não se orgulha, (4) não se conduz de forma inconveniente, (5) não procura os próprios interesses, (6) não se irrita, (7) não guarda rancor e (8) não se alegra com a injustiça. Esse conjunto de 15 verbos apresenta orientação sólida para o comportamento adequado no exercício dos dons. Não por acaso, a discussão sobre a verdadeira natureza do amor está situada exatamente entre os capítulos 12 e 14, em que Paulo trata do conflito a respeito dos dons espirituais.</a:t>
            </a:r>
          </a:p>
        </p:txBody>
      </p:sp>
      <p:sp>
        <p:nvSpPr>
          <p:cNvPr id="13" name="Texto Explicativo: Seta para Baixo 12">
            <a:extLst>
              <a:ext uri="{FF2B5EF4-FFF2-40B4-BE49-F238E27FC236}">
                <a16:creationId xmlns:a16="http://schemas.microsoft.com/office/drawing/2014/main" id="{A584AFCD-A7C5-4294-814D-F53BEF238F5B}"/>
              </a:ext>
            </a:extLst>
          </p:cNvPr>
          <p:cNvSpPr/>
          <p:nvPr/>
        </p:nvSpPr>
        <p:spPr>
          <a:xfrm>
            <a:off x="73026" y="717939"/>
            <a:ext cx="7075032" cy="532868"/>
          </a:xfrm>
          <a:prstGeom prst="downArrowCallout">
            <a:avLst>
              <a:gd name="adj1" fmla="val 11453"/>
              <a:gd name="adj2" fmla="val 25000"/>
              <a:gd name="adj3" fmla="val 25000"/>
              <a:gd name="adj4" fmla="val 6497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ltLang="pt-BR" dirty="0">
                <a:solidFill>
                  <a:schemeClr val="bg2">
                    <a:lumMod val="25000"/>
                  </a:schemeClr>
                </a:solidFill>
                <a:latin typeface="Arial Black" panose="020B0A04020102020204" pitchFamily="34" charset="0"/>
                <a:cs typeface="Arial" panose="020B0604020202020204" pitchFamily="34" charset="0"/>
              </a:rPr>
              <a:t>COMENTÁRIOS:</a:t>
            </a:r>
          </a:p>
        </p:txBody>
      </p:sp>
      <p:pic>
        <p:nvPicPr>
          <p:cNvPr id="9" name="Imagem 8">
            <a:extLst>
              <a:ext uri="{FF2B5EF4-FFF2-40B4-BE49-F238E27FC236}">
                <a16:creationId xmlns:a16="http://schemas.microsoft.com/office/drawing/2014/main" id="{44CB4A53-1C2C-80B0-F073-0FBA909CDEF7}"/>
              </a:ext>
            </a:extLst>
          </p:cNvPr>
          <p:cNvPicPr>
            <a:picLocks noChangeAspect="1"/>
          </p:cNvPicPr>
          <p:nvPr/>
        </p:nvPicPr>
        <p:blipFill>
          <a:blip r:embed="rId2"/>
          <a:stretch>
            <a:fillRect/>
          </a:stretch>
        </p:blipFill>
        <p:spPr>
          <a:xfrm>
            <a:off x="8203393" y="3325504"/>
            <a:ext cx="922143" cy="1520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Retângulo 1">
            <a:extLst>
              <a:ext uri="{FF2B5EF4-FFF2-40B4-BE49-F238E27FC236}">
                <a16:creationId xmlns:a16="http://schemas.microsoft.com/office/drawing/2014/main" id="{C313AB0D-C12D-5E55-946B-440CD0D5E89A}"/>
              </a:ext>
            </a:extLst>
          </p:cNvPr>
          <p:cNvSpPr/>
          <p:nvPr/>
        </p:nvSpPr>
        <p:spPr>
          <a:xfrm>
            <a:off x="7725133" y="743021"/>
            <a:ext cx="1364476" cy="369332"/>
          </a:xfrm>
          <a:prstGeom prst="rect">
            <a:avLst/>
          </a:prstGeom>
        </p:spPr>
        <p:txBody>
          <a:bodyPr wrap="none">
            <a:spAutoFit/>
          </a:bodyPr>
          <a:lstStyle/>
          <a:p>
            <a:r>
              <a:rPr lang="pt-BR" dirty="0">
                <a:solidFill>
                  <a:srgbClr val="452643"/>
                </a:solidFill>
                <a:latin typeface="Arial Black" panose="020B0A04020102020204" pitchFamily="34" charset="0"/>
              </a:rPr>
              <a:t>LIÇÃO 06</a:t>
            </a:r>
            <a:endParaRPr lang="pt-BR" dirty="0">
              <a:solidFill>
                <a:srgbClr val="452643"/>
              </a:solidFill>
            </a:endParaRPr>
          </a:p>
        </p:txBody>
      </p:sp>
      <p:sp>
        <p:nvSpPr>
          <p:cNvPr id="3" name="Retângulo 2">
            <a:extLst>
              <a:ext uri="{FF2B5EF4-FFF2-40B4-BE49-F238E27FC236}">
                <a16:creationId xmlns:a16="http://schemas.microsoft.com/office/drawing/2014/main" id="{CB8F82BC-0DE4-D4A8-1913-83B2360AD9B8}"/>
              </a:ext>
            </a:extLst>
          </p:cNvPr>
          <p:cNvSpPr>
            <a:spLocks noChangeArrowheads="1"/>
          </p:cNvSpPr>
          <p:nvPr/>
        </p:nvSpPr>
        <p:spPr bwMode="auto">
          <a:xfrm>
            <a:off x="19946" y="4845704"/>
            <a:ext cx="8639958" cy="27699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pPr>
            <a:r>
              <a:rPr lang="pt-BR" altLang="pt-BR" sz="1200" dirty="0">
                <a:solidFill>
                  <a:schemeClr val="accent6">
                    <a:lumMod val="50000"/>
                  </a:schemeClr>
                </a:solidFill>
                <a:latin typeface="Arial Black" panose="020B0A04020102020204" pitchFamily="34" charset="0"/>
                <a:cs typeface="Arial" panose="020B0604020202020204" pitchFamily="34" charset="0"/>
              </a:rPr>
              <a:t>LEITURAS DA SEMANA: </a:t>
            </a:r>
            <a:r>
              <a:rPr lang="pt-BR" altLang="pt-BR" sz="1200" dirty="0">
                <a:latin typeface="Arial Black" panose="020B0A04020102020204" pitchFamily="34" charset="0"/>
                <a:cs typeface="Arial" panose="020B0604020202020204" pitchFamily="34" charset="0"/>
              </a:rPr>
              <a:t>1Co 12:1-31; 13:1-13; 14:27; </a:t>
            </a:r>
            <a:r>
              <a:rPr lang="pt-BR" altLang="pt-BR" sz="1200" dirty="0" err="1">
                <a:latin typeface="Arial Black" panose="020B0A04020102020204" pitchFamily="34" charset="0"/>
                <a:cs typeface="Arial" panose="020B0604020202020204" pitchFamily="34" charset="0"/>
              </a:rPr>
              <a:t>Ef</a:t>
            </a:r>
            <a:r>
              <a:rPr lang="pt-BR" altLang="pt-BR" sz="1200" dirty="0">
                <a:latin typeface="Arial Black" panose="020B0A04020102020204" pitchFamily="34" charset="0"/>
                <a:cs typeface="Arial" panose="020B0604020202020204" pitchFamily="34" charset="0"/>
              </a:rPr>
              <a:t> 4:11-13; 1Pe 4:8-11; Am 3:7</a:t>
            </a:r>
            <a:endParaRPr lang="pt-BR" altLang="pt-BR" sz="1200" dirty="0">
              <a:solidFill>
                <a:schemeClr val="accent6">
                  <a:lumMod val="50000"/>
                </a:schemeClr>
              </a:solidFill>
              <a:latin typeface="Arial Black" panose="020B0A04020102020204" pitchFamily="34" charset="0"/>
              <a:cs typeface="Arial" panose="020B0604020202020204" pitchFamily="34" charset="0"/>
            </a:endParaRPr>
          </a:p>
        </p:txBody>
      </p:sp>
      <p:pic>
        <p:nvPicPr>
          <p:cNvPr id="4" name="Imagem 3">
            <a:extLst>
              <a:ext uri="{FF2B5EF4-FFF2-40B4-BE49-F238E27FC236}">
                <a16:creationId xmlns:a16="http://schemas.microsoft.com/office/drawing/2014/main" id="{C0FB4E16-EA6E-3E7F-DD7A-3D0B441B5DB9}"/>
              </a:ext>
            </a:extLst>
          </p:cNvPr>
          <p:cNvPicPr>
            <a:picLocks noChangeAspect="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brightnessContrast bright="20000" contrast="20000"/>
                    </a14:imgEffect>
                  </a14:imgLayer>
                </a14:imgProps>
              </a:ext>
            </a:extLst>
          </a:blip>
          <a:stretch>
            <a:fillRect/>
          </a:stretch>
        </p:blipFill>
        <p:spPr>
          <a:xfrm>
            <a:off x="7419702" y="30322"/>
            <a:ext cx="1705834" cy="757870"/>
          </a:xfrm>
          <a:prstGeom prst="rect">
            <a:avLst/>
          </a:prstGeom>
          <a:ln>
            <a:noFill/>
          </a:ln>
          <a:effectLst>
            <a:softEdge rad="112500"/>
          </a:effectLst>
        </p:spPr>
      </p:pic>
    </p:spTree>
    <p:extLst>
      <p:ext uri="{BB962C8B-B14F-4D97-AF65-F5344CB8AC3E}">
        <p14:creationId xmlns:p14="http://schemas.microsoft.com/office/powerpoint/2010/main" val="37720323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rgbClr val="FFFF66"/>
            </a:gs>
            <a:gs pos="50000">
              <a:schemeClr val="bg1"/>
            </a:gs>
            <a:gs pos="100000">
              <a:schemeClr val="bg1"/>
            </a:gs>
          </a:gsLst>
          <a:lin ang="2700000" scaled="1"/>
        </a:gradFill>
        <a:effectLst/>
      </p:bgPr>
    </p:bg>
    <p:spTree>
      <p:nvGrpSpPr>
        <p:cNvPr id="1" name=""/>
        <p:cNvGrpSpPr/>
        <p:nvPr/>
      </p:nvGrpSpPr>
      <p:grpSpPr>
        <a:xfrm>
          <a:off x="0" y="0"/>
          <a:ext cx="0" cy="0"/>
          <a:chOff x="0" y="0"/>
          <a:chExt cx="0" cy="0"/>
        </a:xfrm>
      </p:grpSpPr>
      <p:sp>
        <p:nvSpPr>
          <p:cNvPr id="10" name="Arredondar Retângulo em um Canto Diagonal 9"/>
          <p:cNvSpPr/>
          <p:nvPr/>
        </p:nvSpPr>
        <p:spPr>
          <a:xfrm>
            <a:off x="64294" y="108239"/>
            <a:ext cx="1489166" cy="444137"/>
          </a:xfrm>
          <a:prstGeom prst="round2DiagRect">
            <a:avLst>
              <a:gd name="adj1" fmla="val 16667"/>
              <a:gd name="adj2" fmla="val 33333"/>
            </a:avLst>
          </a:prstGeom>
          <a:gradFill>
            <a:gsLst>
              <a:gs pos="0">
                <a:srgbClr val="E8FB79"/>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schemeClr val="bg2">
                    <a:lumMod val="25000"/>
                  </a:schemeClr>
                </a:solidFill>
                <a:latin typeface="Arial Black" panose="020B0A04020102020204" pitchFamily="34" charset="0"/>
              </a:rPr>
              <a:t>Quarta</a:t>
            </a:r>
            <a:endParaRPr lang="pt-BR" dirty="0">
              <a:solidFill>
                <a:schemeClr val="bg2">
                  <a:lumMod val="25000"/>
                </a:schemeClr>
              </a:solidFill>
            </a:endParaRPr>
          </a:p>
        </p:txBody>
      </p:sp>
      <p:sp>
        <p:nvSpPr>
          <p:cNvPr id="14" name="Pentágono 13"/>
          <p:cNvSpPr/>
          <p:nvPr/>
        </p:nvSpPr>
        <p:spPr>
          <a:xfrm>
            <a:off x="1688022" y="69121"/>
            <a:ext cx="5597118" cy="566825"/>
          </a:xfrm>
          <a:prstGeom prst="homePlate">
            <a:avLst>
              <a:gd name="adj" fmla="val 22345"/>
            </a:avLst>
          </a:prstGeom>
          <a:gradFill>
            <a:gsLst>
              <a:gs pos="0">
                <a:srgbClr val="E8FB79"/>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b="1" dirty="0">
                <a:solidFill>
                  <a:schemeClr val="tx1"/>
                </a:solidFill>
                <a:latin typeface="Arial Black" panose="020B0A04020102020204" pitchFamily="34" charset="0"/>
              </a:rPr>
              <a:t>O dom de línguas</a:t>
            </a:r>
            <a:endParaRPr lang="pt-BR" sz="2000" dirty="0">
              <a:solidFill>
                <a:schemeClr val="tx1"/>
              </a:solidFill>
            </a:endParaRPr>
          </a:p>
        </p:txBody>
      </p:sp>
      <p:sp>
        <p:nvSpPr>
          <p:cNvPr id="15" name="CaixaDeTexto 15">
            <a:extLst>
              <a:ext uri="{FF2B5EF4-FFF2-40B4-BE49-F238E27FC236}">
                <a16:creationId xmlns:a16="http://schemas.microsoft.com/office/drawing/2014/main" id="{0F091E13-8EAD-4FFB-9473-BC74E5ABDC64}"/>
              </a:ext>
            </a:extLst>
          </p:cNvPr>
          <p:cNvSpPr txBox="1">
            <a:spLocks noChangeArrowheads="1"/>
          </p:cNvSpPr>
          <p:nvPr/>
        </p:nvSpPr>
        <p:spPr bwMode="auto">
          <a:xfrm>
            <a:off x="33429" y="1208029"/>
            <a:ext cx="8224593" cy="3554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None/>
            </a:pPr>
            <a:r>
              <a:rPr lang="pt-BR" altLang="pt-BR" sz="1500" dirty="0">
                <a:solidFill>
                  <a:srgbClr val="C00000"/>
                </a:solidFill>
                <a:latin typeface="Arial Black" panose="020B0A04020102020204" pitchFamily="34" charset="0"/>
                <a:cs typeface="Arial" panose="020B0604020202020204" pitchFamily="34" charset="0"/>
              </a:rPr>
              <a:t>4. Leia 1 Coríntios 14:5, 13, 26, 27; 12:10, 30. Quais orientações específicas Paulo deu quanto ao dom de línguas?</a:t>
            </a: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r>
              <a:rPr lang="pt-BR" altLang="pt-BR" sz="1500" dirty="0">
                <a:solidFill>
                  <a:srgbClr val="000099"/>
                </a:solidFill>
                <a:latin typeface="Arial Black" panose="020B0A04020102020204" pitchFamily="34" charset="0"/>
                <a:cs typeface="Arial" panose="020B0604020202020204" pitchFamily="34" charset="0"/>
              </a:rPr>
              <a:t>Há pessoas em sua igreja que falam outros idiomas? Como elas podem usar essa habilidade para alcançar mais pessoas para Cristo? De que modo esse fato nos ajuda a compreender a verdadeira natureza do dom de línguas tratado por Paulo?</a:t>
            </a:r>
          </a:p>
        </p:txBody>
      </p:sp>
      <p:sp>
        <p:nvSpPr>
          <p:cNvPr id="22" name="Texto Explicativo: Seta para Baixo 21">
            <a:extLst>
              <a:ext uri="{FF2B5EF4-FFF2-40B4-BE49-F238E27FC236}">
                <a16:creationId xmlns:a16="http://schemas.microsoft.com/office/drawing/2014/main" id="{5F0C11AF-133D-4271-81DD-D9F8BAF7AF95}"/>
              </a:ext>
            </a:extLst>
          </p:cNvPr>
          <p:cNvSpPr/>
          <p:nvPr/>
        </p:nvSpPr>
        <p:spPr>
          <a:xfrm>
            <a:off x="73026" y="717939"/>
            <a:ext cx="7075032" cy="532868"/>
          </a:xfrm>
          <a:prstGeom prst="downArrowCallout">
            <a:avLst>
              <a:gd name="adj1" fmla="val 11453"/>
              <a:gd name="adj2" fmla="val 25000"/>
              <a:gd name="adj3" fmla="val 25000"/>
              <a:gd name="adj4" fmla="val 64977"/>
            </a:avLst>
          </a:prstGeom>
          <a:gradFill flip="none" rotWithShape="1">
            <a:gsLst>
              <a:gs pos="0">
                <a:schemeClr val="accent2">
                  <a:lumMod val="75000"/>
                </a:schemeClr>
              </a:gs>
              <a:gs pos="50000">
                <a:schemeClr val="bg2"/>
              </a:gs>
              <a:gs pos="100000">
                <a:schemeClr val="accent2">
                  <a:lumMod val="40000"/>
                  <a:lumOff val="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ltLang="pt-BR" dirty="0">
                <a:solidFill>
                  <a:schemeClr val="bg2">
                    <a:lumMod val="25000"/>
                  </a:schemeClr>
                </a:solidFill>
                <a:latin typeface="Arial Black" panose="020B0A04020102020204" pitchFamily="34" charset="0"/>
                <a:cs typeface="Arial" panose="020B0604020202020204" pitchFamily="34" charset="0"/>
              </a:rPr>
              <a:t>PERGUNTAS:</a:t>
            </a:r>
          </a:p>
        </p:txBody>
      </p:sp>
      <p:pic>
        <p:nvPicPr>
          <p:cNvPr id="9" name="Imagem 8">
            <a:extLst>
              <a:ext uri="{FF2B5EF4-FFF2-40B4-BE49-F238E27FC236}">
                <a16:creationId xmlns:a16="http://schemas.microsoft.com/office/drawing/2014/main" id="{40642919-35BE-5496-358C-59DCD7EC52FE}"/>
              </a:ext>
            </a:extLst>
          </p:cNvPr>
          <p:cNvPicPr>
            <a:picLocks noChangeAspect="1"/>
          </p:cNvPicPr>
          <p:nvPr/>
        </p:nvPicPr>
        <p:blipFill>
          <a:blip r:embed="rId3"/>
          <a:stretch>
            <a:fillRect/>
          </a:stretch>
        </p:blipFill>
        <p:spPr>
          <a:xfrm>
            <a:off x="8203393" y="3325504"/>
            <a:ext cx="922143" cy="1520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Retângulo 1">
            <a:extLst>
              <a:ext uri="{FF2B5EF4-FFF2-40B4-BE49-F238E27FC236}">
                <a16:creationId xmlns:a16="http://schemas.microsoft.com/office/drawing/2014/main" id="{CA5062C1-09E9-75D4-951A-CD61583E6EA8}"/>
              </a:ext>
            </a:extLst>
          </p:cNvPr>
          <p:cNvSpPr/>
          <p:nvPr/>
        </p:nvSpPr>
        <p:spPr>
          <a:xfrm>
            <a:off x="7725133" y="743021"/>
            <a:ext cx="1364476" cy="369332"/>
          </a:xfrm>
          <a:prstGeom prst="rect">
            <a:avLst/>
          </a:prstGeom>
        </p:spPr>
        <p:txBody>
          <a:bodyPr wrap="none">
            <a:spAutoFit/>
          </a:bodyPr>
          <a:lstStyle/>
          <a:p>
            <a:r>
              <a:rPr lang="pt-BR" dirty="0">
                <a:solidFill>
                  <a:srgbClr val="452643"/>
                </a:solidFill>
                <a:latin typeface="Arial Black" panose="020B0A04020102020204" pitchFamily="34" charset="0"/>
              </a:rPr>
              <a:t>LIÇÃO 06</a:t>
            </a:r>
            <a:endParaRPr lang="pt-BR" dirty="0">
              <a:solidFill>
                <a:srgbClr val="452643"/>
              </a:solidFill>
            </a:endParaRPr>
          </a:p>
        </p:txBody>
      </p:sp>
      <p:sp>
        <p:nvSpPr>
          <p:cNvPr id="3" name="Retângulo 2">
            <a:extLst>
              <a:ext uri="{FF2B5EF4-FFF2-40B4-BE49-F238E27FC236}">
                <a16:creationId xmlns:a16="http://schemas.microsoft.com/office/drawing/2014/main" id="{24D104E7-8D66-F7C0-596E-0C01F468BAD8}"/>
              </a:ext>
            </a:extLst>
          </p:cNvPr>
          <p:cNvSpPr>
            <a:spLocks noChangeArrowheads="1"/>
          </p:cNvSpPr>
          <p:nvPr/>
        </p:nvSpPr>
        <p:spPr bwMode="auto">
          <a:xfrm>
            <a:off x="19946" y="4845704"/>
            <a:ext cx="8639958" cy="27699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pPr>
            <a:r>
              <a:rPr lang="pt-BR" altLang="pt-BR" sz="1200" dirty="0">
                <a:solidFill>
                  <a:schemeClr val="accent6">
                    <a:lumMod val="50000"/>
                  </a:schemeClr>
                </a:solidFill>
                <a:latin typeface="Arial Black" panose="020B0A04020102020204" pitchFamily="34" charset="0"/>
                <a:cs typeface="Arial" panose="020B0604020202020204" pitchFamily="34" charset="0"/>
              </a:rPr>
              <a:t>LEITURAS DA SEMANA: </a:t>
            </a:r>
            <a:r>
              <a:rPr lang="pt-BR" altLang="pt-BR" sz="1200" dirty="0">
                <a:latin typeface="Arial Black" panose="020B0A04020102020204" pitchFamily="34" charset="0"/>
                <a:cs typeface="Arial" panose="020B0604020202020204" pitchFamily="34" charset="0"/>
              </a:rPr>
              <a:t>1Co 12:1-31; 13:1-13; 14:27; </a:t>
            </a:r>
            <a:r>
              <a:rPr lang="pt-BR" altLang="pt-BR" sz="1200" dirty="0" err="1">
                <a:latin typeface="Arial Black" panose="020B0A04020102020204" pitchFamily="34" charset="0"/>
                <a:cs typeface="Arial" panose="020B0604020202020204" pitchFamily="34" charset="0"/>
              </a:rPr>
              <a:t>Ef</a:t>
            </a:r>
            <a:r>
              <a:rPr lang="pt-BR" altLang="pt-BR" sz="1200" dirty="0">
                <a:latin typeface="Arial Black" panose="020B0A04020102020204" pitchFamily="34" charset="0"/>
                <a:cs typeface="Arial" panose="020B0604020202020204" pitchFamily="34" charset="0"/>
              </a:rPr>
              <a:t> 4:11-13; 1Pe 4:8-11; Am 3:7</a:t>
            </a:r>
            <a:endParaRPr lang="pt-BR" altLang="pt-BR" sz="1200" dirty="0">
              <a:solidFill>
                <a:schemeClr val="accent6">
                  <a:lumMod val="50000"/>
                </a:schemeClr>
              </a:solidFill>
              <a:latin typeface="Arial Black" panose="020B0A04020102020204" pitchFamily="34" charset="0"/>
              <a:cs typeface="Arial" panose="020B0604020202020204" pitchFamily="34" charset="0"/>
            </a:endParaRPr>
          </a:p>
        </p:txBody>
      </p:sp>
      <p:pic>
        <p:nvPicPr>
          <p:cNvPr id="4" name="Imagem 3">
            <a:extLst>
              <a:ext uri="{FF2B5EF4-FFF2-40B4-BE49-F238E27FC236}">
                <a16:creationId xmlns:a16="http://schemas.microsoft.com/office/drawing/2014/main" id="{F4B18D87-63AE-0198-D9E2-EAD685944015}"/>
              </a:ext>
            </a:extLst>
          </p:cNvPr>
          <p:cNvPicPr>
            <a:picLocks noChangeAspect="1"/>
          </p:cNvPicPr>
          <p:nvPr/>
        </p:nvPicPr>
        <p:blipFill>
          <a:blip r:embed="rId4">
            <a:duotone>
              <a:schemeClr val="accent2">
                <a:shade val="45000"/>
                <a:satMod val="135000"/>
              </a:schemeClr>
              <a:prstClr val="white"/>
            </a:duotone>
            <a:extLst>
              <a:ext uri="{BEBA8EAE-BF5A-486C-A8C5-ECC9F3942E4B}">
                <a14:imgProps xmlns:a14="http://schemas.microsoft.com/office/drawing/2010/main">
                  <a14:imgLayer r:embed="rId5">
                    <a14:imgEffect>
                      <a14:brightnessContrast bright="20000" contrast="20000"/>
                    </a14:imgEffect>
                  </a14:imgLayer>
                </a14:imgProps>
              </a:ext>
            </a:extLst>
          </a:blip>
          <a:stretch>
            <a:fillRect/>
          </a:stretch>
        </p:blipFill>
        <p:spPr>
          <a:xfrm>
            <a:off x="7419702" y="30322"/>
            <a:ext cx="1705834" cy="757870"/>
          </a:xfrm>
          <a:prstGeom prst="rect">
            <a:avLst/>
          </a:prstGeom>
          <a:ln>
            <a:noFill/>
          </a:ln>
          <a:effectLst>
            <a:softEdge rad="112500"/>
          </a:effectLst>
        </p:spPr>
      </p:pic>
    </p:spTree>
    <p:extLst>
      <p:ext uri="{BB962C8B-B14F-4D97-AF65-F5344CB8AC3E}">
        <p14:creationId xmlns:p14="http://schemas.microsoft.com/office/powerpoint/2010/main" val="2241968852"/>
      </p:ext>
    </p:extLst>
  </p:cSld>
  <p:clrMapOvr>
    <a:masterClrMapping/>
  </p:clrMapOvr>
</p:sld>
</file>

<file path=ppt/theme/theme1.xml><?xml version="1.0" encoding="utf-8"?>
<a:theme xmlns:a="http://schemas.openxmlformats.org/drawingml/2006/main" name="Retrospectiv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Retrospectiva">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iva">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4770</TotalTime>
  <Words>2020</Words>
  <Application>Microsoft Office PowerPoint</Application>
  <PresentationFormat>Personalizar</PresentationFormat>
  <Paragraphs>156</Paragraphs>
  <Slides>14</Slides>
  <Notes>7</Notes>
  <HiddenSlides>0</HiddenSlides>
  <MMClips>0</MMClips>
  <ScaleCrop>false</ScaleCrop>
  <HeadingPairs>
    <vt:vector size="6" baseType="variant">
      <vt:variant>
        <vt:lpstr>Fontes usadas</vt:lpstr>
      </vt:variant>
      <vt:variant>
        <vt:i4>3</vt:i4>
      </vt:variant>
      <vt:variant>
        <vt:lpstr>Tema</vt:lpstr>
      </vt:variant>
      <vt:variant>
        <vt:i4>1</vt:i4>
      </vt:variant>
      <vt:variant>
        <vt:lpstr>Títulos de slides</vt:lpstr>
      </vt:variant>
      <vt:variant>
        <vt:i4>14</vt:i4>
      </vt:variant>
    </vt:vector>
  </HeadingPairs>
  <TitlesOfParts>
    <vt:vector size="18" baseType="lpstr">
      <vt:lpstr>Calibri Light</vt:lpstr>
      <vt:lpstr>Calibri</vt:lpstr>
      <vt:lpstr>Arial Black</vt:lpstr>
      <vt:lpstr>Retrospectiva</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marcos</dc:creator>
  <cp:lastModifiedBy>Neemias Informatica Lima</cp:lastModifiedBy>
  <cp:revision>241</cp:revision>
  <dcterms:created xsi:type="dcterms:W3CDTF">2014-05-23T17:49:12Z</dcterms:created>
  <dcterms:modified xsi:type="dcterms:W3CDTF">2026-05-10T23:12:36Z</dcterms:modified>
</cp:coreProperties>
</file>