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1"/>
  </p:sldMasterIdLst>
  <p:notesMasterIdLst>
    <p:notesMasterId r:id="rId16"/>
  </p:notesMasterIdLst>
  <p:handoutMasterIdLst>
    <p:handoutMasterId r:id="rId17"/>
  </p:handoutMasterIdLst>
  <p:sldIdLst>
    <p:sldId id="280" r:id="rId2"/>
    <p:sldId id="281" r:id="rId3"/>
    <p:sldId id="288" r:id="rId4"/>
    <p:sldId id="282" r:id="rId5"/>
    <p:sldId id="283" r:id="rId6"/>
    <p:sldId id="289" r:id="rId7"/>
    <p:sldId id="284" r:id="rId8"/>
    <p:sldId id="290" r:id="rId9"/>
    <p:sldId id="285" r:id="rId10"/>
    <p:sldId id="291" r:id="rId11"/>
    <p:sldId id="286" r:id="rId12"/>
    <p:sldId id="292" r:id="rId13"/>
    <p:sldId id="293" r:id="rId14"/>
    <p:sldId id="287" r:id="rId15"/>
  </p:sldIdLst>
  <p:sldSz cx="9161463" cy="5153025"/>
  <p:notesSz cx="6858000" cy="9144000"/>
  <p:embeddedFontLst>
    <p:embeddedFont>
      <p:font typeface="Arial Black" panose="020B0A04020102020204" pitchFamily="34" charset="0"/>
      <p:regular r:id="rId18"/>
      <p:bold r:id="rId19"/>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3" userDrawn="1">
          <p15:clr>
            <a:srgbClr val="A4A3A4"/>
          </p15:clr>
        </p15:guide>
        <p15:guide id="2" pos="2886"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01354D"/>
    <a:srgbClr val="F36139"/>
    <a:srgbClr val="CC0066"/>
    <a:srgbClr val="99CCFF"/>
    <a:srgbClr val="FFFF66"/>
    <a:srgbClr val="FF9797"/>
    <a:srgbClr val="57FF57"/>
    <a:srgbClr val="FFE9A3"/>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D1F14E-C5AC-419E-BE52-A18547D5C238}" v="83" dt="2026-05-10T21:18:07.537"/>
    <p1510:client id="{65195127-33B8-4EFB-80A4-D4AC415BF98E}" v="113" dt="2026-05-10T20:36:35.975"/>
    <p1510:client id="{7D6D9402-943F-4032-A5C3-42F43D4D7B56}" v="86" dt="2026-05-09T23:46:34.233"/>
    <p1510:client id="{C3D8E95E-BAD1-4790-9F88-25745EBC17D4}" v="90" dt="2026-05-10T22:14:48.152"/>
  </p1510:revLst>
</p1510:revInfo>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176" autoAdjust="0"/>
    <p:restoredTop sz="94660"/>
  </p:normalViewPr>
  <p:slideViewPr>
    <p:cSldViewPr snapToGrid="0">
      <p:cViewPr>
        <p:scale>
          <a:sx n="75" d="100"/>
          <a:sy n="75" d="100"/>
        </p:scale>
        <p:origin x="1867" y="413"/>
      </p:cViewPr>
      <p:guideLst>
        <p:guide orient="horz" pos="1623"/>
        <p:guide pos="2886"/>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70" d="100"/>
          <a:sy n="70" d="100"/>
        </p:scale>
        <p:origin x="2760"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eemias Informatica Lima" userId="b77af7bd85500281" providerId="LiveId" clId="{7D1CC9F5-6E0A-41F8-B5B9-DE5264088EBB}"/>
    <pc:docChg chg="undo custSel modSld">
      <pc:chgData name="Neemias Informatica Lima" userId="b77af7bd85500281" providerId="LiveId" clId="{7D1CC9F5-6E0A-41F8-B5B9-DE5264088EBB}" dt="2026-05-10T22:17:03.779" v="1970" actId="6549"/>
      <pc:docMkLst>
        <pc:docMk/>
      </pc:docMkLst>
      <pc:sldChg chg="addSp delSp modSp mod">
        <pc:chgData name="Neemias Informatica Lima" userId="b77af7bd85500281" providerId="LiveId" clId="{7D1CC9F5-6E0A-41F8-B5B9-DE5264088EBB}" dt="2026-05-10T21:28:31.154" v="1652" actId="1440"/>
        <pc:sldMkLst>
          <pc:docMk/>
          <pc:sldMk cId="2232331225" sldId="280"/>
        </pc:sldMkLst>
        <pc:spChg chg="mod">
          <ac:chgData name="Neemias Informatica Lima" userId="b77af7bd85500281" providerId="LiveId" clId="{7D1CC9F5-6E0A-41F8-B5B9-DE5264088EBB}" dt="2026-05-10T21:27:01.001" v="1635"/>
          <ac:spMkLst>
            <pc:docMk/>
            <pc:sldMk cId="2232331225" sldId="280"/>
            <ac:spMk id="6" creationId="{00000000-0000-0000-0000-000000000000}"/>
          </ac:spMkLst>
        </pc:spChg>
        <pc:spChg chg="mod">
          <ac:chgData name="Neemias Informatica Lima" userId="b77af7bd85500281" providerId="LiveId" clId="{7D1CC9F5-6E0A-41F8-B5B9-DE5264088EBB}" dt="2026-05-10T21:26:48.675" v="1632" actId="6549"/>
          <ac:spMkLst>
            <pc:docMk/>
            <pc:sldMk cId="2232331225" sldId="280"/>
            <ac:spMk id="7" creationId="{00000000-0000-0000-0000-000000000000}"/>
          </ac:spMkLst>
        </pc:spChg>
        <pc:spChg chg="mod">
          <ac:chgData name="Neemias Informatica Lima" userId="b77af7bd85500281" providerId="LiveId" clId="{7D1CC9F5-6E0A-41F8-B5B9-DE5264088EBB}" dt="2026-05-10T21:27:18.203" v="1640" actId="6549"/>
          <ac:spMkLst>
            <pc:docMk/>
            <pc:sldMk cId="2232331225" sldId="280"/>
            <ac:spMk id="9" creationId="{00000000-0000-0000-0000-000000000000}"/>
          </ac:spMkLst>
        </pc:spChg>
        <pc:spChg chg="mod">
          <ac:chgData name="Neemias Informatica Lima" userId="b77af7bd85500281" providerId="LiveId" clId="{7D1CC9F5-6E0A-41F8-B5B9-DE5264088EBB}" dt="2026-05-10T21:26:41.507" v="1630" actId="20577"/>
          <ac:spMkLst>
            <pc:docMk/>
            <pc:sldMk cId="2232331225" sldId="280"/>
            <ac:spMk id="11" creationId="{00000000-0000-0000-0000-000000000000}"/>
          </ac:spMkLst>
        </pc:spChg>
        <pc:spChg chg="mod">
          <ac:chgData name="Neemias Informatica Lima" userId="b77af7bd85500281" providerId="LiveId" clId="{7D1CC9F5-6E0A-41F8-B5B9-DE5264088EBB}" dt="2026-05-10T21:27:34.546" v="1643"/>
          <ac:spMkLst>
            <pc:docMk/>
            <pc:sldMk cId="2232331225" sldId="280"/>
            <ac:spMk id="16" creationId="{00000000-0000-0000-0000-000000000000}"/>
          </ac:spMkLst>
        </pc:spChg>
        <pc:picChg chg="del mod">
          <ac:chgData name="Neemias Informatica Lima" userId="b77af7bd85500281" providerId="LiveId" clId="{7D1CC9F5-6E0A-41F8-B5B9-DE5264088EBB}" dt="2026-05-09T11:21:28.155" v="1" actId="478"/>
          <ac:picMkLst>
            <pc:docMk/>
            <pc:sldMk cId="2232331225" sldId="280"/>
            <ac:picMk id="3" creationId="{50E47ADE-3608-2A92-9575-A6ADB86720C9}"/>
          </ac:picMkLst>
        </pc:picChg>
        <pc:picChg chg="add del mod">
          <ac:chgData name="Neemias Informatica Lima" userId="b77af7bd85500281" providerId="LiveId" clId="{7D1CC9F5-6E0A-41F8-B5B9-DE5264088EBB}" dt="2026-05-10T19:44:28.463" v="785" actId="478"/>
          <ac:picMkLst>
            <pc:docMk/>
            <pc:sldMk cId="2232331225" sldId="280"/>
            <ac:picMk id="3" creationId="{A43E6CE3-90C5-13FC-587C-4539CB6B200F}"/>
          </ac:picMkLst>
        </pc:picChg>
        <pc:picChg chg="add del mod">
          <ac:chgData name="Neemias Informatica Lima" userId="b77af7bd85500281" providerId="LiveId" clId="{7D1CC9F5-6E0A-41F8-B5B9-DE5264088EBB}" dt="2026-05-10T21:26:11.652" v="1628" actId="478"/>
          <ac:picMkLst>
            <pc:docMk/>
            <pc:sldMk cId="2232331225" sldId="280"/>
            <ac:picMk id="3" creationId="{C4250A57-6E79-BF22-1494-A2E96676C184}"/>
          </ac:picMkLst>
        </pc:picChg>
        <pc:picChg chg="add mod">
          <ac:chgData name="Neemias Informatica Lima" userId="b77af7bd85500281" providerId="LiveId" clId="{7D1CC9F5-6E0A-41F8-B5B9-DE5264088EBB}" dt="2026-05-09T11:21:42.135" v="7" actId="1440"/>
          <ac:picMkLst>
            <pc:docMk/>
            <pc:sldMk cId="2232331225" sldId="280"/>
            <ac:picMk id="4" creationId="{ECE19AA9-FBCA-DD15-FA28-792ACEF955F0}"/>
          </ac:picMkLst>
        </pc:picChg>
        <pc:picChg chg="add del mod">
          <ac:chgData name="Neemias Informatica Lima" userId="b77af7bd85500281" providerId="LiveId" clId="{7D1CC9F5-6E0A-41F8-B5B9-DE5264088EBB}" dt="2026-05-10T20:40:01.061" v="1253" actId="478"/>
          <ac:picMkLst>
            <pc:docMk/>
            <pc:sldMk cId="2232331225" sldId="280"/>
            <ac:picMk id="8" creationId="{B2A23CA6-1C2C-3A8A-5ADA-3DEF097E2669}"/>
          </ac:picMkLst>
        </pc:picChg>
        <pc:picChg chg="add mod">
          <ac:chgData name="Neemias Informatica Lima" userId="b77af7bd85500281" providerId="LiveId" clId="{7D1CC9F5-6E0A-41F8-B5B9-DE5264088EBB}" dt="2026-05-10T21:28:31.154" v="1652" actId="1440"/>
          <ac:picMkLst>
            <pc:docMk/>
            <pc:sldMk cId="2232331225" sldId="280"/>
            <ac:picMk id="8" creationId="{BCC85823-A6FD-201F-FA8D-AE1A9CB7C4D2}"/>
          </ac:picMkLst>
        </pc:picChg>
        <pc:picChg chg="add del mod">
          <ac:chgData name="Neemias Informatica Lima" userId="b77af7bd85500281" providerId="LiveId" clId="{7D1CC9F5-6E0A-41F8-B5B9-DE5264088EBB}" dt="2026-05-09T23:25:10.034" v="476" actId="478"/>
          <ac:picMkLst>
            <pc:docMk/>
            <pc:sldMk cId="2232331225" sldId="280"/>
            <ac:picMk id="13" creationId="{9A38BFB1-E00A-E892-ED1E-0F510D521B5E}"/>
          </ac:picMkLst>
        </pc:picChg>
        <pc:picChg chg="del">
          <ac:chgData name="Neemias Informatica Lima" userId="b77af7bd85500281" providerId="LiveId" clId="{7D1CC9F5-6E0A-41F8-B5B9-DE5264088EBB}" dt="2026-05-09T11:21:59.994" v="8" actId="478"/>
          <ac:picMkLst>
            <pc:docMk/>
            <pc:sldMk cId="2232331225" sldId="280"/>
            <ac:picMk id="14" creationId="{FE18CBC9-94A4-DB3F-9051-6A2B483337C7}"/>
          </ac:picMkLst>
        </pc:picChg>
      </pc:sldChg>
      <pc:sldChg chg="addSp delSp modSp mod">
        <pc:chgData name="Neemias Informatica Lima" userId="b77af7bd85500281" providerId="LiveId" clId="{7D1CC9F5-6E0A-41F8-B5B9-DE5264088EBB}" dt="2026-05-10T21:43:06.068" v="1718" actId="20577"/>
        <pc:sldMkLst>
          <pc:docMk/>
          <pc:sldMk cId="2103443556" sldId="281"/>
        </pc:sldMkLst>
        <pc:spChg chg="add del">
          <ac:chgData name="Neemias Informatica Lima" userId="b77af7bd85500281" providerId="LiveId" clId="{7D1CC9F5-6E0A-41F8-B5B9-DE5264088EBB}" dt="2026-05-10T21:35:33.973" v="1691" actId="22"/>
          <ac:spMkLst>
            <pc:docMk/>
            <pc:sldMk cId="2103443556" sldId="281"/>
            <ac:spMk id="6" creationId="{B8C7347F-89B1-0F14-2EA3-F9D346116358}"/>
          </ac:spMkLst>
        </pc:spChg>
        <pc:spChg chg="mod">
          <ac:chgData name="Neemias Informatica Lima" userId="b77af7bd85500281" providerId="LiveId" clId="{7D1CC9F5-6E0A-41F8-B5B9-DE5264088EBB}" dt="2026-05-10T21:43:06.068" v="1718" actId="20577"/>
          <ac:spMkLst>
            <pc:docMk/>
            <pc:sldMk cId="2103443556" sldId="281"/>
            <ac:spMk id="8" creationId="{00000000-0000-0000-0000-000000000000}"/>
          </ac:spMkLst>
        </pc:spChg>
        <pc:spChg chg="add del mod">
          <ac:chgData name="Neemias Informatica Lima" userId="b77af7bd85500281" providerId="LiveId" clId="{7D1CC9F5-6E0A-41F8-B5B9-DE5264088EBB}" dt="2026-05-10T21:35:35.340" v="1692" actId="478"/>
          <ac:spMkLst>
            <pc:docMk/>
            <pc:sldMk cId="2103443556" sldId="281"/>
            <ac:spMk id="11" creationId="{00000000-0000-0000-0000-000000000000}"/>
          </ac:spMkLst>
        </pc:spChg>
        <pc:spChg chg="add del mod">
          <ac:chgData name="Neemias Informatica Lima" userId="b77af7bd85500281" providerId="LiveId" clId="{7D1CC9F5-6E0A-41F8-B5B9-DE5264088EBB}" dt="2026-05-10T21:35:35.340" v="1692" actId="478"/>
          <ac:spMkLst>
            <pc:docMk/>
            <pc:sldMk cId="2103443556" sldId="281"/>
            <ac:spMk id="18" creationId="{00000000-0000-0000-0000-000000000000}"/>
          </ac:spMkLst>
        </pc:spChg>
        <pc:picChg chg="del">
          <ac:chgData name="Neemias Informatica Lima" userId="b77af7bd85500281" providerId="LiveId" clId="{7D1CC9F5-6E0A-41F8-B5B9-DE5264088EBB}" dt="2026-05-09T11:27:08.961" v="49" actId="478"/>
          <ac:picMkLst>
            <pc:docMk/>
            <pc:sldMk cId="2103443556" sldId="281"/>
            <ac:picMk id="2" creationId="{39DDE7F5-C38E-BD8B-D138-367657445537}"/>
          </ac:picMkLst>
        </pc:picChg>
        <pc:picChg chg="add del mod">
          <ac:chgData name="Neemias Informatica Lima" userId="b77af7bd85500281" providerId="LiveId" clId="{7D1CC9F5-6E0A-41F8-B5B9-DE5264088EBB}" dt="2026-05-10T19:47:19.504" v="818" actId="478"/>
          <ac:picMkLst>
            <pc:docMk/>
            <pc:sldMk cId="2103443556" sldId="281"/>
            <ac:picMk id="2" creationId="{DC837EDF-68F1-91A2-BD37-313512152AD3}"/>
          </ac:picMkLst>
        </pc:picChg>
        <pc:picChg chg="add del mod">
          <ac:chgData name="Neemias Informatica Lima" userId="b77af7bd85500281" providerId="LiveId" clId="{7D1CC9F5-6E0A-41F8-B5B9-DE5264088EBB}" dt="2026-05-10T21:29:09.250" v="1653" actId="478"/>
          <ac:picMkLst>
            <pc:docMk/>
            <pc:sldMk cId="2103443556" sldId="281"/>
            <ac:picMk id="2" creationId="{F80AE652-A00D-471F-3CC4-A614B7433085}"/>
          </ac:picMkLst>
        </pc:picChg>
        <pc:picChg chg="del">
          <ac:chgData name="Neemias Informatica Lima" userId="b77af7bd85500281" providerId="LiveId" clId="{7D1CC9F5-6E0A-41F8-B5B9-DE5264088EBB}" dt="2026-05-09T11:26:46.089" v="43" actId="478"/>
          <ac:picMkLst>
            <pc:docMk/>
            <pc:sldMk cId="2103443556" sldId="281"/>
            <ac:picMk id="3" creationId="{59EF6E6F-FF08-DAC0-B9E7-441C23A384AD}"/>
          </ac:picMkLst>
        </pc:picChg>
        <pc:picChg chg="add del mod">
          <ac:chgData name="Neemias Informatica Lima" userId="b77af7bd85500281" providerId="LiveId" clId="{7D1CC9F5-6E0A-41F8-B5B9-DE5264088EBB}" dt="2026-05-10T21:35:35.340" v="1692" actId="478"/>
          <ac:picMkLst>
            <pc:docMk/>
            <pc:sldMk cId="2103443556" sldId="281"/>
            <ac:picMk id="3" creationId="{A54A2C9C-A7DF-85A1-EEA6-5B9582167622}"/>
          </ac:picMkLst>
        </pc:picChg>
        <pc:picChg chg="add del mod">
          <ac:chgData name="Neemias Informatica Lima" userId="b77af7bd85500281" providerId="LiveId" clId="{7D1CC9F5-6E0A-41F8-B5B9-DE5264088EBB}" dt="2026-05-10T20:43:54.548" v="1277" actId="478"/>
          <ac:picMkLst>
            <pc:docMk/>
            <pc:sldMk cId="2103443556" sldId="281"/>
            <ac:picMk id="3" creationId="{AA158038-3733-F9D0-C3CF-0BB0812A4D67}"/>
          </ac:picMkLst>
        </pc:picChg>
        <pc:picChg chg="add del mod">
          <ac:chgData name="Neemias Informatica Lima" userId="b77af7bd85500281" providerId="LiveId" clId="{7D1CC9F5-6E0A-41F8-B5B9-DE5264088EBB}" dt="2026-05-09T23:25:53.298" v="484" actId="478"/>
          <ac:picMkLst>
            <pc:docMk/>
            <pc:sldMk cId="2103443556" sldId="281"/>
            <ac:picMk id="4" creationId="{F1194F81-B2FB-55BF-7C2E-DF06112CF2A5}"/>
          </ac:picMkLst>
        </pc:picChg>
        <pc:picChg chg="add mod">
          <ac:chgData name="Neemias Informatica Lima" userId="b77af7bd85500281" providerId="LiveId" clId="{7D1CC9F5-6E0A-41F8-B5B9-DE5264088EBB}" dt="2026-05-09T11:27:25.824" v="53" actId="1076"/>
          <ac:picMkLst>
            <pc:docMk/>
            <pc:sldMk cId="2103443556" sldId="281"/>
            <ac:picMk id="5" creationId="{ECE19AA9-FBCA-DD15-FA28-792ACEF955F0}"/>
          </ac:picMkLst>
        </pc:picChg>
      </pc:sldChg>
      <pc:sldChg chg="addSp delSp modSp mod">
        <pc:chgData name="Neemias Informatica Lima" userId="b77af7bd85500281" providerId="LiveId" clId="{7D1CC9F5-6E0A-41F8-B5B9-DE5264088EBB}" dt="2026-05-10T21:48:42.399" v="1757" actId="6549"/>
        <pc:sldMkLst>
          <pc:docMk/>
          <pc:sldMk cId="3683219421" sldId="282"/>
        </pc:sldMkLst>
        <pc:spChg chg="add del mod">
          <ac:chgData name="Neemias Informatica Lima" userId="b77af7bd85500281" providerId="LiveId" clId="{7D1CC9F5-6E0A-41F8-B5B9-DE5264088EBB}" dt="2026-05-10T20:09:23.518" v="1031" actId="478"/>
          <ac:spMkLst>
            <pc:docMk/>
            <pc:sldMk cId="3683219421" sldId="282"/>
            <ac:spMk id="2" creationId="{43B02EB4-4C88-29D4-7A25-83AFABD1D5F1}"/>
          </ac:spMkLst>
        </pc:spChg>
        <pc:spChg chg="del">
          <ac:chgData name="Neemias Informatica Lima" userId="b77af7bd85500281" providerId="LiveId" clId="{7D1CC9F5-6E0A-41F8-B5B9-DE5264088EBB}" dt="2026-05-09T11:28:11.954" v="57" actId="478"/>
          <ac:spMkLst>
            <pc:docMk/>
            <pc:sldMk cId="3683219421" sldId="282"/>
            <ac:spMk id="2" creationId="{5D6C0768-F14D-451B-9BBE-F9EE8ADF1278}"/>
          </ac:spMkLst>
        </pc:spChg>
        <pc:spChg chg="add del mod">
          <ac:chgData name="Neemias Informatica Lima" userId="b77af7bd85500281" providerId="LiveId" clId="{7D1CC9F5-6E0A-41F8-B5B9-DE5264088EBB}" dt="2026-05-10T21:35:51.114" v="1695" actId="478"/>
          <ac:spMkLst>
            <pc:docMk/>
            <pc:sldMk cId="3683219421" sldId="282"/>
            <ac:spMk id="2" creationId="{E89A90AC-10F3-FE4E-C494-B5EF48CE36D3}"/>
          </ac:spMkLst>
        </pc:spChg>
        <pc:spChg chg="add del mod">
          <ac:chgData name="Neemias Informatica Lima" userId="b77af7bd85500281" providerId="LiveId" clId="{7D1CC9F5-6E0A-41F8-B5B9-DE5264088EBB}" dt="2026-05-10T21:35:51.114" v="1695" actId="478"/>
          <ac:spMkLst>
            <pc:docMk/>
            <pc:sldMk cId="3683219421" sldId="282"/>
            <ac:spMk id="4" creationId="{7BD53B80-18B4-8209-9C9F-3E670C94ECB4}"/>
          </ac:spMkLst>
        </pc:spChg>
        <pc:spChg chg="add del mod">
          <ac:chgData name="Neemias Informatica Lima" userId="b77af7bd85500281" providerId="LiveId" clId="{7D1CC9F5-6E0A-41F8-B5B9-DE5264088EBB}" dt="2026-05-10T20:09:23.518" v="1031" actId="478"/>
          <ac:spMkLst>
            <pc:docMk/>
            <pc:sldMk cId="3683219421" sldId="282"/>
            <ac:spMk id="4" creationId="{828BA9CF-FF06-DD28-E89D-3794B58683E9}"/>
          </ac:spMkLst>
        </pc:spChg>
        <pc:spChg chg="add del mod">
          <ac:chgData name="Neemias Informatica Lima" userId="b77af7bd85500281" providerId="LiveId" clId="{7D1CC9F5-6E0A-41F8-B5B9-DE5264088EBB}" dt="2026-05-09T23:27:53.034" v="497" actId="478"/>
          <ac:spMkLst>
            <pc:docMk/>
            <pc:sldMk cId="3683219421" sldId="282"/>
            <ac:spMk id="6" creationId="{36EDA02D-8FE2-BB39-4841-A531FC0130EA}"/>
          </ac:spMkLst>
        </pc:spChg>
        <pc:spChg chg="add del mod">
          <ac:chgData name="Neemias Informatica Lima" userId="b77af7bd85500281" providerId="LiveId" clId="{7D1CC9F5-6E0A-41F8-B5B9-DE5264088EBB}" dt="2026-05-10T20:44:44.661" v="1287" actId="478"/>
          <ac:spMkLst>
            <pc:docMk/>
            <pc:sldMk cId="3683219421" sldId="282"/>
            <ac:spMk id="6" creationId="{37A8798C-FD0A-70B2-5FA9-60DA9AFF5F8F}"/>
          </ac:spMkLst>
        </pc:spChg>
        <pc:spChg chg="add mod">
          <ac:chgData name="Neemias Informatica Lima" userId="b77af7bd85500281" providerId="LiveId" clId="{7D1CC9F5-6E0A-41F8-B5B9-DE5264088EBB}" dt="2026-05-10T21:35:51.456" v="1696"/>
          <ac:spMkLst>
            <pc:docMk/>
            <pc:sldMk cId="3683219421" sldId="282"/>
            <ac:spMk id="6" creationId="{A325D406-458E-29F0-F421-192E10976901}"/>
          </ac:spMkLst>
        </pc:spChg>
        <pc:spChg chg="del">
          <ac:chgData name="Neemias Informatica Lima" userId="b77af7bd85500281" providerId="LiveId" clId="{7D1CC9F5-6E0A-41F8-B5B9-DE5264088EBB}" dt="2026-05-09T11:28:11.954" v="57" actId="478"/>
          <ac:spMkLst>
            <pc:docMk/>
            <pc:sldMk cId="3683219421" sldId="282"/>
            <ac:spMk id="7" creationId="{0909D271-ED62-A7DC-F4E9-8D02A348B2BE}"/>
          </ac:spMkLst>
        </pc:spChg>
        <pc:spChg chg="add del mod">
          <ac:chgData name="Neemias Informatica Lima" userId="b77af7bd85500281" providerId="LiveId" clId="{7D1CC9F5-6E0A-41F8-B5B9-DE5264088EBB}" dt="2026-05-10T20:44:44.661" v="1287" actId="478"/>
          <ac:spMkLst>
            <pc:docMk/>
            <pc:sldMk cId="3683219421" sldId="282"/>
            <ac:spMk id="7" creationId="{C6B29804-1098-BC37-3952-604316A4F62D}"/>
          </ac:spMkLst>
        </pc:spChg>
        <pc:spChg chg="add mod">
          <ac:chgData name="Neemias Informatica Lima" userId="b77af7bd85500281" providerId="LiveId" clId="{7D1CC9F5-6E0A-41F8-B5B9-DE5264088EBB}" dt="2026-05-10T21:35:51.456" v="1696"/>
          <ac:spMkLst>
            <pc:docMk/>
            <pc:sldMk cId="3683219421" sldId="282"/>
            <ac:spMk id="7" creationId="{D7FDB6DA-4351-7564-8BB6-DADD163D691A}"/>
          </ac:spMkLst>
        </pc:spChg>
        <pc:spChg chg="add del mod">
          <ac:chgData name="Neemias Informatica Lima" userId="b77af7bd85500281" providerId="LiveId" clId="{7D1CC9F5-6E0A-41F8-B5B9-DE5264088EBB}" dt="2026-05-09T23:27:53.034" v="497" actId="478"/>
          <ac:spMkLst>
            <pc:docMk/>
            <pc:sldMk cId="3683219421" sldId="282"/>
            <ac:spMk id="8" creationId="{FF7BF5B1-9DF6-928A-A52A-DFD78A75BA80}"/>
          </ac:spMkLst>
        </pc:spChg>
        <pc:spChg chg="mod">
          <ac:chgData name="Neemias Informatica Lima" userId="b77af7bd85500281" providerId="LiveId" clId="{7D1CC9F5-6E0A-41F8-B5B9-DE5264088EBB}" dt="2026-05-10T21:48:42.399" v="1757" actId="6549"/>
          <ac:spMkLst>
            <pc:docMk/>
            <pc:sldMk cId="3683219421" sldId="282"/>
            <ac:spMk id="12" creationId="{00000000-0000-0000-0000-000000000000}"/>
          </ac:spMkLst>
        </pc:spChg>
        <pc:spChg chg="mod">
          <ac:chgData name="Neemias Informatica Lima" userId="b77af7bd85500281" providerId="LiveId" clId="{7D1CC9F5-6E0A-41F8-B5B9-DE5264088EBB}" dt="2026-05-10T21:43:38.772" v="1722"/>
          <ac:spMkLst>
            <pc:docMk/>
            <pc:sldMk cId="3683219421" sldId="282"/>
            <ac:spMk id="14" creationId="{00000000-0000-0000-0000-000000000000}"/>
          </ac:spMkLst>
        </pc:spChg>
        <pc:picChg chg="del">
          <ac:chgData name="Neemias Informatica Lima" userId="b77af7bd85500281" providerId="LiveId" clId="{7D1CC9F5-6E0A-41F8-B5B9-DE5264088EBB}" dt="2026-05-09T11:28:11.954" v="57" actId="478"/>
          <ac:picMkLst>
            <pc:docMk/>
            <pc:sldMk cId="3683219421" sldId="282"/>
            <ac:picMk id="4" creationId="{07344731-0EC0-1A7E-76D6-8E19F4DCAB0C}"/>
          </ac:picMkLst>
        </pc:picChg>
        <pc:picChg chg="add del mod">
          <ac:chgData name="Neemias Informatica Lima" userId="b77af7bd85500281" providerId="LiveId" clId="{7D1CC9F5-6E0A-41F8-B5B9-DE5264088EBB}" dt="2026-05-10T21:35:51.114" v="1695" actId="478"/>
          <ac:picMkLst>
            <pc:docMk/>
            <pc:sldMk cId="3683219421" sldId="282"/>
            <ac:picMk id="5" creationId="{062AD3A9-0682-BF6C-E13A-69E13A179CEC}"/>
          </ac:picMkLst>
        </pc:picChg>
        <pc:picChg chg="add del mod">
          <ac:chgData name="Neemias Informatica Lima" userId="b77af7bd85500281" providerId="LiveId" clId="{7D1CC9F5-6E0A-41F8-B5B9-DE5264088EBB}" dt="2026-05-10T20:09:23.518" v="1031" actId="478"/>
          <ac:picMkLst>
            <pc:docMk/>
            <pc:sldMk cId="3683219421" sldId="282"/>
            <ac:picMk id="5" creationId="{2E5F33CC-97F1-9BFD-65A1-0B3B771A43BE}"/>
          </ac:picMkLst>
        </pc:picChg>
        <pc:picChg chg="del">
          <ac:chgData name="Neemias Informatica Lima" userId="b77af7bd85500281" providerId="LiveId" clId="{7D1CC9F5-6E0A-41F8-B5B9-DE5264088EBB}" dt="2026-05-09T11:28:11.954" v="57" actId="478"/>
          <ac:picMkLst>
            <pc:docMk/>
            <pc:sldMk cId="3683219421" sldId="282"/>
            <ac:picMk id="5" creationId="{9C2F90F1-E8BB-6A06-8F54-CE2E3FCAFFEB}"/>
          </ac:picMkLst>
        </pc:picChg>
        <pc:picChg chg="add mod">
          <ac:chgData name="Neemias Informatica Lima" userId="b77af7bd85500281" providerId="LiveId" clId="{7D1CC9F5-6E0A-41F8-B5B9-DE5264088EBB}" dt="2026-05-10T21:35:51.456" v="1696"/>
          <ac:picMkLst>
            <pc:docMk/>
            <pc:sldMk cId="3683219421" sldId="282"/>
            <ac:picMk id="8" creationId="{05B108DE-C624-1C4D-0424-618E576DAF17}"/>
          </ac:picMkLst>
        </pc:picChg>
        <pc:picChg chg="add del mod">
          <ac:chgData name="Neemias Informatica Lima" userId="b77af7bd85500281" providerId="LiveId" clId="{7D1CC9F5-6E0A-41F8-B5B9-DE5264088EBB}" dt="2026-05-10T20:44:44.661" v="1287" actId="478"/>
          <ac:picMkLst>
            <pc:docMk/>
            <pc:sldMk cId="3683219421" sldId="282"/>
            <ac:picMk id="8" creationId="{6B0067C1-6961-8EE2-4947-114A9166C656}"/>
          </ac:picMkLst>
        </pc:picChg>
        <pc:picChg chg="add del mod">
          <ac:chgData name="Neemias Informatica Lima" userId="b77af7bd85500281" providerId="LiveId" clId="{7D1CC9F5-6E0A-41F8-B5B9-DE5264088EBB}" dt="2026-05-09T23:27:53.034" v="497" actId="478"/>
          <ac:picMkLst>
            <pc:docMk/>
            <pc:sldMk cId="3683219421" sldId="282"/>
            <ac:picMk id="9" creationId="{017A7196-66DF-EB50-3E96-B1C5AC466186}"/>
          </ac:picMkLst>
        </pc:picChg>
        <pc:picChg chg="add mod">
          <ac:chgData name="Neemias Informatica Lima" userId="b77af7bd85500281" providerId="LiveId" clId="{7D1CC9F5-6E0A-41F8-B5B9-DE5264088EBB}" dt="2026-05-09T11:28:12.311" v="58"/>
          <ac:picMkLst>
            <pc:docMk/>
            <pc:sldMk cId="3683219421" sldId="282"/>
            <ac:picMk id="11" creationId="{28198B4F-7D9A-764B-A7D3-74006F140DD1}"/>
          </ac:picMkLst>
        </pc:picChg>
      </pc:sldChg>
      <pc:sldChg chg="addSp delSp modSp mod">
        <pc:chgData name="Neemias Informatica Lima" userId="b77af7bd85500281" providerId="LiveId" clId="{7D1CC9F5-6E0A-41F8-B5B9-DE5264088EBB}" dt="2026-05-10T21:59:25.794" v="1777" actId="20577"/>
        <pc:sldMkLst>
          <pc:docMk/>
          <pc:sldMk cId="3902406419" sldId="283"/>
        </pc:sldMkLst>
        <pc:spChg chg="add del mod">
          <ac:chgData name="Neemias Informatica Lima" userId="b77af7bd85500281" providerId="LiveId" clId="{7D1CC9F5-6E0A-41F8-B5B9-DE5264088EBB}" dt="2026-05-10T20:09:42.822" v="1033" actId="478"/>
          <ac:spMkLst>
            <pc:docMk/>
            <pc:sldMk cId="3902406419" sldId="283"/>
            <ac:spMk id="2" creationId="{0B6879D2-7653-85D3-9395-B8236038B08C}"/>
          </ac:spMkLst>
        </pc:spChg>
        <pc:spChg chg="del">
          <ac:chgData name="Neemias Informatica Lima" userId="b77af7bd85500281" providerId="LiveId" clId="{7D1CC9F5-6E0A-41F8-B5B9-DE5264088EBB}" dt="2026-05-09T11:28:17.233" v="59" actId="478"/>
          <ac:spMkLst>
            <pc:docMk/>
            <pc:sldMk cId="3902406419" sldId="283"/>
            <ac:spMk id="2" creationId="{16B678E7-859F-A208-5C85-B1029DDC272A}"/>
          </ac:spMkLst>
        </pc:spChg>
        <pc:spChg chg="add del mod">
          <ac:chgData name="Neemias Informatica Lima" userId="b77af7bd85500281" providerId="LiveId" clId="{7D1CC9F5-6E0A-41F8-B5B9-DE5264088EBB}" dt="2026-05-10T21:35:58.323" v="1697" actId="478"/>
          <ac:spMkLst>
            <pc:docMk/>
            <pc:sldMk cId="3902406419" sldId="283"/>
            <ac:spMk id="2" creationId="{990A2E12-5A86-36CE-E35E-E7A881DF9172}"/>
          </ac:spMkLst>
        </pc:spChg>
        <pc:spChg chg="add del mod">
          <ac:chgData name="Neemias Informatica Lima" userId="b77af7bd85500281" providerId="LiveId" clId="{7D1CC9F5-6E0A-41F8-B5B9-DE5264088EBB}" dt="2026-05-10T20:09:42.822" v="1033" actId="478"/>
          <ac:spMkLst>
            <pc:docMk/>
            <pc:sldMk cId="3902406419" sldId="283"/>
            <ac:spMk id="3" creationId="{03DD3AE5-2A63-BA32-253F-29A581F43B2E}"/>
          </ac:spMkLst>
        </pc:spChg>
        <pc:spChg chg="add del mod">
          <ac:chgData name="Neemias Informatica Lima" userId="b77af7bd85500281" providerId="LiveId" clId="{7D1CC9F5-6E0A-41F8-B5B9-DE5264088EBB}" dt="2026-05-10T21:35:58.323" v="1697" actId="478"/>
          <ac:spMkLst>
            <pc:docMk/>
            <pc:sldMk cId="3902406419" sldId="283"/>
            <ac:spMk id="3" creationId="{1209B081-08E5-ABA7-BA20-36D54386BB43}"/>
          </ac:spMkLst>
        </pc:spChg>
        <pc:spChg chg="add mod">
          <ac:chgData name="Neemias Informatica Lima" userId="b77af7bd85500281" providerId="LiveId" clId="{7D1CC9F5-6E0A-41F8-B5B9-DE5264088EBB}" dt="2026-05-10T21:35:58.680" v="1698"/>
          <ac:spMkLst>
            <pc:docMk/>
            <pc:sldMk cId="3902406419" sldId="283"/>
            <ac:spMk id="5" creationId="{07DE2AE5-47E9-406E-D7C2-58AA65C2F259}"/>
          </ac:spMkLst>
        </pc:spChg>
        <pc:spChg chg="add del mod">
          <ac:chgData name="Neemias Informatica Lima" userId="b77af7bd85500281" providerId="LiveId" clId="{7D1CC9F5-6E0A-41F8-B5B9-DE5264088EBB}" dt="2026-05-09T23:28:01.522" v="499" actId="478"/>
          <ac:spMkLst>
            <pc:docMk/>
            <pc:sldMk cId="3902406419" sldId="283"/>
            <ac:spMk id="5" creationId="{59DA2D34-2311-59B9-3F19-67AEF0FEB051}"/>
          </ac:spMkLst>
        </pc:spChg>
        <pc:spChg chg="add del mod">
          <ac:chgData name="Neemias Informatica Lima" userId="b77af7bd85500281" providerId="LiveId" clId="{7D1CC9F5-6E0A-41F8-B5B9-DE5264088EBB}" dt="2026-05-10T20:44:53.181" v="1289" actId="478"/>
          <ac:spMkLst>
            <pc:docMk/>
            <pc:sldMk cId="3902406419" sldId="283"/>
            <ac:spMk id="5" creationId="{8AA76E51-2CC7-18B9-C957-B934BAC14FC5}"/>
          </ac:spMkLst>
        </pc:spChg>
        <pc:spChg chg="add mod">
          <ac:chgData name="Neemias Informatica Lima" userId="b77af7bd85500281" providerId="LiveId" clId="{7D1CC9F5-6E0A-41F8-B5B9-DE5264088EBB}" dt="2026-05-10T21:35:58.680" v="1698"/>
          <ac:spMkLst>
            <pc:docMk/>
            <pc:sldMk cId="3902406419" sldId="283"/>
            <ac:spMk id="6" creationId="{9892D5B6-A8F2-20D1-F4B9-223D54E74E8D}"/>
          </ac:spMkLst>
        </pc:spChg>
        <pc:spChg chg="del">
          <ac:chgData name="Neemias Informatica Lima" userId="b77af7bd85500281" providerId="LiveId" clId="{7D1CC9F5-6E0A-41F8-B5B9-DE5264088EBB}" dt="2026-05-09T11:28:17.233" v="59" actId="478"/>
          <ac:spMkLst>
            <pc:docMk/>
            <pc:sldMk cId="3902406419" sldId="283"/>
            <ac:spMk id="6" creationId="{B14127CF-B145-D064-BAE9-9BC1C810843C}"/>
          </ac:spMkLst>
        </pc:spChg>
        <pc:spChg chg="add del mod">
          <ac:chgData name="Neemias Informatica Lima" userId="b77af7bd85500281" providerId="LiveId" clId="{7D1CC9F5-6E0A-41F8-B5B9-DE5264088EBB}" dt="2026-05-10T20:44:53.181" v="1289" actId="478"/>
          <ac:spMkLst>
            <pc:docMk/>
            <pc:sldMk cId="3902406419" sldId="283"/>
            <ac:spMk id="6" creationId="{D374B66C-FC09-8DBD-61CE-59D3068937E8}"/>
          </ac:spMkLst>
        </pc:spChg>
        <pc:spChg chg="add del mod">
          <ac:chgData name="Neemias Informatica Lima" userId="b77af7bd85500281" providerId="LiveId" clId="{7D1CC9F5-6E0A-41F8-B5B9-DE5264088EBB}" dt="2026-05-09T23:28:01.522" v="499" actId="478"/>
          <ac:spMkLst>
            <pc:docMk/>
            <pc:sldMk cId="3902406419" sldId="283"/>
            <ac:spMk id="7" creationId="{85E81AB5-130D-5AEC-3D2E-AE86BAF2DAB3}"/>
          </ac:spMkLst>
        </pc:spChg>
        <pc:spChg chg="mod">
          <ac:chgData name="Neemias Informatica Lima" userId="b77af7bd85500281" providerId="LiveId" clId="{7D1CC9F5-6E0A-41F8-B5B9-DE5264088EBB}" dt="2026-05-10T21:58:04.634" v="1759"/>
          <ac:spMkLst>
            <pc:docMk/>
            <pc:sldMk cId="3902406419" sldId="283"/>
            <ac:spMk id="14" creationId="{00000000-0000-0000-0000-000000000000}"/>
          </ac:spMkLst>
        </pc:spChg>
        <pc:spChg chg="mod">
          <ac:chgData name="Neemias Informatica Lima" userId="b77af7bd85500281" providerId="LiveId" clId="{7D1CC9F5-6E0A-41F8-B5B9-DE5264088EBB}" dt="2026-05-10T21:59:25.794" v="1777" actId="20577"/>
          <ac:spMkLst>
            <pc:docMk/>
            <pc:sldMk cId="3902406419" sldId="283"/>
            <ac:spMk id="15" creationId="{D5C09FDA-172B-4732-BD2E-A9BBEF8B191B}"/>
          </ac:spMkLst>
        </pc:spChg>
        <pc:picChg chg="del">
          <ac:chgData name="Neemias Informatica Lima" userId="b77af7bd85500281" providerId="LiveId" clId="{7D1CC9F5-6E0A-41F8-B5B9-DE5264088EBB}" dt="2026-05-09T11:28:17.233" v="59" actId="478"/>
          <ac:picMkLst>
            <pc:docMk/>
            <pc:sldMk cId="3902406419" sldId="283"/>
            <ac:picMk id="3" creationId="{A1E0D5B6-F654-BC7D-5B4D-9CEEEF857628}"/>
          </ac:picMkLst>
        </pc:picChg>
        <pc:picChg chg="add del mod">
          <ac:chgData name="Neemias Informatica Lima" userId="b77af7bd85500281" providerId="LiveId" clId="{7D1CC9F5-6E0A-41F8-B5B9-DE5264088EBB}" dt="2026-05-10T20:09:42.822" v="1033" actId="478"/>
          <ac:picMkLst>
            <pc:docMk/>
            <pc:sldMk cId="3902406419" sldId="283"/>
            <ac:picMk id="4" creationId="{0F5E7E92-FE9D-04DA-CBB7-76639572FD62}"/>
          </ac:picMkLst>
        </pc:picChg>
        <pc:picChg chg="add del mod">
          <ac:chgData name="Neemias Informatica Lima" userId="b77af7bd85500281" providerId="LiveId" clId="{7D1CC9F5-6E0A-41F8-B5B9-DE5264088EBB}" dt="2026-05-10T21:35:58.323" v="1697" actId="478"/>
          <ac:picMkLst>
            <pc:docMk/>
            <pc:sldMk cId="3902406419" sldId="283"/>
            <ac:picMk id="4" creationId="{568C8E47-F7A8-B75B-D22D-972E053B3AA8}"/>
          </ac:picMkLst>
        </pc:picChg>
        <pc:picChg chg="del">
          <ac:chgData name="Neemias Informatica Lima" userId="b77af7bd85500281" providerId="LiveId" clId="{7D1CC9F5-6E0A-41F8-B5B9-DE5264088EBB}" dt="2026-05-09T11:28:17.233" v="59" actId="478"/>
          <ac:picMkLst>
            <pc:docMk/>
            <pc:sldMk cId="3902406419" sldId="283"/>
            <ac:picMk id="4" creationId="{E420BA31-0F0E-BA77-5366-82F6F307D0CA}"/>
          </ac:picMkLst>
        </pc:picChg>
        <pc:picChg chg="add mod">
          <ac:chgData name="Neemias Informatica Lima" userId="b77af7bd85500281" providerId="LiveId" clId="{7D1CC9F5-6E0A-41F8-B5B9-DE5264088EBB}" dt="2026-05-10T21:35:58.680" v="1698"/>
          <ac:picMkLst>
            <pc:docMk/>
            <pc:sldMk cId="3902406419" sldId="283"/>
            <ac:picMk id="7" creationId="{3167A408-E59A-0F9E-AA5D-2E223D56A765}"/>
          </ac:picMkLst>
        </pc:picChg>
        <pc:picChg chg="add del mod">
          <ac:chgData name="Neemias Informatica Lima" userId="b77af7bd85500281" providerId="LiveId" clId="{7D1CC9F5-6E0A-41F8-B5B9-DE5264088EBB}" dt="2026-05-10T20:44:53.181" v="1289" actId="478"/>
          <ac:picMkLst>
            <pc:docMk/>
            <pc:sldMk cId="3902406419" sldId="283"/>
            <ac:picMk id="7" creationId="{C0075A43-18E4-83EC-7628-85DC40FC76CE}"/>
          </ac:picMkLst>
        </pc:picChg>
        <pc:picChg chg="add del mod">
          <ac:chgData name="Neemias Informatica Lima" userId="b77af7bd85500281" providerId="LiveId" clId="{7D1CC9F5-6E0A-41F8-B5B9-DE5264088EBB}" dt="2026-05-09T23:28:01.522" v="499" actId="478"/>
          <ac:picMkLst>
            <pc:docMk/>
            <pc:sldMk cId="3902406419" sldId="283"/>
            <ac:picMk id="8" creationId="{A5C28F8B-5006-118C-D5EC-741951380330}"/>
          </ac:picMkLst>
        </pc:picChg>
        <pc:picChg chg="add mod">
          <ac:chgData name="Neemias Informatica Lima" userId="b77af7bd85500281" providerId="LiveId" clId="{7D1CC9F5-6E0A-41F8-B5B9-DE5264088EBB}" dt="2026-05-09T11:28:17.599" v="60"/>
          <ac:picMkLst>
            <pc:docMk/>
            <pc:sldMk cId="3902406419" sldId="283"/>
            <ac:picMk id="9" creationId="{53D5DDE0-0F45-93B6-F2F9-BB842811A9F7}"/>
          </ac:picMkLst>
        </pc:picChg>
      </pc:sldChg>
      <pc:sldChg chg="addSp delSp modSp mod">
        <pc:chgData name="Neemias Informatica Lima" userId="b77af7bd85500281" providerId="LiveId" clId="{7D1CC9F5-6E0A-41F8-B5B9-DE5264088EBB}" dt="2026-05-10T22:04:53.909" v="1830" actId="6549"/>
        <pc:sldMkLst>
          <pc:docMk/>
          <pc:sldMk cId="2424059023" sldId="284"/>
        </pc:sldMkLst>
        <pc:spChg chg="del">
          <ac:chgData name="Neemias Informatica Lima" userId="b77af7bd85500281" providerId="LiveId" clId="{7D1CC9F5-6E0A-41F8-B5B9-DE5264088EBB}" dt="2026-05-09T11:28:53.426" v="63" actId="478"/>
          <ac:spMkLst>
            <pc:docMk/>
            <pc:sldMk cId="2424059023" sldId="284"/>
            <ac:spMk id="2" creationId="{3B30C9D8-CD45-24C0-D3B9-81DA647F280B}"/>
          </ac:spMkLst>
        </pc:spChg>
        <pc:spChg chg="add del mod">
          <ac:chgData name="Neemias Informatica Lima" userId="b77af7bd85500281" providerId="LiveId" clId="{7D1CC9F5-6E0A-41F8-B5B9-DE5264088EBB}" dt="2026-05-10T21:36:10.242" v="1701" actId="478"/>
          <ac:spMkLst>
            <pc:docMk/>
            <pc:sldMk cId="2424059023" sldId="284"/>
            <ac:spMk id="2" creationId="{5D94C0AA-33C2-A7C9-EBA1-B23C4A27B356}"/>
          </ac:spMkLst>
        </pc:spChg>
        <pc:spChg chg="add del mod">
          <ac:chgData name="Neemias Informatica Lima" userId="b77af7bd85500281" providerId="LiveId" clId="{7D1CC9F5-6E0A-41F8-B5B9-DE5264088EBB}" dt="2026-05-10T20:09:58.942" v="1037" actId="478"/>
          <ac:spMkLst>
            <pc:docMk/>
            <pc:sldMk cId="2424059023" sldId="284"/>
            <ac:spMk id="2" creationId="{E3B8DAF6-56D0-47F4-91D9-24D0AB64CC98}"/>
          </ac:spMkLst>
        </pc:spChg>
        <pc:spChg chg="add del mod">
          <ac:chgData name="Neemias Informatica Lima" userId="b77af7bd85500281" providerId="LiveId" clId="{7D1CC9F5-6E0A-41F8-B5B9-DE5264088EBB}" dt="2026-05-10T20:09:58.942" v="1037" actId="478"/>
          <ac:spMkLst>
            <pc:docMk/>
            <pc:sldMk cId="2424059023" sldId="284"/>
            <ac:spMk id="3" creationId="{568D56CB-D227-A9A3-D376-D34A95113238}"/>
          </ac:spMkLst>
        </pc:spChg>
        <pc:spChg chg="add del mod">
          <ac:chgData name="Neemias Informatica Lima" userId="b77af7bd85500281" providerId="LiveId" clId="{7D1CC9F5-6E0A-41F8-B5B9-DE5264088EBB}" dt="2026-05-10T21:36:10.242" v="1701" actId="478"/>
          <ac:spMkLst>
            <pc:docMk/>
            <pc:sldMk cId="2424059023" sldId="284"/>
            <ac:spMk id="3" creationId="{D7B6EFE5-9E94-29E4-8A60-99D2E7FD2770}"/>
          </ac:spMkLst>
        </pc:spChg>
        <pc:spChg chg="add del mod">
          <ac:chgData name="Neemias Informatica Lima" userId="b77af7bd85500281" providerId="LiveId" clId="{7D1CC9F5-6E0A-41F8-B5B9-DE5264088EBB}" dt="2026-05-10T20:45:10.077" v="1293" actId="478"/>
          <ac:spMkLst>
            <pc:docMk/>
            <pc:sldMk cId="2424059023" sldId="284"/>
            <ac:spMk id="5" creationId="{42FB9BC5-8EC9-BDDE-8A94-473C5C7FBFCB}"/>
          </ac:spMkLst>
        </pc:spChg>
        <pc:spChg chg="add mod">
          <ac:chgData name="Neemias Informatica Lima" userId="b77af7bd85500281" providerId="LiveId" clId="{7D1CC9F5-6E0A-41F8-B5B9-DE5264088EBB}" dt="2026-05-10T21:36:10.620" v="1702"/>
          <ac:spMkLst>
            <pc:docMk/>
            <pc:sldMk cId="2424059023" sldId="284"/>
            <ac:spMk id="5" creationId="{78936497-45C3-086F-E9F5-DCDCFB9F27C0}"/>
          </ac:spMkLst>
        </pc:spChg>
        <pc:spChg chg="add del mod">
          <ac:chgData name="Neemias Informatica Lima" userId="b77af7bd85500281" providerId="LiveId" clId="{7D1CC9F5-6E0A-41F8-B5B9-DE5264088EBB}" dt="2026-05-09T23:28:20.514" v="503" actId="478"/>
          <ac:spMkLst>
            <pc:docMk/>
            <pc:sldMk cId="2424059023" sldId="284"/>
            <ac:spMk id="5" creationId="{EBBB747F-E189-C82D-2A0F-7A4217FFC6D8}"/>
          </ac:spMkLst>
        </pc:spChg>
        <pc:spChg chg="del">
          <ac:chgData name="Neemias Informatica Lima" userId="b77af7bd85500281" providerId="LiveId" clId="{7D1CC9F5-6E0A-41F8-B5B9-DE5264088EBB}" dt="2026-05-09T11:28:53.426" v="63" actId="478"/>
          <ac:spMkLst>
            <pc:docMk/>
            <pc:sldMk cId="2424059023" sldId="284"/>
            <ac:spMk id="6" creationId="{0D3AC72C-69C5-8531-BFE2-752879BD0C78}"/>
          </ac:spMkLst>
        </pc:spChg>
        <pc:spChg chg="add mod">
          <ac:chgData name="Neemias Informatica Lima" userId="b77af7bd85500281" providerId="LiveId" clId="{7D1CC9F5-6E0A-41F8-B5B9-DE5264088EBB}" dt="2026-05-10T21:36:10.620" v="1702"/>
          <ac:spMkLst>
            <pc:docMk/>
            <pc:sldMk cId="2424059023" sldId="284"/>
            <ac:spMk id="6" creationId="{98EAF629-E17D-498D-234D-0F1D1E092912}"/>
          </ac:spMkLst>
        </pc:spChg>
        <pc:spChg chg="add del mod">
          <ac:chgData name="Neemias Informatica Lima" userId="b77af7bd85500281" providerId="LiveId" clId="{7D1CC9F5-6E0A-41F8-B5B9-DE5264088EBB}" dt="2026-05-10T20:45:10.077" v="1293" actId="478"/>
          <ac:spMkLst>
            <pc:docMk/>
            <pc:sldMk cId="2424059023" sldId="284"/>
            <ac:spMk id="6" creationId="{ED558D55-D145-C6F4-612E-185BED443072}"/>
          </ac:spMkLst>
        </pc:spChg>
        <pc:spChg chg="add del mod">
          <ac:chgData name="Neemias Informatica Lima" userId="b77af7bd85500281" providerId="LiveId" clId="{7D1CC9F5-6E0A-41F8-B5B9-DE5264088EBB}" dt="2026-05-09T23:28:20.514" v="503" actId="478"/>
          <ac:spMkLst>
            <pc:docMk/>
            <pc:sldMk cId="2424059023" sldId="284"/>
            <ac:spMk id="7" creationId="{D3161410-7B4B-48C1-B130-12BB75F39A75}"/>
          </ac:spMkLst>
        </pc:spChg>
        <pc:spChg chg="mod">
          <ac:chgData name="Neemias Informatica Lima" userId="b77af7bd85500281" providerId="LiveId" clId="{7D1CC9F5-6E0A-41F8-B5B9-DE5264088EBB}" dt="2026-05-10T22:02:14.794" v="1814"/>
          <ac:spMkLst>
            <pc:docMk/>
            <pc:sldMk cId="2424059023" sldId="284"/>
            <ac:spMk id="14" creationId="{00000000-0000-0000-0000-000000000000}"/>
          </ac:spMkLst>
        </pc:spChg>
        <pc:spChg chg="mod">
          <ac:chgData name="Neemias Informatica Lima" userId="b77af7bd85500281" providerId="LiveId" clId="{7D1CC9F5-6E0A-41F8-B5B9-DE5264088EBB}" dt="2026-05-10T22:04:53.909" v="1830" actId="6549"/>
          <ac:spMkLst>
            <pc:docMk/>
            <pc:sldMk cId="2424059023" sldId="284"/>
            <ac:spMk id="15" creationId="{C3A1BEFC-B9B8-4142-B09F-1F5B330F4265}"/>
          </ac:spMkLst>
        </pc:spChg>
        <pc:picChg chg="del">
          <ac:chgData name="Neemias Informatica Lima" userId="b77af7bd85500281" providerId="LiveId" clId="{7D1CC9F5-6E0A-41F8-B5B9-DE5264088EBB}" dt="2026-05-09T11:28:53.426" v="63" actId="478"/>
          <ac:picMkLst>
            <pc:docMk/>
            <pc:sldMk cId="2424059023" sldId="284"/>
            <ac:picMk id="3" creationId="{DBAB4A97-3178-8C75-CE03-60417C49E13B}"/>
          </ac:picMkLst>
        </pc:picChg>
        <pc:picChg chg="add del mod">
          <ac:chgData name="Neemias Informatica Lima" userId="b77af7bd85500281" providerId="LiveId" clId="{7D1CC9F5-6E0A-41F8-B5B9-DE5264088EBB}" dt="2026-05-10T20:09:58.942" v="1037" actId="478"/>
          <ac:picMkLst>
            <pc:docMk/>
            <pc:sldMk cId="2424059023" sldId="284"/>
            <ac:picMk id="4" creationId="{1D5A933B-DF1C-E768-9EB0-2F5B3117F33E}"/>
          </ac:picMkLst>
        </pc:picChg>
        <pc:picChg chg="add del mod">
          <ac:chgData name="Neemias Informatica Lima" userId="b77af7bd85500281" providerId="LiveId" clId="{7D1CC9F5-6E0A-41F8-B5B9-DE5264088EBB}" dt="2026-05-10T21:36:10.242" v="1701" actId="478"/>
          <ac:picMkLst>
            <pc:docMk/>
            <pc:sldMk cId="2424059023" sldId="284"/>
            <ac:picMk id="4" creationId="{A7A7136E-A3E3-9D08-E1C8-649EA793DA8A}"/>
          </ac:picMkLst>
        </pc:picChg>
        <pc:picChg chg="del">
          <ac:chgData name="Neemias Informatica Lima" userId="b77af7bd85500281" providerId="LiveId" clId="{7D1CC9F5-6E0A-41F8-B5B9-DE5264088EBB}" dt="2026-05-09T11:28:53.426" v="63" actId="478"/>
          <ac:picMkLst>
            <pc:docMk/>
            <pc:sldMk cId="2424059023" sldId="284"/>
            <ac:picMk id="4" creationId="{C6E34317-B6F4-30A3-AE5C-EC16C3BA81C2}"/>
          </ac:picMkLst>
        </pc:picChg>
        <pc:picChg chg="add del mod">
          <ac:chgData name="Neemias Informatica Lima" userId="b77af7bd85500281" providerId="LiveId" clId="{7D1CC9F5-6E0A-41F8-B5B9-DE5264088EBB}" dt="2026-05-10T20:45:10.077" v="1293" actId="478"/>
          <ac:picMkLst>
            <pc:docMk/>
            <pc:sldMk cId="2424059023" sldId="284"/>
            <ac:picMk id="7" creationId="{3BB3F2C9-867A-7C3D-D7D5-090AEDCD1C87}"/>
          </ac:picMkLst>
        </pc:picChg>
        <pc:picChg chg="add mod">
          <ac:chgData name="Neemias Informatica Lima" userId="b77af7bd85500281" providerId="LiveId" clId="{7D1CC9F5-6E0A-41F8-B5B9-DE5264088EBB}" dt="2026-05-10T21:36:10.620" v="1702"/>
          <ac:picMkLst>
            <pc:docMk/>
            <pc:sldMk cId="2424059023" sldId="284"/>
            <ac:picMk id="7" creationId="{53C2E119-AB2F-E18A-18C7-F97716E85293}"/>
          </ac:picMkLst>
        </pc:picChg>
        <pc:picChg chg="add del mod">
          <ac:chgData name="Neemias Informatica Lima" userId="b77af7bd85500281" providerId="LiveId" clId="{7D1CC9F5-6E0A-41F8-B5B9-DE5264088EBB}" dt="2026-05-09T23:28:20.514" v="503" actId="478"/>
          <ac:picMkLst>
            <pc:docMk/>
            <pc:sldMk cId="2424059023" sldId="284"/>
            <ac:picMk id="8" creationId="{01C7CF6A-9503-7C85-063C-E0BCCC73C695}"/>
          </ac:picMkLst>
        </pc:picChg>
        <pc:picChg chg="add mod">
          <ac:chgData name="Neemias Informatica Lima" userId="b77af7bd85500281" providerId="LiveId" clId="{7D1CC9F5-6E0A-41F8-B5B9-DE5264088EBB}" dt="2026-05-09T11:28:53.767" v="64"/>
          <ac:picMkLst>
            <pc:docMk/>
            <pc:sldMk cId="2424059023" sldId="284"/>
            <ac:picMk id="9" creationId="{6780FCF5-5717-4108-FA78-9425C2E0A326}"/>
          </ac:picMkLst>
        </pc:picChg>
      </pc:sldChg>
      <pc:sldChg chg="addSp delSp modSp mod">
        <pc:chgData name="Neemias Informatica Lima" userId="b77af7bd85500281" providerId="LiveId" clId="{7D1CC9F5-6E0A-41F8-B5B9-DE5264088EBB}" dt="2026-05-10T22:08:03.842" v="1877" actId="313"/>
        <pc:sldMkLst>
          <pc:docMk/>
          <pc:sldMk cId="2241968852" sldId="285"/>
        </pc:sldMkLst>
        <pc:spChg chg="add del mod">
          <ac:chgData name="Neemias Informatica Lima" userId="b77af7bd85500281" providerId="LiveId" clId="{7D1CC9F5-6E0A-41F8-B5B9-DE5264088EBB}" dt="2026-05-10T20:10:39.727" v="1043" actId="478"/>
          <ac:spMkLst>
            <pc:docMk/>
            <pc:sldMk cId="2241968852" sldId="285"/>
            <ac:spMk id="2" creationId="{27956852-DAE9-C6E0-61FD-D82A16E28272}"/>
          </ac:spMkLst>
        </pc:spChg>
        <pc:spChg chg="add del mod">
          <ac:chgData name="Neemias Informatica Lima" userId="b77af7bd85500281" providerId="LiveId" clId="{7D1CC9F5-6E0A-41F8-B5B9-DE5264088EBB}" dt="2026-05-10T21:36:21.900" v="1705" actId="478"/>
          <ac:spMkLst>
            <pc:docMk/>
            <pc:sldMk cId="2241968852" sldId="285"/>
            <ac:spMk id="2" creationId="{B3F90811-970C-5A08-230C-05B42286981A}"/>
          </ac:spMkLst>
        </pc:spChg>
        <pc:spChg chg="del">
          <ac:chgData name="Neemias Informatica Lima" userId="b77af7bd85500281" providerId="LiveId" clId="{7D1CC9F5-6E0A-41F8-B5B9-DE5264088EBB}" dt="2026-05-09T11:29:04.553" v="67" actId="478"/>
          <ac:spMkLst>
            <pc:docMk/>
            <pc:sldMk cId="2241968852" sldId="285"/>
            <ac:spMk id="2" creationId="{FE5053D5-7E58-00A6-C102-3B7F5D97D319}"/>
          </ac:spMkLst>
        </pc:spChg>
        <pc:spChg chg="add del mod">
          <ac:chgData name="Neemias Informatica Lima" userId="b77af7bd85500281" providerId="LiveId" clId="{7D1CC9F5-6E0A-41F8-B5B9-DE5264088EBB}" dt="2026-05-10T21:36:21.900" v="1705" actId="478"/>
          <ac:spMkLst>
            <pc:docMk/>
            <pc:sldMk cId="2241968852" sldId="285"/>
            <ac:spMk id="3" creationId="{31B17856-7B86-76CE-4307-C9041D3D2C83}"/>
          </ac:spMkLst>
        </pc:spChg>
        <pc:spChg chg="add del mod">
          <ac:chgData name="Neemias Informatica Lima" userId="b77af7bd85500281" providerId="LiveId" clId="{7D1CC9F5-6E0A-41F8-B5B9-DE5264088EBB}" dt="2026-05-10T20:10:39.727" v="1043" actId="478"/>
          <ac:spMkLst>
            <pc:docMk/>
            <pc:sldMk cId="2241968852" sldId="285"/>
            <ac:spMk id="3" creationId="{5492AD81-EFC2-9FB0-3AB9-3507741623F1}"/>
          </ac:spMkLst>
        </pc:spChg>
        <pc:spChg chg="add del mod">
          <ac:chgData name="Neemias Informatica Lima" userId="b77af7bd85500281" providerId="LiveId" clId="{7D1CC9F5-6E0A-41F8-B5B9-DE5264088EBB}" dt="2026-05-10T20:45:26.140" v="1297" actId="478"/>
          <ac:spMkLst>
            <pc:docMk/>
            <pc:sldMk cId="2241968852" sldId="285"/>
            <ac:spMk id="5" creationId="{01803E2C-E562-A66F-5379-E655565A10A0}"/>
          </ac:spMkLst>
        </pc:spChg>
        <pc:spChg chg="add mod">
          <ac:chgData name="Neemias Informatica Lima" userId="b77af7bd85500281" providerId="LiveId" clId="{7D1CC9F5-6E0A-41F8-B5B9-DE5264088EBB}" dt="2026-05-10T21:36:22.257" v="1706"/>
          <ac:spMkLst>
            <pc:docMk/>
            <pc:sldMk cId="2241968852" sldId="285"/>
            <ac:spMk id="5" creationId="{AFB24C45-120D-96B7-F074-EB4471FC65E7}"/>
          </ac:spMkLst>
        </pc:spChg>
        <pc:spChg chg="add del mod">
          <ac:chgData name="Neemias Informatica Lima" userId="b77af7bd85500281" providerId="LiveId" clId="{7D1CC9F5-6E0A-41F8-B5B9-DE5264088EBB}" dt="2026-05-09T23:28:47.707" v="507" actId="478"/>
          <ac:spMkLst>
            <pc:docMk/>
            <pc:sldMk cId="2241968852" sldId="285"/>
            <ac:spMk id="5" creationId="{C9674AD9-ADF0-BD4A-B3A1-562D065F5C1F}"/>
          </ac:spMkLst>
        </pc:spChg>
        <pc:spChg chg="add mod">
          <ac:chgData name="Neemias Informatica Lima" userId="b77af7bd85500281" providerId="LiveId" clId="{7D1CC9F5-6E0A-41F8-B5B9-DE5264088EBB}" dt="2026-05-10T21:36:22.257" v="1706"/>
          <ac:spMkLst>
            <pc:docMk/>
            <pc:sldMk cId="2241968852" sldId="285"/>
            <ac:spMk id="6" creationId="{0C742164-49C7-A943-17FA-EB326A23D0AA}"/>
          </ac:spMkLst>
        </pc:spChg>
        <pc:spChg chg="del">
          <ac:chgData name="Neemias Informatica Lima" userId="b77af7bd85500281" providerId="LiveId" clId="{7D1CC9F5-6E0A-41F8-B5B9-DE5264088EBB}" dt="2026-05-09T11:29:04.553" v="67" actId="478"/>
          <ac:spMkLst>
            <pc:docMk/>
            <pc:sldMk cId="2241968852" sldId="285"/>
            <ac:spMk id="6" creationId="{2CAC0E3E-2221-098B-0BEB-24636BB26C97}"/>
          </ac:spMkLst>
        </pc:spChg>
        <pc:spChg chg="add del mod">
          <ac:chgData name="Neemias Informatica Lima" userId="b77af7bd85500281" providerId="LiveId" clId="{7D1CC9F5-6E0A-41F8-B5B9-DE5264088EBB}" dt="2026-05-10T20:45:26.140" v="1297" actId="478"/>
          <ac:spMkLst>
            <pc:docMk/>
            <pc:sldMk cId="2241968852" sldId="285"/>
            <ac:spMk id="6" creationId="{85C208AD-EB01-27F7-9932-8507E4438BB4}"/>
          </ac:spMkLst>
        </pc:spChg>
        <pc:spChg chg="add del mod">
          <ac:chgData name="Neemias Informatica Lima" userId="b77af7bd85500281" providerId="LiveId" clId="{7D1CC9F5-6E0A-41F8-B5B9-DE5264088EBB}" dt="2026-05-09T23:28:47.707" v="507" actId="478"/>
          <ac:spMkLst>
            <pc:docMk/>
            <pc:sldMk cId="2241968852" sldId="285"/>
            <ac:spMk id="7" creationId="{26EFA55B-6BD4-80A0-39A7-8B937C14EAA9}"/>
          </ac:spMkLst>
        </pc:spChg>
        <pc:spChg chg="mod">
          <ac:chgData name="Neemias Informatica Lima" userId="b77af7bd85500281" providerId="LiveId" clId="{7D1CC9F5-6E0A-41F8-B5B9-DE5264088EBB}" dt="2026-05-10T22:06:06.096" v="1864"/>
          <ac:spMkLst>
            <pc:docMk/>
            <pc:sldMk cId="2241968852" sldId="285"/>
            <ac:spMk id="14" creationId="{00000000-0000-0000-0000-000000000000}"/>
          </ac:spMkLst>
        </pc:spChg>
        <pc:spChg chg="mod">
          <ac:chgData name="Neemias Informatica Lima" userId="b77af7bd85500281" providerId="LiveId" clId="{7D1CC9F5-6E0A-41F8-B5B9-DE5264088EBB}" dt="2026-05-10T22:08:03.842" v="1877" actId="313"/>
          <ac:spMkLst>
            <pc:docMk/>
            <pc:sldMk cId="2241968852" sldId="285"/>
            <ac:spMk id="15" creationId="{0F091E13-8EAD-4FFB-9473-BC74E5ABDC64}"/>
          </ac:spMkLst>
        </pc:spChg>
        <pc:picChg chg="del">
          <ac:chgData name="Neemias Informatica Lima" userId="b77af7bd85500281" providerId="LiveId" clId="{7D1CC9F5-6E0A-41F8-B5B9-DE5264088EBB}" dt="2026-05-09T11:29:04.553" v="67" actId="478"/>
          <ac:picMkLst>
            <pc:docMk/>
            <pc:sldMk cId="2241968852" sldId="285"/>
            <ac:picMk id="3" creationId="{66309FEB-57F2-7744-C9CD-026FEFE200AE}"/>
          </ac:picMkLst>
        </pc:picChg>
        <pc:picChg chg="add del mod">
          <ac:chgData name="Neemias Informatica Lima" userId="b77af7bd85500281" providerId="LiveId" clId="{7D1CC9F5-6E0A-41F8-B5B9-DE5264088EBB}" dt="2026-05-10T21:36:21.900" v="1705" actId="478"/>
          <ac:picMkLst>
            <pc:docMk/>
            <pc:sldMk cId="2241968852" sldId="285"/>
            <ac:picMk id="4" creationId="{02F721C8-5E2C-1EF8-5E96-17FEB8C30A66}"/>
          </ac:picMkLst>
        </pc:picChg>
        <pc:picChg chg="add del mod">
          <ac:chgData name="Neemias Informatica Lima" userId="b77af7bd85500281" providerId="LiveId" clId="{7D1CC9F5-6E0A-41F8-B5B9-DE5264088EBB}" dt="2026-05-10T20:10:39.727" v="1043" actId="478"/>
          <ac:picMkLst>
            <pc:docMk/>
            <pc:sldMk cId="2241968852" sldId="285"/>
            <ac:picMk id="4" creationId="{5DF8831A-B474-D49E-553E-F5F52DC22B51}"/>
          </ac:picMkLst>
        </pc:picChg>
        <pc:picChg chg="del">
          <ac:chgData name="Neemias Informatica Lima" userId="b77af7bd85500281" providerId="LiveId" clId="{7D1CC9F5-6E0A-41F8-B5B9-DE5264088EBB}" dt="2026-05-09T11:29:04.553" v="67" actId="478"/>
          <ac:picMkLst>
            <pc:docMk/>
            <pc:sldMk cId="2241968852" sldId="285"/>
            <ac:picMk id="4" creationId="{981E4216-9CB5-9DFF-8EC0-F7B0343A7046}"/>
          </ac:picMkLst>
        </pc:picChg>
        <pc:picChg chg="add del mod">
          <ac:chgData name="Neemias Informatica Lima" userId="b77af7bd85500281" providerId="LiveId" clId="{7D1CC9F5-6E0A-41F8-B5B9-DE5264088EBB}" dt="2026-05-10T20:45:26.140" v="1297" actId="478"/>
          <ac:picMkLst>
            <pc:docMk/>
            <pc:sldMk cId="2241968852" sldId="285"/>
            <ac:picMk id="7" creationId="{03971D56-DB7C-8BEF-C7A7-D20427DAF810}"/>
          </ac:picMkLst>
        </pc:picChg>
        <pc:picChg chg="add mod">
          <ac:chgData name="Neemias Informatica Lima" userId="b77af7bd85500281" providerId="LiveId" clId="{7D1CC9F5-6E0A-41F8-B5B9-DE5264088EBB}" dt="2026-05-10T21:36:22.257" v="1706"/>
          <ac:picMkLst>
            <pc:docMk/>
            <pc:sldMk cId="2241968852" sldId="285"/>
            <ac:picMk id="7" creationId="{47DDD4BD-F95D-3A4E-DC48-6BEC81156CD6}"/>
          </ac:picMkLst>
        </pc:picChg>
        <pc:picChg chg="add del mod">
          <ac:chgData name="Neemias Informatica Lima" userId="b77af7bd85500281" providerId="LiveId" clId="{7D1CC9F5-6E0A-41F8-B5B9-DE5264088EBB}" dt="2026-05-09T23:28:47.707" v="507" actId="478"/>
          <ac:picMkLst>
            <pc:docMk/>
            <pc:sldMk cId="2241968852" sldId="285"/>
            <ac:picMk id="8" creationId="{FEDAE9B5-8698-212A-5312-D4319E030C98}"/>
          </ac:picMkLst>
        </pc:picChg>
        <pc:picChg chg="add mod">
          <ac:chgData name="Neemias Informatica Lima" userId="b77af7bd85500281" providerId="LiveId" clId="{7D1CC9F5-6E0A-41F8-B5B9-DE5264088EBB}" dt="2026-05-09T11:29:04.910" v="68"/>
          <ac:picMkLst>
            <pc:docMk/>
            <pc:sldMk cId="2241968852" sldId="285"/>
            <ac:picMk id="9" creationId="{40642919-35BE-5496-358C-59DCD7EC52FE}"/>
          </ac:picMkLst>
        </pc:picChg>
      </pc:sldChg>
      <pc:sldChg chg="addSp delSp modSp mod">
        <pc:chgData name="Neemias Informatica Lima" userId="b77af7bd85500281" providerId="LiveId" clId="{7D1CC9F5-6E0A-41F8-B5B9-DE5264088EBB}" dt="2026-05-10T22:12:43.882" v="1923" actId="20577"/>
        <pc:sldMkLst>
          <pc:docMk/>
          <pc:sldMk cId="1959249856" sldId="286"/>
        </pc:sldMkLst>
        <pc:spChg chg="del">
          <ac:chgData name="Neemias Informatica Lima" userId="b77af7bd85500281" providerId="LiveId" clId="{7D1CC9F5-6E0A-41F8-B5B9-DE5264088EBB}" dt="2026-05-09T11:29:18.097" v="71" actId="478"/>
          <ac:spMkLst>
            <pc:docMk/>
            <pc:sldMk cId="1959249856" sldId="286"/>
            <ac:spMk id="2" creationId="{5ED9310B-E94C-2A1E-7173-525CF3C00608}"/>
          </ac:spMkLst>
        </pc:spChg>
        <pc:spChg chg="add del mod">
          <ac:chgData name="Neemias Informatica Lima" userId="b77af7bd85500281" providerId="LiveId" clId="{7D1CC9F5-6E0A-41F8-B5B9-DE5264088EBB}" dt="2026-05-10T20:10:59.958" v="1047" actId="478"/>
          <ac:spMkLst>
            <pc:docMk/>
            <pc:sldMk cId="1959249856" sldId="286"/>
            <ac:spMk id="2" creationId="{7F69D885-E75D-92E2-31D7-E2FFC0A739D7}"/>
          </ac:spMkLst>
        </pc:spChg>
        <pc:spChg chg="add del mod">
          <ac:chgData name="Neemias Informatica Lima" userId="b77af7bd85500281" providerId="LiveId" clId="{7D1CC9F5-6E0A-41F8-B5B9-DE5264088EBB}" dt="2026-05-10T21:36:35.371" v="1709" actId="478"/>
          <ac:spMkLst>
            <pc:docMk/>
            <pc:sldMk cId="1959249856" sldId="286"/>
            <ac:spMk id="2" creationId="{998EA020-F512-F6A6-A714-27F8942124EE}"/>
          </ac:spMkLst>
        </pc:spChg>
        <pc:spChg chg="add del mod">
          <ac:chgData name="Neemias Informatica Lima" userId="b77af7bd85500281" providerId="LiveId" clId="{7D1CC9F5-6E0A-41F8-B5B9-DE5264088EBB}" dt="2026-05-10T21:36:35.371" v="1709" actId="478"/>
          <ac:spMkLst>
            <pc:docMk/>
            <pc:sldMk cId="1959249856" sldId="286"/>
            <ac:spMk id="3" creationId="{A213D0B2-647A-373D-76DA-7661F9AC67CB}"/>
          </ac:spMkLst>
        </pc:spChg>
        <pc:spChg chg="add del mod">
          <ac:chgData name="Neemias Informatica Lima" userId="b77af7bd85500281" providerId="LiveId" clId="{7D1CC9F5-6E0A-41F8-B5B9-DE5264088EBB}" dt="2026-05-10T20:10:59.958" v="1047" actId="478"/>
          <ac:spMkLst>
            <pc:docMk/>
            <pc:sldMk cId="1959249856" sldId="286"/>
            <ac:spMk id="3" creationId="{DDBE6EF2-E736-9711-8D1E-730FCDB58BEC}"/>
          </ac:spMkLst>
        </pc:spChg>
        <pc:spChg chg="add del mod">
          <ac:chgData name="Neemias Informatica Lima" userId="b77af7bd85500281" providerId="LiveId" clId="{7D1CC9F5-6E0A-41F8-B5B9-DE5264088EBB}" dt="2026-05-10T20:50:30.692" v="1301" actId="478"/>
          <ac:spMkLst>
            <pc:docMk/>
            <pc:sldMk cId="1959249856" sldId="286"/>
            <ac:spMk id="5" creationId="{1A5ABFB6-8A6D-1E5B-CA11-43E4D24C197A}"/>
          </ac:spMkLst>
        </pc:spChg>
        <pc:spChg chg="add del mod">
          <ac:chgData name="Neemias Informatica Lima" userId="b77af7bd85500281" providerId="LiveId" clId="{7D1CC9F5-6E0A-41F8-B5B9-DE5264088EBB}" dt="2026-05-09T23:29:09.962" v="511" actId="478"/>
          <ac:spMkLst>
            <pc:docMk/>
            <pc:sldMk cId="1959249856" sldId="286"/>
            <ac:spMk id="5" creationId="{D01754D8-21E6-9345-92FB-B249AC8392C5}"/>
          </ac:spMkLst>
        </pc:spChg>
        <pc:spChg chg="add mod">
          <ac:chgData name="Neemias Informatica Lima" userId="b77af7bd85500281" providerId="LiveId" clId="{7D1CC9F5-6E0A-41F8-B5B9-DE5264088EBB}" dt="2026-05-10T21:36:35.664" v="1710"/>
          <ac:spMkLst>
            <pc:docMk/>
            <pc:sldMk cId="1959249856" sldId="286"/>
            <ac:spMk id="5" creationId="{E98D09A8-4B8C-F17C-2381-581BA1DD97DE}"/>
          </ac:spMkLst>
        </pc:spChg>
        <pc:spChg chg="add del mod">
          <ac:chgData name="Neemias Informatica Lima" userId="b77af7bd85500281" providerId="LiveId" clId="{7D1CC9F5-6E0A-41F8-B5B9-DE5264088EBB}" dt="2026-05-10T20:50:30.692" v="1301" actId="478"/>
          <ac:spMkLst>
            <pc:docMk/>
            <pc:sldMk cId="1959249856" sldId="286"/>
            <ac:spMk id="6" creationId="{0DACD611-5634-3DC9-0986-9B5B11C287E1}"/>
          </ac:spMkLst>
        </pc:spChg>
        <pc:spChg chg="del">
          <ac:chgData name="Neemias Informatica Lima" userId="b77af7bd85500281" providerId="LiveId" clId="{7D1CC9F5-6E0A-41F8-B5B9-DE5264088EBB}" dt="2026-05-09T11:29:18.097" v="71" actId="478"/>
          <ac:spMkLst>
            <pc:docMk/>
            <pc:sldMk cId="1959249856" sldId="286"/>
            <ac:spMk id="6" creationId="{740BBA58-6FCB-8165-586D-F23004D7A12E}"/>
          </ac:spMkLst>
        </pc:spChg>
        <pc:spChg chg="add mod">
          <ac:chgData name="Neemias Informatica Lima" userId="b77af7bd85500281" providerId="LiveId" clId="{7D1CC9F5-6E0A-41F8-B5B9-DE5264088EBB}" dt="2026-05-10T21:36:35.664" v="1710"/>
          <ac:spMkLst>
            <pc:docMk/>
            <pc:sldMk cId="1959249856" sldId="286"/>
            <ac:spMk id="6" creationId="{7C9F0F26-58D6-96CC-C265-0180EE383F87}"/>
          </ac:spMkLst>
        </pc:spChg>
        <pc:spChg chg="add del mod">
          <ac:chgData name="Neemias Informatica Lima" userId="b77af7bd85500281" providerId="LiveId" clId="{7D1CC9F5-6E0A-41F8-B5B9-DE5264088EBB}" dt="2026-05-09T23:29:09.962" v="511" actId="478"/>
          <ac:spMkLst>
            <pc:docMk/>
            <pc:sldMk cId="1959249856" sldId="286"/>
            <ac:spMk id="7" creationId="{4992E96D-5D00-3A09-B6F6-BDFBDBC07F16}"/>
          </ac:spMkLst>
        </pc:spChg>
        <pc:spChg chg="mod">
          <ac:chgData name="Neemias Informatica Lima" userId="b77af7bd85500281" providerId="LiveId" clId="{7D1CC9F5-6E0A-41F8-B5B9-DE5264088EBB}" dt="2026-05-10T22:11:25.002" v="1911"/>
          <ac:spMkLst>
            <pc:docMk/>
            <pc:sldMk cId="1959249856" sldId="286"/>
            <ac:spMk id="14" creationId="{00000000-0000-0000-0000-000000000000}"/>
          </ac:spMkLst>
        </pc:spChg>
        <pc:spChg chg="mod">
          <ac:chgData name="Neemias Informatica Lima" userId="b77af7bd85500281" providerId="LiveId" clId="{7D1CC9F5-6E0A-41F8-B5B9-DE5264088EBB}" dt="2026-05-10T22:12:43.882" v="1923" actId="20577"/>
          <ac:spMkLst>
            <pc:docMk/>
            <pc:sldMk cId="1959249856" sldId="286"/>
            <ac:spMk id="15" creationId="{863BB09B-C8C1-4354-BC51-D930C951E507}"/>
          </ac:spMkLst>
        </pc:spChg>
        <pc:picChg chg="del">
          <ac:chgData name="Neemias Informatica Lima" userId="b77af7bd85500281" providerId="LiveId" clId="{7D1CC9F5-6E0A-41F8-B5B9-DE5264088EBB}" dt="2026-05-09T11:29:18.097" v="71" actId="478"/>
          <ac:picMkLst>
            <pc:docMk/>
            <pc:sldMk cId="1959249856" sldId="286"/>
            <ac:picMk id="3" creationId="{E6A8BF72-FFFA-2C41-600A-5DB33C02C781}"/>
          </ac:picMkLst>
        </pc:picChg>
        <pc:picChg chg="add del mod">
          <ac:chgData name="Neemias Informatica Lima" userId="b77af7bd85500281" providerId="LiveId" clId="{7D1CC9F5-6E0A-41F8-B5B9-DE5264088EBB}" dt="2026-05-10T21:36:35.371" v="1709" actId="478"/>
          <ac:picMkLst>
            <pc:docMk/>
            <pc:sldMk cId="1959249856" sldId="286"/>
            <ac:picMk id="4" creationId="{4470370A-2978-D0B1-2916-BBE80DC30F64}"/>
          </ac:picMkLst>
        </pc:picChg>
        <pc:picChg chg="add del mod">
          <ac:chgData name="Neemias Informatica Lima" userId="b77af7bd85500281" providerId="LiveId" clId="{7D1CC9F5-6E0A-41F8-B5B9-DE5264088EBB}" dt="2026-05-10T20:10:59.958" v="1047" actId="478"/>
          <ac:picMkLst>
            <pc:docMk/>
            <pc:sldMk cId="1959249856" sldId="286"/>
            <ac:picMk id="4" creationId="{C9F8516B-4D1A-CC74-92A6-5CF302DB4334}"/>
          </ac:picMkLst>
        </pc:picChg>
        <pc:picChg chg="del">
          <ac:chgData name="Neemias Informatica Lima" userId="b77af7bd85500281" providerId="LiveId" clId="{7D1CC9F5-6E0A-41F8-B5B9-DE5264088EBB}" dt="2026-05-09T11:29:18.097" v="71" actId="478"/>
          <ac:picMkLst>
            <pc:docMk/>
            <pc:sldMk cId="1959249856" sldId="286"/>
            <ac:picMk id="4" creationId="{D35B142E-437D-FFD6-0A4D-0ADC973C54D5}"/>
          </ac:picMkLst>
        </pc:picChg>
        <pc:picChg chg="add mod">
          <ac:chgData name="Neemias Informatica Lima" userId="b77af7bd85500281" providerId="LiveId" clId="{7D1CC9F5-6E0A-41F8-B5B9-DE5264088EBB}" dt="2026-05-10T21:36:35.664" v="1710"/>
          <ac:picMkLst>
            <pc:docMk/>
            <pc:sldMk cId="1959249856" sldId="286"/>
            <ac:picMk id="7" creationId="{ABF3D7A2-AB76-F276-E675-1289A5C2BF26}"/>
          </ac:picMkLst>
        </pc:picChg>
        <pc:picChg chg="add del mod">
          <ac:chgData name="Neemias Informatica Lima" userId="b77af7bd85500281" providerId="LiveId" clId="{7D1CC9F5-6E0A-41F8-B5B9-DE5264088EBB}" dt="2026-05-10T20:50:30.692" v="1301" actId="478"/>
          <ac:picMkLst>
            <pc:docMk/>
            <pc:sldMk cId="1959249856" sldId="286"/>
            <ac:picMk id="7" creationId="{B67EBD2E-1C00-B6E1-A520-6C22DF985F3A}"/>
          </ac:picMkLst>
        </pc:picChg>
        <pc:picChg chg="add del mod">
          <ac:chgData name="Neemias Informatica Lima" userId="b77af7bd85500281" providerId="LiveId" clId="{7D1CC9F5-6E0A-41F8-B5B9-DE5264088EBB}" dt="2026-05-09T23:29:09.962" v="511" actId="478"/>
          <ac:picMkLst>
            <pc:docMk/>
            <pc:sldMk cId="1959249856" sldId="286"/>
            <ac:picMk id="8" creationId="{BF940810-E371-6125-97DB-5C97BF18CB2D}"/>
          </ac:picMkLst>
        </pc:picChg>
        <pc:picChg chg="add mod">
          <ac:chgData name="Neemias Informatica Lima" userId="b77af7bd85500281" providerId="LiveId" clId="{7D1CC9F5-6E0A-41F8-B5B9-DE5264088EBB}" dt="2026-05-09T11:29:18.462" v="72"/>
          <ac:picMkLst>
            <pc:docMk/>
            <pc:sldMk cId="1959249856" sldId="286"/>
            <ac:picMk id="9" creationId="{7F13A979-2379-F09A-B01C-EA8E2B46BF61}"/>
          </ac:picMkLst>
        </pc:picChg>
      </pc:sldChg>
      <pc:sldChg chg="addSp delSp modSp mod">
        <pc:chgData name="Neemias Informatica Lima" userId="b77af7bd85500281" providerId="LiveId" clId="{7D1CC9F5-6E0A-41F8-B5B9-DE5264088EBB}" dt="2026-05-10T21:36:51.504" v="1716"/>
        <pc:sldMkLst>
          <pc:docMk/>
          <pc:sldMk cId="2857006406" sldId="287"/>
        </pc:sldMkLst>
        <pc:spChg chg="add del mod">
          <ac:chgData name="Neemias Informatica Lima" userId="b77af7bd85500281" providerId="LiveId" clId="{7D1CC9F5-6E0A-41F8-B5B9-DE5264088EBB}" dt="2026-05-10T21:36:51.179" v="1715" actId="478"/>
          <ac:spMkLst>
            <pc:docMk/>
            <pc:sldMk cId="2857006406" sldId="287"/>
            <ac:spMk id="2" creationId="{16668423-3B80-D68E-ABBD-0308863B3142}"/>
          </ac:spMkLst>
        </pc:spChg>
        <pc:spChg chg="del">
          <ac:chgData name="Neemias Informatica Lima" userId="b77af7bd85500281" providerId="LiveId" clId="{7D1CC9F5-6E0A-41F8-B5B9-DE5264088EBB}" dt="2026-05-09T11:29:38.634" v="77" actId="478"/>
          <ac:spMkLst>
            <pc:docMk/>
            <pc:sldMk cId="2857006406" sldId="287"/>
            <ac:spMk id="2" creationId="{525A3A99-45D5-AF8B-65C2-5DED72DED8C7}"/>
          </ac:spMkLst>
        </pc:spChg>
        <pc:spChg chg="add del mod">
          <ac:chgData name="Neemias Informatica Lima" userId="b77af7bd85500281" providerId="LiveId" clId="{7D1CC9F5-6E0A-41F8-B5B9-DE5264088EBB}" dt="2026-05-10T20:11:32.142" v="1053" actId="478"/>
          <ac:spMkLst>
            <pc:docMk/>
            <pc:sldMk cId="2857006406" sldId="287"/>
            <ac:spMk id="2" creationId="{8D38D5BE-3A63-9AAD-A761-055E545CF4F2}"/>
          </ac:spMkLst>
        </pc:spChg>
        <pc:spChg chg="add del mod">
          <ac:chgData name="Neemias Informatica Lima" userId="b77af7bd85500281" providerId="LiveId" clId="{7D1CC9F5-6E0A-41F8-B5B9-DE5264088EBB}" dt="2026-05-10T20:11:32.142" v="1053" actId="478"/>
          <ac:spMkLst>
            <pc:docMk/>
            <pc:sldMk cId="2857006406" sldId="287"/>
            <ac:spMk id="3" creationId="{94871B19-6ACE-9875-7907-A1E0F34A1954}"/>
          </ac:spMkLst>
        </pc:spChg>
        <pc:spChg chg="add del mod">
          <ac:chgData name="Neemias Informatica Lima" userId="b77af7bd85500281" providerId="LiveId" clId="{7D1CC9F5-6E0A-41F8-B5B9-DE5264088EBB}" dt="2026-05-10T21:36:51.179" v="1715" actId="478"/>
          <ac:spMkLst>
            <pc:docMk/>
            <pc:sldMk cId="2857006406" sldId="287"/>
            <ac:spMk id="3" creationId="{E5273E93-19EF-AFC3-26AF-55233D6F7A52}"/>
          </ac:spMkLst>
        </pc:spChg>
        <pc:spChg chg="add del mod">
          <ac:chgData name="Neemias Informatica Lima" userId="b77af7bd85500281" providerId="LiveId" clId="{7D1CC9F5-6E0A-41F8-B5B9-DE5264088EBB}" dt="2026-05-10T20:51:11.508" v="1307" actId="478"/>
          <ac:spMkLst>
            <pc:docMk/>
            <pc:sldMk cId="2857006406" sldId="287"/>
            <ac:spMk id="5" creationId="{214BEA5B-4A7D-C4AE-57B8-56F4E7A38870}"/>
          </ac:spMkLst>
        </pc:spChg>
        <pc:spChg chg="add mod">
          <ac:chgData name="Neemias Informatica Lima" userId="b77af7bd85500281" providerId="LiveId" clId="{7D1CC9F5-6E0A-41F8-B5B9-DE5264088EBB}" dt="2026-05-10T21:36:51.504" v="1716"/>
          <ac:spMkLst>
            <pc:docMk/>
            <pc:sldMk cId="2857006406" sldId="287"/>
            <ac:spMk id="5" creationId="{4066F30F-87C8-6C82-259D-E3771CAFF658}"/>
          </ac:spMkLst>
        </pc:spChg>
        <pc:spChg chg="add del mod">
          <ac:chgData name="Neemias Informatica Lima" userId="b77af7bd85500281" providerId="LiveId" clId="{7D1CC9F5-6E0A-41F8-B5B9-DE5264088EBB}" dt="2026-05-09T23:30:09.402" v="517" actId="478"/>
          <ac:spMkLst>
            <pc:docMk/>
            <pc:sldMk cId="2857006406" sldId="287"/>
            <ac:spMk id="5" creationId="{BC10BDFF-B1A0-EBF1-F962-D5598F771F4C}"/>
          </ac:spMkLst>
        </pc:spChg>
        <pc:spChg chg="del">
          <ac:chgData name="Neemias Informatica Lima" userId="b77af7bd85500281" providerId="LiveId" clId="{7D1CC9F5-6E0A-41F8-B5B9-DE5264088EBB}" dt="2026-05-09T11:29:38.634" v="77" actId="478"/>
          <ac:spMkLst>
            <pc:docMk/>
            <pc:sldMk cId="2857006406" sldId="287"/>
            <ac:spMk id="6" creationId="{35230E7D-27EF-BECD-A4A9-F03F81CDD5E4}"/>
          </ac:spMkLst>
        </pc:spChg>
        <pc:spChg chg="add mod">
          <ac:chgData name="Neemias Informatica Lima" userId="b77af7bd85500281" providerId="LiveId" clId="{7D1CC9F5-6E0A-41F8-B5B9-DE5264088EBB}" dt="2026-05-10T21:36:51.504" v="1716"/>
          <ac:spMkLst>
            <pc:docMk/>
            <pc:sldMk cId="2857006406" sldId="287"/>
            <ac:spMk id="6" creationId="{44747B9E-713A-8000-D9F8-E1E5AFC04E19}"/>
          </ac:spMkLst>
        </pc:spChg>
        <pc:spChg chg="add del mod">
          <ac:chgData name="Neemias Informatica Lima" userId="b77af7bd85500281" providerId="LiveId" clId="{7D1CC9F5-6E0A-41F8-B5B9-DE5264088EBB}" dt="2026-05-10T20:51:11.508" v="1307" actId="478"/>
          <ac:spMkLst>
            <pc:docMk/>
            <pc:sldMk cId="2857006406" sldId="287"/>
            <ac:spMk id="6" creationId="{A8EC88D6-1B28-BE91-288D-89B3E2E1035D}"/>
          </ac:spMkLst>
        </pc:spChg>
        <pc:spChg chg="add del mod">
          <ac:chgData name="Neemias Informatica Lima" userId="b77af7bd85500281" providerId="LiveId" clId="{7D1CC9F5-6E0A-41F8-B5B9-DE5264088EBB}" dt="2026-05-09T23:30:09.402" v="517" actId="478"/>
          <ac:spMkLst>
            <pc:docMk/>
            <pc:sldMk cId="2857006406" sldId="287"/>
            <ac:spMk id="7" creationId="{A19FCC38-419F-5118-7ACA-101187397924}"/>
          </ac:spMkLst>
        </pc:spChg>
        <pc:spChg chg="mod">
          <ac:chgData name="Neemias Informatica Lima" userId="b77af7bd85500281" providerId="LiveId" clId="{7D1CC9F5-6E0A-41F8-B5B9-DE5264088EBB}" dt="2026-05-10T21:18:24.812" v="1627" actId="20577"/>
          <ac:spMkLst>
            <pc:docMk/>
            <pc:sldMk cId="2857006406" sldId="287"/>
            <ac:spMk id="16" creationId="{28D68641-D640-4BD7-9D5B-B3803DCCF9B3}"/>
          </ac:spMkLst>
        </pc:spChg>
        <pc:picChg chg="del">
          <ac:chgData name="Neemias Informatica Lima" userId="b77af7bd85500281" providerId="LiveId" clId="{7D1CC9F5-6E0A-41F8-B5B9-DE5264088EBB}" dt="2026-05-09T11:29:38.634" v="77" actId="478"/>
          <ac:picMkLst>
            <pc:docMk/>
            <pc:sldMk cId="2857006406" sldId="287"/>
            <ac:picMk id="3" creationId="{02C106E4-F852-61C2-D9DC-856532491029}"/>
          </ac:picMkLst>
        </pc:picChg>
        <pc:picChg chg="del">
          <ac:chgData name="Neemias Informatica Lima" userId="b77af7bd85500281" providerId="LiveId" clId="{7D1CC9F5-6E0A-41F8-B5B9-DE5264088EBB}" dt="2026-05-09T11:29:38.634" v="77" actId="478"/>
          <ac:picMkLst>
            <pc:docMk/>
            <pc:sldMk cId="2857006406" sldId="287"/>
            <ac:picMk id="4" creationId="{366F08F4-CC9C-609B-AE63-27DAEC5595F4}"/>
          </ac:picMkLst>
        </pc:picChg>
        <pc:picChg chg="add del mod">
          <ac:chgData name="Neemias Informatica Lima" userId="b77af7bd85500281" providerId="LiveId" clId="{7D1CC9F5-6E0A-41F8-B5B9-DE5264088EBB}" dt="2026-05-10T20:11:32.142" v="1053" actId="478"/>
          <ac:picMkLst>
            <pc:docMk/>
            <pc:sldMk cId="2857006406" sldId="287"/>
            <ac:picMk id="4" creationId="{60BA9699-13DC-DB8E-9390-C96154B943AC}"/>
          </ac:picMkLst>
        </pc:picChg>
        <pc:picChg chg="add del mod">
          <ac:chgData name="Neemias Informatica Lima" userId="b77af7bd85500281" providerId="LiveId" clId="{7D1CC9F5-6E0A-41F8-B5B9-DE5264088EBB}" dt="2026-05-10T21:36:51.179" v="1715" actId="478"/>
          <ac:picMkLst>
            <pc:docMk/>
            <pc:sldMk cId="2857006406" sldId="287"/>
            <ac:picMk id="4" creationId="{E01DB002-EF61-8BC2-4AA7-615219BEBB0C}"/>
          </ac:picMkLst>
        </pc:picChg>
        <pc:picChg chg="add mod">
          <ac:chgData name="Neemias Informatica Lima" userId="b77af7bd85500281" providerId="LiveId" clId="{7D1CC9F5-6E0A-41F8-B5B9-DE5264088EBB}" dt="2026-05-10T21:36:51.504" v="1716"/>
          <ac:picMkLst>
            <pc:docMk/>
            <pc:sldMk cId="2857006406" sldId="287"/>
            <ac:picMk id="7" creationId="{434B1B42-D959-B25B-956C-BF3D48F77B1B}"/>
          </ac:picMkLst>
        </pc:picChg>
        <pc:picChg chg="add del mod">
          <ac:chgData name="Neemias Informatica Lima" userId="b77af7bd85500281" providerId="LiveId" clId="{7D1CC9F5-6E0A-41F8-B5B9-DE5264088EBB}" dt="2026-05-10T20:51:11.508" v="1307" actId="478"/>
          <ac:picMkLst>
            <pc:docMk/>
            <pc:sldMk cId="2857006406" sldId="287"/>
            <ac:picMk id="7" creationId="{AFFC21C2-9BBC-EE61-504A-811B0591521D}"/>
          </ac:picMkLst>
        </pc:picChg>
        <pc:picChg chg="add del mod">
          <ac:chgData name="Neemias Informatica Lima" userId="b77af7bd85500281" providerId="LiveId" clId="{7D1CC9F5-6E0A-41F8-B5B9-DE5264088EBB}" dt="2026-05-09T23:30:09.402" v="517" actId="478"/>
          <ac:picMkLst>
            <pc:docMk/>
            <pc:sldMk cId="2857006406" sldId="287"/>
            <ac:picMk id="8" creationId="{EB4A7D29-33AC-65A2-4A13-7F840F63CC86}"/>
          </ac:picMkLst>
        </pc:picChg>
        <pc:picChg chg="add mod">
          <ac:chgData name="Neemias Informatica Lima" userId="b77af7bd85500281" providerId="LiveId" clId="{7D1CC9F5-6E0A-41F8-B5B9-DE5264088EBB}" dt="2026-05-09T11:29:38.894" v="78"/>
          <ac:picMkLst>
            <pc:docMk/>
            <pc:sldMk cId="2857006406" sldId="287"/>
            <ac:picMk id="9" creationId="{02B42883-4E09-7C05-A73A-456A105E7B1C}"/>
          </ac:picMkLst>
        </pc:picChg>
      </pc:sldChg>
      <pc:sldChg chg="addSp delSp modSp mod">
        <pc:chgData name="Neemias Informatica Lima" userId="b77af7bd85500281" providerId="LiveId" clId="{7D1CC9F5-6E0A-41F8-B5B9-DE5264088EBB}" dt="2026-05-10T21:46:42.466" v="1730"/>
        <pc:sldMkLst>
          <pc:docMk/>
          <pc:sldMk cId="2630436816" sldId="288"/>
        </pc:sldMkLst>
        <pc:spChg chg="del">
          <ac:chgData name="Neemias Informatica Lima" userId="b77af7bd85500281" providerId="LiveId" clId="{7D1CC9F5-6E0A-41F8-B5B9-DE5264088EBB}" dt="2026-05-09T11:28:05.520" v="55" actId="478"/>
          <ac:spMkLst>
            <pc:docMk/>
            <pc:sldMk cId="2630436816" sldId="288"/>
            <ac:spMk id="2" creationId="{A48B8D2B-54E0-640B-AFDB-30EDAF873DC2}"/>
          </ac:spMkLst>
        </pc:spChg>
        <pc:spChg chg="add del mod">
          <ac:chgData name="Neemias Informatica Lima" userId="b77af7bd85500281" providerId="LiveId" clId="{7D1CC9F5-6E0A-41F8-B5B9-DE5264088EBB}" dt="2026-05-10T20:09:07.486" v="1029" actId="478"/>
          <ac:spMkLst>
            <pc:docMk/>
            <pc:sldMk cId="2630436816" sldId="288"/>
            <ac:spMk id="2" creationId="{C0082495-EDF9-9700-802B-D6A2B10BF8EE}"/>
          </ac:spMkLst>
        </pc:spChg>
        <pc:spChg chg="add del mod">
          <ac:chgData name="Neemias Informatica Lima" userId="b77af7bd85500281" providerId="LiveId" clId="{7D1CC9F5-6E0A-41F8-B5B9-DE5264088EBB}" dt="2026-05-10T21:35:43.187" v="1693" actId="478"/>
          <ac:spMkLst>
            <pc:docMk/>
            <pc:sldMk cId="2630436816" sldId="288"/>
            <ac:spMk id="2" creationId="{C6DA716C-42EA-C8A9-F978-C4CCF5737A93}"/>
          </ac:spMkLst>
        </pc:spChg>
        <pc:spChg chg="add del mod">
          <ac:chgData name="Neemias Informatica Lima" userId="b77af7bd85500281" providerId="LiveId" clId="{7D1CC9F5-6E0A-41F8-B5B9-DE5264088EBB}" dt="2026-05-10T21:35:43.187" v="1693" actId="478"/>
          <ac:spMkLst>
            <pc:docMk/>
            <pc:sldMk cId="2630436816" sldId="288"/>
            <ac:spMk id="3" creationId="{DAAFC8DD-8FF1-E505-896D-34D6719DDE41}"/>
          </ac:spMkLst>
        </pc:spChg>
        <pc:spChg chg="add del mod">
          <ac:chgData name="Neemias Informatica Lima" userId="b77af7bd85500281" providerId="LiveId" clId="{7D1CC9F5-6E0A-41F8-B5B9-DE5264088EBB}" dt="2026-05-10T20:09:07.486" v="1029" actId="478"/>
          <ac:spMkLst>
            <pc:docMk/>
            <pc:sldMk cId="2630436816" sldId="288"/>
            <ac:spMk id="3" creationId="{DCB15700-EE59-7B38-9A3C-52095AC83353}"/>
          </ac:spMkLst>
        </pc:spChg>
        <pc:spChg chg="add del mod">
          <ac:chgData name="Neemias Informatica Lima" userId="b77af7bd85500281" providerId="LiveId" clId="{7D1CC9F5-6E0A-41F8-B5B9-DE5264088EBB}" dt="2026-05-09T23:27:44.361" v="495" actId="478"/>
          <ac:spMkLst>
            <pc:docMk/>
            <pc:sldMk cId="2630436816" sldId="288"/>
            <ac:spMk id="5" creationId="{08B6FBED-BE34-5D78-C09E-27B4496A2742}"/>
          </ac:spMkLst>
        </pc:spChg>
        <pc:spChg chg="add mod">
          <ac:chgData name="Neemias Informatica Lima" userId="b77af7bd85500281" providerId="LiveId" clId="{7D1CC9F5-6E0A-41F8-B5B9-DE5264088EBB}" dt="2026-05-10T21:35:43.497" v="1694"/>
          <ac:spMkLst>
            <pc:docMk/>
            <pc:sldMk cId="2630436816" sldId="288"/>
            <ac:spMk id="5" creationId="{44170E80-5714-486A-9BE6-3A802A7BD398}"/>
          </ac:spMkLst>
        </pc:spChg>
        <pc:spChg chg="add del mod">
          <ac:chgData name="Neemias Informatica Lima" userId="b77af7bd85500281" providerId="LiveId" clId="{7D1CC9F5-6E0A-41F8-B5B9-DE5264088EBB}" dt="2026-05-10T20:44:38.428" v="1285" actId="478"/>
          <ac:spMkLst>
            <pc:docMk/>
            <pc:sldMk cId="2630436816" sldId="288"/>
            <ac:spMk id="5" creationId="{CA300565-6978-62D3-B57A-3E65C51D81DF}"/>
          </ac:spMkLst>
        </pc:spChg>
        <pc:spChg chg="del">
          <ac:chgData name="Neemias Informatica Lima" userId="b77af7bd85500281" providerId="LiveId" clId="{7D1CC9F5-6E0A-41F8-B5B9-DE5264088EBB}" dt="2026-05-09T11:28:05.520" v="55" actId="478"/>
          <ac:spMkLst>
            <pc:docMk/>
            <pc:sldMk cId="2630436816" sldId="288"/>
            <ac:spMk id="6" creationId="{116B20F6-B9B2-7132-AA09-ED7FE523966D}"/>
          </ac:spMkLst>
        </pc:spChg>
        <pc:spChg chg="add mod">
          <ac:chgData name="Neemias Informatica Lima" userId="b77af7bd85500281" providerId="LiveId" clId="{7D1CC9F5-6E0A-41F8-B5B9-DE5264088EBB}" dt="2026-05-10T21:35:43.497" v="1694"/>
          <ac:spMkLst>
            <pc:docMk/>
            <pc:sldMk cId="2630436816" sldId="288"/>
            <ac:spMk id="6" creationId="{6DC7C0F0-EB72-158D-1BD5-52C1AA189862}"/>
          </ac:spMkLst>
        </pc:spChg>
        <pc:spChg chg="add del mod">
          <ac:chgData name="Neemias Informatica Lima" userId="b77af7bd85500281" providerId="LiveId" clId="{7D1CC9F5-6E0A-41F8-B5B9-DE5264088EBB}" dt="2026-05-10T20:44:38.428" v="1285" actId="478"/>
          <ac:spMkLst>
            <pc:docMk/>
            <pc:sldMk cId="2630436816" sldId="288"/>
            <ac:spMk id="6" creationId="{8A5FE0EB-8FBC-8D07-DC67-0268BB6D5CBF}"/>
          </ac:spMkLst>
        </pc:spChg>
        <pc:spChg chg="add del mod">
          <ac:chgData name="Neemias Informatica Lima" userId="b77af7bd85500281" providerId="LiveId" clId="{7D1CC9F5-6E0A-41F8-B5B9-DE5264088EBB}" dt="2026-05-09T23:27:44.361" v="495" actId="478"/>
          <ac:spMkLst>
            <pc:docMk/>
            <pc:sldMk cId="2630436816" sldId="288"/>
            <ac:spMk id="7" creationId="{3B0CD16A-909C-26EF-8358-DE72F3FD2CA2}"/>
          </ac:spMkLst>
        </pc:spChg>
        <pc:spChg chg="mod">
          <ac:chgData name="Neemias Informatica Lima" userId="b77af7bd85500281" providerId="LiveId" clId="{7D1CC9F5-6E0A-41F8-B5B9-DE5264088EBB}" dt="2026-05-10T21:46:42.466" v="1730"/>
          <ac:spMkLst>
            <pc:docMk/>
            <pc:sldMk cId="2630436816" sldId="288"/>
            <ac:spMk id="13" creationId="{00000000-0000-0000-0000-000000000000}"/>
          </ac:spMkLst>
        </pc:spChg>
        <pc:spChg chg="mod">
          <ac:chgData name="Neemias Informatica Lima" userId="b77af7bd85500281" providerId="LiveId" clId="{7D1CC9F5-6E0A-41F8-B5B9-DE5264088EBB}" dt="2026-05-10T21:43:31.743" v="1720"/>
          <ac:spMkLst>
            <pc:docMk/>
            <pc:sldMk cId="2630436816" sldId="288"/>
            <ac:spMk id="14" creationId="{00000000-0000-0000-0000-000000000000}"/>
          </ac:spMkLst>
        </pc:spChg>
        <pc:picChg chg="del">
          <ac:chgData name="Neemias Informatica Lima" userId="b77af7bd85500281" providerId="LiveId" clId="{7D1CC9F5-6E0A-41F8-B5B9-DE5264088EBB}" dt="2026-05-09T11:28:05.520" v="55" actId="478"/>
          <ac:picMkLst>
            <pc:docMk/>
            <pc:sldMk cId="2630436816" sldId="288"/>
            <ac:picMk id="3" creationId="{675D3337-7DF3-BE4F-821E-0C4FAA4EF97C}"/>
          </ac:picMkLst>
        </pc:picChg>
        <pc:picChg chg="add del mod">
          <ac:chgData name="Neemias Informatica Lima" userId="b77af7bd85500281" providerId="LiveId" clId="{7D1CC9F5-6E0A-41F8-B5B9-DE5264088EBB}" dt="2026-05-10T21:35:43.187" v="1693" actId="478"/>
          <ac:picMkLst>
            <pc:docMk/>
            <pc:sldMk cId="2630436816" sldId="288"/>
            <ac:picMk id="4" creationId="{0CCB68C5-DE27-8114-7BEE-FD95A8E14C81}"/>
          </ac:picMkLst>
        </pc:picChg>
        <pc:picChg chg="add del mod">
          <ac:chgData name="Neemias Informatica Lima" userId="b77af7bd85500281" providerId="LiveId" clId="{7D1CC9F5-6E0A-41F8-B5B9-DE5264088EBB}" dt="2026-05-10T20:09:07.486" v="1029" actId="478"/>
          <ac:picMkLst>
            <pc:docMk/>
            <pc:sldMk cId="2630436816" sldId="288"/>
            <ac:picMk id="4" creationId="{4C18DCF1-72F6-C8A5-EDD7-8637D1848165}"/>
          </ac:picMkLst>
        </pc:picChg>
        <pc:picChg chg="del">
          <ac:chgData name="Neemias Informatica Lima" userId="b77af7bd85500281" providerId="LiveId" clId="{7D1CC9F5-6E0A-41F8-B5B9-DE5264088EBB}" dt="2026-05-09T11:28:05.520" v="55" actId="478"/>
          <ac:picMkLst>
            <pc:docMk/>
            <pc:sldMk cId="2630436816" sldId="288"/>
            <ac:picMk id="4" creationId="{E87F0D56-6989-C38A-E823-85A4B8CF83A8}"/>
          </ac:picMkLst>
        </pc:picChg>
        <pc:picChg chg="add mod">
          <ac:chgData name="Neemias Informatica Lima" userId="b77af7bd85500281" providerId="LiveId" clId="{7D1CC9F5-6E0A-41F8-B5B9-DE5264088EBB}" dt="2026-05-10T21:35:43.497" v="1694"/>
          <ac:picMkLst>
            <pc:docMk/>
            <pc:sldMk cId="2630436816" sldId="288"/>
            <ac:picMk id="7" creationId="{1F5867FA-3142-27CB-C22D-0C24C71E8960}"/>
          </ac:picMkLst>
        </pc:picChg>
        <pc:picChg chg="add del mod">
          <ac:chgData name="Neemias Informatica Lima" userId="b77af7bd85500281" providerId="LiveId" clId="{7D1CC9F5-6E0A-41F8-B5B9-DE5264088EBB}" dt="2026-05-10T20:44:38.428" v="1285" actId="478"/>
          <ac:picMkLst>
            <pc:docMk/>
            <pc:sldMk cId="2630436816" sldId="288"/>
            <ac:picMk id="7" creationId="{8CDD1002-6662-BA26-D292-C09948460DAE}"/>
          </ac:picMkLst>
        </pc:picChg>
        <pc:picChg chg="add del mod">
          <ac:chgData name="Neemias Informatica Lima" userId="b77af7bd85500281" providerId="LiveId" clId="{7D1CC9F5-6E0A-41F8-B5B9-DE5264088EBB}" dt="2026-05-09T23:27:44.361" v="495" actId="478"/>
          <ac:picMkLst>
            <pc:docMk/>
            <pc:sldMk cId="2630436816" sldId="288"/>
            <ac:picMk id="8" creationId="{9CCEDEC5-FF85-DEDE-DA41-7C620A3755B1}"/>
          </ac:picMkLst>
        </pc:picChg>
        <pc:picChg chg="add mod">
          <ac:chgData name="Neemias Informatica Lima" userId="b77af7bd85500281" providerId="LiveId" clId="{7D1CC9F5-6E0A-41F8-B5B9-DE5264088EBB}" dt="2026-05-09T11:28:05.976" v="56"/>
          <ac:picMkLst>
            <pc:docMk/>
            <pc:sldMk cId="2630436816" sldId="288"/>
            <ac:picMk id="9" creationId="{D6E19EEB-85A9-AAE7-7478-BEE67E5F4BBA}"/>
          </ac:picMkLst>
        </pc:picChg>
      </pc:sldChg>
      <pc:sldChg chg="addSp delSp modSp mod">
        <pc:chgData name="Neemias Informatica Lima" userId="b77af7bd85500281" providerId="LiveId" clId="{7D1CC9F5-6E0A-41F8-B5B9-DE5264088EBB}" dt="2026-05-10T22:01:41.125" v="1812" actId="6549"/>
        <pc:sldMkLst>
          <pc:docMk/>
          <pc:sldMk cId="3032827026" sldId="289"/>
        </pc:sldMkLst>
        <pc:spChg chg="add del mod">
          <ac:chgData name="Neemias Informatica Lima" userId="b77af7bd85500281" providerId="LiveId" clId="{7D1CC9F5-6E0A-41F8-B5B9-DE5264088EBB}" dt="2026-05-10T21:36:04.827" v="1699" actId="478"/>
          <ac:spMkLst>
            <pc:docMk/>
            <pc:sldMk cId="3032827026" sldId="289"/>
            <ac:spMk id="2" creationId="{8B1EFECF-38CB-496D-E383-2E97A904E328}"/>
          </ac:spMkLst>
        </pc:spChg>
        <pc:spChg chg="del">
          <ac:chgData name="Neemias Informatica Lima" userId="b77af7bd85500281" providerId="LiveId" clId="{7D1CC9F5-6E0A-41F8-B5B9-DE5264088EBB}" dt="2026-05-09T11:28:47.617" v="61" actId="478"/>
          <ac:spMkLst>
            <pc:docMk/>
            <pc:sldMk cId="3032827026" sldId="289"/>
            <ac:spMk id="2" creationId="{F3D34CF6-8CA1-9A01-5EBC-DC02D8D7B299}"/>
          </ac:spMkLst>
        </pc:spChg>
        <pc:spChg chg="add del mod">
          <ac:chgData name="Neemias Informatica Lima" userId="b77af7bd85500281" providerId="LiveId" clId="{7D1CC9F5-6E0A-41F8-B5B9-DE5264088EBB}" dt="2026-05-10T20:09:49.662" v="1035" actId="478"/>
          <ac:spMkLst>
            <pc:docMk/>
            <pc:sldMk cId="3032827026" sldId="289"/>
            <ac:spMk id="2" creationId="{F995DE07-FCC4-C439-C693-1886031980CB}"/>
          </ac:spMkLst>
        </pc:spChg>
        <pc:spChg chg="add del mod">
          <ac:chgData name="Neemias Informatica Lima" userId="b77af7bd85500281" providerId="LiveId" clId="{7D1CC9F5-6E0A-41F8-B5B9-DE5264088EBB}" dt="2026-05-10T21:36:04.827" v="1699" actId="478"/>
          <ac:spMkLst>
            <pc:docMk/>
            <pc:sldMk cId="3032827026" sldId="289"/>
            <ac:spMk id="3" creationId="{0043F70B-3FBA-C9AA-B8F3-EA64F9DA8971}"/>
          </ac:spMkLst>
        </pc:spChg>
        <pc:spChg chg="add del mod">
          <ac:chgData name="Neemias Informatica Lima" userId="b77af7bd85500281" providerId="LiveId" clId="{7D1CC9F5-6E0A-41F8-B5B9-DE5264088EBB}" dt="2026-05-10T20:09:49.662" v="1035" actId="478"/>
          <ac:spMkLst>
            <pc:docMk/>
            <pc:sldMk cId="3032827026" sldId="289"/>
            <ac:spMk id="3" creationId="{B7695094-BEF0-8BF6-2105-45E80E488721}"/>
          </ac:spMkLst>
        </pc:spChg>
        <pc:spChg chg="add del mod">
          <ac:chgData name="Neemias Informatica Lima" userId="b77af7bd85500281" providerId="LiveId" clId="{7D1CC9F5-6E0A-41F8-B5B9-DE5264088EBB}" dt="2026-05-10T20:45:02.997" v="1291" actId="478"/>
          <ac:spMkLst>
            <pc:docMk/>
            <pc:sldMk cId="3032827026" sldId="289"/>
            <ac:spMk id="5" creationId="{403D0154-0C69-1279-C6F3-417CEDFDD313}"/>
          </ac:spMkLst>
        </pc:spChg>
        <pc:spChg chg="add del mod">
          <ac:chgData name="Neemias Informatica Lima" userId="b77af7bd85500281" providerId="LiveId" clId="{7D1CC9F5-6E0A-41F8-B5B9-DE5264088EBB}" dt="2026-05-09T23:28:09.722" v="501" actId="478"/>
          <ac:spMkLst>
            <pc:docMk/>
            <pc:sldMk cId="3032827026" sldId="289"/>
            <ac:spMk id="5" creationId="{B6A73800-B8AE-6366-6AE0-F804EFCB16E9}"/>
          </ac:spMkLst>
        </pc:spChg>
        <pc:spChg chg="add mod">
          <ac:chgData name="Neemias Informatica Lima" userId="b77af7bd85500281" providerId="LiveId" clId="{7D1CC9F5-6E0A-41F8-B5B9-DE5264088EBB}" dt="2026-05-10T21:36:05.176" v="1700"/>
          <ac:spMkLst>
            <pc:docMk/>
            <pc:sldMk cId="3032827026" sldId="289"/>
            <ac:spMk id="5" creationId="{EEBCE0B5-784A-BACC-E77E-F69B8DB8BB86}"/>
          </ac:spMkLst>
        </pc:spChg>
        <pc:spChg chg="add del mod">
          <ac:chgData name="Neemias Informatica Lima" userId="b77af7bd85500281" providerId="LiveId" clId="{7D1CC9F5-6E0A-41F8-B5B9-DE5264088EBB}" dt="2026-05-10T20:45:02.997" v="1291" actId="478"/>
          <ac:spMkLst>
            <pc:docMk/>
            <pc:sldMk cId="3032827026" sldId="289"/>
            <ac:spMk id="6" creationId="{5831BC69-291F-5931-0627-195AABA3DE19}"/>
          </ac:spMkLst>
        </pc:spChg>
        <pc:spChg chg="del">
          <ac:chgData name="Neemias Informatica Lima" userId="b77af7bd85500281" providerId="LiveId" clId="{7D1CC9F5-6E0A-41F8-B5B9-DE5264088EBB}" dt="2026-05-09T11:28:47.617" v="61" actId="478"/>
          <ac:spMkLst>
            <pc:docMk/>
            <pc:sldMk cId="3032827026" sldId="289"/>
            <ac:spMk id="6" creationId="{64AB5A3A-0213-6C73-81B6-E9667CB39894}"/>
          </ac:spMkLst>
        </pc:spChg>
        <pc:spChg chg="add mod">
          <ac:chgData name="Neemias Informatica Lima" userId="b77af7bd85500281" providerId="LiveId" clId="{7D1CC9F5-6E0A-41F8-B5B9-DE5264088EBB}" dt="2026-05-10T21:36:05.176" v="1700"/>
          <ac:spMkLst>
            <pc:docMk/>
            <pc:sldMk cId="3032827026" sldId="289"/>
            <ac:spMk id="6" creationId="{B936B2B7-CC4F-4A8E-C59C-1CA8BBF57904}"/>
          </ac:spMkLst>
        </pc:spChg>
        <pc:spChg chg="add del mod">
          <ac:chgData name="Neemias Informatica Lima" userId="b77af7bd85500281" providerId="LiveId" clId="{7D1CC9F5-6E0A-41F8-B5B9-DE5264088EBB}" dt="2026-05-09T23:28:09.722" v="501" actId="478"/>
          <ac:spMkLst>
            <pc:docMk/>
            <pc:sldMk cId="3032827026" sldId="289"/>
            <ac:spMk id="7" creationId="{E25AF0B0-8134-9C7C-8826-034A27D34AA1}"/>
          </ac:spMkLst>
        </pc:spChg>
        <pc:spChg chg="mod">
          <ac:chgData name="Neemias Informatica Lima" userId="b77af7bd85500281" providerId="LiveId" clId="{7D1CC9F5-6E0A-41F8-B5B9-DE5264088EBB}" dt="2026-05-10T22:01:41.125" v="1812" actId="6549"/>
          <ac:spMkLst>
            <pc:docMk/>
            <pc:sldMk cId="3032827026" sldId="289"/>
            <ac:spMk id="12" creationId="{A64B78EF-EDA8-421A-88C9-45544BBCA9D1}"/>
          </ac:spMkLst>
        </pc:spChg>
        <pc:spChg chg="mod">
          <ac:chgData name="Neemias Informatica Lima" userId="b77af7bd85500281" providerId="LiveId" clId="{7D1CC9F5-6E0A-41F8-B5B9-DE5264088EBB}" dt="2026-05-10T21:58:11.803" v="1761"/>
          <ac:spMkLst>
            <pc:docMk/>
            <pc:sldMk cId="3032827026" sldId="289"/>
            <ac:spMk id="14" creationId="{00000000-0000-0000-0000-000000000000}"/>
          </ac:spMkLst>
        </pc:spChg>
        <pc:picChg chg="del">
          <ac:chgData name="Neemias Informatica Lima" userId="b77af7bd85500281" providerId="LiveId" clId="{7D1CC9F5-6E0A-41F8-B5B9-DE5264088EBB}" dt="2026-05-09T11:28:47.617" v="61" actId="478"/>
          <ac:picMkLst>
            <pc:docMk/>
            <pc:sldMk cId="3032827026" sldId="289"/>
            <ac:picMk id="3" creationId="{2BE6A073-C0E1-50F0-D7B4-8226ED53D4DB}"/>
          </ac:picMkLst>
        </pc:picChg>
        <pc:picChg chg="add del mod">
          <ac:chgData name="Neemias Informatica Lima" userId="b77af7bd85500281" providerId="LiveId" clId="{7D1CC9F5-6E0A-41F8-B5B9-DE5264088EBB}" dt="2026-05-10T21:36:04.827" v="1699" actId="478"/>
          <ac:picMkLst>
            <pc:docMk/>
            <pc:sldMk cId="3032827026" sldId="289"/>
            <ac:picMk id="4" creationId="{6950385E-8670-46B6-79DB-AA56D7C41FB9}"/>
          </ac:picMkLst>
        </pc:picChg>
        <pc:picChg chg="del">
          <ac:chgData name="Neemias Informatica Lima" userId="b77af7bd85500281" providerId="LiveId" clId="{7D1CC9F5-6E0A-41F8-B5B9-DE5264088EBB}" dt="2026-05-09T11:28:47.617" v="61" actId="478"/>
          <ac:picMkLst>
            <pc:docMk/>
            <pc:sldMk cId="3032827026" sldId="289"/>
            <ac:picMk id="4" creationId="{96EF2DC5-AC1B-F920-A441-CB5A344EDF4A}"/>
          </ac:picMkLst>
        </pc:picChg>
        <pc:picChg chg="add del mod">
          <ac:chgData name="Neemias Informatica Lima" userId="b77af7bd85500281" providerId="LiveId" clId="{7D1CC9F5-6E0A-41F8-B5B9-DE5264088EBB}" dt="2026-05-10T20:09:49.662" v="1035" actId="478"/>
          <ac:picMkLst>
            <pc:docMk/>
            <pc:sldMk cId="3032827026" sldId="289"/>
            <ac:picMk id="4" creationId="{FD23D209-D0EC-676C-D44D-12AE2806354B}"/>
          </ac:picMkLst>
        </pc:picChg>
        <pc:picChg chg="add mod">
          <ac:chgData name="Neemias Informatica Lima" userId="b77af7bd85500281" providerId="LiveId" clId="{7D1CC9F5-6E0A-41F8-B5B9-DE5264088EBB}" dt="2026-05-10T21:36:05.176" v="1700"/>
          <ac:picMkLst>
            <pc:docMk/>
            <pc:sldMk cId="3032827026" sldId="289"/>
            <ac:picMk id="7" creationId="{A6EC5C30-A206-8B56-F4E9-494D3F98B4FE}"/>
          </ac:picMkLst>
        </pc:picChg>
        <pc:picChg chg="add del mod">
          <ac:chgData name="Neemias Informatica Lima" userId="b77af7bd85500281" providerId="LiveId" clId="{7D1CC9F5-6E0A-41F8-B5B9-DE5264088EBB}" dt="2026-05-10T20:45:02.997" v="1291" actId="478"/>
          <ac:picMkLst>
            <pc:docMk/>
            <pc:sldMk cId="3032827026" sldId="289"/>
            <ac:picMk id="7" creationId="{DDAA851F-A8DA-70C2-27F4-4C6AA047018E}"/>
          </ac:picMkLst>
        </pc:picChg>
        <pc:picChg chg="add del mod">
          <ac:chgData name="Neemias Informatica Lima" userId="b77af7bd85500281" providerId="LiveId" clId="{7D1CC9F5-6E0A-41F8-B5B9-DE5264088EBB}" dt="2026-05-09T23:28:09.722" v="501" actId="478"/>
          <ac:picMkLst>
            <pc:docMk/>
            <pc:sldMk cId="3032827026" sldId="289"/>
            <ac:picMk id="8" creationId="{773BF668-6748-7D6D-E796-B24A892A9CD2}"/>
          </ac:picMkLst>
        </pc:picChg>
        <pc:picChg chg="add mod">
          <ac:chgData name="Neemias Informatica Lima" userId="b77af7bd85500281" providerId="LiveId" clId="{7D1CC9F5-6E0A-41F8-B5B9-DE5264088EBB}" dt="2026-05-09T11:28:47.942" v="62"/>
          <ac:picMkLst>
            <pc:docMk/>
            <pc:sldMk cId="3032827026" sldId="289"/>
            <ac:picMk id="9" creationId="{1D36273E-27FC-3A7D-A3CE-F445520B63A8}"/>
          </ac:picMkLst>
        </pc:picChg>
      </pc:sldChg>
      <pc:sldChg chg="addSp delSp modSp mod">
        <pc:chgData name="Neemias Informatica Lima" userId="b77af7bd85500281" providerId="LiveId" clId="{7D1CC9F5-6E0A-41F8-B5B9-DE5264088EBB}" dt="2026-05-10T22:05:50.222" v="1862" actId="6549"/>
        <pc:sldMkLst>
          <pc:docMk/>
          <pc:sldMk cId="3772032319" sldId="290"/>
        </pc:sldMkLst>
        <pc:spChg chg="del">
          <ac:chgData name="Neemias Informatica Lima" userId="b77af7bd85500281" providerId="LiveId" clId="{7D1CC9F5-6E0A-41F8-B5B9-DE5264088EBB}" dt="2026-05-09T11:28:59.138" v="65" actId="478"/>
          <ac:spMkLst>
            <pc:docMk/>
            <pc:sldMk cId="3772032319" sldId="290"/>
            <ac:spMk id="2" creationId="{4158E828-E69B-D3E0-4065-C155C6AC9BB9}"/>
          </ac:spMkLst>
        </pc:spChg>
        <pc:spChg chg="add del mod">
          <ac:chgData name="Neemias Informatica Lima" userId="b77af7bd85500281" providerId="LiveId" clId="{7D1CC9F5-6E0A-41F8-B5B9-DE5264088EBB}" dt="2026-05-10T21:36:16.763" v="1703" actId="478"/>
          <ac:spMkLst>
            <pc:docMk/>
            <pc:sldMk cId="3772032319" sldId="290"/>
            <ac:spMk id="2" creationId="{55327410-600C-58DF-BB82-D7870206C859}"/>
          </ac:spMkLst>
        </pc:spChg>
        <pc:spChg chg="add del mod">
          <ac:chgData name="Neemias Informatica Lima" userId="b77af7bd85500281" providerId="LiveId" clId="{7D1CC9F5-6E0A-41F8-B5B9-DE5264088EBB}" dt="2026-05-10T20:10:25.079" v="1041" actId="478"/>
          <ac:spMkLst>
            <pc:docMk/>
            <pc:sldMk cId="3772032319" sldId="290"/>
            <ac:spMk id="2" creationId="{C1F87F04-B500-477A-8805-480919057B48}"/>
          </ac:spMkLst>
        </pc:spChg>
        <pc:spChg chg="add del mod">
          <ac:chgData name="Neemias Informatica Lima" userId="b77af7bd85500281" providerId="LiveId" clId="{7D1CC9F5-6E0A-41F8-B5B9-DE5264088EBB}" dt="2026-05-10T21:36:16.763" v="1703" actId="478"/>
          <ac:spMkLst>
            <pc:docMk/>
            <pc:sldMk cId="3772032319" sldId="290"/>
            <ac:spMk id="3" creationId="{6802FB4B-7E61-F9F2-167E-FC0FFE01407A}"/>
          </ac:spMkLst>
        </pc:spChg>
        <pc:spChg chg="add del mod">
          <ac:chgData name="Neemias Informatica Lima" userId="b77af7bd85500281" providerId="LiveId" clId="{7D1CC9F5-6E0A-41F8-B5B9-DE5264088EBB}" dt="2026-05-10T20:10:25.079" v="1041" actId="478"/>
          <ac:spMkLst>
            <pc:docMk/>
            <pc:sldMk cId="3772032319" sldId="290"/>
            <ac:spMk id="3" creationId="{88A4FD57-20BE-7563-8DC1-C59E498CA6DC}"/>
          </ac:spMkLst>
        </pc:spChg>
        <pc:spChg chg="add del mod">
          <ac:chgData name="Neemias Informatica Lima" userId="b77af7bd85500281" providerId="LiveId" clId="{7D1CC9F5-6E0A-41F8-B5B9-DE5264088EBB}" dt="2026-05-09T23:28:39.986" v="505" actId="478"/>
          <ac:spMkLst>
            <pc:docMk/>
            <pc:sldMk cId="3772032319" sldId="290"/>
            <ac:spMk id="5" creationId="{2C9D5F58-3D34-26EF-5C4F-BE7157C6E24C}"/>
          </ac:spMkLst>
        </pc:spChg>
        <pc:spChg chg="add mod">
          <ac:chgData name="Neemias Informatica Lima" userId="b77af7bd85500281" providerId="LiveId" clId="{7D1CC9F5-6E0A-41F8-B5B9-DE5264088EBB}" dt="2026-05-10T20:10:22.360" v="1040" actId="571"/>
          <ac:spMkLst>
            <pc:docMk/>
            <pc:sldMk cId="3772032319" sldId="290"/>
            <ac:spMk id="5" creationId="{6128B17C-15F8-44A6-50CD-0191ABB68769}"/>
          </ac:spMkLst>
        </pc:spChg>
        <pc:spChg chg="add mod">
          <ac:chgData name="Neemias Informatica Lima" userId="b77af7bd85500281" providerId="LiveId" clId="{7D1CC9F5-6E0A-41F8-B5B9-DE5264088EBB}" dt="2026-05-10T21:36:17.073" v="1704"/>
          <ac:spMkLst>
            <pc:docMk/>
            <pc:sldMk cId="3772032319" sldId="290"/>
            <ac:spMk id="5" creationId="{A25C1269-1E73-B357-A5EE-EB012BC08D55}"/>
          </ac:spMkLst>
        </pc:spChg>
        <pc:spChg chg="del">
          <ac:chgData name="Neemias Informatica Lima" userId="b77af7bd85500281" providerId="LiveId" clId="{7D1CC9F5-6E0A-41F8-B5B9-DE5264088EBB}" dt="2026-05-09T11:28:59.138" v="65" actId="478"/>
          <ac:spMkLst>
            <pc:docMk/>
            <pc:sldMk cId="3772032319" sldId="290"/>
            <ac:spMk id="6" creationId="{AE221B1A-F1A6-A233-5EBE-8A4579F492FA}"/>
          </ac:spMkLst>
        </pc:spChg>
        <pc:spChg chg="add mod">
          <ac:chgData name="Neemias Informatica Lima" userId="b77af7bd85500281" providerId="LiveId" clId="{7D1CC9F5-6E0A-41F8-B5B9-DE5264088EBB}" dt="2026-05-10T21:36:17.073" v="1704"/>
          <ac:spMkLst>
            <pc:docMk/>
            <pc:sldMk cId="3772032319" sldId="290"/>
            <ac:spMk id="6" creationId="{DDF08BF8-4CEA-3564-2A02-79931350B29B}"/>
          </ac:spMkLst>
        </pc:spChg>
        <pc:spChg chg="add del mod">
          <ac:chgData name="Neemias Informatica Lima" userId="b77af7bd85500281" providerId="LiveId" clId="{7D1CC9F5-6E0A-41F8-B5B9-DE5264088EBB}" dt="2026-05-09T23:28:39.986" v="505" actId="478"/>
          <ac:spMkLst>
            <pc:docMk/>
            <pc:sldMk cId="3772032319" sldId="290"/>
            <ac:spMk id="7" creationId="{540A25DB-1321-8A25-AB1E-D132B502D2AE}"/>
          </ac:spMkLst>
        </pc:spChg>
        <pc:spChg chg="add del mod">
          <ac:chgData name="Neemias Informatica Lima" userId="b77af7bd85500281" providerId="LiveId" clId="{7D1CC9F5-6E0A-41F8-B5B9-DE5264088EBB}" dt="2026-05-10T20:45:20.532" v="1295" actId="478"/>
          <ac:spMkLst>
            <pc:docMk/>
            <pc:sldMk cId="3772032319" sldId="290"/>
            <ac:spMk id="7" creationId="{6221D937-7436-7E21-3951-D67E29368D5C}"/>
          </ac:spMkLst>
        </pc:spChg>
        <pc:spChg chg="add del mod">
          <ac:chgData name="Neemias Informatica Lima" userId="b77af7bd85500281" providerId="LiveId" clId="{7D1CC9F5-6E0A-41F8-B5B9-DE5264088EBB}" dt="2026-05-10T20:45:20.532" v="1295" actId="478"/>
          <ac:spMkLst>
            <pc:docMk/>
            <pc:sldMk cId="3772032319" sldId="290"/>
            <ac:spMk id="8" creationId="{C32A4E12-AAC9-8BC7-7B24-8AB9A029A710}"/>
          </ac:spMkLst>
        </pc:spChg>
        <pc:spChg chg="mod">
          <ac:chgData name="Neemias Informatica Lima" userId="b77af7bd85500281" providerId="LiveId" clId="{7D1CC9F5-6E0A-41F8-B5B9-DE5264088EBB}" dt="2026-05-10T22:05:50.222" v="1862" actId="6549"/>
          <ac:spMkLst>
            <pc:docMk/>
            <pc:sldMk cId="3772032319" sldId="290"/>
            <ac:spMk id="12" creationId="{8D5A143D-15FB-4DFE-B0EC-FEEB77A92B2C}"/>
          </ac:spMkLst>
        </pc:spChg>
        <pc:spChg chg="mod">
          <ac:chgData name="Neemias Informatica Lima" userId="b77af7bd85500281" providerId="LiveId" clId="{7D1CC9F5-6E0A-41F8-B5B9-DE5264088EBB}" dt="2026-05-10T22:02:21.166" v="1816"/>
          <ac:spMkLst>
            <pc:docMk/>
            <pc:sldMk cId="3772032319" sldId="290"/>
            <ac:spMk id="14" creationId="{00000000-0000-0000-0000-000000000000}"/>
          </ac:spMkLst>
        </pc:spChg>
        <pc:picChg chg="del">
          <ac:chgData name="Neemias Informatica Lima" userId="b77af7bd85500281" providerId="LiveId" clId="{7D1CC9F5-6E0A-41F8-B5B9-DE5264088EBB}" dt="2026-05-09T11:28:59.138" v="65" actId="478"/>
          <ac:picMkLst>
            <pc:docMk/>
            <pc:sldMk cId="3772032319" sldId="290"/>
            <ac:picMk id="3" creationId="{E9FE8042-C6B6-0B9D-3F23-CFBE96B7B13D}"/>
          </ac:picMkLst>
        </pc:picChg>
        <pc:picChg chg="del">
          <ac:chgData name="Neemias Informatica Lima" userId="b77af7bd85500281" providerId="LiveId" clId="{7D1CC9F5-6E0A-41F8-B5B9-DE5264088EBB}" dt="2026-05-09T11:28:59.138" v="65" actId="478"/>
          <ac:picMkLst>
            <pc:docMk/>
            <pc:sldMk cId="3772032319" sldId="290"/>
            <ac:picMk id="4" creationId="{009AE078-6A08-1C6E-81D7-E487A01E2E73}"/>
          </ac:picMkLst>
        </pc:picChg>
        <pc:picChg chg="add del mod">
          <ac:chgData name="Neemias Informatica Lima" userId="b77af7bd85500281" providerId="LiveId" clId="{7D1CC9F5-6E0A-41F8-B5B9-DE5264088EBB}" dt="2026-05-10T20:10:25.079" v="1041" actId="478"/>
          <ac:picMkLst>
            <pc:docMk/>
            <pc:sldMk cId="3772032319" sldId="290"/>
            <ac:picMk id="4" creationId="{67D9C3C5-1292-8C0B-9EF8-FF0CCA072083}"/>
          </ac:picMkLst>
        </pc:picChg>
        <pc:picChg chg="add del mod">
          <ac:chgData name="Neemias Informatica Lima" userId="b77af7bd85500281" providerId="LiveId" clId="{7D1CC9F5-6E0A-41F8-B5B9-DE5264088EBB}" dt="2026-05-10T21:36:16.763" v="1703" actId="478"/>
          <ac:picMkLst>
            <pc:docMk/>
            <pc:sldMk cId="3772032319" sldId="290"/>
            <ac:picMk id="4" creationId="{B829BB67-18A9-060F-5F53-AF3620F90E29}"/>
          </ac:picMkLst>
        </pc:picChg>
        <pc:picChg chg="add mod">
          <ac:chgData name="Neemias Informatica Lima" userId="b77af7bd85500281" providerId="LiveId" clId="{7D1CC9F5-6E0A-41F8-B5B9-DE5264088EBB}" dt="2026-05-10T20:10:22.360" v="1040" actId="571"/>
          <ac:picMkLst>
            <pc:docMk/>
            <pc:sldMk cId="3772032319" sldId="290"/>
            <ac:picMk id="6" creationId="{14C5ECD4-3B75-DF44-BA1C-5192695E8967}"/>
          </ac:picMkLst>
        </pc:picChg>
        <pc:picChg chg="add mod">
          <ac:chgData name="Neemias Informatica Lima" userId="b77af7bd85500281" providerId="LiveId" clId="{7D1CC9F5-6E0A-41F8-B5B9-DE5264088EBB}" dt="2026-05-10T21:36:17.073" v="1704"/>
          <ac:picMkLst>
            <pc:docMk/>
            <pc:sldMk cId="3772032319" sldId="290"/>
            <ac:picMk id="7" creationId="{97A432FE-4949-CF24-0B3C-23104E7D46E2}"/>
          </ac:picMkLst>
        </pc:picChg>
        <pc:picChg chg="add del mod">
          <ac:chgData name="Neemias Informatica Lima" userId="b77af7bd85500281" providerId="LiveId" clId="{7D1CC9F5-6E0A-41F8-B5B9-DE5264088EBB}" dt="2026-05-09T23:28:39.986" v="505" actId="478"/>
          <ac:picMkLst>
            <pc:docMk/>
            <pc:sldMk cId="3772032319" sldId="290"/>
            <ac:picMk id="8" creationId="{C77EE773-5540-0D9A-1EB3-650E43C0FE88}"/>
          </ac:picMkLst>
        </pc:picChg>
        <pc:picChg chg="add mod">
          <ac:chgData name="Neemias Informatica Lima" userId="b77af7bd85500281" providerId="LiveId" clId="{7D1CC9F5-6E0A-41F8-B5B9-DE5264088EBB}" dt="2026-05-09T11:28:59.481" v="66"/>
          <ac:picMkLst>
            <pc:docMk/>
            <pc:sldMk cId="3772032319" sldId="290"/>
            <ac:picMk id="9" creationId="{44CB4A53-1C2C-80B0-F073-0FBA909CDEF7}"/>
          </ac:picMkLst>
        </pc:picChg>
        <pc:picChg chg="add del mod">
          <ac:chgData name="Neemias Informatica Lima" userId="b77af7bd85500281" providerId="LiveId" clId="{7D1CC9F5-6E0A-41F8-B5B9-DE5264088EBB}" dt="2026-05-10T20:45:20.532" v="1295" actId="478"/>
          <ac:picMkLst>
            <pc:docMk/>
            <pc:sldMk cId="3772032319" sldId="290"/>
            <ac:picMk id="11" creationId="{8D89E19E-61DE-1AC3-84BC-29BB878FDB3F}"/>
          </ac:picMkLst>
        </pc:picChg>
      </pc:sldChg>
      <pc:sldChg chg="addSp delSp modSp mod">
        <pc:chgData name="Neemias Informatica Lima" userId="b77af7bd85500281" providerId="LiveId" clId="{7D1CC9F5-6E0A-41F8-B5B9-DE5264088EBB}" dt="2026-05-10T22:11:01.489" v="1909" actId="6549"/>
        <pc:sldMkLst>
          <pc:docMk/>
          <pc:sldMk cId="1768216317" sldId="291"/>
        </pc:sldMkLst>
        <pc:spChg chg="del">
          <ac:chgData name="Neemias Informatica Lima" userId="b77af7bd85500281" providerId="LiveId" clId="{7D1CC9F5-6E0A-41F8-B5B9-DE5264088EBB}" dt="2026-05-09T11:29:12.017" v="69" actId="478"/>
          <ac:spMkLst>
            <pc:docMk/>
            <pc:sldMk cId="1768216317" sldId="291"/>
            <ac:spMk id="2" creationId="{172D2B1B-6451-4FD4-1017-2C93932AF79A}"/>
          </ac:spMkLst>
        </pc:spChg>
        <pc:spChg chg="add del mod">
          <ac:chgData name="Neemias Informatica Lima" userId="b77af7bd85500281" providerId="LiveId" clId="{7D1CC9F5-6E0A-41F8-B5B9-DE5264088EBB}" dt="2026-05-10T21:36:28.347" v="1707" actId="478"/>
          <ac:spMkLst>
            <pc:docMk/>
            <pc:sldMk cId="1768216317" sldId="291"/>
            <ac:spMk id="2" creationId="{6E364964-3B31-D774-4C68-0472C9E4EB2A}"/>
          </ac:spMkLst>
        </pc:spChg>
        <pc:spChg chg="add del mod">
          <ac:chgData name="Neemias Informatica Lima" userId="b77af7bd85500281" providerId="LiveId" clId="{7D1CC9F5-6E0A-41F8-B5B9-DE5264088EBB}" dt="2026-05-10T20:10:50.638" v="1045" actId="478"/>
          <ac:spMkLst>
            <pc:docMk/>
            <pc:sldMk cId="1768216317" sldId="291"/>
            <ac:spMk id="2" creationId="{72327008-3C01-E300-AB33-C64772D59B2B}"/>
          </ac:spMkLst>
        </pc:spChg>
        <pc:spChg chg="add del mod">
          <ac:chgData name="Neemias Informatica Lima" userId="b77af7bd85500281" providerId="LiveId" clId="{7D1CC9F5-6E0A-41F8-B5B9-DE5264088EBB}" dt="2026-05-10T21:36:28.347" v="1707" actId="478"/>
          <ac:spMkLst>
            <pc:docMk/>
            <pc:sldMk cId="1768216317" sldId="291"/>
            <ac:spMk id="3" creationId="{163E6E7F-DE43-DF94-D650-580F207418D9}"/>
          </ac:spMkLst>
        </pc:spChg>
        <pc:spChg chg="add del mod">
          <ac:chgData name="Neemias Informatica Lima" userId="b77af7bd85500281" providerId="LiveId" clId="{7D1CC9F5-6E0A-41F8-B5B9-DE5264088EBB}" dt="2026-05-10T20:10:50.638" v="1045" actId="478"/>
          <ac:spMkLst>
            <pc:docMk/>
            <pc:sldMk cId="1768216317" sldId="291"/>
            <ac:spMk id="3" creationId="{529A8A01-DF91-F5BF-D4F6-E72C2EA173EE}"/>
          </ac:spMkLst>
        </pc:spChg>
        <pc:spChg chg="del">
          <ac:chgData name="Neemias Informatica Lima" userId="b77af7bd85500281" providerId="LiveId" clId="{7D1CC9F5-6E0A-41F8-B5B9-DE5264088EBB}" dt="2026-05-09T11:29:12.017" v="69" actId="478"/>
          <ac:spMkLst>
            <pc:docMk/>
            <pc:sldMk cId="1768216317" sldId="291"/>
            <ac:spMk id="5" creationId="{4F6ADF33-F842-4305-DBDE-F4D61CDD334B}"/>
          </ac:spMkLst>
        </pc:spChg>
        <pc:spChg chg="add del mod">
          <ac:chgData name="Neemias Informatica Lima" userId="b77af7bd85500281" providerId="LiveId" clId="{7D1CC9F5-6E0A-41F8-B5B9-DE5264088EBB}" dt="2026-05-10T20:50:22.589" v="1299" actId="478"/>
          <ac:spMkLst>
            <pc:docMk/>
            <pc:sldMk cId="1768216317" sldId="291"/>
            <ac:spMk id="5" creationId="{766185FE-4A8F-5EA4-07E6-8A52C02BFA74}"/>
          </ac:spMkLst>
        </pc:spChg>
        <pc:spChg chg="add mod">
          <ac:chgData name="Neemias Informatica Lima" userId="b77af7bd85500281" providerId="LiveId" clId="{7D1CC9F5-6E0A-41F8-B5B9-DE5264088EBB}" dt="2026-05-10T21:36:28.704" v="1708"/>
          <ac:spMkLst>
            <pc:docMk/>
            <pc:sldMk cId="1768216317" sldId="291"/>
            <ac:spMk id="5" creationId="{A9717E9E-C9F9-0087-E31F-8A1429A4F442}"/>
          </ac:spMkLst>
        </pc:spChg>
        <pc:spChg chg="add del mod">
          <ac:chgData name="Neemias Informatica Lima" userId="b77af7bd85500281" providerId="LiveId" clId="{7D1CC9F5-6E0A-41F8-B5B9-DE5264088EBB}" dt="2026-05-09T23:29:03.050" v="509" actId="478"/>
          <ac:spMkLst>
            <pc:docMk/>
            <pc:sldMk cId="1768216317" sldId="291"/>
            <ac:spMk id="6" creationId="{1AB0B740-10E8-7E9D-3D1D-722A35C5F61E}"/>
          </ac:spMkLst>
        </pc:spChg>
        <pc:spChg chg="add del mod">
          <ac:chgData name="Neemias Informatica Lima" userId="b77af7bd85500281" providerId="LiveId" clId="{7D1CC9F5-6E0A-41F8-B5B9-DE5264088EBB}" dt="2026-05-10T20:50:22.589" v="1299" actId="478"/>
          <ac:spMkLst>
            <pc:docMk/>
            <pc:sldMk cId="1768216317" sldId="291"/>
            <ac:spMk id="6" creationId="{59146A84-481A-53EA-7E02-59E710FE39B6}"/>
          </ac:spMkLst>
        </pc:spChg>
        <pc:spChg chg="add mod">
          <ac:chgData name="Neemias Informatica Lima" userId="b77af7bd85500281" providerId="LiveId" clId="{7D1CC9F5-6E0A-41F8-B5B9-DE5264088EBB}" dt="2026-05-10T21:36:28.704" v="1708"/>
          <ac:spMkLst>
            <pc:docMk/>
            <pc:sldMk cId="1768216317" sldId="291"/>
            <ac:spMk id="6" creationId="{6AF271DD-02A6-0825-9348-8D533F5A2C83}"/>
          </ac:spMkLst>
        </pc:spChg>
        <pc:spChg chg="add del mod">
          <ac:chgData name="Neemias Informatica Lima" userId="b77af7bd85500281" providerId="LiveId" clId="{7D1CC9F5-6E0A-41F8-B5B9-DE5264088EBB}" dt="2026-05-09T23:29:03.050" v="509" actId="478"/>
          <ac:spMkLst>
            <pc:docMk/>
            <pc:sldMk cId="1768216317" sldId="291"/>
            <ac:spMk id="7" creationId="{5E95AFEC-4E4D-CB12-4BC5-FF7DF0C957A0}"/>
          </ac:spMkLst>
        </pc:spChg>
        <pc:spChg chg="mod">
          <ac:chgData name="Neemias Informatica Lima" userId="b77af7bd85500281" providerId="LiveId" clId="{7D1CC9F5-6E0A-41F8-B5B9-DE5264088EBB}" dt="2026-05-10T22:11:01.489" v="1909" actId="6549"/>
          <ac:spMkLst>
            <pc:docMk/>
            <pc:sldMk cId="1768216317" sldId="291"/>
            <ac:spMk id="12" creationId="{FD5EC092-AC81-4728-9A45-4C4BB5B95C65}"/>
          </ac:spMkLst>
        </pc:spChg>
        <pc:spChg chg="mod">
          <ac:chgData name="Neemias Informatica Lima" userId="b77af7bd85500281" providerId="LiveId" clId="{7D1CC9F5-6E0A-41F8-B5B9-DE5264088EBB}" dt="2026-05-10T22:06:11.261" v="1866"/>
          <ac:spMkLst>
            <pc:docMk/>
            <pc:sldMk cId="1768216317" sldId="291"/>
            <ac:spMk id="14" creationId="{00000000-0000-0000-0000-000000000000}"/>
          </ac:spMkLst>
        </pc:spChg>
        <pc:picChg chg="del">
          <ac:chgData name="Neemias Informatica Lima" userId="b77af7bd85500281" providerId="LiveId" clId="{7D1CC9F5-6E0A-41F8-B5B9-DE5264088EBB}" dt="2026-05-09T11:29:12.017" v="69" actId="478"/>
          <ac:picMkLst>
            <pc:docMk/>
            <pc:sldMk cId="1768216317" sldId="291"/>
            <ac:picMk id="3" creationId="{9A2B89B4-F682-0CD3-3C61-1078A02A6277}"/>
          </ac:picMkLst>
        </pc:picChg>
        <pc:picChg chg="del">
          <ac:chgData name="Neemias Informatica Lima" userId="b77af7bd85500281" providerId="LiveId" clId="{7D1CC9F5-6E0A-41F8-B5B9-DE5264088EBB}" dt="2026-05-09T11:29:12.017" v="69" actId="478"/>
          <ac:picMkLst>
            <pc:docMk/>
            <pc:sldMk cId="1768216317" sldId="291"/>
            <ac:picMk id="4" creationId="{1E6B1222-9DCF-D8F4-1ED5-D4A70E9AD9D6}"/>
          </ac:picMkLst>
        </pc:picChg>
        <pc:picChg chg="add del mod">
          <ac:chgData name="Neemias Informatica Lima" userId="b77af7bd85500281" providerId="LiveId" clId="{7D1CC9F5-6E0A-41F8-B5B9-DE5264088EBB}" dt="2026-05-10T21:36:28.347" v="1707" actId="478"/>
          <ac:picMkLst>
            <pc:docMk/>
            <pc:sldMk cId="1768216317" sldId="291"/>
            <ac:picMk id="4" creationId="{84AD96B5-D561-050D-C4D9-2DA347EE264C}"/>
          </ac:picMkLst>
        </pc:picChg>
        <pc:picChg chg="add del mod">
          <ac:chgData name="Neemias Informatica Lima" userId="b77af7bd85500281" providerId="LiveId" clId="{7D1CC9F5-6E0A-41F8-B5B9-DE5264088EBB}" dt="2026-05-10T20:10:50.638" v="1045" actId="478"/>
          <ac:picMkLst>
            <pc:docMk/>
            <pc:sldMk cId="1768216317" sldId="291"/>
            <ac:picMk id="4" creationId="{A419C071-A4E9-2004-4A0F-83315AD6A8AA}"/>
          </ac:picMkLst>
        </pc:picChg>
        <pc:picChg chg="add mod">
          <ac:chgData name="Neemias Informatica Lima" userId="b77af7bd85500281" providerId="LiveId" clId="{7D1CC9F5-6E0A-41F8-B5B9-DE5264088EBB}" dt="2026-05-10T21:36:28.704" v="1708"/>
          <ac:picMkLst>
            <pc:docMk/>
            <pc:sldMk cId="1768216317" sldId="291"/>
            <ac:picMk id="7" creationId="{4680FB85-DAF1-0A38-CE79-F729B8679D43}"/>
          </ac:picMkLst>
        </pc:picChg>
        <pc:picChg chg="add del mod">
          <ac:chgData name="Neemias Informatica Lima" userId="b77af7bd85500281" providerId="LiveId" clId="{7D1CC9F5-6E0A-41F8-B5B9-DE5264088EBB}" dt="2026-05-10T20:50:22.589" v="1299" actId="478"/>
          <ac:picMkLst>
            <pc:docMk/>
            <pc:sldMk cId="1768216317" sldId="291"/>
            <ac:picMk id="7" creationId="{C7D53305-DD43-8D7F-9555-DDCADB072B36}"/>
          </ac:picMkLst>
        </pc:picChg>
        <pc:picChg chg="add del mod">
          <ac:chgData name="Neemias Informatica Lima" userId="b77af7bd85500281" providerId="LiveId" clId="{7D1CC9F5-6E0A-41F8-B5B9-DE5264088EBB}" dt="2026-05-09T23:29:03.050" v="509" actId="478"/>
          <ac:picMkLst>
            <pc:docMk/>
            <pc:sldMk cId="1768216317" sldId="291"/>
            <ac:picMk id="8" creationId="{03BBFCEA-20FD-79C4-B983-95C388CF25BE}"/>
          </ac:picMkLst>
        </pc:picChg>
        <pc:picChg chg="add mod">
          <ac:chgData name="Neemias Informatica Lima" userId="b77af7bd85500281" providerId="LiveId" clId="{7D1CC9F5-6E0A-41F8-B5B9-DE5264088EBB}" dt="2026-05-09T11:29:12.341" v="70"/>
          <ac:picMkLst>
            <pc:docMk/>
            <pc:sldMk cId="1768216317" sldId="291"/>
            <ac:picMk id="9" creationId="{6BAC86DA-EF07-A496-18A4-92900847B3CE}"/>
          </ac:picMkLst>
        </pc:picChg>
      </pc:sldChg>
      <pc:sldChg chg="addSp delSp modSp mod">
        <pc:chgData name="Neemias Informatica Lima" userId="b77af7bd85500281" providerId="LiveId" clId="{7D1CC9F5-6E0A-41F8-B5B9-DE5264088EBB}" dt="2026-05-10T22:14:25.994" v="1948" actId="6549"/>
        <pc:sldMkLst>
          <pc:docMk/>
          <pc:sldMk cId="3757265641" sldId="292"/>
        </pc:sldMkLst>
        <pc:spChg chg="add del mod">
          <ac:chgData name="Neemias Informatica Lima" userId="b77af7bd85500281" providerId="LiveId" clId="{7D1CC9F5-6E0A-41F8-B5B9-DE5264088EBB}" dt="2026-05-10T21:36:41.212" v="1711" actId="478"/>
          <ac:spMkLst>
            <pc:docMk/>
            <pc:sldMk cId="3757265641" sldId="292"/>
            <ac:spMk id="2" creationId="{2EA802A2-03D5-C6AC-A40C-8AB56565F2E5}"/>
          </ac:spMkLst>
        </pc:spChg>
        <pc:spChg chg="add del mod">
          <ac:chgData name="Neemias Informatica Lima" userId="b77af7bd85500281" providerId="LiveId" clId="{7D1CC9F5-6E0A-41F8-B5B9-DE5264088EBB}" dt="2026-05-10T20:11:09.094" v="1049" actId="478"/>
          <ac:spMkLst>
            <pc:docMk/>
            <pc:sldMk cId="3757265641" sldId="292"/>
            <ac:spMk id="2" creationId="{59FF3EE1-F579-7DCC-7366-4EA6CCA7EB55}"/>
          </ac:spMkLst>
        </pc:spChg>
        <pc:spChg chg="del">
          <ac:chgData name="Neemias Informatica Lima" userId="b77af7bd85500281" providerId="LiveId" clId="{7D1CC9F5-6E0A-41F8-B5B9-DE5264088EBB}" dt="2026-05-09T11:29:24.273" v="73" actId="478"/>
          <ac:spMkLst>
            <pc:docMk/>
            <pc:sldMk cId="3757265641" sldId="292"/>
            <ac:spMk id="2" creationId="{5E2E5739-2ACB-0A05-7834-743141302D47}"/>
          </ac:spMkLst>
        </pc:spChg>
        <pc:spChg chg="add del mod">
          <ac:chgData name="Neemias Informatica Lima" userId="b77af7bd85500281" providerId="LiveId" clId="{7D1CC9F5-6E0A-41F8-B5B9-DE5264088EBB}" dt="2026-05-10T21:36:41.212" v="1711" actId="478"/>
          <ac:spMkLst>
            <pc:docMk/>
            <pc:sldMk cId="3757265641" sldId="292"/>
            <ac:spMk id="3" creationId="{0B3CF655-3D7D-3BE4-8AEA-B74E8256EEBC}"/>
          </ac:spMkLst>
        </pc:spChg>
        <pc:spChg chg="add del mod">
          <ac:chgData name="Neemias Informatica Lima" userId="b77af7bd85500281" providerId="LiveId" clId="{7D1CC9F5-6E0A-41F8-B5B9-DE5264088EBB}" dt="2026-05-10T20:11:09.094" v="1049" actId="478"/>
          <ac:spMkLst>
            <pc:docMk/>
            <pc:sldMk cId="3757265641" sldId="292"/>
            <ac:spMk id="3" creationId="{5F1746B4-336B-B4F6-4973-E4422E04A0D9}"/>
          </ac:spMkLst>
        </pc:spChg>
        <pc:spChg chg="add del mod">
          <ac:chgData name="Neemias Informatica Lima" userId="b77af7bd85500281" providerId="LiveId" clId="{7D1CC9F5-6E0A-41F8-B5B9-DE5264088EBB}" dt="2026-05-10T20:50:41.604" v="1303" actId="478"/>
          <ac:spMkLst>
            <pc:docMk/>
            <pc:sldMk cId="3757265641" sldId="292"/>
            <ac:spMk id="5" creationId="{016F7289-DD5E-3791-562D-B24C6A2B3515}"/>
          </ac:spMkLst>
        </pc:spChg>
        <pc:spChg chg="add mod">
          <ac:chgData name="Neemias Informatica Lima" userId="b77af7bd85500281" providerId="LiveId" clId="{7D1CC9F5-6E0A-41F8-B5B9-DE5264088EBB}" dt="2026-05-10T21:36:41.518" v="1712"/>
          <ac:spMkLst>
            <pc:docMk/>
            <pc:sldMk cId="3757265641" sldId="292"/>
            <ac:spMk id="5" creationId="{1DEB8BD5-E480-0F7D-8F2E-065CB4F6A41D}"/>
          </ac:spMkLst>
        </pc:spChg>
        <pc:spChg chg="del">
          <ac:chgData name="Neemias Informatica Lima" userId="b77af7bd85500281" providerId="LiveId" clId="{7D1CC9F5-6E0A-41F8-B5B9-DE5264088EBB}" dt="2026-05-09T11:29:24.273" v="73" actId="478"/>
          <ac:spMkLst>
            <pc:docMk/>
            <pc:sldMk cId="3757265641" sldId="292"/>
            <ac:spMk id="5" creationId="{D7FE8F36-92B7-8FDA-0C6E-6D171ED00D17}"/>
          </ac:spMkLst>
        </pc:spChg>
        <pc:spChg chg="add del mod">
          <ac:chgData name="Neemias Informatica Lima" userId="b77af7bd85500281" providerId="LiveId" clId="{7D1CC9F5-6E0A-41F8-B5B9-DE5264088EBB}" dt="2026-05-09T23:29:16.642" v="513" actId="478"/>
          <ac:spMkLst>
            <pc:docMk/>
            <pc:sldMk cId="3757265641" sldId="292"/>
            <ac:spMk id="6" creationId="{268C753B-4D63-C69B-B690-B7FDFE219AE4}"/>
          </ac:spMkLst>
        </pc:spChg>
        <pc:spChg chg="add mod">
          <ac:chgData name="Neemias Informatica Lima" userId="b77af7bd85500281" providerId="LiveId" clId="{7D1CC9F5-6E0A-41F8-B5B9-DE5264088EBB}" dt="2026-05-10T21:36:41.518" v="1712"/>
          <ac:spMkLst>
            <pc:docMk/>
            <pc:sldMk cId="3757265641" sldId="292"/>
            <ac:spMk id="6" creationId="{33E965E8-0603-EBD6-D15A-531384571E49}"/>
          </ac:spMkLst>
        </pc:spChg>
        <pc:spChg chg="add del mod">
          <ac:chgData name="Neemias Informatica Lima" userId="b77af7bd85500281" providerId="LiveId" clId="{7D1CC9F5-6E0A-41F8-B5B9-DE5264088EBB}" dt="2026-05-10T20:50:41.604" v="1303" actId="478"/>
          <ac:spMkLst>
            <pc:docMk/>
            <pc:sldMk cId="3757265641" sldId="292"/>
            <ac:spMk id="6" creationId="{3E49F58F-1701-A94D-6A4A-E59F39E0B912}"/>
          </ac:spMkLst>
        </pc:spChg>
        <pc:spChg chg="add del mod">
          <ac:chgData name="Neemias Informatica Lima" userId="b77af7bd85500281" providerId="LiveId" clId="{7D1CC9F5-6E0A-41F8-B5B9-DE5264088EBB}" dt="2026-05-09T23:29:16.642" v="513" actId="478"/>
          <ac:spMkLst>
            <pc:docMk/>
            <pc:sldMk cId="3757265641" sldId="292"/>
            <ac:spMk id="7" creationId="{42E1BA84-0B94-A7BE-2FEC-8F78766F8C66}"/>
          </ac:spMkLst>
        </pc:spChg>
        <pc:spChg chg="mod">
          <ac:chgData name="Neemias Informatica Lima" userId="b77af7bd85500281" providerId="LiveId" clId="{7D1CC9F5-6E0A-41F8-B5B9-DE5264088EBB}" dt="2026-05-10T22:14:25.994" v="1948" actId="6549"/>
          <ac:spMkLst>
            <pc:docMk/>
            <pc:sldMk cId="3757265641" sldId="292"/>
            <ac:spMk id="12" creationId="{1EC42BAA-B890-43DD-B4F0-9AB5685AF2FE}"/>
          </ac:spMkLst>
        </pc:spChg>
        <pc:spChg chg="mod">
          <ac:chgData name="Neemias Informatica Lima" userId="b77af7bd85500281" providerId="LiveId" clId="{7D1CC9F5-6E0A-41F8-B5B9-DE5264088EBB}" dt="2026-05-10T22:11:40.699" v="1913"/>
          <ac:spMkLst>
            <pc:docMk/>
            <pc:sldMk cId="3757265641" sldId="292"/>
            <ac:spMk id="14" creationId="{00000000-0000-0000-0000-000000000000}"/>
          </ac:spMkLst>
        </pc:spChg>
        <pc:picChg chg="del">
          <ac:chgData name="Neemias Informatica Lima" userId="b77af7bd85500281" providerId="LiveId" clId="{7D1CC9F5-6E0A-41F8-B5B9-DE5264088EBB}" dt="2026-05-09T11:29:24.273" v="73" actId="478"/>
          <ac:picMkLst>
            <pc:docMk/>
            <pc:sldMk cId="3757265641" sldId="292"/>
            <ac:picMk id="3" creationId="{7F02D265-A30E-9B9B-E7DA-AF20305EDA12}"/>
          </ac:picMkLst>
        </pc:picChg>
        <pc:picChg chg="add del mod">
          <ac:chgData name="Neemias Informatica Lima" userId="b77af7bd85500281" providerId="LiveId" clId="{7D1CC9F5-6E0A-41F8-B5B9-DE5264088EBB}" dt="2026-05-10T20:11:09.094" v="1049" actId="478"/>
          <ac:picMkLst>
            <pc:docMk/>
            <pc:sldMk cId="3757265641" sldId="292"/>
            <ac:picMk id="4" creationId="{25BD5B29-6726-EC19-6BE2-9B1CA060BAC2}"/>
          </ac:picMkLst>
        </pc:picChg>
        <pc:picChg chg="add del mod">
          <ac:chgData name="Neemias Informatica Lima" userId="b77af7bd85500281" providerId="LiveId" clId="{7D1CC9F5-6E0A-41F8-B5B9-DE5264088EBB}" dt="2026-05-10T21:36:41.212" v="1711" actId="478"/>
          <ac:picMkLst>
            <pc:docMk/>
            <pc:sldMk cId="3757265641" sldId="292"/>
            <ac:picMk id="4" creationId="{64ECB1FC-AC4F-4066-BE07-27A904715A0E}"/>
          </ac:picMkLst>
        </pc:picChg>
        <pc:picChg chg="del">
          <ac:chgData name="Neemias Informatica Lima" userId="b77af7bd85500281" providerId="LiveId" clId="{7D1CC9F5-6E0A-41F8-B5B9-DE5264088EBB}" dt="2026-05-09T11:29:24.273" v="73" actId="478"/>
          <ac:picMkLst>
            <pc:docMk/>
            <pc:sldMk cId="3757265641" sldId="292"/>
            <ac:picMk id="4" creationId="{849D9F32-5C5B-D758-2634-2985614456E9}"/>
          </ac:picMkLst>
        </pc:picChg>
        <pc:picChg chg="add del mod">
          <ac:chgData name="Neemias Informatica Lima" userId="b77af7bd85500281" providerId="LiveId" clId="{7D1CC9F5-6E0A-41F8-B5B9-DE5264088EBB}" dt="2026-05-10T20:50:41.604" v="1303" actId="478"/>
          <ac:picMkLst>
            <pc:docMk/>
            <pc:sldMk cId="3757265641" sldId="292"/>
            <ac:picMk id="7" creationId="{83E9BB5F-1C20-CD6C-9D9E-7E5978F8B7A2}"/>
          </ac:picMkLst>
        </pc:picChg>
        <pc:picChg chg="add mod">
          <ac:chgData name="Neemias Informatica Lima" userId="b77af7bd85500281" providerId="LiveId" clId="{7D1CC9F5-6E0A-41F8-B5B9-DE5264088EBB}" dt="2026-05-10T21:36:41.518" v="1712"/>
          <ac:picMkLst>
            <pc:docMk/>
            <pc:sldMk cId="3757265641" sldId="292"/>
            <ac:picMk id="7" creationId="{B9444C3E-E48D-2E43-EE74-3FA17700C063}"/>
          </ac:picMkLst>
        </pc:picChg>
        <pc:picChg chg="add del mod">
          <ac:chgData name="Neemias Informatica Lima" userId="b77af7bd85500281" providerId="LiveId" clId="{7D1CC9F5-6E0A-41F8-B5B9-DE5264088EBB}" dt="2026-05-09T23:29:16.642" v="513" actId="478"/>
          <ac:picMkLst>
            <pc:docMk/>
            <pc:sldMk cId="3757265641" sldId="292"/>
            <ac:picMk id="8" creationId="{5038D286-ECC1-A638-FA31-C2A16B2D0934}"/>
          </ac:picMkLst>
        </pc:picChg>
        <pc:picChg chg="add mod">
          <ac:chgData name="Neemias Informatica Lima" userId="b77af7bd85500281" providerId="LiveId" clId="{7D1CC9F5-6E0A-41F8-B5B9-DE5264088EBB}" dt="2026-05-09T11:29:24.566" v="74"/>
          <ac:picMkLst>
            <pc:docMk/>
            <pc:sldMk cId="3757265641" sldId="292"/>
            <ac:picMk id="9" creationId="{AD361222-E696-A6F5-B770-3AB14853ABD1}"/>
          </ac:picMkLst>
        </pc:picChg>
      </pc:sldChg>
      <pc:sldChg chg="addSp delSp modSp mod">
        <pc:chgData name="Neemias Informatica Lima" userId="b77af7bd85500281" providerId="LiveId" clId="{7D1CC9F5-6E0A-41F8-B5B9-DE5264088EBB}" dt="2026-05-10T22:17:03.779" v="1970" actId="6549"/>
        <pc:sldMkLst>
          <pc:docMk/>
          <pc:sldMk cId="3114938747" sldId="293"/>
        </pc:sldMkLst>
        <pc:spChg chg="add del mod">
          <ac:chgData name="Neemias Informatica Lima" userId="b77af7bd85500281" providerId="LiveId" clId="{7D1CC9F5-6E0A-41F8-B5B9-DE5264088EBB}" dt="2026-05-10T21:36:46.378" v="1713" actId="478"/>
          <ac:spMkLst>
            <pc:docMk/>
            <pc:sldMk cId="3114938747" sldId="293"/>
            <ac:spMk id="2" creationId="{0D1DF6CF-E087-5AC4-4B1E-36657C54511B}"/>
          </ac:spMkLst>
        </pc:spChg>
        <pc:spChg chg="add del mod">
          <ac:chgData name="Neemias Informatica Lima" userId="b77af7bd85500281" providerId="LiveId" clId="{7D1CC9F5-6E0A-41F8-B5B9-DE5264088EBB}" dt="2026-05-10T20:11:17.679" v="1051" actId="478"/>
          <ac:spMkLst>
            <pc:docMk/>
            <pc:sldMk cId="3114938747" sldId="293"/>
            <ac:spMk id="2" creationId="{388BDE55-97E3-1E89-3BD6-1680FE64E687}"/>
          </ac:spMkLst>
        </pc:spChg>
        <pc:spChg chg="del">
          <ac:chgData name="Neemias Informatica Lima" userId="b77af7bd85500281" providerId="LiveId" clId="{7D1CC9F5-6E0A-41F8-B5B9-DE5264088EBB}" dt="2026-05-09T11:29:30.817" v="75" actId="478"/>
          <ac:spMkLst>
            <pc:docMk/>
            <pc:sldMk cId="3114938747" sldId="293"/>
            <ac:spMk id="2" creationId="{D561691D-0EB8-5E01-9719-F7A41018BFFC}"/>
          </ac:spMkLst>
        </pc:spChg>
        <pc:spChg chg="add del mod">
          <ac:chgData name="Neemias Informatica Lima" userId="b77af7bd85500281" providerId="LiveId" clId="{7D1CC9F5-6E0A-41F8-B5B9-DE5264088EBB}" dt="2026-05-10T20:11:17.679" v="1051" actId="478"/>
          <ac:spMkLst>
            <pc:docMk/>
            <pc:sldMk cId="3114938747" sldId="293"/>
            <ac:spMk id="3" creationId="{6913DD33-28F7-63C6-AD8D-904D667E78A1}"/>
          </ac:spMkLst>
        </pc:spChg>
        <pc:spChg chg="add del mod">
          <ac:chgData name="Neemias Informatica Lima" userId="b77af7bd85500281" providerId="LiveId" clId="{7D1CC9F5-6E0A-41F8-B5B9-DE5264088EBB}" dt="2026-05-10T21:36:46.378" v="1713" actId="478"/>
          <ac:spMkLst>
            <pc:docMk/>
            <pc:sldMk cId="3114938747" sldId="293"/>
            <ac:spMk id="3" creationId="{EE906F14-6FE9-2F19-5902-3B9D4E1E9346}"/>
          </ac:spMkLst>
        </pc:spChg>
        <pc:spChg chg="add del mod">
          <ac:chgData name="Neemias Informatica Lima" userId="b77af7bd85500281" providerId="LiveId" clId="{7D1CC9F5-6E0A-41F8-B5B9-DE5264088EBB}" dt="2026-05-09T23:30:00.778" v="515" actId="478"/>
          <ac:spMkLst>
            <pc:docMk/>
            <pc:sldMk cId="3114938747" sldId="293"/>
            <ac:spMk id="5" creationId="{53F2FE35-8C58-1547-BB77-FEC56A1DB0B9}"/>
          </ac:spMkLst>
        </pc:spChg>
        <pc:spChg chg="add del mod">
          <ac:chgData name="Neemias Informatica Lima" userId="b77af7bd85500281" providerId="LiveId" clId="{7D1CC9F5-6E0A-41F8-B5B9-DE5264088EBB}" dt="2026-05-10T20:51:03.827" v="1305" actId="478"/>
          <ac:spMkLst>
            <pc:docMk/>
            <pc:sldMk cId="3114938747" sldId="293"/>
            <ac:spMk id="5" creationId="{8BA99165-22A7-F423-86E9-3705CA90E19B}"/>
          </ac:spMkLst>
        </pc:spChg>
        <pc:spChg chg="add mod">
          <ac:chgData name="Neemias Informatica Lima" userId="b77af7bd85500281" providerId="LiveId" clId="{7D1CC9F5-6E0A-41F8-B5B9-DE5264088EBB}" dt="2026-05-10T21:36:46.695" v="1714"/>
          <ac:spMkLst>
            <pc:docMk/>
            <pc:sldMk cId="3114938747" sldId="293"/>
            <ac:spMk id="5" creationId="{90A42F6E-A5C3-777C-610E-3A9562AEB880}"/>
          </ac:spMkLst>
        </pc:spChg>
        <pc:spChg chg="add mod">
          <ac:chgData name="Neemias Informatica Lima" userId="b77af7bd85500281" providerId="LiveId" clId="{7D1CC9F5-6E0A-41F8-B5B9-DE5264088EBB}" dt="2026-05-10T21:36:46.695" v="1714"/>
          <ac:spMkLst>
            <pc:docMk/>
            <pc:sldMk cId="3114938747" sldId="293"/>
            <ac:spMk id="6" creationId="{047FA7DA-B603-A291-582F-F02A9B130123}"/>
          </ac:spMkLst>
        </pc:spChg>
        <pc:spChg chg="del">
          <ac:chgData name="Neemias Informatica Lima" userId="b77af7bd85500281" providerId="LiveId" clId="{7D1CC9F5-6E0A-41F8-B5B9-DE5264088EBB}" dt="2026-05-09T11:29:30.817" v="75" actId="478"/>
          <ac:spMkLst>
            <pc:docMk/>
            <pc:sldMk cId="3114938747" sldId="293"/>
            <ac:spMk id="6" creationId="{69FFBBA3-D896-B12D-6B77-BC4AD8AFC7BE}"/>
          </ac:spMkLst>
        </pc:spChg>
        <pc:spChg chg="add del mod">
          <ac:chgData name="Neemias Informatica Lima" userId="b77af7bd85500281" providerId="LiveId" clId="{7D1CC9F5-6E0A-41F8-B5B9-DE5264088EBB}" dt="2026-05-10T20:51:03.827" v="1305" actId="478"/>
          <ac:spMkLst>
            <pc:docMk/>
            <pc:sldMk cId="3114938747" sldId="293"/>
            <ac:spMk id="6" creationId="{7FC9FE66-94FA-F96A-B427-728CAFEA22C7}"/>
          </ac:spMkLst>
        </pc:spChg>
        <pc:spChg chg="add del mod">
          <ac:chgData name="Neemias Informatica Lima" userId="b77af7bd85500281" providerId="LiveId" clId="{7D1CC9F5-6E0A-41F8-B5B9-DE5264088EBB}" dt="2026-05-09T23:30:00.778" v="515" actId="478"/>
          <ac:spMkLst>
            <pc:docMk/>
            <pc:sldMk cId="3114938747" sldId="293"/>
            <ac:spMk id="7" creationId="{6179A7D9-2FED-219E-EA25-158BAEDC99C6}"/>
          </ac:spMkLst>
        </pc:spChg>
        <pc:spChg chg="mod">
          <ac:chgData name="Neemias Informatica Lima" userId="b77af7bd85500281" providerId="LiveId" clId="{7D1CC9F5-6E0A-41F8-B5B9-DE5264088EBB}" dt="2026-05-10T22:17:03.779" v="1970" actId="6549"/>
          <ac:spMkLst>
            <pc:docMk/>
            <pc:sldMk cId="3114938747" sldId="293"/>
            <ac:spMk id="16" creationId="{CFC8B9D9-C6ED-4706-A104-65D118A5B7F9}"/>
          </ac:spMkLst>
        </pc:spChg>
        <pc:picChg chg="del">
          <ac:chgData name="Neemias Informatica Lima" userId="b77af7bd85500281" providerId="LiveId" clId="{7D1CC9F5-6E0A-41F8-B5B9-DE5264088EBB}" dt="2026-05-09T11:29:30.817" v="75" actId="478"/>
          <ac:picMkLst>
            <pc:docMk/>
            <pc:sldMk cId="3114938747" sldId="293"/>
            <ac:picMk id="3" creationId="{7611C4B2-FE84-F372-900B-BE0182FC355A}"/>
          </ac:picMkLst>
        </pc:picChg>
        <pc:picChg chg="del">
          <ac:chgData name="Neemias Informatica Lima" userId="b77af7bd85500281" providerId="LiveId" clId="{7D1CC9F5-6E0A-41F8-B5B9-DE5264088EBB}" dt="2026-05-09T11:29:30.817" v="75" actId="478"/>
          <ac:picMkLst>
            <pc:docMk/>
            <pc:sldMk cId="3114938747" sldId="293"/>
            <ac:picMk id="4" creationId="{40AB67D5-4964-9BD1-9415-1ABE31069EF9}"/>
          </ac:picMkLst>
        </pc:picChg>
        <pc:picChg chg="add del mod">
          <ac:chgData name="Neemias Informatica Lima" userId="b77af7bd85500281" providerId="LiveId" clId="{7D1CC9F5-6E0A-41F8-B5B9-DE5264088EBB}" dt="2026-05-10T20:11:17.679" v="1051" actId="478"/>
          <ac:picMkLst>
            <pc:docMk/>
            <pc:sldMk cId="3114938747" sldId="293"/>
            <ac:picMk id="4" creationId="{4A64C648-DE2F-690C-0CCD-D9764F3C477A}"/>
          </ac:picMkLst>
        </pc:picChg>
        <pc:picChg chg="add del mod">
          <ac:chgData name="Neemias Informatica Lima" userId="b77af7bd85500281" providerId="LiveId" clId="{7D1CC9F5-6E0A-41F8-B5B9-DE5264088EBB}" dt="2026-05-10T21:36:46.378" v="1713" actId="478"/>
          <ac:picMkLst>
            <pc:docMk/>
            <pc:sldMk cId="3114938747" sldId="293"/>
            <ac:picMk id="4" creationId="{C9BC9E49-BC47-ED63-D3B8-249BBA47D26F}"/>
          </ac:picMkLst>
        </pc:picChg>
        <pc:picChg chg="add del mod">
          <ac:chgData name="Neemias Informatica Lima" userId="b77af7bd85500281" providerId="LiveId" clId="{7D1CC9F5-6E0A-41F8-B5B9-DE5264088EBB}" dt="2026-05-10T20:51:03.827" v="1305" actId="478"/>
          <ac:picMkLst>
            <pc:docMk/>
            <pc:sldMk cId="3114938747" sldId="293"/>
            <ac:picMk id="7" creationId="{971D521C-1729-09BD-AD84-D0B7ED0DDE28}"/>
          </ac:picMkLst>
        </pc:picChg>
        <pc:picChg chg="add mod">
          <ac:chgData name="Neemias Informatica Lima" userId="b77af7bd85500281" providerId="LiveId" clId="{7D1CC9F5-6E0A-41F8-B5B9-DE5264088EBB}" dt="2026-05-10T21:36:46.695" v="1714"/>
          <ac:picMkLst>
            <pc:docMk/>
            <pc:sldMk cId="3114938747" sldId="293"/>
            <ac:picMk id="7" creationId="{D44D8A1A-E14C-0A96-6A51-4FF9EB257401}"/>
          </ac:picMkLst>
        </pc:picChg>
        <pc:picChg chg="add del mod">
          <ac:chgData name="Neemias Informatica Lima" userId="b77af7bd85500281" providerId="LiveId" clId="{7D1CC9F5-6E0A-41F8-B5B9-DE5264088EBB}" dt="2026-05-09T23:30:00.778" v="515" actId="478"/>
          <ac:picMkLst>
            <pc:docMk/>
            <pc:sldMk cId="3114938747" sldId="293"/>
            <ac:picMk id="8" creationId="{BDA3B048-B6E5-80F1-1B90-093B34F37FCF}"/>
          </ac:picMkLst>
        </pc:picChg>
        <pc:picChg chg="add mod">
          <ac:chgData name="Neemias Informatica Lima" userId="b77af7bd85500281" providerId="LiveId" clId="{7D1CC9F5-6E0A-41F8-B5B9-DE5264088EBB}" dt="2026-05-09T11:29:31.239" v="76"/>
          <ac:picMkLst>
            <pc:docMk/>
            <pc:sldMk cId="3114938747" sldId="293"/>
            <ac:picMk id="9" creationId="{0839AB79-9429-EE64-4CAC-6FA68587F84C}"/>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466959F-D557-4AD2-8488-6D988692D220}" type="datetimeFigureOut">
              <a:rPr lang="pt-BR" smtClean="0"/>
              <a:t>10/05/2026</a:t>
            </a:fld>
            <a:endParaRPr lang="pt-BR"/>
          </a:p>
        </p:txBody>
      </p:sp>
      <p:sp>
        <p:nvSpPr>
          <p:cNvPr id="4" name="Espaço Reservado para Rodapé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E72852-4DE7-44D3-8A7F-56C27570EADE}" type="slidenum">
              <a:rPr lang="pt-BR" smtClean="0"/>
              <a:t>‹nº›</a:t>
            </a:fld>
            <a:endParaRPr lang="pt-BR"/>
          </a:p>
        </p:txBody>
      </p:sp>
    </p:spTree>
    <p:extLst>
      <p:ext uri="{BB962C8B-B14F-4D97-AF65-F5344CB8AC3E}">
        <p14:creationId xmlns:p14="http://schemas.microsoft.com/office/powerpoint/2010/main" val="9844537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C4D8A3-0553-4624-98E0-EE1E1EA2DF94}" type="datetimeFigureOut">
              <a:rPr lang="pt-BR" smtClean="0"/>
              <a:t>10/05/2026</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DDDF94-5BF5-43EC-9ABE-4C4ADD279200}" type="slidenum">
              <a:rPr lang="pt-BR" smtClean="0"/>
              <a:t>‹nº›</a:t>
            </a:fld>
            <a:endParaRPr lang="pt-BR"/>
          </a:p>
        </p:txBody>
      </p:sp>
    </p:spTree>
    <p:extLst>
      <p:ext uri="{BB962C8B-B14F-4D97-AF65-F5344CB8AC3E}">
        <p14:creationId xmlns:p14="http://schemas.microsoft.com/office/powerpoint/2010/main" val="30377229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34DDDF94-5BF5-43EC-9ABE-4C4ADD279200}" type="slidenum">
              <a:rPr lang="pt-BR" smtClean="0"/>
              <a:t>1</a:t>
            </a:fld>
            <a:endParaRPr lang="pt-BR"/>
          </a:p>
        </p:txBody>
      </p:sp>
    </p:spTree>
    <p:extLst>
      <p:ext uri="{BB962C8B-B14F-4D97-AF65-F5344CB8AC3E}">
        <p14:creationId xmlns:p14="http://schemas.microsoft.com/office/powerpoint/2010/main" val="1987669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34DDDF94-5BF5-43EC-9ABE-4C4ADD279200}" type="slidenum">
              <a:rPr lang="pt-BR" smtClean="0"/>
              <a:t>2</a:t>
            </a:fld>
            <a:endParaRPr lang="pt-BR"/>
          </a:p>
        </p:txBody>
      </p:sp>
    </p:spTree>
    <p:extLst>
      <p:ext uri="{BB962C8B-B14F-4D97-AF65-F5344CB8AC3E}">
        <p14:creationId xmlns:p14="http://schemas.microsoft.com/office/powerpoint/2010/main" val="2252631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34DDDF94-5BF5-43EC-9ABE-4C4ADD279200}" type="slidenum">
              <a:rPr lang="pt-BR" smtClean="0"/>
              <a:t>3</a:t>
            </a:fld>
            <a:endParaRPr lang="pt-BR"/>
          </a:p>
        </p:txBody>
      </p:sp>
    </p:spTree>
    <p:extLst>
      <p:ext uri="{BB962C8B-B14F-4D97-AF65-F5344CB8AC3E}">
        <p14:creationId xmlns:p14="http://schemas.microsoft.com/office/powerpoint/2010/main" val="37965696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34DDDF94-5BF5-43EC-9ABE-4C4ADD279200}" type="slidenum">
              <a:rPr lang="pt-BR" smtClean="0"/>
              <a:t>5</a:t>
            </a:fld>
            <a:endParaRPr lang="pt-BR"/>
          </a:p>
        </p:txBody>
      </p:sp>
    </p:spTree>
    <p:extLst>
      <p:ext uri="{BB962C8B-B14F-4D97-AF65-F5344CB8AC3E}">
        <p14:creationId xmlns:p14="http://schemas.microsoft.com/office/powerpoint/2010/main" val="17874455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34DDDF94-5BF5-43EC-9ABE-4C4ADD279200}" type="slidenum">
              <a:rPr lang="pt-BR" smtClean="0"/>
              <a:t>7</a:t>
            </a:fld>
            <a:endParaRPr lang="pt-BR"/>
          </a:p>
        </p:txBody>
      </p:sp>
    </p:spTree>
    <p:extLst>
      <p:ext uri="{BB962C8B-B14F-4D97-AF65-F5344CB8AC3E}">
        <p14:creationId xmlns:p14="http://schemas.microsoft.com/office/powerpoint/2010/main" val="15523721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34DDDF94-5BF5-43EC-9ABE-4C4ADD279200}" type="slidenum">
              <a:rPr lang="pt-BR" smtClean="0"/>
              <a:t>9</a:t>
            </a:fld>
            <a:endParaRPr lang="pt-BR"/>
          </a:p>
        </p:txBody>
      </p:sp>
    </p:spTree>
    <p:extLst>
      <p:ext uri="{BB962C8B-B14F-4D97-AF65-F5344CB8AC3E}">
        <p14:creationId xmlns:p14="http://schemas.microsoft.com/office/powerpoint/2010/main" val="13066495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34DDDF94-5BF5-43EC-9ABE-4C4ADD279200}" type="slidenum">
              <a:rPr lang="pt-BR" smtClean="0"/>
              <a:t>11</a:t>
            </a:fld>
            <a:endParaRPr lang="pt-BR"/>
          </a:p>
        </p:txBody>
      </p:sp>
    </p:spTree>
    <p:extLst>
      <p:ext uri="{BB962C8B-B14F-4D97-AF65-F5344CB8AC3E}">
        <p14:creationId xmlns:p14="http://schemas.microsoft.com/office/powerpoint/2010/main" val="39994307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7" name="Rectangle 6"/>
          <p:cNvSpPr/>
          <p:nvPr/>
        </p:nvSpPr>
        <p:spPr>
          <a:xfrm>
            <a:off x="2386" y="4809490"/>
            <a:ext cx="9159077" cy="34353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4759535"/>
            <a:ext cx="9159077" cy="480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4532" y="570268"/>
            <a:ext cx="7558207" cy="2679573"/>
          </a:xfrm>
        </p:spPr>
        <p:txBody>
          <a:bodyPr anchor="b">
            <a:normAutofit/>
          </a:bodyPr>
          <a:lstStyle>
            <a:lvl1pPr algn="l">
              <a:lnSpc>
                <a:spcPct val="85000"/>
              </a:lnSpc>
              <a:defRPr sz="6011" spc="-38" baseline="0">
                <a:solidFill>
                  <a:schemeClr val="tx1">
                    <a:lumMod val="85000"/>
                    <a:lumOff val="15000"/>
                  </a:schemeClr>
                </a:solidFill>
              </a:defRPr>
            </a:lvl1pPr>
          </a:lstStyle>
          <a:p>
            <a:r>
              <a:rPr lang="pt-BR"/>
              <a:t>Clique para editar o título mestre</a:t>
            </a:r>
            <a:endParaRPr lang="en-US" dirty="0"/>
          </a:p>
        </p:txBody>
      </p:sp>
      <p:sp>
        <p:nvSpPr>
          <p:cNvPr id="3" name="Subtitle 2"/>
          <p:cNvSpPr>
            <a:spLocks noGrp="1"/>
          </p:cNvSpPr>
          <p:nvPr>
            <p:ph type="subTitle" idx="1"/>
          </p:nvPr>
        </p:nvSpPr>
        <p:spPr>
          <a:xfrm>
            <a:off x="826614" y="3347903"/>
            <a:ext cx="7558207" cy="858838"/>
          </a:xfrm>
        </p:spPr>
        <p:txBody>
          <a:bodyPr lIns="91440" rIns="91440">
            <a:normAutofit/>
          </a:bodyPr>
          <a:lstStyle>
            <a:lvl1pPr marL="0" indent="0" algn="l">
              <a:buNone/>
              <a:defRPr sz="1803" cap="all" spc="150" baseline="0">
                <a:solidFill>
                  <a:schemeClr val="tx2"/>
                </a:solidFill>
                <a:latin typeface="+mj-lt"/>
              </a:defRPr>
            </a:lvl1pPr>
            <a:lvl2pPr marL="343540" indent="0" algn="ctr">
              <a:buNone/>
              <a:defRPr sz="1803"/>
            </a:lvl2pPr>
            <a:lvl3pPr marL="687080" indent="0" algn="ctr">
              <a:buNone/>
              <a:defRPr sz="1803"/>
            </a:lvl3pPr>
            <a:lvl4pPr marL="1030620" indent="0" algn="ctr">
              <a:buNone/>
              <a:defRPr sz="1503"/>
            </a:lvl4pPr>
            <a:lvl5pPr marL="1374160" indent="0" algn="ctr">
              <a:buNone/>
              <a:defRPr sz="1503"/>
            </a:lvl5pPr>
            <a:lvl6pPr marL="1717700" indent="0" algn="ctr">
              <a:buNone/>
              <a:defRPr sz="1503"/>
            </a:lvl6pPr>
            <a:lvl7pPr marL="2061240" indent="0" algn="ctr">
              <a:buNone/>
              <a:defRPr sz="1503"/>
            </a:lvl7pPr>
            <a:lvl8pPr marL="2404781" indent="0" algn="ctr">
              <a:buNone/>
              <a:defRPr sz="1503"/>
            </a:lvl8pPr>
            <a:lvl9pPr marL="2748321" indent="0" algn="ctr">
              <a:buNone/>
              <a:defRPr sz="1503"/>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dirty="0"/>
              <a:t>5/10/2026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‹nº›</a:t>
            </a:fld>
            <a:endParaRPr lang="en-US" dirty="0"/>
          </a:p>
        </p:txBody>
      </p:sp>
      <p:cxnSp>
        <p:nvCxnSpPr>
          <p:cNvPr id="9" name="Straight Connector 8"/>
          <p:cNvCxnSpPr/>
          <p:nvPr/>
        </p:nvCxnSpPr>
        <p:spPr>
          <a:xfrm>
            <a:off x="907473" y="3263583"/>
            <a:ext cx="7420785"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9699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dirty="0"/>
              <a:t>5/10/2026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‹nº›</a:t>
            </a:fld>
            <a:endParaRPr lang="en-US" dirty="0"/>
          </a:p>
        </p:txBody>
      </p:sp>
    </p:spTree>
    <p:extLst>
      <p:ext uri="{BB962C8B-B14F-4D97-AF65-F5344CB8AC3E}">
        <p14:creationId xmlns:p14="http://schemas.microsoft.com/office/powerpoint/2010/main" val="3749439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exto e Título Vertical">
    <p:spTree>
      <p:nvGrpSpPr>
        <p:cNvPr id="1" name=""/>
        <p:cNvGrpSpPr/>
        <p:nvPr/>
      </p:nvGrpSpPr>
      <p:grpSpPr>
        <a:xfrm>
          <a:off x="0" y="0"/>
          <a:ext cx="0" cy="0"/>
          <a:chOff x="0" y="0"/>
          <a:chExt cx="0" cy="0"/>
        </a:xfrm>
      </p:grpSpPr>
      <p:sp>
        <p:nvSpPr>
          <p:cNvPr id="7" name="Rectangle 6"/>
          <p:cNvSpPr/>
          <p:nvPr/>
        </p:nvSpPr>
        <p:spPr>
          <a:xfrm>
            <a:off x="2386" y="4809490"/>
            <a:ext cx="9159077" cy="34353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4759535"/>
            <a:ext cx="9159077" cy="480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56172" y="311660"/>
            <a:ext cx="1975440" cy="4326062"/>
          </a:xfrm>
        </p:spPr>
        <p:txBody>
          <a:bodyPr vert="eaVert"/>
          <a:lstStyle/>
          <a:p>
            <a:r>
              <a:rPr lang="pt-BR"/>
              <a:t>Clique para editar o título mestre</a:t>
            </a:r>
            <a:endParaRPr lang="en-US" dirty="0"/>
          </a:p>
        </p:txBody>
      </p:sp>
      <p:sp>
        <p:nvSpPr>
          <p:cNvPr id="3" name="Vertical Text Placeholder 2"/>
          <p:cNvSpPr>
            <a:spLocks noGrp="1"/>
          </p:cNvSpPr>
          <p:nvPr>
            <p:ph type="body" orient="vert" idx="1"/>
          </p:nvPr>
        </p:nvSpPr>
        <p:spPr>
          <a:xfrm>
            <a:off x="629851" y="311660"/>
            <a:ext cx="5811803" cy="4326063"/>
          </a:xfrm>
        </p:spPr>
        <p:txBody>
          <a:bodyPr vert="eaVert" lIns="45720" tIns="0" rIns="45720" bIns="0"/>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dirty="0"/>
              <a:t>5/10/2026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‹nº›</a:t>
            </a:fld>
            <a:endParaRPr lang="en-US" dirty="0"/>
          </a:p>
        </p:txBody>
      </p:sp>
    </p:spTree>
    <p:extLst>
      <p:ext uri="{BB962C8B-B14F-4D97-AF65-F5344CB8AC3E}">
        <p14:creationId xmlns:p14="http://schemas.microsoft.com/office/powerpoint/2010/main" val="33862877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TS">
    <p:bg>
      <p:bgPr>
        <a:solidFill>
          <a:schemeClr val="bg1"/>
        </a:solidFill>
        <a:effectLst/>
      </p:bgPr>
    </p:bg>
    <p:spTree>
      <p:nvGrpSpPr>
        <p:cNvPr id="1" name=""/>
        <p:cNvGrpSpPr/>
        <p:nvPr/>
      </p:nvGrpSpPr>
      <p:grpSpPr>
        <a:xfrm>
          <a:off x="0" y="0"/>
          <a:ext cx="0" cy="0"/>
          <a:chOff x="0" y="0"/>
          <a:chExt cx="0" cy="0"/>
        </a:xfrm>
      </p:grpSpPr>
      <p:sp>
        <p:nvSpPr>
          <p:cNvPr id="4" name="Espaço Reservado para Título 1"/>
          <p:cNvSpPr>
            <a:spLocks noGrp="1"/>
          </p:cNvSpPr>
          <p:nvPr>
            <p:ph type="title" hasCustomPrompt="1"/>
          </p:nvPr>
        </p:nvSpPr>
        <p:spPr>
          <a:xfrm>
            <a:off x="2340525" y="0"/>
            <a:ext cx="6820938" cy="1496392"/>
          </a:xfrm>
          <a:prstGeom prst="rect">
            <a:avLst/>
          </a:prstGeom>
        </p:spPr>
        <p:txBody>
          <a:bodyPr vert="horz" lIns="91440" tIns="45720" rIns="91440" bIns="45720" rtlCol="0" anchor="ctr">
            <a:noAutofit/>
          </a:bodyPr>
          <a:lstStyle>
            <a:lvl1pPr>
              <a:defRPr sz="5333" b="1" cap="all" baseline="0">
                <a:solidFill>
                  <a:schemeClr val="bg1"/>
                </a:solidFill>
                <a:latin typeface="+mn-lt"/>
              </a:defRPr>
            </a:lvl1pPr>
          </a:lstStyle>
          <a:p>
            <a:r>
              <a:rPr lang="pt-BR" dirty="0"/>
              <a:t>título mestre</a:t>
            </a:r>
          </a:p>
        </p:txBody>
      </p:sp>
      <p:sp>
        <p:nvSpPr>
          <p:cNvPr id="3" name="Espaço Reservado para Imagem 5"/>
          <p:cNvSpPr>
            <a:spLocks noGrp="1"/>
          </p:cNvSpPr>
          <p:nvPr>
            <p:ph type="pic" sz="quarter" idx="11"/>
          </p:nvPr>
        </p:nvSpPr>
        <p:spPr>
          <a:xfrm>
            <a:off x="0" y="1496393"/>
            <a:ext cx="9161463" cy="3656633"/>
          </a:xfrm>
          <a:ln>
            <a:noFill/>
          </a:ln>
        </p:spPr>
        <p:txBody>
          <a:bodyPr/>
          <a:lstStyle/>
          <a:p>
            <a:endParaRPr lang="pt-BR" dirty="0"/>
          </a:p>
        </p:txBody>
      </p:sp>
      <p:sp>
        <p:nvSpPr>
          <p:cNvPr id="5" name="Espaço Reservado para Texto 4"/>
          <p:cNvSpPr>
            <a:spLocks noGrp="1"/>
          </p:cNvSpPr>
          <p:nvPr>
            <p:ph type="body" sz="quarter" idx="12" hasCustomPrompt="1"/>
          </p:nvPr>
        </p:nvSpPr>
        <p:spPr>
          <a:xfrm>
            <a:off x="0" y="0"/>
            <a:ext cx="2336800" cy="1465943"/>
          </a:xfrm>
        </p:spPr>
        <p:txBody>
          <a:bodyPr anchor="ctr">
            <a:normAutofit/>
          </a:bodyPr>
          <a:lstStyle>
            <a:lvl1pPr marL="0" indent="0" algn="ctr">
              <a:buNone/>
              <a:defRPr sz="6000" b="1">
                <a:solidFill>
                  <a:schemeClr val="bg1"/>
                </a:solidFill>
              </a:defRPr>
            </a:lvl1pPr>
          </a:lstStyle>
          <a:p>
            <a:pPr lvl="0"/>
            <a:r>
              <a:rPr lang="pt-BR" dirty="0"/>
              <a:t>00</a:t>
            </a:r>
          </a:p>
        </p:txBody>
      </p:sp>
    </p:spTree>
    <p:extLst>
      <p:ext uri="{BB962C8B-B14F-4D97-AF65-F5344CB8AC3E}">
        <p14:creationId xmlns:p14="http://schemas.microsoft.com/office/powerpoint/2010/main" val="3852836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pt-BR"/>
              <a:t>Clique para editar o título mestre</a:t>
            </a:r>
            <a:endParaRPr lang="en-US" dirty="0"/>
          </a:p>
        </p:txBody>
      </p:sp>
      <p:sp>
        <p:nvSpPr>
          <p:cNvPr id="3" name="Content Placeholder 2"/>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528FC5F6-F338-4AE4-BB23-26385BCFC423}" type="datetimeFigureOut">
              <a:rPr lang="en-US" dirty="0"/>
              <a:t>5/10/2026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dirty="0"/>
              <a:t>‹nº›</a:t>
            </a:fld>
            <a:endParaRPr lang="en-US" dirty="0"/>
          </a:p>
        </p:txBody>
      </p:sp>
    </p:spTree>
    <p:extLst>
      <p:ext uri="{BB962C8B-B14F-4D97-AF65-F5344CB8AC3E}">
        <p14:creationId xmlns:p14="http://schemas.microsoft.com/office/powerpoint/2010/main" val="3411489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6" y="4809490"/>
            <a:ext cx="9159077" cy="34353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4759535"/>
            <a:ext cx="9159077" cy="480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4532" y="570268"/>
            <a:ext cx="7558207" cy="2679573"/>
          </a:xfrm>
        </p:spPr>
        <p:txBody>
          <a:bodyPr anchor="b" anchorCtr="0">
            <a:normAutofit/>
          </a:bodyPr>
          <a:lstStyle>
            <a:lvl1pPr>
              <a:lnSpc>
                <a:spcPct val="85000"/>
              </a:lnSpc>
              <a:defRPr sz="6011" b="0">
                <a:solidFill>
                  <a:schemeClr val="tx1">
                    <a:lumMod val="85000"/>
                    <a:lumOff val="15000"/>
                  </a:schemeClr>
                </a:solidFill>
              </a:defRPr>
            </a:lvl1pPr>
          </a:lstStyle>
          <a:p>
            <a:r>
              <a:rPr lang="pt-BR"/>
              <a:t>Clique para editar o título mestre</a:t>
            </a:r>
            <a:endParaRPr lang="en-US" dirty="0"/>
          </a:p>
        </p:txBody>
      </p:sp>
      <p:sp>
        <p:nvSpPr>
          <p:cNvPr id="3" name="Text Placeholder 2"/>
          <p:cNvSpPr>
            <a:spLocks noGrp="1"/>
          </p:cNvSpPr>
          <p:nvPr>
            <p:ph type="body" idx="1"/>
          </p:nvPr>
        </p:nvSpPr>
        <p:spPr>
          <a:xfrm>
            <a:off x="824532" y="3346031"/>
            <a:ext cx="7558207" cy="858838"/>
          </a:xfrm>
        </p:spPr>
        <p:txBody>
          <a:bodyPr lIns="91440" rIns="91440" anchor="t" anchorCtr="0">
            <a:normAutofit/>
          </a:bodyPr>
          <a:lstStyle>
            <a:lvl1pPr marL="0" indent="0">
              <a:buNone/>
              <a:defRPr sz="1803" cap="all" spc="150" baseline="0">
                <a:solidFill>
                  <a:schemeClr val="tx2"/>
                </a:solidFill>
                <a:latin typeface="+mj-lt"/>
              </a:defRPr>
            </a:lvl1pPr>
            <a:lvl2pPr marL="343540" indent="0">
              <a:buNone/>
              <a:defRPr sz="1353">
                <a:solidFill>
                  <a:schemeClr val="tx1">
                    <a:tint val="75000"/>
                  </a:schemeClr>
                </a:solidFill>
              </a:defRPr>
            </a:lvl2pPr>
            <a:lvl3pPr marL="687080" indent="0">
              <a:buNone/>
              <a:defRPr sz="1202">
                <a:solidFill>
                  <a:schemeClr val="tx1">
                    <a:tint val="75000"/>
                  </a:schemeClr>
                </a:solidFill>
              </a:defRPr>
            </a:lvl3pPr>
            <a:lvl4pPr marL="1030620" indent="0">
              <a:buNone/>
              <a:defRPr sz="1052">
                <a:solidFill>
                  <a:schemeClr val="tx1">
                    <a:tint val="75000"/>
                  </a:schemeClr>
                </a:solidFill>
              </a:defRPr>
            </a:lvl4pPr>
            <a:lvl5pPr marL="1374160" indent="0">
              <a:buNone/>
              <a:defRPr sz="1052">
                <a:solidFill>
                  <a:schemeClr val="tx1">
                    <a:tint val="75000"/>
                  </a:schemeClr>
                </a:solidFill>
              </a:defRPr>
            </a:lvl5pPr>
            <a:lvl6pPr marL="1717700" indent="0">
              <a:buNone/>
              <a:defRPr sz="1052">
                <a:solidFill>
                  <a:schemeClr val="tx1">
                    <a:tint val="75000"/>
                  </a:schemeClr>
                </a:solidFill>
              </a:defRPr>
            </a:lvl6pPr>
            <a:lvl7pPr marL="2061240" indent="0">
              <a:buNone/>
              <a:defRPr sz="1052">
                <a:solidFill>
                  <a:schemeClr val="tx1">
                    <a:tint val="75000"/>
                  </a:schemeClr>
                </a:solidFill>
              </a:defRPr>
            </a:lvl7pPr>
            <a:lvl8pPr marL="2404781" indent="0">
              <a:buNone/>
              <a:defRPr sz="1052">
                <a:solidFill>
                  <a:schemeClr val="tx1">
                    <a:tint val="75000"/>
                  </a:schemeClr>
                </a:solidFill>
              </a:defRPr>
            </a:lvl8pPr>
            <a:lvl9pPr marL="2748321" indent="0">
              <a:buNone/>
              <a:defRPr sz="1052">
                <a:solidFill>
                  <a:schemeClr val="tx1">
                    <a:tint val="75000"/>
                  </a:schemeClr>
                </a:solidFill>
              </a:defRPr>
            </a:lvl9pPr>
          </a:lstStyle>
          <a:p>
            <a:pPr lvl="0"/>
            <a:r>
              <a:rPr lang="pt-BR"/>
              <a:t>Editar estilos de texto Mestre</a:t>
            </a:r>
          </a:p>
        </p:txBody>
      </p:sp>
      <p:sp>
        <p:nvSpPr>
          <p:cNvPr id="4" name="Date Placeholder 3"/>
          <p:cNvSpPr>
            <a:spLocks noGrp="1"/>
          </p:cNvSpPr>
          <p:nvPr>
            <p:ph type="dt" sz="half" idx="10"/>
          </p:nvPr>
        </p:nvSpPr>
        <p:spPr/>
        <p:txBody>
          <a:bodyPr/>
          <a:lstStyle/>
          <a:p>
            <a:fld id="{20EBB0C4-6273-4C6E-B9BD-2EDC30F1CD52}" type="datetimeFigureOut">
              <a:rPr lang="en-US" dirty="0"/>
              <a:t>5/10/2026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‹nº›</a:t>
            </a:fld>
            <a:endParaRPr lang="en-US" dirty="0"/>
          </a:p>
        </p:txBody>
      </p:sp>
      <p:cxnSp>
        <p:nvCxnSpPr>
          <p:cNvPr id="9" name="Straight Connector 8"/>
          <p:cNvCxnSpPr/>
          <p:nvPr/>
        </p:nvCxnSpPr>
        <p:spPr>
          <a:xfrm>
            <a:off x="907473" y="3263583"/>
            <a:ext cx="7420785"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2678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8" name="Title 7"/>
          <p:cNvSpPr>
            <a:spLocks noGrp="1"/>
          </p:cNvSpPr>
          <p:nvPr>
            <p:ph type="title"/>
          </p:nvPr>
        </p:nvSpPr>
        <p:spPr>
          <a:xfrm>
            <a:off x="824532" y="215351"/>
            <a:ext cx="7558207" cy="1090083"/>
          </a:xfrm>
        </p:spPr>
        <p:txBody>
          <a:bodyPr/>
          <a:lstStyle/>
          <a:p>
            <a:r>
              <a:rPr lang="pt-BR"/>
              <a:t>Clique para editar o título mestre</a:t>
            </a:r>
            <a:endParaRPr lang="en-US" dirty="0"/>
          </a:p>
        </p:txBody>
      </p:sp>
      <p:sp>
        <p:nvSpPr>
          <p:cNvPr id="3" name="Content Placeholder 2"/>
          <p:cNvSpPr>
            <a:spLocks noGrp="1"/>
          </p:cNvSpPr>
          <p:nvPr>
            <p:ph sz="half" idx="1"/>
          </p:nvPr>
        </p:nvSpPr>
        <p:spPr>
          <a:xfrm>
            <a:off x="824531" y="1386864"/>
            <a:ext cx="3710393" cy="302310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4672346" y="1386865"/>
            <a:ext cx="3710393" cy="302310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dirty="0"/>
              <a:t>5/10/2026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‹nº›</a:t>
            </a:fld>
            <a:endParaRPr lang="en-US" dirty="0"/>
          </a:p>
        </p:txBody>
      </p:sp>
    </p:spTree>
    <p:extLst>
      <p:ext uri="{BB962C8B-B14F-4D97-AF65-F5344CB8AC3E}">
        <p14:creationId xmlns:p14="http://schemas.microsoft.com/office/powerpoint/2010/main" val="21822527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10" name="Title 9"/>
          <p:cNvSpPr>
            <a:spLocks noGrp="1"/>
          </p:cNvSpPr>
          <p:nvPr>
            <p:ph type="title"/>
          </p:nvPr>
        </p:nvSpPr>
        <p:spPr>
          <a:xfrm>
            <a:off x="824532" y="215351"/>
            <a:ext cx="7558207" cy="1090083"/>
          </a:xfrm>
        </p:spPr>
        <p:txBody>
          <a:bodyPr/>
          <a:lstStyle/>
          <a:p>
            <a:r>
              <a:rPr lang="pt-BR"/>
              <a:t>Clique para editar o título mestre</a:t>
            </a:r>
            <a:endParaRPr lang="en-US" dirty="0"/>
          </a:p>
        </p:txBody>
      </p:sp>
      <p:sp>
        <p:nvSpPr>
          <p:cNvPr id="3" name="Text Placeholder 2"/>
          <p:cNvSpPr>
            <a:spLocks noGrp="1"/>
          </p:cNvSpPr>
          <p:nvPr>
            <p:ph type="body" idx="1"/>
          </p:nvPr>
        </p:nvSpPr>
        <p:spPr>
          <a:xfrm>
            <a:off x="824531" y="1387103"/>
            <a:ext cx="3710393" cy="553234"/>
          </a:xfrm>
        </p:spPr>
        <p:txBody>
          <a:bodyPr lIns="91440" rIns="91440" anchor="ctr">
            <a:normAutofit/>
          </a:bodyPr>
          <a:lstStyle>
            <a:lvl1pPr marL="0" indent="0">
              <a:buNone/>
              <a:defRPr sz="1503" b="0" cap="all" baseline="0">
                <a:solidFill>
                  <a:schemeClr val="tx2"/>
                </a:solidFill>
              </a:defRPr>
            </a:lvl1pPr>
            <a:lvl2pPr marL="343540" indent="0">
              <a:buNone/>
              <a:defRPr sz="1503" b="1"/>
            </a:lvl2pPr>
            <a:lvl3pPr marL="687080" indent="0">
              <a:buNone/>
              <a:defRPr sz="1353" b="1"/>
            </a:lvl3pPr>
            <a:lvl4pPr marL="1030620" indent="0">
              <a:buNone/>
              <a:defRPr sz="1202" b="1"/>
            </a:lvl4pPr>
            <a:lvl5pPr marL="1374160" indent="0">
              <a:buNone/>
              <a:defRPr sz="1202" b="1"/>
            </a:lvl5pPr>
            <a:lvl6pPr marL="1717700" indent="0">
              <a:buNone/>
              <a:defRPr sz="1202" b="1"/>
            </a:lvl6pPr>
            <a:lvl7pPr marL="2061240" indent="0">
              <a:buNone/>
              <a:defRPr sz="1202" b="1"/>
            </a:lvl7pPr>
            <a:lvl8pPr marL="2404781" indent="0">
              <a:buNone/>
              <a:defRPr sz="1202" b="1"/>
            </a:lvl8pPr>
            <a:lvl9pPr marL="2748321" indent="0">
              <a:buNone/>
              <a:defRPr sz="1202" b="1"/>
            </a:lvl9pPr>
          </a:lstStyle>
          <a:p>
            <a:pPr lvl="0"/>
            <a:r>
              <a:rPr lang="pt-BR"/>
              <a:t>Editar estilos de texto Mestre</a:t>
            </a:r>
          </a:p>
        </p:txBody>
      </p:sp>
      <p:sp>
        <p:nvSpPr>
          <p:cNvPr id="4" name="Content Placeholder 3"/>
          <p:cNvSpPr>
            <a:spLocks noGrp="1"/>
          </p:cNvSpPr>
          <p:nvPr>
            <p:ph sz="half" idx="2"/>
          </p:nvPr>
        </p:nvSpPr>
        <p:spPr>
          <a:xfrm>
            <a:off x="824531" y="1940337"/>
            <a:ext cx="3710393" cy="2538342"/>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4672346" y="1387103"/>
            <a:ext cx="3710393" cy="553234"/>
          </a:xfrm>
        </p:spPr>
        <p:txBody>
          <a:bodyPr lIns="91440" rIns="91440" anchor="ctr">
            <a:normAutofit/>
          </a:bodyPr>
          <a:lstStyle>
            <a:lvl1pPr marL="0" indent="0">
              <a:buNone/>
              <a:defRPr sz="1503" b="0" cap="all" baseline="0">
                <a:solidFill>
                  <a:schemeClr val="tx2"/>
                </a:solidFill>
              </a:defRPr>
            </a:lvl1pPr>
            <a:lvl2pPr marL="343540" indent="0">
              <a:buNone/>
              <a:defRPr sz="1503" b="1"/>
            </a:lvl2pPr>
            <a:lvl3pPr marL="687080" indent="0">
              <a:buNone/>
              <a:defRPr sz="1353" b="1"/>
            </a:lvl3pPr>
            <a:lvl4pPr marL="1030620" indent="0">
              <a:buNone/>
              <a:defRPr sz="1202" b="1"/>
            </a:lvl4pPr>
            <a:lvl5pPr marL="1374160" indent="0">
              <a:buNone/>
              <a:defRPr sz="1202" b="1"/>
            </a:lvl5pPr>
            <a:lvl6pPr marL="1717700" indent="0">
              <a:buNone/>
              <a:defRPr sz="1202" b="1"/>
            </a:lvl6pPr>
            <a:lvl7pPr marL="2061240" indent="0">
              <a:buNone/>
              <a:defRPr sz="1202" b="1"/>
            </a:lvl7pPr>
            <a:lvl8pPr marL="2404781" indent="0">
              <a:buNone/>
              <a:defRPr sz="1202" b="1"/>
            </a:lvl8pPr>
            <a:lvl9pPr marL="2748321" indent="0">
              <a:buNone/>
              <a:defRPr sz="1202" b="1"/>
            </a:lvl9pPr>
          </a:lstStyle>
          <a:p>
            <a:pPr lvl="0"/>
            <a:r>
              <a:rPr lang="pt-BR"/>
              <a:t>Editar estilos de texto Mestre</a:t>
            </a:r>
          </a:p>
        </p:txBody>
      </p:sp>
      <p:sp>
        <p:nvSpPr>
          <p:cNvPr id="6" name="Content Placeholder 5"/>
          <p:cNvSpPr>
            <a:spLocks noGrp="1"/>
          </p:cNvSpPr>
          <p:nvPr>
            <p:ph sz="quarter" idx="4"/>
          </p:nvPr>
        </p:nvSpPr>
        <p:spPr>
          <a:xfrm>
            <a:off x="4672346" y="1940337"/>
            <a:ext cx="3710393" cy="2538342"/>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dirty="0"/>
              <a:t>5/10/2026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‹nº›</a:t>
            </a:fld>
            <a:endParaRPr lang="en-US" dirty="0"/>
          </a:p>
        </p:txBody>
      </p:sp>
    </p:spTree>
    <p:extLst>
      <p:ext uri="{BB962C8B-B14F-4D97-AF65-F5344CB8AC3E}">
        <p14:creationId xmlns:p14="http://schemas.microsoft.com/office/powerpoint/2010/main" val="4021399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dirty="0"/>
              <a:t>5/10/2026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‹nº›</a:t>
            </a:fld>
            <a:endParaRPr lang="en-US" dirty="0"/>
          </a:p>
        </p:txBody>
      </p:sp>
    </p:spTree>
    <p:extLst>
      <p:ext uri="{BB962C8B-B14F-4D97-AF65-F5344CB8AC3E}">
        <p14:creationId xmlns:p14="http://schemas.microsoft.com/office/powerpoint/2010/main" val="29189633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m branco">
    <p:spTree>
      <p:nvGrpSpPr>
        <p:cNvPr id="1" name=""/>
        <p:cNvGrpSpPr/>
        <p:nvPr/>
      </p:nvGrpSpPr>
      <p:grpSpPr>
        <a:xfrm>
          <a:off x="0" y="0"/>
          <a:ext cx="0" cy="0"/>
          <a:chOff x="0" y="0"/>
          <a:chExt cx="0" cy="0"/>
        </a:xfrm>
      </p:grpSpPr>
      <p:sp>
        <p:nvSpPr>
          <p:cNvPr id="5" name="Rectangle 4"/>
          <p:cNvSpPr/>
          <p:nvPr/>
        </p:nvSpPr>
        <p:spPr>
          <a:xfrm>
            <a:off x="2386" y="4809490"/>
            <a:ext cx="9159077" cy="34353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4759535"/>
            <a:ext cx="9159077" cy="480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94136C-8742-45B2-AF27-D93DF72833A9}" type="datetimeFigureOut">
              <a:rPr lang="en-US" dirty="0"/>
              <a:t>5/10/2026</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‹nº›</a:t>
            </a:fld>
            <a:endParaRPr lang="en-US" dirty="0"/>
          </a:p>
        </p:txBody>
      </p:sp>
    </p:spTree>
    <p:extLst>
      <p:ext uri="{BB962C8B-B14F-4D97-AF65-F5344CB8AC3E}">
        <p14:creationId xmlns:p14="http://schemas.microsoft.com/office/powerpoint/2010/main" val="1654449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sp>
        <p:nvSpPr>
          <p:cNvPr id="8" name="Rectangle 7"/>
          <p:cNvSpPr/>
          <p:nvPr/>
        </p:nvSpPr>
        <p:spPr>
          <a:xfrm>
            <a:off x="13" y="0"/>
            <a:ext cx="3043895" cy="51530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5840" y="0"/>
            <a:ext cx="48098" cy="51530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3555" y="446595"/>
            <a:ext cx="2404884" cy="1717675"/>
          </a:xfrm>
        </p:spPr>
        <p:txBody>
          <a:bodyPr anchor="b">
            <a:normAutofit/>
          </a:bodyPr>
          <a:lstStyle>
            <a:lvl1pPr>
              <a:defRPr sz="2705" b="0">
                <a:solidFill>
                  <a:srgbClr val="FFFFFF"/>
                </a:solidFill>
              </a:defRPr>
            </a:lvl1pPr>
          </a:lstStyle>
          <a:p>
            <a:r>
              <a:rPr lang="pt-BR"/>
              <a:t>Clique para editar o título mestre</a:t>
            </a:r>
            <a:endParaRPr lang="en-US" dirty="0"/>
          </a:p>
        </p:txBody>
      </p:sp>
      <p:sp>
        <p:nvSpPr>
          <p:cNvPr id="3" name="Content Placeholder 2"/>
          <p:cNvSpPr>
            <a:spLocks noGrp="1"/>
          </p:cNvSpPr>
          <p:nvPr>
            <p:ph idx="1"/>
          </p:nvPr>
        </p:nvSpPr>
        <p:spPr>
          <a:xfrm>
            <a:off x="3607326" y="549656"/>
            <a:ext cx="4878479" cy="3950653"/>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343555" y="2198624"/>
            <a:ext cx="2404884" cy="2539036"/>
          </a:xfrm>
        </p:spPr>
        <p:txBody>
          <a:bodyPr lIns="91440" rIns="91440">
            <a:normAutofit/>
          </a:bodyPr>
          <a:lstStyle>
            <a:lvl1pPr marL="0" indent="0">
              <a:buNone/>
              <a:defRPr sz="1127">
                <a:solidFill>
                  <a:srgbClr val="FFFFFF"/>
                </a:solidFill>
              </a:defRPr>
            </a:lvl1pPr>
            <a:lvl2pPr marL="343540" indent="0">
              <a:buNone/>
              <a:defRPr sz="902"/>
            </a:lvl2pPr>
            <a:lvl3pPr marL="687080" indent="0">
              <a:buNone/>
              <a:defRPr sz="751"/>
            </a:lvl3pPr>
            <a:lvl4pPr marL="1030620" indent="0">
              <a:buNone/>
              <a:defRPr sz="676"/>
            </a:lvl4pPr>
            <a:lvl5pPr marL="1374160" indent="0">
              <a:buNone/>
              <a:defRPr sz="676"/>
            </a:lvl5pPr>
            <a:lvl6pPr marL="1717700" indent="0">
              <a:buNone/>
              <a:defRPr sz="676"/>
            </a:lvl6pPr>
            <a:lvl7pPr marL="2061240" indent="0">
              <a:buNone/>
              <a:defRPr sz="676"/>
            </a:lvl7pPr>
            <a:lvl8pPr marL="2404781" indent="0">
              <a:buNone/>
              <a:defRPr sz="676"/>
            </a:lvl8pPr>
            <a:lvl9pPr marL="2748321" indent="0">
              <a:buNone/>
              <a:defRPr sz="676"/>
            </a:lvl9pPr>
          </a:lstStyle>
          <a:p>
            <a:pPr lvl="0"/>
            <a:r>
              <a:rPr lang="pt-BR"/>
              <a:t>Editar estilos de texto Mestre</a:t>
            </a:r>
          </a:p>
        </p:txBody>
      </p:sp>
      <p:sp>
        <p:nvSpPr>
          <p:cNvPr id="5" name="Date Placeholder 4"/>
          <p:cNvSpPr>
            <a:spLocks noGrp="1"/>
          </p:cNvSpPr>
          <p:nvPr>
            <p:ph type="dt" sz="half" idx="10"/>
          </p:nvPr>
        </p:nvSpPr>
        <p:spPr>
          <a:xfrm>
            <a:off x="349801" y="4853811"/>
            <a:ext cx="1967633" cy="274351"/>
          </a:xfrm>
        </p:spPr>
        <p:txBody>
          <a:bodyPr/>
          <a:lstStyle>
            <a:lvl1pPr algn="l">
              <a:defRPr/>
            </a:lvl1pPr>
          </a:lstStyle>
          <a:p>
            <a:fld id="{32ABBEA6-7C60-4B02-AE87-00D78D8422AF}" type="datetimeFigureOut">
              <a:rPr lang="en-US" dirty="0"/>
              <a:t>5/10/2026</a:t>
            </a:fld>
            <a:endParaRPr lang="en-US" dirty="0"/>
          </a:p>
        </p:txBody>
      </p:sp>
      <p:sp>
        <p:nvSpPr>
          <p:cNvPr id="6" name="Footer Placeholder 5"/>
          <p:cNvSpPr>
            <a:spLocks noGrp="1"/>
          </p:cNvSpPr>
          <p:nvPr>
            <p:ph type="ftr" sz="quarter" idx="11"/>
          </p:nvPr>
        </p:nvSpPr>
        <p:spPr>
          <a:xfrm>
            <a:off x="3607326" y="4853811"/>
            <a:ext cx="3492808" cy="274351"/>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‹nº›</a:t>
            </a:fld>
            <a:endParaRPr lang="en-US" dirty="0"/>
          </a:p>
        </p:txBody>
      </p:sp>
    </p:spTree>
    <p:extLst>
      <p:ext uri="{BB962C8B-B14F-4D97-AF65-F5344CB8AC3E}">
        <p14:creationId xmlns:p14="http://schemas.microsoft.com/office/powerpoint/2010/main" val="3621185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8" name="Rectangle 7"/>
          <p:cNvSpPr/>
          <p:nvPr/>
        </p:nvSpPr>
        <p:spPr>
          <a:xfrm>
            <a:off x="0" y="3721629"/>
            <a:ext cx="9159077" cy="14313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3693133"/>
            <a:ext cx="9159077" cy="480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4531" y="3813239"/>
            <a:ext cx="7599434" cy="618363"/>
          </a:xfrm>
        </p:spPr>
        <p:txBody>
          <a:bodyPr lIns="91440" tIns="0" rIns="91440" bIns="0" anchor="b">
            <a:noAutofit/>
          </a:bodyPr>
          <a:lstStyle>
            <a:lvl1pPr>
              <a:defRPr sz="2705" b="0">
                <a:solidFill>
                  <a:srgbClr val="FFFFFF"/>
                </a:solidFill>
              </a:defRPr>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12" y="0"/>
            <a:ext cx="9161452" cy="3693133"/>
          </a:xfrm>
          <a:blipFill>
            <a:blip r:embed="rId2"/>
            <a:stretch>
              <a:fillRect/>
            </a:stretch>
          </a:blipFill>
        </p:spPr>
        <p:txBody>
          <a:bodyPr lIns="457200" tIns="457200" anchor="t"/>
          <a:lstStyle>
            <a:lvl1pPr marL="0" indent="0">
              <a:buNone/>
              <a:defRPr sz="2404">
                <a:solidFill>
                  <a:schemeClr val="bg1"/>
                </a:solidFill>
              </a:defRPr>
            </a:lvl1pPr>
            <a:lvl2pPr marL="343540" indent="0">
              <a:buNone/>
              <a:defRPr sz="2104"/>
            </a:lvl2pPr>
            <a:lvl3pPr marL="687080" indent="0">
              <a:buNone/>
              <a:defRPr sz="1803"/>
            </a:lvl3pPr>
            <a:lvl4pPr marL="1030620" indent="0">
              <a:buNone/>
              <a:defRPr sz="1503"/>
            </a:lvl4pPr>
            <a:lvl5pPr marL="1374160" indent="0">
              <a:buNone/>
              <a:defRPr sz="1503"/>
            </a:lvl5pPr>
            <a:lvl6pPr marL="1717700" indent="0">
              <a:buNone/>
              <a:defRPr sz="1503"/>
            </a:lvl6pPr>
            <a:lvl7pPr marL="2061240" indent="0">
              <a:buNone/>
              <a:defRPr sz="1503"/>
            </a:lvl7pPr>
            <a:lvl8pPr marL="2404781" indent="0">
              <a:buNone/>
              <a:defRPr sz="1503"/>
            </a:lvl8pPr>
            <a:lvl9pPr marL="2748321" indent="0">
              <a:buNone/>
              <a:defRPr sz="1503"/>
            </a:lvl9pPr>
          </a:lstStyle>
          <a:p>
            <a:r>
              <a:rPr lang="pt-BR"/>
              <a:t>Clique no ícone para adicionar uma imagem</a:t>
            </a:r>
            <a:endParaRPr lang="en-US" dirty="0"/>
          </a:p>
        </p:txBody>
      </p:sp>
      <p:sp>
        <p:nvSpPr>
          <p:cNvPr id="4" name="Text Placeholder 3"/>
          <p:cNvSpPr>
            <a:spLocks noGrp="1"/>
          </p:cNvSpPr>
          <p:nvPr>
            <p:ph type="body" sz="half" idx="2"/>
          </p:nvPr>
        </p:nvSpPr>
        <p:spPr>
          <a:xfrm>
            <a:off x="824531" y="4438471"/>
            <a:ext cx="7599434" cy="446596"/>
          </a:xfrm>
        </p:spPr>
        <p:txBody>
          <a:bodyPr lIns="91440" tIns="0" rIns="91440" bIns="0">
            <a:normAutofit/>
          </a:bodyPr>
          <a:lstStyle>
            <a:lvl1pPr marL="0" indent="0">
              <a:spcBef>
                <a:spcPts val="0"/>
              </a:spcBef>
              <a:spcAft>
                <a:spcPts val="451"/>
              </a:spcAft>
              <a:buNone/>
              <a:defRPr sz="1127">
                <a:solidFill>
                  <a:srgbClr val="FFFFFF"/>
                </a:solidFill>
              </a:defRPr>
            </a:lvl1pPr>
            <a:lvl2pPr marL="343540" indent="0">
              <a:buNone/>
              <a:defRPr sz="902"/>
            </a:lvl2pPr>
            <a:lvl3pPr marL="687080" indent="0">
              <a:buNone/>
              <a:defRPr sz="751"/>
            </a:lvl3pPr>
            <a:lvl4pPr marL="1030620" indent="0">
              <a:buNone/>
              <a:defRPr sz="676"/>
            </a:lvl4pPr>
            <a:lvl5pPr marL="1374160" indent="0">
              <a:buNone/>
              <a:defRPr sz="676"/>
            </a:lvl5pPr>
            <a:lvl6pPr marL="1717700" indent="0">
              <a:buNone/>
              <a:defRPr sz="676"/>
            </a:lvl6pPr>
            <a:lvl7pPr marL="2061240" indent="0">
              <a:buNone/>
              <a:defRPr sz="676"/>
            </a:lvl7pPr>
            <a:lvl8pPr marL="2404781" indent="0">
              <a:buNone/>
              <a:defRPr sz="676"/>
            </a:lvl8pPr>
            <a:lvl9pPr marL="2748321" indent="0">
              <a:buNone/>
              <a:defRPr sz="676"/>
            </a:lvl9pPr>
          </a:lstStyle>
          <a:p>
            <a:pPr lvl="0"/>
            <a:r>
              <a:rPr lang="pt-BR"/>
              <a:t>Editar estilos de texto Mestre</a:t>
            </a:r>
          </a:p>
        </p:txBody>
      </p:sp>
      <p:sp>
        <p:nvSpPr>
          <p:cNvPr id="5" name="Date Placeholder 4"/>
          <p:cNvSpPr>
            <a:spLocks noGrp="1"/>
          </p:cNvSpPr>
          <p:nvPr>
            <p:ph type="dt" sz="half" idx="10"/>
          </p:nvPr>
        </p:nvSpPr>
        <p:spPr/>
        <p:txBody>
          <a:bodyPr/>
          <a:lstStyle/>
          <a:p>
            <a:fld id="{C9CAD897-D46E-4AD2-BD9B-49DD3E640873}" type="datetimeFigureOut">
              <a:rPr lang="en-US" dirty="0"/>
              <a:t>5/10/2026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‹nº›</a:t>
            </a:fld>
            <a:endParaRPr lang="en-US" dirty="0"/>
          </a:p>
        </p:txBody>
      </p:sp>
    </p:spTree>
    <p:extLst>
      <p:ext uri="{BB962C8B-B14F-4D97-AF65-F5344CB8AC3E}">
        <p14:creationId xmlns:p14="http://schemas.microsoft.com/office/powerpoint/2010/main" val="28420294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4809490"/>
            <a:ext cx="9161463" cy="34353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a:p>
        </p:txBody>
      </p:sp>
      <p:sp>
        <p:nvSpPr>
          <p:cNvPr id="9" name="Rectangle 8"/>
          <p:cNvSpPr/>
          <p:nvPr/>
        </p:nvSpPr>
        <p:spPr>
          <a:xfrm>
            <a:off x="0" y="4759535"/>
            <a:ext cx="9161464" cy="495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a:p>
        </p:txBody>
      </p:sp>
      <p:sp>
        <p:nvSpPr>
          <p:cNvPr id="2" name="Title Placeholder 1"/>
          <p:cNvSpPr>
            <a:spLocks noGrp="1"/>
          </p:cNvSpPr>
          <p:nvPr>
            <p:ph type="title"/>
          </p:nvPr>
        </p:nvSpPr>
        <p:spPr>
          <a:xfrm>
            <a:off x="824532" y="215351"/>
            <a:ext cx="7558207" cy="1090083"/>
          </a:xfrm>
          <a:prstGeom prst="rect">
            <a:avLst/>
          </a:prstGeom>
        </p:spPr>
        <p:txBody>
          <a:bodyPr vert="horz" lIns="91440" tIns="45720" rIns="91440" bIns="45720" rtlCol="0" anchor="b">
            <a:normAutofit/>
          </a:bodyPr>
          <a:lstStyle/>
          <a:p>
            <a:r>
              <a:rPr lang="pt-BR"/>
              <a:t>Clique para editar o título mestre</a:t>
            </a:r>
            <a:endParaRPr lang="en-US" dirty="0"/>
          </a:p>
        </p:txBody>
      </p:sp>
      <p:sp>
        <p:nvSpPr>
          <p:cNvPr id="3" name="Text Placeholder 2"/>
          <p:cNvSpPr>
            <a:spLocks noGrp="1"/>
          </p:cNvSpPr>
          <p:nvPr>
            <p:ph type="body" idx="1"/>
          </p:nvPr>
        </p:nvSpPr>
        <p:spPr>
          <a:xfrm>
            <a:off x="824532" y="1386864"/>
            <a:ext cx="7558207" cy="3023108"/>
          </a:xfrm>
          <a:prstGeom prst="rect">
            <a:avLst/>
          </a:prstGeom>
        </p:spPr>
        <p:txBody>
          <a:bodyPr vert="horz" lIns="0" tIns="45720" rIns="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a:off x="824532" y="4853811"/>
            <a:ext cx="1857744" cy="274351"/>
          </a:xfrm>
          <a:prstGeom prst="rect">
            <a:avLst/>
          </a:prstGeom>
        </p:spPr>
        <p:txBody>
          <a:bodyPr vert="horz" lIns="91440" tIns="45720" rIns="91440" bIns="45720" rtlCol="0" anchor="ctr"/>
          <a:lstStyle>
            <a:lvl1pPr algn="l">
              <a:defRPr sz="676">
                <a:solidFill>
                  <a:srgbClr val="FFFFFF"/>
                </a:solidFill>
              </a:defRPr>
            </a:lvl1pPr>
          </a:lstStyle>
          <a:p>
            <a:fld id="{98624D31-43A5-475A-80CF-332C9F6DCF35}" type="datetimeFigureOut">
              <a:rPr lang="en-US" dirty="0"/>
              <a:t>5/10/2026</a:t>
            </a:fld>
            <a:endParaRPr lang="en-US" dirty="0"/>
          </a:p>
        </p:txBody>
      </p:sp>
      <p:sp>
        <p:nvSpPr>
          <p:cNvPr id="5" name="Footer Placeholder 4"/>
          <p:cNvSpPr>
            <a:spLocks noGrp="1"/>
          </p:cNvSpPr>
          <p:nvPr>
            <p:ph type="ftr" sz="quarter" idx="3"/>
          </p:nvPr>
        </p:nvSpPr>
        <p:spPr>
          <a:xfrm>
            <a:off x="2769919" y="4853811"/>
            <a:ext cx="3624011" cy="274351"/>
          </a:xfrm>
          <a:prstGeom prst="rect">
            <a:avLst/>
          </a:prstGeom>
        </p:spPr>
        <p:txBody>
          <a:bodyPr vert="horz" lIns="91440" tIns="45720" rIns="91440" bIns="45720" rtlCol="0" anchor="ctr"/>
          <a:lstStyle>
            <a:lvl1pPr algn="ctr">
              <a:defRPr sz="676"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7439525" y="4853811"/>
            <a:ext cx="985898" cy="274351"/>
          </a:xfrm>
          <a:prstGeom prst="rect">
            <a:avLst/>
          </a:prstGeom>
        </p:spPr>
        <p:txBody>
          <a:bodyPr vert="horz" lIns="91440" tIns="45720" rIns="91440" bIns="45720" rtlCol="0" anchor="ctr"/>
          <a:lstStyle>
            <a:lvl1pPr algn="r">
              <a:defRPr sz="789">
                <a:solidFill>
                  <a:srgbClr val="FFFFFF"/>
                </a:solidFill>
              </a:defRPr>
            </a:lvl1pPr>
          </a:lstStyle>
          <a:p>
            <a:fld id="{4FAB73BC-B049-4115-A692-8D63A059BFB8}" type="slidenum">
              <a:rPr lang="en-US" dirty="0"/>
              <a:pPr/>
              <a:t>‹nº›</a:t>
            </a:fld>
            <a:endParaRPr lang="en-US" dirty="0"/>
          </a:p>
        </p:txBody>
      </p:sp>
    </p:spTree>
    <p:extLst>
      <p:ext uri="{BB962C8B-B14F-4D97-AF65-F5344CB8AC3E}">
        <p14:creationId xmlns:p14="http://schemas.microsoft.com/office/powerpoint/2010/main" val="317235863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687080" rtl="0" eaLnBrk="1" latinLnBrk="0" hangingPunct="1">
        <a:lnSpc>
          <a:spcPct val="85000"/>
        </a:lnSpc>
        <a:spcBef>
          <a:spcPct val="0"/>
        </a:spcBef>
        <a:buNone/>
        <a:defRPr sz="3607" kern="1200" spc="-38" baseline="0">
          <a:solidFill>
            <a:schemeClr val="tx1">
              <a:lumMod val="75000"/>
              <a:lumOff val="25000"/>
            </a:schemeClr>
          </a:solidFill>
          <a:latin typeface="+mj-lt"/>
          <a:ea typeface="+mj-ea"/>
          <a:cs typeface="+mj-cs"/>
        </a:defRPr>
      </a:lvl1pPr>
    </p:titleStyle>
    <p:bodyStyle>
      <a:lvl1pPr marL="68708" indent="-68708" algn="l" defTabSz="687080" rtl="0" eaLnBrk="1" latinLnBrk="0" hangingPunct="1">
        <a:lnSpc>
          <a:spcPct val="90000"/>
        </a:lnSpc>
        <a:spcBef>
          <a:spcPts val="902"/>
        </a:spcBef>
        <a:spcAft>
          <a:spcPts val="150"/>
        </a:spcAft>
        <a:buClr>
          <a:schemeClr val="accent1"/>
        </a:buClr>
        <a:buSzPct val="100000"/>
        <a:buFont typeface="Calibri" panose="020F0502020204030204" pitchFamily="34" charset="0"/>
        <a:buChar char=" "/>
        <a:defRPr sz="1503" kern="1200">
          <a:solidFill>
            <a:schemeClr val="tx1">
              <a:lumMod val="75000"/>
              <a:lumOff val="25000"/>
            </a:schemeClr>
          </a:solidFill>
          <a:latin typeface="+mn-lt"/>
          <a:ea typeface="+mn-ea"/>
          <a:cs typeface="+mn-cs"/>
        </a:defRPr>
      </a:lvl1pPr>
      <a:lvl2pPr marL="288574" indent="-137416" algn="l" defTabSz="687080" rtl="0" eaLnBrk="1" latinLnBrk="0" hangingPunct="1">
        <a:lnSpc>
          <a:spcPct val="90000"/>
        </a:lnSpc>
        <a:spcBef>
          <a:spcPts val="150"/>
        </a:spcBef>
        <a:spcAft>
          <a:spcPts val="301"/>
        </a:spcAft>
        <a:buClr>
          <a:schemeClr val="accent1"/>
        </a:buClr>
        <a:buFont typeface="Calibri" pitchFamily="34" charset="0"/>
        <a:buChar char="◦"/>
        <a:defRPr sz="1353" kern="1200">
          <a:solidFill>
            <a:schemeClr val="tx1">
              <a:lumMod val="75000"/>
              <a:lumOff val="25000"/>
            </a:schemeClr>
          </a:solidFill>
          <a:latin typeface="+mn-lt"/>
          <a:ea typeface="+mn-ea"/>
          <a:cs typeface="+mn-cs"/>
        </a:defRPr>
      </a:lvl2pPr>
      <a:lvl3pPr marL="425990" indent="-137416" algn="l" defTabSz="687080" rtl="0" eaLnBrk="1" latinLnBrk="0" hangingPunct="1">
        <a:lnSpc>
          <a:spcPct val="90000"/>
        </a:lnSpc>
        <a:spcBef>
          <a:spcPts val="150"/>
        </a:spcBef>
        <a:spcAft>
          <a:spcPts val="301"/>
        </a:spcAft>
        <a:buClr>
          <a:schemeClr val="accent1"/>
        </a:buClr>
        <a:buFont typeface="Calibri" pitchFamily="34" charset="0"/>
        <a:buChar char="◦"/>
        <a:defRPr sz="1052" kern="1200">
          <a:solidFill>
            <a:schemeClr val="tx1">
              <a:lumMod val="75000"/>
              <a:lumOff val="25000"/>
            </a:schemeClr>
          </a:solidFill>
          <a:latin typeface="+mn-lt"/>
          <a:ea typeface="+mn-ea"/>
          <a:cs typeface="+mn-cs"/>
        </a:defRPr>
      </a:lvl3pPr>
      <a:lvl4pPr marL="563406" indent="-137416" algn="l" defTabSz="687080" rtl="0" eaLnBrk="1" latinLnBrk="0" hangingPunct="1">
        <a:lnSpc>
          <a:spcPct val="90000"/>
        </a:lnSpc>
        <a:spcBef>
          <a:spcPts val="150"/>
        </a:spcBef>
        <a:spcAft>
          <a:spcPts val="301"/>
        </a:spcAft>
        <a:buClr>
          <a:schemeClr val="accent1"/>
        </a:buClr>
        <a:buFont typeface="Calibri" pitchFamily="34" charset="0"/>
        <a:buChar char="◦"/>
        <a:defRPr sz="1052" kern="1200">
          <a:solidFill>
            <a:schemeClr val="tx1">
              <a:lumMod val="75000"/>
              <a:lumOff val="25000"/>
            </a:schemeClr>
          </a:solidFill>
          <a:latin typeface="+mn-lt"/>
          <a:ea typeface="+mn-ea"/>
          <a:cs typeface="+mn-cs"/>
        </a:defRPr>
      </a:lvl4pPr>
      <a:lvl5pPr marL="700822" indent="-137416" algn="l" defTabSz="687080" rtl="0" eaLnBrk="1" latinLnBrk="0" hangingPunct="1">
        <a:lnSpc>
          <a:spcPct val="90000"/>
        </a:lnSpc>
        <a:spcBef>
          <a:spcPts val="150"/>
        </a:spcBef>
        <a:spcAft>
          <a:spcPts val="301"/>
        </a:spcAft>
        <a:buClr>
          <a:schemeClr val="accent1"/>
        </a:buClr>
        <a:buFont typeface="Calibri" pitchFamily="34" charset="0"/>
        <a:buChar char="◦"/>
        <a:defRPr sz="1052" kern="1200">
          <a:solidFill>
            <a:schemeClr val="tx1">
              <a:lumMod val="75000"/>
              <a:lumOff val="25000"/>
            </a:schemeClr>
          </a:solidFill>
          <a:latin typeface="+mn-lt"/>
          <a:ea typeface="+mn-ea"/>
          <a:cs typeface="+mn-cs"/>
        </a:defRPr>
      </a:lvl5pPr>
      <a:lvl6pPr marL="826540" indent="-171770" algn="l" defTabSz="687080" rtl="0" eaLnBrk="1" latinLnBrk="0" hangingPunct="1">
        <a:lnSpc>
          <a:spcPct val="90000"/>
        </a:lnSpc>
        <a:spcBef>
          <a:spcPts val="150"/>
        </a:spcBef>
        <a:spcAft>
          <a:spcPts val="301"/>
        </a:spcAft>
        <a:buClr>
          <a:schemeClr val="accent1"/>
        </a:buClr>
        <a:buFont typeface="Calibri" pitchFamily="34" charset="0"/>
        <a:buChar char="◦"/>
        <a:defRPr sz="1052" kern="1200">
          <a:solidFill>
            <a:schemeClr val="tx1">
              <a:lumMod val="75000"/>
              <a:lumOff val="25000"/>
            </a:schemeClr>
          </a:solidFill>
          <a:latin typeface="+mn-lt"/>
          <a:ea typeface="+mn-ea"/>
          <a:cs typeface="+mn-cs"/>
        </a:defRPr>
      </a:lvl6pPr>
      <a:lvl7pPr marL="976820" indent="-171770" algn="l" defTabSz="687080" rtl="0" eaLnBrk="1" latinLnBrk="0" hangingPunct="1">
        <a:lnSpc>
          <a:spcPct val="90000"/>
        </a:lnSpc>
        <a:spcBef>
          <a:spcPts val="150"/>
        </a:spcBef>
        <a:spcAft>
          <a:spcPts val="301"/>
        </a:spcAft>
        <a:buClr>
          <a:schemeClr val="accent1"/>
        </a:buClr>
        <a:buFont typeface="Calibri" pitchFamily="34" charset="0"/>
        <a:buChar char="◦"/>
        <a:defRPr sz="1052" kern="1200">
          <a:solidFill>
            <a:schemeClr val="tx1">
              <a:lumMod val="75000"/>
              <a:lumOff val="25000"/>
            </a:schemeClr>
          </a:solidFill>
          <a:latin typeface="+mn-lt"/>
          <a:ea typeface="+mn-ea"/>
          <a:cs typeface="+mn-cs"/>
        </a:defRPr>
      </a:lvl7pPr>
      <a:lvl8pPr marL="1127100" indent="-171770" algn="l" defTabSz="687080" rtl="0" eaLnBrk="1" latinLnBrk="0" hangingPunct="1">
        <a:lnSpc>
          <a:spcPct val="90000"/>
        </a:lnSpc>
        <a:spcBef>
          <a:spcPts val="150"/>
        </a:spcBef>
        <a:spcAft>
          <a:spcPts val="301"/>
        </a:spcAft>
        <a:buClr>
          <a:schemeClr val="accent1"/>
        </a:buClr>
        <a:buFont typeface="Calibri" pitchFamily="34" charset="0"/>
        <a:buChar char="◦"/>
        <a:defRPr sz="1052" kern="1200">
          <a:solidFill>
            <a:schemeClr val="tx1">
              <a:lumMod val="75000"/>
              <a:lumOff val="25000"/>
            </a:schemeClr>
          </a:solidFill>
          <a:latin typeface="+mn-lt"/>
          <a:ea typeface="+mn-ea"/>
          <a:cs typeface="+mn-cs"/>
        </a:defRPr>
      </a:lvl8pPr>
      <a:lvl9pPr marL="1277380" indent="-171770" algn="l" defTabSz="687080" rtl="0" eaLnBrk="1" latinLnBrk="0" hangingPunct="1">
        <a:lnSpc>
          <a:spcPct val="90000"/>
        </a:lnSpc>
        <a:spcBef>
          <a:spcPts val="150"/>
        </a:spcBef>
        <a:spcAft>
          <a:spcPts val="301"/>
        </a:spcAft>
        <a:buClr>
          <a:schemeClr val="accent1"/>
        </a:buClr>
        <a:buFont typeface="Calibri" pitchFamily="34" charset="0"/>
        <a:buChar char="◦"/>
        <a:defRPr sz="1052" kern="1200">
          <a:solidFill>
            <a:schemeClr val="tx1">
              <a:lumMod val="75000"/>
              <a:lumOff val="25000"/>
            </a:schemeClr>
          </a:solidFill>
          <a:latin typeface="+mn-lt"/>
          <a:ea typeface="+mn-ea"/>
          <a:cs typeface="+mn-cs"/>
        </a:defRPr>
      </a:lvl9pPr>
    </p:bodyStyle>
    <p:otherStyle>
      <a:defPPr>
        <a:defRPr lang="en-US"/>
      </a:defPPr>
      <a:lvl1pPr marL="0" algn="l" defTabSz="687080" rtl="0" eaLnBrk="1" latinLnBrk="0" hangingPunct="1">
        <a:defRPr sz="1353" kern="1200">
          <a:solidFill>
            <a:schemeClr val="tx1"/>
          </a:solidFill>
          <a:latin typeface="+mn-lt"/>
          <a:ea typeface="+mn-ea"/>
          <a:cs typeface="+mn-cs"/>
        </a:defRPr>
      </a:lvl1pPr>
      <a:lvl2pPr marL="343540" algn="l" defTabSz="687080" rtl="0" eaLnBrk="1" latinLnBrk="0" hangingPunct="1">
        <a:defRPr sz="1353" kern="1200">
          <a:solidFill>
            <a:schemeClr val="tx1"/>
          </a:solidFill>
          <a:latin typeface="+mn-lt"/>
          <a:ea typeface="+mn-ea"/>
          <a:cs typeface="+mn-cs"/>
        </a:defRPr>
      </a:lvl2pPr>
      <a:lvl3pPr marL="687080" algn="l" defTabSz="687080" rtl="0" eaLnBrk="1" latinLnBrk="0" hangingPunct="1">
        <a:defRPr sz="1353" kern="1200">
          <a:solidFill>
            <a:schemeClr val="tx1"/>
          </a:solidFill>
          <a:latin typeface="+mn-lt"/>
          <a:ea typeface="+mn-ea"/>
          <a:cs typeface="+mn-cs"/>
        </a:defRPr>
      </a:lvl3pPr>
      <a:lvl4pPr marL="1030620" algn="l" defTabSz="687080" rtl="0" eaLnBrk="1" latinLnBrk="0" hangingPunct="1">
        <a:defRPr sz="1353" kern="1200">
          <a:solidFill>
            <a:schemeClr val="tx1"/>
          </a:solidFill>
          <a:latin typeface="+mn-lt"/>
          <a:ea typeface="+mn-ea"/>
          <a:cs typeface="+mn-cs"/>
        </a:defRPr>
      </a:lvl4pPr>
      <a:lvl5pPr marL="1374160" algn="l" defTabSz="687080" rtl="0" eaLnBrk="1" latinLnBrk="0" hangingPunct="1">
        <a:defRPr sz="1353" kern="1200">
          <a:solidFill>
            <a:schemeClr val="tx1"/>
          </a:solidFill>
          <a:latin typeface="+mn-lt"/>
          <a:ea typeface="+mn-ea"/>
          <a:cs typeface="+mn-cs"/>
        </a:defRPr>
      </a:lvl5pPr>
      <a:lvl6pPr marL="1717700" algn="l" defTabSz="687080" rtl="0" eaLnBrk="1" latinLnBrk="0" hangingPunct="1">
        <a:defRPr sz="1353" kern="1200">
          <a:solidFill>
            <a:schemeClr val="tx1"/>
          </a:solidFill>
          <a:latin typeface="+mn-lt"/>
          <a:ea typeface="+mn-ea"/>
          <a:cs typeface="+mn-cs"/>
        </a:defRPr>
      </a:lvl6pPr>
      <a:lvl7pPr marL="2061240" algn="l" defTabSz="687080" rtl="0" eaLnBrk="1" latinLnBrk="0" hangingPunct="1">
        <a:defRPr sz="1353" kern="1200">
          <a:solidFill>
            <a:schemeClr val="tx1"/>
          </a:solidFill>
          <a:latin typeface="+mn-lt"/>
          <a:ea typeface="+mn-ea"/>
          <a:cs typeface="+mn-cs"/>
        </a:defRPr>
      </a:lvl7pPr>
      <a:lvl8pPr marL="2404781" algn="l" defTabSz="687080" rtl="0" eaLnBrk="1" latinLnBrk="0" hangingPunct="1">
        <a:defRPr sz="1353" kern="1200">
          <a:solidFill>
            <a:schemeClr val="tx1"/>
          </a:solidFill>
          <a:latin typeface="+mn-lt"/>
          <a:ea typeface="+mn-ea"/>
          <a:cs typeface="+mn-cs"/>
        </a:defRPr>
      </a:lvl8pPr>
      <a:lvl9pPr marL="2748321" algn="l" defTabSz="687080" rtl="0" eaLnBrk="1" latinLnBrk="0" hangingPunct="1">
        <a:defRPr sz="135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microsoft.com/office/2007/relationships/hdphoto" Target="../media/hdphoto1.wdp"/><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microsoft.com/office/2007/relationships/hdphoto" Target="../media/hdphoto1.wdp"/><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microsoft.com/office/2007/relationships/hdphoto" Target="../media/hdphoto1.wdp"/><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microsoft.com/office/2007/relationships/hdphoto" Target="../media/hdphoto1.wdp"/><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microsoft.com/office/2007/relationships/hdphoto" Target="../media/hdphoto1.wdp"/><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microsoft.com/office/2007/relationships/hdphoto" Target="../media/hdphoto1.wdp"/><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50000">
              <a:srgbClr val="334E2F">
                <a:tint val="44500"/>
                <a:satMod val="160000"/>
              </a:srgbClr>
            </a:gs>
            <a:gs pos="100000">
              <a:schemeClr val="bg1"/>
            </a:gs>
          </a:gsLst>
          <a:lin ang="2700000" scaled="1"/>
        </a:gradFill>
        <a:effectLst/>
      </p:bgPr>
    </p:bg>
    <p:spTree>
      <p:nvGrpSpPr>
        <p:cNvPr id="1" name=""/>
        <p:cNvGrpSpPr/>
        <p:nvPr/>
      </p:nvGrpSpPr>
      <p:grpSpPr>
        <a:xfrm>
          <a:off x="0" y="0"/>
          <a:ext cx="0" cy="0"/>
          <a:chOff x="0" y="0"/>
          <a:chExt cx="0" cy="0"/>
        </a:xfrm>
      </p:grpSpPr>
      <p:sp>
        <p:nvSpPr>
          <p:cNvPr id="5" name="Retângulo 4"/>
          <p:cNvSpPr/>
          <p:nvPr/>
        </p:nvSpPr>
        <p:spPr>
          <a:xfrm>
            <a:off x="-1" y="4896247"/>
            <a:ext cx="9161463" cy="303609"/>
          </a:xfrm>
          <a:prstGeom prst="rect">
            <a:avLst/>
          </a:prstGeom>
          <a:gradFill flip="none" rotWithShape="1">
            <a:gsLst>
              <a:gs pos="0">
                <a:srgbClr val="452643"/>
              </a:gs>
              <a:gs pos="50000">
                <a:srgbClr val="334E2F">
                  <a:tint val="44500"/>
                  <a:satMod val="160000"/>
                </a:srgbClr>
              </a:gs>
              <a:gs pos="100000">
                <a:srgbClr val="334E2F">
                  <a:tint val="23500"/>
                  <a:satMod val="160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020">
              <a:gradFill flip="none" rotWithShape="1">
                <a:gsLst>
                  <a:gs pos="0">
                    <a:srgbClr val="344F2E">
                      <a:tint val="66000"/>
                      <a:satMod val="160000"/>
                    </a:srgbClr>
                  </a:gs>
                  <a:gs pos="50000">
                    <a:srgbClr val="344F2E">
                      <a:tint val="44500"/>
                      <a:satMod val="160000"/>
                    </a:srgbClr>
                  </a:gs>
                  <a:gs pos="100000">
                    <a:srgbClr val="344F2E">
                      <a:tint val="23500"/>
                      <a:satMod val="160000"/>
                    </a:srgbClr>
                  </a:gs>
                </a:gsLst>
                <a:path path="circle">
                  <a:fillToRect l="100000" b="100000"/>
                </a:path>
                <a:tileRect t="-100000" r="-100000"/>
              </a:gradFill>
            </a:endParaRPr>
          </a:p>
        </p:txBody>
      </p:sp>
      <p:sp>
        <p:nvSpPr>
          <p:cNvPr id="6" name="CaixaDeTexto 5"/>
          <p:cNvSpPr txBox="1">
            <a:spLocks noChangeArrowheads="1"/>
          </p:cNvSpPr>
          <p:nvPr/>
        </p:nvSpPr>
        <p:spPr bwMode="auto">
          <a:xfrm>
            <a:off x="1461082" y="14389"/>
            <a:ext cx="770038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defRPr/>
            </a:pPr>
            <a:r>
              <a:rPr lang="pt-BR" altLang="pt-BR" dirty="0">
                <a:ln w="0"/>
                <a:solidFill>
                  <a:srgbClr val="01354D"/>
                </a:solidFill>
                <a:effectLst>
                  <a:outerShdw blurRad="38100" dist="19050" dir="2700000" algn="tl" rotWithShape="0">
                    <a:schemeClr val="dk1">
                      <a:alpha val="40000"/>
                    </a:schemeClr>
                  </a:outerShdw>
                </a:effectLst>
                <a:latin typeface="Arial Black" panose="020B0A04020102020204" pitchFamily="34" charset="0"/>
              </a:rPr>
              <a:t>Tudo para a glória de Deus</a:t>
            </a:r>
          </a:p>
        </p:txBody>
      </p:sp>
      <p:sp>
        <p:nvSpPr>
          <p:cNvPr id="7" name="Lágrima 6"/>
          <p:cNvSpPr/>
          <p:nvPr/>
        </p:nvSpPr>
        <p:spPr>
          <a:xfrm>
            <a:off x="116660" y="3820923"/>
            <a:ext cx="1200767" cy="1066698"/>
          </a:xfrm>
          <a:prstGeom prst="teardrop">
            <a:avLst/>
          </a:prstGeom>
          <a:gradFill>
            <a:gsLst>
              <a:gs pos="0">
                <a:schemeClr val="bg1"/>
              </a:gs>
              <a:gs pos="50000">
                <a:schemeClr val="bg1"/>
              </a:gs>
              <a:gs pos="100000">
                <a:srgbClr val="452643"/>
              </a:gs>
            </a:gsLst>
          </a:gradFill>
          <a:ln w="3175"/>
        </p:spPr>
        <p:style>
          <a:lnRef idx="0">
            <a:schemeClr val="accent1"/>
          </a:lnRef>
          <a:fillRef idx="3">
            <a:schemeClr val="accent1"/>
          </a:fillRef>
          <a:effectRef idx="3">
            <a:schemeClr val="accent1"/>
          </a:effectRef>
          <a:fontRef idx="minor">
            <a:schemeClr val="lt1"/>
          </a:fontRef>
        </p:style>
        <p:txBody>
          <a:bodyPr anchor="ctr"/>
          <a:lstStyle/>
          <a:p>
            <a:pPr algn="ctr">
              <a:defRPr/>
            </a:pPr>
            <a:r>
              <a:rPr lang="pt-BR" sz="3600" dirty="0">
                <a:solidFill>
                  <a:srgbClr val="452643"/>
                </a:solidFill>
                <a:latin typeface="Arial Black" panose="020B0A04020102020204" pitchFamily="34" charset="0"/>
              </a:rPr>
              <a:t>05</a:t>
            </a:r>
            <a:endParaRPr lang="pt-BR" sz="1020" dirty="0">
              <a:solidFill>
                <a:srgbClr val="452643"/>
              </a:solidFill>
              <a:latin typeface="Arial Black" panose="020B0A04020102020204" pitchFamily="34" charset="0"/>
            </a:endParaRPr>
          </a:p>
        </p:txBody>
      </p:sp>
      <p:sp>
        <p:nvSpPr>
          <p:cNvPr id="9" name="Retângulo 8"/>
          <p:cNvSpPr>
            <a:spLocks noChangeArrowheads="1"/>
          </p:cNvSpPr>
          <p:nvPr/>
        </p:nvSpPr>
        <p:spPr bwMode="auto">
          <a:xfrm>
            <a:off x="1461082" y="3382866"/>
            <a:ext cx="7644148" cy="646331"/>
          </a:xfrm>
          <a:prstGeom prst="rect">
            <a:avLst/>
          </a:prstGeom>
          <a:gradFill flip="none" rotWithShape="1">
            <a:gsLst>
              <a:gs pos="0">
                <a:schemeClr val="bg1"/>
              </a:gs>
              <a:gs pos="50000">
                <a:srgbClr val="334E2F">
                  <a:tint val="44500"/>
                  <a:satMod val="160000"/>
                </a:srgbClr>
              </a:gs>
              <a:gs pos="100000">
                <a:srgbClr val="808080"/>
              </a:gs>
            </a:gsLst>
            <a:lin ang="2700000" scaled="1"/>
            <a:tileRect/>
          </a:gra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pt-BR" altLang="pt-BR" sz="1200" dirty="0">
                <a:solidFill>
                  <a:srgbClr val="000099"/>
                </a:solidFill>
                <a:latin typeface="Arial Black" panose="020B0A04020102020204" pitchFamily="34" charset="0"/>
                <a:cs typeface="Arial" panose="020B0604020202020204" pitchFamily="34" charset="0"/>
              </a:rPr>
              <a:t>VERSO PARA MEMORIZAR: </a:t>
            </a:r>
            <a:br>
              <a:rPr lang="pt-BR" altLang="pt-BR" sz="1200" dirty="0">
                <a:latin typeface="Arial Black" panose="020B0A04020102020204" pitchFamily="34" charset="0"/>
                <a:cs typeface="Arial" panose="020B0604020202020204" pitchFamily="34" charset="0"/>
              </a:rPr>
            </a:br>
            <a:r>
              <a:rPr lang="pt-BR" altLang="pt-BR" sz="1200" i="1" dirty="0">
                <a:latin typeface="Arial Black" panose="020B0A04020102020204" pitchFamily="34" charset="0"/>
                <a:cs typeface="Arial" panose="020B0604020202020204" pitchFamily="34" charset="0"/>
              </a:rPr>
              <a:t>"Portanto, se vocês comem, ou bebem ou fazem qualquer outra coisa, façam tudo para a glória de Deus" (1Co 10:31).</a:t>
            </a:r>
            <a:endParaRPr lang="pt-BR" altLang="pt-BR" sz="1200" dirty="0">
              <a:latin typeface="Arial Black" panose="020B0A04020102020204" pitchFamily="34" charset="0"/>
              <a:cs typeface="Arial" panose="020B0604020202020204" pitchFamily="34" charset="0"/>
            </a:endParaRPr>
          </a:p>
        </p:txBody>
      </p:sp>
      <p:sp>
        <p:nvSpPr>
          <p:cNvPr id="10" name="Retângulo 9"/>
          <p:cNvSpPr/>
          <p:nvPr/>
        </p:nvSpPr>
        <p:spPr>
          <a:xfrm>
            <a:off x="7643004" y="4998104"/>
            <a:ext cx="1397478" cy="1172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pt-BR" sz="900" b="1" dirty="0">
                <a:solidFill>
                  <a:srgbClr val="D4FF7D"/>
                </a:solidFill>
              </a:rPr>
              <a:t>design Neemias Lima</a:t>
            </a:r>
          </a:p>
        </p:txBody>
      </p:sp>
      <p:pic>
        <p:nvPicPr>
          <p:cNvPr id="12" name="Picture 13" descr="Imagem relacionad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9962" y="2556259"/>
            <a:ext cx="1089329" cy="1089329"/>
          </a:xfrm>
          <a:prstGeom prst="rect">
            <a:avLst/>
          </a:prstGeom>
          <a:noFill/>
          <a:effectLst>
            <a:glow rad="63500">
              <a:schemeClr val="accent5">
                <a:satMod val="175000"/>
                <a:alpha val="40000"/>
              </a:schemeClr>
            </a:glow>
          </a:effectLst>
          <a:extLst>
            <a:ext uri="{909E8E84-426E-40DD-AFC4-6F175D3DCCD1}">
              <a14:hiddenFill xmlns:a14="http://schemas.microsoft.com/office/drawing/2010/main">
                <a:solidFill>
                  <a:srgbClr val="FFFFFF"/>
                </a:solidFill>
              </a14:hiddenFill>
            </a:ext>
          </a:extLst>
        </p:spPr>
      </p:pic>
      <p:sp>
        <p:nvSpPr>
          <p:cNvPr id="11" name="CaixaDeTexto 6"/>
          <p:cNvSpPr txBox="1">
            <a:spLocks noChangeArrowheads="1"/>
          </p:cNvSpPr>
          <p:nvPr/>
        </p:nvSpPr>
        <p:spPr bwMode="auto">
          <a:xfrm>
            <a:off x="3388752" y="2851020"/>
            <a:ext cx="415885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defRPr/>
            </a:pPr>
            <a:r>
              <a:rPr lang="pt-BR" altLang="pt-BR" sz="2800" dirty="0">
                <a:ln w="0"/>
                <a:solidFill>
                  <a:srgbClr val="002060"/>
                </a:solidFill>
                <a:effectLst>
                  <a:outerShdw blurRad="38100" dist="19050" dir="2700000" algn="tl" rotWithShape="0">
                    <a:schemeClr val="dk1">
                      <a:alpha val="40000"/>
                    </a:schemeClr>
                  </a:outerShdw>
                </a:effectLst>
                <a:latin typeface="Arial Black" panose="020B0A04020102020204" pitchFamily="34" charset="0"/>
              </a:rPr>
              <a:t>LIÇÃO 05</a:t>
            </a:r>
          </a:p>
        </p:txBody>
      </p:sp>
      <p:sp>
        <p:nvSpPr>
          <p:cNvPr id="16" name="Retângulo 15"/>
          <p:cNvSpPr>
            <a:spLocks noChangeArrowheads="1"/>
          </p:cNvSpPr>
          <p:nvPr/>
        </p:nvSpPr>
        <p:spPr bwMode="auto">
          <a:xfrm>
            <a:off x="1404851" y="4400870"/>
            <a:ext cx="7756611" cy="276999"/>
          </a:xfrm>
          <a:prstGeom prst="rect">
            <a:avLst/>
          </a:prstGeom>
          <a:gradFill flip="none" rotWithShape="1">
            <a:gsLst>
              <a:gs pos="0">
                <a:schemeClr val="bg1"/>
              </a:gs>
              <a:gs pos="50000">
                <a:srgbClr val="334E2F">
                  <a:tint val="44500"/>
                  <a:satMod val="160000"/>
                </a:srgbClr>
              </a:gs>
              <a:gs pos="100000">
                <a:schemeClr val="bg1"/>
              </a:gs>
            </a:gsLst>
            <a:lin ang="2700000" scaled="1"/>
            <a:tileRect/>
          </a:gra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pt-BR" altLang="pt-BR" sz="1200" dirty="0">
                <a:latin typeface="Arial Black" panose="020B0A04020102020204" pitchFamily="34" charset="0"/>
                <a:cs typeface="Arial" panose="020B0604020202020204" pitchFamily="34" charset="0"/>
              </a:rPr>
              <a:t>LEITURAS DA SEMANA: </a:t>
            </a:r>
            <a:r>
              <a:rPr lang="pl-PL" altLang="pt-BR" sz="1200" dirty="0">
                <a:latin typeface="Arial Black" panose="020B0A04020102020204" pitchFamily="34" charset="0"/>
                <a:cs typeface="Arial" panose="020B0604020202020204" pitchFamily="34" charset="0"/>
              </a:rPr>
              <a:t>1Co 8:1-13; 9:1-6; 10:5-22; At 15:20; Dt 6:4, 5; Mc 12:28-31</a:t>
            </a:r>
            <a:endParaRPr lang="pt-BR" altLang="pt-BR" sz="1200" dirty="0">
              <a:latin typeface="Arial Black" panose="020B0A04020102020204" pitchFamily="34" charset="0"/>
              <a:cs typeface="Arial" panose="020B0604020202020204" pitchFamily="34" charset="0"/>
            </a:endParaRPr>
          </a:p>
        </p:txBody>
      </p:sp>
      <p:pic>
        <p:nvPicPr>
          <p:cNvPr id="4" name="Imagem 3">
            <a:extLst>
              <a:ext uri="{FF2B5EF4-FFF2-40B4-BE49-F238E27FC236}">
                <a16:creationId xmlns:a16="http://schemas.microsoft.com/office/drawing/2014/main" id="{ECE19AA9-FBCA-DD15-FA28-792ACEF955F0}"/>
              </a:ext>
            </a:extLst>
          </p:cNvPr>
          <p:cNvPicPr>
            <a:picLocks noChangeAspect="1"/>
          </p:cNvPicPr>
          <p:nvPr/>
        </p:nvPicPr>
        <p:blipFill>
          <a:blip r:embed="rId4"/>
          <a:stretch>
            <a:fillRect/>
          </a:stretch>
        </p:blipFill>
        <p:spPr>
          <a:xfrm>
            <a:off x="0" y="-14388"/>
            <a:ext cx="1461082" cy="24086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Imagem 7">
            <a:extLst>
              <a:ext uri="{FF2B5EF4-FFF2-40B4-BE49-F238E27FC236}">
                <a16:creationId xmlns:a16="http://schemas.microsoft.com/office/drawing/2014/main" id="{BCC85823-A6FD-201F-FA8D-AE1A9CB7C4D2}"/>
              </a:ext>
            </a:extLst>
          </p:cNvPr>
          <p:cNvPicPr>
            <a:picLocks noChangeAspect="1"/>
          </p:cNvPicPr>
          <p:nvPr/>
        </p:nvPicPr>
        <p:blipFill>
          <a:blip r:embed="rId5">
            <a:duotone>
              <a:schemeClr val="accent2">
                <a:shade val="45000"/>
                <a:satMod val="135000"/>
              </a:schemeClr>
              <a:prstClr val="white"/>
            </a:duotone>
            <a:alphaModFix amt="85000"/>
            <a:extLst>
              <a:ext uri="{BEBA8EAE-BF5A-486C-A8C5-ECC9F3942E4B}">
                <a14:imgProps xmlns:a14="http://schemas.microsoft.com/office/drawing/2010/main">
                  <a14:imgLayer r:embed="rId6">
                    <a14:imgEffect>
                      <a14:brightnessContrast bright="40000" contrast="40000"/>
                    </a14:imgEffect>
                  </a14:imgLayer>
                </a14:imgProps>
              </a:ext>
            </a:extLst>
          </a:blip>
          <a:stretch>
            <a:fillRect/>
          </a:stretch>
        </p:blipFill>
        <p:spPr>
          <a:xfrm>
            <a:off x="2596873" y="671769"/>
            <a:ext cx="5372566" cy="2080440"/>
          </a:xfrm>
          <a:prstGeom prst="rect">
            <a:avLst/>
          </a:prstGeom>
          <a:ln>
            <a:noFill/>
          </a:ln>
          <a:effectLst>
            <a:softEdge rad="112500"/>
          </a:effectLst>
        </p:spPr>
      </p:pic>
    </p:spTree>
    <p:extLst>
      <p:ext uri="{BB962C8B-B14F-4D97-AF65-F5344CB8AC3E}">
        <p14:creationId xmlns:p14="http://schemas.microsoft.com/office/powerpoint/2010/main" val="2232331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FFFF66"/>
            </a:gs>
            <a:gs pos="50000">
              <a:schemeClr val="bg1"/>
            </a:gs>
            <a:gs pos="100000">
              <a:schemeClr val="bg1"/>
            </a:gs>
          </a:gsLst>
          <a:lin ang="2700000" scaled="1"/>
        </a:gradFill>
        <a:effectLst/>
      </p:bgPr>
    </p:bg>
    <p:spTree>
      <p:nvGrpSpPr>
        <p:cNvPr id="1" name=""/>
        <p:cNvGrpSpPr/>
        <p:nvPr/>
      </p:nvGrpSpPr>
      <p:grpSpPr>
        <a:xfrm>
          <a:off x="0" y="0"/>
          <a:ext cx="0" cy="0"/>
          <a:chOff x="0" y="0"/>
          <a:chExt cx="0" cy="0"/>
        </a:xfrm>
      </p:grpSpPr>
      <p:sp>
        <p:nvSpPr>
          <p:cNvPr id="10" name="Arredondar Retângulo em um Canto Diagonal 9"/>
          <p:cNvSpPr/>
          <p:nvPr/>
        </p:nvSpPr>
        <p:spPr>
          <a:xfrm>
            <a:off x="64294" y="108239"/>
            <a:ext cx="1489166" cy="444137"/>
          </a:xfrm>
          <a:prstGeom prst="round2DiagRect">
            <a:avLst>
              <a:gd name="adj1" fmla="val 16667"/>
              <a:gd name="adj2" fmla="val 33333"/>
            </a:avLst>
          </a:prstGeom>
          <a:gradFill>
            <a:gsLst>
              <a:gs pos="0">
                <a:srgbClr val="E8FB79"/>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chemeClr val="bg2">
                    <a:lumMod val="25000"/>
                  </a:schemeClr>
                </a:solidFill>
                <a:latin typeface="Arial Black" panose="020B0A04020102020204" pitchFamily="34" charset="0"/>
              </a:rPr>
              <a:t>Quarta</a:t>
            </a:r>
            <a:endParaRPr lang="pt-BR" dirty="0">
              <a:solidFill>
                <a:schemeClr val="bg2">
                  <a:lumMod val="25000"/>
                </a:schemeClr>
              </a:solidFill>
            </a:endParaRPr>
          </a:p>
        </p:txBody>
      </p:sp>
      <p:sp>
        <p:nvSpPr>
          <p:cNvPr id="14" name="Pentágono 13"/>
          <p:cNvSpPr/>
          <p:nvPr/>
        </p:nvSpPr>
        <p:spPr>
          <a:xfrm>
            <a:off x="1688022" y="69121"/>
            <a:ext cx="5597118" cy="566825"/>
          </a:xfrm>
          <a:prstGeom prst="homePlate">
            <a:avLst>
              <a:gd name="adj" fmla="val 22345"/>
            </a:avLst>
          </a:prstGeom>
          <a:gradFill>
            <a:gsLst>
              <a:gs pos="0">
                <a:srgbClr val="E8FB79"/>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solidFill>
                  <a:schemeClr val="tx1"/>
                </a:solidFill>
                <a:latin typeface="Arial Black" panose="020B0A04020102020204" pitchFamily="34" charset="0"/>
              </a:rPr>
              <a:t>Advertência contra a idolatria</a:t>
            </a:r>
            <a:endParaRPr lang="pt-BR" sz="2000" dirty="0">
              <a:solidFill>
                <a:schemeClr val="tx1"/>
              </a:solidFill>
            </a:endParaRPr>
          </a:p>
        </p:txBody>
      </p:sp>
      <p:sp>
        <p:nvSpPr>
          <p:cNvPr id="12" name="CaixaDeTexto 10">
            <a:extLst>
              <a:ext uri="{FF2B5EF4-FFF2-40B4-BE49-F238E27FC236}">
                <a16:creationId xmlns:a16="http://schemas.microsoft.com/office/drawing/2014/main" id="{FD5EC092-AC81-4728-9A45-4C4BB5B95C65}"/>
              </a:ext>
            </a:extLst>
          </p:cNvPr>
          <p:cNvSpPr txBox="1">
            <a:spLocks noChangeArrowheads="1"/>
          </p:cNvSpPr>
          <p:nvPr/>
        </p:nvSpPr>
        <p:spPr bwMode="auto">
          <a:xfrm>
            <a:off x="24368" y="1204807"/>
            <a:ext cx="8262473" cy="3293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None/>
            </a:pPr>
            <a:r>
              <a:rPr lang="pt-BR" altLang="pt-BR" sz="1600" dirty="0">
                <a:latin typeface="Arial Black" panose="020B0A04020102020204" pitchFamily="34" charset="0"/>
                <a:cs typeface="Arial" panose="020B0604020202020204" pitchFamily="34" charset="0"/>
              </a:rPr>
              <a:t>Em 1 Coríntios 10:14 a 22, Paulo retoma o tema dos alimentos sacrificados aos ídolos. Hoje essa prática pode soar estranha em muitas culturas, mas era comum nos tempos bíblicos. Quando animais eram oferecidos aos deuses nos templos pagãos, parte da carne ficava com os sacerdotes, que a vendiam; assim, uma porção dela chegava aos mercados públicos. Como essa carne não era separada das demais, um cristão podia comprá-la sem saber que havia sido oferecida a ídolos. O conselho do apóstolo é claro: esse tipo de carne podia ser adquirido livremente pelos cristãos. Paulo ensina que Deus requer lealdade plena. A idolatria, indica o apóstolo, provoca "ciúmes no Senhor" (1C0 10:22). Para que isso não aconteça, Paulo oferece uma regra infalível contra a idolatria (1Co 8:4-6), fazendo referência a Deuteronômio 6:4, 5: "Escute, Israel, o SENHOR, nosso Deus, é o único SENHOR. </a:t>
            </a:r>
          </a:p>
        </p:txBody>
      </p:sp>
      <p:sp>
        <p:nvSpPr>
          <p:cNvPr id="13" name="Texto Explicativo: Seta para Baixo 12">
            <a:extLst>
              <a:ext uri="{FF2B5EF4-FFF2-40B4-BE49-F238E27FC236}">
                <a16:creationId xmlns:a16="http://schemas.microsoft.com/office/drawing/2014/main" id="{8F9DEEC4-F272-4BE4-ADE9-AC33A0C6738C}"/>
              </a:ext>
            </a:extLst>
          </p:cNvPr>
          <p:cNvSpPr/>
          <p:nvPr/>
        </p:nvSpPr>
        <p:spPr>
          <a:xfrm>
            <a:off x="73026" y="717939"/>
            <a:ext cx="7075032" cy="532868"/>
          </a:xfrm>
          <a:prstGeom prst="downArrowCallout">
            <a:avLst>
              <a:gd name="adj1" fmla="val 11453"/>
              <a:gd name="adj2" fmla="val 25000"/>
              <a:gd name="adj3" fmla="val 25000"/>
              <a:gd name="adj4" fmla="val 6497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ltLang="pt-BR" dirty="0">
                <a:solidFill>
                  <a:schemeClr val="bg2">
                    <a:lumMod val="25000"/>
                  </a:schemeClr>
                </a:solidFill>
                <a:latin typeface="Arial Black" panose="020B0A04020102020204" pitchFamily="34" charset="0"/>
                <a:cs typeface="Arial" panose="020B0604020202020204" pitchFamily="34" charset="0"/>
              </a:rPr>
              <a:t>COMENTÁRIOS</a:t>
            </a:r>
            <a:r>
              <a:rPr lang="pt-BR" altLang="pt-BR" dirty="0">
                <a:solidFill>
                  <a:srgbClr val="800080"/>
                </a:solidFill>
                <a:latin typeface="Arial Black" panose="020B0A04020102020204" pitchFamily="34" charset="0"/>
                <a:cs typeface="Arial" panose="020B0604020202020204" pitchFamily="34" charset="0"/>
              </a:rPr>
              <a:t>:</a:t>
            </a:r>
          </a:p>
        </p:txBody>
      </p:sp>
      <p:pic>
        <p:nvPicPr>
          <p:cNvPr id="9" name="Imagem 8">
            <a:extLst>
              <a:ext uri="{FF2B5EF4-FFF2-40B4-BE49-F238E27FC236}">
                <a16:creationId xmlns:a16="http://schemas.microsoft.com/office/drawing/2014/main" id="{6BAC86DA-EF07-A496-18A4-92900847B3CE}"/>
              </a:ext>
            </a:extLst>
          </p:cNvPr>
          <p:cNvPicPr>
            <a:picLocks noChangeAspect="1"/>
          </p:cNvPicPr>
          <p:nvPr/>
        </p:nvPicPr>
        <p:blipFill>
          <a:blip r:embed="rId2"/>
          <a:stretch>
            <a:fillRect/>
          </a:stretch>
        </p:blipFill>
        <p:spPr>
          <a:xfrm>
            <a:off x="8203393" y="3325504"/>
            <a:ext cx="922143" cy="152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tângulo 4">
            <a:extLst>
              <a:ext uri="{FF2B5EF4-FFF2-40B4-BE49-F238E27FC236}">
                <a16:creationId xmlns:a16="http://schemas.microsoft.com/office/drawing/2014/main" id="{A9717E9E-C9F9-0087-E31F-8A1429A4F442}"/>
              </a:ext>
            </a:extLst>
          </p:cNvPr>
          <p:cNvSpPr/>
          <p:nvPr/>
        </p:nvSpPr>
        <p:spPr>
          <a:xfrm>
            <a:off x="7725133" y="743021"/>
            <a:ext cx="1364476" cy="369332"/>
          </a:xfrm>
          <a:prstGeom prst="rect">
            <a:avLst/>
          </a:prstGeom>
        </p:spPr>
        <p:txBody>
          <a:bodyPr wrap="none">
            <a:spAutoFit/>
          </a:bodyPr>
          <a:lstStyle/>
          <a:p>
            <a:r>
              <a:rPr lang="pt-BR" dirty="0">
                <a:solidFill>
                  <a:srgbClr val="452643"/>
                </a:solidFill>
                <a:latin typeface="Arial Black" panose="020B0A04020102020204" pitchFamily="34" charset="0"/>
              </a:rPr>
              <a:t>LIÇÃO 05</a:t>
            </a:r>
            <a:endParaRPr lang="pt-BR" dirty="0">
              <a:solidFill>
                <a:srgbClr val="452643"/>
              </a:solidFill>
            </a:endParaRPr>
          </a:p>
        </p:txBody>
      </p:sp>
      <p:sp>
        <p:nvSpPr>
          <p:cNvPr id="6" name="Retângulo 5">
            <a:extLst>
              <a:ext uri="{FF2B5EF4-FFF2-40B4-BE49-F238E27FC236}">
                <a16:creationId xmlns:a16="http://schemas.microsoft.com/office/drawing/2014/main" id="{6AF271DD-02A6-0825-9348-8D533F5A2C83}"/>
              </a:ext>
            </a:extLst>
          </p:cNvPr>
          <p:cNvSpPr>
            <a:spLocks noChangeArrowheads="1"/>
          </p:cNvSpPr>
          <p:nvPr/>
        </p:nvSpPr>
        <p:spPr bwMode="auto">
          <a:xfrm>
            <a:off x="19946" y="4845704"/>
            <a:ext cx="8639958"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pt-BR" altLang="pt-BR" sz="1200" dirty="0">
                <a:solidFill>
                  <a:schemeClr val="accent6">
                    <a:lumMod val="50000"/>
                  </a:schemeClr>
                </a:solidFill>
                <a:latin typeface="Arial Black" panose="020B0A04020102020204" pitchFamily="34" charset="0"/>
                <a:cs typeface="Arial" panose="020B0604020202020204" pitchFamily="34" charset="0"/>
              </a:rPr>
              <a:t>LEITURAS DA SEMANA: </a:t>
            </a:r>
            <a:r>
              <a:rPr lang="pl-PL" altLang="pt-BR" sz="1200" dirty="0">
                <a:latin typeface="Arial Black" panose="020B0A04020102020204" pitchFamily="34" charset="0"/>
                <a:cs typeface="Arial" panose="020B0604020202020204" pitchFamily="34" charset="0"/>
              </a:rPr>
              <a:t>1Co 8:1-13; 9:1-6; 10:5-22; At 15:20; Dt 6:4, 5; Mc 12:28-31</a:t>
            </a:r>
            <a:endParaRPr lang="pt-BR" altLang="pt-BR" sz="1200" dirty="0">
              <a:solidFill>
                <a:schemeClr val="accent6">
                  <a:lumMod val="50000"/>
                </a:schemeClr>
              </a:solidFill>
              <a:latin typeface="Arial Black" panose="020B0A04020102020204" pitchFamily="34" charset="0"/>
              <a:cs typeface="Arial" panose="020B0604020202020204" pitchFamily="34" charset="0"/>
            </a:endParaRPr>
          </a:p>
        </p:txBody>
      </p:sp>
      <p:pic>
        <p:nvPicPr>
          <p:cNvPr id="7" name="Imagem 6">
            <a:extLst>
              <a:ext uri="{FF2B5EF4-FFF2-40B4-BE49-F238E27FC236}">
                <a16:creationId xmlns:a16="http://schemas.microsoft.com/office/drawing/2014/main" id="{4680FB85-DAF1-0A38-CE79-F729B8679D43}"/>
              </a:ext>
            </a:extLst>
          </p:cNvPr>
          <p:cNvPicPr>
            <a:picLocks noChangeAspect="1"/>
          </p:cNvPicPr>
          <p:nvPr/>
        </p:nvPicPr>
        <p:blipFill>
          <a:blip r:embed="rId3">
            <a:duotone>
              <a:schemeClr val="accent2">
                <a:shade val="45000"/>
                <a:satMod val="135000"/>
              </a:schemeClr>
              <a:prstClr val="white"/>
            </a:duotone>
            <a:alphaModFix amt="85000"/>
            <a:extLst>
              <a:ext uri="{BEBA8EAE-BF5A-486C-A8C5-ECC9F3942E4B}">
                <a14:imgProps xmlns:a14="http://schemas.microsoft.com/office/drawing/2010/main">
                  <a14:imgLayer r:embed="rId4">
                    <a14:imgEffect>
                      <a14:brightnessContrast bright="40000" contrast="40000"/>
                    </a14:imgEffect>
                  </a14:imgLayer>
                </a14:imgProps>
              </a:ext>
            </a:extLst>
          </a:blip>
          <a:stretch>
            <a:fillRect/>
          </a:stretch>
        </p:blipFill>
        <p:spPr>
          <a:xfrm>
            <a:off x="7379943" y="30322"/>
            <a:ext cx="1798674" cy="696508"/>
          </a:xfrm>
          <a:prstGeom prst="rect">
            <a:avLst/>
          </a:prstGeom>
          <a:ln>
            <a:noFill/>
          </a:ln>
          <a:effectLst>
            <a:softEdge rad="112500"/>
          </a:effectLst>
        </p:spPr>
      </p:pic>
    </p:spTree>
    <p:extLst>
      <p:ext uri="{BB962C8B-B14F-4D97-AF65-F5344CB8AC3E}">
        <p14:creationId xmlns:p14="http://schemas.microsoft.com/office/powerpoint/2010/main" val="17682163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57FF57"/>
            </a:gs>
            <a:gs pos="50000">
              <a:schemeClr val="bg1"/>
            </a:gs>
            <a:gs pos="100000">
              <a:schemeClr val="bg1"/>
            </a:gs>
          </a:gsLst>
          <a:lin ang="2700000" scaled="1"/>
        </a:gradFill>
        <a:effectLst/>
      </p:bgPr>
    </p:bg>
    <p:spTree>
      <p:nvGrpSpPr>
        <p:cNvPr id="1" name=""/>
        <p:cNvGrpSpPr/>
        <p:nvPr/>
      </p:nvGrpSpPr>
      <p:grpSpPr>
        <a:xfrm>
          <a:off x="0" y="0"/>
          <a:ext cx="0" cy="0"/>
          <a:chOff x="0" y="0"/>
          <a:chExt cx="0" cy="0"/>
        </a:xfrm>
      </p:grpSpPr>
      <p:sp>
        <p:nvSpPr>
          <p:cNvPr id="10" name="Arredondar Retângulo em um Canto Diagonal 9"/>
          <p:cNvSpPr/>
          <p:nvPr/>
        </p:nvSpPr>
        <p:spPr>
          <a:xfrm>
            <a:off x="64294" y="108239"/>
            <a:ext cx="1489166" cy="444137"/>
          </a:xfrm>
          <a:prstGeom prst="round2DiagRect">
            <a:avLst>
              <a:gd name="adj1" fmla="val 16667"/>
              <a:gd name="adj2" fmla="val 33333"/>
            </a:avLst>
          </a:prstGeom>
          <a:gradFill>
            <a:gsLst>
              <a:gs pos="0">
                <a:srgbClr val="FFD5AB"/>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chemeClr val="bg2">
                    <a:lumMod val="25000"/>
                  </a:schemeClr>
                </a:solidFill>
                <a:latin typeface="Arial Black" panose="020B0A04020102020204" pitchFamily="34" charset="0"/>
              </a:rPr>
              <a:t>Quinta</a:t>
            </a:r>
            <a:endParaRPr lang="pt-BR" dirty="0">
              <a:solidFill>
                <a:schemeClr val="bg2">
                  <a:lumMod val="25000"/>
                </a:schemeClr>
              </a:solidFill>
            </a:endParaRPr>
          </a:p>
        </p:txBody>
      </p:sp>
      <p:sp>
        <p:nvSpPr>
          <p:cNvPr id="14" name="Pentágono 13"/>
          <p:cNvSpPr/>
          <p:nvPr/>
        </p:nvSpPr>
        <p:spPr>
          <a:xfrm>
            <a:off x="1688022" y="69121"/>
            <a:ext cx="5597118" cy="566825"/>
          </a:xfrm>
          <a:prstGeom prst="homePlate">
            <a:avLst>
              <a:gd name="adj" fmla="val 22345"/>
            </a:avLst>
          </a:prstGeom>
          <a:gradFill>
            <a:gsLst>
              <a:gs pos="0">
                <a:srgbClr val="FFD5AB"/>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solidFill>
                  <a:schemeClr val="tx1"/>
                </a:solidFill>
                <a:latin typeface="Arial Black" panose="020B0A04020102020204" pitchFamily="34" charset="0"/>
              </a:rPr>
              <a:t>Vencendo a idolatria</a:t>
            </a:r>
            <a:endParaRPr lang="pt-BR" sz="2000" dirty="0">
              <a:solidFill>
                <a:schemeClr val="tx1"/>
              </a:solidFill>
            </a:endParaRPr>
          </a:p>
        </p:txBody>
      </p:sp>
      <p:sp>
        <p:nvSpPr>
          <p:cNvPr id="15" name="CaixaDeTexto 15">
            <a:extLst>
              <a:ext uri="{FF2B5EF4-FFF2-40B4-BE49-F238E27FC236}">
                <a16:creationId xmlns:a16="http://schemas.microsoft.com/office/drawing/2014/main" id="{863BB09B-C8C1-4354-BC51-D930C951E507}"/>
              </a:ext>
            </a:extLst>
          </p:cNvPr>
          <p:cNvSpPr txBox="1">
            <a:spLocks noChangeArrowheads="1"/>
          </p:cNvSpPr>
          <p:nvPr/>
        </p:nvSpPr>
        <p:spPr bwMode="auto">
          <a:xfrm>
            <a:off x="33429" y="1208029"/>
            <a:ext cx="8148873" cy="3554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None/>
            </a:pPr>
            <a:r>
              <a:rPr lang="pt-BR" altLang="pt-BR" sz="1500" dirty="0">
                <a:solidFill>
                  <a:srgbClr val="C00000"/>
                </a:solidFill>
                <a:latin typeface="Arial Black" panose="020B0A04020102020204" pitchFamily="34" charset="0"/>
                <a:cs typeface="Arial" panose="020B0604020202020204" pitchFamily="34" charset="0"/>
              </a:rPr>
              <a:t>5. Leia Marcos 10:17-22; 12:28-31. O que esses dois textos têm em comum e como se aplicam à situação de 1 Coríntios 10?</a:t>
            </a: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r>
              <a:rPr lang="pt-BR" altLang="pt-BR" sz="1500" dirty="0">
                <a:solidFill>
                  <a:srgbClr val="000099"/>
                </a:solidFill>
                <a:latin typeface="Arial Black" panose="020B0A04020102020204" pitchFamily="34" charset="0"/>
                <a:cs typeface="Arial" panose="020B0604020202020204" pitchFamily="34" charset="0"/>
              </a:rPr>
              <a:t>Como você pode aprender a amar melhor o seu próximo como a si mesmo?</a:t>
            </a:r>
          </a:p>
        </p:txBody>
      </p:sp>
      <p:sp>
        <p:nvSpPr>
          <p:cNvPr id="22" name="Texto Explicativo: Seta para Baixo 21">
            <a:extLst>
              <a:ext uri="{FF2B5EF4-FFF2-40B4-BE49-F238E27FC236}">
                <a16:creationId xmlns:a16="http://schemas.microsoft.com/office/drawing/2014/main" id="{64174D21-4722-4ED0-8E26-BF7FE60A20B4}"/>
              </a:ext>
            </a:extLst>
          </p:cNvPr>
          <p:cNvSpPr/>
          <p:nvPr/>
        </p:nvSpPr>
        <p:spPr>
          <a:xfrm>
            <a:off x="73026" y="717939"/>
            <a:ext cx="7075032" cy="532868"/>
          </a:xfrm>
          <a:prstGeom prst="downArrowCallout">
            <a:avLst>
              <a:gd name="adj1" fmla="val 11453"/>
              <a:gd name="adj2" fmla="val 25000"/>
              <a:gd name="adj3" fmla="val 25000"/>
              <a:gd name="adj4" fmla="val 64977"/>
            </a:avLst>
          </a:prstGeom>
          <a:gradFill flip="none" rotWithShape="1">
            <a:gsLst>
              <a:gs pos="0">
                <a:schemeClr val="accent2">
                  <a:lumMod val="75000"/>
                </a:schemeClr>
              </a:gs>
              <a:gs pos="50000">
                <a:schemeClr val="bg2"/>
              </a:gs>
              <a:gs pos="100000">
                <a:schemeClr val="accent2">
                  <a:lumMod val="40000"/>
                  <a:lumOff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ltLang="pt-BR" dirty="0">
                <a:solidFill>
                  <a:schemeClr val="bg2">
                    <a:lumMod val="25000"/>
                  </a:schemeClr>
                </a:solidFill>
                <a:latin typeface="Arial Black" panose="020B0A04020102020204" pitchFamily="34" charset="0"/>
                <a:cs typeface="Arial" panose="020B0604020202020204" pitchFamily="34" charset="0"/>
              </a:rPr>
              <a:t>PERGUNTAS:</a:t>
            </a:r>
          </a:p>
        </p:txBody>
      </p:sp>
      <p:pic>
        <p:nvPicPr>
          <p:cNvPr id="9" name="Imagem 8">
            <a:extLst>
              <a:ext uri="{FF2B5EF4-FFF2-40B4-BE49-F238E27FC236}">
                <a16:creationId xmlns:a16="http://schemas.microsoft.com/office/drawing/2014/main" id="{7F13A979-2379-F09A-B01C-EA8E2B46BF61}"/>
              </a:ext>
            </a:extLst>
          </p:cNvPr>
          <p:cNvPicPr>
            <a:picLocks noChangeAspect="1"/>
          </p:cNvPicPr>
          <p:nvPr/>
        </p:nvPicPr>
        <p:blipFill>
          <a:blip r:embed="rId3"/>
          <a:stretch>
            <a:fillRect/>
          </a:stretch>
        </p:blipFill>
        <p:spPr>
          <a:xfrm>
            <a:off x="8203393" y="3325504"/>
            <a:ext cx="922143" cy="152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tângulo 4">
            <a:extLst>
              <a:ext uri="{FF2B5EF4-FFF2-40B4-BE49-F238E27FC236}">
                <a16:creationId xmlns:a16="http://schemas.microsoft.com/office/drawing/2014/main" id="{E98D09A8-4B8C-F17C-2381-581BA1DD97DE}"/>
              </a:ext>
            </a:extLst>
          </p:cNvPr>
          <p:cNvSpPr/>
          <p:nvPr/>
        </p:nvSpPr>
        <p:spPr>
          <a:xfrm>
            <a:off x="7725133" y="743021"/>
            <a:ext cx="1364476" cy="369332"/>
          </a:xfrm>
          <a:prstGeom prst="rect">
            <a:avLst/>
          </a:prstGeom>
        </p:spPr>
        <p:txBody>
          <a:bodyPr wrap="none">
            <a:spAutoFit/>
          </a:bodyPr>
          <a:lstStyle/>
          <a:p>
            <a:r>
              <a:rPr lang="pt-BR" dirty="0">
                <a:solidFill>
                  <a:srgbClr val="452643"/>
                </a:solidFill>
                <a:latin typeface="Arial Black" panose="020B0A04020102020204" pitchFamily="34" charset="0"/>
              </a:rPr>
              <a:t>LIÇÃO 05</a:t>
            </a:r>
            <a:endParaRPr lang="pt-BR" dirty="0">
              <a:solidFill>
                <a:srgbClr val="452643"/>
              </a:solidFill>
            </a:endParaRPr>
          </a:p>
        </p:txBody>
      </p:sp>
      <p:sp>
        <p:nvSpPr>
          <p:cNvPr id="6" name="Retângulo 5">
            <a:extLst>
              <a:ext uri="{FF2B5EF4-FFF2-40B4-BE49-F238E27FC236}">
                <a16:creationId xmlns:a16="http://schemas.microsoft.com/office/drawing/2014/main" id="{7C9F0F26-58D6-96CC-C265-0180EE383F87}"/>
              </a:ext>
            </a:extLst>
          </p:cNvPr>
          <p:cNvSpPr>
            <a:spLocks noChangeArrowheads="1"/>
          </p:cNvSpPr>
          <p:nvPr/>
        </p:nvSpPr>
        <p:spPr bwMode="auto">
          <a:xfrm>
            <a:off x="19946" y="4845704"/>
            <a:ext cx="8639958"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pt-BR" altLang="pt-BR" sz="1200" dirty="0">
                <a:solidFill>
                  <a:schemeClr val="accent6">
                    <a:lumMod val="50000"/>
                  </a:schemeClr>
                </a:solidFill>
                <a:latin typeface="Arial Black" panose="020B0A04020102020204" pitchFamily="34" charset="0"/>
                <a:cs typeface="Arial" panose="020B0604020202020204" pitchFamily="34" charset="0"/>
              </a:rPr>
              <a:t>LEITURAS DA SEMANA: </a:t>
            </a:r>
            <a:r>
              <a:rPr lang="pl-PL" altLang="pt-BR" sz="1200" dirty="0">
                <a:latin typeface="Arial Black" panose="020B0A04020102020204" pitchFamily="34" charset="0"/>
                <a:cs typeface="Arial" panose="020B0604020202020204" pitchFamily="34" charset="0"/>
              </a:rPr>
              <a:t>1Co 8:1-13; 9:1-6; 10:5-22; At 15:20; Dt 6:4, 5; Mc 12:28-31</a:t>
            </a:r>
            <a:endParaRPr lang="pt-BR" altLang="pt-BR" sz="1200" dirty="0">
              <a:solidFill>
                <a:schemeClr val="accent6">
                  <a:lumMod val="50000"/>
                </a:schemeClr>
              </a:solidFill>
              <a:latin typeface="Arial Black" panose="020B0A04020102020204" pitchFamily="34" charset="0"/>
              <a:cs typeface="Arial" panose="020B0604020202020204" pitchFamily="34" charset="0"/>
            </a:endParaRPr>
          </a:p>
        </p:txBody>
      </p:sp>
      <p:pic>
        <p:nvPicPr>
          <p:cNvPr id="7" name="Imagem 6">
            <a:extLst>
              <a:ext uri="{FF2B5EF4-FFF2-40B4-BE49-F238E27FC236}">
                <a16:creationId xmlns:a16="http://schemas.microsoft.com/office/drawing/2014/main" id="{ABF3D7A2-AB76-F276-E675-1289A5C2BF26}"/>
              </a:ext>
            </a:extLst>
          </p:cNvPr>
          <p:cNvPicPr>
            <a:picLocks noChangeAspect="1"/>
          </p:cNvPicPr>
          <p:nvPr/>
        </p:nvPicPr>
        <p:blipFill>
          <a:blip r:embed="rId4">
            <a:duotone>
              <a:schemeClr val="accent2">
                <a:shade val="45000"/>
                <a:satMod val="135000"/>
              </a:schemeClr>
              <a:prstClr val="white"/>
            </a:duotone>
            <a:alphaModFix amt="85000"/>
            <a:extLst>
              <a:ext uri="{BEBA8EAE-BF5A-486C-A8C5-ECC9F3942E4B}">
                <a14:imgProps xmlns:a14="http://schemas.microsoft.com/office/drawing/2010/main">
                  <a14:imgLayer r:embed="rId5">
                    <a14:imgEffect>
                      <a14:brightnessContrast bright="40000" contrast="40000"/>
                    </a14:imgEffect>
                  </a14:imgLayer>
                </a14:imgProps>
              </a:ext>
            </a:extLst>
          </a:blip>
          <a:stretch>
            <a:fillRect/>
          </a:stretch>
        </p:blipFill>
        <p:spPr>
          <a:xfrm>
            <a:off x="7379943" y="30322"/>
            <a:ext cx="1798674" cy="696508"/>
          </a:xfrm>
          <a:prstGeom prst="rect">
            <a:avLst/>
          </a:prstGeom>
          <a:ln>
            <a:noFill/>
          </a:ln>
          <a:effectLst>
            <a:softEdge rad="112500"/>
          </a:effectLst>
        </p:spPr>
      </p:pic>
    </p:spTree>
    <p:extLst>
      <p:ext uri="{BB962C8B-B14F-4D97-AF65-F5344CB8AC3E}">
        <p14:creationId xmlns:p14="http://schemas.microsoft.com/office/powerpoint/2010/main" val="19592498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57FF57"/>
            </a:gs>
            <a:gs pos="50000">
              <a:schemeClr val="bg1"/>
            </a:gs>
            <a:gs pos="100000">
              <a:schemeClr val="bg1"/>
            </a:gs>
          </a:gsLst>
          <a:lin ang="2700000" scaled="1"/>
        </a:gradFill>
        <a:effectLst/>
      </p:bgPr>
    </p:bg>
    <p:spTree>
      <p:nvGrpSpPr>
        <p:cNvPr id="1" name=""/>
        <p:cNvGrpSpPr/>
        <p:nvPr/>
      </p:nvGrpSpPr>
      <p:grpSpPr>
        <a:xfrm>
          <a:off x="0" y="0"/>
          <a:ext cx="0" cy="0"/>
          <a:chOff x="0" y="0"/>
          <a:chExt cx="0" cy="0"/>
        </a:xfrm>
      </p:grpSpPr>
      <p:sp>
        <p:nvSpPr>
          <p:cNvPr id="10" name="Arredondar Retângulo em um Canto Diagonal 9"/>
          <p:cNvSpPr/>
          <p:nvPr/>
        </p:nvSpPr>
        <p:spPr>
          <a:xfrm>
            <a:off x="64294" y="108239"/>
            <a:ext cx="1489166" cy="444137"/>
          </a:xfrm>
          <a:prstGeom prst="round2DiagRect">
            <a:avLst>
              <a:gd name="adj1" fmla="val 16667"/>
              <a:gd name="adj2" fmla="val 33333"/>
            </a:avLst>
          </a:prstGeom>
          <a:gradFill>
            <a:gsLst>
              <a:gs pos="0">
                <a:srgbClr val="FFD5AB"/>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rgbClr val="C00000"/>
                </a:solidFill>
                <a:latin typeface="Arial Black" panose="020B0A04020102020204" pitchFamily="34" charset="0"/>
              </a:rPr>
              <a:t>Quinta</a:t>
            </a:r>
            <a:endParaRPr lang="pt-BR" dirty="0">
              <a:solidFill>
                <a:srgbClr val="C00000"/>
              </a:solidFill>
            </a:endParaRPr>
          </a:p>
        </p:txBody>
      </p:sp>
      <p:sp>
        <p:nvSpPr>
          <p:cNvPr id="14" name="Pentágono 13"/>
          <p:cNvSpPr/>
          <p:nvPr/>
        </p:nvSpPr>
        <p:spPr>
          <a:xfrm>
            <a:off x="1688022" y="69121"/>
            <a:ext cx="5597118" cy="566825"/>
          </a:xfrm>
          <a:prstGeom prst="homePlate">
            <a:avLst>
              <a:gd name="adj" fmla="val 22345"/>
            </a:avLst>
          </a:prstGeom>
          <a:gradFill>
            <a:gsLst>
              <a:gs pos="0">
                <a:srgbClr val="FFD5AB"/>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solidFill>
                  <a:schemeClr val="tx1"/>
                </a:solidFill>
                <a:latin typeface="Arial Black" panose="020B0A04020102020204" pitchFamily="34" charset="0"/>
              </a:rPr>
              <a:t>Vencendo a idolatria</a:t>
            </a:r>
            <a:endParaRPr lang="pt-BR" sz="2000" dirty="0">
              <a:solidFill>
                <a:schemeClr val="tx1"/>
              </a:solidFill>
            </a:endParaRPr>
          </a:p>
        </p:txBody>
      </p:sp>
      <p:sp>
        <p:nvSpPr>
          <p:cNvPr id="12" name="CaixaDeTexto 10">
            <a:extLst>
              <a:ext uri="{FF2B5EF4-FFF2-40B4-BE49-F238E27FC236}">
                <a16:creationId xmlns:a16="http://schemas.microsoft.com/office/drawing/2014/main" id="{1EC42BAA-B890-43DD-B4F0-9AB5685AF2FE}"/>
              </a:ext>
            </a:extLst>
          </p:cNvPr>
          <p:cNvSpPr txBox="1">
            <a:spLocks noChangeArrowheads="1"/>
          </p:cNvSpPr>
          <p:nvPr/>
        </p:nvSpPr>
        <p:spPr bwMode="auto">
          <a:xfrm>
            <a:off x="24368" y="1217872"/>
            <a:ext cx="8197349"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None/>
            </a:pPr>
            <a:r>
              <a:rPr lang="pt-BR" altLang="pt-BR" sz="1600" dirty="0">
                <a:latin typeface="Arial Black" panose="020B0A04020102020204" pitchFamily="34" charset="0"/>
                <a:cs typeface="Arial" panose="020B0604020202020204" pitchFamily="34" charset="0"/>
              </a:rPr>
              <a:t>Em 1 Coríntios 10, Paulo faz exatamente o que Jesus fez em Marcos</a:t>
            </a:r>
          </a:p>
          <a:p>
            <a:pPr algn="just">
              <a:lnSpc>
                <a:spcPct val="100000"/>
              </a:lnSpc>
              <a:spcBef>
                <a:spcPct val="0"/>
              </a:spcBef>
              <a:buNone/>
            </a:pPr>
            <a:r>
              <a:rPr lang="pt-BR" altLang="pt-BR" sz="1600" dirty="0">
                <a:latin typeface="Arial Black" panose="020B0A04020102020204" pitchFamily="34" charset="0"/>
                <a:cs typeface="Arial" panose="020B0604020202020204" pitchFamily="34" charset="0"/>
              </a:rPr>
              <a:t>12:28 a 31: une os dois grandes mandamentos da lei - amar a Deus acima de todas as coisas e amar o próximo. Na história do jovem rico (Mc 10:17-22), Jesus reúne essas duas dimensões do amor, fazendo alusão a Deuteronômio 6:4 (veja Mc 10:18) e à segunda tábua do Decálogo (veja Mc 10:19). O problema daquele jovem era amar mais os bens do que a Deus e ao próximo (Mc 10:21, 22): ele valorizava o tesouro da Terra acima dos tesouros do Céu e o dinheiro acima dos pobres. Era um idólatra. As palavras de 1 Coríntios 10:31 a 11:1 funcionam como conclusão dos capítulos 8 a 10. Paulo deixa claro que não buscava o próprio interesse, "mas o de muitos, para que sejam salvos" (1C0 10:33). Era assim que ele imitava a Cristo (1C0 11:1).</a:t>
            </a:r>
          </a:p>
        </p:txBody>
      </p:sp>
      <p:sp>
        <p:nvSpPr>
          <p:cNvPr id="13" name="Texto Explicativo: Seta para Baixo 12">
            <a:extLst>
              <a:ext uri="{FF2B5EF4-FFF2-40B4-BE49-F238E27FC236}">
                <a16:creationId xmlns:a16="http://schemas.microsoft.com/office/drawing/2014/main" id="{5A2D000F-51B5-40E7-85F2-B3B1E407E184}"/>
              </a:ext>
            </a:extLst>
          </p:cNvPr>
          <p:cNvSpPr/>
          <p:nvPr/>
        </p:nvSpPr>
        <p:spPr>
          <a:xfrm>
            <a:off x="73026" y="717939"/>
            <a:ext cx="7075032" cy="532868"/>
          </a:xfrm>
          <a:prstGeom prst="downArrowCallout">
            <a:avLst>
              <a:gd name="adj1" fmla="val 11453"/>
              <a:gd name="adj2" fmla="val 25000"/>
              <a:gd name="adj3" fmla="val 25000"/>
              <a:gd name="adj4" fmla="val 6497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ltLang="pt-BR" dirty="0">
                <a:solidFill>
                  <a:schemeClr val="bg2">
                    <a:lumMod val="25000"/>
                  </a:schemeClr>
                </a:solidFill>
                <a:latin typeface="Arial Black" panose="020B0A04020102020204" pitchFamily="34" charset="0"/>
                <a:cs typeface="Arial" panose="020B0604020202020204" pitchFamily="34" charset="0"/>
              </a:rPr>
              <a:t>COMENTÁRIOS:</a:t>
            </a:r>
          </a:p>
        </p:txBody>
      </p:sp>
      <p:pic>
        <p:nvPicPr>
          <p:cNvPr id="9" name="Imagem 8">
            <a:extLst>
              <a:ext uri="{FF2B5EF4-FFF2-40B4-BE49-F238E27FC236}">
                <a16:creationId xmlns:a16="http://schemas.microsoft.com/office/drawing/2014/main" id="{AD361222-E696-A6F5-B770-3AB14853ABD1}"/>
              </a:ext>
            </a:extLst>
          </p:cNvPr>
          <p:cNvPicPr>
            <a:picLocks noChangeAspect="1"/>
          </p:cNvPicPr>
          <p:nvPr/>
        </p:nvPicPr>
        <p:blipFill>
          <a:blip r:embed="rId2"/>
          <a:stretch>
            <a:fillRect/>
          </a:stretch>
        </p:blipFill>
        <p:spPr>
          <a:xfrm>
            <a:off x="8203393" y="3325504"/>
            <a:ext cx="922143" cy="152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tângulo 4">
            <a:extLst>
              <a:ext uri="{FF2B5EF4-FFF2-40B4-BE49-F238E27FC236}">
                <a16:creationId xmlns:a16="http://schemas.microsoft.com/office/drawing/2014/main" id="{1DEB8BD5-E480-0F7D-8F2E-065CB4F6A41D}"/>
              </a:ext>
            </a:extLst>
          </p:cNvPr>
          <p:cNvSpPr/>
          <p:nvPr/>
        </p:nvSpPr>
        <p:spPr>
          <a:xfrm>
            <a:off x="7725133" y="743021"/>
            <a:ext cx="1364476" cy="369332"/>
          </a:xfrm>
          <a:prstGeom prst="rect">
            <a:avLst/>
          </a:prstGeom>
        </p:spPr>
        <p:txBody>
          <a:bodyPr wrap="none">
            <a:spAutoFit/>
          </a:bodyPr>
          <a:lstStyle/>
          <a:p>
            <a:r>
              <a:rPr lang="pt-BR" dirty="0">
                <a:solidFill>
                  <a:srgbClr val="452643"/>
                </a:solidFill>
                <a:latin typeface="Arial Black" panose="020B0A04020102020204" pitchFamily="34" charset="0"/>
              </a:rPr>
              <a:t>LIÇÃO 05</a:t>
            </a:r>
            <a:endParaRPr lang="pt-BR" dirty="0">
              <a:solidFill>
                <a:srgbClr val="452643"/>
              </a:solidFill>
            </a:endParaRPr>
          </a:p>
        </p:txBody>
      </p:sp>
      <p:sp>
        <p:nvSpPr>
          <p:cNvPr id="6" name="Retângulo 5">
            <a:extLst>
              <a:ext uri="{FF2B5EF4-FFF2-40B4-BE49-F238E27FC236}">
                <a16:creationId xmlns:a16="http://schemas.microsoft.com/office/drawing/2014/main" id="{33E965E8-0603-EBD6-D15A-531384571E49}"/>
              </a:ext>
            </a:extLst>
          </p:cNvPr>
          <p:cNvSpPr>
            <a:spLocks noChangeArrowheads="1"/>
          </p:cNvSpPr>
          <p:nvPr/>
        </p:nvSpPr>
        <p:spPr bwMode="auto">
          <a:xfrm>
            <a:off x="19946" y="4845704"/>
            <a:ext cx="8639958"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pt-BR" altLang="pt-BR" sz="1200" dirty="0">
                <a:solidFill>
                  <a:schemeClr val="accent6">
                    <a:lumMod val="50000"/>
                  </a:schemeClr>
                </a:solidFill>
                <a:latin typeface="Arial Black" panose="020B0A04020102020204" pitchFamily="34" charset="0"/>
                <a:cs typeface="Arial" panose="020B0604020202020204" pitchFamily="34" charset="0"/>
              </a:rPr>
              <a:t>LEITURAS DA SEMANA: </a:t>
            </a:r>
            <a:r>
              <a:rPr lang="pl-PL" altLang="pt-BR" sz="1200" dirty="0">
                <a:latin typeface="Arial Black" panose="020B0A04020102020204" pitchFamily="34" charset="0"/>
                <a:cs typeface="Arial" panose="020B0604020202020204" pitchFamily="34" charset="0"/>
              </a:rPr>
              <a:t>1Co 8:1-13; 9:1-6; 10:5-22; At 15:20; Dt 6:4, 5; Mc 12:28-31</a:t>
            </a:r>
            <a:endParaRPr lang="pt-BR" altLang="pt-BR" sz="1200" dirty="0">
              <a:solidFill>
                <a:schemeClr val="accent6">
                  <a:lumMod val="50000"/>
                </a:schemeClr>
              </a:solidFill>
              <a:latin typeface="Arial Black" panose="020B0A04020102020204" pitchFamily="34" charset="0"/>
              <a:cs typeface="Arial" panose="020B0604020202020204" pitchFamily="34" charset="0"/>
            </a:endParaRPr>
          </a:p>
        </p:txBody>
      </p:sp>
      <p:pic>
        <p:nvPicPr>
          <p:cNvPr id="7" name="Imagem 6">
            <a:extLst>
              <a:ext uri="{FF2B5EF4-FFF2-40B4-BE49-F238E27FC236}">
                <a16:creationId xmlns:a16="http://schemas.microsoft.com/office/drawing/2014/main" id="{B9444C3E-E48D-2E43-EE74-3FA17700C063}"/>
              </a:ext>
            </a:extLst>
          </p:cNvPr>
          <p:cNvPicPr>
            <a:picLocks noChangeAspect="1"/>
          </p:cNvPicPr>
          <p:nvPr/>
        </p:nvPicPr>
        <p:blipFill>
          <a:blip r:embed="rId3">
            <a:duotone>
              <a:schemeClr val="accent2">
                <a:shade val="45000"/>
                <a:satMod val="135000"/>
              </a:schemeClr>
              <a:prstClr val="white"/>
            </a:duotone>
            <a:alphaModFix amt="85000"/>
            <a:extLst>
              <a:ext uri="{BEBA8EAE-BF5A-486C-A8C5-ECC9F3942E4B}">
                <a14:imgProps xmlns:a14="http://schemas.microsoft.com/office/drawing/2010/main">
                  <a14:imgLayer r:embed="rId4">
                    <a14:imgEffect>
                      <a14:brightnessContrast bright="40000" contrast="40000"/>
                    </a14:imgEffect>
                  </a14:imgLayer>
                </a14:imgProps>
              </a:ext>
            </a:extLst>
          </a:blip>
          <a:stretch>
            <a:fillRect/>
          </a:stretch>
        </p:blipFill>
        <p:spPr>
          <a:xfrm>
            <a:off x="7379943" y="30322"/>
            <a:ext cx="1798674" cy="696508"/>
          </a:xfrm>
          <a:prstGeom prst="rect">
            <a:avLst/>
          </a:prstGeom>
          <a:ln>
            <a:noFill/>
          </a:ln>
          <a:effectLst>
            <a:softEdge rad="112500"/>
          </a:effectLst>
        </p:spPr>
      </p:pic>
    </p:spTree>
    <p:extLst>
      <p:ext uri="{BB962C8B-B14F-4D97-AF65-F5344CB8AC3E}">
        <p14:creationId xmlns:p14="http://schemas.microsoft.com/office/powerpoint/2010/main" val="37572656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bg2">
                <a:lumMod val="90000"/>
              </a:schemeClr>
            </a:gs>
            <a:gs pos="50000">
              <a:schemeClr val="bg1"/>
            </a:gs>
            <a:gs pos="100000">
              <a:schemeClr val="bg1"/>
            </a:gs>
          </a:gsLst>
          <a:lin ang="2700000" scaled="1"/>
        </a:gradFill>
        <a:effectLst/>
      </p:bgPr>
    </p:bg>
    <p:spTree>
      <p:nvGrpSpPr>
        <p:cNvPr id="1" name=""/>
        <p:cNvGrpSpPr/>
        <p:nvPr/>
      </p:nvGrpSpPr>
      <p:grpSpPr>
        <a:xfrm>
          <a:off x="0" y="0"/>
          <a:ext cx="0" cy="0"/>
          <a:chOff x="0" y="0"/>
          <a:chExt cx="0" cy="0"/>
        </a:xfrm>
      </p:grpSpPr>
      <p:sp>
        <p:nvSpPr>
          <p:cNvPr id="10" name="Arredondar Retângulo em um Canto Diagonal 9"/>
          <p:cNvSpPr/>
          <p:nvPr/>
        </p:nvSpPr>
        <p:spPr>
          <a:xfrm>
            <a:off x="64294" y="108239"/>
            <a:ext cx="1489166" cy="444137"/>
          </a:xfrm>
          <a:prstGeom prst="round2DiagRect">
            <a:avLst>
              <a:gd name="adj1" fmla="val 16667"/>
              <a:gd name="adj2" fmla="val 33333"/>
            </a:avLst>
          </a:prstGeom>
          <a:gradFill>
            <a:gsLst>
              <a:gs pos="0">
                <a:srgbClr val="B0B0B0"/>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chemeClr val="bg2">
                    <a:lumMod val="25000"/>
                  </a:schemeClr>
                </a:solidFill>
                <a:latin typeface="Arial Black" panose="020B0A04020102020204" pitchFamily="34" charset="0"/>
              </a:rPr>
              <a:t>Sexta</a:t>
            </a:r>
            <a:endParaRPr lang="pt-BR" dirty="0">
              <a:solidFill>
                <a:schemeClr val="bg2">
                  <a:lumMod val="25000"/>
                </a:schemeClr>
              </a:solidFill>
            </a:endParaRPr>
          </a:p>
        </p:txBody>
      </p:sp>
      <p:sp>
        <p:nvSpPr>
          <p:cNvPr id="14" name="Pentágono 13"/>
          <p:cNvSpPr/>
          <p:nvPr/>
        </p:nvSpPr>
        <p:spPr>
          <a:xfrm>
            <a:off x="1688022" y="69121"/>
            <a:ext cx="5597118" cy="566825"/>
          </a:xfrm>
          <a:prstGeom prst="homePlate">
            <a:avLst>
              <a:gd name="adj" fmla="val 22345"/>
            </a:avLst>
          </a:prstGeom>
          <a:gradFill>
            <a:gsLst>
              <a:gs pos="0">
                <a:srgbClr val="B0B0B0"/>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solidFill>
                  <a:schemeClr val="tx1"/>
                </a:solidFill>
                <a:latin typeface="Arial Black" panose="020B0A04020102020204" pitchFamily="34" charset="0"/>
              </a:rPr>
              <a:t>Estudo adicional</a:t>
            </a:r>
          </a:p>
        </p:txBody>
      </p:sp>
      <p:sp>
        <p:nvSpPr>
          <p:cNvPr id="16" name="CaixaDeTexto 10">
            <a:extLst>
              <a:ext uri="{FF2B5EF4-FFF2-40B4-BE49-F238E27FC236}">
                <a16:creationId xmlns:a16="http://schemas.microsoft.com/office/drawing/2014/main" id="{CFC8B9D9-C6ED-4706-A104-65D118A5B7F9}"/>
              </a:ext>
            </a:extLst>
          </p:cNvPr>
          <p:cNvSpPr txBox="1">
            <a:spLocks noChangeArrowheads="1"/>
          </p:cNvSpPr>
          <p:nvPr/>
        </p:nvSpPr>
        <p:spPr bwMode="auto">
          <a:xfrm>
            <a:off x="24368" y="1211646"/>
            <a:ext cx="8253604"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None/>
            </a:pPr>
            <a:r>
              <a:rPr lang="pt-BR" altLang="pt-BR" sz="1600" dirty="0">
                <a:latin typeface="Arial Black" panose="020B0A04020102020204" pitchFamily="34" charset="0"/>
                <a:cs typeface="Arial" panose="020B0604020202020204" pitchFamily="34" charset="0"/>
              </a:rPr>
              <a:t>"As palavras de advertência do apóstolo à igreja de Corinto são aplicáveis a todos os tempos e especialmente adequadas para nossos dias. Ele entendia por idolatria não apenas a adoração de ídolos, mas também o egocentrismo, o amor às comodidades e a condescendência com o apetite e as paixões carnais“ (Ellen G. White, Atos dos Apóstolos [CPB, 2021], p. 201, 202). "Se perceberem que, ao fazer certas coisas que lhes parecem perfeitamente corretas, vão atrapalhar o avanço da obra de Deus, evitem praticar tais coisas. Nada façam que possa vir a fechar as mentes à recepção da verdade. [...] Todas as coisas podem ser lícitas, mas nem todas convêm” (Ellen G. White, Testemunhos Para a Igreja [CPB, 2021], v. 9, p. 167).</a:t>
            </a:r>
          </a:p>
        </p:txBody>
      </p:sp>
      <p:sp>
        <p:nvSpPr>
          <p:cNvPr id="17" name="Texto Explicativo: Seta para Baixo 16">
            <a:extLst>
              <a:ext uri="{FF2B5EF4-FFF2-40B4-BE49-F238E27FC236}">
                <a16:creationId xmlns:a16="http://schemas.microsoft.com/office/drawing/2014/main" id="{D14EECB8-05F1-4A74-9BB3-16EDDC2598FA}"/>
              </a:ext>
            </a:extLst>
          </p:cNvPr>
          <p:cNvSpPr/>
          <p:nvPr/>
        </p:nvSpPr>
        <p:spPr>
          <a:xfrm>
            <a:off x="73026" y="717939"/>
            <a:ext cx="7075032" cy="532868"/>
          </a:xfrm>
          <a:prstGeom prst="downArrowCallout">
            <a:avLst>
              <a:gd name="adj1" fmla="val 11453"/>
              <a:gd name="adj2" fmla="val 25000"/>
              <a:gd name="adj3" fmla="val 25000"/>
              <a:gd name="adj4" fmla="val 6497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ltLang="pt-BR" dirty="0">
                <a:solidFill>
                  <a:schemeClr val="bg2">
                    <a:lumMod val="25000"/>
                  </a:schemeClr>
                </a:solidFill>
                <a:latin typeface="Arial Black" panose="020B0A04020102020204" pitchFamily="34" charset="0"/>
                <a:cs typeface="Arial" panose="020B0604020202020204" pitchFamily="34" charset="0"/>
              </a:rPr>
              <a:t>COMENTÁRIOS</a:t>
            </a:r>
            <a:r>
              <a:rPr lang="pt-BR" altLang="pt-BR" dirty="0">
                <a:solidFill>
                  <a:srgbClr val="800080"/>
                </a:solidFill>
                <a:latin typeface="Arial Black" panose="020B0A04020102020204" pitchFamily="34" charset="0"/>
                <a:cs typeface="Arial" panose="020B0604020202020204" pitchFamily="34" charset="0"/>
              </a:rPr>
              <a:t>:</a:t>
            </a:r>
          </a:p>
        </p:txBody>
      </p:sp>
      <p:pic>
        <p:nvPicPr>
          <p:cNvPr id="9" name="Imagem 8">
            <a:extLst>
              <a:ext uri="{FF2B5EF4-FFF2-40B4-BE49-F238E27FC236}">
                <a16:creationId xmlns:a16="http://schemas.microsoft.com/office/drawing/2014/main" id="{0839AB79-9429-EE64-4CAC-6FA68587F84C}"/>
              </a:ext>
            </a:extLst>
          </p:cNvPr>
          <p:cNvPicPr>
            <a:picLocks noChangeAspect="1"/>
          </p:cNvPicPr>
          <p:nvPr/>
        </p:nvPicPr>
        <p:blipFill>
          <a:blip r:embed="rId2"/>
          <a:stretch>
            <a:fillRect/>
          </a:stretch>
        </p:blipFill>
        <p:spPr>
          <a:xfrm>
            <a:off x="8203393" y="3325504"/>
            <a:ext cx="922143" cy="152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tângulo 4">
            <a:extLst>
              <a:ext uri="{FF2B5EF4-FFF2-40B4-BE49-F238E27FC236}">
                <a16:creationId xmlns:a16="http://schemas.microsoft.com/office/drawing/2014/main" id="{90A42F6E-A5C3-777C-610E-3A9562AEB880}"/>
              </a:ext>
            </a:extLst>
          </p:cNvPr>
          <p:cNvSpPr/>
          <p:nvPr/>
        </p:nvSpPr>
        <p:spPr>
          <a:xfrm>
            <a:off x="7725133" y="743021"/>
            <a:ext cx="1364476" cy="369332"/>
          </a:xfrm>
          <a:prstGeom prst="rect">
            <a:avLst/>
          </a:prstGeom>
        </p:spPr>
        <p:txBody>
          <a:bodyPr wrap="none">
            <a:spAutoFit/>
          </a:bodyPr>
          <a:lstStyle/>
          <a:p>
            <a:r>
              <a:rPr lang="pt-BR" dirty="0">
                <a:solidFill>
                  <a:srgbClr val="452643"/>
                </a:solidFill>
                <a:latin typeface="Arial Black" panose="020B0A04020102020204" pitchFamily="34" charset="0"/>
              </a:rPr>
              <a:t>LIÇÃO 05</a:t>
            </a:r>
            <a:endParaRPr lang="pt-BR" dirty="0">
              <a:solidFill>
                <a:srgbClr val="452643"/>
              </a:solidFill>
            </a:endParaRPr>
          </a:p>
        </p:txBody>
      </p:sp>
      <p:sp>
        <p:nvSpPr>
          <p:cNvPr id="6" name="Retângulo 5">
            <a:extLst>
              <a:ext uri="{FF2B5EF4-FFF2-40B4-BE49-F238E27FC236}">
                <a16:creationId xmlns:a16="http://schemas.microsoft.com/office/drawing/2014/main" id="{047FA7DA-B603-A291-582F-F02A9B130123}"/>
              </a:ext>
            </a:extLst>
          </p:cNvPr>
          <p:cNvSpPr>
            <a:spLocks noChangeArrowheads="1"/>
          </p:cNvSpPr>
          <p:nvPr/>
        </p:nvSpPr>
        <p:spPr bwMode="auto">
          <a:xfrm>
            <a:off x="19946" y="4845704"/>
            <a:ext cx="8639958"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pt-BR" altLang="pt-BR" sz="1200" dirty="0">
                <a:solidFill>
                  <a:schemeClr val="accent6">
                    <a:lumMod val="50000"/>
                  </a:schemeClr>
                </a:solidFill>
                <a:latin typeface="Arial Black" panose="020B0A04020102020204" pitchFamily="34" charset="0"/>
                <a:cs typeface="Arial" panose="020B0604020202020204" pitchFamily="34" charset="0"/>
              </a:rPr>
              <a:t>LEITURAS DA SEMANA: </a:t>
            </a:r>
            <a:r>
              <a:rPr lang="pl-PL" altLang="pt-BR" sz="1200" dirty="0">
                <a:latin typeface="Arial Black" panose="020B0A04020102020204" pitchFamily="34" charset="0"/>
                <a:cs typeface="Arial" panose="020B0604020202020204" pitchFamily="34" charset="0"/>
              </a:rPr>
              <a:t>1Co 8:1-13; 9:1-6; 10:5-22; At 15:20; Dt 6:4, 5; Mc 12:28-31</a:t>
            </a:r>
            <a:endParaRPr lang="pt-BR" altLang="pt-BR" sz="1200" dirty="0">
              <a:solidFill>
                <a:schemeClr val="accent6">
                  <a:lumMod val="50000"/>
                </a:schemeClr>
              </a:solidFill>
              <a:latin typeface="Arial Black" panose="020B0A04020102020204" pitchFamily="34" charset="0"/>
              <a:cs typeface="Arial" panose="020B0604020202020204" pitchFamily="34" charset="0"/>
            </a:endParaRPr>
          </a:p>
        </p:txBody>
      </p:sp>
      <p:pic>
        <p:nvPicPr>
          <p:cNvPr id="7" name="Imagem 6">
            <a:extLst>
              <a:ext uri="{FF2B5EF4-FFF2-40B4-BE49-F238E27FC236}">
                <a16:creationId xmlns:a16="http://schemas.microsoft.com/office/drawing/2014/main" id="{D44D8A1A-E14C-0A96-6A51-4FF9EB257401}"/>
              </a:ext>
            </a:extLst>
          </p:cNvPr>
          <p:cNvPicPr>
            <a:picLocks noChangeAspect="1"/>
          </p:cNvPicPr>
          <p:nvPr/>
        </p:nvPicPr>
        <p:blipFill>
          <a:blip r:embed="rId3">
            <a:duotone>
              <a:schemeClr val="accent2">
                <a:shade val="45000"/>
                <a:satMod val="135000"/>
              </a:schemeClr>
              <a:prstClr val="white"/>
            </a:duotone>
            <a:alphaModFix amt="85000"/>
            <a:extLst>
              <a:ext uri="{BEBA8EAE-BF5A-486C-A8C5-ECC9F3942E4B}">
                <a14:imgProps xmlns:a14="http://schemas.microsoft.com/office/drawing/2010/main">
                  <a14:imgLayer r:embed="rId4">
                    <a14:imgEffect>
                      <a14:brightnessContrast bright="40000" contrast="40000"/>
                    </a14:imgEffect>
                  </a14:imgLayer>
                </a14:imgProps>
              </a:ext>
            </a:extLst>
          </a:blip>
          <a:stretch>
            <a:fillRect/>
          </a:stretch>
        </p:blipFill>
        <p:spPr>
          <a:xfrm>
            <a:off x="7379943" y="30322"/>
            <a:ext cx="1798674" cy="696508"/>
          </a:xfrm>
          <a:prstGeom prst="rect">
            <a:avLst/>
          </a:prstGeom>
          <a:ln>
            <a:noFill/>
          </a:ln>
          <a:effectLst>
            <a:softEdge rad="112500"/>
          </a:effectLst>
        </p:spPr>
      </p:pic>
    </p:spTree>
    <p:extLst>
      <p:ext uri="{BB962C8B-B14F-4D97-AF65-F5344CB8AC3E}">
        <p14:creationId xmlns:p14="http://schemas.microsoft.com/office/powerpoint/2010/main" val="31149387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bg2">
                <a:lumMod val="90000"/>
              </a:schemeClr>
            </a:gs>
            <a:gs pos="50000">
              <a:schemeClr val="bg1"/>
            </a:gs>
            <a:gs pos="100000">
              <a:schemeClr val="bg1"/>
            </a:gs>
          </a:gsLst>
          <a:lin ang="2700000" scaled="1"/>
        </a:gradFill>
        <a:effectLst/>
      </p:bgPr>
    </p:bg>
    <p:spTree>
      <p:nvGrpSpPr>
        <p:cNvPr id="1" name=""/>
        <p:cNvGrpSpPr/>
        <p:nvPr/>
      </p:nvGrpSpPr>
      <p:grpSpPr>
        <a:xfrm>
          <a:off x="0" y="0"/>
          <a:ext cx="0" cy="0"/>
          <a:chOff x="0" y="0"/>
          <a:chExt cx="0" cy="0"/>
        </a:xfrm>
      </p:grpSpPr>
      <p:sp>
        <p:nvSpPr>
          <p:cNvPr id="10" name="Arredondar Retângulo em um Canto Diagonal 9"/>
          <p:cNvSpPr/>
          <p:nvPr/>
        </p:nvSpPr>
        <p:spPr>
          <a:xfrm>
            <a:off x="64294" y="108239"/>
            <a:ext cx="1489166" cy="444137"/>
          </a:xfrm>
          <a:prstGeom prst="round2DiagRect">
            <a:avLst>
              <a:gd name="adj1" fmla="val 16667"/>
              <a:gd name="adj2" fmla="val 33333"/>
            </a:avLst>
          </a:prstGeom>
          <a:gradFill>
            <a:gsLst>
              <a:gs pos="0">
                <a:srgbClr val="B0B0B0"/>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chemeClr val="bg2">
                    <a:lumMod val="25000"/>
                  </a:schemeClr>
                </a:solidFill>
                <a:latin typeface="Arial Black" panose="020B0A04020102020204" pitchFamily="34" charset="0"/>
              </a:rPr>
              <a:t>Sexta</a:t>
            </a:r>
            <a:endParaRPr lang="pt-BR" dirty="0">
              <a:solidFill>
                <a:schemeClr val="bg2">
                  <a:lumMod val="25000"/>
                </a:schemeClr>
              </a:solidFill>
            </a:endParaRPr>
          </a:p>
        </p:txBody>
      </p:sp>
      <p:sp>
        <p:nvSpPr>
          <p:cNvPr id="14" name="Pentágono 13"/>
          <p:cNvSpPr/>
          <p:nvPr/>
        </p:nvSpPr>
        <p:spPr>
          <a:xfrm>
            <a:off x="1688022" y="69121"/>
            <a:ext cx="5597118" cy="566825"/>
          </a:xfrm>
          <a:prstGeom prst="homePlate">
            <a:avLst>
              <a:gd name="adj" fmla="val 22345"/>
            </a:avLst>
          </a:prstGeom>
          <a:gradFill>
            <a:gsLst>
              <a:gs pos="0">
                <a:srgbClr val="B0B0B0"/>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solidFill>
                  <a:schemeClr val="tx1"/>
                </a:solidFill>
                <a:latin typeface="Arial Black" panose="020B0A04020102020204" pitchFamily="34" charset="0"/>
              </a:rPr>
              <a:t>Estudo adicional</a:t>
            </a:r>
          </a:p>
        </p:txBody>
      </p:sp>
      <p:sp>
        <p:nvSpPr>
          <p:cNvPr id="16" name="CaixaDeTexto 15">
            <a:extLst>
              <a:ext uri="{FF2B5EF4-FFF2-40B4-BE49-F238E27FC236}">
                <a16:creationId xmlns:a16="http://schemas.microsoft.com/office/drawing/2014/main" id="{28D68641-D640-4BD7-9D5B-B3803DCCF9B3}"/>
              </a:ext>
            </a:extLst>
          </p:cNvPr>
          <p:cNvSpPr txBox="1">
            <a:spLocks noChangeArrowheads="1"/>
          </p:cNvSpPr>
          <p:nvPr/>
        </p:nvSpPr>
        <p:spPr bwMode="auto">
          <a:xfrm>
            <a:off x="22989" y="1178293"/>
            <a:ext cx="8180404" cy="216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None/>
            </a:pPr>
            <a:r>
              <a:rPr lang="pt-BR" altLang="pt-BR" sz="1500" dirty="0">
                <a:solidFill>
                  <a:srgbClr val="01354D"/>
                </a:solidFill>
                <a:latin typeface="Arial Black" panose="020B0A04020102020204" pitchFamily="34" charset="0"/>
                <a:cs typeface="Arial" panose="020B0604020202020204" pitchFamily="34" charset="0"/>
              </a:rPr>
              <a:t>1. Em 1 Coríntios 5 e 6, há uma série de sete perguntas introduzidas pela fórmula "Vocês não sabem?" (1Co 5:6; 6:2, 3, 9, 15, 16, 19). Todas exigem uma resposta afirmativa e enfática - algo como: "É claro que sim!" Como essas perguntas demonstram as preocupações de Paulo com a igreja? Por que também devemos nos preocupar com esses temas hoje?</a:t>
            </a:r>
          </a:p>
          <a:p>
            <a:pPr algn="just">
              <a:lnSpc>
                <a:spcPct val="100000"/>
              </a:lnSpc>
              <a:spcBef>
                <a:spcPct val="0"/>
              </a:spcBef>
              <a:buNone/>
            </a:pPr>
            <a:endParaRPr lang="pt-BR" altLang="pt-BR" sz="1500" dirty="0">
              <a:solidFill>
                <a:srgbClr val="01354D"/>
              </a:solidFill>
              <a:latin typeface="Arial Black" panose="020B0A04020102020204" pitchFamily="34" charset="0"/>
              <a:cs typeface="Arial" panose="020B0604020202020204" pitchFamily="34" charset="0"/>
            </a:endParaRPr>
          </a:p>
          <a:p>
            <a:pPr algn="just">
              <a:lnSpc>
                <a:spcPct val="100000"/>
              </a:lnSpc>
              <a:spcBef>
                <a:spcPct val="0"/>
              </a:spcBef>
              <a:buNone/>
            </a:pPr>
            <a:r>
              <a:rPr lang="pt-BR" altLang="pt-BR" sz="1500" dirty="0">
                <a:solidFill>
                  <a:srgbClr val="01354D"/>
                </a:solidFill>
                <a:latin typeface="Arial Black" panose="020B0A04020102020204" pitchFamily="34" charset="0"/>
                <a:cs typeface="Arial" panose="020B0604020202020204" pitchFamily="34" charset="0"/>
              </a:rPr>
              <a:t>2. O casamento </a:t>
            </a:r>
            <a:r>
              <a:rPr lang="pt-BR" altLang="pt-BR" sz="1500">
                <a:solidFill>
                  <a:srgbClr val="01354D"/>
                </a:solidFill>
                <a:latin typeface="Arial Black" panose="020B0A04020102020204" pitchFamily="34" charset="0"/>
                <a:cs typeface="Arial" panose="020B0604020202020204" pitchFamily="34" charset="0"/>
              </a:rPr>
              <a:t>vem de Deus </a:t>
            </a:r>
            <a:r>
              <a:rPr lang="pt-BR" altLang="pt-BR" sz="1500" dirty="0">
                <a:solidFill>
                  <a:srgbClr val="01354D"/>
                </a:solidFill>
                <a:latin typeface="Arial Black" panose="020B0A04020102020204" pitchFamily="34" charset="0"/>
                <a:cs typeface="Arial" panose="020B0604020202020204" pitchFamily="34" charset="0"/>
              </a:rPr>
              <a:t>(</a:t>
            </a:r>
            <a:r>
              <a:rPr lang="pt-BR" altLang="pt-BR" sz="1500" dirty="0" err="1">
                <a:solidFill>
                  <a:srgbClr val="01354D"/>
                </a:solidFill>
                <a:latin typeface="Arial Black" panose="020B0A04020102020204" pitchFamily="34" charset="0"/>
                <a:cs typeface="Arial" panose="020B0604020202020204" pitchFamily="34" charset="0"/>
              </a:rPr>
              <a:t>Gn</a:t>
            </a:r>
            <a:r>
              <a:rPr lang="pt-BR" altLang="pt-BR" sz="1500" dirty="0">
                <a:solidFill>
                  <a:srgbClr val="01354D"/>
                </a:solidFill>
                <a:latin typeface="Arial Black" panose="020B0A04020102020204" pitchFamily="34" charset="0"/>
                <a:cs typeface="Arial" panose="020B0604020202020204" pitchFamily="34" charset="0"/>
              </a:rPr>
              <a:t> 1:27, 28; 2:18-24) e deve ser honrado (</a:t>
            </a:r>
            <a:r>
              <a:rPr lang="pt-BR" altLang="pt-BR" sz="1500" dirty="0" err="1">
                <a:solidFill>
                  <a:srgbClr val="01354D"/>
                </a:solidFill>
                <a:latin typeface="Arial Black" panose="020B0A04020102020204" pitchFamily="34" charset="0"/>
                <a:cs typeface="Arial" panose="020B0604020202020204" pitchFamily="34" charset="0"/>
              </a:rPr>
              <a:t>Hb</a:t>
            </a:r>
            <a:r>
              <a:rPr lang="pt-BR" altLang="pt-BR" sz="1500" dirty="0">
                <a:solidFill>
                  <a:srgbClr val="01354D"/>
                </a:solidFill>
                <a:latin typeface="Arial Black" panose="020B0A04020102020204" pitchFamily="34" charset="0"/>
                <a:cs typeface="Arial" panose="020B0604020202020204" pitchFamily="34" charset="0"/>
              </a:rPr>
              <a:t> 13:4). Em uma época em que muitos o consideram "antiquado", como mostrar que o casamento é um presente divino, vindo diretamente do Éden?</a:t>
            </a:r>
          </a:p>
        </p:txBody>
      </p:sp>
      <p:sp>
        <p:nvSpPr>
          <p:cNvPr id="22" name="Texto Explicativo: Seta para Baixo 21">
            <a:extLst>
              <a:ext uri="{FF2B5EF4-FFF2-40B4-BE49-F238E27FC236}">
                <a16:creationId xmlns:a16="http://schemas.microsoft.com/office/drawing/2014/main" id="{27F11C40-92CA-4A98-A472-02A20A1065D7}"/>
              </a:ext>
            </a:extLst>
          </p:cNvPr>
          <p:cNvSpPr/>
          <p:nvPr/>
        </p:nvSpPr>
        <p:spPr>
          <a:xfrm>
            <a:off x="73026" y="717939"/>
            <a:ext cx="7075032" cy="532868"/>
          </a:xfrm>
          <a:prstGeom prst="downArrowCallout">
            <a:avLst>
              <a:gd name="adj1" fmla="val 11453"/>
              <a:gd name="adj2" fmla="val 25000"/>
              <a:gd name="adj3" fmla="val 25000"/>
              <a:gd name="adj4" fmla="val 64977"/>
            </a:avLst>
          </a:prstGeom>
          <a:gradFill flip="none" rotWithShape="1">
            <a:gsLst>
              <a:gs pos="0">
                <a:schemeClr val="accent2">
                  <a:lumMod val="75000"/>
                </a:schemeClr>
              </a:gs>
              <a:gs pos="50000">
                <a:schemeClr val="bg2"/>
              </a:gs>
              <a:gs pos="100000">
                <a:schemeClr val="accent2">
                  <a:lumMod val="40000"/>
                  <a:lumOff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ltLang="pt-BR" dirty="0">
                <a:solidFill>
                  <a:schemeClr val="bg2">
                    <a:lumMod val="25000"/>
                  </a:schemeClr>
                </a:solidFill>
                <a:latin typeface="Arial Black" panose="020B0A04020102020204" pitchFamily="34" charset="0"/>
                <a:cs typeface="Arial" panose="020B0604020202020204" pitchFamily="34" charset="0"/>
              </a:rPr>
              <a:t>PERGUNTAS:</a:t>
            </a:r>
          </a:p>
        </p:txBody>
      </p:sp>
      <p:pic>
        <p:nvPicPr>
          <p:cNvPr id="9" name="Imagem 8">
            <a:extLst>
              <a:ext uri="{FF2B5EF4-FFF2-40B4-BE49-F238E27FC236}">
                <a16:creationId xmlns:a16="http://schemas.microsoft.com/office/drawing/2014/main" id="{02B42883-4E09-7C05-A73A-456A105E7B1C}"/>
              </a:ext>
            </a:extLst>
          </p:cNvPr>
          <p:cNvPicPr>
            <a:picLocks noChangeAspect="1"/>
          </p:cNvPicPr>
          <p:nvPr/>
        </p:nvPicPr>
        <p:blipFill>
          <a:blip r:embed="rId2"/>
          <a:stretch>
            <a:fillRect/>
          </a:stretch>
        </p:blipFill>
        <p:spPr>
          <a:xfrm>
            <a:off x="8203393" y="3325504"/>
            <a:ext cx="922143" cy="152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tângulo 4">
            <a:extLst>
              <a:ext uri="{FF2B5EF4-FFF2-40B4-BE49-F238E27FC236}">
                <a16:creationId xmlns:a16="http://schemas.microsoft.com/office/drawing/2014/main" id="{4066F30F-87C8-6C82-259D-E3771CAFF658}"/>
              </a:ext>
            </a:extLst>
          </p:cNvPr>
          <p:cNvSpPr/>
          <p:nvPr/>
        </p:nvSpPr>
        <p:spPr>
          <a:xfrm>
            <a:off x="7725133" y="743021"/>
            <a:ext cx="1364476" cy="369332"/>
          </a:xfrm>
          <a:prstGeom prst="rect">
            <a:avLst/>
          </a:prstGeom>
        </p:spPr>
        <p:txBody>
          <a:bodyPr wrap="none">
            <a:spAutoFit/>
          </a:bodyPr>
          <a:lstStyle/>
          <a:p>
            <a:r>
              <a:rPr lang="pt-BR" dirty="0">
                <a:solidFill>
                  <a:srgbClr val="452643"/>
                </a:solidFill>
                <a:latin typeface="Arial Black" panose="020B0A04020102020204" pitchFamily="34" charset="0"/>
              </a:rPr>
              <a:t>LIÇÃO 05</a:t>
            </a:r>
            <a:endParaRPr lang="pt-BR" dirty="0">
              <a:solidFill>
                <a:srgbClr val="452643"/>
              </a:solidFill>
            </a:endParaRPr>
          </a:p>
        </p:txBody>
      </p:sp>
      <p:sp>
        <p:nvSpPr>
          <p:cNvPr id="6" name="Retângulo 5">
            <a:extLst>
              <a:ext uri="{FF2B5EF4-FFF2-40B4-BE49-F238E27FC236}">
                <a16:creationId xmlns:a16="http://schemas.microsoft.com/office/drawing/2014/main" id="{44747B9E-713A-8000-D9F8-E1E5AFC04E19}"/>
              </a:ext>
            </a:extLst>
          </p:cNvPr>
          <p:cNvSpPr>
            <a:spLocks noChangeArrowheads="1"/>
          </p:cNvSpPr>
          <p:nvPr/>
        </p:nvSpPr>
        <p:spPr bwMode="auto">
          <a:xfrm>
            <a:off x="19946" y="4845704"/>
            <a:ext cx="8639958"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pt-BR" altLang="pt-BR" sz="1200" dirty="0">
                <a:solidFill>
                  <a:schemeClr val="accent6">
                    <a:lumMod val="50000"/>
                  </a:schemeClr>
                </a:solidFill>
                <a:latin typeface="Arial Black" panose="020B0A04020102020204" pitchFamily="34" charset="0"/>
                <a:cs typeface="Arial" panose="020B0604020202020204" pitchFamily="34" charset="0"/>
              </a:rPr>
              <a:t>LEITURAS DA SEMANA: </a:t>
            </a:r>
            <a:r>
              <a:rPr lang="pl-PL" altLang="pt-BR" sz="1200" dirty="0">
                <a:latin typeface="Arial Black" panose="020B0A04020102020204" pitchFamily="34" charset="0"/>
                <a:cs typeface="Arial" panose="020B0604020202020204" pitchFamily="34" charset="0"/>
              </a:rPr>
              <a:t>1Co 8:1-13; 9:1-6; 10:5-22; At 15:20; Dt 6:4, 5; Mc 12:28-31</a:t>
            </a:r>
            <a:endParaRPr lang="pt-BR" altLang="pt-BR" sz="1200" dirty="0">
              <a:solidFill>
                <a:schemeClr val="accent6">
                  <a:lumMod val="50000"/>
                </a:schemeClr>
              </a:solidFill>
              <a:latin typeface="Arial Black" panose="020B0A04020102020204" pitchFamily="34" charset="0"/>
              <a:cs typeface="Arial" panose="020B0604020202020204" pitchFamily="34" charset="0"/>
            </a:endParaRPr>
          </a:p>
        </p:txBody>
      </p:sp>
      <p:pic>
        <p:nvPicPr>
          <p:cNvPr id="7" name="Imagem 6">
            <a:extLst>
              <a:ext uri="{FF2B5EF4-FFF2-40B4-BE49-F238E27FC236}">
                <a16:creationId xmlns:a16="http://schemas.microsoft.com/office/drawing/2014/main" id="{434B1B42-D959-B25B-956C-BF3D48F77B1B}"/>
              </a:ext>
            </a:extLst>
          </p:cNvPr>
          <p:cNvPicPr>
            <a:picLocks noChangeAspect="1"/>
          </p:cNvPicPr>
          <p:nvPr/>
        </p:nvPicPr>
        <p:blipFill>
          <a:blip r:embed="rId3">
            <a:duotone>
              <a:schemeClr val="accent2">
                <a:shade val="45000"/>
                <a:satMod val="135000"/>
              </a:schemeClr>
              <a:prstClr val="white"/>
            </a:duotone>
            <a:alphaModFix amt="85000"/>
            <a:extLst>
              <a:ext uri="{BEBA8EAE-BF5A-486C-A8C5-ECC9F3942E4B}">
                <a14:imgProps xmlns:a14="http://schemas.microsoft.com/office/drawing/2010/main">
                  <a14:imgLayer r:embed="rId4">
                    <a14:imgEffect>
                      <a14:brightnessContrast bright="40000" contrast="40000"/>
                    </a14:imgEffect>
                  </a14:imgLayer>
                </a14:imgProps>
              </a:ext>
            </a:extLst>
          </a:blip>
          <a:stretch>
            <a:fillRect/>
          </a:stretch>
        </p:blipFill>
        <p:spPr>
          <a:xfrm>
            <a:off x="7379943" y="30322"/>
            <a:ext cx="1798674" cy="696508"/>
          </a:xfrm>
          <a:prstGeom prst="rect">
            <a:avLst/>
          </a:prstGeom>
          <a:ln>
            <a:noFill/>
          </a:ln>
          <a:effectLst>
            <a:softEdge rad="112500"/>
          </a:effectLst>
        </p:spPr>
      </p:pic>
    </p:spTree>
    <p:extLst>
      <p:ext uri="{BB962C8B-B14F-4D97-AF65-F5344CB8AC3E}">
        <p14:creationId xmlns:p14="http://schemas.microsoft.com/office/powerpoint/2010/main" val="28570064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85000"/>
              </a:schemeClr>
            </a:gs>
            <a:gs pos="50000">
              <a:schemeClr val="bg1"/>
            </a:gs>
            <a:gs pos="100000">
              <a:schemeClr val="bg1"/>
            </a:gs>
          </a:gsLst>
          <a:lin ang="2700000" scaled="1"/>
        </a:gradFill>
        <a:effectLst/>
      </p:bgPr>
    </p:bg>
    <p:spTree>
      <p:nvGrpSpPr>
        <p:cNvPr id="1" name=""/>
        <p:cNvGrpSpPr/>
        <p:nvPr/>
      </p:nvGrpSpPr>
      <p:grpSpPr>
        <a:xfrm>
          <a:off x="0" y="0"/>
          <a:ext cx="0" cy="0"/>
          <a:chOff x="0" y="0"/>
          <a:chExt cx="0" cy="0"/>
        </a:xfrm>
      </p:grpSpPr>
      <p:sp>
        <p:nvSpPr>
          <p:cNvPr id="8" name="CaixaDeTexto 10"/>
          <p:cNvSpPr txBox="1">
            <a:spLocks noChangeArrowheads="1"/>
          </p:cNvSpPr>
          <p:nvPr/>
        </p:nvSpPr>
        <p:spPr bwMode="auto">
          <a:xfrm>
            <a:off x="63380" y="1019579"/>
            <a:ext cx="8175940" cy="2885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None/>
            </a:pPr>
            <a:r>
              <a:rPr lang="pt-BR" altLang="pt-BR" sz="1650" dirty="0">
                <a:latin typeface="Arial Black" panose="020B0A04020102020204" pitchFamily="34" charset="0"/>
                <a:cs typeface="Arial" panose="020B0604020202020204" pitchFamily="34" charset="0"/>
              </a:rPr>
              <a:t>A seção de 1 Coríntios 8 a 10 conclui a discussão sobre sexualidade (capítulos 5 e 6)e, ao mesmo tempo, introduz as respostas de Paulo a perguntas específicas enviadas pelos coríntios em uma carta (1C0 7:1). Essas respostas passam a dominar o restante de 1 Coríntios.</a:t>
            </a:r>
          </a:p>
          <a:p>
            <a:pPr algn="just">
              <a:lnSpc>
                <a:spcPct val="100000"/>
              </a:lnSpc>
              <a:spcBef>
                <a:spcPct val="0"/>
              </a:spcBef>
              <a:buNone/>
            </a:pPr>
            <a:r>
              <a:rPr lang="pt-BR" altLang="pt-BR" sz="1650" dirty="0">
                <a:latin typeface="Arial Black" panose="020B0A04020102020204" pitchFamily="34" charset="0"/>
                <a:cs typeface="Arial" panose="020B0604020202020204" pitchFamily="34" charset="0"/>
              </a:rPr>
              <a:t>A transição do capítulo 7 indica que imoralidade sexual (capítulos 5-7) e idolatria (capítulos 8-10) são temas relacionados. De fato, eles aparecem juntos com frequência no Novo Testamento (At 15:20, 29; 21:25; 1C0 6:9; </a:t>
            </a:r>
            <a:r>
              <a:rPr lang="pt-BR" altLang="pt-BR" sz="1650" dirty="0" err="1">
                <a:latin typeface="Arial Black" panose="020B0A04020102020204" pitchFamily="34" charset="0"/>
                <a:cs typeface="Arial" panose="020B0604020202020204" pitchFamily="34" charset="0"/>
              </a:rPr>
              <a:t>Ef</a:t>
            </a:r>
            <a:r>
              <a:rPr lang="pt-BR" altLang="pt-BR" sz="1650" dirty="0">
                <a:latin typeface="Arial Black" panose="020B0A04020102020204" pitchFamily="34" charset="0"/>
                <a:cs typeface="Arial" panose="020B0604020202020204" pitchFamily="34" charset="0"/>
              </a:rPr>
              <a:t> 5:5; Cl 3:5; </a:t>
            </a:r>
            <a:r>
              <a:rPr lang="pt-BR" altLang="pt-BR" sz="1650" dirty="0" err="1">
                <a:latin typeface="Arial Black" panose="020B0A04020102020204" pitchFamily="34" charset="0"/>
                <a:cs typeface="Arial" panose="020B0604020202020204" pitchFamily="34" charset="0"/>
              </a:rPr>
              <a:t>Ap</a:t>
            </a:r>
            <a:r>
              <a:rPr lang="pt-BR" altLang="pt-BR" sz="1650" dirty="0">
                <a:latin typeface="Arial Black" panose="020B0A04020102020204" pitchFamily="34" charset="0"/>
                <a:cs typeface="Arial" panose="020B0604020202020204" pitchFamily="34" charset="0"/>
              </a:rPr>
              <a:t> 21:8; 22:15). Em linhas gerais, enquanto 1 Coríntios 5 a 7 trata do problema da imoralidade sexual, 1 Coríntios 8 a 10 concentra-se na questão da idolatria. Paulo argumenta que o cristão deve fugir de ambos (1C0 6:18; 10:14).</a:t>
            </a:r>
          </a:p>
        </p:txBody>
      </p:sp>
      <p:sp>
        <p:nvSpPr>
          <p:cNvPr id="10" name="Arredondar Retângulo em um Canto Diagonal 9"/>
          <p:cNvSpPr/>
          <p:nvPr/>
        </p:nvSpPr>
        <p:spPr>
          <a:xfrm>
            <a:off x="64294" y="220380"/>
            <a:ext cx="1489166" cy="444137"/>
          </a:xfrm>
          <a:prstGeom prst="round2DiagRect">
            <a:avLst>
              <a:gd name="adj1" fmla="val 16667"/>
              <a:gd name="adj2" fmla="val 33333"/>
            </a:avLst>
          </a:prstGeom>
          <a:gradFill>
            <a:gsLst>
              <a:gs pos="0">
                <a:srgbClr val="D0E2D3"/>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chemeClr val="bg2">
                    <a:lumMod val="25000"/>
                  </a:schemeClr>
                </a:solidFill>
                <a:latin typeface="Arial Black" panose="020B0A04020102020204" pitchFamily="34" charset="0"/>
              </a:rPr>
              <a:t>Sábado</a:t>
            </a:r>
            <a:endParaRPr lang="pt-BR" dirty="0">
              <a:solidFill>
                <a:schemeClr val="bg2">
                  <a:lumMod val="25000"/>
                </a:schemeClr>
              </a:solidFill>
            </a:endParaRPr>
          </a:p>
        </p:txBody>
      </p:sp>
      <p:sp>
        <p:nvSpPr>
          <p:cNvPr id="11" name="Retângulo 10"/>
          <p:cNvSpPr/>
          <p:nvPr/>
        </p:nvSpPr>
        <p:spPr>
          <a:xfrm>
            <a:off x="7725133" y="743021"/>
            <a:ext cx="1364476" cy="369332"/>
          </a:xfrm>
          <a:prstGeom prst="rect">
            <a:avLst/>
          </a:prstGeom>
        </p:spPr>
        <p:txBody>
          <a:bodyPr wrap="none">
            <a:spAutoFit/>
          </a:bodyPr>
          <a:lstStyle/>
          <a:p>
            <a:r>
              <a:rPr lang="pt-BR" dirty="0">
                <a:solidFill>
                  <a:srgbClr val="452643"/>
                </a:solidFill>
                <a:latin typeface="Arial Black" panose="020B0A04020102020204" pitchFamily="34" charset="0"/>
              </a:rPr>
              <a:t>LIÇÃO 05</a:t>
            </a:r>
            <a:endParaRPr lang="pt-BR" dirty="0">
              <a:solidFill>
                <a:srgbClr val="452643"/>
              </a:solidFill>
            </a:endParaRPr>
          </a:p>
        </p:txBody>
      </p:sp>
      <p:sp>
        <p:nvSpPr>
          <p:cNvPr id="14" name="Pentágono 13"/>
          <p:cNvSpPr/>
          <p:nvPr/>
        </p:nvSpPr>
        <p:spPr>
          <a:xfrm>
            <a:off x="1688022" y="172635"/>
            <a:ext cx="5597118" cy="566825"/>
          </a:xfrm>
          <a:prstGeom prst="homePlate">
            <a:avLst>
              <a:gd name="adj" fmla="val 22345"/>
            </a:avLst>
          </a:prstGeom>
          <a:gradFill>
            <a:gsLst>
              <a:gs pos="0">
                <a:srgbClr val="D0E2D3"/>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chemeClr val="tx1"/>
                </a:solidFill>
                <a:latin typeface="Arial Black" panose="020B0A04020102020204" pitchFamily="34" charset="0"/>
              </a:rPr>
              <a:t>INTRODUÇÃO</a:t>
            </a:r>
            <a:endParaRPr lang="pt-BR" dirty="0">
              <a:solidFill>
                <a:schemeClr val="tx1"/>
              </a:solidFill>
            </a:endParaRPr>
          </a:p>
        </p:txBody>
      </p:sp>
      <p:sp>
        <p:nvSpPr>
          <p:cNvPr id="18" name="Retângulo 17"/>
          <p:cNvSpPr>
            <a:spLocks noChangeArrowheads="1"/>
          </p:cNvSpPr>
          <p:nvPr/>
        </p:nvSpPr>
        <p:spPr bwMode="auto">
          <a:xfrm>
            <a:off x="19946" y="4845704"/>
            <a:ext cx="8639958"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pt-BR" altLang="pt-BR" sz="1200" dirty="0">
                <a:solidFill>
                  <a:schemeClr val="accent6">
                    <a:lumMod val="50000"/>
                  </a:schemeClr>
                </a:solidFill>
                <a:latin typeface="Arial Black" panose="020B0A04020102020204" pitchFamily="34" charset="0"/>
                <a:cs typeface="Arial" panose="020B0604020202020204" pitchFamily="34" charset="0"/>
              </a:rPr>
              <a:t>LEITURAS DA SEMANA: </a:t>
            </a:r>
            <a:r>
              <a:rPr lang="pl-PL" altLang="pt-BR" sz="1200" dirty="0">
                <a:latin typeface="Arial Black" panose="020B0A04020102020204" pitchFamily="34" charset="0"/>
                <a:cs typeface="Arial" panose="020B0604020202020204" pitchFamily="34" charset="0"/>
              </a:rPr>
              <a:t>1Co 8:1-13; 9:1-6; 10:5-22; At 15:20; Dt 6:4, 5; Mc 12:28-31</a:t>
            </a:r>
            <a:endParaRPr lang="pt-BR" altLang="pt-BR" sz="1200" dirty="0">
              <a:solidFill>
                <a:schemeClr val="accent6">
                  <a:lumMod val="50000"/>
                </a:schemeClr>
              </a:solidFill>
              <a:latin typeface="Arial Black" panose="020B0A04020102020204" pitchFamily="34" charset="0"/>
              <a:cs typeface="Arial" panose="020B0604020202020204" pitchFamily="34" charset="0"/>
            </a:endParaRPr>
          </a:p>
        </p:txBody>
      </p:sp>
      <p:pic>
        <p:nvPicPr>
          <p:cNvPr id="5" name="Imagem 4">
            <a:extLst>
              <a:ext uri="{FF2B5EF4-FFF2-40B4-BE49-F238E27FC236}">
                <a16:creationId xmlns:a16="http://schemas.microsoft.com/office/drawing/2014/main" id="{ECE19AA9-FBCA-DD15-FA28-792ACEF955F0}"/>
              </a:ext>
            </a:extLst>
          </p:cNvPr>
          <p:cNvPicPr>
            <a:picLocks noChangeAspect="1"/>
          </p:cNvPicPr>
          <p:nvPr/>
        </p:nvPicPr>
        <p:blipFill>
          <a:blip r:embed="rId3"/>
          <a:stretch>
            <a:fillRect/>
          </a:stretch>
        </p:blipFill>
        <p:spPr>
          <a:xfrm>
            <a:off x="8203393" y="3325504"/>
            <a:ext cx="922143" cy="152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Imagem 2">
            <a:extLst>
              <a:ext uri="{FF2B5EF4-FFF2-40B4-BE49-F238E27FC236}">
                <a16:creationId xmlns:a16="http://schemas.microsoft.com/office/drawing/2014/main" id="{A54A2C9C-A7DF-85A1-EEA6-5B9582167622}"/>
              </a:ext>
            </a:extLst>
          </p:cNvPr>
          <p:cNvPicPr>
            <a:picLocks noChangeAspect="1"/>
          </p:cNvPicPr>
          <p:nvPr/>
        </p:nvPicPr>
        <p:blipFill>
          <a:blip r:embed="rId4">
            <a:duotone>
              <a:schemeClr val="accent2">
                <a:shade val="45000"/>
                <a:satMod val="135000"/>
              </a:schemeClr>
              <a:prstClr val="white"/>
            </a:duotone>
            <a:alphaModFix amt="85000"/>
            <a:extLst>
              <a:ext uri="{BEBA8EAE-BF5A-486C-A8C5-ECC9F3942E4B}">
                <a14:imgProps xmlns:a14="http://schemas.microsoft.com/office/drawing/2010/main">
                  <a14:imgLayer r:embed="rId5">
                    <a14:imgEffect>
                      <a14:brightnessContrast bright="40000" contrast="40000"/>
                    </a14:imgEffect>
                  </a14:imgLayer>
                </a14:imgProps>
              </a:ext>
            </a:extLst>
          </a:blip>
          <a:stretch>
            <a:fillRect/>
          </a:stretch>
        </p:blipFill>
        <p:spPr>
          <a:xfrm>
            <a:off x="7379943" y="30322"/>
            <a:ext cx="1798674" cy="696508"/>
          </a:xfrm>
          <a:prstGeom prst="rect">
            <a:avLst/>
          </a:prstGeom>
          <a:ln>
            <a:noFill/>
          </a:ln>
          <a:effectLst>
            <a:softEdge rad="112500"/>
          </a:effectLst>
        </p:spPr>
      </p:pic>
    </p:spTree>
    <p:extLst>
      <p:ext uri="{BB962C8B-B14F-4D97-AF65-F5344CB8AC3E}">
        <p14:creationId xmlns:p14="http://schemas.microsoft.com/office/powerpoint/2010/main" val="21034435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00FFFF"/>
            </a:gs>
            <a:gs pos="50000">
              <a:schemeClr val="bg1"/>
            </a:gs>
            <a:gs pos="100000">
              <a:schemeClr val="bg1"/>
            </a:gs>
          </a:gsLst>
          <a:lin ang="2700000" scaled="1"/>
        </a:gradFill>
        <a:effectLst/>
      </p:bgPr>
    </p:bg>
    <p:spTree>
      <p:nvGrpSpPr>
        <p:cNvPr id="1" name=""/>
        <p:cNvGrpSpPr/>
        <p:nvPr/>
      </p:nvGrpSpPr>
      <p:grpSpPr>
        <a:xfrm>
          <a:off x="0" y="0"/>
          <a:ext cx="0" cy="0"/>
          <a:chOff x="0" y="0"/>
          <a:chExt cx="0" cy="0"/>
        </a:xfrm>
      </p:grpSpPr>
      <p:sp>
        <p:nvSpPr>
          <p:cNvPr id="10" name="Arredondar Retângulo em um Canto Diagonal 9"/>
          <p:cNvSpPr/>
          <p:nvPr/>
        </p:nvSpPr>
        <p:spPr>
          <a:xfrm>
            <a:off x="64294" y="159995"/>
            <a:ext cx="1489166" cy="444137"/>
          </a:xfrm>
          <a:prstGeom prst="round2DiagRect">
            <a:avLst>
              <a:gd name="adj1" fmla="val 16667"/>
              <a:gd name="adj2" fmla="val 33333"/>
            </a:avLst>
          </a:prstGeom>
          <a:gradFill>
            <a:gsLst>
              <a:gs pos="0">
                <a:srgbClr val="B3F1FF"/>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rgbClr val="002060"/>
                </a:solidFill>
                <a:latin typeface="Arial Black" panose="020B0A04020102020204" pitchFamily="34" charset="0"/>
              </a:rPr>
              <a:t>Domingo</a:t>
            </a:r>
            <a:endParaRPr lang="pt-BR" dirty="0">
              <a:solidFill>
                <a:srgbClr val="002060"/>
              </a:solidFill>
            </a:endParaRPr>
          </a:p>
        </p:txBody>
      </p:sp>
      <p:sp>
        <p:nvSpPr>
          <p:cNvPr id="14" name="Pentágono 13"/>
          <p:cNvSpPr/>
          <p:nvPr/>
        </p:nvSpPr>
        <p:spPr>
          <a:xfrm>
            <a:off x="1688022" y="103625"/>
            <a:ext cx="5597118" cy="566825"/>
          </a:xfrm>
          <a:prstGeom prst="homePlate">
            <a:avLst>
              <a:gd name="adj" fmla="val 22345"/>
            </a:avLst>
          </a:prstGeom>
          <a:gradFill>
            <a:gsLst>
              <a:gs pos="0">
                <a:srgbClr val="B3F1FF"/>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solidFill>
                  <a:schemeClr val="tx1"/>
                </a:solidFill>
                <a:latin typeface="Arial Black" panose="020B0A04020102020204" pitchFamily="34" charset="0"/>
              </a:rPr>
              <a:t>Conhecimento versus amor</a:t>
            </a:r>
            <a:endParaRPr lang="pt-BR" sz="2000" dirty="0">
              <a:solidFill>
                <a:schemeClr val="tx1"/>
              </a:solidFill>
            </a:endParaRPr>
          </a:p>
        </p:txBody>
      </p:sp>
      <p:sp>
        <p:nvSpPr>
          <p:cNvPr id="13" name="CaixaDeTexto 15"/>
          <p:cNvSpPr txBox="1">
            <a:spLocks noChangeArrowheads="1"/>
          </p:cNvSpPr>
          <p:nvPr/>
        </p:nvSpPr>
        <p:spPr bwMode="auto">
          <a:xfrm>
            <a:off x="33430" y="1268189"/>
            <a:ext cx="8244542" cy="33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None/>
            </a:pPr>
            <a:r>
              <a:rPr lang="pt-BR" altLang="pt-BR" sz="1500" dirty="0">
                <a:solidFill>
                  <a:srgbClr val="C00000"/>
                </a:solidFill>
                <a:latin typeface="Arial Black" panose="020B0A04020102020204" pitchFamily="34" charset="0"/>
                <a:cs typeface="Arial" panose="020B0604020202020204" pitchFamily="34" charset="0"/>
              </a:rPr>
              <a:t>1. Leia 1 Coríntios 8:1-13. Por que Paulo contrasta conhecimento com amor, e em que contexto? Qual verdade ele desejava enfatizar?</a:t>
            </a: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r>
              <a:rPr lang="pt-BR" altLang="pt-BR" sz="1500" dirty="0">
                <a:solidFill>
                  <a:srgbClr val="000099"/>
                </a:solidFill>
                <a:latin typeface="Arial Black" panose="020B0A04020102020204" pitchFamily="34" charset="0"/>
                <a:cs typeface="Arial" panose="020B0604020202020204" pitchFamily="34" charset="0"/>
              </a:rPr>
              <a:t>Paulo argumenta que, sem amor, o conhecimento pode se tornar um mal</a:t>
            </a:r>
          </a:p>
          <a:p>
            <a:pPr algn="just">
              <a:lnSpc>
                <a:spcPct val="100000"/>
              </a:lnSpc>
              <a:spcBef>
                <a:spcPct val="0"/>
              </a:spcBef>
              <a:buNone/>
            </a:pPr>
            <a:r>
              <a:rPr lang="pt-BR" altLang="pt-BR" sz="1500" dirty="0">
                <a:solidFill>
                  <a:srgbClr val="000099"/>
                </a:solidFill>
                <a:latin typeface="Arial Black" panose="020B0A04020102020204" pitchFamily="34" charset="0"/>
                <a:cs typeface="Arial" panose="020B0604020202020204" pitchFamily="34" charset="0"/>
              </a:rPr>
              <a:t>(1C0 8:1-13). Em que situações conhecimento sem amor, de fato, faz mal?</a:t>
            </a:r>
          </a:p>
        </p:txBody>
      </p:sp>
      <p:sp>
        <p:nvSpPr>
          <p:cNvPr id="15" name="Texto Explicativo: Seta para Baixo 14">
            <a:extLst>
              <a:ext uri="{FF2B5EF4-FFF2-40B4-BE49-F238E27FC236}">
                <a16:creationId xmlns:a16="http://schemas.microsoft.com/office/drawing/2014/main" id="{9EF323A3-E3B5-474A-8077-D78C396E1C05}"/>
              </a:ext>
            </a:extLst>
          </p:cNvPr>
          <p:cNvSpPr/>
          <p:nvPr/>
        </p:nvSpPr>
        <p:spPr>
          <a:xfrm>
            <a:off x="73026" y="717939"/>
            <a:ext cx="7075032" cy="532868"/>
          </a:xfrm>
          <a:prstGeom prst="downArrowCallout">
            <a:avLst>
              <a:gd name="adj1" fmla="val 11453"/>
              <a:gd name="adj2" fmla="val 25000"/>
              <a:gd name="adj3" fmla="val 25000"/>
              <a:gd name="adj4" fmla="val 64977"/>
            </a:avLst>
          </a:prstGeom>
          <a:gradFill flip="none" rotWithShape="1">
            <a:gsLst>
              <a:gs pos="0">
                <a:schemeClr val="accent2">
                  <a:lumMod val="75000"/>
                </a:schemeClr>
              </a:gs>
              <a:gs pos="50000">
                <a:schemeClr val="bg2"/>
              </a:gs>
              <a:gs pos="100000">
                <a:schemeClr val="accent2">
                  <a:lumMod val="40000"/>
                  <a:lumOff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ltLang="pt-BR" dirty="0">
                <a:solidFill>
                  <a:schemeClr val="bg2">
                    <a:lumMod val="25000"/>
                  </a:schemeClr>
                </a:solidFill>
                <a:latin typeface="Arial Black" panose="020B0A04020102020204" pitchFamily="34" charset="0"/>
                <a:cs typeface="Arial" panose="020B0604020202020204" pitchFamily="34" charset="0"/>
              </a:rPr>
              <a:t>PERGUNTAS:</a:t>
            </a:r>
          </a:p>
        </p:txBody>
      </p:sp>
      <p:pic>
        <p:nvPicPr>
          <p:cNvPr id="9" name="Imagem 8">
            <a:extLst>
              <a:ext uri="{FF2B5EF4-FFF2-40B4-BE49-F238E27FC236}">
                <a16:creationId xmlns:a16="http://schemas.microsoft.com/office/drawing/2014/main" id="{D6E19EEB-85A9-AAE7-7478-BEE67E5F4BBA}"/>
              </a:ext>
            </a:extLst>
          </p:cNvPr>
          <p:cNvPicPr>
            <a:picLocks noChangeAspect="1"/>
          </p:cNvPicPr>
          <p:nvPr/>
        </p:nvPicPr>
        <p:blipFill>
          <a:blip r:embed="rId3"/>
          <a:stretch>
            <a:fillRect/>
          </a:stretch>
        </p:blipFill>
        <p:spPr>
          <a:xfrm>
            <a:off x="8203393" y="3325504"/>
            <a:ext cx="922143" cy="152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tângulo 4">
            <a:extLst>
              <a:ext uri="{FF2B5EF4-FFF2-40B4-BE49-F238E27FC236}">
                <a16:creationId xmlns:a16="http://schemas.microsoft.com/office/drawing/2014/main" id="{44170E80-5714-486A-9BE6-3A802A7BD398}"/>
              </a:ext>
            </a:extLst>
          </p:cNvPr>
          <p:cNvSpPr/>
          <p:nvPr/>
        </p:nvSpPr>
        <p:spPr>
          <a:xfrm>
            <a:off x="7725133" y="743021"/>
            <a:ext cx="1364476" cy="369332"/>
          </a:xfrm>
          <a:prstGeom prst="rect">
            <a:avLst/>
          </a:prstGeom>
        </p:spPr>
        <p:txBody>
          <a:bodyPr wrap="none">
            <a:spAutoFit/>
          </a:bodyPr>
          <a:lstStyle/>
          <a:p>
            <a:r>
              <a:rPr lang="pt-BR" dirty="0">
                <a:solidFill>
                  <a:srgbClr val="452643"/>
                </a:solidFill>
                <a:latin typeface="Arial Black" panose="020B0A04020102020204" pitchFamily="34" charset="0"/>
              </a:rPr>
              <a:t>LIÇÃO 05</a:t>
            </a:r>
            <a:endParaRPr lang="pt-BR" dirty="0">
              <a:solidFill>
                <a:srgbClr val="452643"/>
              </a:solidFill>
            </a:endParaRPr>
          </a:p>
        </p:txBody>
      </p:sp>
      <p:sp>
        <p:nvSpPr>
          <p:cNvPr id="6" name="Retângulo 5">
            <a:extLst>
              <a:ext uri="{FF2B5EF4-FFF2-40B4-BE49-F238E27FC236}">
                <a16:creationId xmlns:a16="http://schemas.microsoft.com/office/drawing/2014/main" id="{6DC7C0F0-EB72-158D-1BD5-52C1AA189862}"/>
              </a:ext>
            </a:extLst>
          </p:cNvPr>
          <p:cNvSpPr>
            <a:spLocks noChangeArrowheads="1"/>
          </p:cNvSpPr>
          <p:nvPr/>
        </p:nvSpPr>
        <p:spPr bwMode="auto">
          <a:xfrm>
            <a:off x="19946" y="4845704"/>
            <a:ext cx="8639958"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pt-BR" altLang="pt-BR" sz="1200" dirty="0">
                <a:solidFill>
                  <a:schemeClr val="accent6">
                    <a:lumMod val="50000"/>
                  </a:schemeClr>
                </a:solidFill>
                <a:latin typeface="Arial Black" panose="020B0A04020102020204" pitchFamily="34" charset="0"/>
                <a:cs typeface="Arial" panose="020B0604020202020204" pitchFamily="34" charset="0"/>
              </a:rPr>
              <a:t>LEITURAS DA SEMANA: </a:t>
            </a:r>
            <a:r>
              <a:rPr lang="pl-PL" altLang="pt-BR" sz="1200" dirty="0">
                <a:latin typeface="Arial Black" panose="020B0A04020102020204" pitchFamily="34" charset="0"/>
                <a:cs typeface="Arial" panose="020B0604020202020204" pitchFamily="34" charset="0"/>
              </a:rPr>
              <a:t>1Co 8:1-13; 9:1-6; 10:5-22; At 15:20; Dt 6:4, 5; Mc 12:28-31</a:t>
            </a:r>
            <a:endParaRPr lang="pt-BR" altLang="pt-BR" sz="1200" dirty="0">
              <a:solidFill>
                <a:schemeClr val="accent6">
                  <a:lumMod val="50000"/>
                </a:schemeClr>
              </a:solidFill>
              <a:latin typeface="Arial Black" panose="020B0A04020102020204" pitchFamily="34" charset="0"/>
              <a:cs typeface="Arial" panose="020B0604020202020204" pitchFamily="34" charset="0"/>
            </a:endParaRPr>
          </a:p>
        </p:txBody>
      </p:sp>
      <p:pic>
        <p:nvPicPr>
          <p:cNvPr id="7" name="Imagem 6">
            <a:extLst>
              <a:ext uri="{FF2B5EF4-FFF2-40B4-BE49-F238E27FC236}">
                <a16:creationId xmlns:a16="http://schemas.microsoft.com/office/drawing/2014/main" id="{1F5867FA-3142-27CB-C22D-0C24C71E8960}"/>
              </a:ext>
            </a:extLst>
          </p:cNvPr>
          <p:cNvPicPr>
            <a:picLocks noChangeAspect="1"/>
          </p:cNvPicPr>
          <p:nvPr/>
        </p:nvPicPr>
        <p:blipFill>
          <a:blip r:embed="rId4">
            <a:duotone>
              <a:schemeClr val="accent2">
                <a:shade val="45000"/>
                <a:satMod val="135000"/>
              </a:schemeClr>
              <a:prstClr val="white"/>
            </a:duotone>
            <a:alphaModFix amt="85000"/>
            <a:extLst>
              <a:ext uri="{BEBA8EAE-BF5A-486C-A8C5-ECC9F3942E4B}">
                <a14:imgProps xmlns:a14="http://schemas.microsoft.com/office/drawing/2010/main">
                  <a14:imgLayer r:embed="rId5">
                    <a14:imgEffect>
                      <a14:brightnessContrast bright="40000" contrast="40000"/>
                    </a14:imgEffect>
                  </a14:imgLayer>
                </a14:imgProps>
              </a:ext>
            </a:extLst>
          </a:blip>
          <a:stretch>
            <a:fillRect/>
          </a:stretch>
        </p:blipFill>
        <p:spPr>
          <a:xfrm>
            <a:off x="7379943" y="30322"/>
            <a:ext cx="1798674" cy="696508"/>
          </a:xfrm>
          <a:prstGeom prst="rect">
            <a:avLst/>
          </a:prstGeom>
          <a:ln>
            <a:noFill/>
          </a:ln>
          <a:effectLst>
            <a:softEdge rad="112500"/>
          </a:effectLst>
        </p:spPr>
      </p:pic>
    </p:spTree>
    <p:extLst>
      <p:ext uri="{BB962C8B-B14F-4D97-AF65-F5344CB8AC3E}">
        <p14:creationId xmlns:p14="http://schemas.microsoft.com/office/powerpoint/2010/main" val="26304368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00FFFF"/>
            </a:gs>
            <a:gs pos="50000">
              <a:schemeClr val="bg1"/>
            </a:gs>
            <a:gs pos="100000">
              <a:schemeClr val="bg1"/>
            </a:gs>
          </a:gsLst>
          <a:lin ang="2700000" scaled="1"/>
        </a:gradFill>
        <a:effectLst/>
      </p:bgPr>
    </p:bg>
    <p:spTree>
      <p:nvGrpSpPr>
        <p:cNvPr id="1" name=""/>
        <p:cNvGrpSpPr/>
        <p:nvPr/>
      </p:nvGrpSpPr>
      <p:grpSpPr>
        <a:xfrm>
          <a:off x="0" y="0"/>
          <a:ext cx="0" cy="0"/>
          <a:chOff x="0" y="0"/>
          <a:chExt cx="0" cy="0"/>
        </a:xfrm>
      </p:grpSpPr>
      <p:sp>
        <p:nvSpPr>
          <p:cNvPr id="10" name="Arredondar Retângulo em um Canto Diagonal 9"/>
          <p:cNvSpPr/>
          <p:nvPr/>
        </p:nvSpPr>
        <p:spPr>
          <a:xfrm>
            <a:off x="64294" y="159995"/>
            <a:ext cx="1489166" cy="444137"/>
          </a:xfrm>
          <a:prstGeom prst="round2DiagRect">
            <a:avLst>
              <a:gd name="adj1" fmla="val 16667"/>
              <a:gd name="adj2" fmla="val 33333"/>
            </a:avLst>
          </a:prstGeom>
          <a:gradFill>
            <a:gsLst>
              <a:gs pos="0">
                <a:srgbClr val="B3F1FF"/>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rgbClr val="002060"/>
                </a:solidFill>
                <a:latin typeface="Arial Black" panose="020B0A04020102020204" pitchFamily="34" charset="0"/>
              </a:rPr>
              <a:t>Domingo</a:t>
            </a:r>
            <a:endParaRPr lang="pt-BR" dirty="0">
              <a:solidFill>
                <a:srgbClr val="002060"/>
              </a:solidFill>
            </a:endParaRPr>
          </a:p>
        </p:txBody>
      </p:sp>
      <p:sp>
        <p:nvSpPr>
          <p:cNvPr id="14" name="Pentágono 13"/>
          <p:cNvSpPr/>
          <p:nvPr/>
        </p:nvSpPr>
        <p:spPr>
          <a:xfrm>
            <a:off x="1688022" y="103625"/>
            <a:ext cx="5597118" cy="566825"/>
          </a:xfrm>
          <a:prstGeom prst="homePlate">
            <a:avLst>
              <a:gd name="adj" fmla="val 22345"/>
            </a:avLst>
          </a:prstGeom>
          <a:gradFill>
            <a:gsLst>
              <a:gs pos="0">
                <a:srgbClr val="B3F1FF"/>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solidFill>
                  <a:schemeClr val="tx1"/>
                </a:solidFill>
                <a:latin typeface="Arial Black" panose="020B0A04020102020204" pitchFamily="34" charset="0"/>
              </a:rPr>
              <a:t>Conhecimento versus amor</a:t>
            </a:r>
            <a:endParaRPr lang="pt-BR" sz="2000" dirty="0">
              <a:solidFill>
                <a:schemeClr val="tx1"/>
              </a:solidFill>
            </a:endParaRPr>
          </a:p>
        </p:txBody>
      </p:sp>
      <p:sp>
        <p:nvSpPr>
          <p:cNvPr id="12" name="CaixaDeTexto 10"/>
          <p:cNvSpPr txBox="1">
            <a:spLocks noChangeArrowheads="1"/>
          </p:cNvSpPr>
          <p:nvPr/>
        </p:nvSpPr>
        <p:spPr bwMode="auto">
          <a:xfrm>
            <a:off x="19946" y="1112353"/>
            <a:ext cx="8253604"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None/>
            </a:pPr>
            <a:r>
              <a:rPr lang="pt-BR" altLang="pt-BR" sz="1600" dirty="0">
                <a:latin typeface="Arial Black" panose="020B0A04020102020204" pitchFamily="34" charset="0"/>
                <a:cs typeface="Arial" panose="020B0604020202020204" pitchFamily="34" charset="0"/>
              </a:rPr>
              <a:t>A Bíblia vê muito negativamente o ato de comer alimentos sacrificados a ídolos (At 15:20, 29; 21:25; veja </a:t>
            </a:r>
            <a:r>
              <a:rPr lang="pt-BR" altLang="pt-BR" sz="1600" dirty="0" err="1">
                <a:latin typeface="Arial Black" panose="020B0A04020102020204" pitchFamily="34" charset="0"/>
                <a:cs typeface="Arial" panose="020B0604020202020204" pitchFamily="34" charset="0"/>
              </a:rPr>
              <a:t>Ap</a:t>
            </a:r>
            <a:r>
              <a:rPr lang="pt-BR" altLang="pt-BR" sz="1600" dirty="0">
                <a:latin typeface="Arial Black" panose="020B0A04020102020204" pitchFamily="34" charset="0"/>
                <a:cs typeface="Arial" panose="020B0604020202020204" pitchFamily="34" charset="0"/>
              </a:rPr>
              <a:t> 2:14, 20). Ainda assim, Paulo não empregou declarações tão incisivas quanto as desses textos, porque sua preocupação principal era a falta de unidade que o mau uso do conhecimento podia provocar. Ele não criticou o conhecimento em si, mas o tipo de conhecimento que produz arrogância e divisão na igreja. Conhecimento sem amor não é conhecimento genuíno (1C0 8:2); o conhecimento verdadeiro surge somente quando alguém ama a Deus - e é por Ele conhecido (1C0 8:3). Citando Deuteronômio 6:4, Paulo ensinou que os crentes devem saber que há um só Deus (1C0 8:4-6). É interessante observar que ele seguiu a mesma linha de Deuteronômio 6:4 e 5, onde a afirmação de que existe apenas um Deus vem acompanhada do mandamento: "Ame o SENHOR, seu Deus." Tanto para Paulo quanto para Moisés, conhecimento sem amor não tem valor.</a:t>
            </a:r>
          </a:p>
        </p:txBody>
      </p:sp>
      <p:sp>
        <p:nvSpPr>
          <p:cNvPr id="3" name="Texto Explicativo: Seta para Baixo 2">
            <a:extLst>
              <a:ext uri="{FF2B5EF4-FFF2-40B4-BE49-F238E27FC236}">
                <a16:creationId xmlns:a16="http://schemas.microsoft.com/office/drawing/2014/main" id="{F514AFE6-CB97-49B3-AF4A-9109ED6B83CE}"/>
              </a:ext>
            </a:extLst>
          </p:cNvPr>
          <p:cNvSpPr/>
          <p:nvPr/>
        </p:nvSpPr>
        <p:spPr>
          <a:xfrm>
            <a:off x="73026" y="717939"/>
            <a:ext cx="7075032" cy="532868"/>
          </a:xfrm>
          <a:prstGeom prst="downArrowCallout">
            <a:avLst>
              <a:gd name="adj1" fmla="val 11453"/>
              <a:gd name="adj2" fmla="val 25000"/>
              <a:gd name="adj3" fmla="val 25000"/>
              <a:gd name="adj4" fmla="val 6497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ltLang="pt-BR" dirty="0">
                <a:solidFill>
                  <a:schemeClr val="bg2">
                    <a:lumMod val="25000"/>
                  </a:schemeClr>
                </a:solidFill>
                <a:latin typeface="Arial Black" panose="020B0A04020102020204" pitchFamily="34" charset="0"/>
                <a:cs typeface="Arial" panose="020B0604020202020204" pitchFamily="34" charset="0"/>
              </a:rPr>
              <a:t>COMENTÁRIOS:</a:t>
            </a:r>
          </a:p>
        </p:txBody>
      </p:sp>
      <p:pic>
        <p:nvPicPr>
          <p:cNvPr id="11" name="Imagem 10">
            <a:extLst>
              <a:ext uri="{FF2B5EF4-FFF2-40B4-BE49-F238E27FC236}">
                <a16:creationId xmlns:a16="http://schemas.microsoft.com/office/drawing/2014/main" id="{28198B4F-7D9A-764B-A7D3-74006F140DD1}"/>
              </a:ext>
            </a:extLst>
          </p:cNvPr>
          <p:cNvPicPr>
            <a:picLocks noChangeAspect="1"/>
          </p:cNvPicPr>
          <p:nvPr/>
        </p:nvPicPr>
        <p:blipFill>
          <a:blip r:embed="rId2"/>
          <a:stretch>
            <a:fillRect/>
          </a:stretch>
        </p:blipFill>
        <p:spPr>
          <a:xfrm>
            <a:off x="8203393" y="3325504"/>
            <a:ext cx="922143" cy="152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Retângulo 5">
            <a:extLst>
              <a:ext uri="{FF2B5EF4-FFF2-40B4-BE49-F238E27FC236}">
                <a16:creationId xmlns:a16="http://schemas.microsoft.com/office/drawing/2014/main" id="{A325D406-458E-29F0-F421-192E10976901}"/>
              </a:ext>
            </a:extLst>
          </p:cNvPr>
          <p:cNvSpPr/>
          <p:nvPr/>
        </p:nvSpPr>
        <p:spPr>
          <a:xfrm>
            <a:off x="7725133" y="743021"/>
            <a:ext cx="1364476" cy="369332"/>
          </a:xfrm>
          <a:prstGeom prst="rect">
            <a:avLst/>
          </a:prstGeom>
        </p:spPr>
        <p:txBody>
          <a:bodyPr wrap="none">
            <a:spAutoFit/>
          </a:bodyPr>
          <a:lstStyle/>
          <a:p>
            <a:r>
              <a:rPr lang="pt-BR" dirty="0">
                <a:solidFill>
                  <a:srgbClr val="452643"/>
                </a:solidFill>
                <a:latin typeface="Arial Black" panose="020B0A04020102020204" pitchFamily="34" charset="0"/>
              </a:rPr>
              <a:t>LIÇÃO 05</a:t>
            </a:r>
            <a:endParaRPr lang="pt-BR" dirty="0">
              <a:solidFill>
                <a:srgbClr val="452643"/>
              </a:solidFill>
            </a:endParaRPr>
          </a:p>
        </p:txBody>
      </p:sp>
      <p:sp>
        <p:nvSpPr>
          <p:cNvPr id="7" name="Retângulo 6">
            <a:extLst>
              <a:ext uri="{FF2B5EF4-FFF2-40B4-BE49-F238E27FC236}">
                <a16:creationId xmlns:a16="http://schemas.microsoft.com/office/drawing/2014/main" id="{D7FDB6DA-4351-7564-8BB6-DADD163D691A}"/>
              </a:ext>
            </a:extLst>
          </p:cNvPr>
          <p:cNvSpPr>
            <a:spLocks noChangeArrowheads="1"/>
          </p:cNvSpPr>
          <p:nvPr/>
        </p:nvSpPr>
        <p:spPr bwMode="auto">
          <a:xfrm>
            <a:off x="19946" y="4845704"/>
            <a:ext cx="8639958"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pt-BR" altLang="pt-BR" sz="1200" dirty="0">
                <a:solidFill>
                  <a:schemeClr val="accent6">
                    <a:lumMod val="50000"/>
                  </a:schemeClr>
                </a:solidFill>
                <a:latin typeface="Arial Black" panose="020B0A04020102020204" pitchFamily="34" charset="0"/>
                <a:cs typeface="Arial" panose="020B0604020202020204" pitchFamily="34" charset="0"/>
              </a:rPr>
              <a:t>LEITURAS DA SEMANA: </a:t>
            </a:r>
            <a:r>
              <a:rPr lang="pl-PL" altLang="pt-BR" sz="1200" dirty="0">
                <a:latin typeface="Arial Black" panose="020B0A04020102020204" pitchFamily="34" charset="0"/>
                <a:cs typeface="Arial" panose="020B0604020202020204" pitchFamily="34" charset="0"/>
              </a:rPr>
              <a:t>1Co 8:1-13; 9:1-6; 10:5-22; At 15:20; Dt 6:4, 5; Mc 12:28-31</a:t>
            </a:r>
            <a:endParaRPr lang="pt-BR" altLang="pt-BR" sz="1200" dirty="0">
              <a:solidFill>
                <a:schemeClr val="accent6">
                  <a:lumMod val="50000"/>
                </a:schemeClr>
              </a:solidFill>
              <a:latin typeface="Arial Black" panose="020B0A04020102020204" pitchFamily="34" charset="0"/>
              <a:cs typeface="Arial" panose="020B0604020202020204" pitchFamily="34" charset="0"/>
            </a:endParaRPr>
          </a:p>
        </p:txBody>
      </p:sp>
      <p:pic>
        <p:nvPicPr>
          <p:cNvPr id="8" name="Imagem 7">
            <a:extLst>
              <a:ext uri="{FF2B5EF4-FFF2-40B4-BE49-F238E27FC236}">
                <a16:creationId xmlns:a16="http://schemas.microsoft.com/office/drawing/2014/main" id="{05B108DE-C624-1C4D-0424-618E576DAF17}"/>
              </a:ext>
            </a:extLst>
          </p:cNvPr>
          <p:cNvPicPr>
            <a:picLocks noChangeAspect="1"/>
          </p:cNvPicPr>
          <p:nvPr/>
        </p:nvPicPr>
        <p:blipFill>
          <a:blip r:embed="rId3">
            <a:duotone>
              <a:schemeClr val="accent2">
                <a:shade val="45000"/>
                <a:satMod val="135000"/>
              </a:schemeClr>
              <a:prstClr val="white"/>
            </a:duotone>
            <a:alphaModFix amt="85000"/>
            <a:extLst>
              <a:ext uri="{BEBA8EAE-BF5A-486C-A8C5-ECC9F3942E4B}">
                <a14:imgProps xmlns:a14="http://schemas.microsoft.com/office/drawing/2010/main">
                  <a14:imgLayer r:embed="rId4">
                    <a14:imgEffect>
                      <a14:brightnessContrast bright="40000" contrast="40000"/>
                    </a14:imgEffect>
                  </a14:imgLayer>
                </a14:imgProps>
              </a:ext>
            </a:extLst>
          </a:blip>
          <a:stretch>
            <a:fillRect/>
          </a:stretch>
        </p:blipFill>
        <p:spPr>
          <a:xfrm>
            <a:off x="7379943" y="30322"/>
            <a:ext cx="1798674" cy="696508"/>
          </a:xfrm>
          <a:prstGeom prst="rect">
            <a:avLst/>
          </a:prstGeom>
          <a:ln>
            <a:noFill/>
          </a:ln>
          <a:effectLst>
            <a:softEdge rad="112500"/>
          </a:effectLst>
        </p:spPr>
      </p:pic>
    </p:spTree>
    <p:extLst>
      <p:ext uri="{BB962C8B-B14F-4D97-AF65-F5344CB8AC3E}">
        <p14:creationId xmlns:p14="http://schemas.microsoft.com/office/powerpoint/2010/main" val="36832194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FFCCFF"/>
            </a:gs>
            <a:gs pos="50000">
              <a:schemeClr val="bg1"/>
            </a:gs>
            <a:gs pos="100000">
              <a:schemeClr val="bg1"/>
            </a:gs>
          </a:gsLst>
          <a:lin ang="2700000" scaled="1"/>
        </a:gradFill>
        <a:effectLst/>
      </p:bgPr>
    </p:bg>
    <p:spTree>
      <p:nvGrpSpPr>
        <p:cNvPr id="1" name=""/>
        <p:cNvGrpSpPr/>
        <p:nvPr/>
      </p:nvGrpSpPr>
      <p:grpSpPr>
        <a:xfrm>
          <a:off x="0" y="0"/>
          <a:ext cx="0" cy="0"/>
          <a:chOff x="0" y="0"/>
          <a:chExt cx="0" cy="0"/>
        </a:xfrm>
      </p:grpSpPr>
      <p:sp>
        <p:nvSpPr>
          <p:cNvPr id="10" name="Arredondar Retângulo em um Canto Diagonal 9"/>
          <p:cNvSpPr/>
          <p:nvPr/>
        </p:nvSpPr>
        <p:spPr>
          <a:xfrm>
            <a:off x="64294" y="108239"/>
            <a:ext cx="1489166" cy="444137"/>
          </a:xfrm>
          <a:prstGeom prst="round2DiagRect">
            <a:avLst>
              <a:gd name="adj1" fmla="val 16667"/>
              <a:gd name="adj2" fmla="val 33333"/>
            </a:avLst>
          </a:prstGeom>
          <a:gradFill>
            <a:gsLst>
              <a:gs pos="0">
                <a:srgbClr val="FFB9B9"/>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chemeClr val="bg2">
                    <a:lumMod val="25000"/>
                  </a:schemeClr>
                </a:solidFill>
                <a:latin typeface="Arial Black" panose="020B0A04020102020204" pitchFamily="34" charset="0"/>
              </a:rPr>
              <a:t>Segunda</a:t>
            </a:r>
            <a:endParaRPr lang="pt-BR" dirty="0">
              <a:solidFill>
                <a:schemeClr val="bg2">
                  <a:lumMod val="25000"/>
                </a:schemeClr>
              </a:solidFill>
            </a:endParaRPr>
          </a:p>
        </p:txBody>
      </p:sp>
      <p:sp>
        <p:nvSpPr>
          <p:cNvPr id="14" name="Pentágono 13"/>
          <p:cNvSpPr/>
          <p:nvPr/>
        </p:nvSpPr>
        <p:spPr>
          <a:xfrm>
            <a:off x="1688022" y="69121"/>
            <a:ext cx="5597118" cy="566825"/>
          </a:xfrm>
          <a:prstGeom prst="homePlate">
            <a:avLst>
              <a:gd name="adj" fmla="val 22345"/>
            </a:avLst>
          </a:prstGeom>
          <a:gradFill>
            <a:gsLst>
              <a:gs pos="0">
                <a:srgbClr val="FFB9B9"/>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solidFill>
                  <a:schemeClr val="tx1"/>
                </a:solidFill>
                <a:latin typeface="Arial Black" panose="020B0A04020102020204" pitchFamily="34" charset="0"/>
              </a:rPr>
              <a:t>Amor abnegado</a:t>
            </a:r>
          </a:p>
        </p:txBody>
      </p:sp>
      <p:sp>
        <p:nvSpPr>
          <p:cNvPr id="15" name="CaixaDeTexto 15">
            <a:extLst>
              <a:ext uri="{FF2B5EF4-FFF2-40B4-BE49-F238E27FC236}">
                <a16:creationId xmlns:a16="http://schemas.microsoft.com/office/drawing/2014/main" id="{D5C09FDA-172B-4732-BD2E-A9BBEF8B191B}"/>
              </a:ext>
            </a:extLst>
          </p:cNvPr>
          <p:cNvSpPr txBox="1">
            <a:spLocks noChangeArrowheads="1"/>
          </p:cNvSpPr>
          <p:nvPr/>
        </p:nvSpPr>
        <p:spPr bwMode="auto">
          <a:xfrm>
            <a:off x="33430" y="1208029"/>
            <a:ext cx="8140991"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None/>
            </a:pPr>
            <a:r>
              <a:rPr lang="pt-BR" altLang="pt-BR" sz="1400" dirty="0">
                <a:solidFill>
                  <a:srgbClr val="C00000"/>
                </a:solidFill>
                <a:latin typeface="Arial Black" panose="020B0A04020102020204" pitchFamily="34" charset="0"/>
                <a:cs typeface="Arial" panose="020B0604020202020204" pitchFamily="34" charset="0"/>
              </a:rPr>
              <a:t>2. Leia 1 Coríntios 9:1-6. Como esse trecho oferece um exemplo prático do que significa negar a si mesmo por amor?</a:t>
            </a:r>
            <a:endParaRPr lang="pt-BR" altLang="pt-BR" sz="1400" dirty="0">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400" dirty="0">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400" dirty="0">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400" dirty="0">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400" dirty="0">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400" dirty="0">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400" dirty="0">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400" dirty="0">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400" dirty="0">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400" dirty="0">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400" dirty="0">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400" dirty="0">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400" dirty="0">
              <a:latin typeface="Arial Black" panose="020B0A04020102020204" pitchFamily="34" charset="0"/>
              <a:cs typeface="Arial" panose="020B0604020202020204" pitchFamily="34" charset="0"/>
            </a:endParaRPr>
          </a:p>
          <a:p>
            <a:pPr algn="just">
              <a:lnSpc>
                <a:spcPct val="100000"/>
              </a:lnSpc>
              <a:spcBef>
                <a:spcPct val="0"/>
              </a:spcBef>
              <a:buNone/>
            </a:pPr>
            <a:r>
              <a:rPr lang="pt-BR" altLang="pt-BR" sz="1400" dirty="0">
                <a:latin typeface="Arial Black" panose="020B0A04020102020204" pitchFamily="34" charset="0"/>
                <a:cs typeface="Arial" panose="020B0604020202020204" pitchFamily="34" charset="0"/>
              </a:rPr>
              <a:t>Há coisas às quais você tem direito, mas das quais talvez seja melhor abrir mão para ser uma testemunha mais eficaz do Senhor?</a:t>
            </a:r>
          </a:p>
        </p:txBody>
      </p:sp>
      <p:sp>
        <p:nvSpPr>
          <p:cNvPr id="22" name="Texto Explicativo: Seta para Baixo 21">
            <a:extLst>
              <a:ext uri="{FF2B5EF4-FFF2-40B4-BE49-F238E27FC236}">
                <a16:creationId xmlns:a16="http://schemas.microsoft.com/office/drawing/2014/main" id="{BDD13C62-4DCC-4E38-8F64-0DE6F4ED90DE}"/>
              </a:ext>
            </a:extLst>
          </p:cNvPr>
          <p:cNvSpPr/>
          <p:nvPr/>
        </p:nvSpPr>
        <p:spPr>
          <a:xfrm>
            <a:off x="73026" y="717939"/>
            <a:ext cx="7075032" cy="532868"/>
          </a:xfrm>
          <a:prstGeom prst="downArrowCallout">
            <a:avLst>
              <a:gd name="adj1" fmla="val 11453"/>
              <a:gd name="adj2" fmla="val 25000"/>
              <a:gd name="adj3" fmla="val 25000"/>
              <a:gd name="adj4" fmla="val 64977"/>
            </a:avLst>
          </a:prstGeom>
          <a:gradFill flip="none" rotWithShape="1">
            <a:gsLst>
              <a:gs pos="0">
                <a:schemeClr val="accent2">
                  <a:lumMod val="75000"/>
                </a:schemeClr>
              </a:gs>
              <a:gs pos="50000">
                <a:schemeClr val="bg2"/>
              </a:gs>
              <a:gs pos="100000">
                <a:schemeClr val="accent2">
                  <a:lumMod val="40000"/>
                  <a:lumOff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ltLang="pt-BR" dirty="0">
                <a:solidFill>
                  <a:schemeClr val="bg2">
                    <a:lumMod val="25000"/>
                  </a:schemeClr>
                </a:solidFill>
                <a:latin typeface="Arial Black" panose="020B0A04020102020204" pitchFamily="34" charset="0"/>
                <a:cs typeface="Arial" panose="020B0604020202020204" pitchFamily="34" charset="0"/>
              </a:rPr>
              <a:t>PERGUNTAS:</a:t>
            </a:r>
          </a:p>
        </p:txBody>
      </p:sp>
      <p:pic>
        <p:nvPicPr>
          <p:cNvPr id="9" name="Imagem 8">
            <a:extLst>
              <a:ext uri="{FF2B5EF4-FFF2-40B4-BE49-F238E27FC236}">
                <a16:creationId xmlns:a16="http://schemas.microsoft.com/office/drawing/2014/main" id="{53D5DDE0-0F45-93B6-F2F9-BB842811A9F7}"/>
              </a:ext>
            </a:extLst>
          </p:cNvPr>
          <p:cNvPicPr>
            <a:picLocks noChangeAspect="1"/>
          </p:cNvPicPr>
          <p:nvPr/>
        </p:nvPicPr>
        <p:blipFill>
          <a:blip r:embed="rId3"/>
          <a:stretch>
            <a:fillRect/>
          </a:stretch>
        </p:blipFill>
        <p:spPr>
          <a:xfrm>
            <a:off x="8203393" y="3325504"/>
            <a:ext cx="922143" cy="152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tângulo 4">
            <a:extLst>
              <a:ext uri="{FF2B5EF4-FFF2-40B4-BE49-F238E27FC236}">
                <a16:creationId xmlns:a16="http://schemas.microsoft.com/office/drawing/2014/main" id="{07DE2AE5-47E9-406E-D7C2-58AA65C2F259}"/>
              </a:ext>
            </a:extLst>
          </p:cNvPr>
          <p:cNvSpPr/>
          <p:nvPr/>
        </p:nvSpPr>
        <p:spPr>
          <a:xfrm>
            <a:off x="7725133" y="743021"/>
            <a:ext cx="1364476" cy="369332"/>
          </a:xfrm>
          <a:prstGeom prst="rect">
            <a:avLst/>
          </a:prstGeom>
        </p:spPr>
        <p:txBody>
          <a:bodyPr wrap="none">
            <a:spAutoFit/>
          </a:bodyPr>
          <a:lstStyle/>
          <a:p>
            <a:r>
              <a:rPr lang="pt-BR" dirty="0">
                <a:solidFill>
                  <a:srgbClr val="452643"/>
                </a:solidFill>
                <a:latin typeface="Arial Black" panose="020B0A04020102020204" pitchFamily="34" charset="0"/>
              </a:rPr>
              <a:t>LIÇÃO 05</a:t>
            </a:r>
            <a:endParaRPr lang="pt-BR" dirty="0">
              <a:solidFill>
                <a:srgbClr val="452643"/>
              </a:solidFill>
            </a:endParaRPr>
          </a:p>
        </p:txBody>
      </p:sp>
      <p:sp>
        <p:nvSpPr>
          <p:cNvPr id="6" name="Retângulo 5">
            <a:extLst>
              <a:ext uri="{FF2B5EF4-FFF2-40B4-BE49-F238E27FC236}">
                <a16:creationId xmlns:a16="http://schemas.microsoft.com/office/drawing/2014/main" id="{9892D5B6-A8F2-20D1-F4B9-223D54E74E8D}"/>
              </a:ext>
            </a:extLst>
          </p:cNvPr>
          <p:cNvSpPr>
            <a:spLocks noChangeArrowheads="1"/>
          </p:cNvSpPr>
          <p:nvPr/>
        </p:nvSpPr>
        <p:spPr bwMode="auto">
          <a:xfrm>
            <a:off x="19946" y="4845704"/>
            <a:ext cx="8639958"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pt-BR" altLang="pt-BR" sz="1200" dirty="0">
                <a:solidFill>
                  <a:schemeClr val="accent6">
                    <a:lumMod val="50000"/>
                  </a:schemeClr>
                </a:solidFill>
                <a:latin typeface="Arial Black" panose="020B0A04020102020204" pitchFamily="34" charset="0"/>
                <a:cs typeface="Arial" panose="020B0604020202020204" pitchFamily="34" charset="0"/>
              </a:rPr>
              <a:t>LEITURAS DA SEMANA: </a:t>
            </a:r>
            <a:r>
              <a:rPr lang="pl-PL" altLang="pt-BR" sz="1200" dirty="0">
                <a:latin typeface="Arial Black" panose="020B0A04020102020204" pitchFamily="34" charset="0"/>
                <a:cs typeface="Arial" panose="020B0604020202020204" pitchFamily="34" charset="0"/>
              </a:rPr>
              <a:t>1Co 8:1-13; 9:1-6; 10:5-22; At 15:20; Dt 6:4, 5; Mc 12:28-31</a:t>
            </a:r>
            <a:endParaRPr lang="pt-BR" altLang="pt-BR" sz="1200" dirty="0">
              <a:solidFill>
                <a:schemeClr val="accent6">
                  <a:lumMod val="50000"/>
                </a:schemeClr>
              </a:solidFill>
              <a:latin typeface="Arial Black" panose="020B0A04020102020204" pitchFamily="34" charset="0"/>
              <a:cs typeface="Arial" panose="020B0604020202020204" pitchFamily="34" charset="0"/>
            </a:endParaRPr>
          </a:p>
        </p:txBody>
      </p:sp>
      <p:pic>
        <p:nvPicPr>
          <p:cNvPr id="7" name="Imagem 6">
            <a:extLst>
              <a:ext uri="{FF2B5EF4-FFF2-40B4-BE49-F238E27FC236}">
                <a16:creationId xmlns:a16="http://schemas.microsoft.com/office/drawing/2014/main" id="{3167A408-E59A-0F9E-AA5D-2E223D56A765}"/>
              </a:ext>
            </a:extLst>
          </p:cNvPr>
          <p:cNvPicPr>
            <a:picLocks noChangeAspect="1"/>
          </p:cNvPicPr>
          <p:nvPr/>
        </p:nvPicPr>
        <p:blipFill>
          <a:blip r:embed="rId4">
            <a:duotone>
              <a:schemeClr val="accent2">
                <a:shade val="45000"/>
                <a:satMod val="135000"/>
              </a:schemeClr>
              <a:prstClr val="white"/>
            </a:duotone>
            <a:alphaModFix amt="85000"/>
            <a:extLst>
              <a:ext uri="{BEBA8EAE-BF5A-486C-A8C5-ECC9F3942E4B}">
                <a14:imgProps xmlns:a14="http://schemas.microsoft.com/office/drawing/2010/main">
                  <a14:imgLayer r:embed="rId5">
                    <a14:imgEffect>
                      <a14:brightnessContrast bright="40000" contrast="40000"/>
                    </a14:imgEffect>
                  </a14:imgLayer>
                </a14:imgProps>
              </a:ext>
            </a:extLst>
          </a:blip>
          <a:stretch>
            <a:fillRect/>
          </a:stretch>
        </p:blipFill>
        <p:spPr>
          <a:xfrm>
            <a:off x="7379943" y="30322"/>
            <a:ext cx="1798674" cy="696508"/>
          </a:xfrm>
          <a:prstGeom prst="rect">
            <a:avLst/>
          </a:prstGeom>
          <a:ln>
            <a:noFill/>
          </a:ln>
          <a:effectLst>
            <a:softEdge rad="112500"/>
          </a:effectLst>
        </p:spPr>
      </p:pic>
    </p:spTree>
    <p:extLst>
      <p:ext uri="{BB962C8B-B14F-4D97-AF65-F5344CB8AC3E}">
        <p14:creationId xmlns:p14="http://schemas.microsoft.com/office/powerpoint/2010/main" val="39024064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FFCCFF"/>
            </a:gs>
            <a:gs pos="50000">
              <a:schemeClr val="bg1"/>
            </a:gs>
            <a:gs pos="100000">
              <a:schemeClr val="bg1"/>
            </a:gs>
          </a:gsLst>
          <a:lin ang="2700000" scaled="1"/>
        </a:gradFill>
        <a:effectLst/>
      </p:bgPr>
    </p:bg>
    <p:spTree>
      <p:nvGrpSpPr>
        <p:cNvPr id="1" name=""/>
        <p:cNvGrpSpPr/>
        <p:nvPr/>
      </p:nvGrpSpPr>
      <p:grpSpPr>
        <a:xfrm>
          <a:off x="0" y="0"/>
          <a:ext cx="0" cy="0"/>
          <a:chOff x="0" y="0"/>
          <a:chExt cx="0" cy="0"/>
        </a:xfrm>
      </p:grpSpPr>
      <p:sp>
        <p:nvSpPr>
          <p:cNvPr id="10" name="Arredondar Retângulo em um Canto Diagonal 9"/>
          <p:cNvSpPr/>
          <p:nvPr/>
        </p:nvSpPr>
        <p:spPr>
          <a:xfrm>
            <a:off x="64294" y="108239"/>
            <a:ext cx="1489166" cy="444137"/>
          </a:xfrm>
          <a:prstGeom prst="round2DiagRect">
            <a:avLst>
              <a:gd name="adj1" fmla="val 16667"/>
              <a:gd name="adj2" fmla="val 33333"/>
            </a:avLst>
          </a:prstGeom>
          <a:gradFill>
            <a:gsLst>
              <a:gs pos="0">
                <a:srgbClr val="FFB9B9"/>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chemeClr val="bg2">
                    <a:lumMod val="25000"/>
                  </a:schemeClr>
                </a:solidFill>
                <a:latin typeface="Arial Black" panose="020B0A04020102020204" pitchFamily="34" charset="0"/>
              </a:rPr>
              <a:t>Segunda</a:t>
            </a:r>
            <a:endParaRPr lang="pt-BR" dirty="0">
              <a:solidFill>
                <a:schemeClr val="bg2">
                  <a:lumMod val="25000"/>
                </a:schemeClr>
              </a:solidFill>
            </a:endParaRPr>
          </a:p>
        </p:txBody>
      </p:sp>
      <p:sp>
        <p:nvSpPr>
          <p:cNvPr id="14" name="Pentágono 13"/>
          <p:cNvSpPr/>
          <p:nvPr/>
        </p:nvSpPr>
        <p:spPr>
          <a:xfrm>
            <a:off x="1688022" y="69121"/>
            <a:ext cx="5597118" cy="566825"/>
          </a:xfrm>
          <a:prstGeom prst="homePlate">
            <a:avLst>
              <a:gd name="adj" fmla="val 22345"/>
            </a:avLst>
          </a:prstGeom>
          <a:gradFill>
            <a:gsLst>
              <a:gs pos="0">
                <a:srgbClr val="FFB9B9"/>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solidFill>
                  <a:schemeClr val="tx1"/>
                </a:solidFill>
                <a:latin typeface="Arial Black" panose="020B0A04020102020204" pitchFamily="34" charset="0"/>
              </a:rPr>
              <a:t>Amor abnegado</a:t>
            </a:r>
          </a:p>
        </p:txBody>
      </p:sp>
      <p:sp>
        <p:nvSpPr>
          <p:cNvPr id="12" name="CaixaDeTexto 10">
            <a:extLst>
              <a:ext uri="{FF2B5EF4-FFF2-40B4-BE49-F238E27FC236}">
                <a16:creationId xmlns:a16="http://schemas.microsoft.com/office/drawing/2014/main" id="{A64B78EF-EDA8-421A-88C9-45544BBCA9D1}"/>
              </a:ext>
            </a:extLst>
          </p:cNvPr>
          <p:cNvSpPr txBox="1">
            <a:spLocks noChangeArrowheads="1"/>
          </p:cNvSpPr>
          <p:nvPr/>
        </p:nvSpPr>
        <p:spPr bwMode="auto">
          <a:xfrm>
            <a:off x="24368" y="1132745"/>
            <a:ext cx="8197349"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None/>
            </a:pPr>
            <a:r>
              <a:rPr lang="pt-BR" altLang="pt-BR" sz="1600" dirty="0">
                <a:latin typeface="Arial Black" panose="020B0A04020102020204" pitchFamily="34" charset="0"/>
                <a:cs typeface="Arial" panose="020B0604020202020204" pitchFamily="34" charset="0"/>
              </a:rPr>
              <a:t>À primeira vista, a defesa do apostolado de Paulo em 1 Coríntios 9 pode</a:t>
            </a:r>
          </a:p>
          <a:p>
            <a:pPr algn="just">
              <a:lnSpc>
                <a:spcPct val="100000"/>
              </a:lnSpc>
              <a:spcBef>
                <a:spcPct val="0"/>
              </a:spcBef>
              <a:buNone/>
            </a:pPr>
            <a:r>
              <a:rPr lang="pt-BR" altLang="pt-BR" sz="1600" dirty="0">
                <a:latin typeface="Arial Black" panose="020B0A04020102020204" pitchFamily="34" charset="0"/>
                <a:cs typeface="Arial" panose="020B0604020202020204" pitchFamily="34" charset="0"/>
              </a:rPr>
              <a:t>parecer desconectada da discussão anterior sobre conhecimento versus amor. Mas é importante lembrar que a Bíblia não foi escrita originalmente dividida em capítulos. O ensino de 1 Coríntios 9 continua o tema anterior: O aqui Paulo apresenta um exemplo concreto de amor abnegado por Cristo e pelos irmãos. Por amor, ele abriu mão de certos direitos. Em 1 Coríntios 9:7 a 11, Paulo desenvolve a ideia do verso 6 para mostrar que era justo que ele e Barnabé fossem sustentados pela igreja (1C0 9:11, 12). O próprio Senhor ordenou: "Aos que pregam o evangelho que vivam do evangelho" (1C0 9:14; veja 1Tm 5:18). Paulo, no entanto, disse: "Não fizemos uso desse direito" (1Co 9:12). Assim, ele se apresentou como exemplo de abnegação (1Co 9:1-18), argumentando que isso favorecia a pregação do evangelho em Corinto (1C0 9:19-23).</a:t>
            </a:r>
            <a:endParaRPr lang="pt-BR" altLang="pt-BR" sz="1600" dirty="0">
              <a:solidFill>
                <a:srgbClr val="000099"/>
              </a:solidFill>
              <a:latin typeface="Arial Black" panose="020B0A04020102020204" pitchFamily="34" charset="0"/>
              <a:cs typeface="Arial" panose="020B0604020202020204" pitchFamily="34" charset="0"/>
            </a:endParaRPr>
          </a:p>
        </p:txBody>
      </p:sp>
      <p:sp>
        <p:nvSpPr>
          <p:cNvPr id="13" name="Texto Explicativo: Seta para Baixo 12">
            <a:extLst>
              <a:ext uri="{FF2B5EF4-FFF2-40B4-BE49-F238E27FC236}">
                <a16:creationId xmlns:a16="http://schemas.microsoft.com/office/drawing/2014/main" id="{0D166226-26B4-450D-9EDE-E579CA78EEF8}"/>
              </a:ext>
            </a:extLst>
          </p:cNvPr>
          <p:cNvSpPr/>
          <p:nvPr/>
        </p:nvSpPr>
        <p:spPr>
          <a:xfrm>
            <a:off x="73026" y="717939"/>
            <a:ext cx="7075032" cy="532868"/>
          </a:xfrm>
          <a:prstGeom prst="downArrowCallout">
            <a:avLst>
              <a:gd name="adj1" fmla="val 11453"/>
              <a:gd name="adj2" fmla="val 25000"/>
              <a:gd name="adj3" fmla="val 25000"/>
              <a:gd name="adj4" fmla="val 6497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ltLang="pt-BR" dirty="0">
                <a:solidFill>
                  <a:schemeClr val="bg2">
                    <a:lumMod val="25000"/>
                  </a:schemeClr>
                </a:solidFill>
                <a:latin typeface="Arial Black" panose="020B0A04020102020204" pitchFamily="34" charset="0"/>
                <a:cs typeface="Arial" panose="020B0604020202020204" pitchFamily="34" charset="0"/>
              </a:rPr>
              <a:t>COMENTÁRIOS:</a:t>
            </a:r>
          </a:p>
        </p:txBody>
      </p:sp>
      <p:pic>
        <p:nvPicPr>
          <p:cNvPr id="9" name="Imagem 8">
            <a:extLst>
              <a:ext uri="{FF2B5EF4-FFF2-40B4-BE49-F238E27FC236}">
                <a16:creationId xmlns:a16="http://schemas.microsoft.com/office/drawing/2014/main" id="{1D36273E-27FC-3A7D-A3CE-F445520B63A8}"/>
              </a:ext>
            </a:extLst>
          </p:cNvPr>
          <p:cNvPicPr>
            <a:picLocks noChangeAspect="1"/>
          </p:cNvPicPr>
          <p:nvPr/>
        </p:nvPicPr>
        <p:blipFill>
          <a:blip r:embed="rId2"/>
          <a:stretch>
            <a:fillRect/>
          </a:stretch>
        </p:blipFill>
        <p:spPr>
          <a:xfrm>
            <a:off x="8203393" y="3325504"/>
            <a:ext cx="922143" cy="152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tângulo 4">
            <a:extLst>
              <a:ext uri="{FF2B5EF4-FFF2-40B4-BE49-F238E27FC236}">
                <a16:creationId xmlns:a16="http://schemas.microsoft.com/office/drawing/2014/main" id="{EEBCE0B5-784A-BACC-E77E-F69B8DB8BB86}"/>
              </a:ext>
            </a:extLst>
          </p:cNvPr>
          <p:cNvSpPr/>
          <p:nvPr/>
        </p:nvSpPr>
        <p:spPr>
          <a:xfrm>
            <a:off x="7725133" y="743021"/>
            <a:ext cx="1364476" cy="369332"/>
          </a:xfrm>
          <a:prstGeom prst="rect">
            <a:avLst/>
          </a:prstGeom>
        </p:spPr>
        <p:txBody>
          <a:bodyPr wrap="none">
            <a:spAutoFit/>
          </a:bodyPr>
          <a:lstStyle/>
          <a:p>
            <a:r>
              <a:rPr lang="pt-BR" dirty="0">
                <a:solidFill>
                  <a:srgbClr val="452643"/>
                </a:solidFill>
                <a:latin typeface="Arial Black" panose="020B0A04020102020204" pitchFamily="34" charset="0"/>
              </a:rPr>
              <a:t>LIÇÃO 05</a:t>
            </a:r>
            <a:endParaRPr lang="pt-BR" dirty="0">
              <a:solidFill>
                <a:srgbClr val="452643"/>
              </a:solidFill>
            </a:endParaRPr>
          </a:p>
        </p:txBody>
      </p:sp>
      <p:sp>
        <p:nvSpPr>
          <p:cNvPr id="6" name="Retângulo 5">
            <a:extLst>
              <a:ext uri="{FF2B5EF4-FFF2-40B4-BE49-F238E27FC236}">
                <a16:creationId xmlns:a16="http://schemas.microsoft.com/office/drawing/2014/main" id="{B936B2B7-CC4F-4A8E-C59C-1CA8BBF57904}"/>
              </a:ext>
            </a:extLst>
          </p:cNvPr>
          <p:cNvSpPr>
            <a:spLocks noChangeArrowheads="1"/>
          </p:cNvSpPr>
          <p:nvPr/>
        </p:nvSpPr>
        <p:spPr bwMode="auto">
          <a:xfrm>
            <a:off x="19946" y="4845704"/>
            <a:ext cx="8639958"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pt-BR" altLang="pt-BR" sz="1200" dirty="0">
                <a:solidFill>
                  <a:schemeClr val="accent6">
                    <a:lumMod val="50000"/>
                  </a:schemeClr>
                </a:solidFill>
                <a:latin typeface="Arial Black" panose="020B0A04020102020204" pitchFamily="34" charset="0"/>
                <a:cs typeface="Arial" panose="020B0604020202020204" pitchFamily="34" charset="0"/>
              </a:rPr>
              <a:t>LEITURAS DA SEMANA: </a:t>
            </a:r>
            <a:r>
              <a:rPr lang="pl-PL" altLang="pt-BR" sz="1200" dirty="0">
                <a:latin typeface="Arial Black" panose="020B0A04020102020204" pitchFamily="34" charset="0"/>
                <a:cs typeface="Arial" panose="020B0604020202020204" pitchFamily="34" charset="0"/>
              </a:rPr>
              <a:t>1Co 8:1-13; 9:1-6; 10:5-22; At 15:20; Dt 6:4, 5; Mc 12:28-31</a:t>
            </a:r>
            <a:endParaRPr lang="pt-BR" altLang="pt-BR" sz="1200" dirty="0">
              <a:solidFill>
                <a:schemeClr val="accent6">
                  <a:lumMod val="50000"/>
                </a:schemeClr>
              </a:solidFill>
              <a:latin typeface="Arial Black" panose="020B0A04020102020204" pitchFamily="34" charset="0"/>
              <a:cs typeface="Arial" panose="020B0604020202020204" pitchFamily="34" charset="0"/>
            </a:endParaRPr>
          </a:p>
        </p:txBody>
      </p:sp>
      <p:pic>
        <p:nvPicPr>
          <p:cNvPr id="7" name="Imagem 6">
            <a:extLst>
              <a:ext uri="{FF2B5EF4-FFF2-40B4-BE49-F238E27FC236}">
                <a16:creationId xmlns:a16="http://schemas.microsoft.com/office/drawing/2014/main" id="{A6EC5C30-A206-8B56-F4E9-494D3F98B4FE}"/>
              </a:ext>
            </a:extLst>
          </p:cNvPr>
          <p:cNvPicPr>
            <a:picLocks noChangeAspect="1"/>
          </p:cNvPicPr>
          <p:nvPr/>
        </p:nvPicPr>
        <p:blipFill>
          <a:blip r:embed="rId3">
            <a:duotone>
              <a:schemeClr val="accent2">
                <a:shade val="45000"/>
                <a:satMod val="135000"/>
              </a:schemeClr>
              <a:prstClr val="white"/>
            </a:duotone>
            <a:alphaModFix amt="85000"/>
            <a:extLst>
              <a:ext uri="{BEBA8EAE-BF5A-486C-A8C5-ECC9F3942E4B}">
                <a14:imgProps xmlns:a14="http://schemas.microsoft.com/office/drawing/2010/main">
                  <a14:imgLayer r:embed="rId4">
                    <a14:imgEffect>
                      <a14:brightnessContrast bright="40000" contrast="40000"/>
                    </a14:imgEffect>
                  </a14:imgLayer>
                </a14:imgProps>
              </a:ext>
            </a:extLst>
          </a:blip>
          <a:stretch>
            <a:fillRect/>
          </a:stretch>
        </p:blipFill>
        <p:spPr>
          <a:xfrm>
            <a:off x="7379943" y="30322"/>
            <a:ext cx="1798674" cy="696508"/>
          </a:xfrm>
          <a:prstGeom prst="rect">
            <a:avLst/>
          </a:prstGeom>
          <a:ln>
            <a:noFill/>
          </a:ln>
          <a:effectLst>
            <a:softEdge rad="112500"/>
          </a:effectLst>
        </p:spPr>
      </p:pic>
    </p:spTree>
    <p:extLst>
      <p:ext uri="{BB962C8B-B14F-4D97-AF65-F5344CB8AC3E}">
        <p14:creationId xmlns:p14="http://schemas.microsoft.com/office/powerpoint/2010/main" val="3032827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FFE9A3"/>
            </a:gs>
            <a:gs pos="50000">
              <a:schemeClr val="bg1"/>
            </a:gs>
            <a:gs pos="100000">
              <a:schemeClr val="bg1"/>
            </a:gs>
          </a:gsLst>
          <a:lin ang="2700000" scaled="1"/>
        </a:gradFill>
        <a:effectLst/>
      </p:bgPr>
    </p:bg>
    <p:spTree>
      <p:nvGrpSpPr>
        <p:cNvPr id="1" name=""/>
        <p:cNvGrpSpPr/>
        <p:nvPr/>
      </p:nvGrpSpPr>
      <p:grpSpPr>
        <a:xfrm>
          <a:off x="0" y="0"/>
          <a:ext cx="0" cy="0"/>
          <a:chOff x="0" y="0"/>
          <a:chExt cx="0" cy="0"/>
        </a:xfrm>
      </p:grpSpPr>
      <p:sp>
        <p:nvSpPr>
          <p:cNvPr id="10" name="Arredondar Retângulo em um Canto Diagonal 9"/>
          <p:cNvSpPr/>
          <p:nvPr/>
        </p:nvSpPr>
        <p:spPr>
          <a:xfrm>
            <a:off x="64294" y="108239"/>
            <a:ext cx="1489166" cy="444137"/>
          </a:xfrm>
          <a:prstGeom prst="round2DiagRect">
            <a:avLst>
              <a:gd name="adj1" fmla="val 16667"/>
              <a:gd name="adj2" fmla="val 33333"/>
            </a:avLst>
          </a:prstGeom>
          <a:gradFill>
            <a:gsLst>
              <a:gs pos="0">
                <a:srgbClr val="FFD5AB"/>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chemeClr val="bg2">
                    <a:lumMod val="25000"/>
                  </a:schemeClr>
                </a:solidFill>
                <a:latin typeface="Arial Black" panose="020B0A04020102020204" pitchFamily="34" charset="0"/>
              </a:rPr>
              <a:t>Terça</a:t>
            </a:r>
            <a:endParaRPr lang="pt-BR" dirty="0">
              <a:solidFill>
                <a:schemeClr val="bg2">
                  <a:lumMod val="25000"/>
                </a:schemeClr>
              </a:solidFill>
            </a:endParaRPr>
          </a:p>
        </p:txBody>
      </p:sp>
      <p:sp>
        <p:nvSpPr>
          <p:cNvPr id="14" name="Pentágono 13"/>
          <p:cNvSpPr/>
          <p:nvPr/>
        </p:nvSpPr>
        <p:spPr>
          <a:xfrm>
            <a:off x="1688022" y="69121"/>
            <a:ext cx="5597118" cy="566825"/>
          </a:xfrm>
          <a:prstGeom prst="homePlate">
            <a:avLst>
              <a:gd name="adj" fmla="val 22345"/>
            </a:avLst>
          </a:prstGeom>
          <a:gradFill>
            <a:gsLst>
              <a:gs pos="0">
                <a:srgbClr val="FFD5AB"/>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solidFill>
                  <a:schemeClr val="tx1"/>
                </a:solidFill>
                <a:latin typeface="Arial Black" panose="020B0A04020102020204" pitchFamily="34" charset="0"/>
              </a:rPr>
              <a:t>Aprendendo com o passado</a:t>
            </a:r>
            <a:endParaRPr lang="pt-BR" sz="2000" dirty="0">
              <a:solidFill>
                <a:schemeClr val="tx1"/>
              </a:solidFill>
            </a:endParaRPr>
          </a:p>
        </p:txBody>
      </p:sp>
      <p:sp>
        <p:nvSpPr>
          <p:cNvPr id="15" name="CaixaDeTexto 15">
            <a:extLst>
              <a:ext uri="{FF2B5EF4-FFF2-40B4-BE49-F238E27FC236}">
                <a16:creationId xmlns:a16="http://schemas.microsoft.com/office/drawing/2014/main" id="{C3A1BEFC-B9B8-4142-B09F-1F5B330F4265}"/>
              </a:ext>
            </a:extLst>
          </p:cNvPr>
          <p:cNvSpPr txBox="1">
            <a:spLocks noChangeArrowheads="1"/>
          </p:cNvSpPr>
          <p:nvPr/>
        </p:nvSpPr>
        <p:spPr bwMode="auto">
          <a:xfrm>
            <a:off x="33430" y="1208029"/>
            <a:ext cx="8244542" cy="3554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None/>
            </a:pPr>
            <a:r>
              <a:rPr lang="pt-BR" altLang="pt-BR" sz="1500" dirty="0">
                <a:solidFill>
                  <a:srgbClr val="C00000"/>
                </a:solidFill>
                <a:latin typeface="Arial Black" panose="020B0A04020102020204" pitchFamily="34" charset="0"/>
                <a:cs typeface="Arial" panose="020B0604020202020204" pitchFamily="34" charset="0"/>
              </a:rPr>
              <a:t>3. Leia 1 Coríntios 10:7-11. Que pecados Israel cometeu no deserto? E por que os privilégios concedidos ao povo tornavam esses pecados ainda mais graves?</a:t>
            </a: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r>
              <a:rPr lang="pt-BR" altLang="pt-BR" sz="1500" dirty="0">
                <a:solidFill>
                  <a:srgbClr val="000099"/>
                </a:solidFill>
                <a:latin typeface="Arial Black" panose="020B0A04020102020204" pitchFamily="34" charset="0"/>
                <a:cs typeface="Arial" panose="020B0604020202020204" pitchFamily="34" charset="0"/>
              </a:rPr>
              <a:t>A Bíblia diz que Deus não permitirá que sejamos tentados além do que podemos suportar, mas "juntamente com a tentação proverá livramento" (1C0 10:13). Por que, então, ainda nos vemos cair com tanta facilidade?</a:t>
            </a:r>
          </a:p>
        </p:txBody>
      </p:sp>
      <p:sp>
        <p:nvSpPr>
          <p:cNvPr id="22" name="Texto Explicativo: Seta para Baixo 21">
            <a:extLst>
              <a:ext uri="{FF2B5EF4-FFF2-40B4-BE49-F238E27FC236}">
                <a16:creationId xmlns:a16="http://schemas.microsoft.com/office/drawing/2014/main" id="{8BEA5E99-E373-4CFD-85F3-CA3E79AA58FA}"/>
              </a:ext>
            </a:extLst>
          </p:cNvPr>
          <p:cNvSpPr/>
          <p:nvPr/>
        </p:nvSpPr>
        <p:spPr>
          <a:xfrm>
            <a:off x="73026" y="717939"/>
            <a:ext cx="7075032" cy="532868"/>
          </a:xfrm>
          <a:prstGeom prst="downArrowCallout">
            <a:avLst>
              <a:gd name="adj1" fmla="val 11453"/>
              <a:gd name="adj2" fmla="val 25000"/>
              <a:gd name="adj3" fmla="val 25000"/>
              <a:gd name="adj4" fmla="val 64977"/>
            </a:avLst>
          </a:prstGeom>
          <a:gradFill flip="none" rotWithShape="1">
            <a:gsLst>
              <a:gs pos="0">
                <a:schemeClr val="accent2">
                  <a:lumMod val="75000"/>
                </a:schemeClr>
              </a:gs>
              <a:gs pos="50000">
                <a:schemeClr val="bg2"/>
              </a:gs>
              <a:gs pos="100000">
                <a:schemeClr val="accent2">
                  <a:lumMod val="40000"/>
                  <a:lumOff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ltLang="pt-BR" dirty="0">
                <a:solidFill>
                  <a:schemeClr val="bg2">
                    <a:lumMod val="25000"/>
                  </a:schemeClr>
                </a:solidFill>
                <a:latin typeface="Arial Black" panose="020B0A04020102020204" pitchFamily="34" charset="0"/>
                <a:cs typeface="Arial" panose="020B0604020202020204" pitchFamily="34" charset="0"/>
              </a:rPr>
              <a:t>PERGUNTAS:</a:t>
            </a:r>
          </a:p>
        </p:txBody>
      </p:sp>
      <p:pic>
        <p:nvPicPr>
          <p:cNvPr id="9" name="Imagem 8">
            <a:extLst>
              <a:ext uri="{FF2B5EF4-FFF2-40B4-BE49-F238E27FC236}">
                <a16:creationId xmlns:a16="http://schemas.microsoft.com/office/drawing/2014/main" id="{6780FCF5-5717-4108-FA78-9425C2E0A326}"/>
              </a:ext>
            </a:extLst>
          </p:cNvPr>
          <p:cNvPicPr>
            <a:picLocks noChangeAspect="1"/>
          </p:cNvPicPr>
          <p:nvPr/>
        </p:nvPicPr>
        <p:blipFill>
          <a:blip r:embed="rId3"/>
          <a:stretch>
            <a:fillRect/>
          </a:stretch>
        </p:blipFill>
        <p:spPr>
          <a:xfrm>
            <a:off x="8203393" y="3325504"/>
            <a:ext cx="922143" cy="152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tângulo 4">
            <a:extLst>
              <a:ext uri="{FF2B5EF4-FFF2-40B4-BE49-F238E27FC236}">
                <a16:creationId xmlns:a16="http://schemas.microsoft.com/office/drawing/2014/main" id="{78936497-45C3-086F-E9F5-DCDCFB9F27C0}"/>
              </a:ext>
            </a:extLst>
          </p:cNvPr>
          <p:cNvSpPr/>
          <p:nvPr/>
        </p:nvSpPr>
        <p:spPr>
          <a:xfrm>
            <a:off x="7725133" y="743021"/>
            <a:ext cx="1364476" cy="369332"/>
          </a:xfrm>
          <a:prstGeom prst="rect">
            <a:avLst/>
          </a:prstGeom>
        </p:spPr>
        <p:txBody>
          <a:bodyPr wrap="none">
            <a:spAutoFit/>
          </a:bodyPr>
          <a:lstStyle/>
          <a:p>
            <a:r>
              <a:rPr lang="pt-BR" dirty="0">
                <a:solidFill>
                  <a:srgbClr val="452643"/>
                </a:solidFill>
                <a:latin typeface="Arial Black" panose="020B0A04020102020204" pitchFamily="34" charset="0"/>
              </a:rPr>
              <a:t>LIÇÃO 05</a:t>
            </a:r>
            <a:endParaRPr lang="pt-BR" dirty="0">
              <a:solidFill>
                <a:srgbClr val="452643"/>
              </a:solidFill>
            </a:endParaRPr>
          </a:p>
        </p:txBody>
      </p:sp>
      <p:sp>
        <p:nvSpPr>
          <p:cNvPr id="6" name="Retângulo 5">
            <a:extLst>
              <a:ext uri="{FF2B5EF4-FFF2-40B4-BE49-F238E27FC236}">
                <a16:creationId xmlns:a16="http://schemas.microsoft.com/office/drawing/2014/main" id="{98EAF629-E17D-498D-234D-0F1D1E092912}"/>
              </a:ext>
            </a:extLst>
          </p:cNvPr>
          <p:cNvSpPr>
            <a:spLocks noChangeArrowheads="1"/>
          </p:cNvSpPr>
          <p:nvPr/>
        </p:nvSpPr>
        <p:spPr bwMode="auto">
          <a:xfrm>
            <a:off x="19946" y="4845704"/>
            <a:ext cx="8639958"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pt-BR" altLang="pt-BR" sz="1200" dirty="0">
                <a:solidFill>
                  <a:schemeClr val="accent6">
                    <a:lumMod val="50000"/>
                  </a:schemeClr>
                </a:solidFill>
                <a:latin typeface="Arial Black" panose="020B0A04020102020204" pitchFamily="34" charset="0"/>
                <a:cs typeface="Arial" panose="020B0604020202020204" pitchFamily="34" charset="0"/>
              </a:rPr>
              <a:t>LEITURAS DA SEMANA: </a:t>
            </a:r>
            <a:r>
              <a:rPr lang="pl-PL" altLang="pt-BR" sz="1200" dirty="0">
                <a:latin typeface="Arial Black" panose="020B0A04020102020204" pitchFamily="34" charset="0"/>
                <a:cs typeface="Arial" panose="020B0604020202020204" pitchFamily="34" charset="0"/>
              </a:rPr>
              <a:t>1Co 8:1-13; 9:1-6; 10:5-22; At 15:20; Dt 6:4, 5; Mc 12:28-31</a:t>
            </a:r>
            <a:endParaRPr lang="pt-BR" altLang="pt-BR" sz="1200" dirty="0">
              <a:solidFill>
                <a:schemeClr val="accent6">
                  <a:lumMod val="50000"/>
                </a:schemeClr>
              </a:solidFill>
              <a:latin typeface="Arial Black" panose="020B0A04020102020204" pitchFamily="34" charset="0"/>
              <a:cs typeface="Arial" panose="020B0604020202020204" pitchFamily="34" charset="0"/>
            </a:endParaRPr>
          </a:p>
        </p:txBody>
      </p:sp>
      <p:pic>
        <p:nvPicPr>
          <p:cNvPr id="7" name="Imagem 6">
            <a:extLst>
              <a:ext uri="{FF2B5EF4-FFF2-40B4-BE49-F238E27FC236}">
                <a16:creationId xmlns:a16="http://schemas.microsoft.com/office/drawing/2014/main" id="{53C2E119-AB2F-E18A-18C7-F97716E85293}"/>
              </a:ext>
            </a:extLst>
          </p:cNvPr>
          <p:cNvPicPr>
            <a:picLocks noChangeAspect="1"/>
          </p:cNvPicPr>
          <p:nvPr/>
        </p:nvPicPr>
        <p:blipFill>
          <a:blip r:embed="rId4">
            <a:duotone>
              <a:schemeClr val="accent2">
                <a:shade val="45000"/>
                <a:satMod val="135000"/>
              </a:schemeClr>
              <a:prstClr val="white"/>
            </a:duotone>
            <a:alphaModFix amt="85000"/>
            <a:extLst>
              <a:ext uri="{BEBA8EAE-BF5A-486C-A8C5-ECC9F3942E4B}">
                <a14:imgProps xmlns:a14="http://schemas.microsoft.com/office/drawing/2010/main">
                  <a14:imgLayer r:embed="rId5">
                    <a14:imgEffect>
                      <a14:brightnessContrast bright="40000" contrast="40000"/>
                    </a14:imgEffect>
                  </a14:imgLayer>
                </a14:imgProps>
              </a:ext>
            </a:extLst>
          </a:blip>
          <a:stretch>
            <a:fillRect/>
          </a:stretch>
        </p:blipFill>
        <p:spPr>
          <a:xfrm>
            <a:off x="7379943" y="30322"/>
            <a:ext cx="1798674" cy="696508"/>
          </a:xfrm>
          <a:prstGeom prst="rect">
            <a:avLst/>
          </a:prstGeom>
          <a:ln>
            <a:noFill/>
          </a:ln>
          <a:effectLst>
            <a:softEdge rad="112500"/>
          </a:effectLst>
        </p:spPr>
      </p:pic>
    </p:spTree>
    <p:extLst>
      <p:ext uri="{BB962C8B-B14F-4D97-AF65-F5344CB8AC3E}">
        <p14:creationId xmlns:p14="http://schemas.microsoft.com/office/powerpoint/2010/main" val="24240590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FFE9A3"/>
            </a:gs>
            <a:gs pos="50000">
              <a:schemeClr val="bg1"/>
            </a:gs>
            <a:gs pos="100000">
              <a:schemeClr val="bg1"/>
            </a:gs>
          </a:gsLst>
          <a:lin ang="2700000" scaled="1"/>
        </a:gradFill>
        <a:effectLst/>
      </p:bgPr>
    </p:bg>
    <p:spTree>
      <p:nvGrpSpPr>
        <p:cNvPr id="1" name=""/>
        <p:cNvGrpSpPr/>
        <p:nvPr/>
      </p:nvGrpSpPr>
      <p:grpSpPr>
        <a:xfrm>
          <a:off x="0" y="0"/>
          <a:ext cx="0" cy="0"/>
          <a:chOff x="0" y="0"/>
          <a:chExt cx="0" cy="0"/>
        </a:xfrm>
      </p:grpSpPr>
      <p:sp>
        <p:nvSpPr>
          <p:cNvPr id="10" name="Arredondar Retângulo em um Canto Diagonal 9"/>
          <p:cNvSpPr/>
          <p:nvPr/>
        </p:nvSpPr>
        <p:spPr>
          <a:xfrm>
            <a:off x="64294" y="108239"/>
            <a:ext cx="1489166" cy="444137"/>
          </a:xfrm>
          <a:prstGeom prst="round2DiagRect">
            <a:avLst>
              <a:gd name="adj1" fmla="val 16667"/>
              <a:gd name="adj2" fmla="val 33333"/>
            </a:avLst>
          </a:prstGeom>
          <a:gradFill>
            <a:gsLst>
              <a:gs pos="0">
                <a:srgbClr val="FFD5AB"/>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chemeClr val="bg2">
                    <a:lumMod val="25000"/>
                  </a:schemeClr>
                </a:solidFill>
                <a:latin typeface="Arial Black" panose="020B0A04020102020204" pitchFamily="34" charset="0"/>
              </a:rPr>
              <a:t>Terça</a:t>
            </a:r>
            <a:endParaRPr lang="pt-BR" dirty="0">
              <a:solidFill>
                <a:schemeClr val="bg2">
                  <a:lumMod val="25000"/>
                </a:schemeClr>
              </a:solidFill>
            </a:endParaRPr>
          </a:p>
        </p:txBody>
      </p:sp>
      <p:sp>
        <p:nvSpPr>
          <p:cNvPr id="14" name="Pentágono 13"/>
          <p:cNvSpPr/>
          <p:nvPr/>
        </p:nvSpPr>
        <p:spPr>
          <a:xfrm>
            <a:off x="1688022" y="69121"/>
            <a:ext cx="5597118" cy="566825"/>
          </a:xfrm>
          <a:prstGeom prst="homePlate">
            <a:avLst>
              <a:gd name="adj" fmla="val 22345"/>
            </a:avLst>
          </a:prstGeom>
          <a:gradFill>
            <a:gsLst>
              <a:gs pos="0">
                <a:srgbClr val="FFD5AB"/>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solidFill>
                  <a:schemeClr val="tx1"/>
                </a:solidFill>
                <a:latin typeface="Arial Black" panose="020B0A04020102020204" pitchFamily="34" charset="0"/>
              </a:rPr>
              <a:t>Aprendendo com o passado</a:t>
            </a:r>
          </a:p>
        </p:txBody>
      </p:sp>
      <p:sp>
        <p:nvSpPr>
          <p:cNvPr id="12" name="CaixaDeTexto 10">
            <a:extLst>
              <a:ext uri="{FF2B5EF4-FFF2-40B4-BE49-F238E27FC236}">
                <a16:creationId xmlns:a16="http://schemas.microsoft.com/office/drawing/2014/main" id="{8D5A143D-15FB-4DFE-B0EC-FEEB77A92B2C}"/>
              </a:ext>
            </a:extLst>
          </p:cNvPr>
          <p:cNvSpPr txBox="1">
            <a:spLocks noChangeArrowheads="1"/>
          </p:cNvSpPr>
          <p:nvPr/>
        </p:nvSpPr>
        <p:spPr bwMode="auto">
          <a:xfrm>
            <a:off x="24368" y="1146378"/>
            <a:ext cx="8233263"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None/>
            </a:pPr>
            <a:r>
              <a:rPr lang="pt-BR" altLang="pt-BR" sz="1600" dirty="0">
                <a:latin typeface="Arial Black" panose="020B0A04020102020204" pitchFamily="34" charset="0"/>
                <a:cs typeface="Arial" panose="020B0604020202020204" pitchFamily="34" charset="0"/>
              </a:rPr>
              <a:t>Em 1 Coríntios 10:1 a 5, Paulo faz alusão à história do povo de Deus no deserto. A referência à nuvem e ao mar traz à memória a direção, presença e proteção divinas; por sua vez, o alimento e a bebida representam a provisão de Deus. O apóstolo descreve a experiência de Israel na nuvem e no mar como um batismo, comparável ao batismo cristão. Do mesmo modo, ao mencionar alimento e bebida, ele faz alusão à Ceia do Senhor. É fácil apontar o dedo para o antigo Israel e dizer que cometeram pecados graves. No entanto, Paulo argumenta que os cristãos também são suscetíveis aos mesmos erros mesmo tendo o grande privilégio de conhecer a história de Cristo. Isso fica claro na advertência: "Por isso, aquele que pensa estar em pé veja que não caia" (1Co 10:12). A expressão "aquele que pensa“ sugere que alguns, na igreja, não percebiam o perigo real de cair nesses pecados. Corremos hoje o mesmo risco?</a:t>
            </a:r>
          </a:p>
        </p:txBody>
      </p:sp>
      <p:sp>
        <p:nvSpPr>
          <p:cNvPr id="13" name="Texto Explicativo: Seta para Baixo 12">
            <a:extLst>
              <a:ext uri="{FF2B5EF4-FFF2-40B4-BE49-F238E27FC236}">
                <a16:creationId xmlns:a16="http://schemas.microsoft.com/office/drawing/2014/main" id="{A584AFCD-A7C5-4294-814D-F53BEF238F5B}"/>
              </a:ext>
            </a:extLst>
          </p:cNvPr>
          <p:cNvSpPr/>
          <p:nvPr/>
        </p:nvSpPr>
        <p:spPr>
          <a:xfrm>
            <a:off x="73026" y="717939"/>
            <a:ext cx="7075032" cy="532868"/>
          </a:xfrm>
          <a:prstGeom prst="downArrowCallout">
            <a:avLst>
              <a:gd name="adj1" fmla="val 11453"/>
              <a:gd name="adj2" fmla="val 25000"/>
              <a:gd name="adj3" fmla="val 25000"/>
              <a:gd name="adj4" fmla="val 6497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ltLang="pt-BR" dirty="0">
                <a:solidFill>
                  <a:schemeClr val="bg2">
                    <a:lumMod val="25000"/>
                  </a:schemeClr>
                </a:solidFill>
                <a:latin typeface="Arial Black" panose="020B0A04020102020204" pitchFamily="34" charset="0"/>
                <a:cs typeface="Arial" panose="020B0604020202020204" pitchFamily="34" charset="0"/>
              </a:rPr>
              <a:t>COMENTÁRIOS:</a:t>
            </a:r>
          </a:p>
        </p:txBody>
      </p:sp>
      <p:pic>
        <p:nvPicPr>
          <p:cNvPr id="9" name="Imagem 8">
            <a:extLst>
              <a:ext uri="{FF2B5EF4-FFF2-40B4-BE49-F238E27FC236}">
                <a16:creationId xmlns:a16="http://schemas.microsoft.com/office/drawing/2014/main" id="{44CB4A53-1C2C-80B0-F073-0FBA909CDEF7}"/>
              </a:ext>
            </a:extLst>
          </p:cNvPr>
          <p:cNvPicPr>
            <a:picLocks noChangeAspect="1"/>
          </p:cNvPicPr>
          <p:nvPr/>
        </p:nvPicPr>
        <p:blipFill>
          <a:blip r:embed="rId2"/>
          <a:stretch>
            <a:fillRect/>
          </a:stretch>
        </p:blipFill>
        <p:spPr>
          <a:xfrm>
            <a:off x="8203393" y="3325504"/>
            <a:ext cx="922143" cy="152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tângulo 4">
            <a:extLst>
              <a:ext uri="{FF2B5EF4-FFF2-40B4-BE49-F238E27FC236}">
                <a16:creationId xmlns:a16="http://schemas.microsoft.com/office/drawing/2014/main" id="{A25C1269-1E73-B357-A5EE-EB012BC08D55}"/>
              </a:ext>
            </a:extLst>
          </p:cNvPr>
          <p:cNvSpPr/>
          <p:nvPr/>
        </p:nvSpPr>
        <p:spPr>
          <a:xfrm>
            <a:off x="7725133" y="743021"/>
            <a:ext cx="1364476" cy="369332"/>
          </a:xfrm>
          <a:prstGeom prst="rect">
            <a:avLst/>
          </a:prstGeom>
        </p:spPr>
        <p:txBody>
          <a:bodyPr wrap="none">
            <a:spAutoFit/>
          </a:bodyPr>
          <a:lstStyle/>
          <a:p>
            <a:r>
              <a:rPr lang="pt-BR" dirty="0">
                <a:solidFill>
                  <a:srgbClr val="452643"/>
                </a:solidFill>
                <a:latin typeface="Arial Black" panose="020B0A04020102020204" pitchFamily="34" charset="0"/>
              </a:rPr>
              <a:t>LIÇÃO 05</a:t>
            </a:r>
            <a:endParaRPr lang="pt-BR" dirty="0">
              <a:solidFill>
                <a:srgbClr val="452643"/>
              </a:solidFill>
            </a:endParaRPr>
          </a:p>
        </p:txBody>
      </p:sp>
      <p:sp>
        <p:nvSpPr>
          <p:cNvPr id="6" name="Retângulo 5">
            <a:extLst>
              <a:ext uri="{FF2B5EF4-FFF2-40B4-BE49-F238E27FC236}">
                <a16:creationId xmlns:a16="http://schemas.microsoft.com/office/drawing/2014/main" id="{DDF08BF8-4CEA-3564-2A02-79931350B29B}"/>
              </a:ext>
            </a:extLst>
          </p:cNvPr>
          <p:cNvSpPr>
            <a:spLocks noChangeArrowheads="1"/>
          </p:cNvSpPr>
          <p:nvPr/>
        </p:nvSpPr>
        <p:spPr bwMode="auto">
          <a:xfrm>
            <a:off x="19946" y="4845704"/>
            <a:ext cx="8639958"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pt-BR" altLang="pt-BR" sz="1200" dirty="0">
                <a:solidFill>
                  <a:schemeClr val="accent6">
                    <a:lumMod val="50000"/>
                  </a:schemeClr>
                </a:solidFill>
                <a:latin typeface="Arial Black" panose="020B0A04020102020204" pitchFamily="34" charset="0"/>
                <a:cs typeface="Arial" panose="020B0604020202020204" pitchFamily="34" charset="0"/>
              </a:rPr>
              <a:t>LEITURAS DA SEMANA: </a:t>
            </a:r>
            <a:r>
              <a:rPr lang="pl-PL" altLang="pt-BR" sz="1200" dirty="0">
                <a:latin typeface="Arial Black" panose="020B0A04020102020204" pitchFamily="34" charset="0"/>
                <a:cs typeface="Arial" panose="020B0604020202020204" pitchFamily="34" charset="0"/>
              </a:rPr>
              <a:t>1Co 8:1-13; 9:1-6; 10:5-22; At 15:20; Dt 6:4, 5; Mc 12:28-31</a:t>
            </a:r>
            <a:endParaRPr lang="pt-BR" altLang="pt-BR" sz="1200" dirty="0">
              <a:solidFill>
                <a:schemeClr val="accent6">
                  <a:lumMod val="50000"/>
                </a:schemeClr>
              </a:solidFill>
              <a:latin typeface="Arial Black" panose="020B0A04020102020204" pitchFamily="34" charset="0"/>
              <a:cs typeface="Arial" panose="020B0604020202020204" pitchFamily="34" charset="0"/>
            </a:endParaRPr>
          </a:p>
        </p:txBody>
      </p:sp>
      <p:pic>
        <p:nvPicPr>
          <p:cNvPr id="7" name="Imagem 6">
            <a:extLst>
              <a:ext uri="{FF2B5EF4-FFF2-40B4-BE49-F238E27FC236}">
                <a16:creationId xmlns:a16="http://schemas.microsoft.com/office/drawing/2014/main" id="{97A432FE-4949-CF24-0B3C-23104E7D46E2}"/>
              </a:ext>
            </a:extLst>
          </p:cNvPr>
          <p:cNvPicPr>
            <a:picLocks noChangeAspect="1"/>
          </p:cNvPicPr>
          <p:nvPr/>
        </p:nvPicPr>
        <p:blipFill>
          <a:blip r:embed="rId3">
            <a:duotone>
              <a:schemeClr val="accent2">
                <a:shade val="45000"/>
                <a:satMod val="135000"/>
              </a:schemeClr>
              <a:prstClr val="white"/>
            </a:duotone>
            <a:alphaModFix amt="85000"/>
            <a:extLst>
              <a:ext uri="{BEBA8EAE-BF5A-486C-A8C5-ECC9F3942E4B}">
                <a14:imgProps xmlns:a14="http://schemas.microsoft.com/office/drawing/2010/main">
                  <a14:imgLayer r:embed="rId4">
                    <a14:imgEffect>
                      <a14:brightnessContrast bright="40000" contrast="40000"/>
                    </a14:imgEffect>
                  </a14:imgLayer>
                </a14:imgProps>
              </a:ext>
            </a:extLst>
          </a:blip>
          <a:stretch>
            <a:fillRect/>
          </a:stretch>
        </p:blipFill>
        <p:spPr>
          <a:xfrm>
            <a:off x="7379943" y="30322"/>
            <a:ext cx="1798674" cy="696508"/>
          </a:xfrm>
          <a:prstGeom prst="rect">
            <a:avLst/>
          </a:prstGeom>
          <a:ln>
            <a:noFill/>
          </a:ln>
          <a:effectLst>
            <a:softEdge rad="112500"/>
          </a:effectLst>
        </p:spPr>
      </p:pic>
    </p:spTree>
    <p:extLst>
      <p:ext uri="{BB962C8B-B14F-4D97-AF65-F5344CB8AC3E}">
        <p14:creationId xmlns:p14="http://schemas.microsoft.com/office/powerpoint/2010/main" val="37720323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FFFF66"/>
            </a:gs>
            <a:gs pos="50000">
              <a:schemeClr val="bg1"/>
            </a:gs>
            <a:gs pos="100000">
              <a:schemeClr val="bg1"/>
            </a:gs>
          </a:gsLst>
          <a:lin ang="2700000" scaled="1"/>
        </a:gradFill>
        <a:effectLst/>
      </p:bgPr>
    </p:bg>
    <p:spTree>
      <p:nvGrpSpPr>
        <p:cNvPr id="1" name=""/>
        <p:cNvGrpSpPr/>
        <p:nvPr/>
      </p:nvGrpSpPr>
      <p:grpSpPr>
        <a:xfrm>
          <a:off x="0" y="0"/>
          <a:ext cx="0" cy="0"/>
          <a:chOff x="0" y="0"/>
          <a:chExt cx="0" cy="0"/>
        </a:xfrm>
      </p:grpSpPr>
      <p:sp>
        <p:nvSpPr>
          <p:cNvPr id="10" name="Arredondar Retângulo em um Canto Diagonal 9"/>
          <p:cNvSpPr/>
          <p:nvPr/>
        </p:nvSpPr>
        <p:spPr>
          <a:xfrm>
            <a:off x="64294" y="108239"/>
            <a:ext cx="1489166" cy="444137"/>
          </a:xfrm>
          <a:prstGeom prst="round2DiagRect">
            <a:avLst>
              <a:gd name="adj1" fmla="val 16667"/>
              <a:gd name="adj2" fmla="val 33333"/>
            </a:avLst>
          </a:prstGeom>
          <a:gradFill>
            <a:gsLst>
              <a:gs pos="0">
                <a:srgbClr val="E8FB79"/>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chemeClr val="bg2">
                    <a:lumMod val="25000"/>
                  </a:schemeClr>
                </a:solidFill>
                <a:latin typeface="Arial Black" panose="020B0A04020102020204" pitchFamily="34" charset="0"/>
              </a:rPr>
              <a:t>Quarta</a:t>
            </a:r>
            <a:endParaRPr lang="pt-BR" dirty="0">
              <a:solidFill>
                <a:schemeClr val="bg2">
                  <a:lumMod val="25000"/>
                </a:schemeClr>
              </a:solidFill>
            </a:endParaRPr>
          </a:p>
        </p:txBody>
      </p:sp>
      <p:sp>
        <p:nvSpPr>
          <p:cNvPr id="14" name="Pentágono 13"/>
          <p:cNvSpPr/>
          <p:nvPr/>
        </p:nvSpPr>
        <p:spPr>
          <a:xfrm>
            <a:off x="1688022" y="69121"/>
            <a:ext cx="5597118" cy="566825"/>
          </a:xfrm>
          <a:prstGeom prst="homePlate">
            <a:avLst>
              <a:gd name="adj" fmla="val 22345"/>
            </a:avLst>
          </a:prstGeom>
          <a:gradFill>
            <a:gsLst>
              <a:gs pos="0">
                <a:srgbClr val="E8FB79"/>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solidFill>
                  <a:schemeClr val="tx1"/>
                </a:solidFill>
                <a:latin typeface="Arial Black" panose="020B0A04020102020204" pitchFamily="34" charset="0"/>
              </a:rPr>
              <a:t>Advertência contra a idolatria</a:t>
            </a:r>
            <a:endParaRPr lang="pt-BR" sz="2000" dirty="0">
              <a:solidFill>
                <a:schemeClr val="tx1"/>
              </a:solidFill>
            </a:endParaRPr>
          </a:p>
        </p:txBody>
      </p:sp>
      <p:sp>
        <p:nvSpPr>
          <p:cNvPr id="15" name="CaixaDeTexto 15">
            <a:extLst>
              <a:ext uri="{FF2B5EF4-FFF2-40B4-BE49-F238E27FC236}">
                <a16:creationId xmlns:a16="http://schemas.microsoft.com/office/drawing/2014/main" id="{0F091E13-8EAD-4FFB-9473-BC74E5ABDC64}"/>
              </a:ext>
            </a:extLst>
          </p:cNvPr>
          <p:cNvSpPr txBox="1">
            <a:spLocks noChangeArrowheads="1"/>
          </p:cNvSpPr>
          <p:nvPr/>
        </p:nvSpPr>
        <p:spPr bwMode="auto">
          <a:xfrm>
            <a:off x="33429" y="1208029"/>
            <a:ext cx="8224593" cy="3554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None/>
            </a:pPr>
            <a:r>
              <a:rPr lang="pt-BR" altLang="pt-BR" sz="1500" dirty="0">
                <a:solidFill>
                  <a:srgbClr val="C00000"/>
                </a:solidFill>
                <a:latin typeface="Arial Black" panose="020B0A04020102020204" pitchFamily="34" charset="0"/>
                <a:cs typeface="Arial" panose="020B0604020202020204" pitchFamily="34" charset="0"/>
              </a:rPr>
              <a:t>4. Leia 1 Coríntios 10:5-22. Por que devemos fugir da idolatria?</a:t>
            </a: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r>
              <a:rPr lang="pt-BR" altLang="pt-BR" sz="1500" dirty="0">
                <a:solidFill>
                  <a:srgbClr val="000099"/>
                </a:solidFill>
                <a:latin typeface="Arial Black" panose="020B0A04020102020204" pitchFamily="34" charset="0"/>
                <a:cs typeface="Arial" panose="020B0604020202020204" pitchFamily="34" charset="0"/>
              </a:rPr>
              <a:t>Um ídolo não precisa ser uma estátua de pedra; podemos fabricá-lo a partir de praticamente qualquer coisa. De que "Ídolos", se houver, você precisa fugir em sua vida?</a:t>
            </a:r>
          </a:p>
        </p:txBody>
      </p:sp>
      <p:sp>
        <p:nvSpPr>
          <p:cNvPr id="22" name="Texto Explicativo: Seta para Baixo 21">
            <a:extLst>
              <a:ext uri="{FF2B5EF4-FFF2-40B4-BE49-F238E27FC236}">
                <a16:creationId xmlns:a16="http://schemas.microsoft.com/office/drawing/2014/main" id="{5F0C11AF-133D-4271-81DD-D9F8BAF7AF95}"/>
              </a:ext>
            </a:extLst>
          </p:cNvPr>
          <p:cNvSpPr/>
          <p:nvPr/>
        </p:nvSpPr>
        <p:spPr>
          <a:xfrm>
            <a:off x="73026" y="717939"/>
            <a:ext cx="7075032" cy="532868"/>
          </a:xfrm>
          <a:prstGeom prst="downArrowCallout">
            <a:avLst>
              <a:gd name="adj1" fmla="val 11453"/>
              <a:gd name="adj2" fmla="val 25000"/>
              <a:gd name="adj3" fmla="val 25000"/>
              <a:gd name="adj4" fmla="val 64977"/>
            </a:avLst>
          </a:prstGeom>
          <a:gradFill flip="none" rotWithShape="1">
            <a:gsLst>
              <a:gs pos="0">
                <a:schemeClr val="accent2">
                  <a:lumMod val="75000"/>
                </a:schemeClr>
              </a:gs>
              <a:gs pos="50000">
                <a:schemeClr val="bg2"/>
              </a:gs>
              <a:gs pos="100000">
                <a:schemeClr val="accent2">
                  <a:lumMod val="40000"/>
                  <a:lumOff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ltLang="pt-BR" dirty="0">
                <a:solidFill>
                  <a:schemeClr val="bg2">
                    <a:lumMod val="25000"/>
                  </a:schemeClr>
                </a:solidFill>
                <a:latin typeface="Arial Black" panose="020B0A04020102020204" pitchFamily="34" charset="0"/>
                <a:cs typeface="Arial" panose="020B0604020202020204" pitchFamily="34" charset="0"/>
              </a:rPr>
              <a:t>PERGUNTAS:</a:t>
            </a:r>
          </a:p>
        </p:txBody>
      </p:sp>
      <p:pic>
        <p:nvPicPr>
          <p:cNvPr id="9" name="Imagem 8">
            <a:extLst>
              <a:ext uri="{FF2B5EF4-FFF2-40B4-BE49-F238E27FC236}">
                <a16:creationId xmlns:a16="http://schemas.microsoft.com/office/drawing/2014/main" id="{40642919-35BE-5496-358C-59DCD7EC52FE}"/>
              </a:ext>
            </a:extLst>
          </p:cNvPr>
          <p:cNvPicPr>
            <a:picLocks noChangeAspect="1"/>
          </p:cNvPicPr>
          <p:nvPr/>
        </p:nvPicPr>
        <p:blipFill>
          <a:blip r:embed="rId3"/>
          <a:stretch>
            <a:fillRect/>
          </a:stretch>
        </p:blipFill>
        <p:spPr>
          <a:xfrm>
            <a:off x="8203393" y="3325504"/>
            <a:ext cx="922143" cy="152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tângulo 4">
            <a:extLst>
              <a:ext uri="{FF2B5EF4-FFF2-40B4-BE49-F238E27FC236}">
                <a16:creationId xmlns:a16="http://schemas.microsoft.com/office/drawing/2014/main" id="{AFB24C45-120D-96B7-F074-EB4471FC65E7}"/>
              </a:ext>
            </a:extLst>
          </p:cNvPr>
          <p:cNvSpPr/>
          <p:nvPr/>
        </p:nvSpPr>
        <p:spPr>
          <a:xfrm>
            <a:off x="7725133" y="743021"/>
            <a:ext cx="1364476" cy="369332"/>
          </a:xfrm>
          <a:prstGeom prst="rect">
            <a:avLst/>
          </a:prstGeom>
        </p:spPr>
        <p:txBody>
          <a:bodyPr wrap="none">
            <a:spAutoFit/>
          </a:bodyPr>
          <a:lstStyle/>
          <a:p>
            <a:r>
              <a:rPr lang="pt-BR" dirty="0">
                <a:solidFill>
                  <a:srgbClr val="452643"/>
                </a:solidFill>
                <a:latin typeface="Arial Black" panose="020B0A04020102020204" pitchFamily="34" charset="0"/>
              </a:rPr>
              <a:t>LIÇÃO 05</a:t>
            </a:r>
            <a:endParaRPr lang="pt-BR" dirty="0">
              <a:solidFill>
                <a:srgbClr val="452643"/>
              </a:solidFill>
            </a:endParaRPr>
          </a:p>
        </p:txBody>
      </p:sp>
      <p:sp>
        <p:nvSpPr>
          <p:cNvPr id="6" name="Retângulo 5">
            <a:extLst>
              <a:ext uri="{FF2B5EF4-FFF2-40B4-BE49-F238E27FC236}">
                <a16:creationId xmlns:a16="http://schemas.microsoft.com/office/drawing/2014/main" id="{0C742164-49C7-A943-17FA-EB326A23D0AA}"/>
              </a:ext>
            </a:extLst>
          </p:cNvPr>
          <p:cNvSpPr>
            <a:spLocks noChangeArrowheads="1"/>
          </p:cNvSpPr>
          <p:nvPr/>
        </p:nvSpPr>
        <p:spPr bwMode="auto">
          <a:xfrm>
            <a:off x="19946" y="4845704"/>
            <a:ext cx="8639958"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pt-BR" altLang="pt-BR" sz="1200" dirty="0">
                <a:solidFill>
                  <a:schemeClr val="accent6">
                    <a:lumMod val="50000"/>
                  </a:schemeClr>
                </a:solidFill>
                <a:latin typeface="Arial Black" panose="020B0A04020102020204" pitchFamily="34" charset="0"/>
                <a:cs typeface="Arial" panose="020B0604020202020204" pitchFamily="34" charset="0"/>
              </a:rPr>
              <a:t>LEITURAS DA SEMANA: </a:t>
            </a:r>
            <a:r>
              <a:rPr lang="pl-PL" altLang="pt-BR" sz="1200" dirty="0">
                <a:latin typeface="Arial Black" panose="020B0A04020102020204" pitchFamily="34" charset="0"/>
                <a:cs typeface="Arial" panose="020B0604020202020204" pitchFamily="34" charset="0"/>
              </a:rPr>
              <a:t>1Co 8:1-13; 9:1-6; 10:5-22; At 15:20; Dt 6:4, 5; Mc 12:28-31</a:t>
            </a:r>
            <a:endParaRPr lang="pt-BR" altLang="pt-BR" sz="1200" dirty="0">
              <a:solidFill>
                <a:schemeClr val="accent6">
                  <a:lumMod val="50000"/>
                </a:schemeClr>
              </a:solidFill>
              <a:latin typeface="Arial Black" panose="020B0A04020102020204" pitchFamily="34" charset="0"/>
              <a:cs typeface="Arial" panose="020B0604020202020204" pitchFamily="34" charset="0"/>
            </a:endParaRPr>
          </a:p>
        </p:txBody>
      </p:sp>
      <p:pic>
        <p:nvPicPr>
          <p:cNvPr id="7" name="Imagem 6">
            <a:extLst>
              <a:ext uri="{FF2B5EF4-FFF2-40B4-BE49-F238E27FC236}">
                <a16:creationId xmlns:a16="http://schemas.microsoft.com/office/drawing/2014/main" id="{47DDD4BD-F95D-3A4E-DC48-6BEC81156CD6}"/>
              </a:ext>
            </a:extLst>
          </p:cNvPr>
          <p:cNvPicPr>
            <a:picLocks noChangeAspect="1"/>
          </p:cNvPicPr>
          <p:nvPr/>
        </p:nvPicPr>
        <p:blipFill>
          <a:blip r:embed="rId4">
            <a:duotone>
              <a:schemeClr val="accent2">
                <a:shade val="45000"/>
                <a:satMod val="135000"/>
              </a:schemeClr>
              <a:prstClr val="white"/>
            </a:duotone>
            <a:alphaModFix amt="85000"/>
            <a:extLst>
              <a:ext uri="{BEBA8EAE-BF5A-486C-A8C5-ECC9F3942E4B}">
                <a14:imgProps xmlns:a14="http://schemas.microsoft.com/office/drawing/2010/main">
                  <a14:imgLayer r:embed="rId5">
                    <a14:imgEffect>
                      <a14:brightnessContrast bright="40000" contrast="40000"/>
                    </a14:imgEffect>
                  </a14:imgLayer>
                </a14:imgProps>
              </a:ext>
            </a:extLst>
          </a:blip>
          <a:stretch>
            <a:fillRect/>
          </a:stretch>
        </p:blipFill>
        <p:spPr>
          <a:xfrm>
            <a:off x="7379943" y="30322"/>
            <a:ext cx="1798674" cy="696508"/>
          </a:xfrm>
          <a:prstGeom prst="rect">
            <a:avLst/>
          </a:prstGeom>
          <a:ln>
            <a:noFill/>
          </a:ln>
          <a:effectLst>
            <a:softEdge rad="112500"/>
          </a:effectLst>
        </p:spPr>
      </p:pic>
    </p:spTree>
    <p:extLst>
      <p:ext uri="{BB962C8B-B14F-4D97-AF65-F5344CB8AC3E}">
        <p14:creationId xmlns:p14="http://schemas.microsoft.com/office/powerpoint/2010/main" val="2241968852"/>
      </p:ext>
    </p:extLst>
  </p:cSld>
  <p:clrMapOvr>
    <a:masterClrMapping/>
  </p:clrMapOvr>
</p:sld>
</file>

<file path=ppt/theme/theme1.xml><?xml version="1.0" encoding="utf-8"?>
<a:theme xmlns:a="http://schemas.openxmlformats.org/drawingml/2006/main" name="Retrospectiv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Retrospectiva">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iva">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4716</TotalTime>
  <Words>2043</Words>
  <Application>Microsoft Office PowerPoint</Application>
  <PresentationFormat>Personalizar</PresentationFormat>
  <Paragraphs>155</Paragraphs>
  <Slides>14</Slides>
  <Notes>7</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14</vt:i4>
      </vt:variant>
    </vt:vector>
  </HeadingPairs>
  <TitlesOfParts>
    <vt:vector size="18" baseType="lpstr">
      <vt:lpstr>Calibri Light</vt:lpstr>
      <vt:lpstr>Calibri</vt:lpstr>
      <vt:lpstr>Arial Black</vt:lpstr>
      <vt:lpstr>Retrospectiva</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marcos</dc:creator>
  <cp:lastModifiedBy>Neemias Informatica Lima</cp:lastModifiedBy>
  <cp:revision>241</cp:revision>
  <dcterms:created xsi:type="dcterms:W3CDTF">2014-05-23T17:49:12Z</dcterms:created>
  <dcterms:modified xsi:type="dcterms:W3CDTF">2026-05-10T22:17:08Z</dcterms:modified>
</cp:coreProperties>
</file>