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711" r:id="rId2"/>
  </p:sldMasterIdLst>
  <p:notesMasterIdLst>
    <p:notesMasterId r:id="rId19"/>
  </p:notesMasterIdLst>
  <p:sldIdLst>
    <p:sldId id="727" r:id="rId3"/>
    <p:sldId id="1002" r:id="rId4"/>
    <p:sldId id="902" r:id="rId5"/>
    <p:sldId id="958" r:id="rId6"/>
    <p:sldId id="1194" r:id="rId7"/>
    <p:sldId id="1215" r:id="rId8"/>
    <p:sldId id="1387" r:id="rId9"/>
    <p:sldId id="1388" r:id="rId10"/>
    <p:sldId id="1389" r:id="rId11"/>
    <p:sldId id="1390" r:id="rId12"/>
    <p:sldId id="1018" r:id="rId13"/>
    <p:sldId id="1380" r:id="rId14"/>
    <p:sldId id="814" r:id="rId15"/>
    <p:sldId id="1367" r:id="rId16"/>
    <p:sldId id="1072" r:id="rId17"/>
    <p:sldId id="936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29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uy Ernesto Nobrega Schwantes" initials="RENS" lastIdx="2" clrIdx="0">
    <p:extLst>
      <p:ext uri="{19B8F6BF-5375-455C-9EA6-DF929625EA0E}">
        <p15:presenceInfo xmlns:p15="http://schemas.microsoft.com/office/powerpoint/2012/main" userId="2159a553c4c1304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63331C"/>
    <a:srgbClr val="C82C4E"/>
    <a:srgbClr val="EBF1DE"/>
    <a:srgbClr val="2B351C"/>
    <a:srgbClr val="75D4E8"/>
    <a:srgbClr val="FF0000"/>
    <a:srgbClr val="5BC9D4"/>
    <a:srgbClr val="9BBED3"/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84" autoAdjust="0"/>
    <p:restoredTop sz="94434" autoAdjust="0"/>
  </p:normalViewPr>
  <p:slideViewPr>
    <p:cSldViewPr>
      <p:cViewPr>
        <p:scale>
          <a:sx n="100" d="100"/>
          <a:sy n="100" d="100"/>
        </p:scale>
        <p:origin x="1146" y="318"/>
      </p:cViewPr>
      <p:guideLst>
        <p:guide orient="horz" pos="3929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B916FD-12B9-4956-BC5B-247E394B5456}" type="datetimeFigureOut">
              <a:rPr lang="pt-BR" smtClean="0"/>
              <a:t>26/07/2026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FAE884-63DC-4790-85F0-B80EAB01F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8659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AE884-63DC-4790-85F0-B80EAB01F3D8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2764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/>
          </a:p>
        </p:txBody>
      </p:sp>
      <p:sp>
        <p:nvSpPr>
          <p:cNvPr id="870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75F5B90A-FA3C-4E9E-8D1C-F7BB4EE37AF9}" type="slidenum">
              <a:rPr lang="pt-BR" altLang="pt-BR" smtClean="0">
                <a:latin typeface="Arial" charset="0"/>
                <a:cs typeface="Arial" charset="0"/>
              </a:rPr>
              <a:pPr>
                <a:spcBef>
                  <a:spcPct val="0"/>
                </a:spcBef>
              </a:pPr>
              <a:t>14</a:t>
            </a:fld>
            <a:endParaRPr lang="pt-BR" altLang="pt-BR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7503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2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Sema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929C4F9F-7164-4A88-8186-F2EC86C7B03B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87D53788-D976-41CE-802E-EB4B8F1547D9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F18B633A-5599-49C4-9110-6CDC02E04815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AD9D429E-CB15-4015-B86F-76F9FB74F8BF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BB4757FE-40FD-4D22-A6FB-5F1A6A3ACE55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0A24CF0-7EA8-4C2F-B85C-F557DC02C7D1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1E811989-F229-4558-A06D-EC63EFF9D44C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700" y="1243013"/>
            <a:ext cx="13223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HISTÓRIAS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DOS CAMPOS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MISSIONÁRIOS</a:t>
            </a:r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3B87E281-8C6B-4F06-86F2-32D2DD4F0B4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69194" y="610612"/>
            <a:ext cx="42386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800" b="1" dirty="0">
                <a:solidFill>
                  <a:schemeClr val="bg1"/>
                </a:solidFill>
                <a:cs typeface="+mn-cs"/>
              </a:rPr>
              <a:t>REPÓRTER </a:t>
            </a:r>
            <a:endParaRPr lang="pt-BR" altLang="pt-BR" sz="2800" b="1" dirty="0">
              <a:cs typeface="+mn-cs"/>
            </a:endParaRP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C53F16FD-8A4E-4357-BC73-A688F80EEFE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569903" y="4576544"/>
            <a:ext cx="12684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cs typeface="+mn-cs"/>
              </a:rPr>
              <a:t>TRIMESTRE</a:t>
            </a:r>
          </a:p>
          <a:p>
            <a:pPr algn="ctr">
              <a:defRPr/>
            </a:pPr>
            <a:r>
              <a:rPr lang="pt-BR" altLang="pt-BR" b="1" dirty="0">
                <a:cs typeface="+mn-cs"/>
              </a:rPr>
              <a:t>2026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70E871F9-C59B-4534-AF03-EB9B6618371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30650" y="5222875"/>
            <a:ext cx="1268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cs typeface="+mn-cs"/>
              </a:rPr>
              <a:t>Sábado</a:t>
            </a:r>
          </a:p>
        </p:txBody>
      </p:sp>
      <p:sp>
        <p:nvSpPr>
          <p:cNvPr id="30" name="Espaço Reservado para Texto 29"/>
          <p:cNvSpPr>
            <a:spLocks noGrp="1"/>
          </p:cNvSpPr>
          <p:nvPr>
            <p:ph type="body" sz="quarter" idx="10" hasCustomPrompt="1"/>
          </p:nvPr>
        </p:nvSpPr>
        <p:spPr>
          <a:xfrm>
            <a:off x="2632076" y="3933825"/>
            <a:ext cx="1257299" cy="6477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2" name="Espaço Reservado para Texto 21"/>
          <p:cNvSpPr>
            <a:spLocks noGrp="1"/>
          </p:cNvSpPr>
          <p:nvPr>
            <p:ph type="body" sz="quarter" idx="11" hasCustomPrompt="1"/>
          </p:nvPr>
        </p:nvSpPr>
        <p:spPr>
          <a:xfrm>
            <a:off x="3930650" y="5592763"/>
            <a:ext cx="1306513" cy="284162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 b="1"/>
            </a:lvl2pPr>
            <a:lvl3pPr marL="914400" indent="0" algn="ctr">
              <a:buNone/>
              <a:defRPr sz="2000" b="1"/>
            </a:lvl3pPr>
            <a:lvl4pPr marL="1371600" indent="0" algn="ctr">
              <a:buNone/>
              <a:defRPr sz="2000" b="1"/>
            </a:lvl4pPr>
            <a:lvl5pPr marL="1828800" indent="0" algn="ctr">
              <a:buNone/>
              <a:defRPr sz="2000" b="1"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3"/>
          <p:cNvSpPr>
            <a:spLocks noGrp="1"/>
          </p:cNvSpPr>
          <p:nvPr>
            <p:ph type="body" sz="quarter" idx="12" hasCustomPrompt="1"/>
          </p:nvPr>
        </p:nvSpPr>
        <p:spPr>
          <a:xfrm>
            <a:off x="5076056" y="5876925"/>
            <a:ext cx="1584176" cy="360363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0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pt-BR" dirty="0"/>
              <a:t>Editar DATA</a:t>
            </a:r>
          </a:p>
        </p:txBody>
      </p:sp>
      <p:pic>
        <p:nvPicPr>
          <p:cNvPr id="27" name="Imagem 2">
            <a:extLst>
              <a:ext uri="{FF2B5EF4-FFF2-40B4-BE49-F238E27FC236}">
                <a16:creationId xmlns:a16="http://schemas.microsoft.com/office/drawing/2014/main" id="{EC744A77-C2D0-4BCF-93F7-481B5803878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tângulo 27">
            <a:extLst>
              <a:ext uri="{FF2B5EF4-FFF2-40B4-BE49-F238E27FC236}">
                <a16:creationId xmlns:a16="http://schemas.microsoft.com/office/drawing/2014/main" id="{B75F1D5F-DDD2-4265-9327-E298AFAF970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27634" y="2078543"/>
            <a:ext cx="4238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b="1" dirty="0">
                <a:solidFill>
                  <a:schemeClr val="bg1"/>
                </a:solidFill>
                <a:cs typeface="+mn-cs"/>
              </a:rPr>
              <a:t>da</a:t>
            </a:r>
          </a:p>
          <a:p>
            <a:pPr algn="ctr">
              <a:defRPr/>
            </a:pPr>
            <a:r>
              <a:rPr lang="pt-BR" altLang="pt-BR" sz="2000" b="1" dirty="0">
                <a:solidFill>
                  <a:schemeClr val="bg1"/>
                </a:solidFill>
                <a:cs typeface="+mn-cs"/>
              </a:rPr>
              <a:t>s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MI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SSÕES</a:t>
            </a:r>
            <a:endParaRPr lang="pt-BR" altLang="pt-BR" sz="2400" b="1" dirty="0">
              <a:cs typeface="+mn-cs"/>
            </a:endParaRP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2D198F86-10FB-4DF7-8569-7E12A342F9AA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5A5010E1-7033-49C2-AF67-B57FA0DC7461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Retângulo 31">
            <a:extLst>
              <a:ext uri="{FF2B5EF4-FFF2-40B4-BE49-F238E27FC236}">
                <a16:creationId xmlns:a16="http://schemas.microsoft.com/office/drawing/2014/main" id="{CB89F22E-4746-4333-9859-8382A0FA38AE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3" name="Imagem 32">
            <a:extLst>
              <a:ext uri="{FF2B5EF4-FFF2-40B4-BE49-F238E27FC236}">
                <a16:creationId xmlns:a16="http://schemas.microsoft.com/office/drawing/2014/main" id="{8CB4F9F8-ECE6-49DF-925E-F8D9004CDA5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F8DC2B54-498A-4359-BA10-15995AC3040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89358444-260B-495A-BE00-C03C2D7F63C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949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de Capa trimest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16">
            <a:extLst>
              <a:ext uri="{FF2B5EF4-FFF2-40B4-BE49-F238E27FC236}">
                <a16:creationId xmlns:a16="http://schemas.microsoft.com/office/drawing/2014/main" id="{41C20A4C-11B9-4FCB-B613-60F3AB27E97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368233" y="1573110"/>
            <a:ext cx="7740352" cy="525276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noProof="0" dirty="0"/>
              <a:t>Clique no ícone para adicionar uma imagem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3F56075D-7B84-4128-84E2-846FD22BB2BB}"/>
              </a:ext>
            </a:extLst>
          </p:cNvPr>
          <p:cNvSpPr txBox="1"/>
          <p:nvPr userDrawn="1"/>
        </p:nvSpPr>
        <p:spPr>
          <a:xfrm>
            <a:off x="6623639" y="66724"/>
            <a:ext cx="252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Para Menores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8F4BBF32-6CAF-48AC-92B8-1C95FB761396}"/>
              </a:ext>
            </a:extLst>
          </p:cNvPr>
          <p:cNvSpPr txBox="1"/>
          <p:nvPr userDrawn="1"/>
        </p:nvSpPr>
        <p:spPr>
          <a:xfrm>
            <a:off x="1332000" y="583110"/>
            <a:ext cx="7812000" cy="990000"/>
          </a:xfrm>
          <a:prstGeom prst="rect">
            <a:avLst/>
          </a:prstGeom>
          <a:solidFill>
            <a:srgbClr val="00B050"/>
          </a:solidFill>
        </p:spPr>
        <p:txBody>
          <a:bodyPr/>
          <a:lstStyle>
            <a:lvl1pPr indent="0"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6600">
                <a:solidFill>
                  <a:schemeClr val="bg1"/>
                </a:solidFill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/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/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/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/>
            <a:r>
              <a:rPr lang="pt-BR" dirty="0"/>
              <a:t>Informativo</a:t>
            </a:r>
            <a:r>
              <a:rPr lang="pt-BR" sz="2800" dirty="0"/>
              <a:t>   Mundial das Missões</a:t>
            </a:r>
            <a:r>
              <a:rPr lang="pt-BR" dirty="0"/>
              <a:t> </a:t>
            </a:r>
          </a:p>
        </p:txBody>
      </p:sp>
      <p:sp>
        <p:nvSpPr>
          <p:cNvPr id="10" name="Espaço Reservado para Conteúdo 2">
            <a:extLst>
              <a:ext uri="{FF2B5EF4-FFF2-40B4-BE49-F238E27FC236}">
                <a16:creationId xmlns:a16="http://schemas.microsoft.com/office/drawing/2014/main" id="{B506F599-9803-417B-A7CC-51831489ACBA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7163899" y="1674845"/>
            <a:ext cx="1944687" cy="98884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/>
            </a:lvl1pPr>
          </a:lstStyle>
          <a:p>
            <a:pPr lvl="0"/>
            <a:r>
              <a:rPr lang="pt-BR" dirty="0"/>
              <a:t>4° </a:t>
            </a:r>
            <a:r>
              <a:rPr lang="pt-BR" dirty="0" err="1"/>
              <a:t>trim</a:t>
            </a:r>
            <a:r>
              <a:rPr lang="pt-BR" dirty="0"/>
              <a:t> 2025</a:t>
            </a:r>
          </a:p>
        </p:txBody>
      </p:sp>
    </p:spTree>
    <p:extLst>
      <p:ext uri="{BB962C8B-B14F-4D97-AF65-F5344CB8AC3E}">
        <p14:creationId xmlns:p14="http://schemas.microsoft.com/office/powerpoint/2010/main" val="395730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tino das Ofer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E3320E01-01AA-705A-3CDE-1DC570CB22CC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4C7BA17B-6EE9-0A83-D7C5-4FB87B525919}"/>
              </a:ext>
            </a:extLst>
          </p:cNvPr>
          <p:cNvSpPr txBox="1"/>
          <p:nvPr userDrawn="1"/>
        </p:nvSpPr>
        <p:spPr>
          <a:xfrm>
            <a:off x="5180" y="25192"/>
            <a:ext cx="9074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DESTINO DAS OFERTAS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– 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28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8E84B5A3-112C-C9C8-400A-2B5879113BF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875" y="670401"/>
            <a:ext cx="9075487" cy="6163535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C6081379-8509-767D-062A-E28230ED5254}"/>
              </a:ext>
            </a:extLst>
          </p:cNvPr>
          <p:cNvSpPr/>
          <p:nvPr userDrawn="1"/>
        </p:nvSpPr>
        <p:spPr>
          <a:xfrm>
            <a:off x="2339752" y="5611839"/>
            <a:ext cx="4760322" cy="1151520"/>
          </a:xfrm>
          <a:prstGeom prst="rect">
            <a:avLst/>
          </a:prstGeom>
          <a:solidFill>
            <a:schemeClr val="bg1"/>
          </a:solidFill>
          <a:ln w="38100">
            <a:solidFill>
              <a:srgbClr val="FF69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Centro para Jovens e Acampamento na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Bélgica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Residencial estudantil, Villa Aurora, em Florença,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Itália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Macea Speranta, na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Romênia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Jardim de Infância Tzvetna Nadezhda, em Sófia,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Bulgária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do Éden em Peretu,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Romênia</a:t>
            </a:r>
            <a:endParaRPr lang="pt-BR" sz="1400" b="1" dirty="0">
              <a:solidFill>
                <a:srgbClr val="FF0000"/>
              </a:solidFill>
            </a:endParaRPr>
          </a:p>
        </p:txBody>
      </p:sp>
      <p:sp>
        <p:nvSpPr>
          <p:cNvPr id="9" name="Elipse 8">
            <a:extLst>
              <a:ext uri="{FF2B5EF4-FFF2-40B4-BE49-F238E27FC236}">
                <a16:creationId xmlns:a16="http://schemas.microsoft.com/office/drawing/2014/main" id="{B7114C58-1BBC-507B-70DF-E447EAC47168}"/>
              </a:ext>
            </a:extLst>
          </p:cNvPr>
          <p:cNvSpPr/>
          <p:nvPr userDrawn="1"/>
        </p:nvSpPr>
        <p:spPr>
          <a:xfrm flipH="1">
            <a:off x="2386738" y="565622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0634D904-4EE9-62A2-75BF-A376574A5CBC}"/>
              </a:ext>
            </a:extLst>
          </p:cNvPr>
          <p:cNvSpPr/>
          <p:nvPr userDrawn="1"/>
        </p:nvSpPr>
        <p:spPr>
          <a:xfrm flipH="1">
            <a:off x="2386738" y="5876661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1" name="Elipse 10">
            <a:extLst>
              <a:ext uri="{FF2B5EF4-FFF2-40B4-BE49-F238E27FC236}">
                <a16:creationId xmlns:a16="http://schemas.microsoft.com/office/drawing/2014/main" id="{1ABF3AA2-C729-5E29-2F5B-C4BEB8992239}"/>
              </a:ext>
            </a:extLst>
          </p:cNvPr>
          <p:cNvSpPr/>
          <p:nvPr userDrawn="1"/>
        </p:nvSpPr>
        <p:spPr>
          <a:xfrm flipH="1">
            <a:off x="2386738" y="6097094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1F8EF0F0-C7E1-7395-49E3-D1DC8FC5D7B1}"/>
              </a:ext>
            </a:extLst>
          </p:cNvPr>
          <p:cNvSpPr/>
          <p:nvPr userDrawn="1"/>
        </p:nvSpPr>
        <p:spPr>
          <a:xfrm flipH="1">
            <a:off x="2386738" y="631752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6044073A-2D36-FDA5-D2B3-54AA39A68323}"/>
              </a:ext>
            </a:extLst>
          </p:cNvPr>
          <p:cNvSpPr/>
          <p:nvPr userDrawn="1"/>
        </p:nvSpPr>
        <p:spPr>
          <a:xfrm flipH="1">
            <a:off x="2386738" y="653796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004D38B4-CB7D-F6FF-3D70-21EEC3A657DC}"/>
              </a:ext>
            </a:extLst>
          </p:cNvPr>
          <p:cNvSpPr/>
          <p:nvPr userDrawn="1"/>
        </p:nvSpPr>
        <p:spPr>
          <a:xfrm flipH="1">
            <a:off x="6870988" y="563687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5" name="Elipse 14">
            <a:extLst>
              <a:ext uri="{FF2B5EF4-FFF2-40B4-BE49-F238E27FC236}">
                <a16:creationId xmlns:a16="http://schemas.microsoft.com/office/drawing/2014/main" id="{5C545E8A-2F93-7CC8-1129-401A77AE8557}"/>
              </a:ext>
            </a:extLst>
          </p:cNvPr>
          <p:cNvSpPr/>
          <p:nvPr userDrawn="1"/>
        </p:nvSpPr>
        <p:spPr>
          <a:xfrm flipH="1">
            <a:off x="6870988" y="5857311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1214C52D-6F7C-19C5-A016-2F391297A23A}"/>
              </a:ext>
            </a:extLst>
          </p:cNvPr>
          <p:cNvSpPr/>
          <p:nvPr userDrawn="1"/>
        </p:nvSpPr>
        <p:spPr>
          <a:xfrm flipH="1">
            <a:off x="6870988" y="6077744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7" name="Elipse 16">
            <a:extLst>
              <a:ext uri="{FF2B5EF4-FFF2-40B4-BE49-F238E27FC236}">
                <a16:creationId xmlns:a16="http://schemas.microsoft.com/office/drawing/2014/main" id="{D72F0536-536A-A465-FE71-148054F40CB1}"/>
              </a:ext>
            </a:extLst>
          </p:cNvPr>
          <p:cNvSpPr/>
          <p:nvPr userDrawn="1"/>
        </p:nvSpPr>
        <p:spPr>
          <a:xfrm flipH="1">
            <a:off x="6870988" y="629817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D865DB05-20AB-9463-27B7-279EA031FD94}"/>
              </a:ext>
            </a:extLst>
          </p:cNvPr>
          <p:cNvSpPr/>
          <p:nvPr userDrawn="1"/>
        </p:nvSpPr>
        <p:spPr>
          <a:xfrm flipH="1">
            <a:off x="6870988" y="651861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cxnSp>
        <p:nvCxnSpPr>
          <p:cNvPr id="19" name="Conector de Seta Reta 18">
            <a:extLst>
              <a:ext uri="{FF2B5EF4-FFF2-40B4-BE49-F238E27FC236}">
                <a16:creationId xmlns:a16="http://schemas.microsoft.com/office/drawing/2014/main" id="{57EB01CE-5D9A-D2AC-237F-4E0AB97E7E21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58436" y="2432899"/>
            <a:ext cx="3228576" cy="3250296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de Seta Reta 19">
            <a:extLst>
              <a:ext uri="{FF2B5EF4-FFF2-40B4-BE49-F238E27FC236}">
                <a16:creationId xmlns:a16="http://schemas.microsoft.com/office/drawing/2014/main" id="{C6B4110C-7866-0563-EC84-80F62A9A7576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5272724" y="4477024"/>
            <a:ext cx="1618862" cy="1455101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de Seta Reta 20">
            <a:extLst>
              <a:ext uri="{FF2B5EF4-FFF2-40B4-BE49-F238E27FC236}">
                <a16:creationId xmlns:a16="http://schemas.microsoft.com/office/drawing/2014/main" id="{E05398E0-8BF3-3C97-15F0-CE1F844EEEFD}"/>
              </a:ext>
            </a:extLst>
          </p:cNvPr>
          <p:cNvCxnSpPr>
            <a:cxnSpLocks/>
          </p:cNvCxnSpPr>
          <p:nvPr userDrawn="1"/>
        </p:nvCxnSpPr>
        <p:spPr>
          <a:xfrm flipV="1">
            <a:off x="7064468" y="3706687"/>
            <a:ext cx="275418" cy="2461057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de Seta Reta 21">
            <a:extLst>
              <a:ext uri="{FF2B5EF4-FFF2-40B4-BE49-F238E27FC236}">
                <a16:creationId xmlns:a16="http://schemas.microsoft.com/office/drawing/2014/main" id="{3413E2C5-20F9-5BF8-D2BF-4BEF0B4B447A}"/>
              </a:ext>
            </a:extLst>
          </p:cNvPr>
          <p:cNvCxnSpPr>
            <a:cxnSpLocks/>
          </p:cNvCxnSpPr>
          <p:nvPr userDrawn="1"/>
        </p:nvCxnSpPr>
        <p:spPr>
          <a:xfrm flipV="1">
            <a:off x="7050988" y="4293096"/>
            <a:ext cx="761372" cy="230388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de Seta Reta 22">
            <a:extLst>
              <a:ext uri="{FF2B5EF4-FFF2-40B4-BE49-F238E27FC236}">
                <a16:creationId xmlns:a16="http://schemas.microsoft.com/office/drawing/2014/main" id="{E36EC491-739D-00E9-C0E9-1CB87373F15F}"/>
              </a:ext>
            </a:extLst>
          </p:cNvPr>
          <p:cNvCxnSpPr>
            <a:cxnSpLocks/>
          </p:cNvCxnSpPr>
          <p:nvPr userDrawn="1"/>
        </p:nvCxnSpPr>
        <p:spPr>
          <a:xfrm flipV="1">
            <a:off x="7050988" y="4834403"/>
            <a:ext cx="563662" cy="155377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9144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ó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ângulo 17">
            <a:extLst>
              <a:ext uri="{FF2B5EF4-FFF2-40B4-BE49-F238E27FC236}">
                <a16:creationId xmlns:a16="http://schemas.microsoft.com/office/drawing/2014/main" id="{0B408BC3-A82C-BB02-D0B3-B2F5793D123B}"/>
              </a:ext>
            </a:extLst>
          </p:cNvPr>
          <p:cNvSpPr/>
          <p:nvPr userDrawn="1"/>
        </p:nvSpPr>
        <p:spPr>
          <a:xfrm>
            <a:off x="9248" y="692876"/>
            <a:ext cx="9109075" cy="616512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B7491845-0BED-581B-6A5A-5285275F6B03}"/>
              </a:ext>
            </a:extLst>
          </p:cNvPr>
          <p:cNvSpPr/>
          <p:nvPr userDrawn="1"/>
        </p:nvSpPr>
        <p:spPr>
          <a:xfrm>
            <a:off x="64294" y="60931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2" name="Retângulo 21">
            <a:extLst>
              <a:ext uri="{FF2B5EF4-FFF2-40B4-BE49-F238E27FC236}">
                <a16:creationId xmlns:a16="http://schemas.microsoft.com/office/drawing/2014/main" id="{B66C30D8-8597-0078-51F3-F02D217BFF1A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3" name="Espaço Reservado para Texto 8">
            <a:extLst>
              <a:ext uri="{FF2B5EF4-FFF2-40B4-BE49-F238E27FC236}">
                <a16:creationId xmlns:a16="http://schemas.microsoft.com/office/drawing/2014/main" id="{ACE576B7-B575-29E8-938A-9F520F9B829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r>
              <a:rPr lang="pt-BR" dirty="0"/>
              <a:t>S99 – Missões – 9 de </a:t>
            </a:r>
            <a:r>
              <a:rPr lang="pt-BR" dirty="0" err="1"/>
              <a:t>xxx</a:t>
            </a:r>
            <a:endParaRPr lang="pt-BR" dirty="0"/>
          </a:p>
        </p:txBody>
      </p:sp>
      <p:sp>
        <p:nvSpPr>
          <p:cNvPr id="24" name="Espaço Reservado para Texto 2">
            <a:extLst>
              <a:ext uri="{FF2B5EF4-FFF2-40B4-BE49-F238E27FC236}">
                <a16:creationId xmlns:a16="http://schemas.microsoft.com/office/drawing/2014/main" id="{AF088BF0-6EA7-C359-D1EE-B6443D1E9A3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925" y="774700"/>
            <a:ext cx="9019681" cy="806769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buNone/>
              <a:defRPr lang="pt-BR" sz="4000" b="1" i="1" kern="1200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Arial" charset="0"/>
              </a:defRPr>
            </a:lvl1pPr>
          </a:lstStyle>
          <a:p>
            <a:pPr lvl="0"/>
            <a:r>
              <a:rPr lang="pt-BR" dirty="0"/>
              <a:t>Editar Título</a:t>
            </a:r>
          </a:p>
        </p:txBody>
      </p:sp>
      <p:sp>
        <p:nvSpPr>
          <p:cNvPr id="25" name="Espaço Reservado para Imagem 17">
            <a:extLst>
              <a:ext uri="{FF2B5EF4-FFF2-40B4-BE49-F238E27FC236}">
                <a16:creationId xmlns:a16="http://schemas.microsoft.com/office/drawing/2014/main" id="{4CB83830-EDA6-0EFD-9897-D0D3D0E1A9F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857217" y="5771595"/>
            <a:ext cx="1866911" cy="1028965"/>
          </a:xfrm>
          <a:prstGeom prst="rect">
            <a:avLst/>
          </a:prstGeom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Bandeira</a:t>
            </a:r>
          </a:p>
        </p:txBody>
      </p:sp>
      <p:sp>
        <p:nvSpPr>
          <p:cNvPr id="26" name="Espaço Reservado para Imagem 19">
            <a:extLst>
              <a:ext uri="{FF2B5EF4-FFF2-40B4-BE49-F238E27FC236}">
                <a16:creationId xmlns:a16="http://schemas.microsoft.com/office/drawing/2014/main" id="{7D8CD5B3-2EA2-8492-840C-53A11C32CA4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219577" y="1607595"/>
            <a:ext cx="3816919" cy="4108833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Pessoa</a:t>
            </a:r>
          </a:p>
        </p:txBody>
      </p:sp>
      <p:sp>
        <p:nvSpPr>
          <p:cNvPr id="27" name="Espaço Reservado para Texto 21">
            <a:extLst>
              <a:ext uri="{FF2B5EF4-FFF2-40B4-BE49-F238E27FC236}">
                <a16:creationId xmlns:a16="http://schemas.microsoft.com/office/drawing/2014/main" id="{CC48CD90-CE52-732D-B6C5-32A3CE9D2D8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807735" y="5764301"/>
            <a:ext cx="3228761" cy="31561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/>
            </a:lvl1pPr>
            <a:lvl2pPr>
              <a:defRPr sz="1800" b="1"/>
            </a:lvl2pPr>
            <a:lvl3pPr>
              <a:defRPr sz="1800" b="1"/>
            </a:lvl3pPr>
            <a:lvl4pPr>
              <a:defRPr sz="1800" b="1"/>
            </a:lvl4pPr>
            <a:lvl5pPr>
              <a:defRPr sz="1800" b="1"/>
            </a:lvl5pPr>
          </a:lstStyle>
          <a:p>
            <a:pPr lvl="0"/>
            <a:r>
              <a:rPr lang="pt-BR" dirty="0"/>
              <a:t>Editar nome</a:t>
            </a:r>
          </a:p>
        </p:txBody>
      </p:sp>
      <p:sp>
        <p:nvSpPr>
          <p:cNvPr id="28" name="Espaço Reservado para Texto 23">
            <a:extLst>
              <a:ext uri="{FF2B5EF4-FFF2-40B4-BE49-F238E27FC236}">
                <a16:creationId xmlns:a16="http://schemas.microsoft.com/office/drawing/2014/main" id="{1494E6DF-190C-BA60-4D81-AF8F574053A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6912" y="6203691"/>
            <a:ext cx="3216608" cy="459601"/>
          </a:xfrm>
          <a:prstGeom prst="rect">
            <a:avLst/>
          </a:prstGeom>
        </p:spPr>
        <p:txBody>
          <a:bodyPr wrap="none" lIns="90000" anchor="ctr" anchorCtr="0">
            <a:noAutofit/>
          </a:bodyPr>
          <a:lstStyle>
            <a:lvl1pPr marL="0" indent="0" algn="r">
              <a:buNone/>
              <a:defRPr sz="2400" b="1"/>
            </a:lvl1pPr>
          </a:lstStyle>
          <a:p>
            <a:pPr lvl="0"/>
            <a:r>
              <a:rPr lang="pt-BR" dirty="0"/>
              <a:t>Editar País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8B882AC5-C544-CCB0-3CD1-E8A2B6C3D1C5}"/>
              </a:ext>
            </a:extLst>
          </p:cNvPr>
          <p:cNvSpPr/>
          <p:nvPr userDrawn="1"/>
        </p:nvSpPr>
        <p:spPr>
          <a:xfrm>
            <a:off x="377428" y="4564908"/>
            <a:ext cx="4760322" cy="1151520"/>
          </a:xfrm>
          <a:prstGeom prst="rect">
            <a:avLst/>
          </a:prstGeom>
          <a:noFill/>
          <a:ln w="38100">
            <a:solidFill>
              <a:srgbClr val="FF69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Centro para Jovens e Acampamento na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Bélgica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Residencial estudantil, Villa Aurora, em Florença,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Itália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Macea Speranta, na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Romênia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Jardim de Infância Tzvetna Nadezhda, em Sófia,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Bulgária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do Éden em Peretu,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Romênia</a:t>
            </a:r>
            <a:endParaRPr lang="pt-BR" sz="1400" b="1" dirty="0">
              <a:solidFill>
                <a:srgbClr val="FF0000"/>
              </a:solidFill>
            </a:endParaRPr>
          </a:p>
        </p:txBody>
      </p:sp>
      <p:sp>
        <p:nvSpPr>
          <p:cNvPr id="30" name="Elipse 29">
            <a:extLst>
              <a:ext uri="{FF2B5EF4-FFF2-40B4-BE49-F238E27FC236}">
                <a16:creationId xmlns:a16="http://schemas.microsoft.com/office/drawing/2014/main" id="{C29DFBCE-EFB4-5FB3-A6D3-6599E196CE5B}"/>
              </a:ext>
            </a:extLst>
          </p:cNvPr>
          <p:cNvSpPr/>
          <p:nvPr userDrawn="1"/>
        </p:nvSpPr>
        <p:spPr>
          <a:xfrm flipH="1">
            <a:off x="424414" y="460929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31" name="Elipse 30">
            <a:extLst>
              <a:ext uri="{FF2B5EF4-FFF2-40B4-BE49-F238E27FC236}">
                <a16:creationId xmlns:a16="http://schemas.microsoft.com/office/drawing/2014/main" id="{790DFDB5-5AD6-3047-E4FB-E2C8CAE07927}"/>
              </a:ext>
            </a:extLst>
          </p:cNvPr>
          <p:cNvSpPr/>
          <p:nvPr userDrawn="1"/>
        </p:nvSpPr>
        <p:spPr>
          <a:xfrm flipH="1">
            <a:off x="424414" y="482973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32" name="Elipse 31">
            <a:extLst>
              <a:ext uri="{FF2B5EF4-FFF2-40B4-BE49-F238E27FC236}">
                <a16:creationId xmlns:a16="http://schemas.microsoft.com/office/drawing/2014/main" id="{E277CBF8-BF42-7219-68F3-18316731A10E}"/>
              </a:ext>
            </a:extLst>
          </p:cNvPr>
          <p:cNvSpPr/>
          <p:nvPr userDrawn="1"/>
        </p:nvSpPr>
        <p:spPr>
          <a:xfrm flipH="1">
            <a:off x="424414" y="5050163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33" name="CaixaDeTexto 32">
            <a:extLst>
              <a:ext uri="{FF2B5EF4-FFF2-40B4-BE49-F238E27FC236}">
                <a16:creationId xmlns:a16="http://schemas.microsoft.com/office/drawing/2014/main" id="{5908A2A4-64F1-4363-1919-61B00A2B54CB}"/>
              </a:ext>
            </a:extLst>
          </p:cNvPr>
          <p:cNvSpPr txBox="1"/>
          <p:nvPr userDrawn="1"/>
        </p:nvSpPr>
        <p:spPr>
          <a:xfrm>
            <a:off x="350442" y="1564956"/>
            <a:ext cx="4410596" cy="26161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FF690E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dirty="0">
                <a:solidFill>
                  <a:schemeClr val="tx1"/>
                </a:solidFill>
              </a:rPr>
              <a:t>3° trimestre 2026</a:t>
            </a:r>
            <a:endParaRPr lang="pt-BR" sz="1000" b="1" dirty="0">
              <a:solidFill>
                <a:schemeClr val="tx1"/>
              </a:solidFill>
            </a:endParaRPr>
          </a:p>
        </p:txBody>
      </p:sp>
      <p:sp>
        <p:nvSpPr>
          <p:cNvPr id="34" name="CaixaDeTexto 33">
            <a:extLst>
              <a:ext uri="{FF2B5EF4-FFF2-40B4-BE49-F238E27FC236}">
                <a16:creationId xmlns:a16="http://schemas.microsoft.com/office/drawing/2014/main" id="{ADD12A21-F78E-E7FF-5627-A25FF8425E17}"/>
              </a:ext>
            </a:extLst>
          </p:cNvPr>
          <p:cNvSpPr txBox="1"/>
          <p:nvPr userDrawn="1"/>
        </p:nvSpPr>
        <p:spPr>
          <a:xfrm>
            <a:off x="81342" y="5823676"/>
            <a:ext cx="3554554" cy="26161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FF690E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100" b="1" kern="1200" dirty="0">
                <a:solidFill>
                  <a:schemeClr val="tx1"/>
                </a:solidFill>
                <a:latin typeface="Noto Serif Light"/>
                <a:ea typeface="+mn-ea"/>
                <a:cs typeface="+mn-cs"/>
              </a:rPr>
              <a:t>Divisão Intereuropeia</a:t>
            </a:r>
            <a:endParaRPr lang="pt-BR" sz="800" b="1" dirty="0">
              <a:solidFill>
                <a:schemeClr val="tx1"/>
              </a:solidFill>
            </a:endParaRPr>
          </a:p>
        </p:txBody>
      </p:sp>
      <p:sp>
        <p:nvSpPr>
          <p:cNvPr id="35" name="Elipse 34">
            <a:extLst>
              <a:ext uri="{FF2B5EF4-FFF2-40B4-BE49-F238E27FC236}">
                <a16:creationId xmlns:a16="http://schemas.microsoft.com/office/drawing/2014/main" id="{E2783447-DC9B-A227-2DD7-BE7D10E64269}"/>
              </a:ext>
            </a:extLst>
          </p:cNvPr>
          <p:cNvSpPr/>
          <p:nvPr userDrawn="1"/>
        </p:nvSpPr>
        <p:spPr>
          <a:xfrm flipH="1">
            <a:off x="424414" y="5270596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36" name="Elipse 35">
            <a:extLst>
              <a:ext uri="{FF2B5EF4-FFF2-40B4-BE49-F238E27FC236}">
                <a16:creationId xmlns:a16="http://schemas.microsoft.com/office/drawing/2014/main" id="{D2066205-EE7B-FC57-1F72-30917849DFE0}"/>
              </a:ext>
            </a:extLst>
          </p:cNvPr>
          <p:cNvSpPr/>
          <p:nvPr userDrawn="1"/>
        </p:nvSpPr>
        <p:spPr>
          <a:xfrm flipH="1">
            <a:off x="424414" y="5491029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sp>
        <p:nvSpPr>
          <p:cNvPr id="37" name="Elipse 36">
            <a:extLst>
              <a:ext uri="{FF2B5EF4-FFF2-40B4-BE49-F238E27FC236}">
                <a16:creationId xmlns:a16="http://schemas.microsoft.com/office/drawing/2014/main" id="{88CF799C-D059-00A4-F6A5-27705F729D04}"/>
              </a:ext>
            </a:extLst>
          </p:cNvPr>
          <p:cNvSpPr/>
          <p:nvPr userDrawn="1"/>
        </p:nvSpPr>
        <p:spPr>
          <a:xfrm flipH="1">
            <a:off x="4908664" y="458994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38" name="Elipse 37">
            <a:extLst>
              <a:ext uri="{FF2B5EF4-FFF2-40B4-BE49-F238E27FC236}">
                <a16:creationId xmlns:a16="http://schemas.microsoft.com/office/drawing/2014/main" id="{46909BAD-4D65-E949-756E-A9D84CD22B20}"/>
              </a:ext>
            </a:extLst>
          </p:cNvPr>
          <p:cNvSpPr/>
          <p:nvPr userDrawn="1"/>
        </p:nvSpPr>
        <p:spPr>
          <a:xfrm flipH="1">
            <a:off x="4908664" y="481038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39" name="Elipse 38">
            <a:extLst>
              <a:ext uri="{FF2B5EF4-FFF2-40B4-BE49-F238E27FC236}">
                <a16:creationId xmlns:a16="http://schemas.microsoft.com/office/drawing/2014/main" id="{3D9AEDE6-C8BA-3250-DF4B-35A998623604}"/>
              </a:ext>
            </a:extLst>
          </p:cNvPr>
          <p:cNvSpPr/>
          <p:nvPr userDrawn="1"/>
        </p:nvSpPr>
        <p:spPr>
          <a:xfrm flipH="1">
            <a:off x="4908664" y="5030813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40" name="Elipse 39">
            <a:extLst>
              <a:ext uri="{FF2B5EF4-FFF2-40B4-BE49-F238E27FC236}">
                <a16:creationId xmlns:a16="http://schemas.microsoft.com/office/drawing/2014/main" id="{2C2C4772-9EB4-A772-78C9-EF66A145D966}"/>
              </a:ext>
            </a:extLst>
          </p:cNvPr>
          <p:cNvSpPr/>
          <p:nvPr userDrawn="1"/>
        </p:nvSpPr>
        <p:spPr>
          <a:xfrm flipH="1">
            <a:off x="4908664" y="5251246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41" name="Elipse 40">
            <a:extLst>
              <a:ext uri="{FF2B5EF4-FFF2-40B4-BE49-F238E27FC236}">
                <a16:creationId xmlns:a16="http://schemas.microsoft.com/office/drawing/2014/main" id="{0BD44B7C-94C2-A277-F8AA-59D0B22E6C7D}"/>
              </a:ext>
            </a:extLst>
          </p:cNvPr>
          <p:cNvSpPr/>
          <p:nvPr userDrawn="1"/>
        </p:nvSpPr>
        <p:spPr>
          <a:xfrm flipH="1">
            <a:off x="4908664" y="5471679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pic>
        <p:nvPicPr>
          <p:cNvPr id="42" name="Imagem 41">
            <a:extLst>
              <a:ext uri="{FF2B5EF4-FFF2-40B4-BE49-F238E27FC236}">
                <a16:creationId xmlns:a16="http://schemas.microsoft.com/office/drawing/2014/main" id="{B89F0334-79B2-2ACE-F54E-E4F36A0D2D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911" y="1820918"/>
            <a:ext cx="3114675" cy="2752725"/>
          </a:xfrm>
          <a:prstGeom prst="rect">
            <a:avLst/>
          </a:prstGeom>
        </p:spPr>
      </p:pic>
      <p:cxnSp>
        <p:nvCxnSpPr>
          <p:cNvPr id="43" name="Conector de Seta Reta 42">
            <a:extLst>
              <a:ext uri="{FF2B5EF4-FFF2-40B4-BE49-F238E27FC236}">
                <a16:creationId xmlns:a16="http://schemas.microsoft.com/office/drawing/2014/main" id="{56EC131E-6C8B-D3E9-75DE-0E4044112B3C}"/>
              </a:ext>
            </a:extLst>
          </p:cNvPr>
          <p:cNvCxnSpPr>
            <a:stCxn id="37" idx="7"/>
          </p:cNvCxnSpPr>
          <p:nvPr userDrawn="1"/>
        </p:nvCxnSpPr>
        <p:spPr>
          <a:xfrm flipH="1" flipV="1">
            <a:off x="2411760" y="2708920"/>
            <a:ext cx="2523264" cy="1907387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de Seta Reta 43">
            <a:extLst>
              <a:ext uri="{FF2B5EF4-FFF2-40B4-BE49-F238E27FC236}">
                <a16:creationId xmlns:a16="http://schemas.microsoft.com/office/drawing/2014/main" id="{3C59E1BB-8E9A-6E62-0617-21CF9D6B4F11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2812662" y="3455101"/>
            <a:ext cx="2109662" cy="1388659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de Seta Reta 44">
            <a:extLst>
              <a:ext uri="{FF2B5EF4-FFF2-40B4-BE49-F238E27FC236}">
                <a16:creationId xmlns:a16="http://schemas.microsoft.com/office/drawing/2014/main" id="{0F41485F-ED68-4F76-64DB-48D0AB72587C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14637" y="3109938"/>
            <a:ext cx="1294027" cy="2004040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ector de Seta Reta 45">
            <a:extLst>
              <a:ext uri="{FF2B5EF4-FFF2-40B4-BE49-F238E27FC236}">
                <a16:creationId xmlns:a16="http://schemas.microsoft.com/office/drawing/2014/main" id="{EA29BAA8-AB59-7708-1270-8ABE7307982D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91952" y="3405092"/>
            <a:ext cx="1216712" cy="214386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ector de Seta Reta 46">
            <a:extLst>
              <a:ext uri="{FF2B5EF4-FFF2-40B4-BE49-F238E27FC236}">
                <a16:creationId xmlns:a16="http://schemas.microsoft.com/office/drawing/2014/main" id="{A44914FC-6F49-E885-01D0-B2B5040EB236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96464" y="3589340"/>
            <a:ext cx="1221348" cy="1738018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8973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 Missioná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0544DF9D-2730-E7F2-64D7-6E8369854E06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Espaço Reservado para Texto 2">
            <a:extLst>
              <a:ext uri="{FF2B5EF4-FFF2-40B4-BE49-F238E27FC236}">
                <a16:creationId xmlns:a16="http://schemas.microsoft.com/office/drawing/2014/main" id="{8142857A-FABD-CBAB-0FC9-525AE8121A8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E35B0148-C836-2A96-D597-74D9C17FCC77}"/>
              </a:ext>
            </a:extLst>
          </p:cNvPr>
          <p:cNvSpPr/>
          <p:nvPr userDrawn="1"/>
        </p:nvSpPr>
        <p:spPr>
          <a:xfrm>
            <a:off x="755576" y="12828"/>
            <a:ext cx="8422485" cy="653922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- Curiosidade Missionária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 -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8" name="Espaço Reservado para Texto 29">
            <a:extLst>
              <a:ext uri="{FF2B5EF4-FFF2-40B4-BE49-F238E27FC236}">
                <a16:creationId xmlns:a16="http://schemas.microsoft.com/office/drawing/2014/main" id="{A4206D21-D727-5A05-8ED0-3AD9B8EB939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924" y="116631"/>
            <a:ext cx="864667" cy="491697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 lang="pt-BR" sz="2800" b="1" kern="12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dirty="0"/>
              <a:t>S99</a:t>
            </a:r>
          </a:p>
        </p:txBody>
      </p:sp>
    </p:spTree>
    <p:extLst>
      <p:ext uri="{BB962C8B-B14F-4D97-AF65-F5344CB8AC3E}">
        <p14:creationId xmlns:p14="http://schemas.microsoft.com/office/powerpoint/2010/main" val="379041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riosida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1BD80D8-3761-4900-B3A7-1F0AC121B4F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ADEA7F4-A15E-4148-A2A1-B288C4F38054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Curiosidades da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333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 Anim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Curiosidades Animais -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" name="Espaço Reservado para Texto 2">
            <a:extLst>
              <a:ext uri="{FF2B5EF4-FFF2-40B4-BE49-F238E27FC236}">
                <a16:creationId xmlns:a16="http://schemas.microsoft.com/office/drawing/2014/main" id="{A15B693B-9305-49AD-BC5A-A438EE330DB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Animais</a:t>
            </a:r>
          </a:p>
        </p:txBody>
      </p:sp>
    </p:spTree>
    <p:extLst>
      <p:ext uri="{BB962C8B-B14F-4D97-AF65-F5344CB8AC3E}">
        <p14:creationId xmlns:p14="http://schemas.microsoft.com/office/powerpoint/2010/main" val="610908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_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3C4A120E-C910-A691-61DD-DF65F55E082E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1D32D1C-BFBB-6C52-9C72-9746765377EF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805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B7626AC2-CF08-2F35-D74C-E11DA6F2526F}"/>
              </a:ext>
            </a:extLst>
          </p:cNvPr>
          <p:cNvSpPr/>
          <p:nvPr userDrawn="1"/>
        </p:nvSpPr>
        <p:spPr>
          <a:xfrm>
            <a:off x="1984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160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F99F68C6-0713-6F81-0635-5D553FF93270}"/>
              </a:ext>
            </a:extLst>
          </p:cNvPr>
          <p:cNvSpPr/>
          <p:nvPr userDrawn="1"/>
        </p:nvSpPr>
        <p:spPr>
          <a:xfrm>
            <a:off x="7924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2A17DCDB-31DE-66D1-C61A-9710CBB06098}"/>
              </a:ext>
            </a:extLst>
          </p:cNvPr>
          <p:cNvSpPr/>
          <p:nvPr userDrawn="1"/>
        </p:nvSpPr>
        <p:spPr>
          <a:xfrm>
            <a:off x="111987" y="3068960"/>
            <a:ext cx="9068525" cy="432000"/>
          </a:xfrm>
          <a:prstGeom prst="rect">
            <a:avLst/>
          </a:prstGeom>
        </p:spPr>
        <p:txBody>
          <a:bodyPr/>
          <a:lstStyle/>
          <a:p>
            <a:pPr lvl="0" indent="0" algn="ctr" defTabSz="6858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pt-BR" sz="2800" b="1" i="1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Alguns outros países da Divisão Intereuropeia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E94E1740-7213-AC06-C46D-9B9998026357}"/>
              </a:ext>
            </a:extLst>
          </p:cNvPr>
          <p:cNvSpPr/>
          <p:nvPr userDrawn="1"/>
        </p:nvSpPr>
        <p:spPr>
          <a:xfrm>
            <a:off x="56211" y="764704"/>
            <a:ext cx="9050052" cy="432000"/>
          </a:xfrm>
          <a:prstGeom prst="rect">
            <a:avLst/>
          </a:prstGeom>
        </p:spPr>
        <p:txBody>
          <a:bodyPr/>
          <a:lstStyle/>
          <a:p>
            <a:pPr lvl="0" indent="0" algn="ctr" defTabSz="6858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pt-BR" sz="2800" b="1" i="1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As ofertas deste 13° sábado vão para</a:t>
            </a:r>
          </a:p>
        </p:txBody>
      </p:sp>
      <p:sp>
        <p:nvSpPr>
          <p:cNvPr id="14" name="CaixaDeTexto 3">
            <a:extLst>
              <a:ext uri="{FF2B5EF4-FFF2-40B4-BE49-F238E27FC236}">
                <a16:creationId xmlns:a16="http://schemas.microsoft.com/office/drawing/2014/main" id="{62E5D004-33D1-47AC-C5C9-5BB7056808B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333162" y="1331339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Romênia</a:t>
            </a:r>
          </a:p>
        </p:txBody>
      </p:sp>
      <p:sp>
        <p:nvSpPr>
          <p:cNvPr id="15" name="CaixaDeTexto 3">
            <a:extLst>
              <a:ext uri="{FF2B5EF4-FFF2-40B4-BE49-F238E27FC236}">
                <a16:creationId xmlns:a16="http://schemas.microsoft.com/office/drawing/2014/main" id="{191BEA40-A7D4-B21C-725E-6FF00514A58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1331339"/>
            <a:ext cx="2330324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Bulgária</a:t>
            </a:r>
          </a:p>
        </p:txBody>
      </p:sp>
      <p:sp>
        <p:nvSpPr>
          <p:cNvPr id="16" name="CaixaDeTexto 3">
            <a:extLst>
              <a:ext uri="{FF2B5EF4-FFF2-40B4-BE49-F238E27FC236}">
                <a16:creationId xmlns:a16="http://schemas.microsoft.com/office/drawing/2014/main" id="{57309808-075F-792C-0A35-F8ADD4A3FE1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839561" y="1331339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sz="2000" b="1" dirty="0">
                <a:solidFill>
                  <a:srgbClr val="FF0000"/>
                </a:solidFill>
              </a:rPr>
              <a:t>Bélgica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17" name="CaixaDeTexto 3">
            <a:extLst>
              <a:ext uri="{FF2B5EF4-FFF2-40B4-BE49-F238E27FC236}">
                <a16:creationId xmlns:a16="http://schemas.microsoft.com/office/drawing/2014/main" id="{5BFA344D-89C6-8650-6151-7C6B373CC509}"/>
              </a:ext>
            </a:extLst>
          </p:cNvPr>
          <p:cNvSpPr txBox="1">
            <a:spLocks noChangeAspect="1" noChangeArrowheads="1"/>
          </p:cNvSpPr>
          <p:nvPr userDrawn="1"/>
        </p:nvSpPr>
        <p:spPr bwMode="auto">
          <a:xfrm>
            <a:off x="4573699" y="1333863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algn="ctr" defTabSz="914400" rtl="0" eaLnBrk="1" latinLnBrk="0" hangingPunct="1">
              <a:spcBef>
                <a:spcPct val="0"/>
              </a:spcBef>
              <a:buFont typeface="Arial" charset="0"/>
              <a:buNone/>
            </a:pPr>
            <a:r>
              <a:rPr lang="pt-BR" altLang="pt-BR" sz="2000" b="1" kern="1200" dirty="0">
                <a:solidFill>
                  <a:srgbClr val="FF0000"/>
                </a:solidFill>
                <a:latin typeface="Calibri" pitchFamily="34" charset="0"/>
                <a:ea typeface="+mn-ea"/>
                <a:cs typeface="+mn-cs"/>
              </a:rPr>
              <a:t>Itália</a:t>
            </a:r>
          </a:p>
        </p:txBody>
      </p:sp>
      <p:sp>
        <p:nvSpPr>
          <p:cNvPr id="21" name="CaixaDeTexto 3">
            <a:extLst>
              <a:ext uri="{FF2B5EF4-FFF2-40B4-BE49-F238E27FC236}">
                <a16:creationId xmlns:a16="http://schemas.microsoft.com/office/drawing/2014/main" id="{19AF6BBA-F060-D871-9BAC-2CEAE0A778D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81638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Espanha</a:t>
            </a:r>
          </a:p>
        </p:txBody>
      </p:sp>
      <p:sp>
        <p:nvSpPr>
          <p:cNvPr id="22" name="CaixaDeTexto 3">
            <a:extLst>
              <a:ext uri="{FF2B5EF4-FFF2-40B4-BE49-F238E27FC236}">
                <a16:creationId xmlns:a16="http://schemas.microsoft.com/office/drawing/2014/main" id="{F99E3394-2E01-FDBE-8604-EA5FEBF3E16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Áustria</a:t>
            </a:r>
          </a:p>
        </p:txBody>
      </p:sp>
      <p:sp>
        <p:nvSpPr>
          <p:cNvPr id="23" name="CaixaDeTexto 3">
            <a:extLst>
              <a:ext uri="{FF2B5EF4-FFF2-40B4-BE49-F238E27FC236}">
                <a16:creationId xmlns:a16="http://schemas.microsoft.com/office/drawing/2014/main" id="{F618A3F7-EB20-91F4-BC9D-FB9E40C967E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788037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sz="2000" b="1" dirty="0">
                <a:solidFill>
                  <a:srgbClr val="FF0000"/>
                </a:solidFill>
              </a:rPr>
              <a:t>França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24" name="CaixaDeTexto 3">
            <a:extLst>
              <a:ext uri="{FF2B5EF4-FFF2-40B4-BE49-F238E27FC236}">
                <a16:creationId xmlns:a16="http://schemas.microsoft.com/office/drawing/2014/main" id="{B35262DE-3BC7-60D1-7C32-D37E7DAE090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22175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Portugal</a:t>
            </a:r>
          </a:p>
        </p:txBody>
      </p:sp>
      <p:sp>
        <p:nvSpPr>
          <p:cNvPr id="25" name="CaixaDeTexto 3">
            <a:extLst>
              <a:ext uri="{FF2B5EF4-FFF2-40B4-BE49-F238E27FC236}">
                <a16:creationId xmlns:a16="http://schemas.microsoft.com/office/drawing/2014/main" id="{892B174F-4735-585A-60B1-C59FAD7FA60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81638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 err="1">
                <a:solidFill>
                  <a:srgbClr val="FF0000"/>
                </a:solidFill>
              </a:rPr>
              <a:t>Suiça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26" name="CaixaDeTexto 3">
            <a:extLst>
              <a:ext uri="{FF2B5EF4-FFF2-40B4-BE49-F238E27FC236}">
                <a16:creationId xmlns:a16="http://schemas.microsoft.com/office/drawing/2014/main" id="{DA4DB806-1DEC-A9EA-A9C5-EFF8A0E35231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Alemanha</a:t>
            </a:r>
          </a:p>
        </p:txBody>
      </p:sp>
      <p:sp>
        <p:nvSpPr>
          <p:cNvPr id="27" name="CaixaDeTexto 3">
            <a:extLst>
              <a:ext uri="{FF2B5EF4-FFF2-40B4-BE49-F238E27FC236}">
                <a16:creationId xmlns:a16="http://schemas.microsoft.com/office/drawing/2014/main" id="{9172C3E9-4DF6-137E-78C6-711B44C9404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788037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lvl="0" algn="ctr" defTabSz="914400" rtl="0" eaLnBrk="0" latinLnBrk="0" hangingPunct="0">
              <a:spcBef>
                <a:spcPct val="20000"/>
              </a:spcBef>
              <a:buFont typeface="Arial" charset="0"/>
              <a:buNone/>
            </a:pPr>
            <a:r>
              <a:rPr lang="pt-BR" sz="2000" b="1" kern="1200" dirty="0">
                <a:solidFill>
                  <a:srgbClr val="FF0000"/>
                </a:solidFill>
                <a:latin typeface="Calibri" pitchFamily="34" charset="0"/>
                <a:ea typeface="+mn-ea"/>
                <a:cs typeface="+mn-cs"/>
              </a:rPr>
              <a:t>Liechtenstein</a:t>
            </a:r>
            <a:endParaRPr lang="pt-BR" altLang="pt-BR" sz="2000" b="1" kern="1200" dirty="0">
              <a:solidFill>
                <a:srgbClr val="FF0000"/>
              </a:solidFill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28" name="CaixaDeTexto 3">
            <a:extLst>
              <a:ext uri="{FF2B5EF4-FFF2-40B4-BE49-F238E27FC236}">
                <a16:creationId xmlns:a16="http://schemas.microsoft.com/office/drawing/2014/main" id="{DAC97AB7-24C8-1B21-1118-C1964D223BE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22175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São Marino</a:t>
            </a:r>
          </a:p>
        </p:txBody>
      </p:sp>
      <p:pic>
        <p:nvPicPr>
          <p:cNvPr id="29" name="Imagem 28">
            <a:extLst>
              <a:ext uri="{FF2B5EF4-FFF2-40B4-BE49-F238E27FC236}">
                <a16:creationId xmlns:a16="http://schemas.microsoft.com/office/drawing/2014/main" id="{875FDE9C-39EF-295F-E7A8-7FF6C5A24E8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27" y="5649046"/>
            <a:ext cx="1451929" cy="1105200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2CBCE7B5-AE62-2C50-0056-A9B3669D7A1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525" y="5649046"/>
            <a:ext cx="1105200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9750DF75-292D-017E-F46F-B23839FE758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701" y="5649046"/>
            <a:ext cx="1469266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2" name="Imagem 31">
            <a:extLst>
              <a:ext uri="{FF2B5EF4-FFF2-40B4-BE49-F238E27FC236}">
                <a16:creationId xmlns:a16="http://schemas.microsoft.com/office/drawing/2014/main" id="{4DE32B7A-C000-D6C0-23BA-4D6C882FA988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663" y="5649046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id="{DDFFB0CF-9AE1-3471-6A7A-2AA64831B610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27" y="4011626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EECE180B-58FF-7FD5-0373-05E987ACB777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27" y="1871697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85DD235D-8304-A37B-3B54-3E630A3C276E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244" y="4011626"/>
            <a:ext cx="1449762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E03FBE63-D6F8-A0E8-FDB0-3D9CC4FFB630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436" y="4011626"/>
            <a:ext cx="1452383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01B5F416-BFB5-B649-0DEF-96857FD7747D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161" y="1871697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6" name="Imagem 45">
            <a:extLst>
              <a:ext uri="{FF2B5EF4-FFF2-40B4-BE49-F238E27FC236}">
                <a16:creationId xmlns:a16="http://schemas.microsoft.com/office/drawing/2014/main" id="{4311C153-1EEE-9BE3-B6B5-A23823D42820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023" y="1871697"/>
            <a:ext cx="1424622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BB8303B7-CAE8-D19F-8369-84EA7D644D1C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370" y="4011626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8" name="Imagem 47">
            <a:extLst>
              <a:ext uri="{FF2B5EF4-FFF2-40B4-BE49-F238E27FC236}">
                <a16:creationId xmlns:a16="http://schemas.microsoft.com/office/drawing/2014/main" id="{E1DD3CE2-A25C-D54A-E627-74C80AFB5014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0080" y="1871697"/>
            <a:ext cx="1441094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00128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o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CE0E049-376B-45B2-A05B-53AE258366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331913" y="38100"/>
            <a:ext cx="7812087" cy="620713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b="1">
                <a:ln>
                  <a:solidFill>
                    <a:srgbClr val="00B050"/>
                  </a:solidFill>
                </a:ln>
                <a:latin typeface="Arial Black" panose="020B0A04020102020204" pitchFamily="34" charset="0"/>
              </a:defRPr>
            </a:lvl1pPr>
          </a:lstStyle>
          <a:p>
            <a:pPr lvl="0"/>
            <a:r>
              <a:rPr lang="pt-BR" dirty="0"/>
              <a:t>título</a:t>
            </a:r>
          </a:p>
        </p:txBody>
      </p:sp>
      <p:sp>
        <p:nvSpPr>
          <p:cNvPr id="6" name="Espaço Reservado para Texto 5">
            <a:extLst>
              <a:ext uri="{FF2B5EF4-FFF2-40B4-BE49-F238E27FC236}">
                <a16:creationId xmlns:a16="http://schemas.microsoft.com/office/drawing/2014/main" id="{B2FF30B5-F33E-498F-9E63-71B33F828B7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04688" y="764705"/>
            <a:ext cx="7812087" cy="6055196"/>
          </a:xfrm>
          <a:prstGeom prst="rect">
            <a:avLst/>
          </a:prstGeom>
        </p:spPr>
        <p:txBody>
          <a:bodyPr/>
          <a:lstStyle>
            <a:lvl1pPr marL="0" indent="180000" algn="l">
              <a:spcBef>
                <a:spcPts val="0"/>
              </a:spcBef>
              <a:buNone/>
              <a:defRPr sz="24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Texto da história</a:t>
            </a:r>
          </a:p>
        </p:txBody>
      </p:sp>
    </p:spTree>
    <p:extLst>
      <p:ext uri="{BB962C8B-B14F-4D97-AF65-F5344CB8AC3E}">
        <p14:creationId xmlns:p14="http://schemas.microsoft.com/office/powerpoint/2010/main" val="3558379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ientaçõ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C8941D70-2293-4C8B-8DFF-1FFBEAF670B9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4A195395-111C-41F3-8303-87BCF107FB17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Orientação aos Professores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F24AB6F1-98A3-4436-A928-70BE72486550}"/>
              </a:ext>
            </a:extLst>
          </p:cNvPr>
          <p:cNvSpPr txBox="1"/>
          <p:nvPr userDrawn="1"/>
        </p:nvSpPr>
        <p:spPr>
          <a:xfrm>
            <a:off x="55055" y="666750"/>
            <a:ext cx="9054020" cy="5329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0160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>
                <a:solidFill>
                  <a:srgbClr val="FF0000"/>
                </a:solidFill>
              </a:rPr>
              <a:t>Dicas da história </a:t>
            </a:r>
          </a:p>
        </p:txBody>
      </p:sp>
    </p:spTree>
    <p:extLst>
      <p:ext uri="{BB962C8B-B14F-4D97-AF65-F5344CB8AC3E}">
        <p14:creationId xmlns:p14="http://schemas.microsoft.com/office/powerpoint/2010/main" val="28054127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sões no Mun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9F7A317-04DB-406C-AA6E-EB39E08D1A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459" y="711018"/>
            <a:ext cx="7733884" cy="6081667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9002AFE-889F-4D14-A8A3-F88B46A73AE4}"/>
              </a:ext>
            </a:extLst>
          </p:cNvPr>
          <p:cNvSpPr txBox="1"/>
          <p:nvPr userDrawn="1"/>
        </p:nvSpPr>
        <p:spPr>
          <a:xfrm>
            <a:off x="1304113" y="55094"/>
            <a:ext cx="7733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Divisões da Igreja Adventista no mundo</a:t>
            </a:r>
          </a:p>
        </p:txBody>
      </p:sp>
      <p:sp>
        <p:nvSpPr>
          <p:cNvPr id="2" name="Retângulo: Cantos Arredondados 1">
            <a:extLst>
              <a:ext uri="{FF2B5EF4-FFF2-40B4-BE49-F238E27FC236}">
                <a16:creationId xmlns:a16="http://schemas.microsoft.com/office/drawing/2014/main" id="{EFD460E0-A66A-4EFF-83B4-D872D91F38A9}"/>
              </a:ext>
            </a:extLst>
          </p:cNvPr>
          <p:cNvSpPr/>
          <p:nvPr userDrawn="1"/>
        </p:nvSpPr>
        <p:spPr>
          <a:xfrm>
            <a:off x="1364459" y="711018"/>
            <a:ext cx="7733884" cy="41372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>
                <a:solidFill>
                  <a:srgbClr val="FF0000"/>
                </a:solidFill>
              </a:rPr>
              <a:t>Conferência Geral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1D877F83-E5D6-4F8E-907D-4BA9F142A14E}"/>
              </a:ext>
            </a:extLst>
          </p:cNvPr>
          <p:cNvSpPr txBox="1"/>
          <p:nvPr userDrawn="1"/>
        </p:nvSpPr>
        <p:spPr>
          <a:xfrm>
            <a:off x="1835696" y="5661248"/>
            <a:ext cx="1695144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pt-BR" sz="1200" b="1" dirty="0"/>
              <a:t>Norte Americana (NAD)</a:t>
            </a:r>
          </a:p>
          <a:p>
            <a:r>
              <a:rPr lang="pt-BR" sz="1200" b="1" dirty="0"/>
              <a:t>Interamericana (IAD)</a:t>
            </a:r>
          </a:p>
          <a:p>
            <a:r>
              <a:rPr lang="pt-BR" sz="1200" b="1" dirty="0"/>
              <a:t>Sul Americana (SAD)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70B8DD16-7EA1-47D0-BE16-5B35C97E74C4}"/>
              </a:ext>
            </a:extLst>
          </p:cNvPr>
          <p:cNvSpPr txBox="1"/>
          <p:nvPr userDrawn="1"/>
        </p:nvSpPr>
        <p:spPr>
          <a:xfrm>
            <a:off x="4211960" y="5291915"/>
            <a:ext cx="2448272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200" b="1" dirty="0"/>
              <a:t>Transeuropeia (TED) </a:t>
            </a:r>
          </a:p>
          <a:p>
            <a:r>
              <a:rPr lang="pt-BR" sz="1200" b="1" dirty="0"/>
              <a:t>Intereuropeia (EUD)</a:t>
            </a:r>
          </a:p>
          <a:p>
            <a:r>
              <a:rPr lang="pt-BR" sz="1200" b="1" dirty="0"/>
              <a:t>Oriente Médio/Norte África(MENA)</a:t>
            </a:r>
          </a:p>
          <a:p>
            <a:r>
              <a:rPr lang="pt-BR" sz="1200" b="1" dirty="0"/>
              <a:t>Campo de Israel (IF)</a:t>
            </a:r>
          </a:p>
          <a:p>
            <a:r>
              <a:rPr lang="pt-BR" sz="1200" b="1" dirty="0"/>
              <a:t>Centro Oeste Africana (WAD)</a:t>
            </a:r>
          </a:p>
          <a:p>
            <a:r>
              <a:rPr lang="pt-BR" sz="1200" b="1" dirty="0"/>
              <a:t>Centro Leste Africana (ECD)</a:t>
            </a:r>
          </a:p>
          <a:p>
            <a:r>
              <a:rPr lang="pt-BR" sz="1200" b="1" i="0" dirty="0"/>
              <a:t>Sul-Africana Oceano </a:t>
            </a:r>
            <a:r>
              <a:rPr lang="pt-BR" sz="1100" b="1" dirty="0"/>
              <a:t>Índico (SID)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65AAA76E-B543-4D9E-8A95-B102DC517481}"/>
              </a:ext>
            </a:extLst>
          </p:cNvPr>
          <p:cNvSpPr txBox="1"/>
          <p:nvPr userDrawn="1"/>
        </p:nvSpPr>
        <p:spPr>
          <a:xfrm>
            <a:off x="6866095" y="5278084"/>
            <a:ext cx="2232248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200" b="1" dirty="0"/>
              <a:t>Euroasiática (ESD)</a:t>
            </a:r>
          </a:p>
          <a:p>
            <a:r>
              <a:rPr lang="pt-BR" sz="1200" b="1" dirty="0"/>
              <a:t>Pacífico Norte Asiático (NSD) Pacífico Sul Asiático (SSD) </a:t>
            </a:r>
          </a:p>
          <a:p>
            <a:r>
              <a:rPr lang="pt-BR" sz="1200" b="1" dirty="0"/>
              <a:t>Sul Asiático (SUD)</a:t>
            </a:r>
          </a:p>
          <a:p>
            <a:r>
              <a:rPr lang="pt-BR" sz="1200" b="1" dirty="0"/>
              <a:t>Sul do Pacífico (SPD)</a:t>
            </a:r>
            <a:endParaRPr lang="pt-BR" sz="1100" b="1" dirty="0"/>
          </a:p>
        </p:txBody>
      </p:sp>
    </p:spTree>
    <p:extLst>
      <p:ext uri="{BB962C8B-B14F-4D97-AF65-F5344CB8AC3E}">
        <p14:creationId xmlns:p14="http://schemas.microsoft.com/office/powerpoint/2010/main" val="8645248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DF195B6-27C1-C8A3-0EA7-C0DD7DC18968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3D3BB3E5-A813-0A21-5934-68F59B906C28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Espaço Reservado para Texto 8">
            <a:extLst>
              <a:ext uri="{FF2B5EF4-FFF2-40B4-BE49-F238E27FC236}">
                <a16:creationId xmlns:a16="http://schemas.microsoft.com/office/drawing/2014/main" id="{967F5433-9F4A-4ADB-7EFE-2BAB562E79B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r>
              <a:rPr lang="pt-BR" dirty="0"/>
              <a:t> </a:t>
            </a:r>
          </a:p>
        </p:txBody>
      </p:sp>
      <p:sp>
        <p:nvSpPr>
          <p:cNvPr id="8" name="CaixaDeTexto 2">
            <a:extLst>
              <a:ext uri="{FF2B5EF4-FFF2-40B4-BE49-F238E27FC236}">
                <a16:creationId xmlns:a16="http://schemas.microsoft.com/office/drawing/2014/main" id="{CE870186-5762-FD7D-782F-0EDB86D474E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07950" y="981075"/>
            <a:ext cx="9036050" cy="3354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Aft>
                <a:spcPts val="1200"/>
              </a:spcAft>
            </a:pPr>
            <a:r>
              <a:rPr lang="pt-BR" altLang="pt-BR" sz="2400" b="1" dirty="0"/>
              <a:t>As imagens que temos utilizado aqui são sempre imagens tiradas da internet. Procuramos não utilizar imagens que tenham alguma restrição quanto à direitos autorais.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400" b="1" dirty="0">
                <a:latin typeface="Calibri" pitchFamily="34" charset="0"/>
              </a:rPr>
              <a:t>Neste trimestre contamos com a colaboração de </a:t>
            </a:r>
            <a:r>
              <a:rPr lang="pt-BR" altLang="pt-BR" sz="2400" b="1" dirty="0">
                <a:solidFill>
                  <a:srgbClr val="FF0000"/>
                </a:solidFill>
                <a:latin typeface="Calibri" pitchFamily="34" charset="0"/>
              </a:rPr>
              <a:t>Eliane Batista </a:t>
            </a:r>
            <a:r>
              <a:rPr lang="pt-BR" altLang="pt-BR" sz="2400" b="1" dirty="0">
                <a:latin typeface="Calibri" pitchFamily="34" charset="0"/>
              </a:rPr>
              <a:t>para a pesquisa dos animais  </a:t>
            </a:r>
            <a:endParaRPr lang="pt-BR" altLang="pt-BR" sz="2400" b="1" dirty="0"/>
          </a:p>
          <a:p>
            <a:pPr algn="just" eaLnBrk="1" hangingPunct="1">
              <a:spcAft>
                <a:spcPts val="1200"/>
              </a:spcAft>
            </a:pPr>
            <a:r>
              <a:rPr lang="pt-BR" altLang="pt-BR" sz="2400" b="1" dirty="0"/>
              <a:t>Se por acaso estivermos utilizando de maneira indevida alguma imagem, por favor me avise que retirarei imediatamente a imagem deste material.</a:t>
            </a:r>
          </a:p>
        </p:txBody>
      </p:sp>
      <p:sp>
        <p:nvSpPr>
          <p:cNvPr id="11" name="Retângulo 3">
            <a:extLst>
              <a:ext uri="{FF2B5EF4-FFF2-40B4-BE49-F238E27FC236}">
                <a16:creationId xmlns:a16="http://schemas.microsoft.com/office/drawing/2014/main" id="{1EABA96F-B81C-9586-8126-EB1EF4C452E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07950" y="4751567"/>
            <a:ext cx="90360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br>
              <a:rPr lang="pt-BR" sz="2400" b="1" dirty="0"/>
            </a:br>
            <a:endParaRPr lang="pt-BR" altLang="pt-B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9207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ço Reservado para Imagem 8">
            <a:extLst>
              <a:ext uri="{FF2B5EF4-FFF2-40B4-BE49-F238E27FC236}">
                <a16:creationId xmlns:a16="http://schemas.microsoft.com/office/drawing/2014/main" id="{8130111B-C35D-44E8-AD67-7DAAAB00ADC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79388" y="2276475"/>
            <a:ext cx="8785225" cy="4392613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2156401C-DE18-48C8-8A43-D90D8C472295}"/>
              </a:ext>
            </a:extLst>
          </p:cNvPr>
          <p:cNvSpPr/>
          <p:nvPr userDrawn="1"/>
        </p:nvSpPr>
        <p:spPr>
          <a:xfrm>
            <a:off x="34925" y="0"/>
            <a:ext cx="9109075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" name="Espaço Reservado para Imagem 10">
            <a:extLst>
              <a:ext uri="{FF2B5EF4-FFF2-40B4-BE49-F238E27FC236}">
                <a16:creationId xmlns:a16="http://schemas.microsoft.com/office/drawing/2014/main" id="{787A94F3-A9A1-4D03-8C39-2235CC6DAAF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28533" y="2222501"/>
            <a:ext cx="8696325" cy="4446587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BD4E7FA0-2DA8-422B-B182-67E2C562FB2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28533" y="87313"/>
            <a:ext cx="8696325" cy="2160588"/>
          </a:xfrm>
          <a:prstGeom prst="rect">
            <a:avLst/>
          </a:prstGeom>
          <a:solidFill>
            <a:srgbClr val="FF0000"/>
          </a:solidFill>
        </p:spPr>
        <p:txBody>
          <a:bodyPr anchor="ctr"/>
          <a:lstStyle>
            <a:lvl1pPr marL="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Clique para editar os estilos de texto Mestres</a:t>
            </a:r>
          </a:p>
        </p:txBody>
      </p:sp>
    </p:spTree>
    <p:extLst>
      <p:ext uri="{BB962C8B-B14F-4D97-AF65-F5344CB8AC3E}">
        <p14:creationId xmlns:p14="http://schemas.microsoft.com/office/powerpoint/2010/main" val="40048816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ral com desta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C943A4D7-F464-46AA-B306-627A8F22A378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1CFD6F98-CF4C-4DA7-BEC7-012D4060B618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D6FA0C53-8B40-4915-9B42-9E61F871930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45440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2156401C-DE18-48C8-8A43-D90D8C472295}"/>
              </a:ext>
            </a:extLst>
          </p:cNvPr>
          <p:cNvSpPr/>
          <p:nvPr userDrawn="1"/>
        </p:nvSpPr>
        <p:spPr>
          <a:xfrm>
            <a:off x="34925" y="0"/>
            <a:ext cx="9109075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263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arelo CAPA - 4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55C4FEF0-8A47-4AC6-A0E0-30CD42D95EE1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B65C028F-C3E5-48CD-BA7A-8E01655A4F3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7998C51B-5961-4332-9F95-1378C485AEC4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B95C15DF-A763-467D-B824-0CB19D24092D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5C83C081-DE6D-4125-B51B-BE5A43D08F53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5728AF6E-8F61-4B91-A810-08F10495D554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90DB37D-F52C-4018-A150-43DF63D0D08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4D6CC90-7387-499B-B3C5-1FA4E71D89A9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3" name="Imagem 9">
            <a:extLst>
              <a:ext uri="{FF2B5EF4-FFF2-40B4-BE49-F238E27FC236}">
                <a16:creationId xmlns:a16="http://schemas.microsoft.com/office/drawing/2014/main" id="{9978B942-97EB-496B-8EB7-CCBC2F7F3196}"/>
              </a:ext>
            </a:extLst>
          </p:cNvPr>
          <p:cNvPicPr>
            <a:picLocks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075" y="842963"/>
            <a:ext cx="1268413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m 10" descr="Uma imagem contendo foto, edifício, parede&#10;&#10;Descrição gerada com alta confiança">
            <a:extLst>
              <a:ext uri="{FF2B5EF4-FFF2-40B4-BE49-F238E27FC236}">
                <a16:creationId xmlns:a16="http://schemas.microsoft.com/office/drawing/2014/main" id="{A91E05CD-9CC7-447C-A604-5790BBFD58FB}"/>
              </a:ext>
            </a:extLst>
          </p:cNvPr>
          <p:cNvPicPr>
            <a:picLocks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413" y="1797050"/>
            <a:ext cx="1268412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m 11" descr="Uma imagem contendo objeto, foto&#10;&#10;Descrição gerada com alta confiança">
            <a:extLst>
              <a:ext uri="{FF2B5EF4-FFF2-40B4-BE49-F238E27FC236}">
                <a16:creationId xmlns:a16="http://schemas.microsoft.com/office/drawing/2014/main" id="{1683427A-8243-4FC1-92C8-1E3BE900AA46}"/>
              </a:ext>
            </a:extLst>
          </p:cNvPr>
          <p:cNvPicPr>
            <a:picLocks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813" y="2819400"/>
            <a:ext cx="1268412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m 12" descr="Uma imagem contendo foto, parede, interior, objeto&#10;&#10;Descrição gerada com alta confiança">
            <a:extLst>
              <a:ext uri="{FF2B5EF4-FFF2-40B4-BE49-F238E27FC236}">
                <a16:creationId xmlns:a16="http://schemas.microsoft.com/office/drawing/2014/main" id="{DA24ACCB-34BD-4833-8FBD-D447B81ABC8D}"/>
              </a:ext>
            </a:extLst>
          </p:cNvPr>
          <p:cNvPicPr>
            <a:picLocks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657600"/>
            <a:ext cx="1270000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Seta para a direita 14">
            <a:extLst>
              <a:ext uri="{FF2B5EF4-FFF2-40B4-BE49-F238E27FC236}">
                <a16:creationId xmlns:a16="http://schemas.microsoft.com/office/drawing/2014/main" id="{64604E08-EF50-479C-BF89-EAD268211E5B}"/>
              </a:ext>
            </a:extLst>
          </p:cNvPr>
          <p:cNvSpPr/>
          <p:nvPr userDrawn="1"/>
        </p:nvSpPr>
        <p:spPr>
          <a:xfrm rot="5400000">
            <a:off x="400050" y="2657476"/>
            <a:ext cx="485775" cy="3238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18" name="Seta para a direita 15">
            <a:extLst>
              <a:ext uri="{FF2B5EF4-FFF2-40B4-BE49-F238E27FC236}">
                <a16:creationId xmlns:a16="http://schemas.microsoft.com/office/drawing/2014/main" id="{2793710C-739A-4F95-868F-AE0D753ADB78}"/>
              </a:ext>
            </a:extLst>
          </p:cNvPr>
          <p:cNvSpPr/>
          <p:nvPr userDrawn="1"/>
        </p:nvSpPr>
        <p:spPr>
          <a:xfrm>
            <a:off x="95250" y="2917825"/>
            <a:ext cx="485775" cy="323850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9" name="Seta para a direita 16">
            <a:extLst>
              <a:ext uri="{FF2B5EF4-FFF2-40B4-BE49-F238E27FC236}">
                <a16:creationId xmlns:a16="http://schemas.microsoft.com/office/drawing/2014/main" id="{11B95390-0995-4B81-8E7F-C616DBB3226B}"/>
              </a:ext>
            </a:extLst>
          </p:cNvPr>
          <p:cNvSpPr/>
          <p:nvPr userDrawn="1"/>
        </p:nvSpPr>
        <p:spPr>
          <a:xfrm rot="16200000">
            <a:off x="395287" y="3197226"/>
            <a:ext cx="485775" cy="32385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0" name="Seta para a direita 17">
            <a:extLst>
              <a:ext uri="{FF2B5EF4-FFF2-40B4-BE49-F238E27FC236}">
                <a16:creationId xmlns:a16="http://schemas.microsoft.com/office/drawing/2014/main" id="{ADF4A2DB-7503-43BB-8701-2341441E1B57}"/>
              </a:ext>
            </a:extLst>
          </p:cNvPr>
          <p:cNvSpPr/>
          <p:nvPr userDrawn="1"/>
        </p:nvSpPr>
        <p:spPr>
          <a:xfrm>
            <a:off x="742950" y="2922588"/>
            <a:ext cx="485775" cy="323850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28" name="Imagem 13" descr="Uma imagem contendo texto&#10;&#10;Descrição gerada com alta confiança">
            <a:extLst>
              <a:ext uri="{FF2B5EF4-FFF2-40B4-BE49-F238E27FC236}">
                <a16:creationId xmlns:a16="http://schemas.microsoft.com/office/drawing/2014/main" id="{EF17D8FD-C7E7-4BCF-9742-40BC2670E9E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" b="20526"/>
          <a:stretch>
            <a:fillRect/>
          </a:stretch>
        </p:blipFill>
        <p:spPr bwMode="auto">
          <a:xfrm>
            <a:off x="52388" y="5473700"/>
            <a:ext cx="1204912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CaixaDeTexto 18">
            <a:extLst>
              <a:ext uri="{FF2B5EF4-FFF2-40B4-BE49-F238E27FC236}">
                <a16:creationId xmlns:a16="http://schemas.microsoft.com/office/drawing/2014/main" id="{4DA0ABF2-847E-400C-87D1-7F00428D7E9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700" y="1243013"/>
            <a:ext cx="13223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HISTÓRIAS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DOS CAMPOS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MISSIONÁRIOS</a:t>
            </a:r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2B19D774-5789-40FA-B367-F7319BC14AB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421221" y="1292574"/>
            <a:ext cx="42386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800" b="1" dirty="0">
                <a:solidFill>
                  <a:schemeClr val="tx1"/>
                </a:solidFill>
                <a:cs typeface="+mn-cs"/>
              </a:rPr>
              <a:t>REPÓRTER </a:t>
            </a:r>
          </a:p>
        </p:txBody>
      </p:sp>
      <p:sp>
        <p:nvSpPr>
          <p:cNvPr id="36" name="CaixaDeTexto 35">
            <a:extLst>
              <a:ext uri="{FF2B5EF4-FFF2-40B4-BE49-F238E27FC236}">
                <a16:creationId xmlns:a16="http://schemas.microsoft.com/office/drawing/2014/main" id="{C30F5008-CDE9-47AA-804F-7D4A66CF20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20963" y="4221163"/>
            <a:ext cx="126841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endParaRPr lang="pt-BR" altLang="pt-BR" dirty="0">
              <a:cs typeface="+mn-cs"/>
            </a:endParaRPr>
          </a:p>
          <a:p>
            <a:pPr algn="ctr">
              <a:defRPr/>
            </a:pPr>
            <a:r>
              <a:rPr lang="pt-BR" altLang="pt-BR" dirty="0">
                <a:cs typeface="+mn-cs"/>
              </a:rPr>
              <a:t>TRIMESTRE</a:t>
            </a:r>
          </a:p>
          <a:p>
            <a:pPr algn="ctr">
              <a:defRPr/>
            </a:pPr>
            <a:r>
              <a:rPr lang="pt-BR" altLang="pt-BR" b="1" dirty="0">
                <a:cs typeface="+mn-cs"/>
              </a:rPr>
              <a:t>2025</a:t>
            </a:r>
          </a:p>
        </p:txBody>
      </p:sp>
      <p:sp>
        <p:nvSpPr>
          <p:cNvPr id="37" name="CaixaDeTexto 36">
            <a:extLst>
              <a:ext uri="{FF2B5EF4-FFF2-40B4-BE49-F238E27FC236}">
                <a16:creationId xmlns:a16="http://schemas.microsoft.com/office/drawing/2014/main" id="{EF33686C-1A35-4857-B401-167315127E2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30650" y="5222875"/>
            <a:ext cx="1268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cs typeface="+mn-cs"/>
              </a:rPr>
              <a:t>Sábado</a:t>
            </a:r>
          </a:p>
        </p:txBody>
      </p:sp>
      <p:sp>
        <p:nvSpPr>
          <p:cNvPr id="38" name="Espaço Reservado para Texto 29">
            <a:extLst>
              <a:ext uri="{FF2B5EF4-FFF2-40B4-BE49-F238E27FC236}">
                <a16:creationId xmlns:a16="http://schemas.microsoft.com/office/drawing/2014/main" id="{450A3CA8-4F50-4F8B-B442-43196C737AF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32076" y="3933825"/>
            <a:ext cx="1257299" cy="6477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39" name="Espaço Reservado para Texto 21">
            <a:extLst>
              <a:ext uri="{FF2B5EF4-FFF2-40B4-BE49-F238E27FC236}">
                <a16:creationId xmlns:a16="http://schemas.microsoft.com/office/drawing/2014/main" id="{31CDD694-8A7F-4E5A-A30A-320F19E6FC7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930650" y="5592763"/>
            <a:ext cx="1306513" cy="284162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 b="1"/>
            </a:lvl2pPr>
            <a:lvl3pPr marL="914400" indent="0" algn="ctr">
              <a:buNone/>
              <a:defRPr sz="2000" b="1"/>
            </a:lvl3pPr>
            <a:lvl4pPr marL="1371600" indent="0" algn="ctr">
              <a:buNone/>
              <a:defRPr sz="2000" b="1"/>
            </a:lvl4pPr>
            <a:lvl5pPr marL="1828800" indent="0" algn="ctr">
              <a:buNone/>
              <a:defRPr sz="2000" b="1"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40" name="Espaço Reservado para Texto 23">
            <a:extLst>
              <a:ext uri="{FF2B5EF4-FFF2-40B4-BE49-F238E27FC236}">
                <a16:creationId xmlns:a16="http://schemas.microsoft.com/office/drawing/2014/main" id="{9F63D1B4-2761-47F3-B4A1-61F1E4801A8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076056" y="5876925"/>
            <a:ext cx="1584176" cy="360363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0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pt-BR" dirty="0"/>
              <a:t>Editar DATA</a:t>
            </a:r>
          </a:p>
        </p:txBody>
      </p:sp>
      <p:sp>
        <p:nvSpPr>
          <p:cNvPr id="41" name="Retângulo 40">
            <a:extLst>
              <a:ext uri="{FF2B5EF4-FFF2-40B4-BE49-F238E27FC236}">
                <a16:creationId xmlns:a16="http://schemas.microsoft.com/office/drawing/2014/main" id="{46AFB34B-6463-4E89-A7F2-D572E594698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2015945" y="2719408"/>
            <a:ext cx="4238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b="1" dirty="0">
                <a:solidFill>
                  <a:schemeClr val="tx1"/>
                </a:solidFill>
                <a:cs typeface="+mn-cs"/>
              </a:rPr>
              <a:t>da</a:t>
            </a:r>
          </a:p>
          <a:p>
            <a:pPr algn="ctr">
              <a:defRPr/>
            </a:pPr>
            <a:r>
              <a:rPr lang="pt-BR" altLang="pt-BR" sz="2000" b="1" dirty="0">
                <a:solidFill>
                  <a:schemeClr val="tx1"/>
                </a:solidFill>
                <a:cs typeface="+mn-cs"/>
              </a:rPr>
              <a:t>s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MI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SSÕES</a:t>
            </a:r>
          </a:p>
        </p:txBody>
      </p:sp>
    </p:spTree>
    <p:extLst>
      <p:ext uri="{BB962C8B-B14F-4D97-AF65-F5344CB8AC3E}">
        <p14:creationId xmlns:p14="http://schemas.microsoft.com/office/powerpoint/2010/main" val="757730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4B5E5280-0888-478A-92DC-756B8F7A7FA8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3171E86-687F-4AD5-833A-26E8D95A1805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3">
                  <a:lumMod val="5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FAB6CA49-FA97-4265-B31C-24F45B207809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E018BB23-1503-40FD-9E09-8C9CB18EF745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09322C02-A10F-411C-B88A-8CABA1BE2F1E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2230A02-5254-4E1B-8161-4C7CA500D0C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DF5EDFA-337F-4C37-B148-72322770314E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C8DDAB"/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4BF2629F-D774-4FB0-872E-9E4F21426014}"/>
              </a:ext>
            </a:extLst>
          </p:cNvPr>
          <p:cNvSpPr/>
          <p:nvPr userDrawn="1"/>
        </p:nvSpPr>
        <p:spPr>
          <a:xfrm>
            <a:off x="1331913" y="692696"/>
            <a:ext cx="7812087" cy="61462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DB673889-736D-419F-9114-BEA90908691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9"/>
          <a:srcRect l="10521" t="40057" r="76962" b="30390"/>
          <a:stretch/>
        </p:blipFill>
        <p:spPr>
          <a:xfrm>
            <a:off x="75331" y="3684627"/>
            <a:ext cx="1144589" cy="1519287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2CFB7D8-31A8-4F7B-B83D-21AFC5F8B1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9"/>
          <a:srcRect l="23226" t="42997" r="48425" b="34592"/>
          <a:stretch/>
        </p:blipFill>
        <p:spPr>
          <a:xfrm>
            <a:off x="48140" y="5589240"/>
            <a:ext cx="1213489" cy="539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807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69" r:id="rId2"/>
    <p:sldLayoutId id="2147483714" r:id="rId3"/>
    <p:sldLayoutId id="2147483716" r:id="rId4"/>
    <p:sldLayoutId id="2147483720" r:id="rId5"/>
    <p:sldLayoutId id="2147483719" r:id="rId6"/>
    <p:sldLayoutId id="2147483721" r:id="rId7"/>
    <p:sldLayoutId id="2147483705" r:id="rId8"/>
    <p:sldLayoutId id="2147483687" r:id="rId9"/>
    <p:sldLayoutId id="2147483717" r:id="rId10"/>
    <p:sldLayoutId id="2147483685" r:id="rId11"/>
    <p:sldLayoutId id="2147483703" r:id="rId12"/>
    <p:sldLayoutId id="2147483689" r:id="rId13"/>
    <p:sldLayoutId id="2147483691" r:id="rId14"/>
    <p:sldLayoutId id="2147483674" r:id="rId15"/>
    <p:sldLayoutId id="2147483718" r:id="rId16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C49D792-FF50-46C3-B99E-1FFD7A62B0D2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4091148-46CF-4C2F-9893-4FD90646583D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04F878A8-CB32-416C-99F4-CB44CED0AFA5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07E0E060-FE17-4AF4-8BD3-CCC7D0CE15CA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810BFC46-6C8D-420C-B296-B612BE901CBE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A734109-F311-400B-AEA9-3DFCB54B5F1C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F1AF1CCD-5DFF-474E-A2EF-A008A3A3E47C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9" name="Seta para a direita 14">
            <a:extLst>
              <a:ext uri="{FF2B5EF4-FFF2-40B4-BE49-F238E27FC236}">
                <a16:creationId xmlns:a16="http://schemas.microsoft.com/office/drawing/2014/main" id="{00CF1C06-5A7C-4A21-B7A3-F45EA25BF693}"/>
              </a:ext>
            </a:extLst>
          </p:cNvPr>
          <p:cNvSpPr/>
          <p:nvPr/>
        </p:nvSpPr>
        <p:spPr>
          <a:xfrm rot="5400000">
            <a:off x="400050" y="2657476"/>
            <a:ext cx="485775" cy="3238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10" name="Seta para a direita 15">
            <a:extLst>
              <a:ext uri="{FF2B5EF4-FFF2-40B4-BE49-F238E27FC236}">
                <a16:creationId xmlns:a16="http://schemas.microsoft.com/office/drawing/2014/main" id="{A05431B9-98A0-40A3-98CF-76DDDDD18BD2}"/>
              </a:ext>
            </a:extLst>
          </p:cNvPr>
          <p:cNvSpPr/>
          <p:nvPr/>
        </p:nvSpPr>
        <p:spPr>
          <a:xfrm>
            <a:off x="95250" y="2917825"/>
            <a:ext cx="485775" cy="323850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1" name="Seta para a direita 16">
            <a:extLst>
              <a:ext uri="{FF2B5EF4-FFF2-40B4-BE49-F238E27FC236}">
                <a16:creationId xmlns:a16="http://schemas.microsoft.com/office/drawing/2014/main" id="{F414EB73-585D-4D82-82B0-34FA1109C31A}"/>
              </a:ext>
            </a:extLst>
          </p:cNvPr>
          <p:cNvSpPr/>
          <p:nvPr/>
        </p:nvSpPr>
        <p:spPr>
          <a:xfrm rot="16200000">
            <a:off x="395287" y="3197226"/>
            <a:ext cx="485775" cy="32385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2" name="Seta para a direita 17">
            <a:extLst>
              <a:ext uri="{FF2B5EF4-FFF2-40B4-BE49-F238E27FC236}">
                <a16:creationId xmlns:a16="http://schemas.microsoft.com/office/drawing/2014/main" id="{9ED04254-46D8-4CAE-B02C-3B916F8DB788}"/>
              </a:ext>
            </a:extLst>
          </p:cNvPr>
          <p:cNvSpPr/>
          <p:nvPr/>
        </p:nvSpPr>
        <p:spPr>
          <a:xfrm>
            <a:off x="742950" y="2922588"/>
            <a:ext cx="485775" cy="323850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4109" name="Imagem 13" descr="Uma imagem contendo texto&#10;&#10;Descrição gerada com alta confiança">
            <a:extLst>
              <a:ext uri="{FF2B5EF4-FFF2-40B4-BE49-F238E27FC236}">
                <a16:creationId xmlns:a16="http://schemas.microsoft.com/office/drawing/2014/main" id="{E5FDA8F4-3AAB-402B-8FE6-77D6464D0F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" b="20526"/>
          <a:stretch>
            <a:fillRect/>
          </a:stretch>
        </p:blipFill>
        <p:spPr bwMode="auto">
          <a:xfrm>
            <a:off x="52388" y="5473700"/>
            <a:ext cx="1204912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tângulo 13">
            <a:extLst>
              <a:ext uri="{FF2B5EF4-FFF2-40B4-BE49-F238E27FC236}">
                <a16:creationId xmlns:a16="http://schemas.microsoft.com/office/drawing/2014/main" id="{720536C1-1B3F-4960-A032-63CAD1C8BA98}"/>
              </a:ext>
            </a:extLst>
          </p:cNvPr>
          <p:cNvSpPr>
            <a:spLocks noChangeAspect="1"/>
          </p:cNvSpPr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gradFill>
            <a:gsLst>
              <a:gs pos="0">
                <a:srgbClr val="FFFFCC"/>
              </a:gs>
              <a:gs pos="0">
                <a:srgbClr val="FFFF99"/>
              </a:gs>
              <a:gs pos="100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63339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45.jpg"/><Relationship Id="rId7" Type="http://schemas.openxmlformats.org/officeDocument/2006/relationships/image" Target="../media/image4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g"/><Relationship Id="rId5" Type="http://schemas.openxmlformats.org/officeDocument/2006/relationships/image" Target="../media/image47.jpeg"/><Relationship Id="rId4" Type="http://schemas.openxmlformats.org/officeDocument/2006/relationships/image" Target="../media/image46.jpeg"/><Relationship Id="rId9" Type="http://schemas.openxmlformats.org/officeDocument/2006/relationships/image" Target="../media/image51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hyperlink" Target="mailto:ruy_ernesto@hotmail.com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33D7891B-1221-4365-A4EF-5B47686381F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algn="ctr"/>
            <a:r>
              <a:rPr lang="pt-BR" sz="4000" b="1" dirty="0"/>
              <a:t>3°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1D0FF04-6E6D-4193-921B-568CFF9DBD2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923928" y="5592763"/>
            <a:ext cx="1306513" cy="284162"/>
          </a:xfrm>
          <a:prstGeom prst="rect">
            <a:avLst/>
          </a:prstGeom>
        </p:spPr>
        <p:txBody>
          <a:bodyPr/>
          <a:lstStyle/>
          <a:p>
            <a:r>
              <a:rPr lang="pt-BR" dirty="0"/>
              <a:t>S05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ECABC92E-68D8-4738-8235-243BA859D8C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dirty="0"/>
              <a:t>01/</a:t>
            </a:r>
            <a:r>
              <a:rPr lang="pt-BR" dirty="0" err="1"/>
              <a:t>ago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982575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Espaço Reservado para Imagem 11">
            <a:extLst>
              <a:ext uri="{FF2B5EF4-FFF2-40B4-BE49-F238E27FC236}">
                <a16:creationId xmlns:a16="http://schemas.microsoft.com/office/drawing/2014/main" id="{F90ED6C4-0DC1-00DF-DBE5-976949FC9DA2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61" b="6761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9DBD986-38B7-441C-A01D-1405561A338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solidFill>
            <a:schemeClr val="bg1">
              <a:alpha val="46000"/>
            </a:schemeClr>
          </a:solidFill>
        </p:spPr>
        <p:txBody>
          <a:bodyPr/>
          <a:lstStyle/>
          <a:p>
            <a:r>
              <a:rPr lang="pt-BR" dirty="0"/>
              <a:t>3° </a:t>
            </a:r>
            <a:r>
              <a:rPr lang="pt-BR" dirty="0" err="1"/>
              <a:t>Trim</a:t>
            </a:r>
            <a:r>
              <a:rPr lang="pt-BR" dirty="0"/>
              <a:t> 2026</a:t>
            </a:r>
          </a:p>
        </p:txBody>
      </p:sp>
    </p:spTree>
    <p:extLst>
      <p:ext uri="{BB962C8B-B14F-4D97-AF65-F5344CB8AC3E}">
        <p14:creationId xmlns:p14="http://schemas.microsoft.com/office/powerpoint/2010/main" val="3227501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13985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Espaço Reservado para Texto 16">
            <a:extLst>
              <a:ext uri="{FF2B5EF4-FFF2-40B4-BE49-F238E27FC236}">
                <a16:creationId xmlns:a16="http://schemas.microsoft.com/office/drawing/2014/main" id="{682E1972-5B11-83A4-56E2-FC0A176D240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875" y="0"/>
            <a:ext cx="9109075" cy="666750"/>
          </a:xfrm>
        </p:spPr>
        <p:txBody>
          <a:bodyPr/>
          <a:lstStyle/>
          <a:p>
            <a:r>
              <a:rPr lang="pt-BR" dirty="0"/>
              <a:t>S05 – Missões – 01 de agosto</a:t>
            </a:r>
          </a:p>
        </p:txBody>
      </p:sp>
      <p:sp>
        <p:nvSpPr>
          <p:cNvPr id="21" name="Espaço Reservado para Texto 17">
            <a:extLst>
              <a:ext uri="{FF2B5EF4-FFF2-40B4-BE49-F238E27FC236}">
                <a16:creationId xmlns:a16="http://schemas.microsoft.com/office/drawing/2014/main" id="{43AF2141-87A0-3118-7B46-FD37EF3F363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925" y="774700"/>
            <a:ext cx="9019681" cy="806769"/>
          </a:xfrm>
        </p:spPr>
        <p:txBody>
          <a:bodyPr/>
          <a:lstStyle/>
          <a:p>
            <a:r>
              <a:rPr lang="pt-BR" i="0" dirty="0"/>
              <a:t>Alegria para alguém</a:t>
            </a:r>
            <a:endParaRPr lang="pt-BR" sz="4000" i="0" dirty="0"/>
          </a:p>
        </p:txBody>
      </p:sp>
      <p:pic>
        <p:nvPicPr>
          <p:cNvPr id="22" name="Espaço Reservado para Imagem 6">
            <a:extLst>
              <a:ext uri="{FF2B5EF4-FFF2-40B4-BE49-F238E27FC236}">
                <a16:creationId xmlns:a16="http://schemas.microsoft.com/office/drawing/2014/main" id="{13765297-58AB-3BCA-7217-554F4DCE12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3" r="3403"/>
          <a:stretch>
            <a:fillRect/>
          </a:stretch>
        </p:blipFill>
        <p:spPr>
          <a:xfrm>
            <a:off x="5219577" y="1607595"/>
            <a:ext cx="3816919" cy="4108833"/>
          </a:xfrm>
          <a:prstGeom prst="rect">
            <a:avLst/>
          </a:prstGeom>
          <a:ln w="12700">
            <a:solidFill>
              <a:prstClr val="black"/>
            </a:solidFill>
          </a:ln>
        </p:spPr>
      </p:pic>
      <p:sp>
        <p:nvSpPr>
          <p:cNvPr id="23" name="Espaço Reservado para Texto 21">
            <a:extLst>
              <a:ext uri="{FF2B5EF4-FFF2-40B4-BE49-F238E27FC236}">
                <a16:creationId xmlns:a16="http://schemas.microsoft.com/office/drawing/2014/main" id="{49E5F95C-39EB-192C-05F0-9E9C3B509E1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807735" y="5764301"/>
            <a:ext cx="3228761" cy="315619"/>
          </a:xfrm>
        </p:spPr>
        <p:txBody>
          <a:bodyPr/>
          <a:lstStyle/>
          <a:p>
            <a:r>
              <a:rPr lang="pt-BR" dirty="0"/>
              <a:t>Anna, mãe e </a:t>
            </a:r>
            <a:r>
              <a:rPr lang="pt-BR" dirty="0" err="1"/>
              <a:t>Pere</a:t>
            </a:r>
            <a:endParaRPr lang="pt-BR" dirty="0"/>
          </a:p>
        </p:txBody>
      </p:sp>
      <p:sp>
        <p:nvSpPr>
          <p:cNvPr id="24" name="Espaço Reservado para Texto 11">
            <a:extLst>
              <a:ext uri="{FF2B5EF4-FFF2-40B4-BE49-F238E27FC236}">
                <a16:creationId xmlns:a16="http://schemas.microsoft.com/office/drawing/2014/main" id="{C579C92C-1DBC-376A-79DC-F49700FCEE9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06912" y="6203691"/>
            <a:ext cx="3216608" cy="459601"/>
          </a:xfrm>
        </p:spPr>
        <p:txBody>
          <a:bodyPr/>
          <a:lstStyle/>
          <a:p>
            <a:r>
              <a:rPr lang="pt-BR" dirty="0"/>
              <a:t>Espanha</a:t>
            </a:r>
          </a:p>
        </p:txBody>
      </p:sp>
      <p:pic>
        <p:nvPicPr>
          <p:cNvPr id="25" name="Imagem 24">
            <a:extLst>
              <a:ext uri="{FF2B5EF4-FFF2-40B4-BE49-F238E27FC236}">
                <a16:creationId xmlns:a16="http://schemas.microsoft.com/office/drawing/2014/main" id="{1C2229FA-78BE-8971-A85C-5FCAAA53AE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520" y="5779927"/>
            <a:ext cx="1396057" cy="941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897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F66995A-A8FE-3FBB-D560-01FEF9087C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265" y="2350502"/>
            <a:ext cx="5591175" cy="4286250"/>
          </a:xfrm>
          <a:prstGeom prst="rect">
            <a:avLst/>
          </a:prstGeom>
        </p:spPr>
      </p:pic>
      <p:cxnSp>
        <p:nvCxnSpPr>
          <p:cNvPr id="17" name="Conector de Seta Reta 16">
            <a:extLst>
              <a:ext uri="{FF2B5EF4-FFF2-40B4-BE49-F238E27FC236}">
                <a16:creationId xmlns:a16="http://schemas.microsoft.com/office/drawing/2014/main" id="{671C8286-639D-EEE6-A85C-5C130A81DA9A}"/>
              </a:ext>
            </a:extLst>
          </p:cNvPr>
          <p:cNvCxnSpPr>
            <a:cxnSpLocks/>
          </p:cNvCxnSpPr>
          <p:nvPr/>
        </p:nvCxnSpPr>
        <p:spPr>
          <a:xfrm flipV="1">
            <a:off x="1104693" y="3682668"/>
            <a:ext cx="3620039" cy="1934937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de Seta Reta 19">
            <a:extLst>
              <a:ext uri="{FF2B5EF4-FFF2-40B4-BE49-F238E27FC236}">
                <a16:creationId xmlns:a16="http://schemas.microsoft.com/office/drawing/2014/main" id="{54DBA963-3888-13E0-06BC-7DF0A8F54E92}"/>
              </a:ext>
            </a:extLst>
          </p:cNvPr>
          <p:cNvCxnSpPr>
            <a:cxnSpLocks/>
          </p:cNvCxnSpPr>
          <p:nvPr/>
        </p:nvCxnSpPr>
        <p:spPr>
          <a:xfrm flipV="1">
            <a:off x="1995240" y="990111"/>
            <a:ext cx="6894871" cy="4030242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agem 2">
            <a:extLst>
              <a:ext uri="{FF2B5EF4-FFF2-40B4-BE49-F238E27FC236}">
                <a16:creationId xmlns:a16="http://schemas.microsoft.com/office/drawing/2014/main" id="{DC3A6E17-000C-693F-521B-F978BDA050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5129" y="955357"/>
            <a:ext cx="4210050" cy="2790825"/>
          </a:xfrm>
          <a:prstGeom prst="rect">
            <a:avLst/>
          </a:prstGeom>
        </p:spPr>
      </p:pic>
      <p:cxnSp>
        <p:nvCxnSpPr>
          <p:cNvPr id="23" name="Conector de Seta Reta 22">
            <a:extLst>
              <a:ext uri="{FF2B5EF4-FFF2-40B4-BE49-F238E27FC236}">
                <a16:creationId xmlns:a16="http://schemas.microsoft.com/office/drawing/2014/main" id="{80730DDF-96E9-42BA-1C1B-4B6565A5BDD3}"/>
              </a:ext>
            </a:extLst>
          </p:cNvPr>
          <p:cNvCxnSpPr>
            <a:cxnSpLocks/>
          </p:cNvCxnSpPr>
          <p:nvPr/>
        </p:nvCxnSpPr>
        <p:spPr>
          <a:xfrm flipV="1">
            <a:off x="2006163" y="3678584"/>
            <a:ext cx="6883948" cy="1939021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CaixaDeTexto 36">
            <a:extLst>
              <a:ext uri="{FF2B5EF4-FFF2-40B4-BE49-F238E27FC236}">
                <a16:creationId xmlns:a16="http://schemas.microsoft.com/office/drawing/2014/main" id="{9B37EBD0-DAF6-E697-A5A6-56FC79ECC88E}"/>
              </a:ext>
            </a:extLst>
          </p:cNvPr>
          <p:cNvSpPr txBox="1"/>
          <p:nvPr/>
        </p:nvSpPr>
        <p:spPr>
          <a:xfrm>
            <a:off x="53636" y="93534"/>
            <a:ext cx="8982860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solidFill>
                  <a:srgbClr val="FF0000"/>
                </a:solidFill>
              </a:rPr>
              <a:t>Onde fica </a:t>
            </a:r>
            <a:r>
              <a:rPr lang="pt-BR" b="1" dirty="0" err="1">
                <a:solidFill>
                  <a:srgbClr val="FF0000"/>
                </a:solidFill>
              </a:rPr>
              <a:t>Sagunto</a:t>
            </a:r>
            <a:r>
              <a:rPr lang="pt-BR" b="1" dirty="0">
                <a:solidFill>
                  <a:srgbClr val="FF0000"/>
                </a:solidFill>
              </a:rPr>
              <a:t>? Perto do Mar Mediterrâneo. É de lá que vem a nossa história de hoje.</a:t>
            </a:r>
            <a:endParaRPr lang="pt-BR" sz="1800" b="1" dirty="0">
              <a:solidFill>
                <a:srgbClr val="FF0000"/>
              </a:solidFill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8439F001-54D6-BF1B-3A3F-BDC84E562D2A}"/>
              </a:ext>
            </a:extLst>
          </p:cNvPr>
          <p:cNvSpPr txBox="1"/>
          <p:nvPr/>
        </p:nvSpPr>
        <p:spPr>
          <a:xfrm>
            <a:off x="2513818" y="3585565"/>
            <a:ext cx="10500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1" dirty="0">
                <a:solidFill>
                  <a:srgbClr val="FF0000"/>
                </a:solidFill>
              </a:rPr>
              <a:t>Europa</a:t>
            </a:r>
            <a:endParaRPr lang="pt-BR" dirty="0"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83B7B2F4-252C-088F-CC0B-9F5E7C9823BB}"/>
              </a:ext>
            </a:extLst>
          </p:cNvPr>
          <p:cNvSpPr/>
          <p:nvPr/>
        </p:nvSpPr>
        <p:spPr>
          <a:xfrm>
            <a:off x="1115616" y="5013176"/>
            <a:ext cx="879624" cy="604429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  <p:cxnSp>
        <p:nvCxnSpPr>
          <p:cNvPr id="16" name="Conector de Seta Reta 15">
            <a:extLst>
              <a:ext uri="{FF2B5EF4-FFF2-40B4-BE49-F238E27FC236}">
                <a16:creationId xmlns:a16="http://schemas.microsoft.com/office/drawing/2014/main" id="{FBDDD62B-D4C4-1105-5684-62516B0125EE}"/>
              </a:ext>
            </a:extLst>
          </p:cNvPr>
          <p:cNvCxnSpPr>
            <a:cxnSpLocks/>
          </p:cNvCxnSpPr>
          <p:nvPr/>
        </p:nvCxnSpPr>
        <p:spPr>
          <a:xfrm flipV="1">
            <a:off x="1115616" y="953880"/>
            <a:ext cx="3622000" cy="4059296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de Seta Reta 24">
            <a:extLst>
              <a:ext uri="{FF2B5EF4-FFF2-40B4-BE49-F238E27FC236}">
                <a16:creationId xmlns:a16="http://schemas.microsoft.com/office/drawing/2014/main" id="{C5E4A9AA-2FE0-0AFF-4CDF-0BDE36303046}"/>
              </a:ext>
            </a:extLst>
          </p:cNvPr>
          <p:cNvCxnSpPr>
            <a:cxnSpLocks/>
          </p:cNvCxnSpPr>
          <p:nvPr/>
        </p:nvCxnSpPr>
        <p:spPr>
          <a:xfrm flipV="1">
            <a:off x="1995240" y="987942"/>
            <a:ext cx="6886171" cy="4025234"/>
          </a:xfrm>
          <a:prstGeom prst="straightConnector1">
            <a:avLst/>
          </a:prstGeom>
          <a:ln w="25400">
            <a:solidFill>
              <a:srgbClr val="00B05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CaixaDeTexto 32">
            <a:extLst>
              <a:ext uri="{FF2B5EF4-FFF2-40B4-BE49-F238E27FC236}">
                <a16:creationId xmlns:a16="http://schemas.microsoft.com/office/drawing/2014/main" id="{E3C8A821-D2E9-F4BC-A3B0-89F9C5607AFC}"/>
              </a:ext>
            </a:extLst>
          </p:cNvPr>
          <p:cNvSpPr txBox="1"/>
          <p:nvPr/>
        </p:nvSpPr>
        <p:spPr>
          <a:xfrm>
            <a:off x="7509991" y="2110838"/>
            <a:ext cx="10367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1" dirty="0" err="1">
                <a:solidFill>
                  <a:srgbClr val="FF0000"/>
                </a:solidFill>
              </a:rPr>
              <a:t>Sagunto</a:t>
            </a:r>
            <a:endParaRPr lang="pt-BR" dirty="0"/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BD701C47-695D-2B56-06F2-E23E1CA08DDD}"/>
              </a:ext>
            </a:extLst>
          </p:cNvPr>
          <p:cNvSpPr txBox="1"/>
          <p:nvPr/>
        </p:nvSpPr>
        <p:spPr>
          <a:xfrm>
            <a:off x="53724" y="715867"/>
            <a:ext cx="4683892" cy="15610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300"/>
              </a:spcAft>
            </a:pPr>
            <a:r>
              <a:rPr lang="pt-BR" sz="1800" b="1" dirty="0" err="1">
                <a:cs typeface="Times New Roman" panose="02020603050405020304" pitchFamily="18" charset="0"/>
              </a:rPr>
              <a:t>Sagunto</a:t>
            </a:r>
            <a:r>
              <a:rPr lang="pt-BR" sz="1800" b="1" dirty="0">
                <a:cs typeface="Times New Roman" panose="02020603050405020304" pitchFamily="18" charset="0"/>
              </a:rPr>
              <a:t> é uma cidade perto de Valência, na costa leste. A Faculdade Adventista de </a:t>
            </a:r>
            <a:r>
              <a:rPr lang="pt-BR" sz="1800" b="1" dirty="0" err="1">
                <a:cs typeface="Times New Roman" panose="02020603050405020304" pitchFamily="18" charset="0"/>
              </a:rPr>
              <a:t>Sagunto</a:t>
            </a:r>
            <a:r>
              <a:rPr lang="pt-BR" sz="1800" b="1" dirty="0">
                <a:cs typeface="Times New Roman" panose="02020603050405020304" pitchFamily="18" charset="0"/>
              </a:rPr>
              <a:t> recebeu parte da oferta do 1º trimestre de 2020 para expandir seu departamento de teologia.</a:t>
            </a:r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D36612B5-4110-E8F5-0CB4-0F37449EA845}"/>
              </a:ext>
            </a:extLst>
          </p:cNvPr>
          <p:cNvSpPr txBox="1"/>
          <p:nvPr/>
        </p:nvSpPr>
        <p:spPr>
          <a:xfrm>
            <a:off x="5834440" y="1640576"/>
            <a:ext cx="103678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100" b="1" dirty="0"/>
              <a:t>Madrid</a:t>
            </a:r>
            <a:endParaRPr lang="pt-BR" sz="1100" dirty="0"/>
          </a:p>
        </p:txBody>
      </p:sp>
    </p:spTree>
    <p:extLst>
      <p:ext uri="{BB962C8B-B14F-4D97-AF65-F5344CB8AC3E}">
        <p14:creationId xmlns:p14="http://schemas.microsoft.com/office/powerpoint/2010/main" val="2622401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3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9B37EBD0-DAF6-E697-A5A6-56FC79ECC88E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/>
            <a:r>
              <a:rPr lang="pt-BR" sz="2400" b="1" dirty="0" err="1">
                <a:solidFill>
                  <a:srgbClr val="FF0000"/>
                </a:solidFill>
              </a:rPr>
              <a:t>Pere</a:t>
            </a:r>
            <a:r>
              <a:rPr lang="pt-BR" sz="2400" b="1" dirty="0">
                <a:solidFill>
                  <a:srgbClr val="FF0000"/>
                </a:solidFill>
              </a:rPr>
              <a:t> e Anna moram na Espanha e gostam de fazer surpresas. No quintal deles, há um grande limoeiro que produz muitos limões amarelos brilhantes. </a:t>
            </a:r>
            <a:r>
              <a:rPr lang="pt-BR" sz="2400" b="1" dirty="0" err="1">
                <a:solidFill>
                  <a:srgbClr val="FF0000"/>
                </a:solidFill>
              </a:rPr>
              <a:t>Pere</a:t>
            </a:r>
            <a:r>
              <a:rPr lang="pt-BR" sz="2400" b="1" dirty="0">
                <a:solidFill>
                  <a:srgbClr val="FF0000"/>
                </a:solidFill>
              </a:rPr>
              <a:t> e Anna colhem os limões e os colocam em saquinhos para entregar como presentes-surpresa aos vizinhos. 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Os vizinhos sempre ficam felizes e agradecidos pelos presentes. Às vezes, eles dão em troca pequenos presentes para </a:t>
            </a:r>
            <a:r>
              <a:rPr lang="pt-BR" sz="2400" b="1" dirty="0" err="1">
                <a:solidFill>
                  <a:srgbClr val="FF0000"/>
                </a:solidFill>
              </a:rPr>
              <a:t>Pere</a:t>
            </a:r>
            <a:r>
              <a:rPr lang="pt-BR" sz="2400" b="1" dirty="0">
                <a:solidFill>
                  <a:srgbClr val="FF0000"/>
                </a:solidFill>
              </a:rPr>
              <a:t> e Anna. Ganhar presentes também deixa as crianças felizes. </a:t>
            </a:r>
          </a:p>
          <a:p>
            <a:pPr indent="360000"/>
            <a:r>
              <a:rPr lang="pt-BR" sz="2400" b="1" dirty="0" err="1">
                <a:solidFill>
                  <a:srgbClr val="FF0000"/>
                </a:solidFill>
              </a:rPr>
              <a:t>Pere</a:t>
            </a:r>
            <a:r>
              <a:rPr lang="pt-BR" sz="2400" b="1" dirty="0">
                <a:solidFill>
                  <a:srgbClr val="FF0000"/>
                </a:solidFill>
              </a:rPr>
              <a:t> e Anna também gostam de desenhar. Sempre que alguém faz aniversário, eles fazem desenhos e entregam como presentes. As pessoas que recebem os desenhos sempre ficam encantadas. </a:t>
            </a:r>
          </a:p>
        </p:txBody>
      </p:sp>
      <p:pic>
        <p:nvPicPr>
          <p:cNvPr id="2" name="Imagem 1" descr="LIMÃO SICILIANO (Citrus Limon) - Muda enxertada com até 1 ...">
            <a:extLst>
              <a:ext uri="{FF2B5EF4-FFF2-40B4-BE49-F238E27FC236}">
                <a16:creationId xmlns:a16="http://schemas.microsoft.com/office/drawing/2014/main" id="{C58E3CC5-716A-105B-EE67-D491727DF3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712" y="3861648"/>
            <a:ext cx="2929508" cy="292950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3E61DD2-BAEF-1E45-A742-EFC4A3F38C44}"/>
              </a:ext>
            </a:extLst>
          </p:cNvPr>
          <p:cNvSpPr txBox="1"/>
          <p:nvPr/>
        </p:nvSpPr>
        <p:spPr>
          <a:xfrm>
            <a:off x="3131839" y="3717032"/>
            <a:ext cx="590465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O pai e a mãe incentivam </a:t>
            </a:r>
            <a:r>
              <a:rPr lang="pt-BR" sz="2400" b="1" dirty="0" err="1">
                <a:solidFill>
                  <a:srgbClr val="FF0000"/>
                </a:solidFill>
              </a:rPr>
              <a:t>Pere</a:t>
            </a:r>
            <a:r>
              <a:rPr lang="pt-BR" sz="2400" b="1" dirty="0">
                <a:solidFill>
                  <a:srgbClr val="FF0000"/>
                </a:solidFill>
              </a:rPr>
              <a:t> e Anna a encontrar maneiras de fazer outras pessoas felizes. Eles dizem que é assim que podem compartilhar o amor de Jesus. </a:t>
            </a:r>
          </a:p>
        </p:txBody>
      </p:sp>
    </p:spTree>
    <p:extLst>
      <p:ext uri="{BB962C8B-B14F-4D97-AF65-F5344CB8AC3E}">
        <p14:creationId xmlns:p14="http://schemas.microsoft.com/office/powerpoint/2010/main" val="21557000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50AACC-BA3D-90C4-128D-F1F0602CD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B9016FA9-E3C5-1C94-CC7A-29CB63F0D45F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Então </a:t>
            </a:r>
            <a:r>
              <a:rPr lang="pt-BR" sz="2400" b="1" dirty="0" err="1">
                <a:solidFill>
                  <a:srgbClr val="FF0000"/>
                </a:solidFill>
              </a:rPr>
              <a:t>Pere</a:t>
            </a:r>
            <a:r>
              <a:rPr lang="pt-BR" sz="2400" b="1" dirty="0">
                <a:solidFill>
                  <a:srgbClr val="FF0000"/>
                </a:solidFill>
              </a:rPr>
              <a:t> e Anna transformaram isso em uma espécie de desafio, tentando encontrar maneiras de alegrar o dia de alguém. 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Em uma manhã de domingo, </a:t>
            </a:r>
            <a:r>
              <a:rPr lang="pt-BR" sz="2400" b="1" dirty="0" err="1">
                <a:solidFill>
                  <a:srgbClr val="FF0000"/>
                </a:solidFill>
              </a:rPr>
              <a:t>Pere</a:t>
            </a:r>
            <a:r>
              <a:rPr lang="pt-BR" sz="2400" b="1" dirty="0">
                <a:solidFill>
                  <a:srgbClr val="FF0000"/>
                </a:solidFill>
              </a:rPr>
              <a:t> e Anna descobriram que a mãe de um amigo de 13 anos chamado Leo era médica e havia partido em uma viagem missionária, deixando Leo e seu pai responsáveis por preparar todas as refeições durante uma semana inteira. </a:t>
            </a:r>
          </a:p>
          <a:p>
            <a:pPr indent="360000"/>
            <a:r>
              <a:rPr lang="pt-BR" sz="2400" b="1" dirty="0" err="1">
                <a:solidFill>
                  <a:srgbClr val="FF0000"/>
                </a:solidFill>
              </a:rPr>
              <a:t>Pere</a:t>
            </a:r>
            <a:r>
              <a:rPr lang="pt-BR" sz="2400" b="1" dirty="0">
                <a:solidFill>
                  <a:srgbClr val="FF0000"/>
                </a:solidFill>
              </a:rPr>
              <a:t> e Anna pensaram que devia ser difícil para um menino e um homem cozinharem por sete dias. Quiseram ajudar e disseram à mãe: 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– Vamos fazer alguma coisa para eles! Logo, </a:t>
            </a:r>
            <a:r>
              <a:rPr lang="pt-BR" sz="2400" b="1" dirty="0" err="1">
                <a:solidFill>
                  <a:srgbClr val="FF0000"/>
                </a:solidFill>
              </a:rPr>
              <a:t>Pere</a:t>
            </a:r>
            <a:r>
              <a:rPr lang="pt-BR" sz="2400" b="1" dirty="0">
                <a:solidFill>
                  <a:srgbClr val="FF0000"/>
                </a:solidFill>
              </a:rPr>
              <a:t> e Anna estavam atarefados na cozinha, preparando pão caseiro e tortilla de </a:t>
            </a:r>
            <a:r>
              <a:rPr lang="pt-BR" sz="2400" b="1" dirty="0" err="1">
                <a:solidFill>
                  <a:srgbClr val="FF0000"/>
                </a:solidFill>
              </a:rPr>
              <a:t>patata</a:t>
            </a:r>
            <a:r>
              <a:rPr lang="pt-BR" sz="2400" b="1" dirty="0">
                <a:solidFill>
                  <a:srgbClr val="FF0000"/>
                </a:solidFill>
              </a:rPr>
              <a:t>, uma omelete tradicional espanhola feita com batatas. </a:t>
            </a:r>
          </a:p>
        </p:txBody>
      </p:sp>
      <p:pic>
        <p:nvPicPr>
          <p:cNvPr id="2" name="Imagem 1" descr="Tortilla de patatas o tortilla española. FÁCIL Y PERFECTA ...">
            <a:extLst>
              <a:ext uri="{FF2B5EF4-FFF2-40B4-BE49-F238E27FC236}">
                <a16:creationId xmlns:a16="http://schemas.microsoft.com/office/drawing/2014/main" id="{85757590-4833-DD62-5BCC-80DFAB5D2F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7824" y="4293096"/>
            <a:ext cx="3657600" cy="24384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4929B15B-690E-C3C5-8EC2-C492CEECB140}"/>
              </a:ext>
            </a:extLst>
          </p:cNvPr>
          <p:cNvSpPr txBox="1"/>
          <p:nvPr/>
        </p:nvSpPr>
        <p:spPr>
          <a:xfrm>
            <a:off x="2987824" y="6272744"/>
            <a:ext cx="3691888" cy="461665"/>
          </a:xfrm>
          <a:prstGeom prst="rect">
            <a:avLst/>
          </a:prstGeom>
          <a:solidFill>
            <a:schemeClr val="bg1">
              <a:alpha val="49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FF0000"/>
                </a:solidFill>
              </a:rPr>
              <a:t>tortilla de </a:t>
            </a:r>
            <a:r>
              <a:rPr lang="pt-BR" sz="2400" b="1" dirty="0" err="1">
                <a:solidFill>
                  <a:srgbClr val="FF0000"/>
                </a:solidFill>
              </a:rPr>
              <a:t>patata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135675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02A738-A989-C587-471A-E2A6E40289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F2DE024F-AC1F-99F6-779B-B26BC3874D85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As crianças quebraram os ovos enquanto a mãe fritava as batatas em uma frigideira até ficarem macias. Em seguida, ela colocou as batatas em uma tigela com os ovos, misturou tudo e colocou novamente na frigideira para cozinhar. </a:t>
            </a:r>
          </a:p>
          <a:p>
            <a:pPr indent="360000"/>
            <a:endParaRPr lang="pt-BR" sz="2400" b="1" dirty="0">
              <a:solidFill>
                <a:srgbClr val="FF0000"/>
              </a:solidFill>
            </a:endParaRPr>
          </a:p>
          <a:p>
            <a:pPr indent="360000"/>
            <a:endParaRPr lang="pt-BR" sz="2400" b="1" dirty="0">
              <a:solidFill>
                <a:srgbClr val="FF0000"/>
              </a:solidFill>
            </a:endParaRPr>
          </a:p>
          <a:p>
            <a:pPr indent="360000"/>
            <a:endParaRPr lang="pt-BR" sz="2400" b="1" dirty="0">
              <a:solidFill>
                <a:srgbClr val="FF0000"/>
              </a:solidFill>
            </a:endParaRPr>
          </a:p>
          <a:p>
            <a:pPr indent="360000"/>
            <a:endParaRPr lang="pt-BR" sz="2400" b="1" dirty="0">
              <a:solidFill>
                <a:srgbClr val="FF0000"/>
              </a:solidFill>
            </a:endParaRPr>
          </a:p>
          <a:p>
            <a:pPr indent="360000"/>
            <a:endParaRPr lang="pt-BR" sz="2400" b="1" dirty="0">
              <a:solidFill>
                <a:srgbClr val="FF0000"/>
              </a:solidFill>
            </a:endParaRPr>
          </a:p>
          <a:p>
            <a:pPr indent="360000"/>
            <a:endParaRPr lang="pt-BR" sz="2400" b="1" dirty="0">
              <a:solidFill>
                <a:srgbClr val="FF0000"/>
              </a:solidFill>
            </a:endParaRP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Na sequência, as crianças prepararam o pão. Mediram a farinha, a água, o fermento e outros ingredientes, colocaram tudo na máquina de pão, apertaram o botão e esperaram. Em pouco tempo, um grande pão saiu da máquina. 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As crianças ajudaram a mãe a preparar outras comidas também. Elas tinham o suficiente para alimentar Leo e seu pai em três refeições. Embrulharam toda a comida e acrescentaram um bilhete que dizia: “Queremos ajudar! Amamos vocês.” </a:t>
            </a:r>
          </a:p>
        </p:txBody>
      </p:sp>
      <p:pic>
        <p:nvPicPr>
          <p:cNvPr id="2" name="Imagem 1" descr="10 dicas para você saber se o ovo está estragado ou não">
            <a:extLst>
              <a:ext uri="{FF2B5EF4-FFF2-40B4-BE49-F238E27FC236}">
                <a16:creationId xmlns:a16="http://schemas.microsoft.com/office/drawing/2014/main" id="{FAD50659-668E-2B7E-4E48-7499DA7703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776" y="1628800"/>
            <a:ext cx="3629022" cy="2073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5031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E79C7E-1670-AA01-9E36-B645F23FE9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FD5B51DD-99D3-C3C1-6CCF-986082EFC6CC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/>
            <a:r>
              <a:rPr lang="pt-BR" sz="2400" b="1" dirty="0" err="1">
                <a:solidFill>
                  <a:srgbClr val="FF0000"/>
                </a:solidFill>
              </a:rPr>
              <a:t>Pere</a:t>
            </a:r>
            <a:r>
              <a:rPr lang="pt-BR" sz="2400" b="1" dirty="0">
                <a:solidFill>
                  <a:srgbClr val="FF0000"/>
                </a:solidFill>
              </a:rPr>
              <a:t>, Anna e a mãe entregaram a comida na casa de Leo bem a tempo para o almoço, às 2 horas da tarde. (Na Espanha, as pessoas costumam almoçar nesse horário.) As crianças entregaram a sacola com a comida, e a mãe disse: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B6DA287D-CFE8-BF7F-8A3F-B619C8320555}"/>
              </a:ext>
            </a:extLst>
          </p:cNvPr>
          <p:cNvSpPr txBox="1"/>
          <p:nvPr/>
        </p:nvSpPr>
        <p:spPr>
          <a:xfrm>
            <a:off x="3953799" y="1052736"/>
            <a:ext cx="5082696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/>
            <a:endParaRPr lang="pt-BR" sz="2400" b="1" dirty="0">
              <a:solidFill>
                <a:srgbClr val="FF0000"/>
              </a:solidFill>
            </a:endParaRP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– Achamos que vocês poderiam estar muito ocupados e não ter tempo para cozinhar, então trouxemos um pouco de comida. 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O pai de Leo deu um grande sorriso e agradeceu. Foi uma surpresa maravilhosa! 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Mais tarde, a mãe recebeu uma mensagem inesperada em seu celular. Era do pai de Leo. Ele enviou uma foto em que ele e Leo saboreavam a refeição preparada por eles.</a:t>
            </a:r>
          </a:p>
        </p:txBody>
      </p:sp>
      <p:pic>
        <p:nvPicPr>
          <p:cNvPr id="5" name="Imagem 4" descr="Uhr Historische Wecker 14 00 Alte Wecker Stockfoto – Lizenzfreie Bilder  FreeImages">
            <a:extLst>
              <a:ext uri="{FF2B5EF4-FFF2-40B4-BE49-F238E27FC236}">
                <a16:creationId xmlns:a16="http://schemas.microsoft.com/office/drawing/2014/main" id="{5C6B88A8-6013-0C23-E838-62AA6F49109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9763" b="-1396"/>
          <a:stretch>
            <a:fillRect/>
          </a:stretch>
        </p:blipFill>
        <p:spPr>
          <a:xfrm>
            <a:off x="319086" y="1628800"/>
            <a:ext cx="3423132" cy="4730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7372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CC4D9F-909A-3C0A-A5EF-0ADABC194C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08E3BDA4-590C-C6E9-4E75-590B3B536481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/>
            <a:r>
              <a:rPr lang="pt-BR" sz="2400" b="1" dirty="0" err="1">
                <a:solidFill>
                  <a:srgbClr val="FF0000"/>
                </a:solidFill>
              </a:rPr>
              <a:t>Pere</a:t>
            </a:r>
            <a:r>
              <a:rPr lang="pt-BR" sz="2400" b="1" dirty="0">
                <a:solidFill>
                  <a:srgbClr val="FF0000"/>
                </a:solidFill>
              </a:rPr>
              <a:t> e Anna continuaram entregando comida pelo restante da semana. Todos os dias, a mãe e o pai recebiam novas fotos de um pai e um filho felizes.</a:t>
            </a:r>
          </a:p>
          <a:p>
            <a:pPr indent="360000"/>
            <a:r>
              <a:rPr lang="pt-BR" sz="2400" b="1" dirty="0" err="1">
                <a:solidFill>
                  <a:srgbClr val="FF0000"/>
                </a:solidFill>
              </a:rPr>
              <a:t>Pere</a:t>
            </a:r>
            <a:r>
              <a:rPr lang="pt-BR" sz="2400" b="1" dirty="0">
                <a:solidFill>
                  <a:srgbClr val="FF0000"/>
                </a:solidFill>
              </a:rPr>
              <a:t> gostava de ver as fotos porque sabia que estava ajudando seu amigo e o pai dele. Anna estava feliz porque Leo e seu pai estavam felizes. Era maravilhoso compartilhar o amor de Jesus fazen­do as pessoas felizes!</a:t>
            </a:r>
          </a:p>
          <a:p>
            <a:pPr indent="360000"/>
            <a:endParaRPr lang="pt-BR" sz="2400" b="1" dirty="0">
              <a:solidFill>
                <a:srgbClr val="FF0000"/>
              </a:solidFill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A60D3F6E-1A3F-D3F9-C546-8A6CAE1BD3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002" y="2780928"/>
            <a:ext cx="5143500" cy="3857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02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D787DDF2-93C9-4AEC-99B7-0C53449DE50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79387" y="44624"/>
            <a:ext cx="8785225" cy="2231851"/>
          </a:xfrm>
        </p:spPr>
        <p:txBody>
          <a:bodyPr/>
          <a:lstStyle/>
          <a:p>
            <a:pPr indent="360000"/>
            <a:r>
              <a:rPr lang="pt-BR" sz="2400" dirty="0"/>
              <a:t>A Escola de Ensino Fundamental, Ensino Médio e uma Faculdade Adventista do Sétimo Dia fica em </a:t>
            </a:r>
            <a:r>
              <a:rPr lang="pt-BR" sz="2400" dirty="0" err="1"/>
              <a:t>Sagunto</a:t>
            </a:r>
            <a:r>
              <a:rPr lang="pt-BR" sz="2400" dirty="0"/>
              <a:t>, Espanha. A oferta deste trimestre ajudará mais pessoas a aprenderem so­bre Jesus na Espanha e em outros países da Divisão Intereuropeia. Agradecemos por você planejar uma oferta generosa.</a:t>
            </a:r>
          </a:p>
        </p:txBody>
      </p:sp>
      <p:sp>
        <p:nvSpPr>
          <p:cNvPr id="9" name="AutoShape 2">
            <a:extLst>
              <a:ext uri="{FF2B5EF4-FFF2-40B4-BE49-F238E27FC236}">
                <a16:creationId xmlns:a16="http://schemas.microsoft.com/office/drawing/2014/main" id="{0059638F-CD39-04C7-39F6-EED4A7BEB32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1" name="Espaço Reservado para Imagem 10">
            <a:extLst>
              <a:ext uri="{FF2B5EF4-FFF2-40B4-BE49-F238E27FC236}">
                <a16:creationId xmlns:a16="http://schemas.microsoft.com/office/drawing/2014/main" id="{99E24C05-8563-1967-3CC0-AE7D46DFC013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43" b="5843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6664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m 15">
            <a:extLst>
              <a:ext uri="{FF2B5EF4-FFF2-40B4-BE49-F238E27FC236}">
                <a16:creationId xmlns:a16="http://schemas.microsoft.com/office/drawing/2014/main" id="{E658F5F5-C268-C08C-3861-1EC415AE6A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377" y="743484"/>
            <a:ext cx="6010275" cy="2162175"/>
          </a:xfrm>
          <a:prstGeom prst="rect">
            <a:avLst/>
          </a:prstGeom>
        </p:spPr>
      </p:pic>
      <p:sp>
        <p:nvSpPr>
          <p:cNvPr id="17" name="Espaço Reservado para Texto 1">
            <a:extLst>
              <a:ext uri="{FF2B5EF4-FFF2-40B4-BE49-F238E27FC236}">
                <a16:creationId xmlns:a16="http://schemas.microsoft.com/office/drawing/2014/main" id="{2AEFDCDF-A74E-8692-D19F-992B58975D6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6" y="679578"/>
            <a:ext cx="2959200" cy="6120000"/>
          </a:xfrm>
          <a:prstGeom prst="rect">
            <a:avLst/>
          </a:prstGeom>
        </p:spPr>
        <p:txBody>
          <a:bodyPr/>
          <a:lstStyle/>
          <a:p>
            <a:r>
              <a:rPr lang="pt-BR" dirty="0">
                <a:solidFill>
                  <a:srgbClr val="1F1F1F"/>
                </a:solidFill>
                <a:latin typeface="inherit"/>
              </a:rPr>
              <a:t>A Romênia possui muitas paisagens naturais belíssimas: montanhas, florestas densas, colinas, prados floridos, áreas úmidas e litoral. Os esportes populares incluem natação, ginástica e futebol. As crianças brincam de variações da brincadeira</a:t>
            </a:r>
          </a:p>
          <a:p>
            <a:r>
              <a:rPr lang="pt-BR" dirty="0">
                <a:solidFill>
                  <a:srgbClr val="1F1F1F"/>
                </a:solidFill>
                <a:latin typeface="inherit"/>
              </a:rPr>
              <a:t>de pega-pega e de um jogo tradicional chamado Castelo [Castel], que envolve duas equipes. A primeira equipe tenta construir um castelo de pedras, enquanto a outra se esforça para derrubá-lo com uma bola e, em seguida, impedir que seja</a:t>
            </a:r>
          </a:p>
          <a:p>
            <a:r>
              <a:rPr lang="pt-BR" dirty="0">
                <a:solidFill>
                  <a:srgbClr val="1F1F1F"/>
                </a:solidFill>
                <a:latin typeface="inherit"/>
              </a:rPr>
              <a:t>reconstruído. Para isso, os jogadores tentam atingir os componentes da equipe adversária com a bola (como em um jogo de queimada).</a:t>
            </a:r>
          </a:p>
          <a:p>
            <a:pPr>
              <a:lnSpc>
                <a:spcPct val="100000"/>
              </a:lnSpc>
            </a:pPr>
            <a:endParaRPr lang="pt-BR" dirty="0"/>
          </a:p>
        </p:txBody>
      </p:sp>
      <p:sp>
        <p:nvSpPr>
          <p:cNvPr id="18" name="Espaço Reservado para Texto 2">
            <a:extLst>
              <a:ext uri="{FF2B5EF4-FFF2-40B4-BE49-F238E27FC236}">
                <a16:creationId xmlns:a16="http://schemas.microsoft.com/office/drawing/2014/main" id="{62ABBA4F-2F6E-B899-7B2F-8248833FE12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924" y="116631"/>
            <a:ext cx="864667" cy="491697"/>
          </a:xfrm>
        </p:spPr>
        <p:txBody>
          <a:bodyPr/>
          <a:lstStyle/>
          <a:p>
            <a:r>
              <a:rPr lang="pt-BR" dirty="0"/>
              <a:t>S05</a:t>
            </a:r>
          </a:p>
        </p:txBody>
      </p:sp>
      <p:pic>
        <p:nvPicPr>
          <p:cNvPr id="19" name="Imagem 18">
            <a:extLst>
              <a:ext uri="{FF2B5EF4-FFF2-40B4-BE49-F238E27FC236}">
                <a16:creationId xmlns:a16="http://schemas.microsoft.com/office/drawing/2014/main" id="{3108916E-B097-A3C9-2D30-3CE57BF1327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4312844" y="5916980"/>
            <a:ext cx="1150839" cy="882598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20" name="Retângulo 19">
            <a:extLst>
              <a:ext uri="{FF2B5EF4-FFF2-40B4-BE49-F238E27FC236}">
                <a16:creationId xmlns:a16="http://schemas.microsoft.com/office/drawing/2014/main" id="{EEFC4DD2-3D61-5EC9-363D-C9BCD1FC5A98}"/>
              </a:ext>
            </a:extLst>
          </p:cNvPr>
          <p:cNvSpPr/>
          <p:nvPr/>
        </p:nvSpPr>
        <p:spPr>
          <a:xfrm>
            <a:off x="2968776" y="6151506"/>
            <a:ext cx="1406488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ysClr val="windowText" lastClr="000000"/>
                </a:solidFill>
              </a:rPr>
              <a:t>Bandeira  da Romênia</a:t>
            </a: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12B5B181-3D44-7529-4466-B0CE73653026}"/>
              </a:ext>
            </a:extLst>
          </p:cNvPr>
          <p:cNvSpPr txBox="1"/>
          <p:nvPr/>
        </p:nvSpPr>
        <p:spPr>
          <a:xfrm>
            <a:off x="3059844" y="2501166"/>
            <a:ext cx="60121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rgbClr val="1F1F1F"/>
                </a:solidFill>
                <a:latin typeface="inherit"/>
              </a:rPr>
              <a:t>Castelo</a:t>
            </a:r>
            <a:endParaRPr lang="pt-BR" b="1" dirty="0"/>
          </a:p>
        </p:txBody>
      </p:sp>
      <p:pic>
        <p:nvPicPr>
          <p:cNvPr id="22" name="Imagem 21" descr="Discover Romania's Jaw-Dropping Natural Parks!">
            <a:extLst>
              <a:ext uri="{FF2B5EF4-FFF2-40B4-BE49-F238E27FC236}">
                <a16:creationId xmlns:a16="http://schemas.microsoft.com/office/drawing/2014/main" id="{0BECE3AD-461D-B8C5-F00C-325327EC0D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3916" y="3105024"/>
            <a:ext cx="4964016" cy="2597835"/>
          </a:xfrm>
          <a:prstGeom prst="rect">
            <a:avLst/>
          </a:prstGeom>
        </p:spPr>
      </p:pic>
      <p:sp>
        <p:nvSpPr>
          <p:cNvPr id="23" name="CaixaDeTexto 22">
            <a:extLst>
              <a:ext uri="{FF2B5EF4-FFF2-40B4-BE49-F238E27FC236}">
                <a16:creationId xmlns:a16="http://schemas.microsoft.com/office/drawing/2014/main" id="{A8D0EB3E-A130-3BAD-540A-C2DC40A317FC}"/>
              </a:ext>
            </a:extLst>
          </p:cNvPr>
          <p:cNvSpPr txBox="1"/>
          <p:nvPr/>
        </p:nvSpPr>
        <p:spPr>
          <a:xfrm>
            <a:off x="3595638" y="5318273"/>
            <a:ext cx="4952294" cy="369332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rgbClr val="1F1F1F"/>
                </a:solidFill>
                <a:latin typeface="inherit"/>
              </a:rPr>
              <a:t>paisagem da Romênia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10897043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2">
            <a:extLst>
              <a:ext uri="{FF2B5EF4-FFF2-40B4-BE49-F238E27FC236}">
                <a16:creationId xmlns:a16="http://schemas.microsoft.com/office/drawing/2014/main" id="{91736E6D-08C6-83D0-0D76-BA06B8926EB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6" y="679578"/>
            <a:ext cx="2959200" cy="2029342"/>
          </a:xfrm>
        </p:spPr>
        <p:txBody>
          <a:bodyPr/>
          <a:lstStyle/>
          <a:p>
            <a:pPr indent="360000">
              <a:lnSpc>
                <a:spcPct val="100000"/>
              </a:lnSpc>
            </a:pPr>
            <a:r>
              <a:rPr lang="pt-PT" dirty="0"/>
              <a:t>A vida selvagem no Parque Nacional de Doñana inclui o texugo europeu (na foto), o mangusto egípcio, a águia imperial espanhola e o lince ibérico.</a:t>
            </a:r>
            <a:endParaRPr lang="pt-BR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4AB5D91-115D-4B45-AB8F-249CC337C73B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836712"/>
            <a:ext cx="2659487" cy="2224391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457ED8F-CD1D-9E3F-733F-B1240E2DA9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5805264"/>
            <a:ext cx="1396057" cy="941636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3C216B3F-9093-FA0F-8E06-B5EA0B54DA9E}"/>
              </a:ext>
            </a:extLst>
          </p:cNvPr>
          <p:cNvSpPr/>
          <p:nvPr/>
        </p:nvSpPr>
        <p:spPr>
          <a:xfrm>
            <a:off x="-7811" y="5952046"/>
            <a:ext cx="1267443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ysClr val="windowText" lastClr="000000"/>
                </a:solidFill>
              </a:rPr>
              <a:t>Bandeira  da Espanha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CAFEA007-1049-3458-05D3-F2C21FC0EDC2}"/>
              </a:ext>
            </a:extLst>
          </p:cNvPr>
          <p:cNvSpPr txBox="1"/>
          <p:nvPr/>
        </p:nvSpPr>
        <p:spPr>
          <a:xfrm>
            <a:off x="2242039" y="3253126"/>
            <a:ext cx="46247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/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E7F796AE-560E-6465-27BC-84B0DE8215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575433"/>
            <a:ext cx="5652120" cy="3171467"/>
          </a:xfrm>
          <a:prstGeom prst="rect">
            <a:avLst/>
          </a:prstGeom>
        </p:spPr>
      </p:pic>
      <p:sp>
        <p:nvSpPr>
          <p:cNvPr id="14" name="CaixaDeTexto 13">
            <a:extLst>
              <a:ext uri="{FF2B5EF4-FFF2-40B4-BE49-F238E27FC236}">
                <a16:creationId xmlns:a16="http://schemas.microsoft.com/office/drawing/2014/main" id="{239305F1-D886-B6ED-F3F6-C7D86917ECDA}"/>
              </a:ext>
            </a:extLst>
          </p:cNvPr>
          <p:cNvSpPr txBox="1"/>
          <p:nvPr/>
        </p:nvSpPr>
        <p:spPr>
          <a:xfrm>
            <a:off x="3347864" y="3587259"/>
            <a:ext cx="5652120" cy="400110"/>
          </a:xfrm>
          <a:prstGeom prst="rect">
            <a:avLst/>
          </a:prstGeom>
          <a:solidFill>
            <a:schemeClr val="bg1">
              <a:alpha val="4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PT" sz="2000" b="1" dirty="0"/>
              <a:t>Parque Nacional de Doñana </a:t>
            </a:r>
            <a:endParaRPr lang="pt-BR" sz="2000" b="1" dirty="0"/>
          </a:p>
        </p:txBody>
      </p:sp>
      <p:pic>
        <p:nvPicPr>
          <p:cNvPr id="16" name="Imagem 15" descr="Mundo animal: Mangusto">
            <a:extLst>
              <a:ext uri="{FF2B5EF4-FFF2-40B4-BE49-F238E27FC236}">
                <a16:creationId xmlns:a16="http://schemas.microsoft.com/office/drawing/2014/main" id="{2418F73B-EF7F-3FEE-D835-2CC15DCC6D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016" y="3128877"/>
            <a:ext cx="2901583" cy="1927739"/>
          </a:xfrm>
          <a:prstGeom prst="rect">
            <a:avLst/>
          </a:prstGeom>
        </p:spPr>
      </p:pic>
      <p:sp>
        <p:nvSpPr>
          <p:cNvPr id="18" name="CaixaDeTexto 17">
            <a:extLst>
              <a:ext uri="{FF2B5EF4-FFF2-40B4-BE49-F238E27FC236}">
                <a16:creationId xmlns:a16="http://schemas.microsoft.com/office/drawing/2014/main" id="{5134FACC-588F-5042-3C41-BFBA5BD4E2D5}"/>
              </a:ext>
            </a:extLst>
          </p:cNvPr>
          <p:cNvSpPr txBox="1"/>
          <p:nvPr/>
        </p:nvSpPr>
        <p:spPr>
          <a:xfrm>
            <a:off x="129615" y="4685074"/>
            <a:ext cx="2901582" cy="400110"/>
          </a:xfrm>
          <a:prstGeom prst="rect">
            <a:avLst/>
          </a:prstGeom>
          <a:solidFill>
            <a:schemeClr val="bg1">
              <a:alpha val="45000"/>
            </a:schemeClr>
          </a:solidFill>
        </p:spPr>
        <p:txBody>
          <a:bodyPr wrap="square">
            <a:spAutoFit/>
          </a:bodyPr>
          <a:lstStyle>
            <a:defPPr>
              <a:defRPr lang="pt-BR"/>
            </a:defPPr>
            <a:lvl1pPr algn="ctr">
              <a:defRPr sz="2000" b="1"/>
            </a:lvl1pPr>
          </a:lstStyle>
          <a:p>
            <a:r>
              <a:rPr lang="pt-PT" dirty="0"/>
              <a:t>mangusto egípcio</a:t>
            </a:r>
            <a:endParaRPr lang="pt-BR" dirty="0"/>
          </a:p>
        </p:txBody>
      </p:sp>
      <p:sp>
        <p:nvSpPr>
          <p:cNvPr id="19" name="CaixaDeTexto 18">
            <a:extLst>
              <a:ext uri="{FF2B5EF4-FFF2-40B4-BE49-F238E27FC236}">
                <a16:creationId xmlns:a16="http://schemas.microsoft.com/office/drawing/2014/main" id="{84781986-05AE-EB07-348F-4B9822A0042C}"/>
              </a:ext>
            </a:extLst>
          </p:cNvPr>
          <p:cNvSpPr txBox="1"/>
          <p:nvPr/>
        </p:nvSpPr>
        <p:spPr>
          <a:xfrm>
            <a:off x="3605458" y="2883794"/>
            <a:ext cx="1897913" cy="369332"/>
          </a:xfrm>
          <a:prstGeom prst="rect">
            <a:avLst/>
          </a:prstGeom>
          <a:solidFill>
            <a:schemeClr val="bg1">
              <a:alpha val="45000"/>
            </a:schemeClr>
          </a:solidFill>
        </p:spPr>
        <p:txBody>
          <a:bodyPr wrap="square">
            <a:spAutoFit/>
          </a:bodyPr>
          <a:lstStyle>
            <a:defPPr>
              <a:defRPr lang="pt-BR"/>
            </a:defPPr>
            <a:lvl1pPr algn="ctr">
              <a:defRPr sz="2000" b="1"/>
            </a:lvl1pPr>
          </a:lstStyle>
          <a:p>
            <a:r>
              <a:rPr lang="pt-PT" dirty="0"/>
              <a:t>texugo europeu </a:t>
            </a:r>
            <a:endParaRPr lang="pt-BR" dirty="0"/>
          </a:p>
        </p:txBody>
      </p:sp>
      <p:pic>
        <p:nvPicPr>
          <p:cNvPr id="20" name="Imagem 19">
            <a:extLst>
              <a:ext uri="{FF2B5EF4-FFF2-40B4-BE49-F238E27FC236}">
                <a16:creationId xmlns:a16="http://schemas.microsoft.com/office/drawing/2014/main" id="{36CE1C37-203A-1AA3-F6D4-7CE30D63A5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22504" y="845285"/>
            <a:ext cx="3242310" cy="2538622"/>
          </a:xfrm>
          <a:prstGeom prst="rect">
            <a:avLst/>
          </a:prstGeom>
        </p:spPr>
      </p:pic>
      <p:sp>
        <p:nvSpPr>
          <p:cNvPr id="21" name="CaixaDeTexto 20">
            <a:extLst>
              <a:ext uri="{FF2B5EF4-FFF2-40B4-BE49-F238E27FC236}">
                <a16:creationId xmlns:a16="http://schemas.microsoft.com/office/drawing/2014/main" id="{3A570585-851C-2AE9-A1A6-BAAAEE4A0C6F}"/>
              </a:ext>
            </a:extLst>
          </p:cNvPr>
          <p:cNvSpPr txBox="1"/>
          <p:nvPr/>
        </p:nvSpPr>
        <p:spPr>
          <a:xfrm>
            <a:off x="5688958" y="2971166"/>
            <a:ext cx="3275856" cy="400110"/>
          </a:xfrm>
          <a:prstGeom prst="rect">
            <a:avLst/>
          </a:prstGeom>
          <a:solidFill>
            <a:schemeClr val="bg1">
              <a:alpha val="45000"/>
            </a:schemeClr>
          </a:solidFill>
        </p:spPr>
        <p:txBody>
          <a:bodyPr wrap="square">
            <a:spAutoFit/>
          </a:bodyPr>
          <a:lstStyle>
            <a:defPPr>
              <a:defRPr lang="pt-BR"/>
            </a:defPPr>
            <a:lvl1pPr algn="ctr">
              <a:defRPr sz="2000" b="1"/>
            </a:lvl1pPr>
          </a:lstStyle>
          <a:p>
            <a:r>
              <a:rPr lang="pt-PT" dirty="0"/>
              <a:t>águia imperial espanhola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85996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>
            <a:extLst>
              <a:ext uri="{FF2B5EF4-FFF2-40B4-BE49-F238E27FC236}">
                <a16:creationId xmlns:a16="http://schemas.microsoft.com/office/drawing/2014/main" id="{8F605ACF-EE0E-BD59-1527-CA273B2BCE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0078" y="739773"/>
            <a:ext cx="3086100" cy="2057400"/>
          </a:xfrm>
          <a:prstGeom prst="rect">
            <a:avLst/>
          </a:prstGeom>
        </p:spPr>
      </p:pic>
      <p:sp>
        <p:nvSpPr>
          <p:cNvPr id="14" name="Espaço Reservado para Texto 6">
            <a:extLst>
              <a:ext uri="{FF2B5EF4-FFF2-40B4-BE49-F238E27FC236}">
                <a16:creationId xmlns:a16="http://schemas.microsoft.com/office/drawing/2014/main" id="{E328101E-07C7-C737-3477-1108C4E1C8F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9574" y="867468"/>
            <a:ext cx="2959200" cy="4837654"/>
          </a:xfrm>
        </p:spPr>
        <p:txBody>
          <a:bodyPr/>
          <a:lstStyle/>
          <a:p>
            <a:pPr algn="ctr">
              <a:defRPr/>
            </a:pPr>
            <a:r>
              <a:rPr lang="pt-PT" sz="1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Lince-ibérico</a:t>
            </a:r>
          </a:p>
          <a:p>
            <a:pPr algn="ctr">
              <a:defRPr/>
            </a:pPr>
            <a:endParaRPr lang="pt-BR" sz="1400" b="1" dirty="0">
              <a:solidFill>
                <a:srgbClr val="FF0000"/>
              </a:solidFill>
              <a:cs typeface="Arial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BR" sz="1400" dirty="0">
                <a:latin typeface="Comic Sans MS" panose="030F0702030302020204" pitchFamily="66" charset="0"/>
              </a:rPr>
              <a:t>O lince-ibérico é um mamífero carnívoro, encontrado principalmente em Portugal, e está em perigo de extinção; </a:t>
            </a:r>
            <a:endParaRPr lang="es-ES" sz="1400" dirty="0">
              <a:latin typeface="Comic Sans MS" panose="030F0702030302020204" pitchFamily="66" charset="0"/>
              <a:cs typeface="Arial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endParaRPr lang="pt-BR" sz="1400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PT" sz="1400" dirty="0">
                <a:latin typeface="Comic Sans MS" panose="030F0702030302020204" pitchFamily="66" charset="0"/>
              </a:rPr>
              <a:t>Tem orelhas peludas, pernas longas, cauda curta e um colar de pelo que se assemelha a uma barba; </a:t>
            </a: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endParaRPr lang="pt-PT" sz="1400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PT" sz="1400" dirty="0">
                <a:latin typeface="Comic Sans MS" panose="030F0702030302020204" pitchFamily="66" charset="0"/>
              </a:rPr>
              <a:t>É especialista em caçar coelhos, sendo sua principal fonte de alimento. Um macho come um coelho por dia, já uma fêmea grávida come três coelhos diariamente; </a:t>
            </a:r>
          </a:p>
          <a:p>
            <a:pPr algn="just">
              <a:defRPr/>
            </a:pPr>
            <a:endParaRPr lang="pt-PT" sz="1400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PT" sz="1400" dirty="0">
                <a:latin typeface="Comic Sans MS" panose="030F0702030302020204" pitchFamily="66" charset="0"/>
              </a:rPr>
              <a:t>A gestação dura cerca de dois meses, nascendo dois a três filhotes por vez;</a:t>
            </a:r>
          </a:p>
          <a:p>
            <a:endParaRPr lang="pt-BR" dirty="0"/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DB83B261-A66D-20C3-CD1F-EBB424E6420B}"/>
              </a:ext>
            </a:extLst>
          </p:cNvPr>
          <p:cNvSpPr txBox="1"/>
          <p:nvPr/>
        </p:nvSpPr>
        <p:spPr>
          <a:xfrm>
            <a:off x="1686568" y="6479758"/>
            <a:ext cx="14752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/>
              <a:t>Bandeira de Portugal</a:t>
            </a:r>
          </a:p>
        </p:txBody>
      </p:sp>
      <p:pic>
        <p:nvPicPr>
          <p:cNvPr id="16" name="Imagem 15" descr="https://upload.wikimedia.org/wikipedia/commons/f/f5/Linces10.jpg">
            <a:extLst>
              <a:ext uri="{FF2B5EF4-FFF2-40B4-BE49-F238E27FC236}">
                <a16:creationId xmlns:a16="http://schemas.microsoft.com/office/drawing/2014/main" id="{BD2914C5-9FE2-F6BE-33A0-2A5FA5CB111C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8300" y="717343"/>
            <a:ext cx="1639301" cy="24838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05EF189-3F0B-4DC9-29FA-D3FCFF135BD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0604" y="2686549"/>
            <a:ext cx="2185574" cy="199160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370D63A9-DCD0-3A7E-7DF3-E723AF82463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6116" y="2408195"/>
            <a:ext cx="2231953" cy="2497290"/>
          </a:xfrm>
          <a:prstGeom prst="rect">
            <a:avLst/>
          </a:prstGeom>
        </p:spPr>
      </p:pic>
      <p:pic>
        <p:nvPicPr>
          <p:cNvPr id="19" name="Imagem 18" descr="C:\Users\eliane.batista\Documents\Eliane\Escola Sabatina\Primários\2016\4 º trimestre\Bandeiras 4 trime\10.Portugal.jpg">
            <a:extLst>
              <a:ext uri="{FF2B5EF4-FFF2-40B4-BE49-F238E27FC236}">
                <a16:creationId xmlns:a16="http://schemas.microsoft.com/office/drawing/2014/main" id="{412A9A40-961D-998D-6EDE-5B6C88703951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74" y="5955715"/>
            <a:ext cx="1213213" cy="7856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9BB4F888-BBA1-5DE7-97D6-F3E2B9DF6BE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00" y="4856761"/>
            <a:ext cx="2945946" cy="1963963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DF78F9F8-00FC-F6DA-17AC-5028E7D4915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315" y="4655259"/>
            <a:ext cx="3152650" cy="2197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442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FC1FD408-231A-40E3-8D63-2A6F1D0E85CE}"/>
              </a:ext>
            </a:extLst>
          </p:cNvPr>
          <p:cNvSpPr txBox="1"/>
          <p:nvPr/>
        </p:nvSpPr>
        <p:spPr>
          <a:xfrm>
            <a:off x="51618" y="1086643"/>
            <a:ext cx="9092382" cy="26039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300"/>
              </a:spcAft>
            </a:pPr>
            <a:r>
              <a:rPr lang="pt-BR" b="1" dirty="0">
                <a:cs typeface="Times New Roman" panose="02020603050405020304" pitchFamily="18" charset="0"/>
              </a:rPr>
              <a:t>Informações adicionais</a:t>
            </a: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endParaRPr lang="pt-BR" b="1" dirty="0"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Mostre a Espanha em um mapa. Em seguida, mostre </a:t>
            </a:r>
            <a:r>
              <a:rPr lang="pt-BR" b="1" dirty="0" err="1">
                <a:cs typeface="Times New Roman" panose="02020603050405020304" pitchFamily="18" charset="0"/>
              </a:rPr>
              <a:t>Sagunto</a:t>
            </a:r>
            <a:r>
              <a:rPr lang="pt-BR" b="1" dirty="0">
                <a:cs typeface="Times New Roman" panose="02020603050405020304" pitchFamily="18" charset="0"/>
              </a:rPr>
              <a:t>, uma cidade perto de Valência, na costa leste. A Faculdade Adventista de </a:t>
            </a:r>
            <a:r>
              <a:rPr lang="pt-BR" b="1" dirty="0" err="1">
                <a:cs typeface="Times New Roman" panose="02020603050405020304" pitchFamily="18" charset="0"/>
              </a:rPr>
              <a:t>Sagunto</a:t>
            </a:r>
            <a:r>
              <a:rPr lang="pt-BR" b="1" dirty="0">
                <a:cs typeface="Times New Roman" panose="02020603050405020304" pitchFamily="18" charset="0"/>
              </a:rPr>
              <a:t> recebeu parte da oferta do 1º trimestre de 2020 para expandir seu departamento de teologia.</a:t>
            </a: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Incentive as crianças da Escola Sabatina a compartilhar o amor de Jesus ao fazer as pes­soas felizes. Peça que troquem ideias sobre maneiras de fazer os outros felizes.</a:t>
            </a:r>
          </a:p>
          <a:p>
            <a:pPr marL="342900" lvl="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endParaRPr lang="pt-BR" b="1" dirty="0">
              <a:cs typeface="Times New Roman" panose="02020603050405020304" pitchFamily="18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D97D917-BC34-4309-B8CE-CE93FB6CE88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996" y="5697306"/>
            <a:ext cx="1079004" cy="127999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3AAE92DA-E11A-4EFA-A850-B59D2932225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5" t="47331" r="74601" b="42114"/>
          <a:stretch/>
        </p:blipFill>
        <p:spPr>
          <a:xfrm>
            <a:off x="7740352" y="6331511"/>
            <a:ext cx="216024" cy="400110"/>
          </a:xfrm>
          <a:prstGeom prst="rect">
            <a:avLst/>
          </a:prstGeom>
          <a:ln w="38100">
            <a:noFill/>
          </a:ln>
        </p:spPr>
      </p:pic>
      <p:sp>
        <p:nvSpPr>
          <p:cNvPr id="8" name="Elipse 7">
            <a:extLst>
              <a:ext uri="{FF2B5EF4-FFF2-40B4-BE49-F238E27FC236}">
                <a16:creationId xmlns:a16="http://schemas.microsoft.com/office/drawing/2014/main" id="{15D60DF7-ABE5-48A3-A63A-80574B38726A}"/>
              </a:ext>
            </a:extLst>
          </p:cNvPr>
          <p:cNvSpPr/>
          <p:nvPr/>
        </p:nvSpPr>
        <p:spPr>
          <a:xfrm flipH="1" flipV="1">
            <a:off x="8028384" y="6309320"/>
            <a:ext cx="72008" cy="7200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415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24CE747-CF44-4139-ADB2-F520C65DC5B6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2823F78D-78E2-43ED-A138-900780B5FD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950" y="4442336"/>
            <a:ext cx="90360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 b="1" dirty="0"/>
              <a:t>Qualquer observação sobre este material entre em contato comigo pelo e-mail:</a:t>
            </a:r>
          </a:p>
          <a:p>
            <a:pPr eaLnBrk="1" hangingPunct="1"/>
            <a:r>
              <a:rPr lang="pt-BR" altLang="pt-BR" sz="2400" b="1" dirty="0">
                <a:solidFill>
                  <a:srgbClr val="FF0000"/>
                </a:solidFill>
              </a:rPr>
              <a:t>Ruy Ernesto N Schwantes ( </a:t>
            </a:r>
            <a:r>
              <a:rPr lang="pt-BR" altLang="pt-BR" sz="2400" b="1" dirty="0">
                <a:solidFill>
                  <a:srgbClr val="FF0000"/>
                </a:solidFill>
                <a:hlinkClick r:id="rId2"/>
              </a:rPr>
              <a:t>ruy_ernesto@hotmail.com</a:t>
            </a:r>
            <a:r>
              <a:rPr lang="pt-BR" altLang="pt-BR" sz="2400" b="1" dirty="0">
                <a:solidFill>
                  <a:srgbClr val="FF0000"/>
                </a:solidFill>
              </a:rPr>
              <a:t> )</a:t>
            </a:r>
          </a:p>
          <a:p>
            <a:pPr eaLnBrk="1" hangingPunct="1"/>
            <a:endParaRPr lang="pt-BR" altLang="pt-BR" sz="2400" b="1" dirty="0">
              <a:solidFill>
                <a:srgbClr val="FF0000"/>
              </a:solidFill>
            </a:endParaRPr>
          </a:p>
          <a:p>
            <a:pPr eaLnBrk="1" hangingPunct="1"/>
            <a:endParaRPr lang="pt-BR" altLang="pt-BR" sz="2400" b="1" dirty="0">
              <a:solidFill>
                <a:srgbClr val="FF0000"/>
              </a:solidFill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A9EFC371-0E67-4F2C-9680-A1FE5B917DA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5" t="47331" r="74601" b="42114"/>
          <a:stretch/>
        </p:blipFill>
        <p:spPr>
          <a:xfrm>
            <a:off x="8532440" y="6381328"/>
            <a:ext cx="216024" cy="400110"/>
          </a:xfrm>
          <a:prstGeom prst="rect">
            <a:avLst/>
          </a:prstGeom>
          <a:ln w="38100">
            <a:noFill/>
          </a:ln>
        </p:spPr>
      </p:pic>
      <p:sp>
        <p:nvSpPr>
          <p:cNvPr id="6" name="Elipse 5">
            <a:extLst>
              <a:ext uri="{FF2B5EF4-FFF2-40B4-BE49-F238E27FC236}">
                <a16:creationId xmlns:a16="http://schemas.microsoft.com/office/drawing/2014/main" id="{B1FAAB4F-9314-4477-9363-7420EFADC908}"/>
              </a:ext>
            </a:extLst>
          </p:cNvPr>
          <p:cNvSpPr/>
          <p:nvPr/>
        </p:nvSpPr>
        <p:spPr>
          <a:xfrm flipH="1" flipV="1">
            <a:off x="8876605" y="7430546"/>
            <a:ext cx="72008" cy="7200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0919055"/>
      </p:ext>
    </p:extLst>
  </p:cSld>
  <p:clrMapOvr>
    <a:masterClrMapping/>
  </p:clrMapOvr>
</p:sld>
</file>

<file path=ppt/theme/theme1.xml><?xml version="1.0" encoding="utf-8"?>
<a:theme xmlns:a="http://schemas.openxmlformats.org/drawingml/2006/main" name="Missõe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>
          <a:noFill/>
        </a:ln>
      </a:spPr>
      <a:bodyPr anchor="ctr"/>
      <a:lstStyle>
        <a:defPPr algn="ctr" fontAlgn="auto">
          <a:spcBef>
            <a:spcPts val="0"/>
          </a:spcBef>
          <a:spcAft>
            <a:spcPts val="0"/>
          </a:spcAft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Amarelo ADORAÇÃ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47562</TotalTime>
  <Words>1091</Words>
  <Application>Microsoft Office PowerPoint</Application>
  <PresentationFormat>Apresentação na tela (4:3)</PresentationFormat>
  <Paragraphs>70</Paragraphs>
  <Slides>16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16</vt:i4>
      </vt:variant>
    </vt:vector>
  </HeadingPairs>
  <TitlesOfParts>
    <vt:vector size="27" baseType="lpstr">
      <vt:lpstr>Arial</vt:lpstr>
      <vt:lpstr>Arial Black</vt:lpstr>
      <vt:lpstr>Calibri</vt:lpstr>
      <vt:lpstr>Comic Sans MS</vt:lpstr>
      <vt:lpstr>inherit</vt:lpstr>
      <vt:lpstr>Noto Serif Light</vt:lpstr>
      <vt:lpstr>Symbol</vt:lpstr>
      <vt:lpstr>Times New Roman</vt:lpstr>
      <vt:lpstr>Wingdings</vt:lpstr>
      <vt:lpstr>Missões</vt:lpstr>
      <vt:lpstr>Amarelo ADORAÇÃO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Uso Pessoal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Ruy Schwantes</dc:creator>
  <cp:lastModifiedBy>Ruy Ernesto Nobrega Schwantes</cp:lastModifiedBy>
  <cp:revision>3018</cp:revision>
  <dcterms:created xsi:type="dcterms:W3CDTF">2014-12-27T17:37:04Z</dcterms:created>
  <dcterms:modified xsi:type="dcterms:W3CDTF">2026-07-26T21:27:21Z</dcterms:modified>
</cp:coreProperties>
</file>