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D1F14E-C5AC-419E-BE52-A18547D5C238}" v="83" dt="2026-05-10T21:18:07.537"/>
    <p1510:client id="{37B1E0A9-AF51-4F78-8F62-8013A878B302}" v="93" dt="2026-05-09T22:09:03.954"/>
    <p1510:client id="{65195127-33B8-4EFB-80A4-D4AC415BF98E}" v="113" dt="2026-05-10T20:36:35.975"/>
    <p1510:client id="{7D6D9402-943F-4032-A5C3-42F43D4D7B56}" v="86" dt="2026-05-09T23:46:34.233"/>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varScale="1">
        <p:scale>
          <a:sx n="103" d="100"/>
          <a:sy n="103" d="100"/>
        </p:scale>
        <p:origin x="1075" y="77"/>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7D1CC9F5-6E0A-41F8-B5B9-DE5264088EBB}"/>
    <pc:docChg chg="undo custSel modSld">
      <pc:chgData name="Neemias Informatica Lima" userId="b77af7bd85500281" providerId="LiveId" clId="{7D1CC9F5-6E0A-41F8-B5B9-DE5264088EBB}" dt="2026-05-10T21:18:24.812" v="1627" actId="20577"/>
      <pc:docMkLst>
        <pc:docMk/>
      </pc:docMkLst>
      <pc:sldChg chg="addSp delSp modSp mod">
        <pc:chgData name="Neemias Informatica Lima" userId="b77af7bd85500281" providerId="LiveId" clId="{7D1CC9F5-6E0A-41F8-B5B9-DE5264088EBB}" dt="2026-05-10T20:43:25.947" v="1274"/>
        <pc:sldMkLst>
          <pc:docMk/>
          <pc:sldMk cId="2232331225" sldId="280"/>
        </pc:sldMkLst>
        <pc:spChg chg="mod">
          <ac:chgData name="Neemias Informatica Lima" userId="b77af7bd85500281" providerId="LiveId" clId="{7D1CC9F5-6E0A-41F8-B5B9-DE5264088EBB}" dt="2026-05-10T20:39:25.176" v="1249"/>
          <ac:spMkLst>
            <pc:docMk/>
            <pc:sldMk cId="2232331225" sldId="280"/>
            <ac:spMk id="6" creationId="{00000000-0000-0000-0000-000000000000}"/>
          </ac:spMkLst>
        </pc:spChg>
        <pc:spChg chg="mod">
          <ac:chgData name="Neemias Informatica Lima" userId="b77af7bd85500281" providerId="LiveId" clId="{7D1CC9F5-6E0A-41F8-B5B9-DE5264088EBB}" dt="2026-05-10T20:39:40.013" v="1251" actId="6549"/>
          <ac:spMkLst>
            <pc:docMk/>
            <pc:sldMk cId="2232331225" sldId="280"/>
            <ac:spMk id="7" creationId="{00000000-0000-0000-0000-000000000000}"/>
          </ac:spMkLst>
        </pc:spChg>
        <pc:spChg chg="mod">
          <ac:chgData name="Neemias Informatica Lima" userId="b77af7bd85500281" providerId="LiveId" clId="{7D1CC9F5-6E0A-41F8-B5B9-DE5264088EBB}" dt="2026-05-10T20:40:42.391" v="1266" actId="6549"/>
          <ac:spMkLst>
            <pc:docMk/>
            <pc:sldMk cId="2232331225" sldId="280"/>
            <ac:spMk id="9" creationId="{00000000-0000-0000-0000-000000000000}"/>
          </ac:spMkLst>
        </pc:spChg>
        <pc:spChg chg="mod">
          <ac:chgData name="Neemias Informatica Lima" userId="b77af7bd85500281" providerId="LiveId" clId="{7D1CC9F5-6E0A-41F8-B5B9-DE5264088EBB}" dt="2026-05-10T20:39:44.533" v="1252" actId="20577"/>
          <ac:spMkLst>
            <pc:docMk/>
            <pc:sldMk cId="2232331225" sldId="280"/>
            <ac:spMk id="11" creationId="{00000000-0000-0000-0000-000000000000}"/>
          </ac:spMkLst>
        </pc:spChg>
        <pc:spChg chg="mod">
          <ac:chgData name="Neemias Informatica Lima" userId="b77af7bd85500281" providerId="LiveId" clId="{7D1CC9F5-6E0A-41F8-B5B9-DE5264088EBB}" dt="2026-05-10T20:42:11.889" v="1269"/>
          <ac:spMkLst>
            <pc:docMk/>
            <pc:sldMk cId="2232331225" sldId="280"/>
            <ac:spMk id="16" creationId="{00000000-0000-0000-0000-000000000000}"/>
          </ac:spMkLst>
        </pc:spChg>
        <pc:picChg chg="del mod">
          <ac:chgData name="Neemias Informatica Lima" userId="b77af7bd85500281" providerId="LiveId" clId="{7D1CC9F5-6E0A-41F8-B5B9-DE5264088EBB}" dt="2026-05-09T11:21:28.155" v="1" actId="478"/>
          <ac:picMkLst>
            <pc:docMk/>
            <pc:sldMk cId="2232331225" sldId="280"/>
            <ac:picMk id="3" creationId="{50E47ADE-3608-2A92-9575-A6ADB86720C9}"/>
          </ac:picMkLst>
        </pc:picChg>
        <pc:picChg chg="add del mod">
          <ac:chgData name="Neemias Informatica Lima" userId="b77af7bd85500281" providerId="LiveId" clId="{7D1CC9F5-6E0A-41F8-B5B9-DE5264088EBB}" dt="2026-05-10T19:44:28.463" v="785" actId="478"/>
          <ac:picMkLst>
            <pc:docMk/>
            <pc:sldMk cId="2232331225" sldId="280"/>
            <ac:picMk id="3" creationId="{A43E6CE3-90C5-13FC-587C-4539CB6B200F}"/>
          </ac:picMkLst>
        </pc:picChg>
        <pc:picChg chg="add mod">
          <ac:chgData name="Neemias Informatica Lima" userId="b77af7bd85500281" providerId="LiveId" clId="{7D1CC9F5-6E0A-41F8-B5B9-DE5264088EBB}" dt="2026-05-10T20:43:25.947" v="1274"/>
          <ac:picMkLst>
            <pc:docMk/>
            <pc:sldMk cId="2232331225" sldId="280"/>
            <ac:picMk id="3" creationId="{C4250A57-6E79-BF22-1494-A2E96676C184}"/>
          </ac:picMkLst>
        </pc:picChg>
        <pc:picChg chg="add mod">
          <ac:chgData name="Neemias Informatica Lima" userId="b77af7bd85500281" providerId="LiveId" clId="{7D1CC9F5-6E0A-41F8-B5B9-DE5264088EBB}" dt="2026-05-09T11:21:42.135" v="7" actId="1440"/>
          <ac:picMkLst>
            <pc:docMk/>
            <pc:sldMk cId="2232331225" sldId="280"/>
            <ac:picMk id="4" creationId="{ECE19AA9-FBCA-DD15-FA28-792ACEF955F0}"/>
          </ac:picMkLst>
        </pc:picChg>
        <pc:picChg chg="add del mod">
          <ac:chgData name="Neemias Informatica Lima" userId="b77af7bd85500281" providerId="LiveId" clId="{7D1CC9F5-6E0A-41F8-B5B9-DE5264088EBB}" dt="2026-05-10T20:40:01.061" v="1253" actId="478"/>
          <ac:picMkLst>
            <pc:docMk/>
            <pc:sldMk cId="2232331225" sldId="280"/>
            <ac:picMk id="8" creationId="{B2A23CA6-1C2C-3A8A-5ADA-3DEF097E2669}"/>
          </ac:picMkLst>
        </pc:picChg>
        <pc:picChg chg="add del mod">
          <ac:chgData name="Neemias Informatica Lima" userId="b77af7bd85500281" providerId="LiveId" clId="{7D1CC9F5-6E0A-41F8-B5B9-DE5264088EBB}" dt="2026-05-09T23:25:10.034" v="476" actId="478"/>
          <ac:picMkLst>
            <pc:docMk/>
            <pc:sldMk cId="2232331225" sldId="280"/>
            <ac:picMk id="13" creationId="{9A38BFB1-E00A-E892-ED1E-0F510D521B5E}"/>
          </ac:picMkLst>
        </pc:picChg>
        <pc:picChg chg="del">
          <ac:chgData name="Neemias Informatica Lima" userId="b77af7bd85500281" providerId="LiveId" clId="{7D1CC9F5-6E0A-41F8-B5B9-DE5264088EBB}" dt="2026-05-09T11:21:59.994" v="8" actId="478"/>
          <ac:picMkLst>
            <pc:docMk/>
            <pc:sldMk cId="2232331225" sldId="280"/>
            <ac:picMk id="14" creationId="{FE18CBC9-94A4-DB3F-9051-6A2B483337C7}"/>
          </ac:picMkLst>
        </pc:picChg>
      </pc:sldChg>
      <pc:sldChg chg="addSp delSp modSp mod">
        <pc:chgData name="Neemias Informatica Lima" userId="b77af7bd85500281" providerId="LiveId" clId="{7D1CC9F5-6E0A-41F8-B5B9-DE5264088EBB}" dt="2026-05-10T20:55:07.057" v="1341" actId="6549"/>
        <pc:sldMkLst>
          <pc:docMk/>
          <pc:sldMk cId="2103443556" sldId="281"/>
        </pc:sldMkLst>
        <pc:spChg chg="mod">
          <ac:chgData name="Neemias Informatica Lima" userId="b77af7bd85500281" providerId="LiveId" clId="{7D1CC9F5-6E0A-41F8-B5B9-DE5264088EBB}" dt="2026-05-10T20:55:07.057" v="1341" actId="6549"/>
          <ac:spMkLst>
            <pc:docMk/>
            <pc:sldMk cId="2103443556" sldId="281"/>
            <ac:spMk id="8" creationId="{00000000-0000-0000-0000-000000000000}"/>
          </ac:spMkLst>
        </pc:spChg>
        <pc:spChg chg="mod">
          <ac:chgData name="Neemias Informatica Lima" userId="b77af7bd85500281" providerId="LiveId" clId="{7D1CC9F5-6E0A-41F8-B5B9-DE5264088EBB}" dt="2026-05-10T20:43:52.549" v="1276" actId="20577"/>
          <ac:spMkLst>
            <pc:docMk/>
            <pc:sldMk cId="2103443556" sldId="281"/>
            <ac:spMk id="11" creationId="{00000000-0000-0000-0000-000000000000}"/>
          </ac:spMkLst>
        </pc:spChg>
        <pc:spChg chg="mod">
          <ac:chgData name="Neemias Informatica Lima" userId="b77af7bd85500281" providerId="LiveId" clId="{7D1CC9F5-6E0A-41F8-B5B9-DE5264088EBB}" dt="2026-05-10T20:44:25.059" v="1284"/>
          <ac:spMkLst>
            <pc:docMk/>
            <pc:sldMk cId="2103443556" sldId="281"/>
            <ac:spMk id="18" creationId="{00000000-0000-0000-0000-000000000000}"/>
          </ac:spMkLst>
        </pc:spChg>
        <pc:picChg chg="del">
          <ac:chgData name="Neemias Informatica Lima" userId="b77af7bd85500281" providerId="LiveId" clId="{7D1CC9F5-6E0A-41F8-B5B9-DE5264088EBB}" dt="2026-05-09T11:27:08.961" v="49" actId="478"/>
          <ac:picMkLst>
            <pc:docMk/>
            <pc:sldMk cId="2103443556" sldId="281"/>
            <ac:picMk id="2" creationId="{39DDE7F5-C38E-BD8B-D138-367657445537}"/>
          </ac:picMkLst>
        </pc:picChg>
        <pc:picChg chg="add del mod">
          <ac:chgData name="Neemias Informatica Lima" userId="b77af7bd85500281" providerId="LiveId" clId="{7D1CC9F5-6E0A-41F8-B5B9-DE5264088EBB}" dt="2026-05-10T19:47:19.504" v="818" actId="478"/>
          <ac:picMkLst>
            <pc:docMk/>
            <pc:sldMk cId="2103443556" sldId="281"/>
            <ac:picMk id="2" creationId="{DC837EDF-68F1-91A2-BD37-313512152AD3}"/>
          </ac:picMkLst>
        </pc:picChg>
        <pc:picChg chg="add mod">
          <ac:chgData name="Neemias Informatica Lima" userId="b77af7bd85500281" providerId="LiveId" clId="{7D1CC9F5-6E0A-41F8-B5B9-DE5264088EBB}" dt="2026-05-10T20:44:06.932" v="1282" actId="1076"/>
          <ac:picMkLst>
            <pc:docMk/>
            <pc:sldMk cId="2103443556" sldId="281"/>
            <ac:picMk id="2" creationId="{F80AE652-A00D-471F-3CC4-A614B7433085}"/>
          </ac:picMkLst>
        </pc:picChg>
        <pc:picChg chg="del">
          <ac:chgData name="Neemias Informatica Lima" userId="b77af7bd85500281" providerId="LiveId" clId="{7D1CC9F5-6E0A-41F8-B5B9-DE5264088EBB}" dt="2026-05-09T11:26:46.089" v="43" actId="478"/>
          <ac:picMkLst>
            <pc:docMk/>
            <pc:sldMk cId="2103443556" sldId="281"/>
            <ac:picMk id="3" creationId="{59EF6E6F-FF08-DAC0-B9E7-441C23A384AD}"/>
          </ac:picMkLst>
        </pc:picChg>
        <pc:picChg chg="add del mod">
          <ac:chgData name="Neemias Informatica Lima" userId="b77af7bd85500281" providerId="LiveId" clId="{7D1CC9F5-6E0A-41F8-B5B9-DE5264088EBB}" dt="2026-05-10T20:43:54.548" v="1277" actId="478"/>
          <ac:picMkLst>
            <pc:docMk/>
            <pc:sldMk cId="2103443556" sldId="281"/>
            <ac:picMk id="3" creationId="{AA158038-3733-F9D0-C3CF-0BB0812A4D67}"/>
          </ac:picMkLst>
        </pc:picChg>
        <pc:picChg chg="add del mod">
          <ac:chgData name="Neemias Informatica Lima" userId="b77af7bd85500281" providerId="LiveId" clId="{7D1CC9F5-6E0A-41F8-B5B9-DE5264088EBB}" dt="2026-05-09T23:25:53.298" v="484" actId="478"/>
          <ac:picMkLst>
            <pc:docMk/>
            <pc:sldMk cId="2103443556" sldId="281"/>
            <ac:picMk id="4" creationId="{F1194F81-B2FB-55BF-7C2E-DF06112CF2A5}"/>
          </ac:picMkLst>
        </pc:picChg>
        <pc:picChg chg="add mod">
          <ac:chgData name="Neemias Informatica Lima" userId="b77af7bd85500281" providerId="LiveId" clId="{7D1CC9F5-6E0A-41F8-B5B9-DE5264088EBB}" dt="2026-05-09T11:27:25.824" v="53" actId="1076"/>
          <ac:picMkLst>
            <pc:docMk/>
            <pc:sldMk cId="2103443556" sldId="281"/>
            <ac:picMk id="5" creationId="{ECE19AA9-FBCA-DD15-FA28-792ACEF955F0}"/>
          </ac:picMkLst>
        </pc:picChg>
      </pc:sldChg>
      <pc:sldChg chg="addSp delSp modSp mod">
        <pc:chgData name="Neemias Informatica Lima" userId="b77af7bd85500281" providerId="LiveId" clId="{7D1CC9F5-6E0A-41F8-B5B9-DE5264088EBB}" dt="2026-05-10T20:58:05.866" v="1388" actId="6549"/>
        <pc:sldMkLst>
          <pc:docMk/>
          <pc:sldMk cId="3683219421" sldId="282"/>
        </pc:sldMkLst>
        <pc:spChg chg="add del mod">
          <ac:chgData name="Neemias Informatica Lima" userId="b77af7bd85500281" providerId="LiveId" clId="{7D1CC9F5-6E0A-41F8-B5B9-DE5264088EBB}" dt="2026-05-10T20:09:23.518" v="1031" actId="478"/>
          <ac:spMkLst>
            <pc:docMk/>
            <pc:sldMk cId="3683219421" sldId="282"/>
            <ac:spMk id="2" creationId="{43B02EB4-4C88-29D4-7A25-83AFABD1D5F1}"/>
          </ac:spMkLst>
        </pc:spChg>
        <pc:spChg chg="del">
          <ac:chgData name="Neemias Informatica Lima" userId="b77af7bd85500281" providerId="LiveId" clId="{7D1CC9F5-6E0A-41F8-B5B9-DE5264088EBB}" dt="2026-05-09T11:28:11.954" v="57" actId="478"/>
          <ac:spMkLst>
            <pc:docMk/>
            <pc:sldMk cId="3683219421" sldId="282"/>
            <ac:spMk id="2" creationId="{5D6C0768-F14D-451B-9BBE-F9EE8ADF1278}"/>
          </ac:spMkLst>
        </pc:spChg>
        <pc:spChg chg="add mod">
          <ac:chgData name="Neemias Informatica Lima" userId="b77af7bd85500281" providerId="LiveId" clId="{7D1CC9F5-6E0A-41F8-B5B9-DE5264088EBB}" dt="2026-05-10T20:44:45.241" v="1288"/>
          <ac:spMkLst>
            <pc:docMk/>
            <pc:sldMk cId="3683219421" sldId="282"/>
            <ac:spMk id="2" creationId="{E89A90AC-10F3-FE4E-C494-B5EF48CE36D3}"/>
          </ac:spMkLst>
        </pc:spChg>
        <pc:spChg chg="add mod">
          <ac:chgData name="Neemias Informatica Lima" userId="b77af7bd85500281" providerId="LiveId" clId="{7D1CC9F5-6E0A-41F8-B5B9-DE5264088EBB}" dt="2026-05-10T20:44:45.241" v="1288"/>
          <ac:spMkLst>
            <pc:docMk/>
            <pc:sldMk cId="3683219421" sldId="282"/>
            <ac:spMk id="4" creationId="{7BD53B80-18B4-8209-9C9F-3E670C94ECB4}"/>
          </ac:spMkLst>
        </pc:spChg>
        <pc:spChg chg="add del mod">
          <ac:chgData name="Neemias Informatica Lima" userId="b77af7bd85500281" providerId="LiveId" clId="{7D1CC9F5-6E0A-41F8-B5B9-DE5264088EBB}" dt="2026-05-10T20:09:23.518" v="1031" actId="478"/>
          <ac:spMkLst>
            <pc:docMk/>
            <pc:sldMk cId="3683219421" sldId="282"/>
            <ac:spMk id="4" creationId="{828BA9CF-FF06-DD28-E89D-3794B58683E9}"/>
          </ac:spMkLst>
        </pc:spChg>
        <pc:spChg chg="add del mod">
          <ac:chgData name="Neemias Informatica Lima" userId="b77af7bd85500281" providerId="LiveId" clId="{7D1CC9F5-6E0A-41F8-B5B9-DE5264088EBB}" dt="2026-05-09T23:27:53.034" v="497" actId="478"/>
          <ac:spMkLst>
            <pc:docMk/>
            <pc:sldMk cId="3683219421" sldId="282"/>
            <ac:spMk id="6" creationId="{36EDA02D-8FE2-BB39-4841-A531FC0130EA}"/>
          </ac:spMkLst>
        </pc:spChg>
        <pc:spChg chg="add del mod">
          <ac:chgData name="Neemias Informatica Lima" userId="b77af7bd85500281" providerId="LiveId" clId="{7D1CC9F5-6E0A-41F8-B5B9-DE5264088EBB}" dt="2026-05-10T20:44:44.661" v="1287" actId="478"/>
          <ac:spMkLst>
            <pc:docMk/>
            <pc:sldMk cId="3683219421" sldId="282"/>
            <ac:spMk id="6" creationId="{37A8798C-FD0A-70B2-5FA9-60DA9AFF5F8F}"/>
          </ac:spMkLst>
        </pc:spChg>
        <pc:spChg chg="del">
          <ac:chgData name="Neemias Informatica Lima" userId="b77af7bd85500281" providerId="LiveId" clId="{7D1CC9F5-6E0A-41F8-B5B9-DE5264088EBB}" dt="2026-05-09T11:28:11.954" v="57" actId="478"/>
          <ac:spMkLst>
            <pc:docMk/>
            <pc:sldMk cId="3683219421" sldId="282"/>
            <ac:spMk id="7" creationId="{0909D271-ED62-A7DC-F4E9-8D02A348B2BE}"/>
          </ac:spMkLst>
        </pc:spChg>
        <pc:spChg chg="add del mod">
          <ac:chgData name="Neemias Informatica Lima" userId="b77af7bd85500281" providerId="LiveId" clId="{7D1CC9F5-6E0A-41F8-B5B9-DE5264088EBB}" dt="2026-05-10T20:44:44.661" v="1287" actId="478"/>
          <ac:spMkLst>
            <pc:docMk/>
            <pc:sldMk cId="3683219421" sldId="282"/>
            <ac:spMk id="7" creationId="{C6B29804-1098-BC37-3952-604316A4F62D}"/>
          </ac:spMkLst>
        </pc:spChg>
        <pc:spChg chg="add del mod">
          <ac:chgData name="Neemias Informatica Lima" userId="b77af7bd85500281" providerId="LiveId" clId="{7D1CC9F5-6E0A-41F8-B5B9-DE5264088EBB}" dt="2026-05-09T23:27:53.034" v="497" actId="478"/>
          <ac:spMkLst>
            <pc:docMk/>
            <pc:sldMk cId="3683219421" sldId="282"/>
            <ac:spMk id="8" creationId="{FF7BF5B1-9DF6-928A-A52A-DFD78A75BA80}"/>
          </ac:spMkLst>
        </pc:spChg>
        <pc:spChg chg="mod">
          <ac:chgData name="Neemias Informatica Lima" userId="b77af7bd85500281" providerId="LiveId" clId="{7D1CC9F5-6E0A-41F8-B5B9-DE5264088EBB}" dt="2026-05-10T20:58:05.866" v="1388" actId="6549"/>
          <ac:spMkLst>
            <pc:docMk/>
            <pc:sldMk cId="3683219421" sldId="282"/>
            <ac:spMk id="12" creationId="{00000000-0000-0000-0000-000000000000}"/>
          </ac:spMkLst>
        </pc:spChg>
        <pc:spChg chg="mod">
          <ac:chgData name="Neemias Informatica Lima" userId="b77af7bd85500281" providerId="LiveId" clId="{7D1CC9F5-6E0A-41F8-B5B9-DE5264088EBB}" dt="2026-05-10T20:55:55.695" v="1345"/>
          <ac:spMkLst>
            <pc:docMk/>
            <pc:sldMk cId="3683219421" sldId="282"/>
            <ac:spMk id="14" creationId="{00000000-0000-0000-0000-000000000000}"/>
          </ac:spMkLst>
        </pc:spChg>
        <pc:picChg chg="del">
          <ac:chgData name="Neemias Informatica Lima" userId="b77af7bd85500281" providerId="LiveId" clId="{7D1CC9F5-6E0A-41F8-B5B9-DE5264088EBB}" dt="2026-05-09T11:28:11.954" v="57" actId="478"/>
          <ac:picMkLst>
            <pc:docMk/>
            <pc:sldMk cId="3683219421" sldId="282"/>
            <ac:picMk id="4" creationId="{07344731-0EC0-1A7E-76D6-8E19F4DCAB0C}"/>
          </ac:picMkLst>
        </pc:picChg>
        <pc:picChg chg="add mod">
          <ac:chgData name="Neemias Informatica Lima" userId="b77af7bd85500281" providerId="LiveId" clId="{7D1CC9F5-6E0A-41F8-B5B9-DE5264088EBB}" dt="2026-05-10T20:44:45.241" v="1288"/>
          <ac:picMkLst>
            <pc:docMk/>
            <pc:sldMk cId="3683219421" sldId="282"/>
            <ac:picMk id="5" creationId="{062AD3A9-0682-BF6C-E13A-69E13A179CEC}"/>
          </ac:picMkLst>
        </pc:picChg>
        <pc:picChg chg="add del mod">
          <ac:chgData name="Neemias Informatica Lima" userId="b77af7bd85500281" providerId="LiveId" clId="{7D1CC9F5-6E0A-41F8-B5B9-DE5264088EBB}" dt="2026-05-10T20:09:23.518" v="1031" actId="478"/>
          <ac:picMkLst>
            <pc:docMk/>
            <pc:sldMk cId="3683219421" sldId="282"/>
            <ac:picMk id="5" creationId="{2E5F33CC-97F1-9BFD-65A1-0B3B771A43BE}"/>
          </ac:picMkLst>
        </pc:picChg>
        <pc:picChg chg="del">
          <ac:chgData name="Neemias Informatica Lima" userId="b77af7bd85500281" providerId="LiveId" clId="{7D1CC9F5-6E0A-41F8-B5B9-DE5264088EBB}" dt="2026-05-09T11:28:11.954" v="57" actId="478"/>
          <ac:picMkLst>
            <pc:docMk/>
            <pc:sldMk cId="3683219421" sldId="282"/>
            <ac:picMk id="5" creationId="{9C2F90F1-E8BB-6A06-8F54-CE2E3FCAFFEB}"/>
          </ac:picMkLst>
        </pc:picChg>
        <pc:picChg chg="add del mod">
          <ac:chgData name="Neemias Informatica Lima" userId="b77af7bd85500281" providerId="LiveId" clId="{7D1CC9F5-6E0A-41F8-B5B9-DE5264088EBB}" dt="2026-05-10T20:44:44.661" v="1287" actId="478"/>
          <ac:picMkLst>
            <pc:docMk/>
            <pc:sldMk cId="3683219421" sldId="282"/>
            <ac:picMk id="8" creationId="{6B0067C1-6961-8EE2-4947-114A9166C656}"/>
          </ac:picMkLst>
        </pc:picChg>
        <pc:picChg chg="add del mod">
          <ac:chgData name="Neemias Informatica Lima" userId="b77af7bd85500281" providerId="LiveId" clId="{7D1CC9F5-6E0A-41F8-B5B9-DE5264088EBB}" dt="2026-05-09T23:27:53.034" v="497" actId="478"/>
          <ac:picMkLst>
            <pc:docMk/>
            <pc:sldMk cId="3683219421" sldId="282"/>
            <ac:picMk id="9" creationId="{017A7196-66DF-EB50-3E96-B1C5AC466186}"/>
          </ac:picMkLst>
        </pc:picChg>
        <pc:picChg chg="add mod">
          <ac:chgData name="Neemias Informatica Lima" userId="b77af7bd85500281" providerId="LiveId" clId="{7D1CC9F5-6E0A-41F8-B5B9-DE5264088EBB}" dt="2026-05-09T11:28:12.311" v="58"/>
          <ac:picMkLst>
            <pc:docMk/>
            <pc:sldMk cId="3683219421" sldId="282"/>
            <ac:picMk id="11" creationId="{28198B4F-7D9A-764B-A7D3-74006F140DD1}"/>
          </ac:picMkLst>
        </pc:picChg>
      </pc:sldChg>
      <pc:sldChg chg="addSp delSp modSp mod">
        <pc:chgData name="Neemias Informatica Lima" userId="b77af7bd85500281" providerId="LiveId" clId="{7D1CC9F5-6E0A-41F8-B5B9-DE5264088EBB}" dt="2026-05-10T21:00:56.975" v="1396" actId="6549"/>
        <pc:sldMkLst>
          <pc:docMk/>
          <pc:sldMk cId="3902406419" sldId="283"/>
        </pc:sldMkLst>
        <pc:spChg chg="add del mod">
          <ac:chgData name="Neemias Informatica Lima" userId="b77af7bd85500281" providerId="LiveId" clId="{7D1CC9F5-6E0A-41F8-B5B9-DE5264088EBB}" dt="2026-05-10T20:09:42.822" v="1033" actId="478"/>
          <ac:spMkLst>
            <pc:docMk/>
            <pc:sldMk cId="3902406419" sldId="283"/>
            <ac:spMk id="2" creationId="{0B6879D2-7653-85D3-9395-B8236038B08C}"/>
          </ac:spMkLst>
        </pc:spChg>
        <pc:spChg chg="del">
          <ac:chgData name="Neemias Informatica Lima" userId="b77af7bd85500281" providerId="LiveId" clId="{7D1CC9F5-6E0A-41F8-B5B9-DE5264088EBB}" dt="2026-05-09T11:28:17.233" v="59" actId="478"/>
          <ac:spMkLst>
            <pc:docMk/>
            <pc:sldMk cId="3902406419" sldId="283"/>
            <ac:spMk id="2" creationId="{16B678E7-859F-A208-5C85-B1029DDC272A}"/>
          </ac:spMkLst>
        </pc:spChg>
        <pc:spChg chg="add mod">
          <ac:chgData name="Neemias Informatica Lima" userId="b77af7bd85500281" providerId="LiveId" clId="{7D1CC9F5-6E0A-41F8-B5B9-DE5264088EBB}" dt="2026-05-10T20:44:53.578" v="1290"/>
          <ac:spMkLst>
            <pc:docMk/>
            <pc:sldMk cId="3902406419" sldId="283"/>
            <ac:spMk id="2" creationId="{990A2E12-5A86-36CE-E35E-E7A881DF9172}"/>
          </ac:spMkLst>
        </pc:spChg>
        <pc:spChg chg="add del mod">
          <ac:chgData name="Neemias Informatica Lima" userId="b77af7bd85500281" providerId="LiveId" clId="{7D1CC9F5-6E0A-41F8-B5B9-DE5264088EBB}" dt="2026-05-10T20:09:42.822" v="1033" actId="478"/>
          <ac:spMkLst>
            <pc:docMk/>
            <pc:sldMk cId="3902406419" sldId="283"/>
            <ac:spMk id="3" creationId="{03DD3AE5-2A63-BA32-253F-29A581F43B2E}"/>
          </ac:spMkLst>
        </pc:spChg>
        <pc:spChg chg="add mod">
          <ac:chgData name="Neemias Informatica Lima" userId="b77af7bd85500281" providerId="LiveId" clId="{7D1CC9F5-6E0A-41F8-B5B9-DE5264088EBB}" dt="2026-05-10T20:44:53.578" v="1290"/>
          <ac:spMkLst>
            <pc:docMk/>
            <pc:sldMk cId="3902406419" sldId="283"/>
            <ac:spMk id="3" creationId="{1209B081-08E5-ABA7-BA20-36D54386BB43}"/>
          </ac:spMkLst>
        </pc:spChg>
        <pc:spChg chg="add del mod">
          <ac:chgData name="Neemias Informatica Lima" userId="b77af7bd85500281" providerId="LiveId" clId="{7D1CC9F5-6E0A-41F8-B5B9-DE5264088EBB}" dt="2026-05-09T23:28:01.522" v="499" actId="478"/>
          <ac:spMkLst>
            <pc:docMk/>
            <pc:sldMk cId="3902406419" sldId="283"/>
            <ac:spMk id="5" creationId="{59DA2D34-2311-59B9-3F19-67AEF0FEB051}"/>
          </ac:spMkLst>
        </pc:spChg>
        <pc:spChg chg="add del mod">
          <ac:chgData name="Neemias Informatica Lima" userId="b77af7bd85500281" providerId="LiveId" clId="{7D1CC9F5-6E0A-41F8-B5B9-DE5264088EBB}" dt="2026-05-10T20:44:53.181" v="1289" actId="478"/>
          <ac:spMkLst>
            <pc:docMk/>
            <pc:sldMk cId="3902406419" sldId="283"/>
            <ac:spMk id="5" creationId="{8AA76E51-2CC7-18B9-C957-B934BAC14FC5}"/>
          </ac:spMkLst>
        </pc:spChg>
        <pc:spChg chg="del">
          <ac:chgData name="Neemias Informatica Lima" userId="b77af7bd85500281" providerId="LiveId" clId="{7D1CC9F5-6E0A-41F8-B5B9-DE5264088EBB}" dt="2026-05-09T11:28:17.233" v="59" actId="478"/>
          <ac:spMkLst>
            <pc:docMk/>
            <pc:sldMk cId="3902406419" sldId="283"/>
            <ac:spMk id="6" creationId="{B14127CF-B145-D064-BAE9-9BC1C810843C}"/>
          </ac:spMkLst>
        </pc:spChg>
        <pc:spChg chg="add del mod">
          <ac:chgData name="Neemias Informatica Lima" userId="b77af7bd85500281" providerId="LiveId" clId="{7D1CC9F5-6E0A-41F8-B5B9-DE5264088EBB}" dt="2026-05-10T20:44:53.181" v="1289" actId="478"/>
          <ac:spMkLst>
            <pc:docMk/>
            <pc:sldMk cId="3902406419" sldId="283"/>
            <ac:spMk id="6" creationId="{D374B66C-FC09-8DBD-61CE-59D3068937E8}"/>
          </ac:spMkLst>
        </pc:spChg>
        <pc:spChg chg="add del mod">
          <ac:chgData name="Neemias Informatica Lima" userId="b77af7bd85500281" providerId="LiveId" clId="{7D1CC9F5-6E0A-41F8-B5B9-DE5264088EBB}" dt="2026-05-09T23:28:01.522" v="499" actId="478"/>
          <ac:spMkLst>
            <pc:docMk/>
            <pc:sldMk cId="3902406419" sldId="283"/>
            <ac:spMk id="7" creationId="{85E81AB5-130D-5AEC-3D2E-AE86BAF2DAB3}"/>
          </ac:spMkLst>
        </pc:spChg>
        <pc:spChg chg="mod">
          <ac:chgData name="Neemias Informatica Lima" userId="b77af7bd85500281" providerId="LiveId" clId="{7D1CC9F5-6E0A-41F8-B5B9-DE5264088EBB}" dt="2026-05-10T20:59:20.031" v="1390"/>
          <ac:spMkLst>
            <pc:docMk/>
            <pc:sldMk cId="3902406419" sldId="283"/>
            <ac:spMk id="14" creationId="{00000000-0000-0000-0000-000000000000}"/>
          </ac:spMkLst>
        </pc:spChg>
        <pc:spChg chg="mod">
          <ac:chgData name="Neemias Informatica Lima" userId="b77af7bd85500281" providerId="LiveId" clId="{7D1CC9F5-6E0A-41F8-B5B9-DE5264088EBB}" dt="2026-05-10T21:00:56.975" v="1396" actId="6549"/>
          <ac:spMkLst>
            <pc:docMk/>
            <pc:sldMk cId="3902406419" sldId="283"/>
            <ac:spMk id="15" creationId="{D5C09FDA-172B-4732-BD2E-A9BBEF8B191B}"/>
          </ac:spMkLst>
        </pc:spChg>
        <pc:picChg chg="del">
          <ac:chgData name="Neemias Informatica Lima" userId="b77af7bd85500281" providerId="LiveId" clId="{7D1CC9F5-6E0A-41F8-B5B9-DE5264088EBB}" dt="2026-05-09T11:28:17.233" v="59" actId="478"/>
          <ac:picMkLst>
            <pc:docMk/>
            <pc:sldMk cId="3902406419" sldId="283"/>
            <ac:picMk id="3" creationId="{A1E0D5B6-F654-BC7D-5B4D-9CEEEF857628}"/>
          </ac:picMkLst>
        </pc:picChg>
        <pc:picChg chg="add del mod">
          <ac:chgData name="Neemias Informatica Lima" userId="b77af7bd85500281" providerId="LiveId" clId="{7D1CC9F5-6E0A-41F8-B5B9-DE5264088EBB}" dt="2026-05-10T20:09:42.822" v="1033" actId="478"/>
          <ac:picMkLst>
            <pc:docMk/>
            <pc:sldMk cId="3902406419" sldId="283"/>
            <ac:picMk id="4" creationId="{0F5E7E92-FE9D-04DA-CBB7-76639572FD62}"/>
          </ac:picMkLst>
        </pc:picChg>
        <pc:picChg chg="add mod">
          <ac:chgData name="Neemias Informatica Lima" userId="b77af7bd85500281" providerId="LiveId" clId="{7D1CC9F5-6E0A-41F8-B5B9-DE5264088EBB}" dt="2026-05-10T20:44:53.578" v="1290"/>
          <ac:picMkLst>
            <pc:docMk/>
            <pc:sldMk cId="3902406419" sldId="283"/>
            <ac:picMk id="4" creationId="{568C8E47-F7A8-B75B-D22D-972E053B3AA8}"/>
          </ac:picMkLst>
        </pc:picChg>
        <pc:picChg chg="del">
          <ac:chgData name="Neemias Informatica Lima" userId="b77af7bd85500281" providerId="LiveId" clId="{7D1CC9F5-6E0A-41F8-B5B9-DE5264088EBB}" dt="2026-05-09T11:28:17.233" v="59" actId="478"/>
          <ac:picMkLst>
            <pc:docMk/>
            <pc:sldMk cId="3902406419" sldId="283"/>
            <ac:picMk id="4" creationId="{E420BA31-0F0E-BA77-5366-82F6F307D0CA}"/>
          </ac:picMkLst>
        </pc:picChg>
        <pc:picChg chg="add del mod">
          <ac:chgData name="Neemias Informatica Lima" userId="b77af7bd85500281" providerId="LiveId" clId="{7D1CC9F5-6E0A-41F8-B5B9-DE5264088EBB}" dt="2026-05-10T20:44:53.181" v="1289" actId="478"/>
          <ac:picMkLst>
            <pc:docMk/>
            <pc:sldMk cId="3902406419" sldId="283"/>
            <ac:picMk id="7" creationId="{C0075A43-18E4-83EC-7628-85DC40FC76CE}"/>
          </ac:picMkLst>
        </pc:picChg>
        <pc:picChg chg="add del mod">
          <ac:chgData name="Neemias Informatica Lima" userId="b77af7bd85500281" providerId="LiveId" clId="{7D1CC9F5-6E0A-41F8-B5B9-DE5264088EBB}" dt="2026-05-09T23:28:01.522" v="499" actId="478"/>
          <ac:picMkLst>
            <pc:docMk/>
            <pc:sldMk cId="3902406419" sldId="283"/>
            <ac:picMk id="8" creationId="{A5C28F8B-5006-118C-D5EC-741951380330}"/>
          </ac:picMkLst>
        </pc:picChg>
        <pc:picChg chg="add mod">
          <ac:chgData name="Neemias Informatica Lima" userId="b77af7bd85500281" providerId="LiveId" clId="{7D1CC9F5-6E0A-41F8-B5B9-DE5264088EBB}" dt="2026-05-09T11:28:17.599" v="60"/>
          <ac:picMkLst>
            <pc:docMk/>
            <pc:sldMk cId="3902406419" sldId="283"/>
            <ac:picMk id="9" creationId="{53D5DDE0-0F45-93B6-F2F9-BB842811A9F7}"/>
          </ac:picMkLst>
        </pc:picChg>
      </pc:sldChg>
      <pc:sldChg chg="addSp delSp modSp mod">
        <pc:chgData name="Neemias Informatica Lima" userId="b77af7bd85500281" providerId="LiveId" clId="{7D1CC9F5-6E0A-41F8-B5B9-DE5264088EBB}" dt="2026-05-10T21:06:35.414" v="1457" actId="6549"/>
        <pc:sldMkLst>
          <pc:docMk/>
          <pc:sldMk cId="2424059023" sldId="284"/>
        </pc:sldMkLst>
        <pc:spChg chg="del">
          <ac:chgData name="Neemias Informatica Lima" userId="b77af7bd85500281" providerId="LiveId" clId="{7D1CC9F5-6E0A-41F8-B5B9-DE5264088EBB}" dt="2026-05-09T11:28:53.426" v="63" actId="478"/>
          <ac:spMkLst>
            <pc:docMk/>
            <pc:sldMk cId="2424059023" sldId="284"/>
            <ac:spMk id="2" creationId="{3B30C9D8-CD45-24C0-D3B9-81DA647F280B}"/>
          </ac:spMkLst>
        </pc:spChg>
        <pc:spChg chg="add mod">
          <ac:chgData name="Neemias Informatica Lima" userId="b77af7bd85500281" providerId="LiveId" clId="{7D1CC9F5-6E0A-41F8-B5B9-DE5264088EBB}" dt="2026-05-10T20:45:10.530" v="1294"/>
          <ac:spMkLst>
            <pc:docMk/>
            <pc:sldMk cId="2424059023" sldId="284"/>
            <ac:spMk id="2" creationId="{5D94C0AA-33C2-A7C9-EBA1-B23C4A27B356}"/>
          </ac:spMkLst>
        </pc:spChg>
        <pc:spChg chg="add del mod">
          <ac:chgData name="Neemias Informatica Lima" userId="b77af7bd85500281" providerId="LiveId" clId="{7D1CC9F5-6E0A-41F8-B5B9-DE5264088EBB}" dt="2026-05-10T20:09:58.942" v="1037" actId="478"/>
          <ac:spMkLst>
            <pc:docMk/>
            <pc:sldMk cId="2424059023" sldId="284"/>
            <ac:spMk id="2" creationId="{E3B8DAF6-56D0-47F4-91D9-24D0AB64CC98}"/>
          </ac:spMkLst>
        </pc:spChg>
        <pc:spChg chg="add del mod">
          <ac:chgData name="Neemias Informatica Lima" userId="b77af7bd85500281" providerId="LiveId" clId="{7D1CC9F5-6E0A-41F8-B5B9-DE5264088EBB}" dt="2026-05-10T20:09:58.942" v="1037" actId="478"/>
          <ac:spMkLst>
            <pc:docMk/>
            <pc:sldMk cId="2424059023" sldId="284"/>
            <ac:spMk id="3" creationId="{568D56CB-D227-A9A3-D376-D34A95113238}"/>
          </ac:spMkLst>
        </pc:spChg>
        <pc:spChg chg="add mod">
          <ac:chgData name="Neemias Informatica Lima" userId="b77af7bd85500281" providerId="LiveId" clId="{7D1CC9F5-6E0A-41F8-B5B9-DE5264088EBB}" dt="2026-05-10T20:45:10.530" v="1294"/>
          <ac:spMkLst>
            <pc:docMk/>
            <pc:sldMk cId="2424059023" sldId="284"/>
            <ac:spMk id="3" creationId="{D7B6EFE5-9E94-29E4-8A60-99D2E7FD2770}"/>
          </ac:spMkLst>
        </pc:spChg>
        <pc:spChg chg="add del mod">
          <ac:chgData name="Neemias Informatica Lima" userId="b77af7bd85500281" providerId="LiveId" clId="{7D1CC9F5-6E0A-41F8-B5B9-DE5264088EBB}" dt="2026-05-10T20:45:10.077" v="1293" actId="478"/>
          <ac:spMkLst>
            <pc:docMk/>
            <pc:sldMk cId="2424059023" sldId="284"/>
            <ac:spMk id="5" creationId="{42FB9BC5-8EC9-BDDE-8A94-473C5C7FBFCB}"/>
          </ac:spMkLst>
        </pc:spChg>
        <pc:spChg chg="add del mod">
          <ac:chgData name="Neemias Informatica Lima" userId="b77af7bd85500281" providerId="LiveId" clId="{7D1CC9F5-6E0A-41F8-B5B9-DE5264088EBB}" dt="2026-05-09T23:28:20.514" v="503" actId="478"/>
          <ac:spMkLst>
            <pc:docMk/>
            <pc:sldMk cId="2424059023" sldId="284"/>
            <ac:spMk id="5" creationId="{EBBB747F-E189-C82D-2A0F-7A4217FFC6D8}"/>
          </ac:spMkLst>
        </pc:spChg>
        <pc:spChg chg="del">
          <ac:chgData name="Neemias Informatica Lima" userId="b77af7bd85500281" providerId="LiveId" clId="{7D1CC9F5-6E0A-41F8-B5B9-DE5264088EBB}" dt="2026-05-09T11:28:53.426" v="63" actId="478"/>
          <ac:spMkLst>
            <pc:docMk/>
            <pc:sldMk cId="2424059023" sldId="284"/>
            <ac:spMk id="6" creationId="{0D3AC72C-69C5-8531-BFE2-752879BD0C78}"/>
          </ac:spMkLst>
        </pc:spChg>
        <pc:spChg chg="add del mod">
          <ac:chgData name="Neemias Informatica Lima" userId="b77af7bd85500281" providerId="LiveId" clId="{7D1CC9F5-6E0A-41F8-B5B9-DE5264088EBB}" dt="2026-05-10T20:45:10.077" v="1293" actId="478"/>
          <ac:spMkLst>
            <pc:docMk/>
            <pc:sldMk cId="2424059023" sldId="284"/>
            <ac:spMk id="6" creationId="{ED558D55-D145-C6F4-612E-185BED443072}"/>
          </ac:spMkLst>
        </pc:spChg>
        <pc:spChg chg="add del mod">
          <ac:chgData name="Neemias Informatica Lima" userId="b77af7bd85500281" providerId="LiveId" clId="{7D1CC9F5-6E0A-41F8-B5B9-DE5264088EBB}" dt="2026-05-09T23:28:20.514" v="503" actId="478"/>
          <ac:spMkLst>
            <pc:docMk/>
            <pc:sldMk cId="2424059023" sldId="284"/>
            <ac:spMk id="7" creationId="{D3161410-7B4B-48C1-B130-12BB75F39A75}"/>
          </ac:spMkLst>
        </pc:spChg>
        <pc:spChg chg="mod">
          <ac:chgData name="Neemias Informatica Lima" userId="b77af7bd85500281" providerId="LiveId" clId="{7D1CC9F5-6E0A-41F8-B5B9-DE5264088EBB}" dt="2026-05-10T21:04:09.444" v="1433"/>
          <ac:spMkLst>
            <pc:docMk/>
            <pc:sldMk cId="2424059023" sldId="284"/>
            <ac:spMk id="14" creationId="{00000000-0000-0000-0000-000000000000}"/>
          </ac:spMkLst>
        </pc:spChg>
        <pc:spChg chg="mod">
          <ac:chgData name="Neemias Informatica Lima" userId="b77af7bd85500281" providerId="LiveId" clId="{7D1CC9F5-6E0A-41F8-B5B9-DE5264088EBB}" dt="2026-05-10T21:06:35.414" v="1457" actId="6549"/>
          <ac:spMkLst>
            <pc:docMk/>
            <pc:sldMk cId="2424059023" sldId="284"/>
            <ac:spMk id="15" creationId="{C3A1BEFC-B9B8-4142-B09F-1F5B330F4265}"/>
          </ac:spMkLst>
        </pc:spChg>
        <pc:picChg chg="del">
          <ac:chgData name="Neemias Informatica Lima" userId="b77af7bd85500281" providerId="LiveId" clId="{7D1CC9F5-6E0A-41F8-B5B9-DE5264088EBB}" dt="2026-05-09T11:28:53.426" v="63" actId="478"/>
          <ac:picMkLst>
            <pc:docMk/>
            <pc:sldMk cId="2424059023" sldId="284"/>
            <ac:picMk id="3" creationId="{DBAB4A97-3178-8C75-CE03-60417C49E13B}"/>
          </ac:picMkLst>
        </pc:picChg>
        <pc:picChg chg="add del mod">
          <ac:chgData name="Neemias Informatica Lima" userId="b77af7bd85500281" providerId="LiveId" clId="{7D1CC9F5-6E0A-41F8-B5B9-DE5264088EBB}" dt="2026-05-10T20:09:58.942" v="1037" actId="478"/>
          <ac:picMkLst>
            <pc:docMk/>
            <pc:sldMk cId="2424059023" sldId="284"/>
            <ac:picMk id="4" creationId="{1D5A933B-DF1C-E768-9EB0-2F5B3117F33E}"/>
          </ac:picMkLst>
        </pc:picChg>
        <pc:picChg chg="add mod">
          <ac:chgData name="Neemias Informatica Lima" userId="b77af7bd85500281" providerId="LiveId" clId="{7D1CC9F5-6E0A-41F8-B5B9-DE5264088EBB}" dt="2026-05-10T20:45:10.530" v="1294"/>
          <ac:picMkLst>
            <pc:docMk/>
            <pc:sldMk cId="2424059023" sldId="284"/>
            <ac:picMk id="4" creationId="{A7A7136E-A3E3-9D08-E1C8-649EA793DA8A}"/>
          </ac:picMkLst>
        </pc:picChg>
        <pc:picChg chg="del">
          <ac:chgData name="Neemias Informatica Lima" userId="b77af7bd85500281" providerId="LiveId" clId="{7D1CC9F5-6E0A-41F8-B5B9-DE5264088EBB}" dt="2026-05-09T11:28:53.426" v="63" actId="478"/>
          <ac:picMkLst>
            <pc:docMk/>
            <pc:sldMk cId="2424059023" sldId="284"/>
            <ac:picMk id="4" creationId="{C6E34317-B6F4-30A3-AE5C-EC16C3BA81C2}"/>
          </ac:picMkLst>
        </pc:picChg>
        <pc:picChg chg="add del mod">
          <ac:chgData name="Neemias Informatica Lima" userId="b77af7bd85500281" providerId="LiveId" clId="{7D1CC9F5-6E0A-41F8-B5B9-DE5264088EBB}" dt="2026-05-10T20:45:10.077" v="1293" actId="478"/>
          <ac:picMkLst>
            <pc:docMk/>
            <pc:sldMk cId="2424059023" sldId="284"/>
            <ac:picMk id="7" creationId="{3BB3F2C9-867A-7C3D-D7D5-090AEDCD1C87}"/>
          </ac:picMkLst>
        </pc:picChg>
        <pc:picChg chg="add del mod">
          <ac:chgData name="Neemias Informatica Lima" userId="b77af7bd85500281" providerId="LiveId" clId="{7D1CC9F5-6E0A-41F8-B5B9-DE5264088EBB}" dt="2026-05-09T23:28:20.514" v="503" actId="478"/>
          <ac:picMkLst>
            <pc:docMk/>
            <pc:sldMk cId="2424059023" sldId="284"/>
            <ac:picMk id="8" creationId="{01C7CF6A-9503-7C85-063C-E0BCCC73C695}"/>
          </ac:picMkLst>
        </pc:picChg>
        <pc:picChg chg="add mod">
          <ac:chgData name="Neemias Informatica Lima" userId="b77af7bd85500281" providerId="LiveId" clId="{7D1CC9F5-6E0A-41F8-B5B9-DE5264088EBB}" dt="2026-05-09T11:28:53.767" v="64"/>
          <ac:picMkLst>
            <pc:docMk/>
            <pc:sldMk cId="2424059023" sldId="284"/>
            <ac:picMk id="9" creationId="{6780FCF5-5717-4108-FA78-9425C2E0A326}"/>
          </ac:picMkLst>
        </pc:picChg>
      </pc:sldChg>
      <pc:sldChg chg="addSp delSp modSp mod">
        <pc:chgData name="Neemias Informatica Lima" userId="b77af7bd85500281" providerId="LiveId" clId="{7D1CC9F5-6E0A-41F8-B5B9-DE5264088EBB}" dt="2026-05-10T21:12:19.613" v="1503" actId="20577"/>
        <pc:sldMkLst>
          <pc:docMk/>
          <pc:sldMk cId="2241968852" sldId="285"/>
        </pc:sldMkLst>
        <pc:spChg chg="add del mod">
          <ac:chgData name="Neemias Informatica Lima" userId="b77af7bd85500281" providerId="LiveId" clId="{7D1CC9F5-6E0A-41F8-B5B9-DE5264088EBB}" dt="2026-05-10T20:10:39.727" v="1043" actId="478"/>
          <ac:spMkLst>
            <pc:docMk/>
            <pc:sldMk cId="2241968852" sldId="285"/>
            <ac:spMk id="2" creationId="{27956852-DAE9-C6E0-61FD-D82A16E28272}"/>
          </ac:spMkLst>
        </pc:spChg>
        <pc:spChg chg="add mod">
          <ac:chgData name="Neemias Informatica Lima" userId="b77af7bd85500281" providerId="LiveId" clId="{7D1CC9F5-6E0A-41F8-B5B9-DE5264088EBB}" dt="2026-05-10T20:45:27.034" v="1298"/>
          <ac:spMkLst>
            <pc:docMk/>
            <pc:sldMk cId="2241968852" sldId="285"/>
            <ac:spMk id="2" creationId="{B3F90811-970C-5A08-230C-05B42286981A}"/>
          </ac:spMkLst>
        </pc:spChg>
        <pc:spChg chg="del">
          <ac:chgData name="Neemias Informatica Lima" userId="b77af7bd85500281" providerId="LiveId" clId="{7D1CC9F5-6E0A-41F8-B5B9-DE5264088EBB}" dt="2026-05-09T11:29:04.553" v="67" actId="478"/>
          <ac:spMkLst>
            <pc:docMk/>
            <pc:sldMk cId="2241968852" sldId="285"/>
            <ac:spMk id="2" creationId="{FE5053D5-7E58-00A6-C102-3B7F5D97D319}"/>
          </ac:spMkLst>
        </pc:spChg>
        <pc:spChg chg="add mod">
          <ac:chgData name="Neemias Informatica Lima" userId="b77af7bd85500281" providerId="LiveId" clId="{7D1CC9F5-6E0A-41F8-B5B9-DE5264088EBB}" dt="2026-05-10T20:45:27.034" v="1298"/>
          <ac:spMkLst>
            <pc:docMk/>
            <pc:sldMk cId="2241968852" sldId="285"/>
            <ac:spMk id="3" creationId="{31B17856-7B86-76CE-4307-C9041D3D2C83}"/>
          </ac:spMkLst>
        </pc:spChg>
        <pc:spChg chg="add del mod">
          <ac:chgData name="Neemias Informatica Lima" userId="b77af7bd85500281" providerId="LiveId" clId="{7D1CC9F5-6E0A-41F8-B5B9-DE5264088EBB}" dt="2026-05-10T20:10:39.727" v="1043" actId="478"/>
          <ac:spMkLst>
            <pc:docMk/>
            <pc:sldMk cId="2241968852" sldId="285"/>
            <ac:spMk id="3" creationId="{5492AD81-EFC2-9FB0-3AB9-3507741623F1}"/>
          </ac:spMkLst>
        </pc:spChg>
        <pc:spChg chg="add del mod">
          <ac:chgData name="Neemias Informatica Lima" userId="b77af7bd85500281" providerId="LiveId" clId="{7D1CC9F5-6E0A-41F8-B5B9-DE5264088EBB}" dt="2026-05-10T20:45:26.140" v="1297" actId="478"/>
          <ac:spMkLst>
            <pc:docMk/>
            <pc:sldMk cId="2241968852" sldId="285"/>
            <ac:spMk id="5" creationId="{01803E2C-E562-A66F-5379-E655565A10A0}"/>
          </ac:spMkLst>
        </pc:spChg>
        <pc:spChg chg="add del mod">
          <ac:chgData name="Neemias Informatica Lima" userId="b77af7bd85500281" providerId="LiveId" clId="{7D1CC9F5-6E0A-41F8-B5B9-DE5264088EBB}" dt="2026-05-09T23:28:47.707" v="507" actId="478"/>
          <ac:spMkLst>
            <pc:docMk/>
            <pc:sldMk cId="2241968852" sldId="285"/>
            <ac:spMk id="5" creationId="{C9674AD9-ADF0-BD4A-B3A1-562D065F5C1F}"/>
          </ac:spMkLst>
        </pc:spChg>
        <pc:spChg chg="del">
          <ac:chgData name="Neemias Informatica Lima" userId="b77af7bd85500281" providerId="LiveId" clId="{7D1CC9F5-6E0A-41F8-B5B9-DE5264088EBB}" dt="2026-05-09T11:29:04.553" v="67" actId="478"/>
          <ac:spMkLst>
            <pc:docMk/>
            <pc:sldMk cId="2241968852" sldId="285"/>
            <ac:spMk id="6" creationId="{2CAC0E3E-2221-098B-0BEB-24636BB26C97}"/>
          </ac:spMkLst>
        </pc:spChg>
        <pc:spChg chg="add del mod">
          <ac:chgData name="Neemias Informatica Lima" userId="b77af7bd85500281" providerId="LiveId" clId="{7D1CC9F5-6E0A-41F8-B5B9-DE5264088EBB}" dt="2026-05-10T20:45:26.140" v="1297" actId="478"/>
          <ac:spMkLst>
            <pc:docMk/>
            <pc:sldMk cId="2241968852" sldId="285"/>
            <ac:spMk id="6" creationId="{85C208AD-EB01-27F7-9932-8507E4438BB4}"/>
          </ac:spMkLst>
        </pc:spChg>
        <pc:spChg chg="add del mod">
          <ac:chgData name="Neemias Informatica Lima" userId="b77af7bd85500281" providerId="LiveId" clId="{7D1CC9F5-6E0A-41F8-B5B9-DE5264088EBB}" dt="2026-05-09T23:28:47.707" v="507" actId="478"/>
          <ac:spMkLst>
            <pc:docMk/>
            <pc:sldMk cId="2241968852" sldId="285"/>
            <ac:spMk id="7" creationId="{26EFA55B-6BD4-80A0-39A7-8B937C14EAA9}"/>
          </ac:spMkLst>
        </pc:spChg>
        <pc:spChg chg="mod">
          <ac:chgData name="Neemias Informatica Lima" userId="b77af7bd85500281" providerId="LiveId" clId="{7D1CC9F5-6E0A-41F8-B5B9-DE5264088EBB}" dt="2026-05-10T21:11:15.149" v="1487"/>
          <ac:spMkLst>
            <pc:docMk/>
            <pc:sldMk cId="2241968852" sldId="285"/>
            <ac:spMk id="14" creationId="{00000000-0000-0000-0000-000000000000}"/>
          </ac:spMkLst>
        </pc:spChg>
        <pc:spChg chg="mod">
          <ac:chgData name="Neemias Informatica Lima" userId="b77af7bd85500281" providerId="LiveId" clId="{7D1CC9F5-6E0A-41F8-B5B9-DE5264088EBB}" dt="2026-05-10T21:12:19.613" v="1503" actId="20577"/>
          <ac:spMkLst>
            <pc:docMk/>
            <pc:sldMk cId="2241968852" sldId="285"/>
            <ac:spMk id="15" creationId="{0F091E13-8EAD-4FFB-9473-BC74E5ABDC64}"/>
          </ac:spMkLst>
        </pc:spChg>
        <pc:picChg chg="del">
          <ac:chgData name="Neemias Informatica Lima" userId="b77af7bd85500281" providerId="LiveId" clId="{7D1CC9F5-6E0A-41F8-B5B9-DE5264088EBB}" dt="2026-05-09T11:29:04.553" v="67" actId="478"/>
          <ac:picMkLst>
            <pc:docMk/>
            <pc:sldMk cId="2241968852" sldId="285"/>
            <ac:picMk id="3" creationId="{66309FEB-57F2-7744-C9CD-026FEFE200AE}"/>
          </ac:picMkLst>
        </pc:picChg>
        <pc:picChg chg="add mod">
          <ac:chgData name="Neemias Informatica Lima" userId="b77af7bd85500281" providerId="LiveId" clId="{7D1CC9F5-6E0A-41F8-B5B9-DE5264088EBB}" dt="2026-05-10T20:45:27.034" v="1298"/>
          <ac:picMkLst>
            <pc:docMk/>
            <pc:sldMk cId="2241968852" sldId="285"/>
            <ac:picMk id="4" creationId="{02F721C8-5E2C-1EF8-5E96-17FEB8C30A66}"/>
          </ac:picMkLst>
        </pc:picChg>
        <pc:picChg chg="add del mod">
          <ac:chgData name="Neemias Informatica Lima" userId="b77af7bd85500281" providerId="LiveId" clId="{7D1CC9F5-6E0A-41F8-B5B9-DE5264088EBB}" dt="2026-05-10T20:10:39.727" v="1043" actId="478"/>
          <ac:picMkLst>
            <pc:docMk/>
            <pc:sldMk cId="2241968852" sldId="285"/>
            <ac:picMk id="4" creationId="{5DF8831A-B474-D49E-553E-F5F52DC22B51}"/>
          </ac:picMkLst>
        </pc:picChg>
        <pc:picChg chg="del">
          <ac:chgData name="Neemias Informatica Lima" userId="b77af7bd85500281" providerId="LiveId" clId="{7D1CC9F5-6E0A-41F8-B5B9-DE5264088EBB}" dt="2026-05-09T11:29:04.553" v="67" actId="478"/>
          <ac:picMkLst>
            <pc:docMk/>
            <pc:sldMk cId="2241968852" sldId="285"/>
            <ac:picMk id="4" creationId="{981E4216-9CB5-9DFF-8EC0-F7B0343A7046}"/>
          </ac:picMkLst>
        </pc:picChg>
        <pc:picChg chg="add del mod">
          <ac:chgData name="Neemias Informatica Lima" userId="b77af7bd85500281" providerId="LiveId" clId="{7D1CC9F5-6E0A-41F8-B5B9-DE5264088EBB}" dt="2026-05-10T20:45:26.140" v="1297" actId="478"/>
          <ac:picMkLst>
            <pc:docMk/>
            <pc:sldMk cId="2241968852" sldId="285"/>
            <ac:picMk id="7" creationId="{03971D56-DB7C-8BEF-C7A7-D20427DAF810}"/>
          </ac:picMkLst>
        </pc:picChg>
        <pc:picChg chg="add del mod">
          <ac:chgData name="Neemias Informatica Lima" userId="b77af7bd85500281" providerId="LiveId" clId="{7D1CC9F5-6E0A-41F8-B5B9-DE5264088EBB}" dt="2026-05-09T23:28:47.707" v="507" actId="478"/>
          <ac:picMkLst>
            <pc:docMk/>
            <pc:sldMk cId="2241968852" sldId="285"/>
            <ac:picMk id="8" creationId="{FEDAE9B5-8698-212A-5312-D4319E030C98}"/>
          </ac:picMkLst>
        </pc:picChg>
        <pc:picChg chg="add mod">
          <ac:chgData name="Neemias Informatica Lima" userId="b77af7bd85500281" providerId="LiveId" clId="{7D1CC9F5-6E0A-41F8-B5B9-DE5264088EBB}" dt="2026-05-09T11:29:04.910" v="68"/>
          <ac:picMkLst>
            <pc:docMk/>
            <pc:sldMk cId="2241968852" sldId="285"/>
            <ac:picMk id="9" creationId="{40642919-35BE-5496-358C-59DCD7EC52FE}"/>
          </ac:picMkLst>
        </pc:picChg>
      </pc:sldChg>
      <pc:sldChg chg="addSp delSp modSp mod">
        <pc:chgData name="Neemias Informatica Lima" userId="b77af7bd85500281" providerId="LiveId" clId="{7D1CC9F5-6E0A-41F8-B5B9-DE5264088EBB}" dt="2026-05-10T21:14:55.157" v="1546" actId="6549"/>
        <pc:sldMkLst>
          <pc:docMk/>
          <pc:sldMk cId="1959249856" sldId="286"/>
        </pc:sldMkLst>
        <pc:spChg chg="del">
          <ac:chgData name="Neemias Informatica Lima" userId="b77af7bd85500281" providerId="LiveId" clId="{7D1CC9F5-6E0A-41F8-B5B9-DE5264088EBB}" dt="2026-05-09T11:29:18.097" v="71" actId="478"/>
          <ac:spMkLst>
            <pc:docMk/>
            <pc:sldMk cId="1959249856" sldId="286"/>
            <ac:spMk id="2" creationId="{5ED9310B-E94C-2A1E-7173-525CF3C00608}"/>
          </ac:spMkLst>
        </pc:spChg>
        <pc:spChg chg="add del mod">
          <ac:chgData name="Neemias Informatica Lima" userId="b77af7bd85500281" providerId="LiveId" clId="{7D1CC9F5-6E0A-41F8-B5B9-DE5264088EBB}" dt="2026-05-10T20:10:59.958" v="1047" actId="478"/>
          <ac:spMkLst>
            <pc:docMk/>
            <pc:sldMk cId="1959249856" sldId="286"/>
            <ac:spMk id="2" creationId="{7F69D885-E75D-92E2-31D7-E2FFC0A739D7}"/>
          </ac:spMkLst>
        </pc:spChg>
        <pc:spChg chg="add mod">
          <ac:chgData name="Neemias Informatica Lima" userId="b77af7bd85500281" providerId="LiveId" clId="{7D1CC9F5-6E0A-41F8-B5B9-DE5264088EBB}" dt="2026-05-10T20:50:31.082" v="1302"/>
          <ac:spMkLst>
            <pc:docMk/>
            <pc:sldMk cId="1959249856" sldId="286"/>
            <ac:spMk id="2" creationId="{998EA020-F512-F6A6-A714-27F8942124EE}"/>
          </ac:spMkLst>
        </pc:spChg>
        <pc:spChg chg="add mod">
          <ac:chgData name="Neemias Informatica Lima" userId="b77af7bd85500281" providerId="LiveId" clId="{7D1CC9F5-6E0A-41F8-B5B9-DE5264088EBB}" dt="2026-05-10T20:50:31.082" v="1302"/>
          <ac:spMkLst>
            <pc:docMk/>
            <pc:sldMk cId="1959249856" sldId="286"/>
            <ac:spMk id="3" creationId="{A213D0B2-647A-373D-76DA-7661F9AC67CB}"/>
          </ac:spMkLst>
        </pc:spChg>
        <pc:spChg chg="add del mod">
          <ac:chgData name="Neemias Informatica Lima" userId="b77af7bd85500281" providerId="LiveId" clId="{7D1CC9F5-6E0A-41F8-B5B9-DE5264088EBB}" dt="2026-05-10T20:10:59.958" v="1047" actId="478"/>
          <ac:spMkLst>
            <pc:docMk/>
            <pc:sldMk cId="1959249856" sldId="286"/>
            <ac:spMk id="3" creationId="{DDBE6EF2-E736-9711-8D1E-730FCDB58BEC}"/>
          </ac:spMkLst>
        </pc:spChg>
        <pc:spChg chg="add del mod">
          <ac:chgData name="Neemias Informatica Lima" userId="b77af7bd85500281" providerId="LiveId" clId="{7D1CC9F5-6E0A-41F8-B5B9-DE5264088EBB}" dt="2026-05-10T20:50:30.692" v="1301" actId="478"/>
          <ac:spMkLst>
            <pc:docMk/>
            <pc:sldMk cId="1959249856" sldId="286"/>
            <ac:spMk id="5" creationId="{1A5ABFB6-8A6D-1E5B-CA11-43E4D24C197A}"/>
          </ac:spMkLst>
        </pc:spChg>
        <pc:spChg chg="add del mod">
          <ac:chgData name="Neemias Informatica Lima" userId="b77af7bd85500281" providerId="LiveId" clId="{7D1CC9F5-6E0A-41F8-B5B9-DE5264088EBB}" dt="2026-05-09T23:29:09.962" v="511" actId="478"/>
          <ac:spMkLst>
            <pc:docMk/>
            <pc:sldMk cId="1959249856" sldId="286"/>
            <ac:spMk id="5" creationId="{D01754D8-21E6-9345-92FB-B249AC8392C5}"/>
          </ac:spMkLst>
        </pc:spChg>
        <pc:spChg chg="add del mod">
          <ac:chgData name="Neemias Informatica Lima" userId="b77af7bd85500281" providerId="LiveId" clId="{7D1CC9F5-6E0A-41F8-B5B9-DE5264088EBB}" dt="2026-05-10T20:50:30.692" v="1301" actId="478"/>
          <ac:spMkLst>
            <pc:docMk/>
            <pc:sldMk cId="1959249856" sldId="286"/>
            <ac:spMk id="6" creationId="{0DACD611-5634-3DC9-0986-9B5B11C287E1}"/>
          </ac:spMkLst>
        </pc:spChg>
        <pc:spChg chg="del">
          <ac:chgData name="Neemias Informatica Lima" userId="b77af7bd85500281" providerId="LiveId" clId="{7D1CC9F5-6E0A-41F8-B5B9-DE5264088EBB}" dt="2026-05-09T11:29:18.097" v="71" actId="478"/>
          <ac:spMkLst>
            <pc:docMk/>
            <pc:sldMk cId="1959249856" sldId="286"/>
            <ac:spMk id="6" creationId="{740BBA58-6FCB-8165-586D-F23004D7A12E}"/>
          </ac:spMkLst>
        </pc:spChg>
        <pc:spChg chg="add del mod">
          <ac:chgData name="Neemias Informatica Lima" userId="b77af7bd85500281" providerId="LiveId" clId="{7D1CC9F5-6E0A-41F8-B5B9-DE5264088EBB}" dt="2026-05-09T23:29:09.962" v="511" actId="478"/>
          <ac:spMkLst>
            <pc:docMk/>
            <pc:sldMk cId="1959249856" sldId="286"/>
            <ac:spMk id="7" creationId="{4992E96D-5D00-3A09-B6F6-BDFBDBC07F16}"/>
          </ac:spMkLst>
        </pc:spChg>
        <pc:spChg chg="mod">
          <ac:chgData name="Neemias Informatica Lima" userId="b77af7bd85500281" providerId="LiveId" clId="{7D1CC9F5-6E0A-41F8-B5B9-DE5264088EBB}" dt="2026-05-10T21:13:31.753" v="1530"/>
          <ac:spMkLst>
            <pc:docMk/>
            <pc:sldMk cId="1959249856" sldId="286"/>
            <ac:spMk id="14" creationId="{00000000-0000-0000-0000-000000000000}"/>
          </ac:spMkLst>
        </pc:spChg>
        <pc:spChg chg="mod">
          <ac:chgData name="Neemias Informatica Lima" userId="b77af7bd85500281" providerId="LiveId" clId="{7D1CC9F5-6E0A-41F8-B5B9-DE5264088EBB}" dt="2026-05-10T21:14:55.157" v="1546" actId="6549"/>
          <ac:spMkLst>
            <pc:docMk/>
            <pc:sldMk cId="1959249856" sldId="286"/>
            <ac:spMk id="15" creationId="{863BB09B-C8C1-4354-BC51-D930C951E507}"/>
          </ac:spMkLst>
        </pc:spChg>
        <pc:picChg chg="del">
          <ac:chgData name="Neemias Informatica Lima" userId="b77af7bd85500281" providerId="LiveId" clId="{7D1CC9F5-6E0A-41F8-B5B9-DE5264088EBB}" dt="2026-05-09T11:29:18.097" v="71" actId="478"/>
          <ac:picMkLst>
            <pc:docMk/>
            <pc:sldMk cId="1959249856" sldId="286"/>
            <ac:picMk id="3" creationId="{E6A8BF72-FFFA-2C41-600A-5DB33C02C781}"/>
          </ac:picMkLst>
        </pc:picChg>
        <pc:picChg chg="add mod">
          <ac:chgData name="Neemias Informatica Lima" userId="b77af7bd85500281" providerId="LiveId" clId="{7D1CC9F5-6E0A-41F8-B5B9-DE5264088EBB}" dt="2026-05-10T20:50:31.082" v="1302"/>
          <ac:picMkLst>
            <pc:docMk/>
            <pc:sldMk cId="1959249856" sldId="286"/>
            <ac:picMk id="4" creationId="{4470370A-2978-D0B1-2916-BBE80DC30F64}"/>
          </ac:picMkLst>
        </pc:picChg>
        <pc:picChg chg="add del mod">
          <ac:chgData name="Neemias Informatica Lima" userId="b77af7bd85500281" providerId="LiveId" clId="{7D1CC9F5-6E0A-41F8-B5B9-DE5264088EBB}" dt="2026-05-10T20:10:59.958" v="1047" actId="478"/>
          <ac:picMkLst>
            <pc:docMk/>
            <pc:sldMk cId="1959249856" sldId="286"/>
            <ac:picMk id="4" creationId="{C9F8516B-4D1A-CC74-92A6-5CF302DB4334}"/>
          </ac:picMkLst>
        </pc:picChg>
        <pc:picChg chg="del">
          <ac:chgData name="Neemias Informatica Lima" userId="b77af7bd85500281" providerId="LiveId" clId="{7D1CC9F5-6E0A-41F8-B5B9-DE5264088EBB}" dt="2026-05-09T11:29:18.097" v="71" actId="478"/>
          <ac:picMkLst>
            <pc:docMk/>
            <pc:sldMk cId="1959249856" sldId="286"/>
            <ac:picMk id="4" creationId="{D35B142E-437D-FFD6-0A4D-0ADC973C54D5}"/>
          </ac:picMkLst>
        </pc:picChg>
        <pc:picChg chg="add del mod">
          <ac:chgData name="Neemias Informatica Lima" userId="b77af7bd85500281" providerId="LiveId" clId="{7D1CC9F5-6E0A-41F8-B5B9-DE5264088EBB}" dt="2026-05-10T20:50:30.692" v="1301" actId="478"/>
          <ac:picMkLst>
            <pc:docMk/>
            <pc:sldMk cId="1959249856" sldId="286"/>
            <ac:picMk id="7" creationId="{B67EBD2E-1C00-B6E1-A520-6C22DF985F3A}"/>
          </ac:picMkLst>
        </pc:picChg>
        <pc:picChg chg="add del mod">
          <ac:chgData name="Neemias Informatica Lima" userId="b77af7bd85500281" providerId="LiveId" clId="{7D1CC9F5-6E0A-41F8-B5B9-DE5264088EBB}" dt="2026-05-09T23:29:09.962" v="511" actId="478"/>
          <ac:picMkLst>
            <pc:docMk/>
            <pc:sldMk cId="1959249856" sldId="286"/>
            <ac:picMk id="8" creationId="{BF940810-E371-6125-97DB-5C97BF18CB2D}"/>
          </ac:picMkLst>
        </pc:picChg>
        <pc:picChg chg="add mod">
          <ac:chgData name="Neemias Informatica Lima" userId="b77af7bd85500281" providerId="LiveId" clId="{7D1CC9F5-6E0A-41F8-B5B9-DE5264088EBB}" dt="2026-05-09T11:29:18.462" v="72"/>
          <ac:picMkLst>
            <pc:docMk/>
            <pc:sldMk cId="1959249856" sldId="286"/>
            <ac:picMk id="9" creationId="{7F13A979-2379-F09A-B01C-EA8E2B46BF61}"/>
          </ac:picMkLst>
        </pc:picChg>
      </pc:sldChg>
      <pc:sldChg chg="addSp delSp modSp mod">
        <pc:chgData name="Neemias Informatica Lima" userId="b77af7bd85500281" providerId="LiveId" clId="{7D1CC9F5-6E0A-41F8-B5B9-DE5264088EBB}" dt="2026-05-10T21:18:24.812" v="1627" actId="20577"/>
        <pc:sldMkLst>
          <pc:docMk/>
          <pc:sldMk cId="2857006406" sldId="287"/>
        </pc:sldMkLst>
        <pc:spChg chg="add mod">
          <ac:chgData name="Neemias Informatica Lima" userId="b77af7bd85500281" providerId="LiveId" clId="{7D1CC9F5-6E0A-41F8-B5B9-DE5264088EBB}" dt="2026-05-10T20:51:12.106" v="1308"/>
          <ac:spMkLst>
            <pc:docMk/>
            <pc:sldMk cId="2857006406" sldId="287"/>
            <ac:spMk id="2" creationId="{16668423-3B80-D68E-ABBD-0308863B3142}"/>
          </ac:spMkLst>
        </pc:spChg>
        <pc:spChg chg="del">
          <ac:chgData name="Neemias Informatica Lima" userId="b77af7bd85500281" providerId="LiveId" clId="{7D1CC9F5-6E0A-41F8-B5B9-DE5264088EBB}" dt="2026-05-09T11:29:38.634" v="77" actId="478"/>
          <ac:spMkLst>
            <pc:docMk/>
            <pc:sldMk cId="2857006406" sldId="287"/>
            <ac:spMk id="2" creationId="{525A3A99-45D5-AF8B-65C2-5DED72DED8C7}"/>
          </ac:spMkLst>
        </pc:spChg>
        <pc:spChg chg="add del mod">
          <ac:chgData name="Neemias Informatica Lima" userId="b77af7bd85500281" providerId="LiveId" clId="{7D1CC9F5-6E0A-41F8-B5B9-DE5264088EBB}" dt="2026-05-10T20:11:32.142" v="1053" actId="478"/>
          <ac:spMkLst>
            <pc:docMk/>
            <pc:sldMk cId="2857006406" sldId="287"/>
            <ac:spMk id="2" creationId="{8D38D5BE-3A63-9AAD-A761-055E545CF4F2}"/>
          </ac:spMkLst>
        </pc:spChg>
        <pc:spChg chg="add del mod">
          <ac:chgData name="Neemias Informatica Lima" userId="b77af7bd85500281" providerId="LiveId" clId="{7D1CC9F5-6E0A-41F8-B5B9-DE5264088EBB}" dt="2026-05-10T20:11:32.142" v="1053" actId="478"/>
          <ac:spMkLst>
            <pc:docMk/>
            <pc:sldMk cId="2857006406" sldId="287"/>
            <ac:spMk id="3" creationId="{94871B19-6ACE-9875-7907-A1E0F34A1954}"/>
          </ac:spMkLst>
        </pc:spChg>
        <pc:spChg chg="add mod">
          <ac:chgData name="Neemias Informatica Lima" userId="b77af7bd85500281" providerId="LiveId" clId="{7D1CC9F5-6E0A-41F8-B5B9-DE5264088EBB}" dt="2026-05-10T20:51:12.106" v="1308"/>
          <ac:spMkLst>
            <pc:docMk/>
            <pc:sldMk cId="2857006406" sldId="287"/>
            <ac:spMk id="3" creationId="{E5273E93-19EF-AFC3-26AF-55233D6F7A52}"/>
          </ac:spMkLst>
        </pc:spChg>
        <pc:spChg chg="add del mod">
          <ac:chgData name="Neemias Informatica Lima" userId="b77af7bd85500281" providerId="LiveId" clId="{7D1CC9F5-6E0A-41F8-B5B9-DE5264088EBB}" dt="2026-05-10T20:51:11.508" v="1307" actId="478"/>
          <ac:spMkLst>
            <pc:docMk/>
            <pc:sldMk cId="2857006406" sldId="287"/>
            <ac:spMk id="5" creationId="{214BEA5B-4A7D-C4AE-57B8-56F4E7A38870}"/>
          </ac:spMkLst>
        </pc:spChg>
        <pc:spChg chg="add del mod">
          <ac:chgData name="Neemias Informatica Lima" userId="b77af7bd85500281" providerId="LiveId" clId="{7D1CC9F5-6E0A-41F8-B5B9-DE5264088EBB}" dt="2026-05-09T23:30:09.402" v="517" actId="478"/>
          <ac:spMkLst>
            <pc:docMk/>
            <pc:sldMk cId="2857006406" sldId="287"/>
            <ac:spMk id="5" creationId="{BC10BDFF-B1A0-EBF1-F962-D5598F771F4C}"/>
          </ac:spMkLst>
        </pc:spChg>
        <pc:spChg chg="del">
          <ac:chgData name="Neemias Informatica Lima" userId="b77af7bd85500281" providerId="LiveId" clId="{7D1CC9F5-6E0A-41F8-B5B9-DE5264088EBB}" dt="2026-05-09T11:29:38.634" v="77" actId="478"/>
          <ac:spMkLst>
            <pc:docMk/>
            <pc:sldMk cId="2857006406" sldId="287"/>
            <ac:spMk id="6" creationId="{35230E7D-27EF-BECD-A4A9-F03F81CDD5E4}"/>
          </ac:spMkLst>
        </pc:spChg>
        <pc:spChg chg="add del mod">
          <ac:chgData name="Neemias Informatica Lima" userId="b77af7bd85500281" providerId="LiveId" clId="{7D1CC9F5-6E0A-41F8-B5B9-DE5264088EBB}" dt="2026-05-10T20:51:11.508" v="1307" actId="478"/>
          <ac:spMkLst>
            <pc:docMk/>
            <pc:sldMk cId="2857006406" sldId="287"/>
            <ac:spMk id="6" creationId="{A8EC88D6-1B28-BE91-288D-89B3E2E1035D}"/>
          </ac:spMkLst>
        </pc:spChg>
        <pc:spChg chg="add del mod">
          <ac:chgData name="Neemias Informatica Lima" userId="b77af7bd85500281" providerId="LiveId" clId="{7D1CC9F5-6E0A-41F8-B5B9-DE5264088EBB}" dt="2026-05-09T23:30:09.402" v="517" actId="478"/>
          <ac:spMkLst>
            <pc:docMk/>
            <pc:sldMk cId="2857006406" sldId="287"/>
            <ac:spMk id="7" creationId="{A19FCC38-419F-5118-7ACA-101187397924}"/>
          </ac:spMkLst>
        </pc:spChg>
        <pc:spChg chg="mod">
          <ac:chgData name="Neemias Informatica Lima" userId="b77af7bd85500281" providerId="LiveId" clId="{7D1CC9F5-6E0A-41F8-B5B9-DE5264088EBB}" dt="2026-05-10T21:18:24.812" v="1627" actId="20577"/>
          <ac:spMkLst>
            <pc:docMk/>
            <pc:sldMk cId="2857006406" sldId="287"/>
            <ac:spMk id="16" creationId="{28D68641-D640-4BD7-9D5B-B3803DCCF9B3}"/>
          </ac:spMkLst>
        </pc:spChg>
        <pc:picChg chg="del">
          <ac:chgData name="Neemias Informatica Lima" userId="b77af7bd85500281" providerId="LiveId" clId="{7D1CC9F5-6E0A-41F8-B5B9-DE5264088EBB}" dt="2026-05-09T11:29:38.634" v="77" actId="478"/>
          <ac:picMkLst>
            <pc:docMk/>
            <pc:sldMk cId="2857006406" sldId="287"/>
            <ac:picMk id="3" creationId="{02C106E4-F852-61C2-D9DC-856532491029}"/>
          </ac:picMkLst>
        </pc:picChg>
        <pc:picChg chg="del">
          <ac:chgData name="Neemias Informatica Lima" userId="b77af7bd85500281" providerId="LiveId" clId="{7D1CC9F5-6E0A-41F8-B5B9-DE5264088EBB}" dt="2026-05-09T11:29:38.634" v="77" actId="478"/>
          <ac:picMkLst>
            <pc:docMk/>
            <pc:sldMk cId="2857006406" sldId="287"/>
            <ac:picMk id="4" creationId="{366F08F4-CC9C-609B-AE63-27DAEC5595F4}"/>
          </ac:picMkLst>
        </pc:picChg>
        <pc:picChg chg="add del mod">
          <ac:chgData name="Neemias Informatica Lima" userId="b77af7bd85500281" providerId="LiveId" clId="{7D1CC9F5-6E0A-41F8-B5B9-DE5264088EBB}" dt="2026-05-10T20:11:32.142" v="1053" actId="478"/>
          <ac:picMkLst>
            <pc:docMk/>
            <pc:sldMk cId="2857006406" sldId="287"/>
            <ac:picMk id="4" creationId="{60BA9699-13DC-DB8E-9390-C96154B943AC}"/>
          </ac:picMkLst>
        </pc:picChg>
        <pc:picChg chg="add mod">
          <ac:chgData name="Neemias Informatica Lima" userId="b77af7bd85500281" providerId="LiveId" clId="{7D1CC9F5-6E0A-41F8-B5B9-DE5264088EBB}" dt="2026-05-10T20:51:12.106" v="1308"/>
          <ac:picMkLst>
            <pc:docMk/>
            <pc:sldMk cId="2857006406" sldId="287"/>
            <ac:picMk id="4" creationId="{E01DB002-EF61-8BC2-4AA7-615219BEBB0C}"/>
          </ac:picMkLst>
        </pc:picChg>
        <pc:picChg chg="add del mod">
          <ac:chgData name="Neemias Informatica Lima" userId="b77af7bd85500281" providerId="LiveId" clId="{7D1CC9F5-6E0A-41F8-B5B9-DE5264088EBB}" dt="2026-05-10T20:51:11.508" v="1307" actId="478"/>
          <ac:picMkLst>
            <pc:docMk/>
            <pc:sldMk cId="2857006406" sldId="287"/>
            <ac:picMk id="7" creationId="{AFFC21C2-9BBC-EE61-504A-811B0591521D}"/>
          </ac:picMkLst>
        </pc:picChg>
        <pc:picChg chg="add del mod">
          <ac:chgData name="Neemias Informatica Lima" userId="b77af7bd85500281" providerId="LiveId" clId="{7D1CC9F5-6E0A-41F8-B5B9-DE5264088EBB}" dt="2026-05-09T23:30:09.402" v="517" actId="478"/>
          <ac:picMkLst>
            <pc:docMk/>
            <pc:sldMk cId="2857006406" sldId="287"/>
            <ac:picMk id="8" creationId="{EB4A7D29-33AC-65A2-4A13-7F840F63CC86}"/>
          </ac:picMkLst>
        </pc:picChg>
        <pc:picChg chg="add mod">
          <ac:chgData name="Neemias Informatica Lima" userId="b77af7bd85500281" providerId="LiveId" clId="{7D1CC9F5-6E0A-41F8-B5B9-DE5264088EBB}" dt="2026-05-09T11:29:38.894" v="78"/>
          <ac:picMkLst>
            <pc:docMk/>
            <pc:sldMk cId="2857006406" sldId="287"/>
            <ac:picMk id="9" creationId="{02B42883-4E09-7C05-A73A-456A105E7B1C}"/>
          </ac:picMkLst>
        </pc:picChg>
      </pc:sldChg>
      <pc:sldChg chg="addSp delSp modSp mod">
        <pc:chgData name="Neemias Informatica Lima" userId="b77af7bd85500281" providerId="LiveId" clId="{7D1CC9F5-6E0A-41F8-B5B9-DE5264088EBB}" dt="2026-05-10T20:57:02.406" v="1364" actId="20577"/>
        <pc:sldMkLst>
          <pc:docMk/>
          <pc:sldMk cId="2630436816" sldId="288"/>
        </pc:sldMkLst>
        <pc:spChg chg="del">
          <ac:chgData name="Neemias Informatica Lima" userId="b77af7bd85500281" providerId="LiveId" clId="{7D1CC9F5-6E0A-41F8-B5B9-DE5264088EBB}" dt="2026-05-09T11:28:05.520" v="55" actId="478"/>
          <ac:spMkLst>
            <pc:docMk/>
            <pc:sldMk cId="2630436816" sldId="288"/>
            <ac:spMk id="2" creationId="{A48B8D2B-54E0-640B-AFDB-30EDAF873DC2}"/>
          </ac:spMkLst>
        </pc:spChg>
        <pc:spChg chg="add del mod">
          <ac:chgData name="Neemias Informatica Lima" userId="b77af7bd85500281" providerId="LiveId" clId="{7D1CC9F5-6E0A-41F8-B5B9-DE5264088EBB}" dt="2026-05-10T20:09:07.486" v="1029" actId="478"/>
          <ac:spMkLst>
            <pc:docMk/>
            <pc:sldMk cId="2630436816" sldId="288"/>
            <ac:spMk id="2" creationId="{C0082495-EDF9-9700-802B-D6A2B10BF8EE}"/>
          </ac:spMkLst>
        </pc:spChg>
        <pc:spChg chg="add mod">
          <ac:chgData name="Neemias Informatica Lima" userId="b77af7bd85500281" providerId="LiveId" clId="{7D1CC9F5-6E0A-41F8-B5B9-DE5264088EBB}" dt="2026-05-10T20:44:38.905" v="1286"/>
          <ac:spMkLst>
            <pc:docMk/>
            <pc:sldMk cId="2630436816" sldId="288"/>
            <ac:spMk id="2" creationId="{C6DA716C-42EA-C8A9-F978-C4CCF5737A93}"/>
          </ac:spMkLst>
        </pc:spChg>
        <pc:spChg chg="add mod">
          <ac:chgData name="Neemias Informatica Lima" userId="b77af7bd85500281" providerId="LiveId" clId="{7D1CC9F5-6E0A-41F8-B5B9-DE5264088EBB}" dt="2026-05-10T20:44:38.905" v="1286"/>
          <ac:spMkLst>
            <pc:docMk/>
            <pc:sldMk cId="2630436816" sldId="288"/>
            <ac:spMk id="3" creationId="{DAAFC8DD-8FF1-E505-896D-34D6719DDE41}"/>
          </ac:spMkLst>
        </pc:spChg>
        <pc:spChg chg="add del mod">
          <ac:chgData name="Neemias Informatica Lima" userId="b77af7bd85500281" providerId="LiveId" clId="{7D1CC9F5-6E0A-41F8-B5B9-DE5264088EBB}" dt="2026-05-10T20:09:07.486" v="1029" actId="478"/>
          <ac:spMkLst>
            <pc:docMk/>
            <pc:sldMk cId="2630436816" sldId="288"/>
            <ac:spMk id="3" creationId="{DCB15700-EE59-7B38-9A3C-52095AC83353}"/>
          </ac:spMkLst>
        </pc:spChg>
        <pc:spChg chg="add del mod">
          <ac:chgData name="Neemias Informatica Lima" userId="b77af7bd85500281" providerId="LiveId" clId="{7D1CC9F5-6E0A-41F8-B5B9-DE5264088EBB}" dt="2026-05-09T23:27:44.361" v="495" actId="478"/>
          <ac:spMkLst>
            <pc:docMk/>
            <pc:sldMk cId="2630436816" sldId="288"/>
            <ac:spMk id="5" creationId="{08B6FBED-BE34-5D78-C09E-27B4496A2742}"/>
          </ac:spMkLst>
        </pc:spChg>
        <pc:spChg chg="add del mod">
          <ac:chgData name="Neemias Informatica Lima" userId="b77af7bd85500281" providerId="LiveId" clId="{7D1CC9F5-6E0A-41F8-B5B9-DE5264088EBB}" dt="2026-05-10T20:44:38.428" v="1285" actId="478"/>
          <ac:spMkLst>
            <pc:docMk/>
            <pc:sldMk cId="2630436816" sldId="288"/>
            <ac:spMk id="5" creationId="{CA300565-6978-62D3-B57A-3E65C51D81DF}"/>
          </ac:spMkLst>
        </pc:spChg>
        <pc:spChg chg="del">
          <ac:chgData name="Neemias Informatica Lima" userId="b77af7bd85500281" providerId="LiveId" clId="{7D1CC9F5-6E0A-41F8-B5B9-DE5264088EBB}" dt="2026-05-09T11:28:05.520" v="55" actId="478"/>
          <ac:spMkLst>
            <pc:docMk/>
            <pc:sldMk cId="2630436816" sldId="288"/>
            <ac:spMk id="6" creationId="{116B20F6-B9B2-7132-AA09-ED7FE523966D}"/>
          </ac:spMkLst>
        </pc:spChg>
        <pc:spChg chg="add del mod">
          <ac:chgData name="Neemias Informatica Lima" userId="b77af7bd85500281" providerId="LiveId" clId="{7D1CC9F5-6E0A-41F8-B5B9-DE5264088EBB}" dt="2026-05-10T20:44:38.428" v="1285" actId="478"/>
          <ac:spMkLst>
            <pc:docMk/>
            <pc:sldMk cId="2630436816" sldId="288"/>
            <ac:spMk id="6" creationId="{8A5FE0EB-8FBC-8D07-DC67-0268BB6D5CBF}"/>
          </ac:spMkLst>
        </pc:spChg>
        <pc:spChg chg="add del mod">
          <ac:chgData name="Neemias Informatica Lima" userId="b77af7bd85500281" providerId="LiveId" clId="{7D1CC9F5-6E0A-41F8-B5B9-DE5264088EBB}" dt="2026-05-09T23:27:44.361" v="495" actId="478"/>
          <ac:spMkLst>
            <pc:docMk/>
            <pc:sldMk cId="2630436816" sldId="288"/>
            <ac:spMk id="7" creationId="{3B0CD16A-909C-26EF-8358-DE72F3FD2CA2}"/>
          </ac:spMkLst>
        </pc:spChg>
        <pc:spChg chg="mod">
          <ac:chgData name="Neemias Informatica Lima" userId="b77af7bd85500281" providerId="LiveId" clId="{7D1CC9F5-6E0A-41F8-B5B9-DE5264088EBB}" dt="2026-05-10T20:57:02.406" v="1364" actId="20577"/>
          <ac:spMkLst>
            <pc:docMk/>
            <pc:sldMk cId="2630436816" sldId="288"/>
            <ac:spMk id="13" creationId="{00000000-0000-0000-0000-000000000000}"/>
          </ac:spMkLst>
        </pc:spChg>
        <pc:spChg chg="mod">
          <ac:chgData name="Neemias Informatica Lima" userId="b77af7bd85500281" providerId="LiveId" clId="{7D1CC9F5-6E0A-41F8-B5B9-DE5264088EBB}" dt="2026-05-10T20:55:49.245" v="1343"/>
          <ac:spMkLst>
            <pc:docMk/>
            <pc:sldMk cId="2630436816" sldId="288"/>
            <ac:spMk id="14" creationId="{00000000-0000-0000-0000-000000000000}"/>
          </ac:spMkLst>
        </pc:spChg>
        <pc:picChg chg="del">
          <ac:chgData name="Neemias Informatica Lima" userId="b77af7bd85500281" providerId="LiveId" clId="{7D1CC9F5-6E0A-41F8-B5B9-DE5264088EBB}" dt="2026-05-09T11:28:05.520" v="55" actId="478"/>
          <ac:picMkLst>
            <pc:docMk/>
            <pc:sldMk cId="2630436816" sldId="288"/>
            <ac:picMk id="3" creationId="{675D3337-7DF3-BE4F-821E-0C4FAA4EF97C}"/>
          </ac:picMkLst>
        </pc:picChg>
        <pc:picChg chg="add mod">
          <ac:chgData name="Neemias Informatica Lima" userId="b77af7bd85500281" providerId="LiveId" clId="{7D1CC9F5-6E0A-41F8-B5B9-DE5264088EBB}" dt="2026-05-10T20:44:38.905" v="1286"/>
          <ac:picMkLst>
            <pc:docMk/>
            <pc:sldMk cId="2630436816" sldId="288"/>
            <ac:picMk id="4" creationId="{0CCB68C5-DE27-8114-7BEE-FD95A8E14C81}"/>
          </ac:picMkLst>
        </pc:picChg>
        <pc:picChg chg="add del mod">
          <ac:chgData name="Neemias Informatica Lima" userId="b77af7bd85500281" providerId="LiveId" clId="{7D1CC9F5-6E0A-41F8-B5B9-DE5264088EBB}" dt="2026-05-10T20:09:07.486" v="1029" actId="478"/>
          <ac:picMkLst>
            <pc:docMk/>
            <pc:sldMk cId="2630436816" sldId="288"/>
            <ac:picMk id="4" creationId="{4C18DCF1-72F6-C8A5-EDD7-8637D1848165}"/>
          </ac:picMkLst>
        </pc:picChg>
        <pc:picChg chg="del">
          <ac:chgData name="Neemias Informatica Lima" userId="b77af7bd85500281" providerId="LiveId" clId="{7D1CC9F5-6E0A-41F8-B5B9-DE5264088EBB}" dt="2026-05-09T11:28:05.520" v="55" actId="478"/>
          <ac:picMkLst>
            <pc:docMk/>
            <pc:sldMk cId="2630436816" sldId="288"/>
            <ac:picMk id="4" creationId="{E87F0D56-6989-C38A-E823-85A4B8CF83A8}"/>
          </ac:picMkLst>
        </pc:picChg>
        <pc:picChg chg="add del mod">
          <ac:chgData name="Neemias Informatica Lima" userId="b77af7bd85500281" providerId="LiveId" clId="{7D1CC9F5-6E0A-41F8-B5B9-DE5264088EBB}" dt="2026-05-10T20:44:38.428" v="1285" actId="478"/>
          <ac:picMkLst>
            <pc:docMk/>
            <pc:sldMk cId="2630436816" sldId="288"/>
            <ac:picMk id="7" creationId="{8CDD1002-6662-BA26-D292-C09948460DAE}"/>
          </ac:picMkLst>
        </pc:picChg>
        <pc:picChg chg="add del mod">
          <ac:chgData name="Neemias Informatica Lima" userId="b77af7bd85500281" providerId="LiveId" clId="{7D1CC9F5-6E0A-41F8-B5B9-DE5264088EBB}" dt="2026-05-09T23:27:44.361" v="495" actId="478"/>
          <ac:picMkLst>
            <pc:docMk/>
            <pc:sldMk cId="2630436816" sldId="288"/>
            <ac:picMk id="8" creationId="{9CCEDEC5-FF85-DEDE-DA41-7C620A3755B1}"/>
          </ac:picMkLst>
        </pc:picChg>
        <pc:picChg chg="add mod">
          <ac:chgData name="Neemias Informatica Lima" userId="b77af7bd85500281" providerId="LiveId" clId="{7D1CC9F5-6E0A-41F8-B5B9-DE5264088EBB}" dt="2026-05-09T11:28:05.976" v="56"/>
          <ac:picMkLst>
            <pc:docMk/>
            <pc:sldMk cId="2630436816" sldId="288"/>
            <ac:picMk id="9" creationId="{D6E19EEB-85A9-AAE7-7478-BEE67E5F4BBA}"/>
          </ac:picMkLst>
        </pc:picChg>
      </pc:sldChg>
      <pc:sldChg chg="addSp delSp modSp mod">
        <pc:chgData name="Neemias Informatica Lima" userId="b77af7bd85500281" providerId="LiveId" clId="{7D1CC9F5-6E0A-41F8-B5B9-DE5264088EBB}" dt="2026-05-10T21:03:36.636" v="1431" actId="6549"/>
        <pc:sldMkLst>
          <pc:docMk/>
          <pc:sldMk cId="3032827026" sldId="289"/>
        </pc:sldMkLst>
        <pc:spChg chg="add mod">
          <ac:chgData name="Neemias Informatica Lima" userId="b77af7bd85500281" providerId="LiveId" clId="{7D1CC9F5-6E0A-41F8-B5B9-DE5264088EBB}" dt="2026-05-10T20:45:03.930" v="1292"/>
          <ac:spMkLst>
            <pc:docMk/>
            <pc:sldMk cId="3032827026" sldId="289"/>
            <ac:spMk id="2" creationId="{8B1EFECF-38CB-496D-E383-2E97A904E328}"/>
          </ac:spMkLst>
        </pc:spChg>
        <pc:spChg chg="del">
          <ac:chgData name="Neemias Informatica Lima" userId="b77af7bd85500281" providerId="LiveId" clId="{7D1CC9F5-6E0A-41F8-B5B9-DE5264088EBB}" dt="2026-05-09T11:28:47.617" v="61" actId="478"/>
          <ac:spMkLst>
            <pc:docMk/>
            <pc:sldMk cId="3032827026" sldId="289"/>
            <ac:spMk id="2" creationId="{F3D34CF6-8CA1-9A01-5EBC-DC02D8D7B299}"/>
          </ac:spMkLst>
        </pc:spChg>
        <pc:spChg chg="add del mod">
          <ac:chgData name="Neemias Informatica Lima" userId="b77af7bd85500281" providerId="LiveId" clId="{7D1CC9F5-6E0A-41F8-B5B9-DE5264088EBB}" dt="2026-05-10T20:09:49.662" v="1035" actId="478"/>
          <ac:spMkLst>
            <pc:docMk/>
            <pc:sldMk cId="3032827026" sldId="289"/>
            <ac:spMk id="2" creationId="{F995DE07-FCC4-C439-C693-1886031980CB}"/>
          </ac:spMkLst>
        </pc:spChg>
        <pc:spChg chg="add mod">
          <ac:chgData name="Neemias Informatica Lima" userId="b77af7bd85500281" providerId="LiveId" clId="{7D1CC9F5-6E0A-41F8-B5B9-DE5264088EBB}" dt="2026-05-10T20:45:03.930" v="1292"/>
          <ac:spMkLst>
            <pc:docMk/>
            <pc:sldMk cId="3032827026" sldId="289"/>
            <ac:spMk id="3" creationId="{0043F70B-3FBA-C9AA-B8F3-EA64F9DA8971}"/>
          </ac:spMkLst>
        </pc:spChg>
        <pc:spChg chg="add del mod">
          <ac:chgData name="Neemias Informatica Lima" userId="b77af7bd85500281" providerId="LiveId" clId="{7D1CC9F5-6E0A-41F8-B5B9-DE5264088EBB}" dt="2026-05-10T20:09:49.662" v="1035" actId="478"/>
          <ac:spMkLst>
            <pc:docMk/>
            <pc:sldMk cId="3032827026" sldId="289"/>
            <ac:spMk id="3" creationId="{B7695094-BEF0-8BF6-2105-45E80E488721}"/>
          </ac:spMkLst>
        </pc:spChg>
        <pc:spChg chg="add del mod">
          <ac:chgData name="Neemias Informatica Lima" userId="b77af7bd85500281" providerId="LiveId" clId="{7D1CC9F5-6E0A-41F8-B5B9-DE5264088EBB}" dt="2026-05-10T20:45:02.997" v="1291" actId="478"/>
          <ac:spMkLst>
            <pc:docMk/>
            <pc:sldMk cId="3032827026" sldId="289"/>
            <ac:spMk id="5" creationId="{403D0154-0C69-1279-C6F3-417CEDFDD313}"/>
          </ac:spMkLst>
        </pc:spChg>
        <pc:spChg chg="add del mod">
          <ac:chgData name="Neemias Informatica Lima" userId="b77af7bd85500281" providerId="LiveId" clId="{7D1CC9F5-6E0A-41F8-B5B9-DE5264088EBB}" dt="2026-05-09T23:28:09.722" v="501" actId="478"/>
          <ac:spMkLst>
            <pc:docMk/>
            <pc:sldMk cId="3032827026" sldId="289"/>
            <ac:spMk id="5" creationId="{B6A73800-B8AE-6366-6AE0-F804EFCB16E9}"/>
          </ac:spMkLst>
        </pc:spChg>
        <pc:spChg chg="add del mod">
          <ac:chgData name="Neemias Informatica Lima" userId="b77af7bd85500281" providerId="LiveId" clId="{7D1CC9F5-6E0A-41F8-B5B9-DE5264088EBB}" dt="2026-05-10T20:45:02.997" v="1291" actId="478"/>
          <ac:spMkLst>
            <pc:docMk/>
            <pc:sldMk cId="3032827026" sldId="289"/>
            <ac:spMk id="6" creationId="{5831BC69-291F-5931-0627-195AABA3DE19}"/>
          </ac:spMkLst>
        </pc:spChg>
        <pc:spChg chg="del">
          <ac:chgData name="Neemias Informatica Lima" userId="b77af7bd85500281" providerId="LiveId" clId="{7D1CC9F5-6E0A-41F8-B5B9-DE5264088EBB}" dt="2026-05-09T11:28:47.617" v="61" actId="478"/>
          <ac:spMkLst>
            <pc:docMk/>
            <pc:sldMk cId="3032827026" sldId="289"/>
            <ac:spMk id="6" creationId="{64AB5A3A-0213-6C73-81B6-E9667CB39894}"/>
          </ac:spMkLst>
        </pc:spChg>
        <pc:spChg chg="add del mod">
          <ac:chgData name="Neemias Informatica Lima" userId="b77af7bd85500281" providerId="LiveId" clId="{7D1CC9F5-6E0A-41F8-B5B9-DE5264088EBB}" dt="2026-05-09T23:28:09.722" v="501" actId="478"/>
          <ac:spMkLst>
            <pc:docMk/>
            <pc:sldMk cId="3032827026" sldId="289"/>
            <ac:spMk id="7" creationId="{E25AF0B0-8134-9C7C-8826-034A27D34AA1}"/>
          </ac:spMkLst>
        </pc:spChg>
        <pc:spChg chg="mod">
          <ac:chgData name="Neemias Informatica Lima" userId="b77af7bd85500281" providerId="LiveId" clId="{7D1CC9F5-6E0A-41F8-B5B9-DE5264088EBB}" dt="2026-05-10T21:03:36.636" v="1431" actId="6549"/>
          <ac:spMkLst>
            <pc:docMk/>
            <pc:sldMk cId="3032827026" sldId="289"/>
            <ac:spMk id="12" creationId="{A64B78EF-EDA8-421A-88C9-45544BBCA9D1}"/>
          </ac:spMkLst>
        </pc:spChg>
        <pc:spChg chg="mod">
          <ac:chgData name="Neemias Informatica Lima" userId="b77af7bd85500281" providerId="LiveId" clId="{7D1CC9F5-6E0A-41F8-B5B9-DE5264088EBB}" dt="2026-05-10T21:00:34.813" v="1392"/>
          <ac:spMkLst>
            <pc:docMk/>
            <pc:sldMk cId="3032827026" sldId="289"/>
            <ac:spMk id="14" creationId="{00000000-0000-0000-0000-000000000000}"/>
          </ac:spMkLst>
        </pc:spChg>
        <pc:picChg chg="del">
          <ac:chgData name="Neemias Informatica Lima" userId="b77af7bd85500281" providerId="LiveId" clId="{7D1CC9F5-6E0A-41F8-B5B9-DE5264088EBB}" dt="2026-05-09T11:28:47.617" v="61" actId="478"/>
          <ac:picMkLst>
            <pc:docMk/>
            <pc:sldMk cId="3032827026" sldId="289"/>
            <ac:picMk id="3" creationId="{2BE6A073-C0E1-50F0-D7B4-8226ED53D4DB}"/>
          </ac:picMkLst>
        </pc:picChg>
        <pc:picChg chg="add mod">
          <ac:chgData name="Neemias Informatica Lima" userId="b77af7bd85500281" providerId="LiveId" clId="{7D1CC9F5-6E0A-41F8-B5B9-DE5264088EBB}" dt="2026-05-10T20:45:03.930" v="1292"/>
          <ac:picMkLst>
            <pc:docMk/>
            <pc:sldMk cId="3032827026" sldId="289"/>
            <ac:picMk id="4" creationId="{6950385E-8670-46B6-79DB-AA56D7C41FB9}"/>
          </ac:picMkLst>
        </pc:picChg>
        <pc:picChg chg="del">
          <ac:chgData name="Neemias Informatica Lima" userId="b77af7bd85500281" providerId="LiveId" clId="{7D1CC9F5-6E0A-41F8-B5B9-DE5264088EBB}" dt="2026-05-09T11:28:47.617" v="61" actId="478"/>
          <ac:picMkLst>
            <pc:docMk/>
            <pc:sldMk cId="3032827026" sldId="289"/>
            <ac:picMk id="4" creationId="{96EF2DC5-AC1B-F920-A441-CB5A344EDF4A}"/>
          </ac:picMkLst>
        </pc:picChg>
        <pc:picChg chg="add del mod">
          <ac:chgData name="Neemias Informatica Lima" userId="b77af7bd85500281" providerId="LiveId" clId="{7D1CC9F5-6E0A-41F8-B5B9-DE5264088EBB}" dt="2026-05-10T20:09:49.662" v="1035" actId="478"/>
          <ac:picMkLst>
            <pc:docMk/>
            <pc:sldMk cId="3032827026" sldId="289"/>
            <ac:picMk id="4" creationId="{FD23D209-D0EC-676C-D44D-12AE2806354B}"/>
          </ac:picMkLst>
        </pc:picChg>
        <pc:picChg chg="add del mod">
          <ac:chgData name="Neemias Informatica Lima" userId="b77af7bd85500281" providerId="LiveId" clId="{7D1CC9F5-6E0A-41F8-B5B9-DE5264088EBB}" dt="2026-05-10T20:45:02.997" v="1291" actId="478"/>
          <ac:picMkLst>
            <pc:docMk/>
            <pc:sldMk cId="3032827026" sldId="289"/>
            <ac:picMk id="7" creationId="{DDAA851F-A8DA-70C2-27F4-4C6AA047018E}"/>
          </ac:picMkLst>
        </pc:picChg>
        <pc:picChg chg="add del mod">
          <ac:chgData name="Neemias Informatica Lima" userId="b77af7bd85500281" providerId="LiveId" clId="{7D1CC9F5-6E0A-41F8-B5B9-DE5264088EBB}" dt="2026-05-09T23:28:09.722" v="501" actId="478"/>
          <ac:picMkLst>
            <pc:docMk/>
            <pc:sldMk cId="3032827026" sldId="289"/>
            <ac:picMk id="8" creationId="{773BF668-6748-7D6D-E796-B24A892A9CD2}"/>
          </ac:picMkLst>
        </pc:picChg>
        <pc:picChg chg="add mod">
          <ac:chgData name="Neemias Informatica Lima" userId="b77af7bd85500281" providerId="LiveId" clId="{7D1CC9F5-6E0A-41F8-B5B9-DE5264088EBB}" dt="2026-05-09T11:28:47.942" v="62"/>
          <ac:picMkLst>
            <pc:docMk/>
            <pc:sldMk cId="3032827026" sldId="289"/>
            <ac:picMk id="9" creationId="{1D36273E-27FC-3A7D-A3CE-F445520B63A8}"/>
          </ac:picMkLst>
        </pc:picChg>
      </pc:sldChg>
      <pc:sldChg chg="addSp delSp modSp mod">
        <pc:chgData name="Neemias Informatica Lima" userId="b77af7bd85500281" providerId="LiveId" clId="{7D1CC9F5-6E0A-41F8-B5B9-DE5264088EBB}" dt="2026-05-10T21:10:13.957" v="1485" actId="6549"/>
        <pc:sldMkLst>
          <pc:docMk/>
          <pc:sldMk cId="3772032319" sldId="290"/>
        </pc:sldMkLst>
        <pc:spChg chg="del">
          <ac:chgData name="Neemias Informatica Lima" userId="b77af7bd85500281" providerId="LiveId" clId="{7D1CC9F5-6E0A-41F8-B5B9-DE5264088EBB}" dt="2026-05-09T11:28:59.138" v="65" actId="478"/>
          <ac:spMkLst>
            <pc:docMk/>
            <pc:sldMk cId="3772032319" sldId="290"/>
            <ac:spMk id="2" creationId="{4158E828-E69B-D3E0-4065-C155C6AC9BB9}"/>
          </ac:spMkLst>
        </pc:spChg>
        <pc:spChg chg="add mod">
          <ac:chgData name="Neemias Informatica Lima" userId="b77af7bd85500281" providerId="LiveId" clId="{7D1CC9F5-6E0A-41F8-B5B9-DE5264088EBB}" dt="2026-05-10T20:45:20.922" v="1296"/>
          <ac:spMkLst>
            <pc:docMk/>
            <pc:sldMk cId="3772032319" sldId="290"/>
            <ac:spMk id="2" creationId="{55327410-600C-58DF-BB82-D7870206C859}"/>
          </ac:spMkLst>
        </pc:spChg>
        <pc:spChg chg="add del mod">
          <ac:chgData name="Neemias Informatica Lima" userId="b77af7bd85500281" providerId="LiveId" clId="{7D1CC9F5-6E0A-41F8-B5B9-DE5264088EBB}" dt="2026-05-10T20:10:25.079" v="1041" actId="478"/>
          <ac:spMkLst>
            <pc:docMk/>
            <pc:sldMk cId="3772032319" sldId="290"/>
            <ac:spMk id="2" creationId="{C1F87F04-B500-477A-8805-480919057B48}"/>
          </ac:spMkLst>
        </pc:spChg>
        <pc:spChg chg="add mod">
          <ac:chgData name="Neemias Informatica Lima" userId="b77af7bd85500281" providerId="LiveId" clId="{7D1CC9F5-6E0A-41F8-B5B9-DE5264088EBB}" dt="2026-05-10T20:45:20.922" v="1296"/>
          <ac:spMkLst>
            <pc:docMk/>
            <pc:sldMk cId="3772032319" sldId="290"/>
            <ac:spMk id="3" creationId="{6802FB4B-7E61-F9F2-167E-FC0FFE01407A}"/>
          </ac:spMkLst>
        </pc:spChg>
        <pc:spChg chg="add del mod">
          <ac:chgData name="Neemias Informatica Lima" userId="b77af7bd85500281" providerId="LiveId" clId="{7D1CC9F5-6E0A-41F8-B5B9-DE5264088EBB}" dt="2026-05-10T20:10:25.079" v="1041" actId="478"/>
          <ac:spMkLst>
            <pc:docMk/>
            <pc:sldMk cId="3772032319" sldId="290"/>
            <ac:spMk id="3" creationId="{88A4FD57-20BE-7563-8DC1-C59E498CA6DC}"/>
          </ac:spMkLst>
        </pc:spChg>
        <pc:spChg chg="add del mod">
          <ac:chgData name="Neemias Informatica Lima" userId="b77af7bd85500281" providerId="LiveId" clId="{7D1CC9F5-6E0A-41F8-B5B9-DE5264088EBB}" dt="2026-05-09T23:28:39.986" v="505" actId="478"/>
          <ac:spMkLst>
            <pc:docMk/>
            <pc:sldMk cId="3772032319" sldId="290"/>
            <ac:spMk id="5" creationId="{2C9D5F58-3D34-26EF-5C4F-BE7157C6E24C}"/>
          </ac:spMkLst>
        </pc:spChg>
        <pc:spChg chg="add mod">
          <ac:chgData name="Neemias Informatica Lima" userId="b77af7bd85500281" providerId="LiveId" clId="{7D1CC9F5-6E0A-41F8-B5B9-DE5264088EBB}" dt="2026-05-10T20:10:22.360" v="1040" actId="571"/>
          <ac:spMkLst>
            <pc:docMk/>
            <pc:sldMk cId="3772032319" sldId="290"/>
            <ac:spMk id="5" creationId="{6128B17C-15F8-44A6-50CD-0191ABB68769}"/>
          </ac:spMkLst>
        </pc:spChg>
        <pc:spChg chg="del">
          <ac:chgData name="Neemias Informatica Lima" userId="b77af7bd85500281" providerId="LiveId" clId="{7D1CC9F5-6E0A-41F8-B5B9-DE5264088EBB}" dt="2026-05-09T11:28:59.138" v="65" actId="478"/>
          <ac:spMkLst>
            <pc:docMk/>
            <pc:sldMk cId="3772032319" sldId="290"/>
            <ac:spMk id="6" creationId="{AE221B1A-F1A6-A233-5EBE-8A4579F492FA}"/>
          </ac:spMkLst>
        </pc:spChg>
        <pc:spChg chg="add del mod">
          <ac:chgData name="Neemias Informatica Lima" userId="b77af7bd85500281" providerId="LiveId" clId="{7D1CC9F5-6E0A-41F8-B5B9-DE5264088EBB}" dt="2026-05-09T23:28:39.986" v="505" actId="478"/>
          <ac:spMkLst>
            <pc:docMk/>
            <pc:sldMk cId="3772032319" sldId="290"/>
            <ac:spMk id="7" creationId="{540A25DB-1321-8A25-AB1E-D132B502D2AE}"/>
          </ac:spMkLst>
        </pc:spChg>
        <pc:spChg chg="add del mod">
          <ac:chgData name="Neemias Informatica Lima" userId="b77af7bd85500281" providerId="LiveId" clId="{7D1CC9F5-6E0A-41F8-B5B9-DE5264088EBB}" dt="2026-05-10T20:45:20.532" v="1295" actId="478"/>
          <ac:spMkLst>
            <pc:docMk/>
            <pc:sldMk cId="3772032319" sldId="290"/>
            <ac:spMk id="7" creationId="{6221D937-7436-7E21-3951-D67E29368D5C}"/>
          </ac:spMkLst>
        </pc:spChg>
        <pc:spChg chg="add del mod">
          <ac:chgData name="Neemias Informatica Lima" userId="b77af7bd85500281" providerId="LiveId" clId="{7D1CC9F5-6E0A-41F8-B5B9-DE5264088EBB}" dt="2026-05-10T20:45:20.532" v="1295" actId="478"/>
          <ac:spMkLst>
            <pc:docMk/>
            <pc:sldMk cId="3772032319" sldId="290"/>
            <ac:spMk id="8" creationId="{C32A4E12-AAC9-8BC7-7B24-8AB9A029A710}"/>
          </ac:spMkLst>
        </pc:spChg>
        <pc:spChg chg="mod">
          <ac:chgData name="Neemias Informatica Lima" userId="b77af7bd85500281" providerId="LiveId" clId="{7D1CC9F5-6E0A-41F8-B5B9-DE5264088EBB}" dt="2026-05-10T21:10:13.957" v="1485" actId="6549"/>
          <ac:spMkLst>
            <pc:docMk/>
            <pc:sldMk cId="3772032319" sldId="290"/>
            <ac:spMk id="12" creationId="{8D5A143D-15FB-4DFE-B0EC-FEEB77A92B2C}"/>
          </ac:spMkLst>
        </pc:spChg>
        <pc:spChg chg="mod">
          <ac:chgData name="Neemias Informatica Lima" userId="b77af7bd85500281" providerId="LiveId" clId="{7D1CC9F5-6E0A-41F8-B5B9-DE5264088EBB}" dt="2026-05-10T21:04:24.866" v="1435"/>
          <ac:spMkLst>
            <pc:docMk/>
            <pc:sldMk cId="3772032319" sldId="290"/>
            <ac:spMk id="14" creationId="{00000000-0000-0000-0000-000000000000}"/>
          </ac:spMkLst>
        </pc:spChg>
        <pc:picChg chg="del">
          <ac:chgData name="Neemias Informatica Lima" userId="b77af7bd85500281" providerId="LiveId" clId="{7D1CC9F5-6E0A-41F8-B5B9-DE5264088EBB}" dt="2026-05-09T11:28:59.138" v="65" actId="478"/>
          <ac:picMkLst>
            <pc:docMk/>
            <pc:sldMk cId="3772032319" sldId="290"/>
            <ac:picMk id="3" creationId="{E9FE8042-C6B6-0B9D-3F23-CFBE96B7B13D}"/>
          </ac:picMkLst>
        </pc:picChg>
        <pc:picChg chg="del">
          <ac:chgData name="Neemias Informatica Lima" userId="b77af7bd85500281" providerId="LiveId" clId="{7D1CC9F5-6E0A-41F8-B5B9-DE5264088EBB}" dt="2026-05-09T11:28:59.138" v="65" actId="478"/>
          <ac:picMkLst>
            <pc:docMk/>
            <pc:sldMk cId="3772032319" sldId="290"/>
            <ac:picMk id="4" creationId="{009AE078-6A08-1C6E-81D7-E487A01E2E73}"/>
          </ac:picMkLst>
        </pc:picChg>
        <pc:picChg chg="add del mod">
          <ac:chgData name="Neemias Informatica Lima" userId="b77af7bd85500281" providerId="LiveId" clId="{7D1CC9F5-6E0A-41F8-B5B9-DE5264088EBB}" dt="2026-05-10T20:10:25.079" v="1041" actId="478"/>
          <ac:picMkLst>
            <pc:docMk/>
            <pc:sldMk cId="3772032319" sldId="290"/>
            <ac:picMk id="4" creationId="{67D9C3C5-1292-8C0B-9EF8-FF0CCA072083}"/>
          </ac:picMkLst>
        </pc:picChg>
        <pc:picChg chg="add mod">
          <ac:chgData name="Neemias Informatica Lima" userId="b77af7bd85500281" providerId="LiveId" clId="{7D1CC9F5-6E0A-41F8-B5B9-DE5264088EBB}" dt="2026-05-10T20:45:20.922" v="1296"/>
          <ac:picMkLst>
            <pc:docMk/>
            <pc:sldMk cId="3772032319" sldId="290"/>
            <ac:picMk id="4" creationId="{B829BB67-18A9-060F-5F53-AF3620F90E29}"/>
          </ac:picMkLst>
        </pc:picChg>
        <pc:picChg chg="add mod">
          <ac:chgData name="Neemias Informatica Lima" userId="b77af7bd85500281" providerId="LiveId" clId="{7D1CC9F5-6E0A-41F8-B5B9-DE5264088EBB}" dt="2026-05-10T20:10:22.360" v="1040" actId="571"/>
          <ac:picMkLst>
            <pc:docMk/>
            <pc:sldMk cId="3772032319" sldId="290"/>
            <ac:picMk id="6" creationId="{14C5ECD4-3B75-DF44-BA1C-5192695E8967}"/>
          </ac:picMkLst>
        </pc:picChg>
        <pc:picChg chg="add del mod">
          <ac:chgData name="Neemias Informatica Lima" userId="b77af7bd85500281" providerId="LiveId" clId="{7D1CC9F5-6E0A-41F8-B5B9-DE5264088EBB}" dt="2026-05-09T23:28:39.986" v="505" actId="478"/>
          <ac:picMkLst>
            <pc:docMk/>
            <pc:sldMk cId="3772032319" sldId="290"/>
            <ac:picMk id="8" creationId="{C77EE773-5540-0D9A-1EB3-650E43C0FE88}"/>
          </ac:picMkLst>
        </pc:picChg>
        <pc:picChg chg="add mod">
          <ac:chgData name="Neemias Informatica Lima" userId="b77af7bd85500281" providerId="LiveId" clId="{7D1CC9F5-6E0A-41F8-B5B9-DE5264088EBB}" dt="2026-05-09T11:28:59.481" v="66"/>
          <ac:picMkLst>
            <pc:docMk/>
            <pc:sldMk cId="3772032319" sldId="290"/>
            <ac:picMk id="9" creationId="{44CB4A53-1C2C-80B0-F073-0FBA909CDEF7}"/>
          </ac:picMkLst>
        </pc:picChg>
        <pc:picChg chg="add del mod">
          <ac:chgData name="Neemias Informatica Lima" userId="b77af7bd85500281" providerId="LiveId" clId="{7D1CC9F5-6E0A-41F8-B5B9-DE5264088EBB}" dt="2026-05-10T20:45:20.532" v="1295" actId="478"/>
          <ac:picMkLst>
            <pc:docMk/>
            <pc:sldMk cId="3772032319" sldId="290"/>
            <ac:picMk id="11" creationId="{8D89E19E-61DE-1AC3-84BC-29BB878FDB3F}"/>
          </ac:picMkLst>
        </pc:picChg>
      </pc:sldChg>
      <pc:sldChg chg="addSp delSp modSp mod">
        <pc:chgData name="Neemias Informatica Lima" userId="b77af7bd85500281" providerId="LiveId" clId="{7D1CC9F5-6E0A-41F8-B5B9-DE5264088EBB}" dt="2026-05-10T21:13:00.659" v="1528" actId="6549"/>
        <pc:sldMkLst>
          <pc:docMk/>
          <pc:sldMk cId="1768216317" sldId="291"/>
        </pc:sldMkLst>
        <pc:spChg chg="del">
          <ac:chgData name="Neemias Informatica Lima" userId="b77af7bd85500281" providerId="LiveId" clId="{7D1CC9F5-6E0A-41F8-B5B9-DE5264088EBB}" dt="2026-05-09T11:29:12.017" v="69" actId="478"/>
          <ac:spMkLst>
            <pc:docMk/>
            <pc:sldMk cId="1768216317" sldId="291"/>
            <ac:spMk id="2" creationId="{172D2B1B-6451-4FD4-1017-2C93932AF79A}"/>
          </ac:spMkLst>
        </pc:spChg>
        <pc:spChg chg="add mod">
          <ac:chgData name="Neemias Informatica Lima" userId="b77af7bd85500281" providerId="LiveId" clId="{7D1CC9F5-6E0A-41F8-B5B9-DE5264088EBB}" dt="2026-05-10T20:50:23.026" v="1300"/>
          <ac:spMkLst>
            <pc:docMk/>
            <pc:sldMk cId="1768216317" sldId="291"/>
            <ac:spMk id="2" creationId="{6E364964-3B31-D774-4C68-0472C9E4EB2A}"/>
          </ac:spMkLst>
        </pc:spChg>
        <pc:spChg chg="add del mod">
          <ac:chgData name="Neemias Informatica Lima" userId="b77af7bd85500281" providerId="LiveId" clId="{7D1CC9F5-6E0A-41F8-B5B9-DE5264088EBB}" dt="2026-05-10T20:10:50.638" v="1045" actId="478"/>
          <ac:spMkLst>
            <pc:docMk/>
            <pc:sldMk cId="1768216317" sldId="291"/>
            <ac:spMk id="2" creationId="{72327008-3C01-E300-AB33-C64772D59B2B}"/>
          </ac:spMkLst>
        </pc:spChg>
        <pc:spChg chg="add mod">
          <ac:chgData name="Neemias Informatica Lima" userId="b77af7bd85500281" providerId="LiveId" clId="{7D1CC9F5-6E0A-41F8-B5B9-DE5264088EBB}" dt="2026-05-10T20:50:23.026" v="1300"/>
          <ac:spMkLst>
            <pc:docMk/>
            <pc:sldMk cId="1768216317" sldId="291"/>
            <ac:spMk id="3" creationId="{163E6E7F-DE43-DF94-D650-580F207418D9}"/>
          </ac:spMkLst>
        </pc:spChg>
        <pc:spChg chg="add del mod">
          <ac:chgData name="Neemias Informatica Lima" userId="b77af7bd85500281" providerId="LiveId" clId="{7D1CC9F5-6E0A-41F8-B5B9-DE5264088EBB}" dt="2026-05-10T20:10:50.638" v="1045" actId="478"/>
          <ac:spMkLst>
            <pc:docMk/>
            <pc:sldMk cId="1768216317" sldId="291"/>
            <ac:spMk id="3" creationId="{529A8A01-DF91-F5BF-D4F6-E72C2EA173EE}"/>
          </ac:spMkLst>
        </pc:spChg>
        <pc:spChg chg="del">
          <ac:chgData name="Neemias Informatica Lima" userId="b77af7bd85500281" providerId="LiveId" clId="{7D1CC9F5-6E0A-41F8-B5B9-DE5264088EBB}" dt="2026-05-09T11:29:12.017" v="69" actId="478"/>
          <ac:spMkLst>
            <pc:docMk/>
            <pc:sldMk cId="1768216317" sldId="291"/>
            <ac:spMk id="5" creationId="{4F6ADF33-F842-4305-DBDE-F4D61CDD334B}"/>
          </ac:spMkLst>
        </pc:spChg>
        <pc:spChg chg="add del mod">
          <ac:chgData name="Neemias Informatica Lima" userId="b77af7bd85500281" providerId="LiveId" clId="{7D1CC9F5-6E0A-41F8-B5B9-DE5264088EBB}" dt="2026-05-10T20:50:22.589" v="1299" actId="478"/>
          <ac:spMkLst>
            <pc:docMk/>
            <pc:sldMk cId="1768216317" sldId="291"/>
            <ac:spMk id="5" creationId="{766185FE-4A8F-5EA4-07E6-8A52C02BFA74}"/>
          </ac:spMkLst>
        </pc:spChg>
        <pc:spChg chg="add del mod">
          <ac:chgData name="Neemias Informatica Lima" userId="b77af7bd85500281" providerId="LiveId" clId="{7D1CC9F5-6E0A-41F8-B5B9-DE5264088EBB}" dt="2026-05-09T23:29:03.050" v="509" actId="478"/>
          <ac:spMkLst>
            <pc:docMk/>
            <pc:sldMk cId="1768216317" sldId="291"/>
            <ac:spMk id="6" creationId="{1AB0B740-10E8-7E9D-3D1D-722A35C5F61E}"/>
          </ac:spMkLst>
        </pc:spChg>
        <pc:spChg chg="add del mod">
          <ac:chgData name="Neemias Informatica Lima" userId="b77af7bd85500281" providerId="LiveId" clId="{7D1CC9F5-6E0A-41F8-B5B9-DE5264088EBB}" dt="2026-05-10T20:50:22.589" v="1299" actId="478"/>
          <ac:spMkLst>
            <pc:docMk/>
            <pc:sldMk cId="1768216317" sldId="291"/>
            <ac:spMk id="6" creationId="{59146A84-481A-53EA-7E02-59E710FE39B6}"/>
          </ac:spMkLst>
        </pc:spChg>
        <pc:spChg chg="add del mod">
          <ac:chgData name="Neemias Informatica Lima" userId="b77af7bd85500281" providerId="LiveId" clId="{7D1CC9F5-6E0A-41F8-B5B9-DE5264088EBB}" dt="2026-05-09T23:29:03.050" v="509" actId="478"/>
          <ac:spMkLst>
            <pc:docMk/>
            <pc:sldMk cId="1768216317" sldId="291"/>
            <ac:spMk id="7" creationId="{5E95AFEC-4E4D-CB12-4BC5-FF7DF0C957A0}"/>
          </ac:spMkLst>
        </pc:spChg>
        <pc:spChg chg="mod">
          <ac:chgData name="Neemias Informatica Lima" userId="b77af7bd85500281" providerId="LiveId" clId="{7D1CC9F5-6E0A-41F8-B5B9-DE5264088EBB}" dt="2026-05-10T21:13:00.659" v="1528" actId="6549"/>
          <ac:spMkLst>
            <pc:docMk/>
            <pc:sldMk cId="1768216317" sldId="291"/>
            <ac:spMk id="12" creationId="{FD5EC092-AC81-4728-9A45-4C4BB5B95C65}"/>
          </ac:spMkLst>
        </pc:spChg>
        <pc:spChg chg="mod">
          <ac:chgData name="Neemias Informatica Lima" userId="b77af7bd85500281" providerId="LiveId" clId="{7D1CC9F5-6E0A-41F8-B5B9-DE5264088EBB}" dt="2026-05-10T21:11:22.121" v="1489"/>
          <ac:spMkLst>
            <pc:docMk/>
            <pc:sldMk cId="1768216317" sldId="291"/>
            <ac:spMk id="14" creationId="{00000000-0000-0000-0000-000000000000}"/>
          </ac:spMkLst>
        </pc:spChg>
        <pc:picChg chg="del">
          <ac:chgData name="Neemias Informatica Lima" userId="b77af7bd85500281" providerId="LiveId" clId="{7D1CC9F5-6E0A-41F8-B5B9-DE5264088EBB}" dt="2026-05-09T11:29:12.017" v="69" actId="478"/>
          <ac:picMkLst>
            <pc:docMk/>
            <pc:sldMk cId="1768216317" sldId="291"/>
            <ac:picMk id="3" creationId="{9A2B89B4-F682-0CD3-3C61-1078A02A6277}"/>
          </ac:picMkLst>
        </pc:picChg>
        <pc:picChg chg="del">
          <ac:chgData name="Neemias Informatica Lima" userId="b77af7bd85500281" providerId="LiveId" clId="{7D1CC9F5-6E0A-41F8-B5B9-DE5264088EBB}" dt="2026-05-09T11:29:12.017" v="69" actId="478"/>
          <ac:picMkLst>
            <pc:docMk/>
            <pc:sldMk cId="1768216317" sldId="291"/>
            <ac:picMk id="4" creationId="{1E6B1222-9DCF-D8F4-1ED5-D4A70E9AD9D6}"/>
          </ac:picMkLst>
        </pc:picChg>
        <pc:picChg chg="add mod">
          <ac:chgData name="Neemias Informatica Lima" userId="b77af7bd85500281" providerId="LiveId" clId="{7D1CC9F5-6E0A-41F8-B5B9-DE5264088EBB}" dt="2026-05-10T20:50:23.026" v="1300"/>
          <ac:picMkLst>
            <pc:docMk/>
            <pc:sldMk cId="1768216317" sldId="291"/>
            <ac:picMk id="4" creationId="{84AD96B5-D561-050D-C4D9-2DA347EE264C}"/>
          </ac:picMkLst>
        </pc:picChg>
        <pc:picChg chg="add del mod">
          <ac:chgData name="Neemias Informatica Lima" userId="b77af7bd85500281" providerId="LiveId" clId="{7D1CC9F5-6E0A-41F8-B5B9-DE5264088EBB}" dt="2026-05-10T20:10:50.638" v="1045" actId="478"/>
          <ac:picMkLst>
            <pc:docMk/>
            <pc:sldMk cId="1768216317" sldId="291"/>
            <ac:picMk id="4" creationId="{A419C071-A4E9-2004-4A0F-83315AD6A8AA}"/>
          </ac:picMkLst>
        </pc:picChg>
        <pc:picChg chg="add del mod">
          <ac:chgData name="Neemias Informatica Lima" userId="b77af7bd85500281" providerId="LiveId" clId="{7D1CC9F5-6E0A-41F8-B5B9-DE5264088EBB}" dt="2026-05-10T20:50:22.589" v="1299" actId="478"/>
          <ac:picMkLst>
            <pc:docMk/>
            <pc:sldMk cId="1768216317" sldId="291"/>
            <ac:picMk id="7" creationId="{C7D53305-DD43-8D7F-9555-DDCADB072B36}"/>
          </ac:picMkLst>
        </pc:picChg>
        <pc:picChg chg="add del mod">
          <ac:chgData name="Neemias Informatica Lima" userId="b77af7bd85500281" providerId="LiveId" clId="{7D1CC9F5-6E0A-41F8-B5B9-DE5264088EBB}" dt="2026-05-09T23:29:03.050" v="509" actId="478"/>
          <ac:picMkLst>
            <pc:docMk/>
            <pc:sldMk cId="1768216317" sldId="291"/>
            <ac:picMk id="8" creationId="{03BBFCEA-20FD-79C4-B983-95C388CF25BE}"/>
          </ac:picMkLst>
        </pc:picChg>
        <pc:picChg chg="add mod">
          <ac:chgData name="Neemias Informatica Lima" userId="b77af7bd85500281" providerId="LiveId" clId="{7D1CC9F5-6E0A-41F8-B5B9-DE5264088EBB}" dt="2026-05-09T11:29:12.341" v="70"/>
          <ac:picMkLst>
            <pc:docMk/>
            <pc:sldMk cId="1768216317" sldId="291"/>
            <ac:picMk id="9" creationId="{6BAC86DA-EF07-A496-18A4-92900847B3CE}"/>
          </ac:picMkLst>
        </pc:picChg>
      </pc:sldChg>
      <pc:sldChg chg="addSp delSp modSp mod">
        <pc:chgData name="Neemias Informatica Lima" userId="b77af7bd85500281" providerId="LiveId" clId="{7D1CC9F5-6E0A-41F8-B5B9-DE5264088EBB}" dt="2026-05-10T21:16:32.035" v="1576" actId="20577"/>
        <pc:sldMkLst>
          <pc:docMk/>
          <pc:sldMk cId="3757265641" sldId="292"/>
        </pc:sldMkLst>
        <pc:spChg chg="add mod">
          <ac:chgData name="Neemias Informatica Lima" userId="b77af7bd85500281" providerId="LiveId" clId="{7D1CC9F5-6E0A-41F8-B5B9-DE5264088EBB}" dt="2026-05-10T20:50:42.401" v="1304"/>
          <ac:spMkLst>
            <pc:docMk/>
            <pc:sldMk cId="3757265641" sldId="292"/>
            <ac:spMk id="2" creationId="{2EA802A2-03D5-C6AC-A40C-8AB56565F2E5}"/>
          </ac:spMkLst>
        </pc:spChg>
        <pc:spChg chg="add del mod">
          <ac:chgData name="Neemias Informatica Lima" userId="b77af7bd85500281" providerId="LiveId" clId="{7D1CC9F5-6E0A-41F8-B5B9-DE5264088EBB}" dt="2026-05-10T20:11:09.094" v="1049" actId="478"/>
          <ac:spMkLst>
            <pc:docMk/>
            <pc:sldMk cId="3757265641" sldId="292"/>
            <ac:spMk id="2" creationId="{59FF3EE1-F579-7DCC-7366-4EA6CCA7EB55}"/>
          </ac:spMkLst>
        </pc:spChg>
        <pc:spChg chg="del">
          <ac:chgData name="Neemias Informatica Lima" userId="b77af7bd85500281" providerId="LiveId" clId="{7D1CC9F5-6E0A-41F8-B5B9-DE5264088EBB}" dt="2026-05-09T11:29:24.273" v="73" actId="478"/>
          <ac:spMkLst>
            <pc:docMk/>
            <pc:sldMk cId="3757265641" sldId="292"/>
            <ac:spMk id="2" creationId="{5E2E5739-2ACB-0A05-7834-743141302D47}"/>
          </ac:spMkLst>
        </pc:spChg>
        <pc:spChg chg="add mod">
          <ac:chgData name="Neemias Informatica Lima" userId="b77af7bd85500281" providerId="LiveId" clId="{7D1CC9F5-6E0A-41F8-B5B9-DE5264088EBB}" dt="2026-05-10T20:50:42.401" v="1304"/>
          <ac:spMkLst>
            <pc:docMk/>
            <pc:sldMk cId="3757265641" sldId="292"/>
            <ac:spMk id="3" creationId="{0B3CF655-3D7D-3BE4-8AEA-B74E8256EEBC}"/>
          </ac:spMkLst>
        </pc:spChg>
        <pc:spChg chg="add del mod">
          <ac:chgData name="Neemias Informatica Lima" userId="b77af7bd85500281" providerId="LiveId" clId="{7D1CC9F5-6E0A-41F8-B5B9-DE5264088EBB}" dt="2026-05-10T20:11:09.094" v="1049" actId="478"/>
          <ac:spMkLst>
            <pc:docMk/>
            <pc:sldMk cId="3757265641" sldId="292"/>
            <ac:spMk id="3" creationId="{5F1746B4-336B-B4F6-4973-E4422E04A0D9}"/>
          </ac:spMkLst>
        </pc:spChg>
        <pc:spChg chg="add del mod">
          <ac:chgData name="Neemias Informatica Lima" userId="b77af7bd85500281" providerId="LiveId" clId="{7D1CC9F5-6E0A-41F8-B5B9-DE5264088EBB}" dt="2026-05-10T20:50:41.604" v="1303" actId="478"/>
          <ac:spMkLst>
            <pc:docMk/>
            <pc:sldMk cId="3757265641" sldId="292"/>
            <ac:spMk id="5" creationId="{016F7289-DD5E-3791-562D-B24C6A2B3515}"/>
          </ac:spMkLst>
        </pc:spChg>
        <pc:spChg chg="del">
          <ac:chgData name="Neemias Informatica Lima" userId="b77af7bd85500281" providerId="LiveId" clId="{7D1CC9F5-6E0A-41F8-B5B9-DE5264088EBB}" dt="2026-05-09T11:29:24.273" v="73" actId="478"/>
          <ac:spMkLst>
            <pc:docMk/>
            <pc:sldMk cId="3757265641" sldId="292"/>
            <ac:spMk id="5" creationId="{D7FE8F36-92B7-8FDA-0C6E-6D171ED00D17}"/>
          </ac:spMkLst>
        </pc:spChg>
        <pc:spChg chg="add del mod">
          <ac:chgData name="Neemias Informatica Lima" userId="b77af7bd85500281" providerId="LiveId" clId="{7D1CC9F5-6E0A-41F8-B5B9-DE5264088EBB}" dt="2026-05-09T23:29:16.642" v="513" actId="478"/>
          <ac:spMkLst>
            <pc:docMk/>
            <pc:sldMk cId="3757265641" sldId="292"/>
            <ac:spMk id="6" creationId="{268C753B-4D63-C69B-B690-B7FDFE219AE4}"/>
          </ac:spMkLst>
        </pc:spChg>
        <pc:spChg chg="add del mod">
          <ac:chgData name="Neemias Informatica Lima" userId="b77af7bd85500281" providerId="LiveId" clId="{7D1CC9F5-6E0A-41F8-B5B9-DE5264088EBB}" dt="2026-05-10T20:50:41.604" v="1303" actId="478"/>
          <ac:spMkLst>
            <pc:docMk/>
            <pc:sldMk cId="3757265641" sldId="292"/>
            <ac:spMk id="6" creationId="{3E49F58F-1701-A94D-6A4A-E59F39E0B912}"/>
          </ac:spMkLst>
        </pc:spChg>
        <pc:spChg chg="add del mod">
          <ac:chgData name="Neemias Informatica Lima" userId="b77af7bd85500281" providerId="LiveId" clId="{7D1CC9F5-6E0A-41F8-B5B9-DE5264088EBB}" dt="2026-05-09T23:29:16.642" v="513" actId="478"/>
          <ac:spMkLst>
            <pc:docMk/>
            <pc:sldMk cId="3757265641" sldId="292"/>
            <ac:spMk id="7" creationId="{42E1BA84-0B94-A7BE-2FEC-8F78766F8C66}"/>
          </ac:spMkLst>
        </pc:spChg>
        <pc:spChg chg="mod">
          <ac:chgData name="Neemias Informatica Lima" userId="b77af7bd85500281" providerId="LiveId" clId="{7D1CC9F5-6E0A-41F8-B5B9-DE5264088EBB}" dt="2026-05-10T21:16:32.035" v="1576" actId="20577"/>
          <ac:spMkLst>
            <pc:docMk/>
            <pc:sldMk cId="3757265641" sldId="292"/>
            <ac:spMk id="12" creationId="{1EC42BAA-B890-43DD-B4F0-9AB5685AF2FE}"/>
          </ac:spMkLst>
        </pc:spChg>
        <pc:spChg chg="mod">
          <ac:chgData name="Neemias Informatica Lima" userId="b77af7bd85500281" providerId="LiveId" clId="{7D1CC9F5-6E0A-41F8-B5B9-DE5264088EBB}" dt="2026-05-10T21:13:38.073" v="1532"/>
          <ac:spMkLst>
            <pc:docMk/>
            <pc:sldMk cId="3757265641" sldId="292"/>
            <ac:spMk id="14" creationId="{00000000-0000-0000-0000-000000000000}"/>
          </ac:spMkLst>
        </pc:spChg>
        <pc:picChg chg="del">
          <ac:chgData name="Neemias Informatica Lima" userId="b77af7bd85500281" providerId="LiveId" clId="{7D1CC9F5-6E0A-41F8-B5B9-DE5264088EBB}" dt="2026-05-09T11:29:24.273" v="73" actId="478"/>
          <ac:picMkLst>
            <pc:docMk/>
            <pc:sldMk cId="3757265641" sldId="292"/>
            <ac:picMk id="3" creationId="{7F02D265-A30E-9B9B-E7DA-AF20305EDA12}"/>
          </ac:picMkLst>
        </pc:picChg>
        <pc:picChg chg="add del mod">
          <ac:chgData name="Neemias Informatica Lima" userId="b77af7bd85500281" providerId="LiveId" clId="{7D1CC9F5-6E0A-41F8-B5B9-DE5264088EBB}" dt="2026-05-10T20:11:09.094" v="1049" actId="478"/>
          <ac:picMkLst>
            <pc:docMk/>
            <pc:sldMk cId="3757265641" sldId="292"/>
            <ac:picMk id="4" creationId="{25BD5B29-6726-EC19-6BE2-9B1CA060BAC2}"/>
          </ac:picMkLst>
        </pc:picChg>
        <pc:picChg chg="add mod">
          <ac:chgData name="Neemias Informatica Lima" userId="b77af7bd85500281" providerId="LiveId" clId="{7D1CC9F5-6E0A-41F8-B5B9-DE5264088EBB}" dt="2026-05-10T20:50:42.401" v="1304"/>
          <ac:picMkLst>
            <pc:docMk/>
            <pc:sldMk cId="3757265641" sldId="292"/>
            <ac:picMk id="4" creationId="{64ECB1FC-AC4F-4066-BE07-27A904715A0E}"/>
          </ac:picMkLst>
        </pc:picChg>
        <pc:picChg chg="del">
          <ac:chgData name="Neemias Informatica Lima" userId="b77af7bd85500281" providerId="LiveId" clId="{7D1CC9F5-6E0A-41F8-B5B9-DE5264088EBB}" dt="2026-05-09T11:29:24.273" v="73" actId="478"/>
          <ac:picMkLst>
            <pc:docMk/>
            <pc:sldMk cId="3757265641" sldId="292"/>
            <ac:picMk id="4" creationId="{849D9F32-5C5B-D758-2634-2985614456E9}"/>
          </ac:picMkLst>
        </pc:picChg>
        <pc:picChg chg="add del mod">
          <ac:chgData name="Neemias Informatica Lima" userId="b77af7bd85500281" providerId="LiveId" clId="{7D1CC9F5-6E0A-41F8-B5B9-DE5264088EBB}" dt="2026-05-10T20:50:41.604" v="1303" actId="478"/>
          <ac:picMkLst>
            <pc:docMk/>
            <pc:sldMk cId="3757265641" sldId="292"/>
            <ac:picMk id="7" creationId="{83E9BB5F-1C20-CD6C-9D9E-7E5978F8B7A2}"/>
          </ac:picMkLst>
        </pc:picChg>
        <pc:picChg chg="add del mod">
          <ac:chgData name="Neemias Informatica Lima" userId="b77af7bd85500281" providerId="LiveId" clId="{7D1CC9F5-6E0A-41F8-B5B9-DE5264088EBB}" dt="2026-05-09T23:29:16.642" v="513" actId="478"/>
          <ac:picMkLst>
            <pc:docMk/>
            <pc:sldMk cId="3757265641" sldId="292"/>
            <ac:picMk id="8" creationId="{5038D286-ECC1-A638-FA31-C2A16B2D0934}"/>
          </ac:picMkLst>
        </pc:picChg>
        <pc:picChg chg="add mod">
          <ac:chgData name="Neemias Informatica Lima" userId="b77af7bd85500281" providerId="LiveId" clId="{7D1CC9F5-6E0A-41F8-B5B9-DE5264088EBB}" dt="2026-05-09T11:29:24.566" v="74"/>
          <ac:picMkLst>
            <pc:docMk/>
            <pc:sldMk cId="3757265641" sldId="292"/>
            <ac:picMk id="9" creationId="{AD361222-E696-A6F5-B770-3AB14853ABD1}"/>
          </ac:picMkLst>
        </pc:picChg>
      </pc:sldChg>
      <pc:sldChg chg="addSp delSp modSp mod">
        <pc:chgData name="Neemias Informatica Lima" userId="b77af7bd85500281" providerId="LiveId" clId="{7D1CC9F5-6E0A-41F8-B5B9-DE5264088EBB}" dt="2026-05-10T21:17:46.234" v="1610" actId="6549"/>
        <pc:sldMkLst>
          <pc:docMk/>
          <pc:sldMk cId="3114938747" sldId="293"/>
        </pc:sldMkLst>
        <pc:spChg chg="add mod">
          <ac:chgData name="Neemias Informatica Lima" userId="b77af7bd85500281" providerId="LiveId" clId="{7D1CC9F5-6E0A-41F8-B5B9-DE5264088EBB}" dt="2026-05-10T20:51:04.321" v="1306"/>
          <ac:spMkLst>
            <pc:docMk/>
            <pc:sldMk cId="3114938747" sldId="293"/>
            <ac:spMk id="2" creationId="{0D1DF6CF-E087-5AC4-4B1E-36657C54511B}"/>
          </ac:spMkLst>
        </pc:spChg>
        <pc:spChg chg="add del mod">
          <ac:chgData name="Neemias Informatica Lima" userId="b77af7bd85500281" providerId="LiveId" clId="{7D1CC9F5-6E0A-41F8-B5B9-DE5264088EBB}" dt="2026-05-10T20:11:17.679" v="1051" actId="478"/>
          <ac:spMkLst>
            <pc:docMk/>
            <pc:sldMk cId="3114938747" sldId="293"/>
            <ac:spMk id="2" creationId="{388BDE55-97E3-1E89-3BD6-1680FE64E687}"/>
          </ac:spMkLst>
        </pc:spChg>
        <pc:spChg chg="del">
          <ac:chgData name="Neemias Informatica Lima" userId="b77af7bd85500281" providerId="LiveId" clId="{7D1CC9F5-6E0A-41F8-B5B9-DE5264088EBB}" dt="2026-05-09T11:29:30.817" v="75" actId="478"/>
          <ac:spMkLst>
            <pc:docMk/>
            <pc:sldMk cId="3114938747" sldId="293"/>
            <ac:spMk id="2" creationId="{D561691D-0EB8-5E01-9719-F7A41018BFFC}"/>
          </ac:spMkLst>
        </pc:spChg>
        <pc:spChg chg="add del mod">
          <ac:chgData name="Neemias Informatica Lima" userId="b77af7bd85500281" providerId="LiveId" clId="{7D1CC9F5-6E0A-41F8-B5B9-DE5264088EBB}" dt="2026-05-10T20:11:17.679" v="1051" actId="478"/>
          <ac:spMkLst>
            <pc:docMk/>
            <pc:sldMk cId="3114938747" sldId="293"/>
            <ac:spMk id="3" creationId="{6913DD33-28F7-63C6-AD8D-904D667E78A1}"/>
          </ac:spMkLst>
        </pc:spChg>
        <pc:spChg chg="add mod">
          <ac:chgData name="Neemias Informatica Lima" userId="b77af7bd85500281" providerId="LiveId" clId="{7D1CC9F5-6E0A-41F8-B5B9-DE5264088EBB}" dt="2026-05-10T20:51:04.321" v="1306"/>
          <ac:spMkLst>
            <pc:docMk/>
            <pc:sldMk cId="3114938747" sldId="293"/>
            <ac:spMk id="3" creationId="{EE906F14-6FE9-2F19-5902-3B9D4E1E9346}"/>
          </ac:spMkLst>
        </pc:spChg>
        <pc:spChg chg="add del mod">
          <ac:chgData name="Neemias Informatica Lima" userId="b77af7bd85500281" providerId="LiveId" clId="{7D1CC9F5-6E0A-41F8-B5B9-DE5264088EBB}" dt="2026-05-09T23:30:00.778" v="515" actId="478"/>
          <ac:spMkLst>
            <pc:docMk/>
            <pc:sldMk cId="3114938747" sldId="293"/>
            <ac:spMk id="5" creationId="{53F2FE35-8C58-1547-BB77-FEC56A1DB0B9}"/>
          </ac:spMkLst>
        </pc:spChg>
        <pc:spChg chg="add del mod">
          <ac:chgData name="Neemias Informatica Lima" userId="b77af7bd85500281" providerId="LiveId" clId="{7D1CC9F5-6E0A-41F8-B5B9-DE5264088EBB}" dt="2026-05-10T20:51:03.827" v="1305" actId="478"/>
          <ac:spMkLst>
            <pc:docMk/>
            <pc:sldMk cId="3114938747" sldId="293"/>
            <ac:spMk id="5" creationId="{8BA99165-22A7-F423-86E9-3705CA90E19B}"/>
          </ac:spMkLst>
        </pc:spChg>
        <pc:spChg chg="del">
          <ac:chgData name="Neemias Informatica Lima" userId="b77af7bd85500281" providerId="LiveId" clId="{7D1CC9F5-6E0A-41F8-B5B9-DE5264088EBB}" dt="2026-05-09T11:29:30.817" v="75" actId="478"/>
          <ac:spMkLst>
            <pc:docMk/>
            <pc:sldMk cId="3114938747" sldId="293"/>
            <ac:spMk id="6" creationId="{69FFBBA3-D896-B12D-6B77-BC4AD8AFC7BE}"/>
          </ac:spMkLst>
        </pc:spChg>
        <pc:spChg chg="add del mod">
          <ac:chgData name="Neemias Informatica Lima" userId="b77af7bd85500281" providerId="LiveId" clId="{7D1CC9F5-6E0A-41F8-B5B9-DE5264088EBB}" dt="2026-05-10T20:51:03.827" v="1305" actId="478"/>
          <ac:spMkLst>
            <pc:docMk/>
            <pc:sldMk cId="3114938747" sldId="293"/>
            <ac:spMk id="6" creationId="{7FC9FE66-94FA-F96A-B427-728CAFEA22C7}"/>
          </ac:spMkLst>
        </pc:spChg>
        <pc:spChg chg="add del mod">
          <ac:chgData name="Neemias Informatica Lima" userId="b77af7bd85500281" providerId="LiveId" clId="{7D1CC9F5-6E0A-41F8-B5B9-DE5264088EBB}" dt="2026-05-09T23:30:00.778" v="515" actId="478"/>
          <ac:spMkLst>
            <pc:docMk/>
            <pc:sldMk cId="3114938747" sldId="293"/>
            <ac:spMk id="7" creationId="{6179A7D9-2FED-219E-EA25-158BAEDC99C6}"/>
          </ac:spMkLst>
        </pc:spChg>
        <pc:spChg chg="mod">
          <ac:chgData name="Neemias Informatica Lima" userId="b77af7bd85500281" providerId="LiveId" clId="{7D1CC9F5-6E0A-41F8-B5B9-DE5264088EBB}" dt="2026-05-10T21:17:46.234" v="1610" actId="6549"/>
          <ac:spMkLst>
            <pc:docMk/>
            <pc:sldMk cId="3114938747" sldId="293"/>
            <ac:spMk id="16" creationId="{CFC8B9D9-C6ED-4706-A104-65D118A5B7F9}"/>
          </ac:spMkLst>
        </pc:spChg>
        <pc:picChg chg="del">
          <ac:chgData name="Neemias Informatica Lima" userId="b77af7bd85500281" providerId="LiveId" clId="{7D1CC9F5-6E0A-41F8-B5B9-DE5264088EBB}" dt="2026-05-09T11:29:30.817" v="75" actId="478"/>
          <ac:picMkLst>
            <pc:docMk/>
            <pc:sldMk cId="3114938747" sldId="293"/>
            <ac:picMk id="3" creationId="{7611C4B2-FE84-F372-900B-BE0182FC355A}"/>
          </ac:picMkLst>
        </pc:picChg>
        <pc:picChg chg="del">
          <ac:chgData name="Neemias Informatica Lima" userId="b77af7bd85500281" providerId="LiveId" clId="{7D1CC9F5-6E0A-41F8-B5B9-DE5264088EBB}" dt="2026-05-09T11:29:30.817" v="75" actId="478"/>
          <ac:picMkLst>
            <pc:docMk/>
            <pc:sldMk cId="3114938747" sldId="293"/>
            <ac:picMk id="4" creationId="{40AB67D5-4964-9BD1-9415-1ABE31069EF9}"/>
          </ac:picMkLst>
        </pc:picChg>
        <pc:picChg chg="add del mod">
          <ac:chgData name="Neemias Informatica Lima" userId="b77af7bd85500281" providerId="LiveId" clId="{7D1CC9F5-6E0A-41F8-B5B9-DE5264088EBB}" dt="2026-05-10T20:11:17.679" v="1051" actId="478"/>
          <ac:picMkLst>
            <pc:docMk/>
            <pc:sldMk cId="3114938747" sldId="293"/>
            <ac:picMk id="4" creationId="{4A64C648-DE2F-690C-0CCD-D9764F3C477A}"/>
          </ac:picMkLst>
        </pc:picChg>
        <pc:picChg chg="add mod">
          <ac:chgData name="Neemias Informatica Lima" userId="b77af7bd85500281" providerId="LiveId" clId="{7D1CC9F5-6E0A-41F8-B5B9-DE5264088EBB}" dt="2026-05-10T20:51:04.321" v="1306"/>
          <ac:picMkLst>
            <pc:docMk/>
            <pc:sldMk cId="3114938747" sldId="293"/>
            <ac:picMk id="4" creationId="{C9BC9E49-BC47-ED63-D3B8-249BBA47D26F}"/>
          </ac:picMkLst>
        </pc:picChg>
        <pc:picChg chg="add del mod">
          <ac:chgData name="Neemias Informatica Lima" userId="b77af7bd85500281" providerId="LiveId" clId="{7D1CC9F5-6E0A-41F8-B5B9-DE5264088EBB}" dt="2026-05-10T20:51:03.827" v="1305" actId="478"/>
          <ac:picMkLst>
            <pc:docMk/>
            <pc:sldMk cId="3114938747" sldId="293"/>
            <ac:picMk id="7" creationId="{971D521C-1729-09BD-AD84-D0B7ED0DDE28}"/>
          </ac:picMkLst>
        </pc:picChg>
        <pc:picChg chg="add del mod">
          <ac:chgData name="Neemias Informatica Lima" userId="b77af7bd85500281" providerId="LiveId" clId="{7D1CC9F5-6E0A-41F8-B5B9-DE5264088EBB}" dt="2026-05-09T23:30:00.778" v="515" actId="478"/>
          <ac:picMkLst>
            <pc:docMk/>
            <pc:sldMk cId="3114938747" sldId="293"/>
            <ac:picMk id="8" creationId="{BDA3B048-B6E5-80F1-1B90-093B34F37FCF}"/>
          </ac:picMkLst>
        </pc:picChg>
        <pc:picChg chg="add mod">
          <ac:chgData name="Neemias Informatica Lima" userId="b77af7bd85500281" providerId="LiveId" clId="{7D1CC9F5-6E0A-41F8-B5B9-DE5264088EBB}" dt="2026-05-09T11:29:31.239" v="76"/>
          <ac:picMkLst>
            <pc:docMk/>
            <pc:sldMk cId="3114938747" sldId="293"/>
            <ac:picMk id="9" creationId="{0839AB79-9429-EE64-4CAC-6FA68587F84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17/05/2026</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17/05/2026</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5/17/2026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5/17/2026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5/17/2026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5/17/2026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5/17/2026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5/17/2026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5/17/2026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5/17/2026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5/17/2026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5/17/2026</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5/17/2026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5/17/2026</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461082" y="14389"/>
            <a:ext cx="77003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Pecado na igreja</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04</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461082" y="3382866"/>
            <a:ext cx="7644148" cy="1015663"/>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"Será que vocês não sabem que o corpo de vocês é santuário do Espírito Santo, que está em vocês e que vocês receberam de Deus, e que vocês não pertencem a vocês mesmos? Porque vocês foram comprados por preço. Agora, pois, glorifiquem a Deus no corpo de vocês" (1Co 6:19, 20).</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04</a:t>
            </a:r>
          </a:p>
        </p:txBody>
      </p:sp>
      <p:sp>
        <p:nvSpPr>
          <p:cNvPr id="16" name="Retângulo 15"/>
          <p:cNvSpPr>
            <a:spLocks noChangeArrowheads="1"/>
          </p:cNvSpPr>
          <p:nvPr/>
        </p:nvSpPr>
        <p:spPr bwMode="auto">
          <a:xfrm>
            <a:off x="1404851" y="4400870"/>
            <a:ext cx="7756611"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1Co5:1-13; 6:1-13; 6:19-7:9; 2Co 2:5-10; 1Ts 4:1-8</a:t>
            </a:r>
            <a:endParaRPr lang="pt-BR" altLang="pt-BR" sz="1200" dirty="0">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ECE19AA9-FBCA-DD15-FA28-792ACEF955F0}"/>
              </a:ext>
            </a:extLst>
          </p:cNvPr>
          <p:cNvPicPr>
            <a:picLocks noChangeAspect="1"/>
          </p:cNvPicPr>
          <p:nvPr/>
        </p:nvPicPr>
        <p:blipFill>
          <a:blip r:embed="rId4"/>
          <a:stretch>
            <a:fillRect/>
          </a:stretch>
        </p:blipFill>
        <p:spPr>
          <a:xfrm>
            <a:off x="0" y="-14388"/>
            <a:ext cx="1461082" cy="24086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C4250A57-6E79-BF22-1494-A2E96676C184}"/>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artisticGlowEdges/>
                    </a14:imgEffect>
                    <a14:imgEffect>
                      <a14:brightnessContrast bright="40000" contrast="40000"/>
                    </a14:imgEffect>
                  </a14:imgLayer>
                </a14:imgProps>
              </a:ext>
            </a:extLst>
          </a:blip>
          <a:stretch>
            <a:fillRect/>
          </a:stretch>
        </p:blipFill>
        <p:spPr>
          <a:xfrm>
            <a:off x="2449714" y="592805"/>
            <a:ext cx="5723116" cy="2149026"/>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Antídoto contra a imoralidade sexual</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Embora Paulo escrevesse a outro público, o princípio pode ser aplicado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todos os cristãos. O que, então, acontecia em Corinto? Por que tantos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problemas? Alguns coríntios aparentemente acreditavam que, por terem sido libertos pelo evangelho, poderiam fazer qualquer coisa. Argumentavam que, assim como o estômago foi feito para o alimento, o corpo foi feito para o sexo e o sexo, para o corpo (1C0 6:13). Paulo respondeu que isso era uma deturpação da liberdade cristã. A falta de integridade na área sexual é incompatível com a identidade cristã e é um abuso da liberdade concedida ao ser humano pelo evangelho (</a:t>
            </a:r>
            <a:r>
              <a:rPr lang="pt-BR" altLang="pt-BR" sz="1600" dirty="0" err="1">
                <a:latin typeface="Arial Black" panose="020B0A04020102020204" pitchFamily="34" charset="0"/>
                <a:cs typeface="Arial" panose="020B0604020202020204" pitchFamily="34" charset="0"/>
              </a:rPr>
              <a:t>Rm</a:t>
            </a:r>
            <a:r>
              <a:rPr lang="pt-BR" altLang="pt-BR" sz="1600" dirty="0">
                <a:latin typeface="Arial Black" panose="020B0A04020102020204" pitchFamily="34" charset="0"/>
                <a:cs typeface="Arial" panose="020B0604020202020204" pitchFamily="34" charset="0"/>
              </a:rPr>
              <a:t> 8:2; </a:t>
            </a:r>
            <a:r>
              <a:rPr lang="pt-BR" altLang="pt-BR" sz="1600" dirty="0" err="1">
                <a:latin typeface="Arial Black" panose="020B0A04020102020204" pitchFamily="34" charset="0"/>
                <a:cs typeface="Arial" panose="020B0604020202020204" pitchFamily="34" charset="0"/>
              </a:rPr>
              <a:t>Gl</a:t>
            </a:r>
            <a:r>
              <a:rPr lang="pt-BR" altLang="pt-BR" sz="1600" dirty="0">
                <a:latin typeface="Arial Black" panose="020B0A04020102020204" pitchFamily="34" charset="0"/>
                <a:cs typeface="Arial" panose="020B0604020202020204" pitchFamily="34" charset="0"/>
              </a:rPr>
              <a:t> 5:13). Fomos libertos do pecado, não “libertos” para pecar (</a:t>
            </a:r>
            <a:r>
              <a:rPr lang="pt-BR" altLang="pt-BR" sz="1600" dirty="0" err="1">
                <a:latin typeface="Arial Black" panose="020B0A04020102020204" pitchFamily="34" charset="0"/>
                <a:cs typeface="Arial" panose="020B0604020202020204" pitchFamily="34" charset="0"/>
              </a:rPr>
              <a:t>Rm</a:t>
            </a:r>
            <a:r>
              <a:rPr lang="pt-BR" altLang="pt-BR" sz="1600" dirty="0">
                <a:latin typeface="Arial Black" panose="020B0A04020102020204" pitchFamily="34" charset="0"/>
                <a:cs typeface="Arial" panose="020B0604020202020204" pitchFamily="34" charset="0"/>
              </a:rPr>
              <a:t> 8:2; 6:18, 22). Na verdade, o corpo é “para o Senhor, e o Senhor, para o corpo" (1C0 6:13). Pertencemos a Cristo (1C0 6:15), e quem somos precisa moldar o que fazemos.</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9" name="Imagem 8">
            <a:extLst>
              <a:ext uri="{FF2B5EF4-FFF2-40B4-BE49-F238E27FC236}">
                <a16:creationId xmlns:a16="http://schemas.microsoft.com/office/drawing/2014/main" id="{6BAC86DA-EF07-A496-18A4-92900847B3CE}"/>
              </a:ext>
            </a:extLst>
          </p:cNvPr>
          <p:cNvPicPr>
            <a:picLocks noChangeAspect="1"/>
          </p:cNvPicPr>
          <p:nvPr/>
        </p:nvPicPr>
        <p:blipFill>
          <a:blip r:embed="rId2"/>
          <a:stretch>
            <a:fillRect/>
          </a:stretch>
        </p:blipFill>
        <p:spPr>
          <a:xfrm>
            <a:off x="8203393" y="3325504"/>
            <a:ext cx="922143" cy="152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E364964-3B31-D774-4C68-0472C9E4EB2A}"/>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3" name="Retângulo 2">
            <a:extLst>
              <a:ext uri="{FF2B5EF4-FFF2-40B4-BE49-F238E27FC236}">
                <a16:creationId xmlns:a16="http://schemas.microsoft.com/office/drawing/2014/main" id="{163E6E7F-DE43-DF94-D650-580F207418D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1Co5:1-13; 6:1-13; 6:19-7:9; 2Co 2:5-10; 1Ts 4:1-8</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84AD96B5-D561-050D-C4D9-2DA347EE264C}"/>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285140" y="0"/>
            <a:ext cx="1905736" cy="794394"/>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Casados e solteiros</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1 Coríntios 6:19-7:9. Como esse trecho esclarece, na prática, o mandamento: "Fujam da imoralidade sexual!" (1Co 6:18)?</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De que maneira podemos, como igreja, nos proteger das visões deturpadas de sexualidade que dominam a cultura?</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7F13A979-2379-F09A-B01C-EA8E2B46BF61}"/>
              </a:ext>
            </a:extLst>
          </p:cNvPr>
          <p:cNvPicPr>
            <a:picLocks noChangeAspect="1"/>
          </p:cNvPicPr>
          <p:nvPr/>
        </p:nvPicPr>
        <p:blipFill>
          <a:blip r:embed="rId3"/>
          <a:stretch>
            <a:fillRect/>
          </a:stretch>
        </p:blipFill>
        <p:spPr>
          <a:xfrm>
            <a:off x="8203393" y="3325504"/>
            <a:ext cx="922143" cy="152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998EA020-F512-F6A6-A714-27F8942124EE}"/>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3" name="Retângulo 2">
            <a:extLst>
              <a:ext uri="{FF2B5EF4-FFF2-40B4-BE49-F238E27FC236}">
                <a16:creationId xmlns:a16="http://schemas.microsoft.com/office/drawing/2014/main" id="{A213D0B2-647A-373D-76DA-7661F9AC67C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1Co5:1-13; 6:1-13; 6:19-7:9; 2Co 2:5-10; 1Ts 4:1-8</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4470370A-2978-D0B1-2916-BBE80DC30F64}"/>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7285140" y="0"/>
            <a:ext cx="1905736" cy="794394"/>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Casados e solteiros</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É significativo que a ordem “Fujam da imoralidade sexual!" (1Co 6:18)</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esteja ladeada por duas ideias: estar unido a Cristo (1C0 6:17) e ser templo do Espírito (1Co 6:19). Haveria caminho melhor para fugir da imoralidade? Certamente não. Além disso, Deus criou a sexualidade, mas ela deve ser desfrutada somente dentro do casamento. O sexo é um privilégio do casamento entre homem e mulher - o único modelo aprovado na Bíblia. Ao dizer "Fujam da imoralidade sexual!", talvez Paulo tivesse em mente a história de José (</a:t>
            </a:r>
            <a:r>
              <a:rPr lang="pt-BR" altLang="pt-BR" sz="1600" dirty="0" err="1">
                <a:latin typeface="Arial Black" panose="020B0A04020102020204" pitchFamily="34" charset="0"/>
                <a:cs typeface="Arial" panose="020B0604020202020204" pitchFamily="34" charset="0"/>
              </a:rPr>
              <a:t>Gn</a:t>
            </a:r>
            <a:r>
              <a:rPr lang="pt-BR" altLang="pt-BR" sz="1600" dirty="0">
                <a:latin typeface="Arial Black" panose="020B0A04020102020204" pitchFamily="34" charset="0"/>
                <a:cs typeface="Arial" panose="020B0604020202020204" pitchFamily="34" charset="0"/>
              </a:rPr>
              <a:t> 39:6-18). Diante das investidas da mulher de </a:t>
            </a:r>
            <a:r>
              <a:rPr lang="pt-BR" altLang="pt-BR" sz="1600" dirty="0" err="1">
                <a:latin typeface="Arial Black" panose="020B0A04020102020204" pitchFamily="34" charset="0"/>
                <a:cs typeface="Arial" panose="020B0604020202020204" pitchFamily="34" charset="0"/>
              </a:rPr>
              <a:t>Potifar</a:t>
            </a:r>
            <a:r>
              <a:rPr lang="pt-BR" altLang="pt-BR" sz="1600" dirty="0">
                <a:latin typeface="Arial Black" panose="020B0A04020102020204" pitchFamily="34" charset="0"/>
                <a:cs typeface="Arial" panose="020B0604020202020204" pitchFamily="34" charset="0"/>
              </a:rPr>
              <a:t>, José "fugiu da casa" (</a:t>
            </a:r>
            <a:r>
              <a:rPr lang="pt-BR" altLang="pt-BR" sz="1600" dirty="0" err="1">
                <a:latin typeface="Arial Black" panose="020B0A04020102020204" pitchFamily="34" charset="0"/>
                <a:cs typeface="Arial" panose="020B0604020202020204" pitchFamily="34" charset="0"/>
              </a:rPr>
              <a:t>Gn</a:t>
            </a:r>
            <a:r>
              <a:rPr lang="pt-BR" altLang="pt-BR" sz="1600" dirty="0">
                <a:latin typeface="Arial Black" panose="020B0A04020102020204" pitchFamily="34" charset="0"/>
                <a:cs typeface="Arial" panose="020B0604020202020204" pitchFamily="34" charset="0"/>
              </a:rPr>
              <a:t> 39:15, NVI). Esse detalhe é repetido não menos do que quatro vezes em Gênesis 39:6-18. A Bíblia não afirma explicitamente, mas indica que José aguardou para ter relações sexuais apenas no casamento (</a:t>
            </a:r>
            <a:r>
              <a:rPr lang="pt-BR" altLang="pt-BR" sz="1600" dirty="0" err="1">
                <a:latin typeface="Arial Black" panose="020B0A04020102020204" pitchFamily="34" charset="0"/>
                <a:cs typeface="Arial" panose="020B0604020202020204" pitchFamily="34" charset="0"/>
              </a:rPr>
              <a:t>Gn</a:t>
            </a:r>
            <a:r>
              <a:rPr lang="pt-BR" altLang="pt-BR" sz="1600" dirty="0">
                <a:latin typeface="Arial Black" panose="020B0A04020102020204" pitchFamily="34" charset="0"/>
                <a:cs typeface="Arial" panose="020B0604020202020204" pitchFamily="34" charset="0"/>
              </a:rPr>
              <a:t> 41:45). Ele era um homem cheio do Espírito Santo (</a:t>
            </a:r>
            <a:r>
              <a:rPr lang="pt-BR" altLang="pt-BR" sz="1600" dirty="0" err="1">
                <a:latin typeface="Arial Black" panose="020B0A04020102020204" pitchFamily="34" charset="0"/>
                <a:cs typeface="Arial" panose="020B0604020202020204" pitchFamily="34" charset="0"/>
              </a:rPr>
              <a:t>Gn</a:t>
            </a:r>
            <a:r>
              <a:rPr lang="pt-BR" altLang="pt-BR" sz="1600" dirty="0">
                <a:latin typeface="Arial Black" panose="020B0A04020102020204" pitchFamily="34" charset="0"/>
                <a:cs typeface="Arial" panose="020B0604020202020204" pitchFamily="34" charset="0"/>
              </a:rPr>
              <a:t> 41:38) e desejava fazer o que é correto aos olhos de Deus.</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a:extLst>
              <a:ext uri="{FF2B5EF4-FFF2-40B4-BE49-F238E27FC236}">
                <a16:creationId xmlns:a16="http://schemas.microsoft.com/office/drawing/2014/main" id="{AD361222-E696-A6F5-B770-3AB14853ABD1}"/>
              </a:ext>
            </a:extLst>
          </p:cNvPr>
          <p:cNvPicPr>
            <a:picLocks noChangeAspect="1"/>
          </p:cNvPicPr>
          <p:nvPr/>
        </p:nvPicPr>
        <p:blipFill>
          <a:blip r:embed="rId2"/>
          <a:stretch>
            <a:fillRect/>
          </a:stretch>
        </p:blipFill>
        <p:spPr>
          <a:xfrm>
            <a:off x="8203393" y="3325504"/>
            <a:ext cx="922143" cy="152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2EA802A2-03D5-C6AC-A40C-8AB56565F2E5}"/>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3" name="Retângulo 2">
            <a:extLst>
              <a:ext uri="{FF2B5EF4-FFF2-40B4-BE49-F238E27FC236}">
                <a16:creationId xmlns:a16="http://schemas.microsoft.com/office/drawing/2014/main" id="{0B3CF655-3D7D-3BE4-8AEA-B74E8256EEBC}"/>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1Co5:1-13; 6:1-13; 6:19-7:9; 2Co 2:5-10; 1Ts 4:1-8</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64ECB1FC-AC4F-4066-BE07-27A904715A0E}"/>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285140" y="0"/>
            <a:ext cx="1905736" cy="794394"/>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11646"/>
            <a:ext cx="82536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"É impossível a qualquer pessoa desfrutar da bênção da santificação enquanto é egoísta e glutona. [...] O poder da constituição humana para </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resistir aos abusos praticados contra ela é maravilhoso; mas os persistentes maus hábitos no excessivo comer e beber enfraquecerão cada função do corpo. Na satisfação do apetite pervertido ou da paixão, mesmo cristãos professos prejudicam a natureza em seu trabalho e diminuem a força física, mental e moral" (Santificação [CPB, 2022], p. 16). "Quando uma pessoa está inteiramente vazia do próprio ego, quando todo falso deus é expulso do ser, o vazio é preenchido com a comunicação do Espírito de Cristo. Nossas tendências naturais, a menos que sejam corrigidas pelo Espírito Santo de Deus, trazem em si as sementes da morte moral" (Ellen G. White, Manuscrito 12, 1888).</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9" name="Imagem 8">
            <a:extLst>
              <a:ext uri="{FF2B5EF4-FFF2-40B4-BE49-F238E27FC236}">
                <a16:creationId xmlns:a16="http://schemas.microsoft.com/office/drawing/2014/main" id="{0839AB79-9429-EE64-4CAC-6FA68587F84C}"/>
              </a:ext>
            </a:extLst>
          </p:cNvPr>
          <p:cNvPicPr>
            <a:picLocks noChangeAspect="1"/>
          </p:cNvPicPr>
          <p:nvPr/>
        </p:nvPicPr>
        <p:blipFill>
          <a:blip r:embed="rId2"/>
          <a:stretch>
            <a:fillRect/>
          </a:stretch>
        </p:blipFill>
        <p:spPr>
          <a:xfrm>
            <a:off x="8203393" y="3325504"/>
            <a:ext cx="922143" cy="152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0D1DF6CF-E087-5AC4-4B1E-36657C54511B}"/>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3" name="Retângulo 2">
            <a:extLst>
              <a:ext uri="{FF2B5EF4-FFF2-40B4-BE49-F238E27FC236}">
                <a16:creationId xmlns:a16="http://schemas.microsoft.com/office/drawing/2014/main" id="{EE906F14-6FE9-2F19-5902-3B9D4E1E934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1Co5:1-13; 6:1-13; 6:19-7:9; 2Co 2:5-10; 1Ts 4:1-8</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C9BC9E49-BC47-ED63-D3B8-249BBA47D26F}"/>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285140" y="0"/>
            <a:ext cx="1905736" cy="794394"/>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22989" y="1178293"/>
            <a:ext cx="8180404"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01354D"/>
                </a:solidFill>
                <a:latin typeface="Arial Black" panose="020B0A04020102020204" pitchFamily="34" charset="0"/>
                <a:cs typeface="Arial" panose="020B0604020202020204" pitchFamily="34" charset="0"/>
              </a:rPr>
              <a:t>1. Em 1 Coríntios 5 e 6, há uma série de sete perguntas introduzidas pela fórmula "Vocês não sabem?" (1Co 5:6; 6:2, 3, 9, 15, 16, 19). Todas exigem uma resposta afirmativa e enfática - algo como: "É claro que sim!" Como essas perguntas demonstram as preocupações de Paulo com a igreja? Por que também devemos nos preocupar com esses temas hoje?</a:t>
            </a:r>
          </a:p>
          <a:p>
            <a:pPr algn="just">
              <a:lnSpc>
                <a:spcPct val="100000"/>
              </a:lnSpc>
              <a:spcBef>
                <a:spcPct val="0"/>
              </a:spcBef>
              <a:buNone/>
            </a:pPr>
            <a:endParaRPr lang="pt-BR" altLang="pt-BR" sz="1500" dirty="0">
              <a:solidFill>
                <a:srgbClr val="01354D"/>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1354D"/>
                </a:solidFill>
                <a:latin typeface="Arial Black" panose="020B0A04020102020204" pitchFamily="34" charset="0"/>
                <a:cs typeface="Arial" panose="020B0604020202020204" pitchFamily="34" charset="0"/>
              </a:rPr>
              <a:t>2. O casamento </a:t>
            </a:r>
            <a:r>
              <a:rPr lang="pt-BR" altLang="pt-BR" sz="1500">
                <a:solidFill>
                  <a:srgbClr val="01354D"/>
                </a:solidFill>
                <a:latin typeface="Arial Black" panose="020B0A04020102020204" pitchFamily="34" charset="0"/>
                <a:cs typeface="Arial" panose="020B0604020202020204" pitchFamily="34" charset="0"/>
              </a:rPr>
              <a:t>vem de Deus </a:t>
            </a:r>
            <a:r>
              <a:rPr lang="pt-BR" altLang="pt-BR" sz="1500" dirty="0">
                <a:solidFill>
                  <a:srgbClr val="01354D"/>
                </a:solidFill>
                <a:latin typeface="Arial Black" panose="020B0A04020102020204" pitchFamily="34" charset="0"/>
                <a:cs typeface="Arial" panose="020B0604020202020204" pitchFamily="34" charset="0"/>
              </a:rPr>
              <a:t>(</a:t>
            </a:r>
            <a:r>
              <a:rPr lang="pt-BR" altLang="pt-BR" sz="1500" dirty="0" err="1">
                <a:solidFill>
                  <a:srgbClr val="01354D"/>
                </a:solidFill>
                <a:latin typeface="Arial Black" panose="020B0A04020102020204" pitchFamily="34" charset="0"/>
                <a:cs typeface="Arial" panose="020B0604020202020204" pitchFamily="34" charset="0"/>
              </a:rPr>
              <a:t>Gn</a:t>
            </a:r>
            <a:r>
              <a:rPr lang="pt-BR" altLang="pt-BR" sz="1500" dirty="0">
                <a:solidFill>
                  <a:srgbClr val="01354D"/>
                </a:solidFill>
                <a:latin typeface="Arial Black" panose="020B0A04020102020204" pitchFamily="34" charset="0"/>
                <a:cs typeface="Arial" panose="020B0604020202020204" pitchFamily="34" charset="0"/>
              </a:rPr>
              <a:t> 1:27, 28; 2:18-24) e deve ser honrado (</a:t>
            </a:r>
            <a:r>
              <a:rPr lang="pt-BR" altLang="pt-BR" sz="1500" dirty="0" err="1">
                <a:solidFill>
                  <a:srgbClr val="01354D"/>
                </a:solidFill>
                <a:latin typeface="Arial Black" panose="020B0A04020102020204" pitchFamily="34" charset="0"/>
                <a:cs typeface="Arial" panose="020B0604020202020204" pitchFamily="34" charset="0"/>
              </a:rPr>
              <a:t>Hb</a:t>
            </a:r>
            <a:r>
              <a:rPr lang="pt-BR" altLang="pt-BR" sz="1500" dirty="0">
                <a:solidFill>
                  <a:srgbClr val="01354D"/>
                </a:solidFill>
                <a:latin typeface="Arial Black" panose="020B0A04020102020204" pitchFamily="34" charset="0"/>
                <a:cs typeface="Arial" panose="020B0604020202020204" pitchFamily="34" charset="0"/>
              </a:rPr>
              <a:t> 13:4). Em uma época em que muitos o consideram "antiquado", como mostrar que o casamento é um presente divino, vindo diretamente do Éden?</a:t>
            </a: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02B42883-4E09-7C05-A73A-456A105E7B1C}"/>
              </a:ext>
            </a:extLst>
          </p:cNvPr>
          <p:cNvPicPr>
            <a:picLocks noChangeAspect="1"/>
          </p:cNvPicPr>
          <p:nvPr/>
        </p:nvPicPr>
        <p:blipFill>
          <a:blip r:embed="rId2"/>
          <a:stretch>
            <a:fillRect/>
          </a:stretch>
        </p:blipFill>
        <p:spPr>
          <a:xfrm>
            <a:off x="8203393" y="3325504"/>
            <a:ext cx="922143" cy="152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16668423-3B80-D68E-ABBD-0308863B3142}"/>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3" name="Retângulo 2">
            <a:extLst>
              <a:ext uri="{FF2B5EF4-FFF2-40B4-BE49-F238E27FC236}">
                <a16:creationId xmlns:a16="http://schemas.microsoft.com/office/drawing/2014/main" id="{E5273E93-19EF-AFC3-26AF-55233D6F7A5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1Co5:1-13; 6:1-13; 6:19-7:9; 2Co 2:5-10; 1Ts 4:1-8</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E01DB002-EF61-8BC2-4AA7-615219BEBB0C}"/>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285140" y="0"/>
            <a:ext cx="1905736" cy="794394"/>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Nosso cérebro é como uma esponja: tudo o que chega pelos sentidos fica registrado. Talvez não estejamos conscientes da maior parte do que entra (se nos lembrássemos de tudo, mal conseguiríamos pensar). Ainda assim, esse conteúdo permanece e, de algum modo, influencia o que pensamos, sentimos e fazemos. Por isso, mesmo como cristãos, somos facilmente impactados pelo mal ao nosso redor. Desde o início, a igreja cristã tem enfrentado esse desafio. De onde, por exemplo, veio a guarda do domingo? A igreja simplesmente inventou isso? Claro que não. Veio da cultura ao redor. Vemos esse princípio desenrolar-se em Corinto. Depois do apelo contra o partidarismo (1C0 1-4), Paulo trata de temas como imoralidade sexual, ações judiciais entre irmãos, prostituição, casamento e vida de solteiro (1C0 5-7). Os padrões do mundo afetaram os cristãos coríntios profundamente. </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1Co5:1-13; 6:1-13; 6:19-7:9; 2Co 2:5-10; 1Ts 4:1-8</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ECE19AA9-FBCA-DD15-FA28-792ACEF955F0}"/>
              </a:ext>
            </a:extLst>
          </p:cNvPr>
          <p:cNvPicPr>
            <a:picLocks noChangeAspect="1"/>
          </p:cNvPicPr>
          <p:nvPr/>
        </p:nvPicPr>
        <p:blipFill>
          <a:blip r:embed="rId3"/>
          <a:stretch>
            <a:fillRect/>
          </a:stretch>
        </p:blipFill>
        <p:spPr>
          <a:xfrm>
            <a:off x="8203393" y="3325504"/>
            <a:ext cx="922143" cy="152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m 1">
            <a:extLst>
              <a:ext uri="{FF2B5EF4-FFF2-40B4-BE49-F238E27FC236}">
                <a16:creationId xmlns:a16="http://schemas.microsoft.com/office/drawing/2014/main" id="{F80AE652-A00D-471F-3CC4-A614B7433085}"/>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7285140" y="0"/>
            <a:ext cx="1905736" cy="794394"/>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Incoerência entre fé e prática</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1 Coríntios 5:1-13. Que situação escandalosa Paulo descreve nesse trecho, e por que ela é tão perturbadora?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Quais práticas claramente condenadas nas Escrituras corremos o risco de tolerar em nome do "amor" e da "aceitação"?</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D6E19EEB-85A9-AAE7-7478-BEE67E5F4BBA}"/>
              </a:ext>
            </a:extLst>
          </p:cNvPr>
          <p:cNvPicPr>
            <a:picLocks noChangeAspect="1"/>
          </p:cNvPicPr>
          <p:nvPr/>
        </p:nvPicPr>
        <p:blipFill>
          <a:blip r:embed="rId3"/>
          <a:stretch>
            <a:fillRect/>
          </a:stretch>
        </p:blipFill>
        <p:spPr>
          <a:xfrm>
            <a:off x="8203393" y="3325504"/>
            <a:ext cx="922143" cy="152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C6DA716C-42EA-C8A9-F978-C4CCF5737A93}"/>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3" name="Retângulo 2">
            <a:extLst>
              <a:ext uri="{FF2B5EF4-FFF2-40B4-BE49-F238E27FC236}">
                <a16:creationId xmlns:a16="http://schemas.microsoft.com/office/drawing/2014/main" id="{DAAFC8DD-8FF1-E505-896D-34D6719DDE4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1Co5:1-13; 6:1-13; 6:19-7:9; 2Co 2:5-10; 1Ts 4:1-8</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0CCB68C5-DE27-8114-7BEE-FD95A8E14C81}"/>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7285140" y="0"/>
            <a:ext cx="1905736" cy="794394"/>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Incoerência entre fé e prática</a:t>
            </a:r>
            <a:endParaRPr lang="pt-BR" sz="2000" dirty="0">
              <a:solidFill>
                <a:schemeClr val="tx1"/>
              </a:solidFill>
            </a:endParaRPr>
          </a:p>
        </p:txBody>
      </p:sp>
      <p:sp>
        <p:nvSpPr>
          <p:cNvPr id="12" name="CaixaDeTexto 10"/>
          <p:cNvSpPr txBox="1">
            <a:spLocks noChangeArrowheads="1"/>
          </p:cNvSpPr>
          <p:nvPr/>
        </p:nvSpPr>
        <p:spPr bwMode="auto">
          <a:xfrm>
            <a:off x="19946" y="1112353"/>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Ao longo da história cristã, teólogos, pastores e membros têm estudado o Novo Testamento para entender como a igreja deve ser. Ficamos admirados, por exemplo, com a igreja retratada em Atos. Mas rapidamente perdemos de vista um aspecto importante: pessoas são problemáticas. Logo, também podemos ler o Novo Testamento para descobrir como uma igreja não deve ser. As cartas de Paulo aos coríntios são um bom ponto de partida. Não sabemos por que a igreja de Corinto foi tão tolerante com esse pecado, Talvez porque era praticado por um membro rico, de quem a igreja se beneficiava, Ou, quem sabe, por acreditarem que "todas as coisas são lícitas“ (1C0 6:12), eles não julgaram o caso como deveriam. Não há como afirmar.</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Seja como for, tornaram-se cegos diante de uma violação flagrante das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Escrituras (</a:t>
            </a:r>
            <a:r>
              <a:rPr lang="pt-BR" altLang="pt-BR" sz="1600" dirty="0" err="1">
                <a:latin typeface="Arial Black" panose="020B0A04020102020204" pitchFamily="34" charset="0"/>
                <a:cs typeface="Arial" panose="020B0604020202020204" pitchFamily="34" charset="0"/>
              </a:rPr>
              <a:t>Lv</a:t>
            </a:r>
            <a:r>
              <a:rPr lang="pt-BR" altLang="pt-BR" sz="1600" dirty="0">
                <a:latin typeface="Arial Black" panose="020B0A04020102020204" pitchFamily="34" charset="0"/>
                <a:cs typeface="Arial" panose="020B0604020202020204" pitchFamily="34" charset="0"/>
              </a:rPr>
              <a:t> 18:7, 8) - e ainda se orgulhavam disso!</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11" name="Imagem 10">
            <a:extLst>
              <a:ext uri="{FF2B5EF4-FFF2-40B4-BE49-F238E27FC236}">
                <a16:creationId xmlns:a16="http://schemas.microsoft.com/office/drawing/2014/main" id="{28198B4F-7D9A-764B-A7D3-74006F140DD1}"/>
              </a:ext>
            </a:extLst>
          </p:cNvPr>
          <p:cNvPicPr>
            <a:picLocks noChangeAspect="1"/>
          </p:cNvPicPr>
          <p:nvPr/>
        </p:nvPicPr>
        <p:blipFill>
          <a:blip r:embed="rId2"/>
          <a:stretch>
            <a:fillRect/>
          </a:stretch>
        </p:blipFill>
        <p:spPr>
          <a:xfrm>
            <a:off x="8203393" y="3325504"/>
            <a:ext cx="922143" cy="152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E89A90AC-10F3-FE4E-C494-B5EF48CE36D3}"/>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4" name="Retângulo 3">
            <a:extLst>
              <a:ext uri="{FF2B5EF4-FFF2-40B4-BE49-F238E27FC236}">
                <a16:creationId xmlns:a16="http://schemas.microsoft.com/office/drawing/2014/main" id="{7BD53B80-18B4-8209-9C9F-3E670C94ECB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1Co5:1-13; 6:1-13; 6:19-7:9; 2Co 2:5-10; 1Ts 4:1-8</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062AD3A9-0682-BF6C-E13A-69E13A179CEC}"/>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285140" y="0"/>
            <a:ext cx="1905736" cy="794394"/>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Lidando com escândalos</a:t>
            </a: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400" dirty="0">
                <a:solidFill>
                  <a:srgbClr val="C00000"/>
                </a:solidFill>
                <a:latin typeface="Arial Black" panose="020B0A04020102020204" pitchFamily="34" charset="0"/>
                <a:cs typeface="Arial" panose="020B0604020202020204" pitchFamily="34" charset="0"/>
              </a:rPr>
              <a:t>2. Leia novamente 1 Coríntios 5:1-13. Como Paulo orientou a igreja a lidar com</a:t>
            </a:r>
          </a:p>
          <a:p>
            <a:pPr algn="just">
              <a:lnSpc>
                <a:spcPct val="100000"/>
              </a:lnSpc>
              <a:spcBef>
                <a:spcPct val="0"/>
              </a:spcBef>
              <a:buNone/>
            </a:pPr>
            <a:r>
              <a:rPr lang="pt-BR" altLang="pt-BR" sz="1400" dirty="0">
                <a:solidFill>
                  <a:srgbClr val="C00000"/>
                </a:solidFill>
                <a:latin typeface="Arial Black" panose="020B0A04020102020204" pitchFamily="34" charset="0"/>
                <a:cs typeface="Arial" panose="020B0604020202020204" pitchFamily="34" charset="0"/>
              </a:rPr>
              <a:t>esse caso?</a:t>
            </a:r>
            <a:endParaRPr lang="pt-BR" altLang="pt-BR" sz="1400" dirty="0">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400" dirty="0">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400" dirty="0">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400" dirty="0">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400" dirty="0">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400" dirty="0">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400" dirty="0">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400" dirty="0">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400" dirty="0">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53D5DDE0-0F45-93B6-F2F9-BB842811A9F7}"/>
              </a:ext>
            </a:extLst>
          </p:cNvPr>
          <p:cNvPicPr>
            <a:picLocks noChangeAspect="1"/>
          </p:cNvPicPr>
          <p:nvPr/>
        </p:nvPicPr>
        <p:blipFill>
          <a:blip r:embed="rId3"/>
          <a:stretch>
            <a:fillRect/>
          </a:stretch>
        </p:blipFill>
        <p:spPr>
          <a:xfrm>
            <a:off x="8203393" y="3325504"/>
            <a:ext cx="922143" cy="152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990A2E12-5A86-36CE-E35E-E7A881DF9172}"/>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3" name="Retângulo 2">
            <a:extLst>
              <a:ext uri="{FF2B5EF4-FFF2-40B4-BE49-F238E27FC236}">
                <a16:creationId xmlns:a16="http://schemas.microsoft.com/office/drawing/2014/main" id="{1209B081-08E5-ABA7-BA20-36D54386BB43}"/>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1Co5:1-13; 6:1-13; 6:19-7:9; 2Co 2:5-10; 1Ts 4:1-8</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568C8E47-F7A8-B75B-D22D-972E053B3AA8}"/>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7285140" y="0"/>
            <a:ext cx="1905736" cy="794394"/>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Lidando com escândalos</a:t>
            </a: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 1 Coríntios 5, Paulo deixou claro que escândalos sexuais exigem disciplina eclesiástica. Ele disse que o homem incestuoso deveria ser removido (1C0 5:2), julgado (1Co 5:3), entregue a Satanás (1C0 5:5) e expulso da igreja (1Co 5:13). Os membros foram instruídos a não se associarem com ele (1C0 5:9, 11) nem mesmo a comer com alguém assim (1C0 5:11). Paulo emprega uma linguagem forte que pode soar ofensiva aos ouvidos modernos, mas que precisa ser entendida no seu contexto histórico. É preciso lembrar-se de que ele está lidando com um estilo de vida abertamente pecaminoso. Geralmente, em situações extremas, palavras firmes são necessárias. A disciplina eclesiástica tem caráter restaurador. Visa levar o pecador a cair em si e abandonar o pecado o que provavelmente é o sentido de "destruição da carne" (1C0 5:5). É possível também que o homem incestuoso de 1 Coríntios 5 seja o homem arrependido mencionado depois (veja 2Co 2:5-10). </a:t>
            </a:r>
            <a:endParaRPr lang="pt-BR" altLang="pt-BR" sz="1600" dirty="0">
              <a:solidFill>
                <a:srgbClr val="000099"/>
              </a:solidFill>
              <a:latin typeface="Arial Black" panose="020B0A04020102020204" pitchFamily="34" charset="0"/>
              <a:cs typeface="Arial" panose="020B0604020202020204" pitchFamily="34" charset="0"/>
            </a:endParaRP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a:extLst>
              <a:ext uri="{FF2B5EF4-FFF2-40B4-BE49-F238E27FC236}">
                <a16:creationId xmlns:a16="http://schemas.microsoft.com/office/drawing/2014/main" id="{1D36273E-27FC-3A7D-A3CE-F445520B63A8}"/>
              </a:ext>
            </a:extLst>
          </p:cNvPr>
          <p:cNvPicPr>
            <a:picLocks noChangeAspect="1"/>
          </p:cNvPicPr>
          <p:nvPr/>
        </p:nvPicPr>
        <p:blipFill>
          <a:blip r:embed="rId2"/>
          <a:stretch>
            <a:fillRect/>
          </a:stretch>
        </p:blipFill>
        <p:spPr>
          <a:xfrm>
            <a:off x="8203393" y="3325504"/>
            <a:ext cx="922143" cy="152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B1EFECF-38CB-496D-E383-2E97A904E328}"/>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3" name="Retângulo 2">
            <a:extLst>
              <a:ext uri="{FF2B5EF4-FFF2-40B4-BE49-F238E27FC236}">
                <a16:creationId xmlns:a16="http://schemas.microsoft.com/office/drawing/2014/main" id="{0043F70B-3FBA-C9AA-B8F3-EA64F9DA897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1Co5:1-13; 6:1-13; 6:19-7:9; 2Co 2:5-10; 1Ts 4:1-8</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6950385E-8670-46B6-79DB-AA56D7C41FB9}"/>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285140" y="0"/>
            <a:ext cx="1905736" cy="794394"/>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Protegendo a identidade da igreja</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1 Coríntios 5:3, 12, 13; 6:1-13. O que Paulo procurou ensinar aos coríntios e a nós?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Pense nas listas de pecados de 1 Coríntios 5:10, 11; 6:9, 10. Por que Paulo listou pecados sexuais ao lado de idolatria, furto, avareza e extorsão?</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6780FCF5-5717-4108-FA78-9425C2E0A326}"/>
              </a:ext>
            </a:extLst>
          </p:cNvPr>
          <p:cNvPicPr>
            <a:picLocks noChangeAspect="1"/>
          </p:cNvPicPr>
          <p:nvPr/>
        </p:nvPicPr>
        <p:blipFill>
          <a:blip r:embed="rId3"/>
          <a:stretch>
            <a:fillRect/>
          </a:stretch>
        </p:blipFill>
        <p:spPr>
          <a:xfrm>
            <a:off x="8203393" y="3325504"/>
            <a:ext cx="922143" cy="152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5D94C0AA-33C2-A7C9-EBA1-B23C4A27B356}"/>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3" name="Retângulo 2">
            <a:extLst>
              <a:ext uri="{FF2B5EF4-FFF2-40B4-BE49-F238E27FC236}">
                <a16:creationId xmlns:a16="http://schemas.microsoft.com/office/drawing/2014/main" id="{D7B6EFE5-9E94-29E4-8A60-99D2E7FD277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1Co5:1-13; 6:1-13; 6:19-7:9; 2Co 2:5-10; 1Ts 4:1-8</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A7A7136E-A3E3-9D08-E1C8-649EA793DA8A}"/>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7285140" y="0"/>
            <a:ext cx="1905736" cy="794394"/>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Protegendo a identidade da igreja</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termo grego </a:t>
            </a:r>
            <a:r>
              <a:rPr lang="pt-BR" altLang="pt-BR" sz="1600" dirty="0" err="1">
                <a:latin typeface="Arial Black" panose="020B0A04020102020204" pitchFamily="34" charset="0"/>
                <a:cs typeface="Arial" panose="020B0604020202020204" pitchFamily="34" charset="0"/>
              </a:rPr>
              <a:t>pragma</a:t>
            </a:r>
            <a:r>
              <a:rPr lang="pt-BR" altLang="pt-BR" sz="1600" dirty="0">
                <a:latin typeface="Arial Black" panose="020B0A04020102020204" pitchFamily="34" charset="0"/>
                <a:cs typeface="Arial" panose="020B0604020202020204" pitchFamily="34" charset="0"/>
              </a:rPr>
              <a:t> - que, em 1 Coríntios 6:1, é traduzido por "questão“ (NAA) ou "queixa” (NVI) – é um termo genérico que significa "coisa". Aqui, refere-se a uma questão jurídica. É importante lembrar que 1 Coríntios 6:1 a 11 não trata de crime. A autoridade dos tribunais civis para causas criminais é afirmada em Romanos 13:1-5. Paulo aborda um litígio logo após um caso de imoralidade sexual, assim como Moisés fez em Deuteronômio 22:22 a 24. Isso mostra que seu modo de lidar com problemas na igreja se baseava nas Escrituras. O fato de 1 Coríntios 6:1 a 11 estar inserido entre duas passagens sobre imoralidade sexual (1Co 5:1-13; 6:12-20) pode sugerir que questão de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1 Coríntios 6:1 também envolvia esse tema. Não sabemos ao certo qual era o caso - se uma questão civil menor, como uma disputa de propriedade, ou um problema de natureza sexual.</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a:extLst>
              <a:ext uri="{FF2B5EF4-FFF2-40B4-BE49-F238E27FC236}">
                <a16:creationId xmlns:a16="http://schemas.microsoft.com/office/drawing/2014/main" id="{44CB4A53-1C2C-80B0-F073-0FBA909CDEF7}"/>
              </a:ext>
            </a:extLst>
          </p:cNvPr>
          <p:cNvPicPr>
            <a:picLocks noChangeAspect="1"/>
          </p:cNvPicPr>
          <p:nvPr/>
        </p:nvPicPr>
        <p:blipFill>
          <a:blip r:embed="rId2"/>
          <a:stretch>
            <a:fillRect/>
          </a:stretch>
        </p:blipFill>
        <p:spPr>
          <a:xfrm>
            <a:off x="8203393" y="3325504"/>
            <a:ext cx="922143" cy="152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55327410-600C-58DF-BB82-D7870206C859}"/>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3" name="Retângulo 2">
            <a:extLst>
              <a:ext uri="{FF2B5EF4-FFF2-40B4-BE49-F238E27FC236}">
                <a16:creationId xmlns:a16="http://schemas.microsoft.com/office/drawing/2014/main" id="{6802FB4B-7E61-F9F2-167E-FC0FFE01407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1Co5:1-13; 6:1-13; 6:19-7:9; 2Co 2:5-10; 1Ts 4:1-8</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B829BB67-18A9-060F-5F53-AF3620F90E29}"/>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285140" y="0"/>
            <a:ext cx="1905736" cy="794394"/>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Antídoto contra a imoralidade sexual</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1 Tessalonicenses 4:1-8. O que esse texto ensina sobre a relação entre a santificação e a abstinência da imoralidade sexual?</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Pense nos estragos que os pecados sexuais têm causado à humanidade. O que isso nos diz sobre a seriedade com que os cristãos devem tratar esse tema?</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40642919-35BE-5496-358C-59DCD7EC52FE}"/>
              </a:ext>
            </a:extLst>
          </p:cNvPr>
          <p:cNvPicPr>
            <a:picLocks noChangeAspect="1"/>
          </p:cNvPicPr>
          <p:nvPr/>
        </p:nvPicPr>
        <p:blipFill>
          <a:blip r:embed="rId3"/>
          <a:stretch>
            <a:fillRect/>
          </a:stretch>
        </p:blipFill>
        <p:spPr>
          <a:xfrm>
            <a:off x="8203393" y="3325504"/>
            <a:ext cx="922143" cy="152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B3F90811-970C-5A08-230C-05B42286981A}"/>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3" name="Retângulo 2">
            <a:extLst>
              <a:ext uri="{FF2B5EF4-FFF2-40B4-BE49-F238E27FC236}">
                <a16:creationId xmlns:a16="http://schemas.microsoft.com/office/drawing/2014/main" id="{31B17856-7B86-76CE-4307-C9041D3D2C83}"/>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1Co5:1-13; 6:1-13; 6:19-7:9; 2Co 2:5-10; 1Ts 4:1-8</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02F721C8-5E2C-1EF8-5E96-17FEB8C30A66}"/>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7285140" y="0"/>
            <a:ext cx="1905736" cy="794394"/>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4664</TotalTime>
  <Words>1968</Words>
  <Application>Microsoft Office PowerPoint</Application>
  <PresentationFormat>Personalizar</PresentationFormat>
  <Paragraphs>152</Paragraphs>
  <Slides>14</Slides>
  <Notes>7</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Arial Black</vt:lpstr>
      <vt:lpstr>Calibri Light</vt:lpstr>
      <vt:lpstr>Calibri</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242</cp:revision>
  <dcterms:created xsi:type="dcterms:W3CDTF">2014-05-23T17:49:12Z</dcterms:created>
  <dcterms:modified xsi:type="dcterms:W3CDTF">2026-05-17T23:17:54Z</dcterms:modified>
</cp:coreProperties>
</file>