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18/07/2026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5%20JULH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4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57C67833-6704-757F-E594-11D882250B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26723"/>
            <a:ext cx="5580112" cy="3417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9B2F00E9-CCBD-6815-3D8E-CD96AC4F78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4875" y="3311692"/>
            <a:ext cx="5723676" cy="2941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9393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1392</cp:revision>
  <cp:lastPrinted>2011-06-03T17:39:40Z</cp:lastPrinted>
  <dcterms:created xsi:type="dcterms:W3CDTF">2009-12-22T10:11:50Z</dcterms:created>
  <dcterms:modified xsi:type="dcterms:W3CDTF">2026-07-18T20:22:25Z</dcterms:modified>
</cp:coreProperties>
</file>