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6"/>
  </p:notesMasterIdLst>
  <p:handoutMasterIdLst>
    <p:handoutMasterId r:id="rId77"/>
  </p:handoutMasterIdLst>
  <p:sldIdLst>
    <p:sldId id="6281" r:id="rId6"/>
    <p:sldId id="345" r:id="rId7"/>
    <p:sldId id="297" r:id="rId8"/>
    <p:sldId id="6157" r:id="rId9"/>
    <p:sldId id="6167" r:id="rId10"/>
    <p:sldId id="6170" r:id="rId11"/>
    <p:sldId id="6437" r:id="rId12"/>
    <p:sldId id="6493" r:id="rId13"/>
    <p:sldId id="1358" r:id="rId14"/>
    <p:sldId id="6500" r:id="rId15"/>
    <p:sldId id="6298" r:id="rId16"/>
    <p:sldId id="6299" r:id="rId17"/>
    <p:sldId id="1379" r:id="rId18"/>
    <p:sldId id="304" r:id="rId19"/>
    <p:sldId id="6555" r:id="rId20"/>
    <p:sldId id="6556" r:id="rId21"/>
    <p:sldId id="6557" r:id="rId22"/>
    <p:sldId id="6558" r:id="rId23"/>
    <p:sldId id="6559" r:id="rId24"/>
    <p:sldId id="6560" r:id="rId25"/>
    <p:sldId id="6561" r:id="rId26"/>
    <p:sldId id="757" r:id="rId27"/>
    <p:sldId id="1290" r:id="rId28"/>
    <p:sldId id="1292" r:id="rId29"/>
    <p:sldId id="3203" r:id="rId30"/>
    <p:sldId id="6346" r:id="rId31"/>
    <p:sldId id="6425" r:id="rId32"/>
    <p:sldId id="6514" r:id="rId33"/>
    <p:sldId id="6395" r:id="rId34"/>
    <p:sldId id="6133" r:id="rId35"/>
    <p:sldId id="318" r:id="rId36"/>
    <p:sldId id="6287" r:id="rId37"/>
    <p:sldId id="6512" r:id="rId38"/>
    <p:sldId id="6531" r:id="rId39"/>
    <p:sldId id="6549" r:id="rId40"/>
    <p:sldId id="6532" r:id="rId41"/>
    <p:sldId id="6302" r:id="rId42"/>
    <p:sldId id="5398" r:id="rId43"/>
    <p:sldId id="6163" r:id="rId44"/>
    <p:sldId id="6496" r:id="rId45"/>
    <p:sldId id="6497" r:id="rId46"/>
    <p:sldId id="6498" r:id="rId47"/>
    <p:sldId id="6499" r:id="rId48"/>
    <p:sldId id="6527" r:id="rId49"/>
    <p:sldId id="6553" r:id="rId50"/>
    <p:sldId id="6554" r:id="rId51"/>
    <p:sldId id="6526" r:id="rId52"/>
    <p:sldId id="6468" r:id="rId53"/>
    <p:sldId id="6544" r:id="rId54"/>
    <p:sldId id="6307" r:id="rId55"/>
    <p:sldId id="6563" r:id="rId56"/>
    <p:sldId id="6181" r:id="rId57"/>
    <p:sldId id="6524" r:id="rId58"/>
    <p:sldId id="6545" r:id="rId59"/>
    <p:sldId id="6522" r:id="rId60"/>
    <p:sldId id="6564" r:id="rId61"/>
    <p:sldId id="6494" r:id="rId62"/>
    <p:sldId id="6565" r:id="rId63"/>
    <p:sldId id="6510" r:id="rId64"/>
    <p:sldId id="6286" r:id="rId65"/>
    <p:sldId id="6534" r:id="rId66"/>
    <p:sldId id="6312" r:id="rId67"/>
    <p:sldId id="6252" r:id="rId68"/>
    <p:sldId id="334" r:id="rId69"/>
    <p:sldId id="6208" r:id="rId70"/>
    <p:sldId id="6483" r:id="rId71"/>
    <p:sldId id="4267" r:id="rId72"/>
    <p:sldId id="6134" r:id="rId73"/>
    <p:sldId id="3748" r:id="rId74"/>
    <p:sldId id="1039" r:id="rId75"/>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167B"/>
    <a:srgbClr val="A9C4E8"/>
    <a:srgbClr val="F1A9A2"/>
    <a:srgbClr val="FEFDFD"/>
    <a:srgbClr val="FBF3F3"/>
    <a:srgbClr val="F4E2E1"/>
    <a:srgbClr val="B41D52"/>
    <a:srgbClr val="FFFFFF"/>
    <a:srgbClr val="12B35C"/>
    <a:srgbClr val="C5D79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43" autoAdjust="0"/>
    <p:restoredTop sz="88212" autoAdjust="0"/>
  </p:normalViewPr>
  <p:slideViewPr>
    <p:cSldViewPr>
      <p:cViewPr varScale="1">
        <p:scale>
          <a:sx n="74" d="100"/>
          <a:sy n="74" d="100"/>
        </p:scale>
        <p:origin x="72" y="564"/>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handoutMaster" Target="handoutMasters/handout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commentAuthors" Target="commentAuthors.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19/07/2026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19/07/2026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0BFF6B-3BD9-6052-76E9-ABE7A84A211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D0F9859-6EEC-9264-3625-006F27FEC17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BE38DF4-1773-00F0-4657-D131C23B45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C29F17A4-DC6B-C4B4-7869-D7A7467046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344642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10</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14</a:t>
            </a:fld>
            <a:endParaRPr lang="pt-BR" altLang="pt-BR">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22</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0D8D-319D-AF5E-A9F4-AD8433A7774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8BF1B752-8CC9-B967-28A4-3342AEADE053}"/>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819847BA-5983-6E56-C533-4A0D2BC169D4}"/>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677BA0F-1E4D-A8EA-564B-C6082B12D724}"/>
              </a:ext>
            </a:extLst>
          </p:cNvPr>
          <p:cNvSpPr>
            <a:spLocks noGrp="1"/>
          </p:cNvSpPr>
          <p:nvPr>
            <p:ph type="sldNum" sz="quarter" idx="5"/>
          </p:nvPr>
        </p:nvSpPr>
        <p:spPr/>
        <p:txBody>
          <a:bodyPr/>
          <a:lstStyle/>
          <a:p>
            <a:pPr>
              <a:defRPr/>
            </a:pPr>
            <a:fld id="{3B1B0580-6D6E-4344-BCCA-BAC4785C84D8}" type="slidenum">
              <a:rPr lang="pt-BR" altLang="pt-BR" smtClean="0"/>
              <a:pPr>
                <a:defRPr/>
              </a:pPr>
              <a:t>37</a:t>
            </a:fld>
            <a:endParaRPr lang="pt-BR" altLang="pt-BR"/>
          </a:p>
        </p:txBody>
      </p:sp>
    </p:spTree>
    <p:extLst>
      <p:ext uri="{BB962C8B-B14F-4D97-AF65-F5344CB8AC3E}">
        <p14:creationId xmlns:p14="http://schemas.microsoft.com/office/powerpoint/2010/main" val="543595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38</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71A0C-FC16-843B-645D-BCADE5269AB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46D5770-18B1-41F0-DB40-2F6D2448AF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73F593AE-8340-4432-5446-0855C35006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A97A0581-1028-C6AC-FDDF-3343F58B081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39</a:t>
            </a:fld>
            <a:endParaRPr lang="pt-BR" altLang="pt-BR">
              <a:latin typeface="Arial" panose="020B0604020202020204" pitchFamily="34" charset="0"/>
            </a:endParaRPr>
          </a:p>
        </p:txBody>
      </p:sp>
    </p:spTree>
    <p:extLst>
      <p:ext uri="{BB962C8B-B14F-4D97-AF65-F5344CB8AC3E}">
        <p14:creationId xmlns:p14="http://schemas.microsoft.com/office/powerpoint/2010/main" val="2754736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41</a:t>
            </a:fld>
            <a:endParaRPr lang="pt-BR" altLang="pt-BR"/>
          </a:p>
        </p:txBody>
      </p:sp>
    </p:spTree>
    <p:extLst>
      <p:ext uri="{BB962C8B-B14F-4D97-AF65-F5344CB8AC3E}">
        <p14:creationId xmlns:p14="http://schemas.microsoft.com/office/powerpoint/2010/main" val="30535693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8359A-785A-976B-CFBA-651C4FC1A43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F7B3A596-F564-AABF-88D2-268B795E93CD}"/>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ABC68E26-EAAD-F7A3-C40A-9A330737AB95}"/>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2728645-483A-8FB6-882B-0939C3D4BFC2}"/>
              </a:ext>
            </a:extLst>
          </p:cNvPr>
          <p:cNvSpPr>
            <a:spLocks noGrp="1"/>
          </p:cNvSpPr>
          <p:nvPr>
            <p:ph type="sldNum" sz="quarter" idx="5"/>
          </p:nvPr>
        </p:nvSpPr>
        <p:spPr/>
        <p:txBody>
          <a:bodyPr/>
          <a:lstStyle/>
          <a:p>
            <a:pPr>
              <a:defRPr/>
            </a:pPr>
            <a:fld id="{3B1B0580-6D6E-4344-BCCA-BAC4785C84D8}" type="slidenum">
              <a:rPr lang="pt-BR" altLang="pt-BR" smtClean="0"/>
              <a:pPr>
                <a:defRPr/>
              </a:pPr>
              <a:t>42</a:t>
            </a:fld>
            <a:endParaRPr lang="pt-BR" altLang="pt-BR"/>
          </a:p>
        </p:txBody>
      </p:sp>
    </p:spTree>
    <p:extLst>
      <p:ext uri="{BB962C8B-B14F-4D97-AF65-F5344CB8AC3E}">
        <p14:creationId xmlns:p14="http://schemas.microsoft.com/office/powerpoint/2010/main" val="903464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E0B7F-70C2-1A23-792E-4ABF44C8EEC2}"/>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A3576953-8985-E3D3-DEC0-04387D3F40EB}"/>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2C9035F4-55C8-7849-2C17-42101CD331F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B4336D77-C1B5-9362-0457-5463BEBC6F6F}"/>
              </a:ext>
            </a:extLst>
          </p:cNvPr>
          <p:cNvSpPr>
            <a:spLocks noGrp="1"/>
          </p:cNvSpPr>
          <p:nvPr>
            <p:ph type="sldNum" sz="quarter" idx="5"/>
          </p:nvPr>
        </p:nvSpPr>
        <p:spPr/>
        <p:txBody>
          <a:bodyPr/>
          <a:lstStyle/>
          <a:p>
            <a:pPr>
              <a:defRPr/>
            </a:pPr>
            <a:fld id="{3B1B0580-6D6E-4344-BCCA-BAC4785C84D8}" type="slidenum">
              <a:rPr lang="pt-BR" altLang="pt-BR" smtClean="0"/>
              <a:pPr>
                <a:defRPr/>
              </a:pPr>
              <a:t>43</a:t>
            </a:fld>
            <a:endParaRPr lang="pt-BR" altLang="pt-BR"/>
          </a:p>
        </p:txBody>
      </p:sp>
    </p:spTree>
    <p:extLst>
      <p:ext uri="{BB962C8B-B14F-4D97-AF65-F5344CB8AC3E}">
        <p14:creationId xmlns:p14="http://schemas.microsoft.com/office/powerpoint/2010/main" val="4189284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09076-D1A7-D586-F03E-DF85CCA60313}"/>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62B2C484-CD12-408F-E13F-06C7E272ABF3}"/>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C459B5A8-05FF-373E-736E-77276738BB7D}"/>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CCC9132-6BCA-1774-F714-F964441F24ED}"/>
              </a:ext>
            </a:extLst>
          </p:cNvPr>
          <p:cNvSpPr>
            <a:spLocks noGrp="1"/>
          </p:cNvSpPr>
          <p:nvPr>
            <p:ph type="sldNum" sz="quarter" idx="5"/>
          </p:nvPr>
        </p:nvSpPr>
        <p:spPr/>
        <p:txBody>
          <a:bodyPr/>
          <a:lstStyle/>
          <a:p>
            <a:pPr>
              <a:defRPr/>
            </a:pPr>
            <a:fld id="{3B1B0580-6D6E-4344-BCCA-BAC4785C84D8}" type="slidenum">
              <a:rPr lang="pt-BR" altLang="pt-BR" smtClean="0"/>
              <a:pPr>
                <a:defRPr/>
              </a:pPr>
              <a:t>44</a:t>
            </a:fld>
            <a:endParaRPr lang="pt-BR" altLang="pt-BR"/>
          </a:p>
        </p:txBody>
      </p:sp>
    </p:spTree>
    <p:extLst>
      <p:ext uri="{BB962C8B-B14F-4D97-AF65-F5344CB8AC3E}">
        <p14:creationId xmlns:p14="http://schemas.microsoft.com/office/powerpoint/2010/main" val="1617427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5B04C-1FF1-BF95-6841-70B5638236C5}"/>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BA849FAE-D99B-2AE2-C8D6-C17B5F4932D8}"/>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62E10212-7C8C-F2F1-3DCF-1581215F686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96ABE2CF-AAC2-99D9-2E7A-52111C0FCF24}"/>
              </a:ext>
            </a:extLst>
          </p:cNvPr>
          <p:cNvSpPr>
            <a:spLocks noGrp="1"/>
          </p:cNvSpPr>
          <p:nvPr>
            <p:ph type="sldNum" sz="quarter" idx="5"/>
          </p:nvPr>
        </p:nvSpPr>
        <p:spPr/>
        <p:txBody>
          <a:bodyPr/>
          <a:lstStyle/>
          <a:p>
            <a:pPr>
              <a:defRPr/>
            </a:pPr>
            <a:fld id="{3B1B0580-6D6E-4344-BCCA-BAC4785C84D8}" type="slidenum">
              <a:rPr lang="pt-BR" altLang="pt-BR" smtClean="0"/>
              <a:pPr>
                <a:defRPr/>
              </a:pPr>
              <a:t>45</a:t>
            </a:fld>
            <a:endParaRPr lang="pt-BR" altLang="pt-BR"/>
          </a:p>
        </p:txBody>
      </p:sp>
    </p:spTree>
    <p:extLst>
      <p:ext uri="{BB962C8B-B14F-4D97-AF65-F5344CB8AC3E}">
        <p14:creationId xmlns:p14="http://schemas.microsoft.com/office/powerpoint/2010/main" val="31042831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8897D-A68D-02C5-EF16-E692265E34E6}"/>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4C81B8A5-9623-0C29-F60F-FC3D2D361FD4}"/>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3B05E081-4C5F-AADE-BACB-D999621C1767}"/>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3F2F3F25-0EC6-D85D-68F3-EF5C326760B3}"/>
              </a:ext>
            </a:extLst>
          </p:cNvPr>
          <p:cNvSpPr>
            <a:spLocks noGrp="1"/>
          </p:cNvSpPr>
          <p:nvPr>
            <p:ph type="sldNum" sz="quarter" idx="5"/>
          </p:nvPr>
        </p:nvSpPr>
        <p:spPr/>
        <p:txBody>
          <a:bodyPr/>
          <a:lstStyle/>
          <a:p>
            <a:pPr>
              <a:defRPr/>
            </a:pPr>
            <a:fld id="{3B1B0580-6D6E-4344-BCCA-BAC4785C84D8}" type="slidenum">
              <a:rPr lang="pt-BR" altLang="pt-BR" smtClean="0"/>
              <a:pPr>
                <a:defRPr/>
              </a:pPr>
              <a:t>46</a:t>
            </a:fld>
            <a:endParaRPr lang="pt-BR" altLang="pt-BR"/>
          </a:p>
        </p:txBody>
      </p:sp>
    </p:spTree>
    <p:extLst>
      <p:ext uri="{BB962C8B-B14F-4D97-AF65-F5344CB8AC3E}">
        <p14:creationId xmlns:p14="http://schemas.microsoft.com/office/powerpoint/2010/main" val="2529103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097EF-2E5D-A353-AD18-4BCF88162B9A}"/>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C82F22D9-C1E3-20DE-59CF-81489B3BE6BA}"/>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5C7FCF51-E517-9780-FB72-5507FFAC7CD1}"/>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D443AB20-1D92-6FBF-AC9B-EF2351C053EC}"/>
              </a:ext>
            </a:extLst>
          </p:cNvPr>
          <p:cNvSpPr>
            <a:spLocks noGrp="1"/>
          </p:cNvSpPr>
          <p:nvPr>
            <p:ph type="sldNum" sz="quarter" idx="5"/>
          </p:nvPr>
        </p:nvSpPr>
        <p:spPr/>
        <p:txBody>
          <a:bodyPr/>
          <a:lstStyle/>
          <a:p>
            <a:pPr>
              <a:defRPr/>
            </a:pPr>
            <a:fld id="{3B1B0580-6D6E-4344-BCCA-BAC4785C84D8}" type="slidenum">
              <a:rPr lang="pt-BR" altLang="pt-BR" smtClean="0"/>
              <a:pPr>
                <a:defRPr/>
              </a:pPr>
              <a:t>49</a:t>
            </a:fld>
            <a:endParaRPr lang="pt-BR" altLang="pt-BR"/>
          </a:p>
        </p:txBody>
      </p:sp>
    </p:spTree>
    <p:extLst>
      <p:ext uri="{BB962C8B-B14F-4D97-AF65-F5344CB8AC3E}">
        <p14:creationId xmlns:p14="http://schemas.microsoft.com/office/powerpoint/2010/main" val="1588558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4B282-5FC3-3088-8B17-EAFEC3261B3E}"/>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C59639B9-2626-928A-C98E-2E55A91751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5F4D26A-54F5-E61A-C01E-182F92BB74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6EEB88AA-B997-390B-525E-0658F6BAC8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60</a:t>
            </a:fld>
            <a:endParaRPr lang="pt-BR" altLang="pt-BR">
              <a:latin typeface="Arial" panose="020B0604020202020204" pitchFamily="34" charset="0"/>
            </a:endParaRPr>
          </a:p>
        </p:txBody>
      </p:sp>
    </p:spTree>
    <p:extLst>
      <p:ext uri="{BB962C8B-B14F-4D97-AF65-F5344CB8AC3E}">
        <p14:creationId xmlns:p14="http://schemas.microsoft.com/office/powerpoint/2010/main" val="2867524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FB0B2-8DE1-FE80-212E-D66344E816F8}"/>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6EB44911-046C-3E78-2CC5-87A983E9DF23}"/>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0A9AAA58-E4E6-C06C-3274-3B1D93675623}"/>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BCF5F8C4-DABA-1D1D-FEEE-0B49730532F0}"/>
              </a:ext>
            </a:extLst>
          </p:cNvPr>
          <p:cNvSpPr>
            <a:spLocks noGrp="1"/>
          </p:cNvSpPr>
          <p:nvPr>
            <p:ph type="sldNum" sz="quarter" idx="5"/>
          </p:nvPr>
        </p:nvSpPr>
        <p:spPr/>
        <p:txBody>
          <a:bodyPr/>
          <a:lstStyle/>
          <a:p>
            <a:pPr>
              <a:defRPr/>
            </a:pPr>
            <a:fld id="{3B1B0580-6D6E-4344-BCCA-BAC4785C84D8}" type="slidenum">
              <a:rPr lang="pt-BR" altLang="pt-BR" smtClean="0"/>
              <a:pPr>
                <a:defRPr/>
              </a:pPr>
              <a:t>61</a:t>
            </a:fld>
            <a:endParaRPr lang="pt-BR" altLang="pt-BR"/>
          </a:p>
        </p:txBody>
      </p:sp>
    </p:spTree>
    <p:extLst>
      <p:ext uri="{BB962C8B-B14F-4D97-AF65-F5344CB8AC3E}">
        <p14:creationId xmlns:p14="http://schemas.microsoft.com/office/powerpoint/2010/main" val="3166117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187D-6125-58A5-FEE3-C9E3451872DB}"/>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7571344B-C289-0050-A951-B7C07770F21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B4FA729C-625B-0BFF-E4FE-CF074C6C06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7AEB1758-5673-8FE2-FFA2-8BE26BA9D64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62</a:t>
            </a:fld>
            <a:endParaRPr lang="pt-BR" altLang="pt-BR">
              <a:latin typeface="Arial" panose="020B0604020202020204" pitchFamily="34" charset="0"/>
            </a:endParaRPr>
          </a:p>
        </p:txBody>
      </p:sp>
    </p:spTree>
    <p:extLst>
      <p:ext uri="{BB962C8B-B14F-4D97-AF65-F5344CB8AC3E}">
        <p14:creationId xmlns:p14="http://schemas.microsoft.com/office/powerpoint/2010/main" val="27847665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67</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68</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Master" Target="../slideMasters/slideMaster2.xml"/><Relationship Id="rId4" Type="http://schemas.openxmlformats.org/officeDocument/2006/relationships/image" Target="../media/image17.jp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6.jpe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icio - Amarelo">
    <p:spTree>
      <p:nvGrpSpPr>
        <p:cNvPr id="1" name=""/>
        <p:cNvGrpSpPr/>
        <p:nvPr/>
      </p:nvGrpSpPr>
      <p:grpSpPr>
        <a:xfrm>
          <a:off x="0" y="0"/>
          <a:ext cx="0" cy="0"/>
          <a:chOff x="0" y="0"/>
          <a:chExt cx="0" cy="0"/>
        </a:xfrm>
      </p:grpSpPr>
      <p:pic>
        <p:nvPicPr>
          <p:cNvPr id="3" name="Imagem 1">
            <a:extLst>
              <a:ext uri="{FF2B5EF4-FFF2-40B4-BE49-F238E27FC236}">
                <a16:creationId xmlns:a16="http://schemas.microsoft.com/office/drawing/2014/main" id="{7A23E9BE-9A20-463C-BF16-F9E7BED9B5A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39850" y="1962150"/>
            <a:ext cx="4240213" cy="345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4">
            <a:extLst>
              <a:ext uri="{FF2B5EF4-FFF2-40B4-BE49-F238E27FC236}">
                <a16:creationId xmlns:a16="http://schemas.microsoft.com/office/drawing/2014/main" id="{A20B9B91-50DB-4D28-88E8-E9D96DB727E9}"/>
              </a:ext>
            </a:extLst>
          </p:cNvPr>
          <p:cNvSpPr txBox="1">
            <a:spLocks noChangeArrowheads="1"/>
          </p:cNvSpPr>
          <p:nvPr userDrawn="1"/>
        </p:nvSpPr>
        <p:spPr bwMode="auto">
          <a:xfrm>
            <a:off x="1979613" y="6488113"/>
            <a:ext cx="6121400" cy="3079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1400" dirty="0"/>
              <a:t>Teclando &lt;ENTER&gt; todos os slides serão mostrados em sequência</a:t>
            </a:r>
          </a:p>
        </p:txBody>
      </p:sp>
      <p:sp>
        <p:nvSpPr>
          <p:cNvPr id="5" name="Retângulo 4">
            <a:extLst>
              <a:ext uri="{FF2B5EF4-FFF2-40B4-BE49-F238E27FC236}">
                <a16:creationId xmlns:a16="http://schemas.microsoft.com/office/drawing/2014/main" id="{F090D175-1355-457B-8C9B-55BD364AAA7C}"/>
              </a:ext>
            </a:extLst>
          </p:cNvPr>
          <p:cNvSpPr>
            <a:spLocks noChangeArrowheads="1"/>
          </p:cNvSpPr>
          <p:nvPr userDrawn="1"/>
        </p:nvSpPr>
        <p:spPr bwMode="auto">
          <a:xfrm>
            <a:off x="6011863" y="679450"/>
            <a:ext cx="3024187" cy="1755775"/>
          </a:xfrm>
          <a:prstGeom prst="rect">
            <a:avLst/>
          </a:prstGeom>
          <a:noFill/>
          <a:ln>
            <a:noFill/>
          </a:ln>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defRPr/>
            </a:pPr>
            <a:r>
              <a:rPr lang="pt-BR" altLang="pt-BR" sz="3200" dirty="0">
                <a:latin typeface="Calibri" pitchFamily="34" charset="0"/>
                <a:cs typeface="+mn-cs"/>
              </a:rPr>
              <a:t>Escola </a:t>
            </a:r>
          </a:p>
          <a:p>
            <a:pPr algn="ctr" eaLnBrk="1" hangingPunct="1">
              <a:defRPr/>
            </a:pPr>
            <a:r>
              <a:rPr lang="pt-BR" altLang="pt-BR" sz="3200" dirty="0">
                <a:latin typeface="Calibri" pitchFamily="34" charset="0"/>
                <a:cs typeface="+mn-cs"/>
              </a:rPr>
              <a:t>Sabatina</a:t>
            </a:r>
          </a:p>
          <a:p>
            <a:pPr algn="ctr" eaLnBrk="1" hangingPunct="1">
              <a:defRPr/>
            </a:pPr>
            <a:r>
              <a:rPr lang="pt-BR" altLang="pt-BR" sz="4400" b="1" dirty="0">
                <a:latin typeface="Calibri" pitchFamily="34" charset="0"/>
                <a:cs typeface="+mn-cs"/>
              </a:rPr>
              <a:t>Primários</a:t>
            </a:r>
            <a:endParaRPr lang="pt-BR" altLang="pt-BR" sz="3200" dirty="0">
              <a:latin typeface="Calibri" pitchFamily="34" charset="0"/>
              <a:cs typeface="+mn-cs"/>
            </a:endParaRPr>
          </a:p>
        </p:txBody>
      </p:sp>
      <p:sp>
        <p:nvSpPr>
          <p:cNvPr id="14" name="Espaço Reservado para Texto 21"/>
          <p:cNvSpPr>
            <a:spLocks noGrp="1"/>
          </p:cNvSpPr>
          <p:nvPr>
            <p:ph type="body" sz="quarter" idx="13"/>
          </p:nvPr>
        </p:nvSpPr>
        <p:spPr>
          <a:xfrm>
            <a:off x="5580063" y="2420888"/>
            <a:ext cx="3563937" cy="2879725"/>
          </a:xfrm>
          <a:prstGeom prst="rect">
            <a:avLst/>
          </a:prstGeom>
          <a:solidFill>
            <a:srgbClr val="FFC000"/>
          </a:solidFill>
        </p:spPr>
        <p:txBody>
          <a:bodyPr/>
          <a:lstStyle>
            <a:lvl1pPr>
              <a:buNone/>
              <a:defRPr sz="1600"/>
            </a:lvl1pPr>
          </a:lstStyle>
          <a:p>
            <a:pPr lvl="0"/>
            <a:r>
              <a:rPr lang="pt-BR" dirty="0"/>
              <a:t>Clique para editar os estilos do texto mestre</a:t>
            </a:r>
          </a:p>
        </p:txBody>
      </p:sp>
    </p:spTree>
    <p:extLst>
      <p:ext uri="{BB962C8B-B14F-4D97-AF65-F5344CB8AC3E}">
        <p14:creationId xmlns:p14="http://schemas.microsoft.com/office/powerpoint/2010/main" val="2996099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lavra da Semana">
    <p:spTree>
      <p:nvGrpSpPr>
        <p:cNvPr id="1" name=""/>
        <p:cNvGrpSpPr/>
        <p:nvPr/>
      </p:nvGrpSpPr>
      <p:grpSpPr>
        <a:xfrm>
          <a:off x="0" y="0"/>
          <a:ext cx="0" cy="0"/>
          <a:chOff x="0" y="0"/>
          <a:chExt cx="0" cy="0"/>
        </a:xfrm>
      </p:grpSpPr>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Palavra da Semana</a:t>
            </a:r>
          </a:p>
        </p:txBody>
      </p:sp>
    </p:spTree>
    <p:extLst>
      <p:ext uri="{BB962C8B-B14F-4D97-AF65-F5344CB8AC3E}">
        <p14:creationId xmlns:p14="http://schemas.microsoft.com/office/powerpoint/2010/main" val="262887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Oferta">
    <p:spTree>
      <p:nvGrpSpPr>
        <p:cNvPr id="1" name=""/>
        <p:cNvGrpSpPr/>
        <p:nvPr/>
      </p:nvGrpSpPr>
      <p:grpSpPr>
        <a:xfrm>
          <a:off x="0" y="0"/>
          <a:ext cx="0" cy="0"/>
          <a:chOff x="0" y="0"/>
          <a:chExt cx="0" cy="0"/>
        </a:xfrm>
      </p:grpSpPr>
      <p:sp>
        <p:nvSpPr>
          <p:cNvPr id="32" name="Espaço Reservado para Texto 31"/>
          <p:cNvSpPr>
            <a:spLocks noGrp="1"/>
          </p:cNvSpPr>
          <p:nvPr>
            <p:ph type="body" sz="quarter" idx="12" hasCustomPrompt="1"/>
          </p:nvPr>
        </p:nvSpPr>
        <p:spPr>
          <a:xfrm>
            <a:off x="5220072" y="113664"/>
            <a:ext cx="3923928"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Ofertas</a:t>
            </a:r>
          </a:p>
        </p:txBody>
      </p:sp>
    </p:spTree>
    <p:extLst>
      <p:ext uri="{BB962C8B-B14F-4D97-AF65-F5344CB8AC3E}">
        <p14:creationId xmlns:p14="http://schemas.microsoft.com/office/powerpoint/2010/main" val="1681588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ocando Ideia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Trocando Ideias</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237060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ora de Refletir">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2023A77-F64B-122D-7D3B-C24D376B040E}"/>
              </a:ext>
            </a:extLst>
          </p:cNvPr>
          <p:cNvSpPr/>
          <p:nvPr userDrawn="1"/>
        </p:nvSpPr>
        <p:spPr>
          <a:xfrm>
            <a:off x="35496" y="0"/>
            <a:ext cx="9001000" cy="62068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pt-BR" sz="3200" b="1" dirty="0">
                <a:solidFill>
                  <a:schemeClr val="tx1"/>
                </a:solidFill>
                <a:latin typeface="+mj-lt"/>
              </a:rPr>
              <a:t>Hora de Refletir</a:t>
            </a:r>
          </a:p>
        </p:txBody>
      </p:sp>
      <p:sp>
        <p:nvSpPr>
          <p:cNvPr id="7" name="Espaço Reservado para Imagem 4">
            <a:extLst>
              <a:ext uri="{FF2B5EF4-FFF2-40B4-BE49-F238E27FC236}">
                <a16:creationId xmlns:a16="http://schemas.microsoft.com/office/drawing/2014/main" id="{DA8B1A4E-C08F-D481-05C1-9B76D4A3FD20}"/>
              </a:ext>
            </a:extLst>
          </p:cNvPr>
          <p:cNvSpPr>
            <a:spLocks noGrp="1"/>
          </p:cNvSpPr>
          <p:nvPr>
            <p:ph type="pic" sz="quarter" idx="10"/>
          </p:nvPr>
        </p:nvSpPr>
        <p:spPr>
          <a:xfrm>
            <a:off x="1357200" y="687600"/>
            <a:ext cx="7750800" cy="61200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8DC5C32-B3B7-4E6F-AB0A-2B9827FDAC6D}"/>
              </a:ext>
            </a:extLst>
          </p:cNvPr>
          <p:cNvSpPr>
            <a:spLocks noGrp="1"/>
          </p:cNvSpPr>
          <p:nvPr>
            <p:ph type="body" sz="quarter" idx="11" hasCustomPrompt="1"/>
          </p:nvPr>
        </p:nvSpPr>
        <p:spPr>
          <a:xfrm>
            <a:off x="1357200" y="687600"/>
            <a:ext cx="775080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Análise</a:t>
            </a:r>
          </a:p>
        </p:txBody>
      </p:sp>
    </p:spTree>
    <p:extLst>
      <p:ext uri="{BB962C8B-B14F-4D97-AF65-F5344CB8AC3E}">
        <p14:creationId xmlns:p14="http://schemas.microsoft.com/office/powerpoint/2010/main" val="3706233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marelo Vazio">
    <p:spTree>
      <p:nvGrpSpPr>
        <p:cNvPr id="1" name=""/>
        <p:cNvGrpSpPr/>
        <p:nvPr/>
      </p:nvGrpSpPr>
      <p:grpSpPr>
        <a:xfrm>
          <a:off x="0" y="0"/>
          <a:ext cx="0" cy="0"/>
          <a:chOff x="0" y="0"/>
          <a:chExt cx="0" cy="0"/>
        </a:xfrm>
      </p:grpSpPr>
      <p:pic>
        <p:nvPicPr>
          <p:cNvPr id="6" name="12 Imagen">
            <a:extLst>
              <a:ext uri="{FF2B5EF4-FFF2-40B4-BE49-F238E27FC236}">
                <a16:creationId xmlns:a16="http://schemas.microsoft.com/office/drawing/2014/main" id="{C99877E7-F7D4-4CE2-8F44-45C64F0508CC}"/>
              </a:ext>
            </a:extLst>
          </p:cNvPr>
          <p:cNvPicPr preferRelativeResize="0">
            <a:picLocks/>
          </p:cNvPicPr>
          <p:nvPr userDrawn="1"/>
        </p:nvPicPr>
        <p:blipFill>
          <a:blip r:embed="rId2">
            <a:extLst>
              <a:ext uri="{28A0092B-C50C-407E-A947-70E740481C1C}">
                <a14:useLocalDpi xmlns:a14="http://schemas.microsoft.com/office/drawing/2010/main" val="0"/>
              </a:ext>
            </a:extLst>
          </a:blip>
          <a:srcRect b="22063"/>
          <a:stretch>
            <a:fillRect/>
          </a:stretch>
        </p:blipFill>
        <p:spPr bwMode="auto">
          <a:xfrm>
            <a:off x="53975" y="5475288"/>
            <a:ext cx="1206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ângulo 1">
            <a:extLst>
              <a:ext uri="{FF2B5EF4-FFF2-40B4-BE49-F238E27FC236}">
                <a16:creationId xmlns:a16="http://schemas.microsoft.com/office/drawing/2014/main" id="{4A2696F8-F7BF-4D79-871B-B9035DC11DB0}"/>
              </a:ext>
            </a:extLst>
          </p:cNvPr>
          <p:cNvSpPr/>
          <p:nvPr userDrawn="1"/>
        </p:nvSpPr>
        <p:spPr>
          <a:xfrm>
            <a:off x="0" y="0"/>
            <a:ext cx="9144000" cy="6858000"/>
          </a:xfrm>
          <a:prstGeom prst="rect">
            <a:avLst/>
          </a:prstGeom>
          <a:gradFill>
            <a:gsLst>
              <a:gs pos="0">
                <a:srgbClr val="FFFFCC"/>
              </a:gs>
              <a:gs pos="32000">
                <a:srgbClr val="FFFFCC"/>
              </a:gs>
              <a:gs pos="68000">
                <a:srgbClr val="FFFF99"/>
              </a:gs>
              <a:gs pos="100000">
                <a:srgbClr val="FFFF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919721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45B115-5F4F-CCC7-A88C-21AFADAF6EAD}"/>
              </a:ext>
            </a:extLst>
          </p:cNvPr>
          <p:cNvSpPr>
            <a:spLocks noGrp="1"/>
          </p:cNvSpPr>
          <p:nvPr>
            <p:ph type="dt" sz="half" idx="10"/>
          </p:nvPr>
        </p:nvSpPr>
        <p:spPr>
          <a:xfrm>
            <a:off x="0" y="0"/>
            <a:ext cx="0" cy="0"/>
          </a:xfrm>
        </p:spPr>
        <p:txBody>
          <a:bodyPr/>
          <a:lstStyle/>
          <a:p>
            <a:fld id="{913A3F87-000E-7646-95A8-ED14C0EB8E0A}" type="datetimeFigureOut">
              <a:rPr lang="en-US" smtClean="0"/>
              <a:t>7/19/2026</a:t>
            </a:fld>
            <a:endParaRPr lang="en-US"/>
          </a:p>
        </p:txBody>
      </p:sp>
      <p:sp>
        <p:nvSpPr>
          <p:cNvPr id="3" name="Footer Placeholder 2">
            <a:extLst>
              <a:ext uri="{FF2B5EF4-FFF2-40B4-BE49-F238E27FC236}">
                <a16:creationId xmlns:a16="http://schemas.microsoft.com/office/drawing/2014/main" id="{9FC30E4C-C6AA-988B-221D-6255970F53AD}"/>
              </a:ext>
            </a:extLst>
          </p:cNvPr>
          <p:cNvSpPr>
            <a:spLocks noGrp="1"/>
          </p:cNvSpPr>
          <p:nvPr>
            <p:ph type="ftr" sz="quarter" idx="11"/>
          </p:nvPr>
        </p:nvSpPr>
        <p:spPr>
          <a:xfrm>
            <a:off x="0" y="0"/>
            <a:ext cx="0" cy="0"/>
          </a:xfrm>
        </p:spPr>
        <p:txBody>
          <a:bodyPr/>
          <a:lstStyle/>
          <a:p>
            <a:endParaRPr lang="en-US"/>
          </a:p>
        </p:txBody>
      </p:sp>
      <p:sp>
        <p:nvSpPr>
          <p:cNvPr id="5" name="Slide Number Placeholder 3">
            <a:extLst>
              <a:ext uri="{FF2B5EF4-FFF2-40B4-BE49-F238E27FC236}">
                <a16:creationId xmlns:a16="http://schemas.microsoft.com/office/drawing/2014/main" id="{29B5720F-4DF3-00C0-A687-AB6C35214B03}"/>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2546ACB-7482-87A2-128E-267ADA302DB6}"/>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8" name="Espaço Reservado para Texto 6">
            <a:extLst>
              <a:ext uri="{FF2B5EF4-FFF2-40B4-BE49-F238E27FC236}">
                <a16:creationId xmlns:a16="http://schemas.microsoft.com/office/drawing/2014/main" id="{5CADF74D-AD23-6CE3-46CD-BC1F4B0ACBB8}"/>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1089302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erso Áureo">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spTree>
    <p:extLst>
      <p:ext uri="{BB962C8B-B14F-4D97-AF65-F5344CB8AC3E}">
        <p14:creationId xmlns:p14="http://schemas.microsoft.com/office/powerpoint/2010/main" val="13774065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4" name="Espaço Reservado para Texto 31"/>
          <p:cNvSpPr>
            <a:spLocks noGrp="1"/>
          </p:cNvSpPr>
          <p:nvPr>
            <p:ph type="body" sz="quarter" idx="14"/>
          </p:nvPr>
        </p:nvSpPr>
        <p:spPr>
          <a:xfrm>
            <a:off x="3995936" y="190169"/>
            <a:ext cx="1151582" cy="377284"/>
          </a:xfrm>
          <a:prstGeom prst="rect">
            <a:avLst/>
          </a:prstGeom>
        </p:spPr>
        <p:txBody>
          <a:bodyPr anchor="ctr"/>
          <a:lstStyle>
            <a:lvl1pPr algn="ctr">
              <a:buNone/>
              <a:defRPr sz="2800" b="1" baseline="0">
                <a:solidFill>
                  <a:schemeClr val="bg1"/>
                </a:solidFill>
              </a:defRPr>
            </a:lvl1pPr>
          </a:lstStyle>
          <a:p>
            <a:pPr lvl="0"/>
            <a:r>
              <a:rPr lang="pt-BR" dirty="0"/>
              <a:t>Clique</a:t>
            </a:r>
          </a:p>
        </p:txBody>
      </p:sp>
      <p:sp>
        <p:nvSpPr>
          <p:cNvPr id="15" name="Espaço Reservado para Texto 14"/>
          <p:cNvSpPr>
            <a:spLocks noGrp="1"/>
          </p:cNvSpPr>
          <p:nvPr>
            <p:ph type="body" sz="quarter" idx="17" hasCustomPrompt="1"/>
          </p:nvPr>
        </p:nvSpPr>
        <p:spPr>
          <a:xfrm>
            <a:off x="1331913" y="5843197"/>
            <a:ext cx="7812087" cy="986081"/>
          </a:xfrm>
          <a:prstGeom prst="rect">
            <a:avLst/>
          </a:prstGeom>
          <a:solidFill>
            <a:srgbClr val="1A35A6"/>
          </a:solidFill>
          <a:ln>
            <a:solidFill>
              <a:schemeClr val="accent1"/>
            </a:solidFill>
          </a:ln>
        </p:spPr>
        <p:txBody>
          <a:bodyPr wrap="square">
            <a:noAutofit/>
          </a:bodyPr>
          <a:lstStyle>
            <a:lvl1pPr marL="0" indent="0" algn="ctr">
              <a:spcBef>
                <a:spcPts val="0"/>
              </a:spcBef>
              <a:buFontTx/>
              <a:buNone/>
              <a:defRPr lang="pt-BR" sz="2800" b="1" i="1" dirty="0" smtClean="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defRPr>
            </a:lvl1pPr>
          </a:lstStyle>
          <a:p>
            <a:pPr lvl="0"/>
            <a:r>
              <a:rPr lang="pt-BR" dirty="0"/>
              <a:t>Editar Mensagem</a:t>
            </a:r>
          </a:p>
        </p:txBody>
      </p:sp>
      <p:sp>
        <p:nvSpPr>
          <p:cNvPr id="11" name="Espaço Reservado para Imagem 11">
            <a:extLst>
              <a:ext uri="{FF2B5EF4-FFF2-40B4-BE49-F238E27FC236}">
                <a16:creationId xmlns:a16="http://schemas.microsoft.com/office/drawing/2014/main" id="{97813D6F-CB82-43A6-9227-C84DEBF9C568}"/>
              </a:ext>
            </a:extLst>
          </p:cNvPr>
          <p:cNvSpPr>
            <a:spLocks noGrp="1" noChangeAspect="1"/>
          </p:cNvSpPr>
          <p:nvPr>
            <p:ph type="pic" sz="quarter" idx="18"/>
          </p:nvPr>
        </p:nvSpPr>
        <p:spPr>
          <a:xfrm>
            <a:off x="1353600" y="709025"/>
            <a:ext cx="7740000" cy="5126400"/>
          </a:xfrm>
          <a:prstGeom prst="rect">
            <a:avLst/>
          </a:prstGeom>
        </p:spPr>
        <p:txBody>
          <a:bodyPr/>
          <a:lstStyle>
            <a:lvl1pPr>
              <a:buNone/>
              <a:defRPr/>
            </a:lvl1pPr>
          </a:lstStyle>
          <a:p>
            <a:pPr lvl="0"/>
            <a:endParaRPr lang="pt-BR" noProof="0" dirty="0"/>
          </a:p>
        </p:txBody>
      </p:sp>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E5A9A2E-75BA-6EB2-BB82-8D14037490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1304" y="692697"/>
            <a:ext cx="7792696" cy="6126114"/>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3728" y="1196752"/>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Oracao_Text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C17083B0-3545-7DDF-A1B2-EE3CAD15FAF3}"/>
              </a:ext>
            </a:extLst>
          </p:cNvPr>
          <p:cNvPicPr>
            <a:picLocks noChangeAspect="1"/>
          </p:cNvPicPr>
          <p:nvPr userDrawn="1"/>
        </p:nvPicPr>
        <p:blipFill>
          <a:blip r:embed="rId2">
            <a:extLst>
              <a:ext uri="{28A0092B-C50C-407E-A947-70E740481C1C}">
                <a14:useLocalDpi xmlns:a14="http://schemas.microsoft.com/office/drawing/2010/main" val="0"/>
              </a:ext>
            </a:extLst>
          </a:blip>
          <a:srcRect l="15208"/>
          <a:stretch>
            <a:fillRect/>
          </a:stretch>
        </p:blipFill>
        <p:spPr>
          <a:xfrm>
            <a:off x="1351304" y="692696"/>
            <a:ext cx="7753368" cy="514350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spTree>
    <p:extLst>
      <p:ext uri="{BB962C8B-B14F-4D97-AF65-F5344CB8AC3E}">
        <p14:creationId xmlns:p14="http://schemas.microsoft.com/office/powerpoint/2010/main" val="41163584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sp>
        <p:nvSpPr>
          <p:cNvPr id="3" name="Date Placeholder 1">
            <a:extLst>
              <a:ext uri="{FF2B5EF4-FFF2-40B4-BE49-F238E27FC236}">
                <a16:creationId xmlns:a16="http://schemas.microsoft.com/office/drawing/2014/main" id="{210AE69C-CED1-3910-FD39-A87CBC65A807}"/>
              </a:ext>
            </a:extLst>
          </p:cNvPr>
          <p:cNvSpPr>
            <a:spLocks noGrp="1"/>
          </p:cNvSpPr>
          <p:nvPr>
            <p:ph type="dt" sz="half" idx="10"/>
          </p:nvPr>
        </p:nvSpPr>
        <p:spPr>
          <a:xfrm>
            <a:off x="0" y="0"/>
            <a:ext cx="0" cy="0"/>
          </a:xfrm>
        </p:spPr>
        <p:txBody>
          <a:bodyPr/>
          <a:lstStyle/>
          <a:p>
            <a:fld id="{913A3F87-000E-7646-95A8-ED14C0EB8E0A}" type="datetimeFigureOut">
              <a:rPr lang="en-US" smtClean="0"/>
              <a:t>7/19/2026</a:t>
            </a:fld>
            <a:endParaRPr lang="en-US"/>
          </a:p>
        </p:txBody>
      </p:sp>
      <p:sp>
        <p:nvSpPr>
          <p:cNvPr id="5" name="Footer Placeholder 2">
            <a:extLst>
              <a:ext uri="{FF2B5EF4-FFF2-40B4-BE49-F238E27FC236}">
                <a16:creationId xmlns:a16="http://schemas.microsoft.com/office/drawing/2014/main" id="{A2C7BD27-461A-B2E9-B8FC-3A5CA94F2FC2}"/>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38FD5F98-50EA-C4AB-E029-AFC1722EAD82}"/>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63A5218E-CCC1-F30C-403A-23B840A77033}"/>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7FDF71B7-1797-7DBD-39D6-A97BDB449601}"/>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0DEF83B2-18EE-E243-5394-59212D27040F}"/>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3944311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Orac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Oração</a:t>
            </a:r>
          </a:p>
        </p:txBody>
      </p:sp>
    </p:spTree>
    <p:extLst>
      <p:ext uri="{BB962C8B-B14F-4D97-AF65-F5344CB8AC3E}">
        <p14:creationId xmlns:p14="http://schemas.microsoft.com/office/powerpoint/2010/main" val="14778276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flexao">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Reflexão</a:t>
            </a:r>
          </a:p>
        </p:txBody>
      </p:sp>
    </p:spTree>
    <p:extLst>
      <p:ext uri="{BB962C8B-B14F-4D97-AF65-F5344CB8AC3E}">
        <p14:creationId xmlns:p14="http://schemas.microsoft.com/office/powerpoint/2010/main" val="37866422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Faça">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Faça</a:t>
            </a:r>
          </a:p>
        </p:txBody>
      </p:sp>
    </p:spTree>
    <p:extLst>
      <p:ext uri="{BB962C8B-B14F-4D97-AF65-F5344CB8AC3E}">
        <p14:creationId xmlns:p14="http://schemas.microsoft.com/office/powerpoint/2010/main" val="17346309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7/19/2026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7/19/2026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9" name="Espaço Reservado para Texto 31">
            <a:extLst>
              <a:ext uri="{FF2B5EF4-FFF2-40B4-BE49-F238E27FC236}">
                <a16:creationId xmlns:a16="http://schemas.microsoft.com/office/drawing/2014/main" id="{0D47E164-E175-5F96-E632-6182685AA1C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7" name="Espaço Reservado para Texto 6">
            <a:extLst>
              <a:ext uri="{FF2B5EF4-FFF2-40B4-BE49-F238E27FC236}">
                <a16:creationId xmlns:a16="http://schemas.microsoft.com/office/drawing/2014/main" id="{8F55DBE6-A5E8-C13F-C198-9FFE041A5E75}"/>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23098503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8332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a:extLst>
              <a:ext uri="{FF2B5EF4-FFF2-40B4-BE49-F238E27FC236}">
                <a16:creationId xmlns:a16="http://schemas.microsoft.com/office/drawing/2014/main" id="{36BC8795-B831-FB49-2967-BE31AA7159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850" y="2060848"/>
            <a:ext cx="8750300" cy="45847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pic>
        <p:nvPicPr>
          <p:cNvPr id="2" name="Imagem 1">
            <a:extLst>
              <a:ext uri="{FF2B5EF4-FFF2-40B4-BE49-F238E27FC236}">
                <a16:creationId xmlns:a16="http://schemas.microsoft.com/office/drawing/2014/main" id="{5A8EE8B7-D563-1D97-A0E5-B57EB017D608}"/>
              </a:ext>
            </a:extLst>
          </p:cNvPr>
          <p:cNvPicPr>
            <a:picLocks noChangeAspect="1"/>
          </p:cNvPicPr>
          <p:nvPr userDrawn="1"/>
        </p:nvPicPr>
        <p:blipFill>
          <a:blip r:embed="rId2">
            <a:extLst>
              <a:ext uri="{28A0092B-C50C-407E-A947-70E740481C1C}">
                <a14:useLocalDpi xmlns:a14="http://schemas.microsoft.com/office/drawing/2010/main" val="0"/>
              </a:ext>
            </a:extLst>
          </a:blip>
          <a:srcRect l="35263" t="332" r="124" b="-332"/>
          <a:stretch>
            <a:fillRect/>
          </a:stretch>
        </p:blipFill>
        <p:spPr>
          <a:xfrm>
            <a:off x="6494817" y="666750"/>
            <a:ext cx="2633308" cy="3356992"/>
          </a:xfrm>
          <a:prstGeom prst="rect">
            <a:avLst/>
          </a:prstGeom>
        </p:spPr>
      </p:pic>
    </p:spTree>
    <p:extLst>
      <p:ext uri="{BB962C8B-B14F-4D97-AF65-F5344CB8AC3E}">
        <p14:creationId xmlns:p14="http://schemas.microsoft.com/office/powerpoint/2010/main" val="2441966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19/07/2026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UmMomentoTranquilo">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10A87BE5-9222-4681-BBF3-C44E151A508D}"/>
              </a:ext>
            </a:extLst>
          </p:cNvPr>
          <p:cNvSpPr/>
          <p:nvPr userDrawn="1"/>
        </p:nvSpPr>
        <p:spPr>
          <a:xfrm>
            <a:off x="4528437" y="51759"/>
            <a:ext cx="4598310"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Um Momento Tranquilo...</a:t>
            </a:r>
          </a:p>
        </p:txBody>
      </p:sp>
    </p:spTree>
    <p:extLst>
      <p:ext uri="{BB962C8B-B14F-4D97-AF65-F5344CB8AC3E}">
        <p14:creationId xmlns:p14="http://schemas.microsoft.com/office/powerpoint/2010/main" val="27858447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4" name="Espaço Reservado para Imagem 8">
            <a:extLst>
              <a:ext uri="{FF2B5EF4-FFF2-40B4-BE49-F238E27FC236}">
                <a16:creationId xmlns:a16="http://schemas.microsoft.com/office/drawing/2014/main" id="{4BAEA767-0EE3-4115-A087-29F30EAEC63A}"/>
              </a:ext>
            </a:extLst>
          </p:cNvPr>
          <p:cNvSpPr>
            <a:spLocks noGrp="1"/>
          </p:cNvSpPr>
          <p:nvPr>
            <p:ph type="pic" sz="quarter" idx="14"/>
          </p:nvPr>
        </p:nvSpPr>
        <p:spPr>
          <a:xfrm>
            <a:off x="1357200" y="673200"/>
            <a:ext cx="7750800" cy="6120000"/>
          </a:xfrm>
          <a:prstGeom prst="rect">
            <a:avLst/>
          </a:prstGeom>
        </p:spPr>
        <p:txBody>
          <a:bodyPr/>
          <a:lstStyle/>
          <a:p>
            <a:endParaRPr lang="pt-BR" dirty="0"/>
          </a:p>
        </p:txBody>
      </p:sp>
      <p:sp>
        <p:nvSpPr>
          <p:cNvPr id="2" name="Retângulo 1">
            <a:extLst>
              <a:ext uri="{FF2B5EF4-FFF2-40B4-BE49-F238E27FC236}">
                <a16:creationId xmlns:a16="http://schemas.microsoft.com/office/drawing/2014/main" id="{D40FCBC8-94A0-6818-1B7E-7F1165FB3AB4}"/>
              </a:ext>
            </a:extLst>
          </p:cNvPr>
          <p:cNvSpPr/>
          <p:nvPr userDrawn="1"/>
        </p:nvSpPr>
        <p:spPr>
          <a:xfrm>
            <a:off x="107504" y="39189"/>
            <a:ext cx="9001000" cy="584775"/>
          </a:xfrm>
          <a:prstGeom prst="rect">
            <a:avLst/>
          </a:prstGeom>
        </p:spPr>
        <p:txBody>
          <a:bodyPr wrap="square">
            <a:spAutoFit/>
          </a:bodyPr>
          <a:lstStyle/>
          <a:p>
            <a:pPr lvl="0" algn="r"/>
            <a:r>
              <a:rPr lang="pt-BR" sz="3200" b="1" dirty="0">
                <a:latin typeface="+mj-lt"/>
              </a:rPr>
              <a:t>Ponto de Ensino</a:t>
            </a:r>
          </a:p>
        </p:txBody>
      </p:sp>
    </p:spTree>
    <p:extLst>
      <p:ext uri="{BB962C8B-B14F-4D97-AF65-F5344CB8AC3E}">
        <p14:creationId xmlns:p14="http://schemas.microsoft.com/office/powerpoint/2010/main" val="42043904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28128922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7DBE49-7CD2-CE41-09AA-758E86838637}"/>
              </a:ext>
            </a:extLst>
          </p:cNvPr>
          <p:cNvSpPr>
            <a:spLocks noGrp="1"/>
          </p:cNvSpPr>
          <p:nvPr>
            <p:ph type="dt" sz="half" idx="10"/>
          </p:nvPr>
        </p:nvSpPr>
        <p:spPr>
          <a:xfrm>
            <a:off x="0" y="0"/>
            <a:ext cx="0" cy="0"/>
          </a:xfrm>
        </p:spPr>
        <p:txBody>
          <a:bodyPr/>
          <a:lstStyle/>
          <a:p>
            <a:fld id="{913A3F87-000E-7646-95A8-ED14C0EB8E0A}" type="datetimeFigureOut">
              <a:rPr lang="en-US" smtClean="0"/>
              <a:t>7/19/2026</a:t>
            </a:fld>
            <a:endParaRPr lang="en-US"/>
          </a:p>
        </p:txBody>
      </p:sp>
      <p:sp>
        <p:nvSpPr>
          <p:cNvPr id="5" name="Footer Placeholder 2">
            <a:extLst>
              <a:ext uri="{FF2B5EF4-FFF2-40B4-BE49-F238E27FC236}">
                <a16:creationId xmlns:a16="http://schemas.microsoft.com/office/drawing/2014/main" id="{6C2723DF-797C-D5D6-069D-71664C6322D6}"/>
              </a:ext>
            </a:extLst>
          </p:cNvPr>
          <p:cNvSpPr>
            <a:spLocks noGrp="1"/>
          </p:cNvSpPr>
          <p:nvPr>
            <p:ph type="ftr" sz="quarter" idx="11"/>
          </p:nvPr>
        </p:nvSpPr>
        <p:spPr>
          <a:xfrm>
            <a:off x="0" y="0"/>
            <a:ext cx="0" cy="0"/>
          </a:xfrm>
        </p:spPr>
        <p:txBody>
          <a:bodyPr/>
          <a:lstStyle/>
          <a:p>
            <a:endParaRPr lang="en-US"/>
          </a:p>
        </p:txBody>
      </p:sp>
      <p:sp>
        <p:nvSpPr>
          <p:cNvPr id="6" name="Slide Number Placeholder 3">
            <a:extLst>
              <a:ext uri="{FF2B5EF4-FFF2-40B4-BE49-F238E27FC236}">
                <a16:creationId xmlns:a16="http://schemas.microsoft.com/office/drawing/2014/main" id="{92067C69-7635-F8C8-F746-6D0CB830755C}"/>
              </a:ext>
            </a:extLst>
          </p:cNvPr>
          <p:cNvSpPr>
            <a:spLocks noGrp="1"/>
          </p:cNvSpPr>
          <p:nvPr>
            <p:ph type="sldNum" sz="quarter" idx="12"/>
          </p:nvPr>
        </p:nvSpPr>
        <p:spPr>
          <a:xfrm>
            <a:off x="0" y="0"/>
            <a:ext cx="0" cy="0"/>
          </a:xfrm>
        </p:spPr>
        <p:txBody>
          <a:bodyPr/>
          <a:lstStyle/>
          <a:p>
            <a:fld id="{69F6E587-034D-8D44-B3A1-236A0616207A}" type="slidenum">
              <a:rPr lang="en-US" smtClean="0"/>
              <a:t>‹nº›</a:t>
            </a:fld>
            <a:endParaRPr lang="en-US"/>
          </a:p>
        </p:txBody>
      </p:sp>
      <p:sp>
        <p:nvSpPr>
          <p:cNvPr id="7" name="Espaço Reservado para Imagem 5">
            <a:extLst>
              <a:ext uri="{FF2B5EF4-FFF2-40B4-BE49-F238E27FC236}">
                <a16:creationId xmlns:a16="http://schemas.microsoft.com/office/drawing/2014/main" id="{84AE88E6-B18F-AA45-3D58-93237F0D26EA}"/>
              </a:ext>
            </a:extLst>
          </p:cNvPr>
          <p:cNvSpPr>
            <a:spLocks noGrp="1" noChangeAspect="1"/>
          </p:cNvSpPr>
          <p:nvPr>
            <p:ph type="pic" sz="quarter" idx="13"/>
          </p:nvPr>
        </p:nvSpPr>
        <p:spPr>
          <a:xfrm>
            <a:off x="1332000" y="720000"/>
            <a:ext cx="7761600" cy="6062400"/>
          </a:xfrm>
          <a:prstGeom prst="rect">
            <a:avLst/>
          </a:prstGeom>
        </p:spPr>
        <p:txBody>
          <a:bodyPr/>
          <a:lstStyle/>
          <a:p>
            <a:endParaRPr lang="pt-BR"/>
          </a:p>
        </p:txBody>
      </p:sp>
      <p:sp>
        <p:nvSpPr>
          <p:cNvPr id="8" name="Espaço Reservado para Texto 31">
            <a:extLst>
              <a:ext uri="{FF2B5EF4-FFF2-40B4-BE49-F238E27FC236}">
                <a16:creationId xmlns:a16="http://schemas.microsoft.com/office/drawing/2014/main" id="{E7FA2F3A-6C96-1296-6278-B547BFEF32B4}"/>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9" name="Espaço Reservado para Texto 6">
            <a:extLst>
              <a:ext uri="{FF2B5EF4-FFF2-40B4-BE49-F238E27FC236}">
                <a16:creationId xmlns:a16="http://schemas.microsoft.com/office/drawing/2014/main" id="{A63AEB51-B554-862A-1DD7-B1B6821A8287}"/>
              </a:ext>
            </a:extLst>
          </p:cNvPr>
          <p:cNvSpPr>
            <a:spLocks noGrp="1" noChangeAspect="1"/>
          </p:cNvSpPr>
          <p:nvPr>
            <p:ph type="body" sz="quarter" idx="16" hasCustomPrompt="1"/>
          </p:nvPr>
        </p:nvSpPr>
        <p:spPr>
          <a:xfrm>
            <a:off x="1332000" y="720000"/>
            <a:ext cx="7761600" cy="6062400"/>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45097493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
        <p:nvSpPr>
          <p:cNvPr id="14" name="Espaço Reservado para Imagem 11"/>
          <p:cNvSpPr>
            <a:spLocks noGrp="1"/>
          </p:cNvSpPr>
          <p:nvPr>
            <p:ph type="pic" sz="quarter" idx="14"/>
          </p:nvPr>
        </p:nvSpPr>
        <p:spPr>
          <a:xfrm>
            <a:off x="0" y="920726"/>
            <a:ext cx="9144000" cy="5937273"/>
          </a:xfrm>
          <a:prstGeom prst="rect">
            <a:avLst/>
          </a:prstGeom>
        </p:spPr>
        <p:txBody>
          <a:bodyPr/>
          <a:lstStyle>
            <a:lvl1pPr>
              <a:buNone/>
              <a:defRPr/>
            </a:lvl1pPr>
          </a:lstStyle>
          <a:p>
            <a:pPr lvl="0"/>
            <a:endParaRPr lang="pt-BR" noProof="0" dirty="0"/>
          </a:p>
        </p:txBody>
      </p:sp>
      <p:sp>
        <p:nvSpPr>
          <p:cNvPr id="3" name="Elipse 2">
            <a:extLst>
              <a:ext uri="{FF2B5EF4-FFF2-40B4-BE49-F238E27FC236}">
                <a16:creationId xmlns:a16="http://schemas.microsoft.com/office/drawing/2014/main" id="{6C3E69EC-A931-3EDE-5761-B0C48A554CA8}"/>
              </a:ext>
            </a:extLst>
          </p:cNvPr>
          <p:cNvSpPr/>
          <p:nvPr userDrawn="1"/>
        </p:nvSpPr>
        <p:spPr>
          <a:xfrm>
            <a:off x="3312864" y="54733"/>
            <a:ext cx="2520280" cy="720080"/>
          </a:xfrm>
          <a:prstGeom prst="ellipse">
            <a:avLst/>
          </a:prstGeom>
          <a:solidFill>
            <a:srgbClr val="F5783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b="1" dirty="0"/>
          </a:p>
        </p:txBody>
      </p:sp>
      <p:sp>
        <p:nvSpPr>
          <p:cNvPr id="9" name="Espaço Reservado para Texto 8">
            <a:extLst>
              <a:ext uri="{FF2B5EF4-FFF2-40B4-BE49-F238E27FC236}">
                <a16:creationId xmlns:a16="http://schemas.microsoft.com/office/drawing/2014/main" id="{67746DFE-8365-6374-95E6-D0D1F47D058A}"/>
              </a:ext>
            </a:extLst>
          </p:cNvPr>
          <p:cNvSpPr>
            <a:spLocks noGrp="1"/>
          </p:cNvSpPr>
          <p:nvPr>
            <p:ph type="body" sz="quarter" idx="16" hasCustomPrompt="1"/>
          </p:nvPr>
        </p:nvSpPr>
        <p:spPr>
          <a:xfrm rot="1748950">
            <a:off x="4013679" y="1640408"/>
            <a:ext cx="5083175" cy="2735262"/>
          </a:xfrm>
          <a:prstGeom prst="rect">
            <a:avLst/>
          </a:prstGeom>
        </p:spPr>
        <p:txBody>
          <a:bodyPr/>
          <a:lstStyle>
            <a:lvl1pPr algn="ctr">
              <a:buNone/>
              <a:defRPr lang="pt-BR" sz="4800" kern="1200" dirty="0" smtClean="0">
                <a:ln>
                  <a:solidFill>
                    <a:schemeClr val="tx1"/>
                  </a:solidFill>
                </a:ln>
                <a:solidFill>
                  <a:schemeClr val="bg1"/>
                </a:solidFill>
                <a:latin typeface="Amasis MT Pro Black" panose="020F0502020204030204" pitchFamily="18" charset="0"/>
                <a:ea typeface="+mn-ea"/>
                <a:cs typeface="+mn-cs"/>
              </a:defRPr>
            </a:lvl1pPr>
            <a:lvl2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2pPr>
            <a:lvl3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3pPr>
            <a:lvl4pPr>
              <a:buNone/>
              <a:defRPr lang="pt-BR" sz="5400" kern="1200" dirty="0" smtClean="0">
                <a:ln>
                  <a:solidFill>
                    <a:schemeClr val="tx1"/>
                  </a:solidFill>
                </a:ln>
                <a:solidFill>
                  <a:schemeClr val="bg1"/>
                </a:solidFill>
                <a:latin typeface="Amasis MT Pro Black" panose="020F0502020204030204" pitchFamily="18" charset="0"/>
                <a:ea typeface="+mn-ea"/>
                <a:cs typeface="+mn-cs"/>
              </a:defRPr>
            </a:lvl4pPr>
            <a:lvl5pPr>
              <a:buNone/>
              <a:defRPr lang="pt-BR" sz="5400" kern="1200" dirty="0">
                <a:ln>
                  <a:solidFill>
                    <a:schemeClr val="tx1"/>
                  </a:solidFill>
                </a:ln>
                <a:solidFill>
                  <a:schemeClr val="bg1"/>
                </a:solidFill>
                <a:latin typeface="Amasis MT Pro Black" panose="020F0502020204030204" pitchFamily="18" charset="0"/>
                <a:ea typeface="+mn-ea"/>
                <a:cs typeface="+mn-cs"/>
              </a:defRPr>
            </a:lvl5pPr>
          </a:lstStyle>
          <a:p>
            <a:pPr lvl="0"/>
            <a:r>
              <a:rPr lang="pt-BR" dirty="0"/>
              <a:t>Título</a:t>
            </a:r>
          </a:p>
        </p:txBody>
      </p:sp>
      <p:sp>
        <p:nvSpPr>
          <p:cNvPr id="16" name="Espaço Reservado para Texto 15">
            <a:extLst>
              <a:ext uri="{FF2B5EF4-FFF2-40B4-BE49-F238E27FC236}">
                <a16:creationId xmlns:a16="http://schemas.microsoft.com/office/drawing/2014/main" id="{51C8EADC-81CB-2CB6-873A-C8976A22DD39}"/>
              </a:ext>
            </a:extLst>
          </p:cNvPr>
          <p:cNvSpPr>
            <a:spLocks noGrp="1"/>
          </p:cNvSpPr>
          <p:nvPr>
            <p:ph type="body" sz="quarter" idx="17" hasCustomPrompt="1"/>
          </p:nvPr>
        </p:nvSpPr>
        <p:spPr>
          <a:xfrm>
            <a:off x="5228392" y="5350752"/>
            <a:ext cx="3887788" cy="1500188"/>
          </a:xfrm>
          <a:prstGeom prst="rect">
            <a:avLst/>
          </a:prstGeom>
        </p:spPr>
        <p:txBody>
          <a:bodyPr anchor="ctr"/>
          <a:lstStyle>
            <a:lvl1pPr marL="0" indent="0" algn="ctr">
              <a:spcBef>
                <a:spcPts val="0"/>
              </a:spcBef>
              <a:buNone/>
              <a:defRPr lang="pt-BR" sz="2800" b="1" kern="1200" dirty="0" smtClean="0">
                <a:solidFill>
                  <a:schemeClr val="tx1"/>
                </a:solidFill>
                <a:latin typeface="+mn-lt"/>
                <a:ea typeface="+mn-ea"/>
                <a:cs typeface="+mn-cs"/>
              </a:defRPr>
            </a:lvl1pPr>
            <a:lvl2pPr>
              <a:buNone/>
              <a:defRPr lang="pt-BR" sz="2800" b="1" kern="1200" dirty="0" smtClean="0">
                <a:solidFill>
                  <a:schemeClr val="tx1"/>
                </a:solidFill>
                <a:latin typeface="+mn-lt"/>
                <a:ea typeface="+mn-ea"/>
                <a:cs typeface="+mn-cs"/>
              </a:defRPr>
            </a:lvl2pPr>
            <a:lvl3pPr>
              <a:buNone/>
              <a:defRPr lang="pt-BR" sz="2800" b="1" kern="1200" dirty="0" smtClean="0">
                <a:solidFill>
                  <a:schemeClr val="tx1"/>
                </a:solidFill>
                <a:latin typeface="+mn-lt"/>
                <a:ea typeface="+mn-ea"/>
                <a:cs typeface="+mn-cs"/>
              </a:defRPr>
            </a:lvl3pPr>
            <a:lvl4pPr>
              <a:buNone/>
              <a:defRPr lang="pt-BR" sz="2800" b="1" kern="1200" dirty="0" smtClean="0">
                <a:solidFill>
                  <a:schemeClr val="tx1"/>
                </a:solidFill>
                <a:latin typeface="+mn-lt"/>
                <a:ea typeface="+mn-ea"/>
                <a:cs typeface="+mn-cs"/>
              </a:defRPr>
            </a:lvl4pPr>
            <a:lvl5pPr>
              <a:buNone/>
              <a:defRPr lang="pt-BR" sz="2800" b="1" kern="1200" dirty="0">
                <a:solidFill>
                  <a:schemeClr val="tx1"/>
                </a:solidFill>
                <a:latin typeface="+mn-lt"/>
                <a:ea typeface="+mn-ea"/>
                <a:cs typeface="+mn-cs"/>
              </a:defRPr>
            </a:lvl5pPr>
          </a:lstStyle>
          <a:p>
            <a:pPr lvl="0"/>
            <a:r>
              <a:rPr lang="pt-BR" dirty="0"/>
              <a:t>Ideia central</a:t>
            </a:r>
          </a:p>
        </p:txBody>
      </p:sp>
      <p:pic>
        <p:nvPicPr>
          <p:cNvPr id="4" name="Imagem 3">
            <a:extLst>
              <a:ext uri="{FF2B5EF4-FFF2-40B4-BE49-F238E27FC236}">
                <a16:creationId xmlns:a16="http://schemas.microsoft.com/office/drawing/2014/main" id="{C4CC3CD3-657F-4C0A-0946-7528E227C3F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676275" cy="895350"/>
          </a:xfrm>
          <a:prstGeom prst="rect">
            <a:avLst/>
          </a:prstGeom>
        </p:spPr>
      </p:pic>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g"/><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2.jp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theme" Target="../theme/theme3.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2.jp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image" Target="../media/image1.jp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slideLayout" Target="../slideLayouts/slideLayout56.xml"/><Relationship Id="rId3" Type="http://schemas.openxmlformats.org/officeDocument/2006/relationships/slideLayout" Target="../slideLayouts/slideLayout41.xml"/><Relationship Id="rId21" Type="http://schemas.openxmlformats.org/officeDocument/2006/relationships/image" Target="../media/image19.png"/><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slideLayout" Target="../slideLayouts/slideLayout55.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20" Type="http://schemas.openxmlformats.org/officeDocument/2006/relationships/theme" Target="../theme/theme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slideLayout" Target="../slideLayouts/slideLayout57.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 Id="rId22" Type="http://schemas.openxmlformats.org/officeDocument/2006/relationships/image" Target="../media/image1.jpg"/></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44" r:id="rId2"/>
    <p:sldLayoutId id="2147517183" r:id="rId3"/>
    <p:sldLayoutId id="2147517211" r:id="rId4"/>
    <p:sldLayoutId id="2147517414" r:id="rId5"/>
    <p:sldLayoutId id="2147517413" r:id="rId6"/>
    <p:sldLayoutId id="2147517420" r:id="rId7"/>
    <p:sldLayoutId id="2147517418" r:id="rId8"/>
    <p:sldLayoutId id="2147517421" r:id="rId9"/>
    <p:sldLayoutId id="2147517433" r:id="rId10"/>
    <p:sldLayoutId id="2147517437" r:id="rId11"/>
    <p:sldLayoutId id="2147517379" r:id="rId12"/>
    <p:sldLayoutId id="2147517448" r:id="rId13"/>
    <p:sldLayoutId id="2147517117"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248" r:id="rId3"/>
    <p:sldLayoutId id="2147517238" r:id="rId4"/>
    <p:sldLayoutId id="2147517250" r:id="rId5"/>
    <p:sldLayoutId id="2147517242" r:id="rId6"/>
    <p:sldLayoutId id="2147517246" r:id="rId7"/>
    <p:sldLayoutId id="2147517390" r:id="rId8"/>
    <p:sldLayoutId id="2147517415" r:id="rId9"/>
    <p:sldLayoutId id="2147517411" r:id="rId10"/>
    <p:sldLayoutId id="2147517444" r:id="rId11"/>
    <p:sldLayoutId id="2147517252" r:id="rId12"/>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408" r:id="rId3"/>
    <p:sldLayoutId id="2147517409" r:id="rId4"/>
    <p:sldLayoutId id="2147517436" r:id="rId5"/>
    <p:sldLayoutId id="2147517281" r:id="rId6"/>
    <p:sldLayoutId id="2147517273" r:id="rId7"/>
    <p:sldLayoutId id="2147517279" r:id="rId8"/>
    <p:sldLayoutId id="2147517447" r:id="rId9"/>
    <p:sldLayoutId id="2147517283" r:id="rId10"/>
    <p:sldLayoutId id="2147517422" r:id="rId11"/>
    <p:sldLayoutId id="2147517450"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21"/>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2">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446" r:id="rId12"/>
    <p:sldLayoutId id="2147517334" r:id="rId13"/>
    <p:sldLayoutId id="2147517336" r:id="rId14"/>
    <p:sldLayoutId id="2147517435" r:id="rId15"/>
    <p:sldLayoutId id="2147517419" r:id="rId16"/>
    <p:sldLayoutId id="2147517438" r:id="rId17"/>
    <p:sldLayoutId id="2147517449" r:id="rId18"/>
    <p:sldLayoutId id="2147517451" r:id="rId1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xml"/><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0.xml"/><Relationship Id="rId7" Type="http://schemas.openxmlformats.org/officeDocument/2006/relationships/image" Target="../media/image31.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0.svg"/><Relationship Id="rId5" Type="http://schemas.openxmlformats.org/officeDocument/2006/relationships/hyperlink" Target="PRI-3T-Be-Kind-SER-GENTIL.mp3" TargetMode="Externa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10.xml"/><Relationship Id="rId7" Type="http://schemas.openxmlformats.org/officeDocument/2006/relationships/image" Target="../media/image30.sv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hyperlink" Target="PRI-3T-God-Is-So-Wonderful-QUAO-MARAVILHOSO.mp3" TargetMode="External"/><Relationship Id="rId5" Type="http://schemas.openxmlformats.org/officeDocument/2006/relationships/hyperlink" Target="https://www.youtube.com/watch?v=_0PWjbUzsoo&amp;list=RD_0PWjbUzsoo&amp;start_radio=1" TargetMode="Externa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10.xml"/><Relationship Id="rId7" Type="http://schemas.openxmlformats.org/officeDocument/2006/relationships/image" Target="../media/image30.sv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hyperlink" Target="PRI-3T-Sabbath-Song-NESTE-DIA-ESPECIAL.mp3" TargetMode="External"/><Relationship Id="rId5" Type="http://schemas.openxmlformats.org/officeDocument/2006/relationships/hyperlink" Target="https://www.youtube.com/watch?v=-_foxADhJOQ&amp;list=RD-_foxADhJOQ&amp;start_radio=1" TargetMode="Externa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56.xml"/><Relationship Id="rId7" Type="http://schemas.openxmlformats.org/officeDocument/2006/relationships/image" Target="../media/image30.svg"/><Relationship Id="rId2" Type="http://schemas.openxmlformats.org/officeDocument/2006/relationships/audio" Target="../media/media4.mp3"/><Relationship Id="rId1" Type="http://schemas.microsoft.com/office/2007/relationships/media" Target="../media/media4.mp3"/><Relationship Id="rId6" Type="http://schemas.openxmlformats.org/officeDocument/2006/relationships/hyperlink" Target="PRI-3T-Thank-You-Jesus-GRACAS-DOU-PAI.mp3" TargetMode="External"/><Relationship Id="rId5" Type="http://schemas.openxmlformats.org/officeDocument/2006/relationships/hyperlink" Target="https://www.youtube.com/watch?v=WhbOmajYCk8&amp;list=PLBlAWz7xVDz3jUGW2fhP6-mfWvtfdgdXD&amp;index=60" TargetMode="External"/><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53.xml"/><Relationship Id="rId4" Type="http://schemas.openxmlformats.org/officeDocument/2006/relationships/image" Target="../media/image34.jpg"/></Relationships>
</file>

<file path=ppt/slides/_rels/slide1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53.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8.xml"/><Relationship Id="rId1" Type="http://schemas.openxmlformats.org/officeDocument/2006/relationships/slideLayout" Target="../slideLayouts/slideLayout55.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41.jpg"/><Relationship Id="rId7" Type="http://schemas.openxmlformats.org/officeDocument/2006/relationships/image" Target="../media/image43.jpg"/><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slide" Target="slide22.xml"/><Relationship Id="rId5" Type="http://schemas.openxmlformats.org/officeDocument/2006/relationships/image" Target="../media/image42.jpg"/><Relationship Id="rId4" Type="http://schemas.openxmlformats.org/officeDocument/2006/relationships/slide" Target="slide3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4.xml"/><Relationship Id="rId6" Type="http://schemas.openxmlformats.org/officeDocument/2006/relationships/image" Target="../media/image51.jpg"/><Relationship Id="rId5" Type="http://schemas.openxmlformats.org/officeDocument/2006/relationships/image" Target="../media/image50.jpeg"/><Relationship Id="rId4" Type="http://schemas.openxmlformats.org/officeDocument/2006/relationships/image" Target="../media/image41.jpg"/></Relationships>
</file>

<file path=ppt/slides/_rels/slide3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2.xml"/><Relationship Id="rId1" Type="http://schemas.openxmlformats.org/officeDocument/2006/relationships/slideLayout" Target="../slideLayouts/slideLayout58.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37.xml"/></Relationships>
</file>

<file path=ppt/slides/_rels/slide41.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14.xml"/><Relationship Id="rId1" Type="http://schemas.openxmlformats.org/officeDocument/2006/relationships/slideLayout" Target="../slideLayouts/slideLayout37.xml"/></Relationships>
</file>

<file path=ppt/slides/_rels/slide4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5.xml"/><Relationship Id="rId1" Type="http://schemas.openxmlformats.org/officeDocument/2006/relationships/slideLayout" Target="../slideLayouts/slideLayout37.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16.xml"/><Relationship Id="rId1" Type="http://schemas.openxmlformats.org/officeDocument/2006/relationships/slideLayout" Target="../slideLayouts/slideLayout37.xml"/></Relationships>
</file>

<file path=ppt/slides/_rels/slide4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7.xml"/><Relationship Id="rId1" Type="http://schemas.openxmlformats.org/officeDocument/2006/relationships/slideLayout" Target="../slideLayouts/slideLayout37.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18.xml"/><Relationship Id="rId1" Type="http://schemas.openxmlformats.org/officeDocument/2006/relationships/slideLayout" Target="../slideLayouts/slideLayout37.xml"/></Relationships>
</file>

<file path=ppt/slides/_rels/slide4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19.xml"/><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57.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57.xml"/></Relationships>
</file>

<file path=ppt/slides/_rels/slide4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49.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31.pn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30.svg"/><Relationship Id="rId5" Type="http://schemas.openxmlformats.org/officeDocument/2006/relationships/hyperlink" Target="PRI-3T-4XVERSO-SALMO-32-8-PORTUGUES.mp3" TargetMode="External"/><Relationship Id="rId4" Type="http://schemas.openxmlformats.org/officeDocument/2006/relationships/hyperlink" Target="https://www.youtube.com/watch?v=NYnnejZXHaM&amp;list=RDNYnnejZXHaM&amp;start_radio=1" TargetMode="Externa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4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36.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10.xml"/><Relationship Id="rId7" Type="http://schemas.openxmlformats.org/officeDocument/2006/relationships/image" Target="../media/image30.svg"/><Relationship Id="rId2" Type="http://schemas.openxmlformats.org/officeDocument/2006/relationships/audio" Target="../media/media6.mp3"/><Relationship Id="rId1" Type="http://schemas.microsoft.com/office/2007/relationships/media" Target="../media/media6.mp3"/><Relationship Id="rId6" Type="http://schemas.openxmlformats.org/officeDocument/2006/relationships/hyperlink" Target="PRI-3T-God-Be-With-You-QUE-O-BOM-DEUS-NOS-ACOMPANHE.mp3" TargetMode="External"/><Relationship Id="rId5" Type="http://schemas.openxmlformats.org/officeDocument/2006/relationships/hyperlink" Target="https://www.youtube.com/watch?v=snK1HxUk4GA&amp;list=RDsnK1HxUk4GA&amp;start_radio=1" TargetMode="External"/><Relationship Id="rId4" Type="http://schemas.openxmlformats.org/officeDocument/2006/relationships/notesSlide" Target="../notesSlides/notesSlide2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hyperlink" Target="mailto:ruy.ernesto.virtual@gmail.com" TargetMode="External"/><Relationship Id="rId1" Type="http://schemas.openxmlformats.org/officeDocument/2006/relationships/slideLayout" Target="../slideLayouts/slideLayout2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69.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51.xml"/></Relationships>
</file>

<file path=ppt/slides/_rels/slide70.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04</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25/</a:t>
            </a:r>
            <a:r>
              <a:rPr lang="pt-BR" altLang="pt-BR" sz="1900" b="1" dirty="0" err="1"/>
              <a:t>jul</a:t>
            </a:r>
            <a:r>
              <a:rPr lang="pt-BR" altLang="pt-BR" sz="1900" b="1" dirty="0"/>
              <a: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C4177428-1BD0-C89F-3A6D-B99C63885F9A}"/>
              </a:ext>
            </a:extLst>
          </p:cNvPr>
          <p:cNvSpPr/>
          <p:nvPr/>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TextBox 1">
            <a:extLst>
              <a:ext uri="{FF2B5EF4-FFF2-40B4-BE49-F238E27FC236}">
                <a16:creationId xmlns:a16="http://schemas.microsoft.com/office/drawing/2014/main" id="{AB154716-AA2D-B010-AF1D-22031DDE16C5}"/>
              </a:ext>
            </a:extLst>
          </p:cNvPr>
          <p:cNvSpPr txBox="1"/>
          <p:nvPr/>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7" name="Imagem 6">
            <a:extLst>
              <a:ext uri="{FF2B5EF4-FFF2-40B4-BE49-F238E27FC236}">
                <a16:creationId xmlns:a16="http://schemas.microsoft.com/office/drawing/2014/main" id="{DE90FAD6-6072-6CB0-B089-83DA0E09B1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5448300"/>
          </a:xfrm>
          <a:prstGeom prst="rect">
            <a:avLst/>
          </a:prstGeom>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Cuidando do menino Jesus</a:t>
            </a:r>
          </a:p>
        </p:txBody>
      </p:sp>
      <p:sp>
        <p:nvSpPr>
          <p:cNvPr id="3" name="Símbolo de &quot;Não Permitido&quot; 2">
            <a:extLst>
              <a:ext uri="{FF2B5EF4-FFF2-40B4-BE49-F238E27FC236}">
                <a16:creationId xmlns:a16="http://schemas.microsoft.com/office/drawing/2014/main" id="{FB2CBFB7-8A12-4257-9BF4-E039091EEB41}"/>
              </a:ext>
            </a:extLst>
          </p:cNvPr>
          <p:cNvSpPr/>
          <p:nvPr/>
        </p:nvSpPr>
        <p:spPr>
          <a:xfrm>
            <a:off x="5724128" y="3789040"/>
            <a:ext cx="2520280" cy="2520280"/>
          </a:xfrm>
          <a:prstGeom prst="noSmoking">
            <a:avLst/>
          </a:prstGeom>
          <a:solidFill>
            <a:srgbClr val="FFFF00"/>
          </a:solid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pic>
        <p:nvPicPr>
          <p:cNvPr id="9" name="Espaço Reservado para Imagem 8">
            <a:extLst>
              <a:ext uri="{FF2B5EF4-FFF2-40B4-BE49-F238E27FC236}">
                <a16:creationId xmlns:a16="http://schemas.microsoft.com/office/drawing/2014/main" id="{6AC3D525-04F6-A030-4325-AE5887067FF5}"/>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pic>
        <p:nvPicPr>
          <p:cNvPr id="11" name="Imagem 10">
            <a:extLst>
              <a:ext uri="{FF2B5EF4-FFF2-40B4-BE49-F238E27FC236}">
                <a16:creationId xmlns:a16="http://schemas.microsoft.com/office/drawing/2014/main" id="{CA98B7B4-D4B5-727E-F625-DE8EA39B10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1663346"/>
            <a:ext cx="7761960" cy="5143500"/>
          </a:xfrm>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2" name="Retângulo 1">
            <a:hlinkClick r:id="rId5" action="ppaction://hlinkfile"/>
            <a:extLst>
              <a:ext uri="{FF2B5EF4-FFF2-40B4-BE49-F238E27FC236}">
                <a16:creationId xmlns:a16="http://schemas.microsoft.com/office/drawing/2014/main" id="{AB4CC321-34A5-1975-B48C-4314ACF8E70F}"/>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22. Ser gentil</a:t>
            </a:r>
          </a:p>
        </p:txBody>
      </p:sp>
      <p:sp>
        <p:nvSpPr>
          <p:cNvPr id="5" name="Retângulo 4">
            <a:extLst>
              <a:ext uri="{FF2B5EF4-FFF2-40B4-BE49-F238E27FC236}">
                <a16:creationId xmlns:a16="http://schemas.microsoft.com/office/drawing/2014/main" id="{347C0EB2-FA65-2A7C-FA6E-3A16D371E4D3}"/>
              </a:ext>
            </a:extLst>
          </p:cNvPr>
          <p:cNvSpPr/>
          <p:nvPr/>
        </p:nvSpPr>
        <p:spPr>
          <a:xfrm>
            <a:off x="1564290" y="1628801"/>
            <a:ext cx="6752126" cy="51845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Suas escolhas podem impactar seus amigos </a:t>
            </a:r>
          </a:p>
          <a:p>
            <a:r>
              <a:rPr lang="pt-BR" sz="2400" b="1" dirty="0">
                <a:solidFill>
                  <a:schemeClr val="tx1"/>
                </a:solidFill>
              </a:rPr>
              <a:t>Podem mesmo machucar sua família</a:t>
            </a:r>
          </a:p>
          <a:p>
            <a:r>
              <a:rPr lang="pt-BR" sz="2400" b="1" dirty="0">
                <a:solidFill>
                  <a:schemeClr val="tx1"/>
                </a:solidFill>
              </a:rPr>
              <a:t>Então pense com cuidado no que deve dizer</a:t>
            </a:r>
          </a:p>
          <a:p>
            <a:r>
              <a:rPr lang="pt-BR" sz="2400" b="1" dirty="0">
                <a:solidFill>
                  <a:schemeClr val="tx1"/>
                </a:solidFill>
              </a:rPr>
              <a:t>Sempre escolha o que é certo para fazer.               2X</a:t>
            </a:r>
          </a:p>
          <a:p>
            <a:r>
              <a:rPr lang="pt-BR" sz="2400" b="1" dirty="0">
                <a:solidFill>
                  <a:schemeClr val="tx1"/>
                </a:solidFill>
              </a:rPr>
              <a:t>Escolha então ser gentil</a:t>
            </a:r>
          </a:p>
          <a:p>
            <a:r>
              <a:rPr lang="pt-BR" sz="2400" b="1" dirty="0">
                <a:solidFill>
                  <a:schemeClr val="tx1"/>
                </a:solidFill>
              </a:rPr>
              <a:t>Fazendo sempre a diferença sim</a:t>
            </a:r>
          </a:p>
          <a:p>
            <a:r>
              <a:rPr lang="pt-BR" sz="2400" b="1" dirty="0">
                <a:solidFill>
                  <a:schemeClr val="tx1"/>
                </a:solidFill>
              </a:rPr>
              <a:t>Fazendo certo é então, </a:t>
            </a:r>
          </a:p>
          <a:p>
            <a:r>
              <a:rPr lang="pt-BR" sz="2400" b="1" dirty="0">
                <a:solidFill>
                  <a:schemeClr val="tx1"/>
                </a:solidFill>
              </a:rPr>
              <a:t>poder deixar Jesus brilhar em você. </a:t>
            </a:r>
          </a:p>
          <a:p>
            <a:r>
              <a:rPr lang="pt-BR" sz="2400" b="1" dirty="0">
                <a:solidFill>
                  <a:schemeClr val="tx1"/>
                </a:solidFill>
              </a:rPr>
              <a:t>E sendo pra todos bem gentil.</a:t>
            </a:r>
          </a:p>
          <a:p>
            <a:r>
              <a:rPr lang="pt-BR" sz="2400" b="1" dirty="0">
                <a:solidFill>
                  <a:schemeClr val="tx1"/>
                </a:solidFill>
              </a:rPr>
              <a:t>Ser gentil, ser gentil</a:t>
            </a:r>
          </a:p>
          <a:p>
            <a:r>
              <a:rPr lang="pt-BR" sz="2400" b="1" dirty="0">
                <a:solidFill>
                  <a:schemeClr val="tx1"/>
                </a:solidFill>
              </a:rPr>
              <a:t>Fazendo sempre a diferença sim</a:t>
            </a:r>
          </a:p>
          <a:p>
            <a:r>
              <a:rPr lang="pt-BR" sz="2400" b="1" dirty="0">
                <a:solidFill>
                  <a:schemeClr val="tx1"/>
                </a:solidFill>
              </a:rPr>
              <a:t>Fazendo certo é então, </a:t>
            </a:r>
          </a:p>
          <a:p>
            <a:r>
              <a:rPr lang="pt-BR" sz="2400" b="1" dirty="0">
                <a:solidFill>
                  <a:schemeClr val="tx1"/>
                </a:solidFill>
              </a:rPr>
              <a:t>poder deixar Jesus brilhar em você. </a:t>
            </a:r>
          </a:p>
          <a:p>
            <a:r>
              <a:rPr lang="pt-BR" sz="2400" b="1" dirty="0">
                <a:solidFill>
                  <a:schemeClr val="tx1"/>
                </a:solidFill>
              </a:rPr>
              <a:t>E sendo pra todos bem gentil (2X)</a:t>
            </a:r>
          </a:p>
        </p:txBody>
      </p:sp>
      <p:pic>
        <p:nvPicPr>
          <p:cNvPr id="9" name="Gráfico 8" descr="Clave de sol com preenchimento sólido">
            <a:hlinkClick r:id="rId5" action="ppaction://hlinkfile"/>
            <a:extLst>
              <a:ext uri="{FF2B5EF4-FFF2-40B4-BE49-F238E27FC236}">
                <a16:creationId xmlns:a16="http://schemas.microsoft.com/office/drawing/2014/main" id="{D3BCB079-4ADD-5C8E-A0AC-8376A8200A6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31640" y="619200"/>
            <a:ext cx="914400" cy="914400"/>
          </a:xfrm>
          <a:prstGeom prst="rect">
            <a:avLst/>
          </a:prstGeom>
        </p:spPr>
      </p:pic>
      <p:sp>
        <p:nvSpPr>
          <p:cNvPr id="11" name="Retângulo 10">
            <a:extLst>
              <a:ext uri="{FF2B5EF4-FFF2-40B4-BE49-F238E27FC236}">
                <a16:creationId xmlns:a16="http://schemas.microsoft.com/office/drawing/2014/main" id="{E2B61AA0-AF2B-0370-836D-979C4278F2D3}"/>
              </a:ext>
            </a:extLst>
          </p:cNvPr>
          <p:cNvSpPr/>
          <p:nvPr/>
        </p:nvSpPr>
        <p:spPr>
          <a:xfrm>
            <a:off x="52122" y="6134076"/>
            <a:ext cx="1224136" cy="648072"/>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dirty="0">
                <a:solidFill>
                  <a:srgbClr val="FFFF00"/>
                </a:solidFill>
              </a:rPr>
              <a:t>Falta link Youtube</a:t>
            </a:r>
          </a:p>
        </p:txBody>
      </p:sp>
      <p:sp>
        <p:nvSpPr>
          <p:cNvPr id="12" name="Chave Direita 11">
            <a:extLst>
              <a:ext uri="{FF2B5EF4-FFF2-40B4-BE49-F238E27FC236}">
                <a16:creationId xmlns:a16="http://schemas.microsoft.com/office/drawing/2014/main" id="{3451ED61-15B4-0FF9-761F-9C84CA61A040}"/>
              </a:ext>
            </a:extLst>
          </p:cNvPr>
          <p:cNvSpPr/>
          <p:nvPr/>
        </p:nvSpPr>
        <p:spPr>
          <a:xfrm>
            <a:off x="7147662" y="1723828"/>
            <a:ext cx="432048" cy="3217339"/>
          </a:xfrm>
          <a:prstGeom prst="rightBrace">
            <a:avLst>
              <a:gd name="adj1" fmla="val 8333"/>
              <a:gd name="adj2" fmla="val 4114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3" name="PRI-3T-Be-Kind-SER-GENTIL">
            <a:hlinkClick r:id="" action="ppaction://media"/>
            <a:extLst>
              <a:ext uri="{FF2B5EF4-FFF2-40B4-BE49-F238E27FC236}">
                <a16:creationId xmlns:a16="http://schemas.microsoft.com/office/drawing/2014/main" id="{173E2D0C-4725-9BB9-0A6C-C1364480705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3827653"/>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823FFA-843D-3422-90C1-048A890180D5}"/>
            </a:ext>
          </a:extLst>
        </p:cNvPr>
        <p:cNvGrpSpPr/>
        <p:nvPr/>
      </p:nvGrpSpPr>
      <p:grpSpPr>
        <a:xfrm>
          <a:off x="0" y="0"/>
          <a:ext cx="0" cy="0"/>
          <a:chOff x="0" y="0"/>
          <a:chExt cx="0" cy="0"/>
        </a:xfrm>
      </p:grpSpPr>
      <p:sp>
        <p:nvSpPr>
          <p:cNvPr id="2" name="Retângulo 1">
            <a:hlinkClick r:id="rId5"/>
            <a:extLst>
              <a:ext uri="{FF2B5EF4-FFF2-40B4-BE49-F238E27FC236}">
                <a16:creationId xmlns:a16="http://schemas.microsoft.com/office/drawing/2014/main" id="{58A22D96-C40A-E851-E988-BA213D3B9953}"/>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20. Quão maravilhoso</a:t>
            </a:r>
          </a:p>
        </p:txBody>
      </p:sp>
      <p:sp>
        <p:nvSpPr>
          <p:cNvPr id="5" name="Retângulo 4">
            <a:extLst>
              <a:ext uri="{FF2B5EF4-FFF2-40B4-BE49-F238E27FC236}">
                <a16:creationId xmlns:a16="http://schemas.microsoft.com/office/drawing/2014/main" id="{8F2EFB03-5822-8291-8C04-BE151B4AC563}"/>
              </a:ext>
            </a:extLst>
          </p:cNvPr>
          <p:cNvSpPr/>
          <p:nvPr/>
        </p:nvSpPr>
        <p:spPr>
          <a:xfrm>
            <a:off x="1564290" y="1628801"/>
            <a:ext cx="6248070" cy="309634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Quão maravilhoso,</a:t>
            </a:r>
          </a:p>
          <a:p>
            <a:r>
              <a:rPr lang="pt-BR" sz="2400" b="1" dirty="0">
                <a:solidFill>
                  <a:schemeClr val="tx1"/>
                </a:solidFill>
              </a:rPr>
              <a:t>Quão grande é Deus!</a:t>
            </a:r>
          </a:p>
          <a:p>
            <a:r>
              <a:rPr lang="pt-BR" sz="2400" b="1" dirty="0">
                <a:solidFill>
                  <a:schemeClr val="tx1"/>
                </a:solidFill>
              </a:rPr>
              <a:t>Queremos hoje aqui</a:t>
            </a:r>
          </a:p>
          <a:p>
            <a:r>
              <a:rPr lang="pt-BR" sz="2400" b="1" dirty="0">
                <a:solidFill>
                  <a:schemeClr val="tx1"/>
                </a:solidFill>
              </a:rPr>
              <a:t>Louvar o nome Seu.                        2X</a:t>
            </a:r>
          </a:p>
          <a:p>
            <a:r>
              <a:rPr lang="pt-BR" sz="2400" b="1" dirty="0">
                <a:solidFill>
                  <a:schemeClr val="tx1"/>
                </a:solidFill>
              </a:rPr>
              <a:t>Quão maravilhoso,</a:t>
            </a:r>
          </a:p>
          <a:p>
            <a:r>
              <a:rPr lang="pt-BR" sz="2400" b="1" dirty="0">
                <a:solidFill>
                  <a:schemeClr val="tx1"/>
                </a:solidFill>
              </a:rPr>
              <a:t>Quão grande é nosso Deus!</a:t>
            </a:r>
          </a:p>
          <a:p>
            <a:r>
              <a:rPr lang="pt-BR" sz="2400" b="1" dirty="0">
                <a:solidFill>
                  <a:schemeClr val="tx1"/>
                </a:solidFill>
              </a:rPr>
              <a:t>Nós hoje aqui</a:t>
            </a:r>
          </a:p>
          <a:p>
            <a:r>
              <a:rPr lang="pt-BR" sz="2400" b="1" dirty="0">
                <a:solidFill>
                  <a:schemeClr val="tx1"/>
                </a:solidFill>
              </a:rPr>
              <a:t>Louvamos nosso Deus.</a:t>
            </a: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p:txBody>
      </p:sp>
      <p:pic>
        <p:nvPicPr>
          <p:cNvPr id="6" name="Gráfico 5" descr="Clave de sol com preenchimento sólido">
            <a:hlinkClick r:id="rId6" action="ppaction://hlinkfile"/>
            <a:extLst>
              <a:ext uri="{FF2B5EF4-FFF2-40B4-BE49-F238E27FC236}">
                <a16:creationId xmlns:a16="http://schemas.microsoft.com/office/drawing/2014/main" id="{9A548C38-C051-FAB6-AC33-2FDF0FE85A6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19200"/>
            <a:ext cx="914400" cy="914400"/>
          </a:xfrm>
          <a:prstGeom prst="rect">
            <a:avLst/>
          </a:prstGeom>
        </p:spPr>
      </p:pic>
      <p:sp>
        <p:nvSpPr>
          <p:cNvPr id="8" name="Chave Direita 7">
            <a:extLst>
              <a:ext uri="{FF2B5EF4-FFF2-40B4-BE49-F238E27FC236}">
                <a16:creationId xmlns:a16="http://schemas.microsoft.com/office/drawing/2014/main" id="{907908FB-4423-6BBF-6C90-975B695CD2B5}"/>
              </a:ext>
            </a:extLst>
          </p:cNvPr>
          <p:cNvSpPr/>
          <p:nvPr/>
        </p:nvSpPr>
        <p:spPr>
          <a:xfrm>
            <a:off x="5062793" y="1808820"/>
            <a:ext cx="432048" cy="2772308"/>
          </a:xfrm>
          <a:prstGeom prst="rightBrace">
            <a:avLst>
              <a:gd name="adj1" fmla="val 8333"/>
              <a:gd name="adj2" fmla="val 4469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2" name="PRI-3T-God-Is-So-Wonderful-QUAO-MARAVILHOSO">
            <a:hlinkClick r:id="" action="ppaction://media"/>
            <a:extLst>
              <a:ext uri="{FF2B5EF4-FFF2-40B4-BE49-F238E27FC236}">
                <a16:creationId xmlns:a16="http://schemas.microsoft.com/office/drawing/2014/main" id="{2909A43E-8BE0-0FC4-38B1-61C3FCC7842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914538299"/>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6" name="Retângulo 5">
            <a:hlinkClick r:id="rId5"/>
            <a:extLst>
              <a:ext uri="{FF2B5EF4-FFF2-40B4-BE49-F238E27FC236}">
                <a16:creationId xmlns:a16="http://schemas.microsoft.com/office/drawing/2014/main" id="{FEAEC9E5-3F94-FF43-D7FF-37FF6F93ED95}"/>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13. Neste Dia Especial</a:t>
            </a:r>
          </a:p>
        </p:txBody>
      </p:sp>
      <p:sp>
        <p:nvSpPr>
          <p:cNvPr id="8" name="Retângulo 7">
            <a:extLst>
              <a:ext uri="{FF2B5EF4-FFF2-40B4-BE49-F238E27FC236}">
                <a16:creationId xmlns:a16="http://schemas.microsoft.com/office/drawing/2014/main" id="{2AB0D5D2-51E8-DDC1-183C-20E881FE1285}"/>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Deus nos fez, nos salvou</a:t>
            </a:r>
          </a:p>
          <a:p>
            <a:r>
              <a:rPr lang="pt-BR" sz="2400" b="1" dirty="0">
                <a:solidFill>
                  <a:schemeClr val="tx1"/>
                </a:solidFill>
              </a:rPr>
              <a:t>E vai levar-nos para o lar.             3X</a:t>
            </a: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r>
              <a:rPr lang="pt-BR" sz="2400" b="1" dirty="0">
                <a:solidFill>
                  <a:schemeClr val="tx1"/>
                </a:solidFill>
              </a:rPr>
              <a:t>Neste dia especial.</a:t>
            </a:r>
          </a:p>
          <a:p>
            <a:r>
              <a:rPr lang="pt-BR" sz="2400" b="1" dirty="0">
                <a:solidFill>
                  <a:schemeClr val="tx1"/>
                </a:solidFill>
              </a:rPr>
              <a:t>Lá, lá, lá, lá. </a:t>
            </a:r>
          </a:p>
          <a:p>
            <a:r>
              <a:rPr lang="pt-BR" sz="2400" b="1" dirty="0">
                <a:solidFill>
                  <a:schemeClr val="tx1"/>
                </a:solidFill>
              </a:rPr>
              <a:t>Lá, lá, lá, lá.                      3X</a:t>
            </a:r>
          </a:p>
          <a:p>
            <a:r>
              <a:rPr lang="pt-BR" sz="2400" b="1" dirty="0">
                <a:solidFill>
                  <a:schemeClr val="tx1"/>
                </a:solidFill>
              </a:rPr>
              <a:t>Lá, lá, lá, lá, lá, lá.</a:t>
            </a:r>
          </a:p>
        </p:txBody>
      </p:sp>
      <p:pic>
        <p:nvPicPr>
          <p:cNvPr id="10" name="Gráfico 9" descr="Clave de sol com preenchimento sólido">
            <a:hlinkClick r:id="rId6" action="ppaction://hlinkfile"/>
            <a:extLst>
              <a:ext uri="{FF2B5EF4-FFF2-40B4-BE49-F238E27FC236}">
                <a16:creationId xmlns:a16="http://schemas.microsoft.com/office/drawing/2014/main" id="{3110BCEF-3810-3143-7868-5C041DF5097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1" name="Chave Direita 10">
            <a:extLst>
              <a:ext uri="{FF2B5EF4-FFF2-40B4-BE49-F238E27FC236}">
                <a16:creationId xmlns:a16="http://schemas.microsoft.com/office/drawing/2014/main" id="{BBE4399F-421D-BCD0-86F8-F06C00B06719}"/>
              </a:ext>
            </a:extLst>
          </p:cNvPr>
          <p:cNvSpPr/>
          <p:nvPr/>
        </p:nvSpPr>
        <p:spPr>
          <a:xfrm>
            <a:off x="5076056" y="1844824"/>
            <a:ext cx="216024" cy="580257"/>
          </a:xfrm>
          <a:prstGeom prst="rightBrace">
            <a:avLst>
              <a:gd name="adj1" fmla="val 8333"/>
              <a:gd name="adj2" fmla="val 7298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Chave Direita 11">
            <a:extLst>
              <a:ext uri="{FF2B5EF4-FFF2-40B4-BE49-F238E27FC236}">
                <a16:creationId xmlns:a16="http://schemas.microsoft.com/office/drawing/2014/main" id="{EBCF7240-2654-B460-0627-D5034B3DE913}"/>
              </a:ext>
            </a:extLst>
          </p:cNvPr>
          <p:cNvSpPr/>
          <p:nvPr/>
        </p:nvSpPr>
        <p:spPr>
          <a:xfrm>
            <a:off x="5958154" y="2564904"/>
            <a:ext cx="216024" cy="136815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47320AE2-3B70-AC72-3494-C735DB3E0B33}"/>
              </a:ext>
            </a:extLst>
          </p:cNvPr>
          <p:cNvSpPr/>
          <p:nvPr/>
        </p:nvSpPr>
        <p:spPr>
          <a:xfrm>
            <a:off x="4067944" y="4327004"/>
            <a:ext cx="216024" cy="1075928"/>
          </a:xfrm>
          <a:prstGeom prst="rightBrace">
            <a:avLst>
              <a:gd name="adj1" fmla="val 8333"/>
              <a:gd name="adj2" fmla="val 4704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14" name="PRI-3T-Sabbath-Song-NESTE-DIA-ESPECIAL">
            <a:hlinkClick r:id="" action="ppaction://media"/>
            <a:extLst>
              <a:ext uri="{FF2B5EF4-FFF2-40B4-BE49-F238E27FC236}">
                <a16:creationId xmlns:a16="http://schemas.microsoft.com/office/drawing/2014/main" id="{9F87520E-F3AF-B473-95E0-046DC72D5E6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318228769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8" name="Retângulo 7">
            <a:hlinkClick r:id="rId5"/>
            <a:extLst>
              <a:ext uri="{FF2B5EF4-FFF2-40B4-BE49-F238E27FC236}">
                <a16:creationId xmlns:a16="http://schemas.microsoft.com/office/drawing/2014/main" id="{43D69885-4EA6-9261-3ED8-75D003F67975}"/>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10" name="Retângulo 9">
            <a:extLst>
              <a:ext uri="{FF2B5EF4-FFF2-40B4-BE49-F238E27FC236}">
                <a16:creationId xmlns:a16="http://schemas.microsoft.com/office/drawing/2014/main" id="{4E68FBFC-F5B6-E328-B7FA-2972212BF601}"/>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12" name="Gráfico 11" descr="Clave de sol com preenchimento sólido">
            <a:hlinkClick r:id="rId6" action="ppaction://hlinkfile"/>
            <a:extLst>
              <a:ext uri="{FF2B5EF4-FFF2-40B4-BE49-F238E27FC236}">
                <a16:creationId xmlns:a16="http://schemas.microsoft.com/office/drawing/2014/main" id="{CC1DA856-1CCC-79FA-E54D-0D73753271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4" name="Chave Direita 13">
            <a:extLst>
              <a:ext uri="{FF2B5EF4-FFF2-40B4-BE49-F238E27FC236}">
                <a16:creationId xmlns:a16="http://schemas.microsoft.com/office/drawing/2014/main" id="{9C56E21D-9ECC-3064-2962-C8FE1A48DED7}"/>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2" name="PRI-3T-Thank-You-Jesus-GRACAS-DOU-PAI">
            <a:hlinkClick r:id="" action="ppaction://media"/>
            <a:extLst>
              <a:ext uri="{FF2B5EF4-FFF2-40B4-BE49-F238E27FC236}">
                <a16:creationId xmlns:a16="http://schemas.microsoft.com/office/drawing/2014/main" id="{4C22D14F-4F91-0227-40FC-6C466A629E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0428055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1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50B7F838-479E-9198-C897-D4DFF5ACD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7" name="Imagem 6">
            <a:extLst>
              <a:ext uri="{FF2B5EF4-FFF2-40B4-BE49-F238E27FC236}">
                <a16:creationId xmlns:a16="http://schemas.microsoft.com/office/drawing/2014/main" id="{AA9BE0FB-CC00-C23B-8E64-DE9F48CB9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6168" y="676800"/>
            <a:ext cx="2814034" cy="6186791"/>
          </a:xfrm>
          <a:prstGeom prst="rect">
            <a:avLst/>
          </a:prstGeom>
        </p:spPr>
      </p:pic>
      <p:pic>
        <p:nvPicPr>
          <p:cNvPr id="3" name="Imagem 2">
            <a:extLst>
              <a:ext uri="{FF2B5EF4-FFF2-40B4-BE49-F238E27FC236}">
                <a16:creationId xmlns:a16="http://schemas.microsoft.com/office/drawing/2014/main" id="{889BB05E-FF7B-F1D2-219D-B745E78D2F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40368" y="676800"/>
            <a:ext cx="4282225" cy="6193277"/>
          </a:xfrm>
          <a:prstGeom prst="rect">
            <a:avLst/>
          </a:prstGeom>
        </p:spPr>
      </p:pic>
      <p:sp>
        <p:nvSpPr>
          <p:cNvPr id="16" name="Elipse 15">
            <a:extLst>
              <a:ext uri="{FF2B5EF4-FFF2-40B4-BE49-F238E27FC236}">
                <a16:creationId xmlns:a16="http://schemas.microsoft.com/office/drawing/2014/main" id="{836159B9-97AD-4A58-C7FB-88C8E2C80128}"/>
              </a:ext>
            </a:extLst>
          </p:cNvPr>
          <p:cNvSpPr/>
          <p:nvPr/>
        </p:nvSpPr>
        <p:spPr>
          <a:xfrm>
            <a:off x="5387010"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04</a:t>
            </a:r>
            <a:endParaRPr lang="pt-BR" dirty="0">
              <a:solidFill>
                <a:schemeClr val="tx1"/>
              </a:solidFill>
            </a:endParaRPr>
          </a:p>
        </p:txBody>
      </p:sp>
      <p:sp>
        <p:nvSpPr>
          <p:cNvPr id="17" name="Elipse 16">
            <a:extLst>
              <a:ext uri="{FF2B5EF4-FFF2-40B4-BE49-F238E27FC236}">
                <a16:creationId xmlns:a16="http://schemas.microsoft.com/office/drawing/2014/main" id="{D9E6D151-590F-4A05-E748-B1D7FCDCC1A0}"/>
              </a:ext>
            </a:extLst>
          </p:cNvPr>
          <p:cNvSpPr/>
          <p:nvPr/>
        </p:nvSpPr>
        <p:spPr>
          <a:xfrm>
            <a:off x="6544762"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05</a:t>
            </a:r>
            <a:endParaRPr lang="pt-BR" dirty="0">
              <a:solidFill>
                <a:schemeClr val="tx1"/>
              </a:solidFill>
            </a:endParaRPr>
          </a:p>
        </p:txBody>
      </p:sp>
      <p:sp>
        <p:nvSpPr>
          <p:cNvPr id="18" name="Elipse 17">
            <a:extLst>
              <a:ext uri="{FF2B5EF4-FFF2-40B4-BE49-F238E27FC236}">
                <a16:creationId xmlns:a16="http://schemas.microsoft.com/office/drawing/2014/main" id="{26635E8A-D8A9-DFBD-ACA1-1F7F1132672D}"/>
              </a:ext>
            </a:extLst>
          </p:cNvPr>
          <p:cNvSpPr/>
          <p:nvPr/>
        </p:nvSpPr>
        <p:spPr>
          <a:xfrm>
            <a:off x="7553964"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06</a:t>
            </a:r>
            <a:endParaRPr lang="pt-BR" dirty="0">
              <a:solidFill>
                <a:schemeClr val="tx1"/>
              </a:solidFill>
            </a:endParaRPr>
          </a:p>
        </p:txBody>
      </p:sp>
      <p:sp>
        <p:nvSpPr>
          <p:cNvPr id="19" name="Elipse 18">
            <a:extLst>
              <a:ext uri="{FF2B5EF4-FFF2-40B4-BE49-F238E27FC236}">
                <a16:creationId xmlns:a16="http://schemas.microsoft.com/office/drawing/2014/main" id="{FFF21215-E89B-EB4F-017C-080EEA2ECE68}"/>
              </a:ext>
            </a:extLst>
          </p:cNvPr>
          <p:cNvSpPr/>
          <p:nvPr/>
        </p:nvSpPr>
        <p:spPr>
          <a:xfrm>
            <a:off x="8362143" y="836712"/>
            <a:ext cx="962385"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07</a:t>
            </a:r>
            <a:endParaRPr lang="pt-BR" dirty="0">
              <a:solidFill>
                <a:schemeClr val="tx1"/>
              </a:solidFill>
            </a:endParaRPr>
          </a:p>
        </p:txBody>
      </p:sp>
    </p:spTree>
    <p:extLst>
      <p:ext uri="{BB962C8B-B14F-4D97-AF65-F5344CB8AC3E}">
        <p14:creationId xmlns:p14="http://schemas.microsoft.com/office/powerpoint/2010/main" val="143602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 presetClass="exit" presetSubtype="0" fill="hold" grpId="1"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DDF760C-FAB5-2A96-B434-9C062A3C64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6" name="Imagem 5">
            <a:extLst>
              <a:ext uri="{FF2B5EF4-FFF2-40B4-BE49-F238E27FC236}">
                <a16:creationId xmlns:a16="http://schemas.microsoft.com/office/drawing/2014/main" id="{9FA0E3BE-E2E9-7BA2-3A0E-9E2F4B9151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68877"/>
            <a:ext cx="9144000" cy="6186791"/>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85460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902801"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19" name="Elipse 18">
            <a:extLst>
              <a:ext uri="{FF2B5EF4-FFF2-40B4-BE49-F238E27FC236}">
                <a16:creationId xmlns:a16="http://schemas.microsoft.com/office/drawing/2014/main" id="{E27854E4-449C-6CCF-C9D1-3E697E29779D}"/>
              </a:ext>
            </a:extLst>
          </p:cNvPr>
          <p:cNvSpPr/>
          <p:nvPr/>
        </p:nvSpPr>
        <p:spPr>
          <a:xfrm>
            <a:off x="4732718" y="81819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20" name="Elipse 19">
            <a:extLst>
              <a:ext uri="{FF2B5EF4-FFF2-40B4-BE49-F238E27FC236}">
                <a16:creationId xmlns:a16="http://schemas.microsoft.com/office/drawing/2014/main" id="{7F027538-ED05-DE8B-F347-9EEAC901C275}"/>
              </a:ext>
            </a:extLst>
          </p:cNvPr>
          <p:cNvSpPr/>
          <p:nvPr/>
        </p:nvSpPr>
        <p:spPr>
          <a:xfrm>
            <a:off x="3326683"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21" name="Elipse 20">
            <a:extLst>
              <a:ext uri="{FF2B5EF4-FFF2-40B4-BE49-F238E27FC236}">
                <a16:creationId xmlns:a16="http://schemas.microsoft.com/office/drawing/2014/main" id="{9CF41C67-0A93-CB9B-FB85-A0FA265024C6}"/>
              </a:ext>
            </a:extLst>
          </p:cNvPr>
          <p:cNvSpPr/>
          <p:nvPr/>
        </p:nvSpPr>
        <p:spPr>
          <a:xfrm>
            <a:off x="190068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09</a:t>
            </a:r>
            <a:endParaRPr lang="pt-BR" dirty="0">
              <a:solidFill>
                <a:schemeClr val="tx1"/>
              </a:solidFill>
            </a:endParaRPr>
          </a:p>
        </p:txBody>
      </p:sp>
      <p:sp>
        <p:nvSpPr>
          <p:cNvPr id="22" name="Elipse 21">
            <a:extLst>
              <a:ext uri="{FF2B5EF4-FFF2-40B4-BE49-F238E27FC236}">
                <a16:creationId xmlns:a16="http://schemas.microsoft.com/office/drawing/2014/main" id="{5C0F2CA1-8548-46A2-6757-D4538321F9CB}"/>
              </a:ext>
            </a:extLst>
          </p:cNvPr>
          <p:cNvSpPr/>
          <p:nvPr/>
        </p:nvSpPr>
        <p:spPr>
          <a:xfrm>
            <a:off x="362857"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08</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m 19">
            <a:extLst>
              <a:ext uri="{FF2B5EF4-FFF2-40B4-BE49-F238E27FC236}">
                <a16:creationId xmlns:a16="http://schemas.microsoft.com/office/drawing/2014/main" id="{0C34C5B4-F7B3-B504-87DB-F5EF4F15AB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3964" y="836712"/>
            <a:ext cx="2984500" cy="5295900"/>
          </a:xfrm>
          <a:prstGeom prst="rect">
            <a:avLst/>
          </a:prstGeom>
        </p:spPr>
      </p:pic>
      <p:sp>
        <p:nvSpPr>
          <p:cNvPr id="21" name="Espaço Reservado para Texto 1">
            <a:extLst>
              <a:ext uri="{FF2B5EF4-FFF2-40B4-BE49-F238E27FC236}">
                <a16:creationId xmlns:a16="http://schemas.microsoft.com/office/drawing/2014/main" id="{592E5CE3-57CC-8F97-E1DB-5463E05204FE}"/>
              </a:ext>
            </a:extLst>
          </p:cNvPr>
          <p:cNvSpPr>
            <a:spLocks noGrp="1"/>
          </p:cNvSpPr>
          <p:nvPr>
            <p:ph type="body" sz="quarter" idx="10"/>
          </p:nvPr>
        </p:nvSpPr>
        <p:spPr>
          <a:xfrm>
            <a:off x="71996" y="679578"/>
            <a:ext cx="2381578" cy="3973558"/>
          </a:xfrm>
          <a:prstGeom prst="rect">
            <a:avLst/>
          </a:prstGeom>
        </p:spPr>
        <p:txBody>
          <a:bodyPr/>
          <a:lstStyle/>
          <a:p>
            <a:r>
              <a:rPr lang="pt-BR" dirty="0">
                <a:solidFill>
                  <a:srgbClr val="1F1F1F"/>
                </a:solidFill>
                <a:latin typeface="inherit"/>
              </a:rPr>
              <a:t>Na França e na Bélgica, cerca de metade das Igrejas Adventistas do Sétimo Dia tem templo próprio. A outra metade é composta de espaços alugados, que podem ser utilizados por outras pessoas durante a semana para diferentes finalidades.</a:t>
            </a:r>
          </a:p>
          <a:p>
            <a:r>
              <a:rPr lang="pt-BR" dirty="0">
                <a:solidFill>
                  <a:srgbClr val="1F1F1F"/>
                </a:solidFill>
                <a:latin typeface="inherit"/>
              </a:rPr>
              <a:t>Nesses locais alugados, as salas destinadas às crianças geralmente são pequenas.</a:t>
            </a:r>
            <a:endParaRPr lang="pt-BR" dirty="0"/>
          </a:p>
        </p:txBody>
      </p:sp>
      <p:sp>
        <p:nvSpPr>
          <p:cNvPr id="22" name="Espaço Reservado para Texto 2">
            <a:extLst>
              <a:ext uri="{FF2B5EF4-FFF2-40B4-BE49-F238E27FC236}">
                <a16:creationId xmlns:a16="http://schemas.microsoft.com/office/drawing/2014/main" id="{205E12BF-2CE2-3467-FEA0-BB52E3110034}"/>
              </a:ext>
            </a:extLst>
          </p:cNvPr>
          <p:cNvSpPr>
            <a:spLocks noGrp="1"/>
          </p:cNvSpPr>
          <p:nvPr>
            <p:ph type="body" sz="quarter" idx="12"/>
          </p:nvPr>
        </p:nvSpPr>
        <p:spPr>
          <a:xfrm>
            <a:off x="34924" y="116631"/>
            <a:ext cx="864667" cy="491697"/>
          </a:xfrm>
        </p:spPr>
        <p:txBody>
          <a:bodyPr/>
          <a:lstStyle/>
          <a:p>
            <a:r>
              <a:rPr lang="pt-BR" dirty="0"/>
              <a:t>S04</a:t>
            </a:r>
          </a:p>
        </p:txBody>
      </p:sp>
      <p:pic>
        <p:nvPicPr>
          <p:cNvPr id="23" name="Imagem 22">
            <a:extLst>
              <a:ext uri="{FF2B5EF4-FFF2-40B4-BE49-F238E27FC236}">
                <a16:creationId xmlns:a16="http://schemas.microsoft.com/office/drawing/2014/main" id="{63F37EA5-9954-3B4C-C8F7-B02AF9A559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331" y="5916341"/>
            <a:ext cx="925405" cy="704413"/>
          </a:xfrm>
          <a:prstGeom prst="rect">
            <a:avLst/>
          </a:prstGeom>
          <a:ln w="25400">
            <a:solidFill>
              <a:schemeClr val="tx1"/>
            </a:solidFill>
          </a:ln>
        </p:spPr>
      </p:pic>
      <p:pic>
        <p:nvPicPr>
          <p:cNvPr id="24" name="Imagem 23">
            <a:extLst>
              <a:ext uri="{FF2B5EF4-FFF2-40B4-BE49-F238E27FC236}">
                <a16:creationId xmlns:a16="http://schemas.microsoft.com/office/drawing/2014/main" id="{7FDF3FB8-9FA4-51D9-C524-165D340F72A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47403" y="5965272"/>
            <a:ext cx="924484" cy="703492"/>
          </a:xfrm>
          <a:prstGeom prst="rect">
            <a:avLst/>
          </a:prstGeom>
          <a:ln w="25400">
            <a:solidFill>
              <a:schemeClr val="tx1"/>
            </a:solidFill>
          </a:ln>
        </p:spPr>
      </p:pic>
      <p:sp>
        <p:nvSpPr>
          <p:cNvPr id="25" name="Retângulo 24">
            <a:extLst>
              <a:ext uri="{FF2B5EF4-FFF2-40B4-BE49-F238E27FC236}">
                <a16:creationId xmlns:a16="http://schemas.microsoft.com/office/drawing/2014/main" id="{02D843B7-CF72-3FF5-750B-4AE981C8FA43}"/>
              </a:ext>
            </a:extLst>
          </p:cNvPr>
          <p:cNvSpPr/>
          <p:nvPr/>
        </p:nvSpPr>
        <p:spPr>
          <a:xfrm>
            <a:off x="0" y="5913294"/>
            <a:ext cx="1279764"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Bélgica</a:t>
            </a:r>
          </a:p>
        </p:txBody>
      </p:sp>
      <p:sp>
        <p:nvSpPr>
          <p:cNvPr id="26" name="Retângulo 25">
            <a:extLst>
              <a:ext uri="{FF2B5EF4-FFF2-40B4-BE49-F238E27FC236}">
                <a16:creationId xmlns:a16="http://schemas.microsoft.com/office/drawing/2014/main" id="{EB9551CE-C24A-BB84-2F0F-8EC115A4A118}"/>
              </a:ext>
            </a:extLst>
          </p:cNvPr>
          <p:cNvSpPr/>
          <p:nvPr/>
        </p:nvSpPr>
        <p:spPr>
          <a:xfrm>
            <a:off x="2098294" y="5992982"/>
            <a:ext cx="1279764"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França</a:t>
            </a:r>
          </a:p>
        </p:txBody>
      </p:sp>
      <p:sp>
        <p:nvSpPr>
          <p:cNvPr id="27" name="Retângulo 26">
            <a:extLst>
              <a:ext uri="{FF2B5EF4-FFF2-40B4-BE49-F238E27FC236}">
                <a16:creationId xmlns:a16="http://schemas.microsoft.com/office/drawing/2014/main" id="{581395A3-5CE6-FD2B-8710-F6003B09A1A5}"/>
              </a:ext>
            </a:extLst>
          </p:cNvPr>
          <p:cNvSpPr/>
          <p:nvPr/>
        </p:nvSpPr>
        <p:spPr>
          <a:xfrm>
            <a:off x="5766307" y="5409220"/>
            <a:ext cx="2983229"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chemeClr val="bg1"/>
                </a:solidFill>
              </a:rPr>
              <a:t>Igreja Adventista na França</a:t>
            </a:r>
          </a:p>
        </p:txBody>
      </p:sp>
      <p:pic>
        <p:nvPicPr>
          <p:cNvPr id="28" name="Imagem 27" descr="Here is the beautiful city of Brussels, the capital of Belgium and the  heart of the European Union. With a metropolitan population of about 2.2  million (and roughly 185,000 residents in the">
            <a:extLst>
              <a:ext uri="{FF2B5EF4-FFF2-40B4-BE49-F238E27FC236}">
                <a16:creationId xmlns:a16="http://schemas.microsoft.com/office/drawing/2014/main" id="{C8CFE61D-E371-189D-DC96-D450DEB5295F}"/>
              </a:ext>
            </a:extLst>
          </p:cNvPr>
          <p:cNvPicPr>
            <a:picLocks noChangeAspect="1"/>
          </p:cNvPicPr>
          <p:nvPr/>
        </p:nvPicPr>
        <p:blipFill>
          <a:blip r:embed="rId6"/>
          <a:stretch>
            <a:fillRect/>
          </a:stretch>
        </p:blipFill>
        <p:spPr>
          <a:xfrm>
            <a:off x="2520738" y="1412776"/>
            <a:ext cx="2882921" cy="3600066"/>
          </a:xfrm>
          <a:prstGeom prst="rect">
            <a:avLst/>
          </a:prstGeom>
        </p:spPr>
      </p:pic>
      <p:sp>
        <p:nvSpPr>
          <p:cNvPr id="29" name="Retângulo 28">
            <a:extLst>
              <a:ext uri="{FF2B5EF4-FFF2-40B4-BE49-F238E27FC236}">
                <a16:creationId xmlns:a16="http://schemas.microsoft.com/office/drawing/2014/main" id="{C1A12D27-15C0-EB7B-3B56-78C16DACACB9}"/>
              </a:ext>
            </a:extLst>
          </p:cNvPr>
          <p:cNvSpPr/>
          <p:nvPr/>
        </p:nvSpPr>
        <p:spPr>
          <a:xfrm>
            <a:off x="2470583" y="4293096"/>
            <a:ext cx="2983229"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chemeClr val="tx1"/>
                </a:solidFill>
              </a:rPr>
              <a:t>Igreja Adventista na Bélgica</a:t>
            </a:r>
          </a:p>
        </p:txBody>
      </p:sp>
    </p:spTree>
    <p:extLst>
      <p:ext uri="{BB962C8B-B14F-4D97-AF65-F5344CB8AC3E}">
        <p14:creationId xmlns:p14="http://schemas.microsoft.com/office/powerpoint/2010/main" val="1109280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D3FB5CCB-3827-DFBF-281D-33915D24A4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8074" y="1844824"/>
            <a:ext cx="7762875" cy="4475442"/>
          </a:xfrm>
          <a:prstGeom prst="rect">
            <a:avLst/>
          </a:prstGeom>
        </p:spPr>
      </p:pic>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19/07/2026</a:t>
            </a:fld>
            <a:endParaRPr lang="pt-BR" altLang="pt-BR" sz="5400" b="0"/>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37508" y="6320266"/>
            <a:ext cx="777746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sz="2800" dirty="0">
                <a:solidFill>
                  <a:schemeClr val="bg1"/>
                </a:solidFill>
                <a:cs typeface="Arial" charset="0"/>
              </a:rPr>
              <a:t>Cuidando do Menino Jesus</a:t>
            </a:r>
            <a:endParaRPr lang="pt-BR" altLang="pt-BR" sz="2800" dirty="0">
              <a:solidFill>
                <a:schemeClr val="bg1"/>
              </a:solidFill>
              <a:cs typeface="Arial" charset="0"/>
            </a:endParaRPr>
          </a:p>
        </p:txBody>
      </p:sp>
      <p:pic>
        <p:nvPicPr>
          <p:cNvPr id="3" name="Imagem 2">
            <a:hlinkClick r:id="rId4"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6"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4D9D2-76B5-5A1E-D04F-D9A10D4DD6D5}"/>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DD26C2EB-E8F4-9B4F-4F8E-CC9128826128}"/>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7C9494B2-ADD5-CFD2-BCA5-417D74E8873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5DDC94D1-29C7-4C81-AC88-0253C2BDDBF8}"/>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Nosso Presente</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Protegendo o Menino Jesus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Adorando o Bebê Jesus</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64770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C4C47-518C-F69A-A164-F3A0E95EBBE7}"/>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1CD4B25-9DAF-B6F3-AB6A-D7B0118F48DF}"/>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371A1085-827E-63BC-FA1E-591B2D4E1C1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pode guiar minha vida.</a:t>
            </a:r>
          </a:p>
          <a:p>
            <a:r>
              <a:rPr lang="pt-BR" dirty="0">
                <a:effectLst>
                  <a:outerShdw blurRad="38100" dist="38100" dir="2700000" algn="tl">
                    <a:srgbClr val="000000">
                      <a:alpha val="43137"/>
                    </a:srgbClr>
                  </a:outerShdw>
                </a:effectLst>
              </a:rPr>
              <a:t>Jesus é digno do meu louvor e da minha adoração.</a:t>
            </a:r>
          </a:p>
          <a:p>
            <a:r>
              <a:rPr lang="pt-BR" dirty="0">
                <a:effectLst>
                  <a:outerShdw blurRad="38100" dist="38100" dir="2700000" algn="tl">
                    <a:srgbClr val="000000">
                      <a:alpha val="43137"/>
                    </a:srgbClr>
                  </a:outerShdw>
                </a:effectLst>
              </a:rPr>
              <a:t>Jesus é o presente precioso de Deus para mim.</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11F6398B-4473-8A17-EC41-A75301F90C0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3259539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B1780-182B-FAFB-6233-77350992354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B86D8FE-51DF-E56E-7153-FF32B263394B}"/>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AB3C791A-AFEE-36AE-F682-7959735AC855}"/>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3:16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146:1 e 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32:8</a:t>
            </a:r>
          </a:p>
        </p:txBody>
      </p:sp>
      <p:sp>
        <p:nvSpPr>
          <p:cNvPr id="63492" name="Espaço Reservado para Texto 1">
            <a:extLst>
              <a:ext uri="{FF2B5EF4-FFF2-40B4-BE49-F238E27FC236}">
                <a16:creationId xmlns:a16="http://schemas.microsoft.com/office/drawing/2014/main" id="{79171140-BE1B-D051-0F64-C7F4A0078AB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1321519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2E8F5-B1DA-5C51-00F5-E064A156499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4BF4D50-7CC3-7537-73D4-3BD60ACE4A6C}"/>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Depois de visitarem Jesus os magos voltaram para o Oriente. Mas não passaram em Jerusalém por que?</a:t>
            </a:r>
          </a:p>
        </p:txBody>
      </p:sp>
      <p:sp>
        <p:nvSpPr>
          <p:cNvPr id="3" name="Espaço Reservado para Texto 2">
            <a:extLst>
              <a:ext uri="{FF2B5EF4-FFF2-40B4-BE49-F238E27FC236}">
                <a16:creationId xmlns:a16="http://schemas.microsoft.com/office/drawing/2014/main" id="{2520ACE7-142C-943D-FAE4-1CC30E9E207B}"/>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Avisados por um anjo</a:t>
            </a:r>
          </a:p>
          <a:p>
            <a:pPr eaLnBrk="1" hangingPunct="1">
              <a:buFont typeface="Arial" charset="0"/>
              <a:buAutoNum type="alphaLcPeriod"/>
              <a:defRPr/>
            </a:pPr>
            <a:r>
              <a:rPr lang="pt-BR" altLang="pt-BR" sz="3000" dirty="0"/>
              <a:t>José recebeu um sonho e falou para os magos</a:t>
            </a:r>
          </a:p>
          <a:p>
            <a:pPr eaLnBrk="1" hangingPunct="1">
              <a:buFont typeface="Arial" charset="0"/>
              <a:buAutoNum type="alphaLcPeriod"/>
              <a:defRPr/>
            </a:pPr>
            <a:r>
              <a:rPr lang="pt-BR" altLang="pt-BR" sz="3000" dirty="0"/>
              <a:t>Os magos tiveram um sonho</a:t>
            </a:r>
          </a:p>
        </p:txBody>
      </p:sp>
      <p:sp>
        <p:nvSpPr>
          <p:cNvPr id="63492" name="Espaço Reservado para Texto 1">
            <a:extLst>
              <a:ext uri="{FF2B5EF4-FFF2-40B4-BE49-F238E27FC236}">
                <a16:creationId xmlns:a16="http://schemas.microsoft.com/office/drawing/2014/main" id="{7CFC9A21-156F-0C34-0ADD-7CB02E23B39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18582940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60570-1C3C-C196-65A3-C2C6864DCC9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9A3D8B9-763E-CE7A-B9F6-78F231450DB2}"/>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Para se protegerem de Herodes, José, Maria e Jesus fugiram para:</a:t>
            </a:r>
          </a:p>
        </p:txBody>
      </p:sp>
      <p:sp>
        <p:nvSpPr>
          <p:cNvPr id="63492" name="Espaço Reservado para Texto 1">
            <a:extLst>
              <a:ext uri="{FF2B5EF4-FFF2-40B4-BE49-F238E27FC236}">
                <a16:creationId xmlns:a16="http://schemas.microsoft.com/office/drawing/2014/main" id="{88FB9CDC-43E8-3AE7-AAD8-A6DB04615C2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C9D63249-FA45-3828-7974-F38A1532FC59}"/>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Nazaré</a:t>
            </a:r>
          </a:p>
          <a:p>
            <a:pPr eaLnBrk="1" hangingPunct="1">
              <a:buFont typeface="Arial" charset="0"/>
              <a:buAutoNum type="alphaLcPeriod"/>
              <a:defRPr/>
            </a:pPr>
            <a:r>
              <a:rPr lang="pt-BR" altLang="pt-BR" sz="3000" dirty="0"/>
              <a:t>Babilônia</a:t>
            </a:r>
          </a:p>
          <a:p>
            <a:pPr eaLnBrk="1" hangingPunct="1">
              <a:buFont typeface="Arial" charset="0"/>
              <a:buAutoNum type="alphaLcPeriod"/>
              <a:defRPr/>
            </a:pPr>
            <a:r>
              <a:rPr lang="pt-BR" altLang="pt-BR" sz="3000" dirty="0"/>
              <a:t>Egito</a:t>
            </a:r>
          </a:p>
        </p:txBody>
      </p:sp>
    </p:spTree>
    <p:extLst>
      <p:ext uri="{BB962C8B-B14F-4D97-AF65-F5344CB8AC3E}">
        <p14:creationId xmlns:p14="http://schemas.microsoft.com/office/powerpoint/2010/main" val="2668671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C9D2A-FFDA-B5CE-2F64-F5701045427C}"/>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BB07828D-6C91-4EA8-AB75-A53F68FD248B}"/>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Para se livrar de Jesus Herodes mandou matar em Belém todas as crianças menores de:</a:t>
            </a:r>
          </a:p>
        </p:txBody>
      </p:sp>
      <p:sp>
        <p:nvSpPr>
          <p:cNvPr id="3" name="Espaço Reservado para Texto 2">
            <a:extLst>
              <a:ext uri="{FF2B5EF4-FFF2-40B4-BE49-F238E27FC236}">
                <a16:creationId xmlns:a16="http://schemas.microsoft.com/office/drawing/2014/main" id="{C3E91A7E-038A-6DAC-D0A8-8FB2941693BF}"/>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Três anos</a:t>
            </a:r>
          </a:p>
          <a:p>
            <a:pPr eaLnBrk="1" hangingPunct="1">
              <a:buFont typeface="Arial" charset="0"/>
              <a:buAutoNum type="alphaLcPeriod"/>
              <a:defRPr/>
            </a:pPr>
            <a:r>
              <a:rPr lang="pt-BR" altLang="pt-BR" dirty="0"/>
              <a:t>Dois anos</a:t>
            </a:r>
          </a:p>
          <a:p>
            <a:pPr eaLnBrk="1" hangingPunct="1">
              <a:buFont typeface="Arial" charset="0"/>
              <a:buAutoNum type="alphaLcPeriod"/>
              <a:defRPr/>
            </a:pPr>
            <a:r>
              <a:rPr lang="pt-BR" altLang="pt-BR" dirty="0"/>
              <a:t>Um ano</a:t>
            </a:r>
          </a:p>
          <a:p>
            <a:pPr eaLnBrk="1" hangingPunct="1">
              <a:buFont typeface="Arial" charset="0"/>
              <a:buAutoNum type="alphaLcPeriod"/>
              <a:defRPr/>
            </a:pPr>
            <a:endParaRPr lang="pt-BR" altLang="pt-BR" dirty="0"/>
          </a:p>
        </p:txBody>
      </p:sp>
      <p:sp>
        <p:nvSpPr>
          <p:cNvPr id="63492" name="Espaço Reservado para Texto 1">
            <a:extLst>
              <a:ext uri="{FF2B5EF4-FFF2-40B4-BE49-F238E27FC236}">
                <a16:creationId xmlns:a16="http://schemas.microsoft.com/office/drawing/2014/main" id="{251D7ADC-70EC-A84D-607F-7AB995CBDDC9}"/>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0415228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4059C7-9375-12BA-2D5E-C6F6EFC51B7E}"/>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9D7F9FA1-3267-143C-84A4-2017E87164FB}"/>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Deus conversou quantas vezes com José através de sonhos?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AAA76FF9-52DB-DB57-1FF3-437AB5707906}"/>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Três vezes</a:t>
            </a:r>
          </a:p>
          <a:p>
            <a:pPr eaLnBrk="1" hangingPunct="1">
              <a:buFont typeface="Arial" charset="0"/>
              <a:buAutoNum type="alphaLcPeriod"/>
              <a:defRPr/>
            </a:pPr>
            <a:r>
              <a:rPr lang="pt-BR" altLang="pt-BR" dirty="0"/>
              <a:t>Duas vezes</a:t>
            </a:r>
          </a:p>
          <a:p>
            <a:pPr eaLnBrk="1" hangingPunct="1">
              <a:buFont typeface="Arial" charset="0"/>
              <a:buAutoNum type="alphaLcPeriod"/>
              <a:defRPr/>
            </a:pPr>
            <a:r>
              <a:rPr lang="pt-BR" altLang="pt-BR" dirty="0"/>
              <a:t>Uma vez</a:t>
            </a:r>
          </a:p>
        </p:txBody>
      </p:sp>
      <p:sp>
        <p:nvSpPr>
          <p:cNvPr id="63492" name="Espaço Reservado para Texto 1">
            <a:extLst>
              <a:ext uri="{FF2B5EF4-FFF2-40B4-BE49-F238E27FC236}">
                <a16:creationId xmlns:a16="http://schemas.microsoft.com/office/drawing/2014/main" id="{132A384B-E221-8819-7D06-4E056A8286D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342317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33A4BD8C-3DCC-2B89-0AA8-429C92018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8074" y="1844824"/>
            <a:ext cx="7762875" cy="4475442"/>
          </a:xfrm>
          <a:prstGeom prst="rect">
            <a:avLst/>
          </a:prstGeom>
        </p:spPr>
      </p:pic>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19/07/2026</a:t>
            </a:fld>
            <a:endParaRPr lang="pt-BR" altLang="pt-BR" sz="5400" b="0"/>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Nosso Presente</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Protegendo o Menino Jesus</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Adorando o Bebê Jesus</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Deus pode guiar minha vida.</a:t>
            </a:r>
          </a:p>
          <a:p>
            <a:r>
              <a:rPr lang="pt-BR" dirty="0">
                <a:effectLst>
                  <a:outerShdw blurRad="38100" dist="38100" dir="2700000" algn="tl">
                    <a:srgbClr val="000000">
                      <a:alpha val="43137"/>
                    </a:srgbClr>
                  </a:outerShdw>
                </a:effectLst>
              </a:rPr>
              <a:t>Jesus é digno do meu louvor e da minha adoração.</a:t>
            </a:r>
          </a:p>
          <a:p>
            <a:r>
              <a:rPr lang="pt-BR" dirty="0">
                <a:effectLst>
                  <a:outerShdw blurRad="38100" dist="38100" dir="2700000" algn="tl">
                    <a:srgbClr val="000000">
                      <a:alpha val="43137"/>
                    </a:srgbClr>
                  </a:outerShdw>
                </a:effectLst>
              </a:rPr>
              <a:t>Jesus é o presente precioso de Deus para mim.</a:t>
            </a:r>
          </a:p>
          <a:p>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3:16</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146:1 e 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32:8</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4044536"/>
            <a:ext cx="7834167" cy="2716128"/>
          </a:xfrm>
          <a:prstGeom prst="rect">
            <a:avLst/>
          </a:prstGeom>
        </p:spPr>
        <p:txBody>
          <a:bodyPr wrap="square">
            <a:spAutoFit/>
          </a:bodyPr>
          <a:lstStyle/>
          <a:p>
            <a:pPr algn="ctr"/>
            <a:r>
              <a:rPr lang="pt-BR" sz="3200" b="1" dirty="0">
                <a:ln w="10541" cmpd="sng">
                  <a:solidFill>
                    <a:schemeClr val="tx1"/>
                  </a:solidFill>
                  <a:prstDash val="solid"/>
                </a:ln>
                <a:solidFill>
                  <a:srgbClr val="FF0000"/>
                </a:solidFill>
                <a:latin typeface="Arial" charset="0"/>
              </a:rPr>
              <a:t>“Eu o guiarei pelo melhor caminho para sua vida, lhe darei conselhos e cuidarei de você”</a:t>
            </a:r>
          </a:p>
          <a:p>
            <a:pPr algn="r"/>
            <a:r>
              <a:rPr lang="pt-BR" sz="3200" b="1" dirty="0">
                <a:ln w="10541" cmpd="sng">
                  <a:solidFill>
                    <a:schemeClr val="tx1"/>
                  </a:solidFill>
                  <a:prstDash val="solid"/>
                </a:ln>
                <a:solidFill>
                  <a:srgbClr val="FF0000"/>
                </a:solidFill>
                <a:latin typeface="Arial" charset="0"/>
              </a:rPr>
              <a:t>Salmo 32:8</a:t>
            </a:r>
          </a:p>
          <a:p>
            <a:pPr algn="r"/>
            <a:endParaRPr lang="pt-BR" sz="3200" b="1" dirty="0">
              <a:ln w="10541" cmpd="sng">
                <a:solidFill>
                  <a:schemeClr val="tx1"/>
                </a:solidFill>
                <a:prstDash val="solid"/>
              </a:ln>
              <a:solidFill>
                <a:srgbClr val="FF0000"/>
              </a:solidFill>
              <a:latin typeface="Arial" charset="0"/>
            </a:endParaRPr>
          </a:p>
          <a:p>
            <a:pPr algn="r"/>
            <a:endParaRPr lang="pt-BR" sz="10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Depois de visitarem Jesus os magos voltaram para o Oriente. Mas não passaram em Jerusalém por que?</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Avisados por um anjo</a:t>
            </a:r>
          </a:p>
          <a:p>
            <a:pPr eaLnBrk="1" hangingPunct="1">
              <a:buFont typeface="Arial" charset="0"/>
              <a:buAutoNum type="alphaLcPeriod"/>
              <a:defRPr/>
            </a:pPr>
            <a:r>
              <a:rPr lang="pt-BR" altLang="pt-BR" sz="3000" dirty="0"/>
              <a:t>José recebeu um sonho e falou para os magos</a:t>
            </a:r>
          </a:p>
          <a:p>
            <a:pPr eaLnBrk="1" hangingPunct="1">
              <a:buFont typeface="Arial" charset="0"/>
              <a:buAutoNum type="alphaLcPeriod"/>
              <a:defRPr/>
            </a:pPr>
            <a:r>
              <a:rPr lang="pt-BR" altLang="pt-BR" sz="3000" dirty="0"/>
              <a:t>Os magos tiveram um sonho</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Para se protegerem de Herodes, José, Maria e Jesus fugiram para:</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5" name="Espaço Reservado para Texto 2">
            <a:extLst>
              <a:ext uri="{FF2B5EF4-FFF2-40B4-BE49-F238E27FC236}">
                <a16:creationId xmlns:a16="http://schemas.microsoft.com/office/drawing/2014/main" id="{F66BDB99-AFC3-4341-EA1B-7DD8E81ACD00}"/>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Nazaré</a:t>
            </a:r>
          </a:p>
          <a:p>
            <a:pPr eaLnBrk="1" hangingPunct="1">
              <a:buFont typeface="Arial" charset="0"/>
              <a:buAutoNum type="alphaLcPeriod"/>
              <a:defRPr/>
            </a:pPr>
            <a:r>
              <a:rPr lang="pt-BR" altLang="pt-BR" sz="3000" dirty="0"/>
              <a:t>Babilônia</a:t>
            </a:r>
          </a:p>
          <a:p>
            <a:pPr eaLnBrk="1" hangingPunct="1">
              <a:buFont typeface="Arial" charset="0"/>
              <a:buAutoNum type="alphaLcPeriod"/>
              <a:defRPr/>
            </a:pPr>
            <a:r>
              <a:rPr lang="pt-BR" altLang="pt-BR" sz="3000" dirty="0"/>
              <a:t>Egito</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5">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5">
                                            <p:txEl>
                                              <p:pRg st="2" end="2"/>
                                            </p:txEl>
                                          </p:spTgt>
                                        </p:tgtEl>
                                        <p:attrNameLst>
                                          <p:attrName>style.color</p:attrName>
                                        </p:attrNameLst>
                                      </p:cBhvr>
                                      <p:to>
                                        <a:schemeClr val="accent2"/>
                                      </p:to>
                                    </p:animClr>
                                    <p:animClr clrSpc="rgb" dir="cw">
                                      <p:cBhvr>
                                        <p:cTn id="9" dur="2000" fill="hold"/>
                                        <p:tgtEl>
                                          <p:spTgt spid="5">
                                            <p:txEl>
                                              <p:pRg st="2" end="2"/>
                                            </p:txEl>
                                          </p:spTgt>
                                        </p:tgtEl>
                                        <p:attrNameLst>
                                          <p:attrName>fillcolor</p:attrName>
                                        </p:attrNameLst>
                                      </p:cBhvr>
                                      <p:to>
                                        <a:schemeClr val="accent2"/>
                                      </p:to>
                                    </p:animClr>
                                    <p:set>
                                      <p:cBhvr>
                                        <p:cTn id="10" dur="2000" fill="hold"/>
                                        <p:tgtEl>
                                          <p:spTgt spid="5">
                                            <p:txEl>
                                              <p:pRg st="2" end="2"/>
                                            </p:txEl>
                                          </p:spTgt>
                                        </p:tgtEl>
                                        <p:attrNameLst>
                                          <p:attrName>fill.type</p:attrName>
                                        </p:attrNameLst>
                                      </p:cBhvr>
                                      <p:to>
                                        <p:strVal val="solid"/>
                                      </p:to>
                                    </p:set>
                                    <p:set>
                                      <p:cBhvr>
                                        <p:cTn id="11" dur="2000" fill="hold"/>
                                        <p:tgtEl>
                                          <p:spTgt spid="5">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Para se livrar de Jesus Herodes mandou matar em Belém todas as crianças menores de:</a:t>
            </a:r>
          </a:p>
        </p:txBody>
      </p:sp>
      <p:sp>
        <p:nvSpPr>
          <p:cNvPr id="3" name="Espaço Reservado para Texto 2">
            <a:extLst>
              <a:ext uri="{FF2B5EF4-FFF2-40B4-BE49-F238E27FC236}">
                <a16:creationId xmlns:a16="http://schemas.microsoft.com/office/drawing/2014/main" id="{05EF791C-A993-5927-C1CC-45F8DD1C23A2}"/>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Três anos</a:t>
            </a:r>
          </a:p>
          <a:p>
            <a:pPr eaLnBrk="1" hangingPunct="1">
              <a:buFont typeface="Arial" charset="0"/>
              <a:buAutoNum type="alphaLcPeriod"/>
              <a:defRPr/>
            </a:pPr>
            <a:r>
              <a:rPr lang="pt-BR" altLang="pt-BR" dirty="0"/>
              <a:t>Dois anos</a:t>
            </a:r>
          </a:p>
          <a:p>
            <a:pPr eaLnBrk="1" hangingPunct="1">
              <a:buFont typeface="Arial" charset="0"/>
              <a:buAutoNum type="alphaLcPeriod"/>
              <a:defRPr/>
            </a:pPr>
            <a:r>
              <a:rPr lang="pt-BR" altLang="pt-BR" dirty="0"/>
              <a:t>Um ano</a:t>
            </a:r>
          </a:p>
          <a:p>
            <a:pPr eaLnBrk="1" hangingPunct="1">
              <a:buFont typeface="Arial" charset="0"/>
              <a:buAutoNum type="alphaLcPeriod"/>
              <a:defRPr/>
            </a:pPr>
            <a:endParaRPr lang="pt-BR" altLang="pt-BR" dirty="0"/>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Deus conversou quantas vezes com José através de sonhos?</a:t>
            </a:r>
            <a:endParaRPr lang="en-US" altLang="pt-BR" dirty="0">
              <a:cs typeface="Arial" panose="020B0604020202020204" pitchFamily="34" charset="0"/>
            </a:endParaRP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Três vezes</a:t>
            </a:r>
          </a:p>
          <a:p>
            <a:pPr eaLnBrk="1" hangingPunct="1">
              <a:buFont typeface="Arial" charset="0"/>
              <a:buAutoNum type="alphaLcPeriod"/>
              <a:defRPr/>
            </a:pPr>
            <a:r>
              <a:rPr lang="pt-BR" altLang="pt-BR" dirty="0"/>
              <a:t>Duas vezes</a:t>
            </a:r>
          </a:p>
          <a:p>
            <a:pPr eaLnBrk="1" hangingPunct="1">
              <a:buFont typeface="Arial" charset="0"/>
              <a:buAutoNum type="alphaLcPeriod"/>
              <a:defRPr/>
            </a:pPr>
            <a:r>
              <a:rPr lang="pt-BR" altLang="pt-BR" dirty="0"/>
              <a:t>Uma vez</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F3DFB1D9-43E5-D508-57C8-F680B3982746}"/>
              </a:ext>
            </a:extLst>
          </p:cNvPr>
          <p:cNvSpPr>
            <a:spLocks noGrp="1"/>
          </p:cNvSpPr>
          <p:nvPr>
            <p:ph type="body" sz="quarter" idx="12"/>
          </p:nvPr>
        </p:nvSpPr>
        <p:spPr/>
        <p:txBody>
          <a:bodyPr/>
          <a:lstStyle/>
          <a:p>
            <a:r>
              <a:rPr lang="pt-BR" dirty="0"/>
              <a:t>04</a:t>
            </a:r>
          </a:p>
        </p:txBody>
      </p:sp>
      <p:sp>
        <p:nvSpPr>
          <p:cNvPr id="3" name="Título 1">
            <a:extLst>
              <a:ext uri="{FF2B5EF4-FFF2-40B4-BE49-F238E27FC236}">
                <a16:creationId xmlns:a16="http://schemas.microsoft.com/office/drawing/2014/main" id="{B82917D8-0F39-EFB9-5250-DB160CD20618}"/>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pic>
        <p:nvPicPr>
          <p:cNvPr id="4" name="Imagem 13">
            <a:extLst>
              <a:ext uri="{FF2B5EF4-FFF2-40B4-BE49-F238E27FC236}">
                <a16:creationId xmlns:a16="http://schemas.microsoft.com/office/drawing/2014/main" id="{6889EADF-B3CD-8BDA-81AF-213F4ADA325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34337" y="2671699"/>
            <a:ext cx="7177088" cy="414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lipse 5">
            <a:extLst>
              <a:ext uri="{FF2B5EF4-FFF2-40B4-BE49-F238E27FC236}">
                <a16:creationId xmlns:a16="http://schemas.microsoft.com/office/drawing/2014/main" id="{4EF3F17A-D0DD-BFB4-A840-7E0F73CC001B}"/>
              </a:ext>
            </a:extLst>
          </p:cNvPr>
          <p:cNvSpPr/>
          <p:nvPr/>
        </p:nvSpPr>
        <p:spPr>
          <a:xfrm>
            <a:off x="2874137" y="4448112"/>
            <a:ext cx="450850" cy="5984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7</a:t>
            </a:r>
          </a:p>
        </p:txBody>
      </p:sp>
      <p:sp>
        <p:nvSpPr>
          <p:cNvPr id="7" name="Elipse 6">
            <a:extLst>
              <a:ext uri="{FF2B5EF4-FFF2-40B4-BE49-F238E27FC236}">
                <a16:creationId xmlns:a16="http://schemas.microsoft.com/office/drawing/2014/main" id="{044F43F7-C634-39DC-FEE4-B8209D39134C}"/>
              </a:ext>
            </a:extLst>
          </p:cNvPr>
          <p:cNvSpPr/>
          <p:nvPr/>
        </p:nvSpPr>
        <p:spPr>
          <a:xfrm>
            <a:off x="2466150" y="4619562"/>
            <a:ext cx="431800"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6</a:t>
            </a:r>
          </a:p>
        </p:txBody>
      </p:sp>
      <p:sp>
        <p:nvSpPr>
          <p:cNvPr id="8" name="Elipse 7">
            <a:extLst>
              <a:ext uri="{FF2B5EF4-FFF2-40B4-BE49-F238E27FC236}">
                <a16:creationId xmlns:a16="http://schemas.microsoft.com/office/drawing/2014/main" id="{5CCB7C0D-A540-E12D-8DFC-5DC91119996A}"/>
              </a:ext>
            </a:extLst>
          </p:cNvPr>
          <p:cNvSpPr/>
          <p:nvPr/>
        </p:nvSpPr>
        <p:spPr>
          <a:xfrm>
            <a:off x="6274562" y="5230749"/>
            <a:ext cx="1158875"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5</a:t>
            </a:r>
          </a:p>
        </p:txBody>
      </p:sp>
      <p:sp>
        <p:nvSpPr>
          <p:cNvPr id="9" name="Elipse 8">
            <a:extLst>
              <a:ext uri="{FF2B5EF4-FFF2-40B4-BE49-F238E27FC236}">
                <a16:creationId xmlns:a16="http://schemas.microsoft.com/office/drawing/2014/main" id="{3CD48586-443E-8E06-CE83-16469DA2DC89}"/>
              </a:ext>
            </a:extLst>
          </p:cNvPr>
          <p:cNvSpPr/>
          <p:nvPr/>
        </p:nvSpPr>
        <p:spPr>
          <a:xfrm>
            <a:off x="5952300" y="3770249"/>
            <a:ext cx="352425"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4</a:t>
            </a:r>
          </a:p>
        </p:txBody>
      </p:sp>
      <p:sp>
        <p:nvSpPr>
          <p:cNvPr id="10" name="Elipse 9">
            <a:extLst>
              <a:ext uri="{FF2B5EF4-FFF2-40B4-BE49-F238E27FC236}">
                <a16:creationId xmlns:a16="http://schemas.microsoft.com/office/drawing/2014/main" id="{41261D8C-57D2-BA57-59F7-07BD1785A29C}"/>
              </a:ext>
            </a:extLst>
          </p:cNvPr>
          <p:cNvSpPr/>
          <p:nvPr/>
        </p:nvSpPr>
        <p:spPr>
          <a:xfrm>
            <a:off x="6785737" y="3159062"/>
            <a:ext cx="334963"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3</a:t>
            </a:r>
          </a:p>
        </p:txBody>
      </p:sp>
      <p:sp>
        <p:nvSpPr>
          <p:cNvPr id="11" name="Elipse 10">
            <a:extLst>
              <a:ext uri="{FF2B5EF4-FFF2-40B4-BE49-F238E27FC236}">
                <a16:creationId xmlns:a16="http://schemas.microsoft.com/office/drawing/2014/main" id="{FEE0F0B2-A7CA-0926-A1AA-77F7B52C5326}"/>
              </a:ext>
            </a:extLst>
          </p:cNvPr>
          <p:cNvSpPr/>
          <p:nvPr/>
        </p:nvSpPr>
        <p:spPr>
          <a:xfrm>
            <a:off x="4914075" y="3463862"/>
            <a:ext cx="396875" cy="5048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2</a:t>
            </a:r>
          </a:p>
        </p:txBody>
      </p:sp>
      <p:sp>
        <p:nvSpPr>
          <p:cNvPr id="12" name="Elipse 11">
            <a:extLst>
              <a:ext uri="{FF2B5EF4-FFF2-40B4-BE49-F238E27FC236}">
                <a16:creationId xmlns:a16="http://schemas.microsoft.com/office/drawing/2014/main" id="{B19E310F-1078-FBE9-03FC-31329D03B1BC}"/>
              </a:ext>
            </a:extLst>
          </p:cNvPr>
          <p:cNvSpPr/>
          <p:nvPr/>
        </p:nvSpPr>
        <p:spPr>
          <a:xfrm>
            <a:off x="4236212" y="2609787"/>
            <a:ext cx="396875" cy="6588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1</a:t>
            </a:r>
          </a:p>
        </p:txBody>
      </p:sp>
      <p:sp>
        <p:nvSpPr>
          <p:cNvPr id="13" name="CaixaDeTexto 12">
            <a:extLst>
              <a:ext uri="{FF2B5EF4-FFF2-40B4-BE49-F238E27FC236}">
                <a16:creationId xmlns:a16="http://schemas.microsoft.com/office/drawing/2014/main" id="{B8D4C0E0-641C-1AF7-7BB6-56427C67CE4D}"/>
              </a:ext>
            </a:extLst>
          </p:cNvPr>
          <p:cNvSpPr txBox="1">
            <a:spLocks noChangeArrowheads="1"/>
          </p:cNvSpPr>
          <p:nvPr/>
        </p:nvSpPr>
        <p:spPr bwMode="auto">
          <a:xfrm>
            <a:off x="1409701" y="708025"/>
            <a:ext cx="456088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Wingdings" panose="05000000000000000000" pitchFamily="2" charset="2"/>
              <a:buChar char="Ø"/>
            </a:pPr>
            <a:r>
              <a:rPr lang="pt-BR" altLang="pt-BR" dirty="0"/>
              <a:t>1. Penacho do mago mais à esquerda</a:t>
            </a:r>
          </a:p>
          <a:p>
            <a:pPr eaLnBrk="1" hangingPunct="1">
              <a:buFont typeface="Wingdings" panose="05000000000000000000" pitchFamily="2" charset="2"/>
              <a:buChar char="Ø"/>
            </a:pPr>
            <a:r>
              <a:rPr lang="pt-BR" altLang="pt-BR" dirty="0"/>
              <a:t>2. Cavanhaque do mago do meio</a:t>
            </a:r>
          </a:p>
          <a:p>
            <a:pPr eaLnBrk="1" hangingPunct="1">
              <a:buFont typeface="Wingdings" panose="05000000000000000000" pitchFamily="2" charset="2"/>
              <a:buChar char="Ø"/>
            </a:pPr>
            <a:r>
              <a:rPr lang="pt-BR" altLang="pt-BR" dirty="0"/>
              <a:t>3. Cabelo do mago mais à direita</a:t>
            </a:r>
          </a:p>
          <a:p>
            <a:pPr eaLnBrk="1" hangingPunct="1">
              <a:buFont typeface="Wingdings" panose="05000000000000000000" pitchFamily="2" charset="2"/>
              <a:buChar char="Ø"/>
            </a:pPr>
            <a:r>
              <a:rPr lang="pt-BR" altLang="pt-BR" dirty="0"/>
              <a:t>4. Estrela</a:t>
            </a:r>
          </a:p>
          <a:p>
            <a:pPr eaLnBrk="1" hangingPunct="1">
              <a:buFont typeface="Wingdings" panose="05000000000000000000" pitchFamily="2" charset="2"/>
              <a:buChar char="Ø"/>
            </a:pPr>
            <a:r>
              <a:rPr lang="pt-BR" altLang="pt-BR" dirty="0"/>
              <a:t>5. Barra da roupa do mago mais à direita</a:t>
            </a:r>
          </a:p>
          <a:p>
            <a:pPr eaLnBrk="1" hangingPunct="1">
              <a:buFont typeface="Wingdings" panose="05000000000000000000" pitchFamily="2" charset="2"/>
              <a:buChar char="Ø"/>
            </a:pPr>
            <a:r>
              <a:rPr lang="pt-BR" altLang="pt-BR" dirty="0"/>
              <a:t>6. Estrela</a:t>
            </a:r>
          </a:p>
          <a:p>
            <a:pPr eaLnBrk="1" hangingPunct="1">
              <a:buFont typeface="Wingdings" panose="05000000000000000000" pitchFamily="2" charset="2"/>
              <a:buChar char="Ø"/>
            </a:pPr>
            <a:r>
              <a:rPr lang="pt-BR" altLang="pt-BR" dirty="0"/>
              <a:t>7. Rédeas do Camelo</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2000" fill="hold"/>
                                        <p:tgtEl>
                                          <p:spTgt spid="9"/>
                                        </p:tgtEl>
                                        <p:attrNameLst>
                                          <p:attrName>ppt_x</p:attrName>
                                        </p:attrNameLst>
                                      </p:cBhvr>
                                      <p:tavLst>
                                        <p:tav tm="0">
                                          <p:val>
                                            <p:strVal val="1+#ppt_w/2"/>
                                          </p:val>
                                        </p:tav>
                                        <p:tav tm="100000">
                                          <p:val>
                                            <p:strVal val="#ppt_x"/>
                                          </p:val>
                                        </p:tav>
                                      </p:tavLst>
                                    </p:anim>
                                    <p:anim calcmode="lin" valueType="num">
                                      <p:cBhvr additive="base">
                                        <p:cTn id="20" dur="2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0-#ppt_w/2"/>
                                          </p:val>
                                        </p:tav>
                                        <p:tav tm="100000">
                                          <p:val>
                                            <p:strVal val="#ppt_x"/>
                                          </p:val>
                                        </p:tav>
                                      </p:tavLst>
                                    </p:anim>
                                    <p:anim calcmode="lin" valueType="num">
                                      <p:cBhvr additive="base">
                                        <p:cTn id="24" dur="1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000" fill="hold"/>
                                        <p:tgtEl>
                                          <p:spTgt spid="11"/>
                                        </p:tgtEl>
                                        <p:attrNameLst>
                                          <p:attrName>ppt_x</p:attrName>
                                        </p:attrNameLst>
                                      </p:cBhvr>
                                      <p:tavLst>
                                        <p:tav tm="0">
                                          <p:val>
                                            <p:strVal val="1+#ppt_w/2"/>
                                          </p:val>
                                        </p:tav>
                                        <p:tav tm="100000">
                                          <p:val>
                                            <p:strVal val="#ppt_x"/>
                                          </p:val>
                                        </p:tav>
                                      </p:tavLst>
                                    </p:anim>
                                    <p:anim calcmode="lin" valueType="num">
                                      <p:cBhvr additive="base">
                                        <p:cTn id="28" dur="2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12" name="Picture 2">
            <a:extLst>
              <a:ext uri="{FF2B5EF4-FFF2-40B4-BE49-F238E27FC236}">
                <a16:creationId xmlns:a16="http://schemas.microsoft.com/office/drawing/2014/main" id="{136E8E2D-6F59-CF88-F0C9-2A37D10AB3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238" y="638122"/>
            <a:ext cx="9100762" cy="6219877"/>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5729292"/>
            <a:ext cx="9057524" cy="1077218"/>
          </a:xfrm>
          <a:prstGeom prst="rect">
            <a:avLst/>
          </a:prstGeom>
          <a:noFill/>
        </p:spPr>
        <p:txBody>
          <a:bodyPr wrap="square">
            <a:spAutoFit/>
          </a:bodyPr>
          <a:lstStyle/>
          <a:p>
            <a:pPr algn="r"/>
            <a:r>
              <a:rPr lang="en-NZ" sz="3200" b="1" dirty="0">
                <a:ln>
                  <a:solidFill>
                    <a:schemeClr val="tx1"/>
                  </a:solidFill>
                </a:ln>
                <a:solidFill>
                  <a:schemeClr val="bg1"/>
                </a:solidFill>
                <a:latin typeface="+mn-lt"/>
                <a:cs typeface="+mn-cs"/>
              </a:rPr>
              <a:t>“Nada é </a:t>
            </a:r>
            <a:r>
              <a:rPr lang="en-NZ" sz="3200" b="1" dirty="0" err="1">
                <a:ln>
                  <a:solidFill>
                    <a:schemeClr val="tx1"/>
                  </a:solidFill>
                </a:ln>
                <a:solidFill>
                  <a:schemeClr val="bg1"/>
                </a:solidFill>
                <a:latin typeface="+mn-lt"/>
                <a:cs typeface="+mn-cs"/>
              </a:rPr>
              <a:t>impossível</a:t>
            </a:r>
            <a:r>
              <a:rPr lang="en-NZ" sz="3200" b="1" dirty="0">
                <a:ln>
                  <a:solidFill>
                    <a:schemeClr val="tx1"/>
                  </a:solidFill>
                </a:ln>
                <a:solidFill>
                  <a:schemeClr val="bg1"/>
                </a:solidFill>
                <a:latin typeface="+mn-lt"/>
                <a:cs typeface="+mn-cs"/>
              </a:rPr>
              <a:t> para Deus”</a:t>
            </a:r>
          </a:p>
          <a:p>
            <a:pPr algn="r"/>
            <a:r>
              <a:rPr lang="en-NZ" sz="3200" b="1" dirty="0">
                <a:ln>
                  <a:solidFill>
                    <a:schemeClr val="tx1"/>
                  </a:solidFill>
                </a:ln>
                <a:solidFill>
                  <a:schemeClr val="bg1"/>
                </a:solidFill>
                <a:latin typeface="+mn-lt"/>
                <a:cs typeface="+mn-cs"/>
              </a:rPr>
              <a:t>Lucas 1:37</a:t>
            </a:r>
            <a:endParaRPr lang="en-AU" sz="32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299490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1239F-A95E-891E-BBAB-D9882C24801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9F3B652-495E-AAFD-C682-EBA615B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00" y="637200"/>
            <a:ext cx="9100800" cy="6220800"/>
          </a:xfrm>
          <a:prstGeom prst="rect">
            <a:avLst/>
          </a:prstGeom>
        </p:spPr>
      </p:pic>
      <p:sp>
        <p:nvSpPr>
          <p:cNvPr id="5" name="Espaço Reservado para Texto 4">
            <a:extLst>
              <a:ext uri="{FF2B5EF4-FFF2-40B4-BE49-F238E27FC236}">
                <a16:creationId xmlns:a16="http://schemas.microsoft.com/office/drawing/2014/main" id="{32427717-C6D1-4D3D-C284-4D05868CB3D3}"/>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23" name="TextBox 3">
            <a:extLst>
              <a:ext uri="{FF2B5EF4-FFF2-40B4-BE49-F238E27FC236}">
                <a16:creationId xmlns:a16="http://schemas.microsoft.com/office/drawing/2014/main" id="{03EC9988-E049-BF03-3956-F7D628105B20}"/>
              </a:ext>
            </a:extLst>
          </p:cNvPr>
          <p:cNvSpPr txBox="1"/>
          <p:nvPr/>
        </p:nvSpPr>
        <p:spPr>
          <a:xfrm>
            <a:off x="43238" y="4516316"/>
            <a:ext cx="9057524" cy="2339102"/>
          </a:xfrm>
          <a:prstGeom prst="rect">
            <a:avLst/>
          </a:prstGeom>
          <a:noFill/>
        </p:spPr>
        <p:txBody>
          <a:bodyPr wrap="square">
            <a:spAutoFit/>
          </a:bodyPr>
          <a:lstStyle/>
          <a:p>
            <a:endParaRPr lang="pt-BR" dirty="0">
              <a:solidFill>
                <a:schemeClr val="bg1"/>
              </a:solidFill>
            </a:endParaRPr>
          </a:p>
          <a:p>
            <a:pPr algn="r"/>
            <a:r>
              <a:rPr lang="pt-BR" sz="3200" b="1" dirty="0">
                <a:solidFill>
                  <a:schemeClr val="bg1"/>
                </a:solidFill>
                <a:latin typeface="Century Gothic" panose="020B0502020202020204" pitchFamily="34" charset="0"/>
              </a:rPr>
              <a:t> </a:t>
            </a:r>
            <a:r>
              <a:rPr lang="pt-BR" sz="3200" b="1" dirty="0">
                <a:ln>
                  <a:solidFill>
                    <a:schemeClr val="tx1"/>
                  </a:solidFill>
                </a:ln>
                <a:solidFill>
                  <a:schemeClr val="bg1"/>
                </a:solidFill>
                <a:latin typeface="+mn-lt"/>
                <a:cs typeface="+mn-cs"/>
              </a:rPr>
              <a:t>“Porque Deus amou tanto o mundo que deu Seu Filho único, para que todo o que Nele crer não pereça, mas tenha a vida eterna” </a:t>
            </a:r>
          </a:p>
          <a:p>
            <a:pPr algn="r"/>
            <a:r>
              <a:rPr lang="pt-BR" sz="3200" b="1" dirty="0">
                <a:ln>
                  <a:solidFill>
                    <a:schemeClr val="tx1"/>
                  </a:solidFill>
                </a:ln>
                <a:solidFill>
                  <a:schemeClr val="bg1"/>
                </a:solidFill>
                <a:latin typeface="+mn-lt"/>
                <a:cs typeface="+mn-cs"/>
              </a:rPr>
              <a:t>João 3:16</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80828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5AE3-D867-C1E8-FDCD-C6278C1809A3}"/>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EC13CBB-44BB-5CEA-F34C-5CA8B8FA0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9" y="638122"/>
            <a:ext cx="9144000" cy="6196967"/>
          </a:xfrm>
          <a:prstGeom prst="rect">
            <a:avLst/>
          </a:prstGeom>
        </p:spPr>
      </p:pic>
      <p:sp>
        <p:nvSpPr>
          <p:cNvPr id="5" name="Espaço Reservado para Texto 4">
            <a:extLst>
              <a:ext uri="{FF2B5EF4-FFF2-40B4-BE49-F238E27FC236}">
                <a16:creationId xmlns:a16="http://schemas.microsoft.com/office/drawing/2014/main" id="{EAC3E301-CBDC-FE39-6C3E-C3D2B0F9E74D}"/>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23" name="TextBox 3">
            <a:extLst>
              <a:ext uri="{FF2B5EF4-FFF2-40B4-BE49-F238E27FC236}">
                <a16:creationId xmlns:a16="http://schemas.microsoft.com/office/drawing/2014/main" id="{43537CDF-0A39-D92B-AEF1-146B7E4C9E7C}"/>
              </a:ext>
            </a:extLst>
          </p:cNvPr>
          <p:cNvSpPr txBox="1"/>
          <p:nvPr/>
        </p:nvSpPr>
        <p:spPr>
          <a:xfrm>
            <a:off x="43238" y="4516316"/>
            <a:ext cx="9057524" cy="2062103"/>
          </a:xfrm>
          <a:prstGeom prst="rect">
            <a:avLst/>
          </a:prstGeom>
          <a:noFill/>
        </p:spPr>
        <p:txBody>
          <a:bodyPr wrap="square">
            <a:spAutoFit/>
          </a:bodyPr>
          <a:lstStyle/>
          <a:p>
            <a:r>
              <a:rPr lang="pt-BR" sz="3200" b="1" dirty="0">
                <a:ln>
                  <a:solidFill>
                    <a:schemeClr val="tx1"/>
                  </a:solidFill>
                </a:ln>
                <a:solidFill>
                  <a:schemeClr val="bg1"/>
                </a:solidFill>
                <a:latin typeface="+mn-lt"/>
                <a:cs typeface="+mn-cs"/>
              </a:rPr>
              <a:t> “Louvado seja o Senhor! Que todo o meu ser louve o Senhor. Louvarei o Senhor enquanto eu viver; cantarei a meu Deus até o último suspiro”</a:t>
            </a:r>
          </a:p>
          <a:p>
            <a:pPr algn="r"/>
            <a:r>
              <a:rPr lang="pt-BR" sz="3200" b="1" dirty="0">
                <a:ln>
                  <a:solidFill>
                    <a:schemeClr val="tx1"/>
                  </a:solidFill>
                </a:ln>
                <a:solidFill>
                  <a:schemeClr val="bg1"/>
                </a:solidFill>
                <a:latin typeface="+mn-lt"/>
                <a:cs typeface="+mn-cs"/>
              </a:rPr>
              <a:t>Salmo 146:1,2</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1471108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3919A-37F5-7AF0-3957-B3DE705A8937}"/>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4C3B111C-2BA2-8F94-768E-747422026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6053"/>
          </a:xfrm>
          <a:prstGeom prst="rect">
            <a:avLst/>
          </a:prstGeom>
        </p:spPr>
      </p:pic>
      <p:sp>
        <p:nvSpPr>
          <p:cNvPr id="5" name="Espaço Reservado para Texto 4">
            <a:extLst>
              <a:ext uri="{FF2B5EF4-FFF2-40B4-BE49-F238E27FC236}">
                <a16:creationId xmlns:a16="http://schemas.microsoft.com/office/drawing/2014/main" id="{3BE70FA3-7AFD-9195-939D-D96871436F78}"/>
              </a:ext>
            </a:extLst>
          </p:cNvPr>
          <p:cNvSpPr>
            <a:spLocks noGrp="1"/>
          </p:cNvSpPr>
          <p:nvPr>
            <p:ph type="body" sz="quarter" idx="12"/>
          </p:nvPr>
        </p:nvSpPr>
        <p:spPr>
          <a:xfrm>
            <a:off x="4017555" y="99513"/>
            <a:ext cx="1152128" cy="538609"/>
          </a:xfrm>
          <a:noFill/>
        </p:spPr>
        <p:txBody>
          <a:bodyPr/>
          <a:lstStyle/>
          <a:p>
            <a:r>
              <a:rPr lang="pt-BR" dirty="0"/>
              <a:t>04</a:t>
            </a:r>
          </a:p>
        </p:txBody>
      </p:sp>
      <p:sp>
        <p:nvSpPr>
          <p:cNvPr id="23" name="TextBox 3">
            <a:extLst>
              <a:ext uri="{FF2B5EF4-FFF2-40B4-BE49-F238E27FC236}">
                <a16:creationId xmlns:a16="http://schemas.microsoft.com/office/drawing/2014/main" id="{ECA07AFD-A09D-715E-4436-B58DB81AE673}"/>
              </a:ext>
            </a:extLst>
          </p:cNvPr>
          <p:cNvSpPr txBox="1"/>
          <p:nvPr/>
        </p:nvSpPr>
        <p:spPr>
          <a:xfrm>
            <a:off x="43238" y="4516316"/>
            <a:ext cx="9057524" cy="1569660"/>
          </a:xfrm>
          <a:prstGeom prst="rect">
            <a:avLst/>
          </a:prstGeom>
          <a:noFill/>
        </p:spPr>
        <p:txBody>
          <a:bodyPr wrap="square">
            <a:spAutoFit/>
          </a:bodyPr>
          <a:lstStyle/>
          <a:p>
            <a:pPr algn="r"/>
            <a:r>
              <a:rPr lang="pt-BR" sz="3200" b="1" dirty="0">
                <a:ln>
                  <a:solidFill>
                    <a:schemeClr val="tx1"/>
                  </a:solidFill>
                </a:ln>
                <a:solidFill>
                  <a:schemeClr val="bg1"/>
                </a:solidFill>
                <a:latin typeface="+mn-lt"/>
                <a:cs typeface="+mn-cs"/>
              </a:rPr>
              <a:t>“Eu o guiarei pelo melhor caminho para sua vida, lhe darei conselhos e cuidarei de você”</a:t>
            </a:r>
          </a:p>
          <a:p>
            <a:pPr algn="r"/>
            <a:r>
              <a:rPr lang="pt-BR" sz="3200" b="1" dirty="0">
                <a:ln>
                  <a:solidFill>
                    <a:schemeClr val="tx1"/>
                  </a:solidFill>
                </a:ln>
                <a:solidFill>
                  <a:schemeClr val="bg1"/>
                </a:solidFill>
                <a:latin typeface="+mn-lt"/>
                <a:cs typeface="+mn-cs"/>
              </a:rPr>
              <a:t>Salmo 32:8</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3357694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DFB8E-2288-98BA-7F96-2D938579A09C}"/>
            </a:ext>
          </a:extLst>
        </p:cNvPr>
        <p:cNvGrpSpPr/>
        <p:nvPr/>
      </p:nvGrpSpPr>
      <p:grpSpPr>
        <a:xfrm>
          <a:off x="0" y="0"/>
          <a:ext cx="0" cy="0"/>
          <a:chOff x="0" y="0"/>
          <a:chExt cx="0" cy="0"/>
        </a:xfrm>
      </p:grpSpPr>
      <p:pic>
        <p:nvPicPr>
          <p:cNvPr id="4" name="Imagem 3" descr="Lanternas X Baterias X Tecnologia">
            <a:extLst>
              <a:ext uri="{FF2B5EF4-FFF2-40B4-BE49-F238E27FC236}">
                <a16:creationId xmlns:a16="http://schemas.microsoft.com/office/drawing/2014/main" id="{5336E5C6-696A-DD1A-D53E-84C5B1B0F7AE}"/>
              </a:ext>
            </a:extLst>
          </p:cNvPr>
          <p:cNvPicPr>
            <a:picLocks noChangeAspect="1"/>
          </p:cNvPicPr>
          <p:nvPr/>
        </p:nvPicPr>
        <p:blipFill>
          <a:blip r:embed="rId2"/>
          <a:srcRect l="39888"/>
          <a:stretch>
            <a:fillRect/>
          </a:stretch>
        </p:blipFill>
        <p:spPr>
          <a:xfrm rot="20897647">
            <a:off x="1640176" y="1052735"/>
            <a:ext cx="2443004" cy="1872208"/>
          </a:xfrm>
          <a:prstGeom prst="rect">
            <a:avLst/>
          </a:prstGeom>
        </p:spPr>
      </p:pic>
      <p:sp>
        <p:nvSpPr>
          <p:cNvPr id="2" name="Retângulo 1">
            <a:extLst>
              <a:ext uri="{FF2B5EF4-FFF2-40B4-BE49-F238E27FC236}">
                <a16:creationId xmlns:a16="http://schemas.microsoft.com/office/drawing/2014/main" id="{FAF87018-9707-E3D4-CB37-62A3DCC53F78}"/>
              </a:ext>
            </a:extLst>
          </p:cNvPr>
          <p:cNvSpPr/>
          <p:nvPr/>
        </p:nvSpPr>
        <p:spPr>
          <a:xfrm>
            <a:off x="1475656" y="5517232"/>
            <a:ext cx="7488832" cy="98072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600" b="1" i="1" dirty="0">
                <a:solidFill>
                  <a:srgbClr val="FF0000"/>
                </a:solidFill>
              </a:rPr>
              <a:t>O que esses itens têm em comum? </a:t>
            </a:r>
            <a:endParaRPr lang="pt-BR" sz="4800" b="1" dirty="0">
              <a:solidFill>
                <a:srgbClr val="FF0000"/>
              </a:solidFill>
            </a:endParaRPr>
          </a:p>
        </p:txBody>
      </p:sp>
      <p:sp>
        <p:nvSpPr>
          <p:cNvPr id="7" name="Espaço Reservado para Texto 6">
            <a:extLst>
              <a:ext uri="{FF2B5EF4-FFF2-40B4-BE49-F238E27FC236}">
                <a16:creationId xmlns:a16="http://schemas.microsoft.com/office/drawing/2014/main" id="{6B461E35-91CD-2CA4-C95D-55E4A8BBB5CF}"/>
              </a:ext>
            </a:extLst>
          </p:cNvPr>
          <p:cNvSpPr>
            <a:spLocks noGrp="1"/>
          </p:cNvSpPr>
          <p:nvPr>
            <p:ph type="body" sz="quarter" idx="15"/>
          </p:nvPr>
        </p:nvSpPr>
        <p:spPr/>
        <p:txBody>
          <a:bodyPr/>
          <a:lstStyle/>
          <a:p>
            <a:r>
              <a:rPr lang="pt-BR" dirty="0"/>
              <a:t>Trocando Ideias</a:t>
            </a:r>
          </a:p>
        </p:txBody>
      </p:sp>
      <p:pic>
        <p:nvPicPr>
          <p:cNvPr id="9" name="Imagem 8">
            <a:extLst>
              <a:ext uri="{FF2B5EF4-FFF2-40B4-BE49-F238E27FC236}">
                <a16:creationId xmlns:a16="http://schemas.microsoft.com/office/drawing/2014/main" id="{7C180AB9-4A35-99A4-C9B3-883BF76C2661}"/>
              </a:ext>
            </a:extLst>
          </p:cNvPr>
          <p:cNvPicPr>
            <a:picLocks noChangeAspect="1"/>
          </p:cNvPicPr>
          <p:nvPr/>
        </p:nvPicPr>
        <p:blipFill>
          <a:blip r:embed="rId3">
            <a:clrChange>
              <a:clrFrom>
                <a:srgbClr val="FFFFFF"/>
              </a:clrFrom>
              <a:clrTo>
                <a:srgbClr val="FFFFFF">
                  <a:alpha val="0"/>
                </a:srgbClr>
              </a:clrTo>
            </a:clrChange>
          </a:blip>
          <a:srcRect l="27404" t="27119" r="28500" b="30751"/>
          <a:stretch>
            <a:fillRect/>
          </a:stretch>
        </p:blipFill>
        <p:spPr>
          <a:xfrm>
            <a:off x="4561858" y="747545"/>
            <a:ext cx="1709615" cy="2175791"/>
          </a:xfrm>
          <a:prstGeom prst="rect">
            <a:avLst/>
          </a:prstGeom>
        </p:spPr>
      </p:pic>
      <p:pic>
        <p:nvPicPr>
          <p:cNvPr id="11" name="Imagem 10">
            <a:extLst>
              <a:ext uri="{FF2B5EF4-FFF2-40B4-BE49-F238E27FC236}">
                <a16:creationId xmlns:a16="http://schemas.microsoft.com/office/drawing/2014/main" id="{75553AF5-D5C3-0A47-899E-86EECC055D55}"/>
              </a:ext>
            </a:extLst>
          </p:cNvPr>
          <p:cNvPicPr>
            <a:picLocks noChangeAspect="1"/>
          </p:cNvPicPr>
          <p:nvPr/>
        </p:nvPicPr>
        <p:blipFill>
          <a:blip r:embed="rId4">
            <a:extLst>
              <a:ext uri="{28A0092B-C50C-407E-A947-70E740481C1C}">
                <a14:useLocalDpi xmlns:a14="http://schemas.microsoft.com/office/drawing/2010/main" val="0"/>
              </a:ext>
            </a:extLst>
          </a:blip>
          <a:srcRect l="45822"/>
          <a:stretch>
            <a:fillRect/>
          </a:stretch>
        </p:blipFill>
        <p:spPr>
          <a:xfrm>
            <a:off x="7020272" y="955796"/>
            <a:ext cx="1689396" cy="2066085"/>
          </a:xfrm>
          <a:prstGeom prst="rect">
            <a:avLst/>
          </a:prstGeom>
        </p:spPr>
      </p:pic>
      <p:pic>
        <p:nvPicPr>
          <p:cNvPr id="12" name="Imagem 11" descr="Estrela de Belém&quot; será vista no céu em 21 de dezembro | SBT News">
            <a:extLst>
              <a:ext uri="{FF2B5EF4-FFF2-40B4-BE49-F238E27FC236}">
                <a16:creationId xmlns:a16="http://schemas.microsoft.com/office/drawing/2014/main" id="{2C9D8AAF-F8BF-FDD5-307C-A452929B896E}"/>
              </a:ext>
            </a:extLst>
          </p:cNvPr>
          <p:cNvPicPr>
            <a:picLocks noChangeAspect="1"/>
          </p:cNvPicPr>
          <p:nvPr/>
        </p:nvPicPr>
        <p:blipFill>
          <a:blip r:embed="rId5"/>
          <a:srcRect l="36657"/>
          <a:stretch>
            <a:fillRect/>
          </a:stretch>
        </p:blipFill>
        <p:spPr>
          <a:xfrm>
            <a:off x="3131840" y="3546733"/>
            <a:ext cx="1724728" cy="1871954"/>
          </a:xfrm>
          <a:prstGeom prst="rect">
            <a:avLst/>
          </a:prstGeom>
        </p:spPr>
      </p:pic>
      <p:pic>
        <p:nvPicPr>
          <p:cNvPr id="14" name="Imagem 13">
            <a:extLst>
              <a:ext uri="{FF2B5EF4-FFF2-40B4-BE49-F238E27FC236}">
                <a16:creationId xmlns:a16="http://schemas.microsoft.com/office/drawing/2014/main" id="{7B4636B6-9657-FFCA-07D0-1CDB1E825F36}"/>
              </a:ext>
            </a:extLst>
          </p:cNvPr>
          <p:cNvPicPr>
            <a:picLocks noChangeAspect="1"/>
          </p:cNvPicPr>
          <p:nvPr/>
        </p:nvPicPr>
        <p:blipFill>
          <a:blip r:embed="rId6">
            <a:extLst>
              <a:ext uri="{28A0092B-C50C-407E-A947-70E740481C1C}">
                <a14:useLocalDpi xmlns:a14="http://schemas.microsoft.com/office/drawing/2010/main" val="0"/>
              </a:ext>
            </a:extLst>
          </a:blip>
          <a:srcRect l="22438" t="6008" r="13775" b="5639"/>
          <a:stretch>
            <a:fillRect/>
          </a:stretch>
        </p:blipFill>
        <p:spPr>
          <a:xfrm>
            <a:off x="5546900" y="3429000"/>
            <a:ext cx="1948638" cy="1868675"/>
          </a:xfrm>
          <a:prstGeom prst="rect">
            <a:avLst/>
          </a:prstGeom>
        </p:spPr>
      </p:pic>
      <p:sp>
        <p:nvSpPr>
          <p:cNvPr id="15" name="Retângulo 14">
            <a:extLst>
              <a:ext uri="{FF2B5EF4-FFF2-40B4-BE49-F238E27FC236}">
                <a16:creationId xmlns:a16="http://schemas.microsoft.com/office/drawing/2014/main" id="{54FB563C-53F9-5E10-2D46-B1428B52B40B}"/>
              </a:ext>
            </a:extLst>
          </p:cNvPr>
          <p:cNvSpPr/>
          <p:nvPr/>
        </p:nvSpPr>
        <p:spPr>
          <a:xfrm>
            <a:off x="1475656" y="5367229"/>
            <a:ext cx="7488832" cy="1340768"/>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800" b="1" i="1" dirty="0">
                <a:solidFill>
                  <a:srgbClr val="FF0000"/>
                </a:solidFill>
              </a:rPr>
              <a:t>Todas essas coisas nos guiam de alguma forma. Quando as usamos corretamente, elas nos guiam bem e nos protegem. </a:t>
            </a:r>
            <a:endParaRPr lang="pt-BR" sz="4000" b="1" dirty="0">
              <a:solidFill>
                <a:srgbClr val="FF0000"/>
              </a:solidFill>
            </a:endParaRPr>
          </a:p>
        </p:txBody>
      </p:sp>
    </p:spTree>
    <p:extLst>
      <p:ext uri="{BB962C8B-B14F-4D97-AF65-F5344CB8AC3E}">
        <p14:creationId xmlns:p14="http://schemas.microsoft.com/office/powerpoint/2010/main" val="346462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500"/>
                                  </p:stCondLst>
                                  <p:childTnLst>
                                    <p:set>
                                      <p:cBhvr>
                                        <p:cTn id="9" dur="1" fill="hold">
                                          <p:stCondLst>
                                            <p:cond delay="0"/>
                                          </p:stCondLst>
                                        </p:cTn>
                                        <p:tgtEl>
                                          <p:spTgt spid="9"/>
                                        </p:tgtEl>
                                        <p:attrNameLst>
                                          <p:attrName>style.visibility</p:attrName>
                                        </p:attrNameLst>
                                      </p:cBhvr>
                                      <p:to>
                                        <p:strVal val="visible"/>
                                      </p:to>
                                    </p:set>
                                  </p:childTnLst>
                                </p:cTn>
                              </p:par>
                            </p:childTnLst>
                          </p:cTn>
                        </p:par>
                        <p:par>
                          <p:cTn id="10" fill="hold">
                            <p:stCondLst>
                              <p:cond delay="500"/>
                            </p:stCondLst>
                            <p:childTnLst>
                              <p:par>
                                <p:cTn id="11" presetID="1" presetClass="entr" presetSubtype="0" fill="hold" nodeType="afterEffect">
                                  <p:stCondLst>
                                    <p:cond delay="500"/>
                                  </p:stCondLst>
                                  <p:childTnLst>
                                    <p:set>
                                      <p:cBhvr>
                                        <p:cTn id="12" dur="1" fill="hold">
                                          <p:stCondLst>
                                            <p:cond delay="0"/>
                                          </p:stCondLst>
                                        </p:cTn>
                                        <p:tgtEl>
                                          <p:spTgt spid="11"/>
                                        </p:tgtEl>
                                        <p:attrNameLst>
                                          <p:attrName>style.visibility</p:attrName>
                                        </p:attrNameLst>
                                      </p:cBhvr>
                                      <p:to>
                                        <p:strVal val="visible"/>
                                      </p:to>
                                    </p:set>
                                  </p:childTnLst>
                                </p:cTn>
                              </p:par>
                            </p:childTnLst>
                          </p:cTn>
                        </p:par>
                        <p:par>
                          <p:cTn id="13" fill="hold">
                            <p:stCondLst>
                              <p:cond delay="1000"/>
                            </p:stCondLst>
                            <p:childTnLst>
                              <p:par>
                                <p:cTn id="14" presetID="1" presetClass="entr" presetSubtype="0" fill="hold" nodeType="afterEffect">
                                  <p:stCondLst>
                                    <p:cond delay="500"/>
                                  </p:stCondLst>
                                  <p:childTnLst>
                                    <p:set>
                                      <p:cBhvr>
                                        <p:cTn id="15" dur="1" fill="hold">
                                          <p:stCondLst>
                                            <p:cond delay="0"/>
                                          </p:stCondLst>
                                        </p:cTn>
                                        <p:tgtEl>
                                          <p:spTgt spid="12"/>
                                        </p:tgtEl>
                                        <p:attrNameLst>
                                          <p:attrName>style.visibility</p:attrName>
                                        </p:attrNameLst>
                                      </p:cBhvr>
                                      <p:to>
                                        <p:strVal val="visible"/>
                                      </p:to>
                                    </p:set>
                                  </p:childTnLst>
                                </p:cTn>
                              </p:par>
                            </p:childTnLst>
                          </p:cTn>
                        </p:par>
                        <p:par>
                          <p:cTn id="16" fill="hold">
                            <p:stCondLst>
                              <p:cond delay="1500"/>
                            </p:stCondLst>
                            <p:childTnLst>
                              <p:par>
                                <p:cTn id="17" presetID="1" presetClass="entr" presetSubtype="0" fill="hold" nodeType="afterEffect">
                                  <p:stCondLst>
                                    <p:cond delay="500"/>
                                  </p:stCondLst>
                                  <p:childTnLst>
                                    <p:set>
                                      <p:cBhvr>
                                        <p:cTn id="18" dur="1" fill="hold">
                                          <p:stCondLst>
                                            <p:cond delay="0"/>
                                          </p:stCondLst>
                                        </p:cTn>
                                        <p:tgtEl>
                                          <p:spTgt spid="14"/>
                                        </p:tgtEl>
                                        <p:attrNameLst>
                                          <p:attrName>style.visibility</p:attrName>
                                        </p:attrNameLst>
                                      </p:cBhvr>
                                      <p:to>
                                        <p:strVal val="visible"/>
                                      </p:to>
                                    </p:set>
                                  </p:childTnLst>
                                </p:cTn>
                              </p:par>
                            </p:childTnLst>
                          </p:cTn>
                        </p:par>
                        <p:par>
                          <p:cTn id="19" fill="hold">
                            <p:stCondLst>
                              <p:cond delay="2000"/>
                            </p:stCondLst>
                            <p:childTnLst>
                              <p:par>
                                <p:cTn id="20" presetID="1" presetClass="entr" presetSubtype="0" fill="hold" nodeType="afterEffect">
                                  <p:stCondLst>
                                    <p:cond delay="1000"/>
                                  </p:stCondLst>
                                  <p:childTnLst>
                                    <p:set>
                                      <p:cBhvr>
                                        <p:cTn id="21"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5">
                                            <p:txEl>
                                              <p:pRg st="0" end="0"/>
                                            </p:txEl>
                                          </p:spTgt>
                                        </p:tgtEl>
                                        <p:attrNameLst>
                                          <p:attrName>style.visibility</p:attrName>
                                        </p:attrNameLst>
                                      </p:cBhvr>
                                      <p:to>
                                        <p:strVal val="visible"/>
                                      </p:to>
                                    </p:set>
                                  </p:childTnLst>
                                </p:cTn>
                              </p:par>
                              <p:par>
                                <p:cTn id="26" presetID="1" presetClass="exit" presetSubtype="0" fill="hold" grpId="0" nodeType="withEffect">
                                  <p:stCondLst>
                                    <p:cond delay="0"/>
                                  </p:stCondLst>
                                  <p:childTnLst>
                                    <p:set>
                                      <p:cBhvr>
                                        <p:cTn id="27" dur="1" fill="hold">
                                          <p:stCondLst>
                                            <p:cond delay="0"/>
                                          </p:stCondLst>
                                        </p:cTn>
                                        <p:tgtEl>
                                          <p:spTgt spid="2">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E6E85-A1AE-1013-EC2E-05DF97FFBEA5}"/>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7D5D1792-4279-D726-5CBE-B205D1CC9CC2}"/>
              </a:ext>
            </a:extLst>
          </p:cNvPr>
          <p:cNvSpPr>
            <a:spLocks noGrp="1"/>
          </p:cNvSpPr>
          <p:nvPr>
            <p:ph type="body" sz="quarter" idx="14"/>
          </p:nvPr>
        </p:nvSpPr>
        <p:spPr/>
        <p:txBody>
          <a:bodyPr/>
          <a:lstStyle/>
          <a:p>
            <a:r>
              <a:rPr lang="pt-BR" dirty="0"/>
              <a:t>04</a:t>
            </a:r>
          </a:p>
        </p:txBody>
      </p:sp>
      <p:sp>
        <p:nvSpPr>
          <p:cNvPr id="8" name="Espaço Reservado para Texto 7">
            <a:extLst>
              <a:ext uri="{FF2B5EF4-FFF2-40B4-BE49-F238E27FC236}">
                <a16:creationId xmlns:a16="http://schemas.microsoft.com/office/drawing/2014/main" id="{B77473EB-97EE-4CF3-C7F0-B652265AACF0}"/>
              </a:ext>
            </a:extLst>
          </p:cNvPr>
          <p:cNvSpPr>
            <a:spLocks noGrp="1"/>
          </p:cNvSpPr>
          <p:nvPr>
            <p:ph type="body" sz="quarter" idx="17"/>
          </p:nvPr>
        </p:nvSpPr>
        <p:spPr/>
        <p:txBody>
          <a:bodyPr anchor="ctr"/>
          <a:lstStyle/>
          <a:p>
            <a:r>
              <a:rPr lang="pt-BR" sz="3200" b="0" i="0" dirty="0"/>
              <a:t> </a:t>
            </a:r>
            <a:r>
              <a:rPr lang="pt-BR" sz="3200" i="0" dirty="0"/>
              <a:t>Deus pode guiar minha vida</a:t>
            </a:r>
          </a:p>
        </p:txBody>
      </p:sp>
      <p:pic>
        <p:nvPicPr>
          <p:cNvPr id="10" name="Espaço Reservado para Imagem 9">
            <a:extLst>
              <a:ext uri="{FF2B5EF4-FFF2-40B4-BE49-F238E27FC236}">
                <a16:creationId xmlns:a16="http://schemas.microsoft.com/office/drawing/2014/main" id="{CFC0ACB7-109E-87FE-FE70-559834130F3D}"/>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t="16" b="16"/>
          <a:stretch>
            <a:fillRect/>
          </a:stretch>
        </p:blipFill>
        <p:spPr>
          <a:prstGeom prst="rect">
            <a:avLst/>
          </a:prstGeom>
        </p:spPr>
      </p:pic>
    </p:spTree>
    <p:extLst>
      <p:ext uri="{BB962C8B-B14F-4D97-AF65-F5344CB8AC3E}">
        <p14:creationId xmlns:p14="http://schemas.microsoft.com/office/powerpoint/2010/main" val="23700608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EB557B95-9C01-71BB-552F-0139AE1773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E314C2D-8551-44E5-9E5A-9983F8BD6DEC}"/>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1D2965F4-A09A-AD2D-6791-29A8ED068B49}"/>
              </a:ext>
            </a:extLst>
          </p:cNvPr>
          <p:cNvSpPr>
            <a:spLocks noGrp="1"/>
          </p:cNvSpPr>
          <p:nvPr>
            <p:ph type="body" sz="quarter" idx="4294967295"/>
          </p:nvPr>
        </p:nvSpPr>
        <p:spPr>
          <a:xfrm>
            <a:off x="1393825" y="687388"/>
            <a:ext cx="7750175" cy="6119812"/>
          </a:xfrm>
          <a:prstGeom prst="rect">
            <a:avLst/>
          </a:prstGeom>
        </p:spPr>
        <p:txBody>
          <a:bodyPr/>
          <a:lstStyle/>
          <a:p>
            <a:endParaRPr lang="pt-BR" dirty="0"/>
          </a:p>
          <a:p>
            <a:r>
              <a:rPr lang="pt-BR" sz="6000" dirty="0">
                <a:latin typeface="Arial Black" panose="020B0A04020102020204" pitchFamily="34" charset="0"/>
              </a:rPr>
              <a:t>Orientação: </a:t>
            </a:r>
            <a:r>
              <a:rPr lang="pt-BR" dirty="0"/>
              <a:t>	</a:t>
            </a:r>
            <a:endParaRPr lang="pt-BR" sz="6000" dirty="0">
              <a:latin typeface="Arial Black" panose="020B0A04020102020204" pitchFamily="34" charset="0"/>
            </a:endParaRPr>
          </a:p>
          <a:p>
            <a:pPr marL="0" indent="0">
              <a:buNone/>
            </a:pPr>
            <a:endParaRPr lang="pt-BR" sz="1600" dirty="0"/>
          </a:p>
          <a:p>
            <a:pPr marL="0" indent="0">
              <a:buNone/>
            </a:pPr>
            <a:r>
              <a:rPr lang="pt-BR" b="1" dirty="0"/>
              <a:t>Conselho ou informação que possa ajudar alguém a realizar algo, resolver um problema ou superar uma dificuldade. A orientação nos guia ou nos direciona quando precisamos de ajuda, assim como uma lanterna mostra o caminho a alguém que está no escuro. Mas nem todo conselho é bom.</a:t>
            </a:r>
            <a:endParaRPr lang="pt-BR" dirty="0"/>
          </a:p>
        </p:txBody>
      </p:sp>
    </p:spTree>
    <p:extLst>
      <p:ext uri="{BB962C8B-B14F-4D97-AF65-F5344CB8AC3E}">
        <p14:creationId xmlns:p14="http://schemas.microsoft.com/office/powerpoint/2010/main" val="36333999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74ED2951-EB6E-CB75-C5E1-2C64DC2136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1752" y="680400"/>
            <a:ext cx="4045154" cy="6177600"/>
          </a:xfrm>
          <a:prstGeom prst="rect">
            <a:avLst/>
          </a:prstGeom>
        </p:spPr>
      </p:pic>
      <p:sp>
        <p:nvSpPr>
          <p:cNvPr id="4" name="CaixaDeTexto 3">
            <a:extLst>
              <a:ext uri="{FF2B5EF4-FFF2-40B4-BE49-F238E27FC236}">
                <a16:creationId xmlns:a16="http://schemas.microsoft.com/office/drawing/2014/main" id="{C21136B2-A502-021F-471A-9D2E95302FFB}"/>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r>
              <a:rPr lang="pt-BR" sz="2400" b="1" dirty="0"/>
              <a:t>Marcos 7:21 a 23</a:t>
            </a:r>
          </a:p>
          <a:p>
            <a:endParaRPr lang="pt-BR" sz="2300" b="1" dirty="0"/>
          </a:p>
          <a:p>
            <a:r>
              <a:rPr lang="pt-BR" sz="2300" b="1" dirty="0"/>
              <a:t>²¹ Porque do interior do coração dos homens saem os maus pensamentos, os adultérios, as fornicações, os homicídios,</a:t>
            </a:r>
          </a:p>
          <a:p>
            <a:r>
              <a:rPr lang="pt-BR" sz="2300" b="1" dirty="0"/>
              <a:t>²² Os furtos, a avareza, as maldades, o engano, a dissolução, a inveja, a blasfêmia, a soberba, a loucura.</a:t>
            </a:r>
          </a:p>
          <a:p>
            <a:r>
              <a:rPr lang="pt-BR" sz="2300" b="1" dirty="0"/>
              <a:t>²³ Todos estes males procedem de dentro e contaminam o homem.</a:t>
            </a:r>
          </a:p>
          <a:p>
            <a:endParaRPr lang="pt-BR" sz="2300" b="1" dirty="0"/>
          </a:p>
        </p:txBody>
      </p:sp>
    </p:spTree>
    <p:extLst>
      <p:ext uri="{BB962C8B-B14F-4D97-AF65-F5344CB8AC3E}">
        <p14:creationId xmlns:p14="http://schemas.microsoft.com/office/powerpoint/2010/main" val="354477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DD020C7E-EE2B-7952-5543-17ABCA32F3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720000"/>
            <a:ext cx="7812360" cy="6062400"/>
          </a:xfrm>
          <a:prstGeom prst="rect">
            <a:avLst/>
          </a:prstGeom>
        </p:spPr>
      </p:pic>
      <p:sp>
        <p:nvSpPr>
          <p:cNvPr id="3" name="CaixaDeTexto 2">
            <a:extLst>
              <a:ext uri="{FF2B5EF4-FFF2-40B4-BE49-F238E27FC236}">
                <a16:creationId xmlns:a16="http://schemas.microsoft.com/office/drawing/2014/main" id="{C0F9CC99-B17A-5546-045B-BACD888392D1}"/>
              </a:ext>
            </a:extLst>
          </p:cNvPr>
          <p:cNvSpPr txBox="1">
            <a:spLocks noChangeAspect="1"/>
          </p:cNvSpPr>
          <p:nvPr/>
        </p:nvSpPr>
        <p:spPr>
          <a:xfrm>
            <a:off x="1331640" y="720000"/>
            <a:ext cx="7761600" cy="6062400"/>
          </a:xfrm>
          <a:prstGeom prst="rect">
            <a:avLst/>
          </a:prstGeom>
          <a:solidFill>
            <a:schemeClr val="bg1">
              <a:alpha val="48000"/>
            </a:schemeClr>
          </a:solidFill>
          <a:ln>
            <a:noFill/>
          </a:ln>
        </p:spPr>
        <p:txBody>
          <a:bodyPr wrap="square">
            <a:noAutofit/>
          </a:bodyPr>
          <a:lstStyle/>
          <a:p>
            <a:pPr algn="ctr"/>
            <a:r>
              <a:rPr lang="pt-BR" sz="2000" b="1" dirty="0"/>
              <a:t>Mateus 2:12</a:t>
            </a:r>
          </a:p>
          <a:p>
            <a:endParaRPr lang="pt-BR" sz="2400" b="1" baseline="30000" dirty="0"/>
          </a:p>
          <a:p>
            <a:r>
              <a:rPr lang="pt-BR" sz="2000" b="1" dirty="0"/>
              <a:t>¹² E, sendo por divina revelação avisados num sonho para que não voltassem para junto de Herodes, partiram para a sua terra por outro caminho.</a:t>
            </a:r>
          </a:p>
        </p:txBody>
      </p:sp>
    </p:spTree>
    <p:extLst>
      <p:ext uri="{BB962C8B-B14F-4D97-AF65-F5344CB8AC3E}">
        <p14:creationId xmlns:p14="http://schemas.microsoft.com/office/powerpoint/2010/main" val="105396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uiExpand="1"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75D06-93A0-E083-026E-B289F95196B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CB9B905C-3710-4185-8F7E-196D15AD8B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2000" y="707120"/>
            <a:ext cx="7812000" cy="6075279"/>
          </a:xfrm>
          <a:prstGeom prst="rect">
            <a:avLst/>
          </a:prstGeom>
        </p:spPr>
      </p:pic>
      <p:sp>
        <p:nvSpPr>
          <p:cNvPr id="5" name="CaixaDeTexto 4">
            <a:extLst>
              <a:ext uri="{FF2B5EF4-FFF2-40B4-BE49-F238E27FC236}">
                <a16:creationId xmlns:a16="http://schemas.microsoft.com/office/drawing/2014/main" id="{11E47FC2-F06D-6F06-CE3E-260EB5FF2162}"/>
              </a:ext>
            </a:extLst>
          </p:cNvPr>
          <p:cNvSpPr txBox="1">
            <a:spLocks noChangeAspect="1"/>
          </p:cNvSpPr>
          <p:nvPr/>
        </p:nvSpPr>
        <p:spPr>
          <a:xfrm>
            <a:off x="1332000" y="720000"/>
            <a:ext cx="7761600" cy="6062400"/>
          </a:xfrm>
          <a:prstGeom prst="rect">
            <a:avLst/>
          </a:prstGeom>
          <a:solidFill>
            <a:schemeClr val="bg1">
              <a:alpha val="48000"/>
            </a:schemeClr>
          </a:solidFill>
          <a:ln>
            <a:noFill/>
          </a:ln>
        </p:spPr>
        <p:txBody>
          <a:bodyPr wrap="square">
            <a:noAutofit/>
          </a:bodyPr>
          <a:lstStyle/>
          <a:p>
            <a:pPr algn="ctr"/>
            <a:r>
              <a:rPr lang="pt-BR" sz="2400" b="1" dirty="0"/>
              <a:t>Mateus 2:13</a:t>
            </a:r>
          </a:p>
          <a:p>
            <a:endParaRPr lang="pt-BR" sz="2400" b="1" dirty="0"/>
          </a:p>
          <a:p>
            <a:r>
              <a:rPr lang="pt-BR" sz="2400" b="1" dirty="0"/>
              <a:t>¹³ E, tendo eles se retirado, eis que o anjo do Senhor apareceu a José num sonho, dizendo: Levanta-te, e toma o menino e sua mãe, e foge para o Egito, e demora-te lá até que eu te diga; porque Herodes há de procurar o menino para o matar.</a:t>
            </a:r>
          </a:p>
          <a:p>
            <a:endParaRPr lang="pt-BR" sz="2400" b="1" dirty="0"/>
          </a:p>
          <a:p>
            <a:endParaRPr lang="pt-BR" sz="2400" b="1" dirty="0"/>
          </a:p>
        </p:txBody>
      </p:sp>
    </p:spTree>
    <p:extLst>
      <p:ext uri="{BB962C8B-B14F-4D97-AF65-F5344CB8AC3E}">
        <p14:creationId xmlns:p14="http://schemas.microsoft.com/office/powerpoint/2010/main" val="272533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A3975-3607-F3A4-39BC-0B0E05205A0E}"/>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61046E24-9527-BC68-EB1F-81D20D2189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712" y="720000"/>
            <a:ext cx="7832288" cy="6117804"/>
          </a:xfrm>
          <a:prstGeom prst="rect">
            <a:avLst/>
          </a:prstGeom>
        </p:spPr>
      </p:pic>
      <p:sp>
        <p:nvSpPr>
          <p:cNvPr id="3" name="CaixaDeTexto 2">
            <a:extLst>
              <a:ext uri="{FF2B5EF4-FFF2-40B4-BE49-F238E27FC236}">
                <a16:creationId xmlns:a16="http://schemas.microsoft.com/office/drawing/2014/main" id="{26D5669A-BB82-D0DA-000D-1669656E651E}"/>
              </a:ext>
            </a:extLst>
          </p:cNvPr>
          <p:cNvSpPr txBox="1">
            <a:spLocks noChangeAspect="1"/>
          </p:cNvSpPr>
          <p:nvPr/>
        </p:nvSpPr>
        <p:spPr>
          <a:xfrm>
            <a:off x="1332000" y="720000"/>
            <a:ext cx="7761600" cy="6062400"/>
          </a:xfrm>
          <a:prstGeom prst="rect">
            <a:avLst/>
          </a:prstGeom>
          <a:solidFill>
            <a:schemeClr val="bg1">
              <a:alpha val="48000"/>
            </a:schemeClr>
          </a:solidFill>
          <a:ln>
            <a:noFill/>
          </a:ln>
        </p:spPr>
        <p:txBody>
          <a:bodyPr wrap="square">
            <a:noAutofit/>
          </a:bodyPr>
          <a:lstStyle/>
          <a:p>
            <a:pPr algn="ctr"/>
            <a:r>
              <a:rPr lang="pt-BR" sz="2200" b="1" dirty="0"/>
              <a:t>Salmo 25:9</a:t>
            </a:r>
          </a:p>
          <a:p>
            <a:pPr algn="ctr"/>
            <a:endParaRPr lang="pt-BR" sz="2200" b="1" dirty="0"/>
          </a:p>
          <a:p>
            <a:r>
              <a:rPr lang="pt-BR" sz="2200" b="1" dirty="0"/>
              <a:t>⁸ Bom e reto é o Senhor; por isso ensinará o caminho aos pecadores.</a:t>
            </a:r>
          </a:p>
        </p:txBody>
      </p:sp>
    </p:spTree>
    <p:extLst>
      <p:ext uri="{BB962C8B-B14F-4D97-AF65-F5344CB8AC3E}">
        <p14:creationId xmlns:p14="http://schemas.microsoft.com/office/powerpoint/2010/main" val="2400169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C4B3B-2059-1E46-52AD-B7DDE7400704}"/>
            </a:ext>
          </a:extLst>
        </p:cNvPr>
        <p:cNvGrpSpPr/>
        <p:nvPr/>
      </p:nvGrpSpPr>
      <p:grpSpPr>
        <a:xfrm>
          <a:off x="0" y="0"/>
          <a:ext cx="0" cy="0"/>
          <a:chOff x="0" y="0"/>
          <a:chExt cx="0" cy="0"/>
        </a:xfrm>
      </p:grpSpPr>
      <p:pic>
        <p:nvPicPr>
          <p:cNvPr id="5" name="Imagem 4">
            <a:extLst>
              <a:ext uri="{FF2B5EF4-FFF2-40B4-BE49-F238E27FC236}">
                <a16:creationId xmlns:a16="http://schemas.microsoft.com/office/drawing/2014/main" id="{CCFC415A-8DEE-ED37-C5DA-90303EFED6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1301" y="694242"/>
            <a:ext cx="4724896" cy="6138000"/>
          </a:xfrm>
          <a:prstGeom prst="rect">
            <a:avLst/>
          </a:prstGeom>
        </p:spPr>
      </p:pic>
      <p:sp>
        <p:nvSpPr>
          <p:cNvPr id="3" name="CaixaDeTexto 2">
            <a:extLst>
              <a:ext uri="{FF2B5EF4-FFF2-40B4-BE49-F238E27FC236}">
                <a16:creationId xmlns:a16="http://schemas.microsoft.com/office/drawing/2014/main" id="{477585B0-C750-2F5A-7369-66E18C0D81D1}"/>
              </a:ext>
            </a:extLst>
          </p:cNvPr>
          <p:cNvSpPr txBox="1">
            <a:spLocks noChangeAspect="1"/>
          </p:cNvSpPr>
          <p:nvPr/>
        </p:nvSpPr>
        <p:spPr>
          <a:xfrm>
            <a:off x="1331640" y="720000"/>
            <a:ext cx="7761600" cy="6062400"/>
          </a:xfrm>
          <a:prstGeom prst="rect">
            <a:avLst/>
          </a:prstGeom>
          <a:solidFill>
            <a:schemeClr val="bg1">
              <a:alpha val="48000"/>
            </a:schemeClr>
          </a:solidFill>
          <a:ln>
            <a:noFill/>
          </a:ln>
        </p:spPr>
        <p:txBody>
          <a:bodyPr wrap="square">
            <a:noAutofit/>
          </a:bodyPr>
          <a:lstStyle/>
          <a:p>
            <a:pPr algn="ctr"/>
            <a:r>
              <a:rPr lang="pt-BR" sz="2200" b="1" dirty="0"/>
              <a:t>Mateus 2:20</a:t>
            </a:r>
          </a:p>
          <a:p>
            <a:pPr algn="ctr"/>
            <a:endParaRPr lang="pt-BR" sz="2200" b="1" dirty="0"/>
          </a:p>
          <a:p>
            <a:r>
              <a:rPr lang="pt-BR" sz="2200" b="1" dirty="0"/>
              <a:t>²⁰ Dizendo: Levanta-te, e toma o menino e sua mãe, e vai para a terra de Israel; porque já estão mortos os que procuravam a morte do menino.</a:t>
            </a:r>
          </a:p>
        </p:txBody>
      </p:sp>
    </p:spTree>
    <p:extLst>
      <p:ext uri="{BB962C8B-B14F-4D97-AF65-F5344CB8AC3E}">
        <p14:creationId xmlns:p14="http://schemas.microsoft.com/office/powerpoint/2010/main" val="29609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BE8C1-DE72-51CE-4406-12647170C649}"/>
            </a:ext>
          </a:extLst>
        </p:cNvPr>
        <p:cNvGrpSpPr/>
        <p:nvPr/>
      </p:nvGrpSpPr>
      <p:grpSpPr>
        <a:xfrm>
          <a:off x="0" y="0"/>
          <a:ext cx="0" cy="0"/>
          <a:chOff x="0" y="0"/>
          <a:chExt cx="0" cy="0"/>
        </a:xfrm>
      </p:grpSpPr>
      <p:pic>
        <p:nvPicPr>
          <p:cNvPr id="38" name="Imagem 37">
            <a:extLst>
              <a:ext uri="{FF2B5EF4-FFF2-40B4-BE49-F238E27FC236}">
                <a16:creationId xmlns:a16="http://schemas.microsoft.com/office/drawing/2014/main" id="{064522CA-FC1C-22DD-7442-25293E03A4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1772816"/>
            <a:ext cx="7761600" cy="4042500"/>
          </a:xfrm>
          <a:prstGeom prst="rect">
            <a:avLst/>
          </a:prstGeom>
        </p:spPr>
      </p:pic>
      <p:sp>
        <p:nvSpPr>
          <p:cNvPr id="3" name="CaixaDeTexto 2">
            <a:extLst>
              <a:ext uri="{FF2B5EF4-FFF2-40B4-BE49-F238E27FC236}">
                <a16:creationId xmlns:a16="http://schemas.microsoft.com/office/drawing/2014/main" id="{A0481CD6-59A3-5535-AD3B-721A6B5D7D53}"/>
              </a:ext>
            </a:extLst>
          </p:cNvPr>
          <p:cNvSpPr txBox="1">
            <a:spLocks noChangeAspect="1"/>
          </p:cNvSpPr>
          <p:nvPr/>
        </p:nvSpPr>
        <p:spPr>
          <a:xfrm>
            <a:off x="1331640" y="720000"/>
            <a:ext cx="7761600" cy="6062400"/>
          </a:xfrm>
          <a:prstGeom prst="rect">
            <a:avLst/>
          </a:prstGeom>
          <a:solidFill>
            <a:schemeClr val="bg1">
              <a:alpha val="48000"/>
            </a:schemeClr>
          </a:solidFill>
          <a:ln>
            <a:noFill/>
          </a:ln>
        </p:spPr>
        <p:txBody>
          <a:bodyPr wrap="square">
            <a:noAutofit/>
          </a:bodyPr>
          <a:lstStyle/>
          <a:p>
            <a:pPr algn="ctr"/>
            <a:r>
              <a:rPr lang="pt-BR" sz="2800" b="1" dirty="0"/>
              <a:t>Quais os meios que Deus usa para nos orientar?</a:t>
            </a:r>
          </a:p>
          <a:p>
            <a:pPr algn="ctr"/>
            <a:endParaRPr lang="pt-BR" sz="2800" b="1" dirty="0"/>
          </a:p>
        </p:txBody>
      </p:sp>
      <p:sp>
        <p:nvSpPr>
          <p:cNvPr id="2" name="Retângulo 1">
            <a:extLst>
              <a:ext uri="{FF2B5EF4-FFF2-40B4-BE49-F238E27FC236}">
                <a16:creationId xmlns:a16="http://schemas.microsoft.com/office/drawing/2014/main" id="{B5C9AD4A-6B24-F3CB-9311-24C28B142D88}"/>
              </a:ext>
            </a:extLst>
          </p:cNvPr>
          <p:cNvSpPr/>
          <p:nvPr/>
        </p:nvSpPr>
        <p:spPr>
          <a:xfrm>
            <a:off x="1363690" y="1786612"/>
            <a:ext cx="2740237" cy="23042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r"/>
            <a:r>
              <a:rPr lang="pt-BR" sz="2400" dirty="0">
                <a:ln>
                  <a:solidFill>
                    <a:sysClr val="windowText" lastClr="000000"/>
                  </a:solidFill>
                </a:ln>
                <a:solidFill>
                  <a:schemeClr val="tx1"/>
                </a:solidFill>
              </a:rPr>
              <a:t>Genesis 50:20</a:t>
            </a:r>
          </a:p>
          <a:p>
            <a:pPr algn="r"/>
            <a:r>
              <a:rPr lang="pt-BR" sz="2400" dirty="0">
                <a:ln>
                  <a:solidFill>
                    <a:sysClr val="windowText" lastClr="000000"/>
                  </a:solidFill>
                </a:ln>
                <a:solidFill>
                  <a:schemeClr val="tx1"/>
                </a:solidFill>
              </a:rPr>
              <a:t>João 14:26</a:t>
            </a:r>
          </a:p>
          <a:p>
            <a:pPr algn="r"/>
            <a:r>
              <a:rPr lang="pt-BR" sz="2400" dirty="0">
                <a:ln>
                  <a:solidFill>
                    <a:sysClr val="windowText" lastClr="000000"/>
                  </a:solidFill>
                </a:ln>
                <a:solidFill>
                  <a:schemeClr val="tx1"/>
                </a:solidFill>
              </a:rPr>
              <a:t>Deuteronômio 6:6,7</a:t>
            </a:r>
          </a:p>
          <a:p>
            <a:pPr algn="r"/>
            <a:r>
              <a:rPr lang="pt-BR" sz="2400" dirty="0">
                <a:ln>
                  <a:solidFill>
                    <a:sysClr val="windowText" lastClr="000000"/>
                  </a:solidFill>
                </a:ln>
                <a:solidFill>
                  <a:schemeClr val="tx1"/>
                </a:solidFill>
              </a:rPr>
              <a:t>Salmo 119:9</a:t>
            </a:r>
          </a:p>
          <a:p>
            <a:pPr algn="r"/>
            <a:r>
              <a:rPr lang="pt-BR" sz="2400" dirty="0">
                <a:ln>
                  <a:solidFill>
                    <a:sysClr val="windowText" lastClr="000000"/>
                  </a:solidFill>
                </a:ln>
                <a:solidFill>
                  <a:schemeClr val="tx1"/>
                </a:solidFill>
              </a:rPr>
              <a:t>Provérbios 6:6</a:t>
            </a:r>
          </a:p>
        </p:txBody>
      </p:sp>
      <p:sp>
        <p:nvSpPr>
          <p:cNvPr id="4" name="Retângulo 3">
            <a:extLst>
              <a:ext uri="{FF2B5EF4-FFF2-40B4-BE49-F238E27FC236}">
                <a16:creationId xmlns:a16="http://schemas.microsoft.com/office/drawing/2014/main" id="{A5723014-AB00-A07F-DB7D-9986AF799983}"/>
              </a:ext>
            </a:extLst>
          </p:cNvPr>
          <p:cNvSpPr/>
          <p:nvPr/>
        </p:nvSpPr>
        <p:spPr>
          <a:xfrm>
            <a:off x="5508104" y="1786612"/>
            <a:ext cx="3240360" cy="23042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pt-BR" sz="2400" dirty="0">
                <a:ln>
                  <a:solidFill>
                    <a:sysClr val="windowText" lastClr="000000"/>
                  </a:solidFill>
                </a:ln>
                <a:solidFill>
                  <a:schemeClr val="tx1"/>
                </a:solidFill>
              </a:rPr>
              <a:t>Bíblia</a:t>
            </a:r>
          </a:p>
          <a:p>
            <a:r>
              <a:rPr lang="pt-BR" sz="2400" dirty="0">
                <a:ln>
                  <a:solidFill>
                    <a:sysClr val="windowText" lastClr="000000"/>
                  </a:solidFill>
                </a:ln>
                <a:solidFill>
                  <a:schemeClr val="tx1"/>
                </a:solidFill>
              </a:rPr>
              <a:t>Providência</a:t>
            </a:r>
          </a:p>
          <a:p>
            <a:r>
              <a:rPr lang="pt-BR" sz="2400" dirty="0">
                <a:ln>
                  <a:solidFill>
                    <a:sysClr val="windowText" lastClr="000000"/>
                  </a:solidFill>
                </a:ln>
                <a:solidFill>
                  <a:schemeClr val="tx1"/>
                </a:solidFill>
              </a:rPr>
              <a:t>Natureza</a:t>
            </a:r>
          </a:p>
          <a:p>
            <a:r>
              <a:rPr lang="pt-BR" sz="2400" dirty="0">
                <a:ln>
                  <a:solidFill>
                    <a:sysClr val="windowText" lastClr="000000"/>
                  </a:solidFill>
                </a:ln>
                <a:solidFill>
                  <a:schemeClr val="tx1"/>
                </a:solidFill>
              </a:rPr>
              <a:t>Adultos que amam Jesus</a:t>
            </a:r>
          </a:p>
          <a:p>
            <a:r>
              <a:rPr lang="pt-BR" sz="2400" dirty="0">
                <a:ln>
                  <a:solidFill>
                    <a:sysClr val="windowText" lastClr="000000"/>
                  </a:solidFill>
                </a:ln>
                <a:solidFill>
                  <a:schemeClr val="tx1"/>
                </a:solidFill>
              </a:rPr>
              <a:t>Espírito Santo</a:t>
            </a:r>
          </a:p>
        </p:txBody>
      </p:sp>
      <p:sp>
        <p:nvSpPr>
          <p:cNvPr id="7" name="CaixaDeTexto 6">
            <a:extLst>
              <a:ext uri="{FF2B5EF4-FFF2-40B4-BE49-F238E27FC236}">
                <a16:creationId xmlns:a16="http://schemas.microsoft.com/office/drawing/2014/main" id="{C9032374-97CC-0320-B366-3942D3FD0201}"/>
              </a:ext>
            </a:extLst>
          </p:cNvPr>
          <p:cNvSpPr txBox="1"/>
          <p:nvPr/>
        </p:nvSpPr>
        <p:spPr>
          <a:xfrm>
            <a:off x="1368000" y="4261788"/>
            <a:ext cx="7729550" cy="1477328"/>
          </a:xfrm>
          <a:prstGeom prst="rect">
            <a:avLst/>
          </a:prstGeom>
          <a:noFill/>
        </p:spPr>
        <p:txBody>
          <a:bodyPr wrap="square">
            <a:spAutoFit/>
          </a:bodyPr>
          <a:lstStyle/>
          <a:p>
            <a:r>
              <a:rPr lang="pt-BR" b="1" dirty="0"/>
              <a:t>²⁰ Vós bem intentastes mal contra mim; porém Deus o intentou para bem, para fazer como se vê neste dia, para conservar muita gente com vida.</a:t>
            </a:r>
          </a:p>
          <a:p>
            <a:endParaRPr lang="pt-BR" b="1" dirty="0"/>
          </a:p>
          <a:p>
            <a:r>
              <a:rPr lang="pt-BR" b="1" dirty="0"/>
              <a:t>Gênesis 50:20</a:t>
            </a:r>
          </a:p>
        </p:txBody>
      </p:sp>
      <p:cxnSp>
        <p:nvCxnSpPr>
          <p:cNvPr id="9" name="Conector de Seta Reta 8">
            <a:extLst>
              <a:ext uri="{FF2B5EF4-FFF2-40B4-BE49-F238E27FC236}">
                <a16:creationId xmlns:a16="http://schemas.microsoft.com/office/drawing/2014/main" id="{81D91FDB-43BF-9833-8417-DDAE0A10D287}"/>
              </a:ext>
            </a:extLst>
          </p:cNvPr>
          <p:cNvCxnSpPr/>
          <p:nvPr/>
        </p:nvCxnSpPr>
        <p:spPr>
          <a:xfrm>
            <a:off x="4103927" y="2002636"/>
            <a:ext cx="1404177" cy="360040"/>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CaixaDeTexto 10">
            <a:extLst>
              <a:ext uri="{FF2B5EF4-FFF2-40B4-BE49-F238E27FC236}">
                <a16:creationId xmlns:a16="http://schemas.microsoft.com/office/drawing/2014/main" id="{7DECF030-9B81-4320-DCC0-6504AB22E776}"/>
              </a:ext>
            </a:extLst>
          </p:cNvPr>
          <p:cNvSpPr txBox="1"/>
          <p:nvPr/>
        </p:nvSpPr>
        <p:spPr>
          <a:xfrm>
            <a:off x="1368000" y="4261788"/>
            <a:ext cx="7384774" cy="1477328"/>
          </a:xfrm>
          <a:prstGeom prst="rect">
            <a:avLst/>
          </a:prstGeom>
          <a:noFill/>
        </p:spPr>
        <p:txBody>
          <a:bodyPr wrap="square">
            <a:spAutoFit/>
          </a:bodyPr>
          <a:lstStyle/>
          <a:p>
            <a:r>
              <a:rPr lang="pt-BR" b="1" dirty="0"/>
              <a:t>²⁶ Mas aquele Consolador, o Espírito Santo, que o Pai enviará em meu nome, esse vos ensinará todas as coisas, e vos fará lembrar de tudo quanto vos tenho dito.</a:t>
            </a:r>
          </a:p>
          <a:p>
            <a:endParaRPr lang="pt-BR" b="1" dirty="0"/>
          </a:p>
          <a:p>
            <a:r>
              <a:rPr lang="pt-BR" b="1" dirty="0"/>
              <a:t>João 14:26</a:t>
            </a:r>
          </a:p>
        </p:txBody>
      </p:sp>
      <p:cxnSp>
        <p:nvCxnSpPr>
          <p:cNvPr id="12" name="Conector de Seta Reta 11">
            <a:extLst>
              <a:ext uri="{FF2B5EF4-FFF2-40B4-BE49-F238E27FC236}">
                <a16:creationId xmlns:a16="http://schemas.microsoft.com/office/drawing/2014/main" id="{3738DA18-A20D-DF87-9515-D7184447CDAA}"/>
              </a:ext>
            </a:extLst>
          </p:cNvPr>
          <p:cNvCxnSpPr>
            <a:cxnSpLocks/>
          </p:cNvCxnSpPr>
          <p:nvPr/>
        </p:nvCxnSpPr>
        <p:spPr>
          <a:xfrm>
            <a:off x="4100970" y="2362676"/>
            <a:ext cx="1439184" cy="1152128"/>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6" name="CaixaDeTexto 15">
            <a:extLst>
              <a:ext uri="{FF2B5EF4-FFF2-40B4-BE49-F238E27FC236}">
                <a16:creationId xmlns:a16="http://schemas.microsoft.com/office/drawing/2014/main" id="{15BCAEDB-39B1-A932-C5E1-755F78C68193}"/>
              </a:ext>
            </a:extLst>
          </p:cNvPr>
          <p:cNvSpPr txBox="1"/>
          <p:nvPr/>
        </p:nvSpPr>
        <p:spPr>
          <a:xfrm>
            <a:off x="1368000" y="4261788"/>
            <a:ext cx="7379297" cy="1477328"/>
          </a:xfrm>
          <a:prstGeom prst="rect">
            <a:avLst/>
          </a:prstGeom>
          <a:noFill/>
        </p:spPr>
        <p:txBody>
          <a:bodyPr wrap="square">
            <a:spAutoFit/>
          </a:bodyPr>
          <a:lstStyle/>
          <a:p>
            <a:r>
              <a:rPr lang="pt-BR" b="1" dirty="0"/>
              <a:t>⁶ E estas palavras, que hoje te ordeno, estarão no teu coração;</a:t>
            </a:r>
          </a:p>
          <a:p>
            <a:r>
              <a:rPr lang="pt-BR" b="1" dirty="0"/>
              <a:t>⁷ E as ensinarás a teus filhos e delas falarás assentado em tua casa, e andando pelo caminho, e deitando-te e levantando-te.</a:t>
            </a:r>
          </a:p>
          <a:p>
            <a:endParaRPr lang="pt-BR" b="1" dirty="0"/>
          </a:p>
          <a:p>
            <a:r>
              <a:rPr lang="pt-BR" b="1" dirty="0"/>
              <a:t>Deuteronômio 6:6,7</a:t>
            </a:r>
          </a:p>
        </p:txBody>
      </p:sp>
      <p:cxnSp>
        <p:nvCxnSpPr>
          <p:cNvPr id="17" name="Conector de Seta Reta 16">
            <a:extLst>
              <a:ext uri="{FF2B5EF4-FFF2-40B4-BE49-F238E27FC236}">
                <a16:creationId xmlns:a16="http://schemas.microsoft.com/office/drawing/2014/main" id="{02135204-7142-10D8-FBA6-1092F365EF90}"/>
              </a:ext>
            </a:extLst>
          </p:cNvPr>
          <p:cNvCxnSpPr>
            <a:cxnSpLocks/>
          </p:cNvCxnSpPr>
          <p:nvPr/>
        </p:nvCxnSpPr>
        <p:spPr>
          <a:xfrm>
            <a:off x="4106884" y="2754090"/>
            <a:ext cx="1398263" cy="382152"/>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CaixaDeTexto 21">
            <a:extLst>
              <a:ext uri="{FF2B5EF4-FFF2-40B4-BE49-F238E27FC236}">
                <a16:creationId xmlns:a16="http://schemas.microsoft.com/office/drawing/2014/main" id="{A52570CA-B4D4-C553-F961-0E8A97331E7E}"/>
              </a:ext>
            </a:extLst>
          </p:cNvPr>
          <p:cNvSpPr txBox="1"/>
          <p:nvPr/>
        </p:nvSpPr>
        <p:spPr>
          <a:xfrm>
            <a:off x="1368000" y="4261788"/>
            <a:ext cx="7379296" cy="1200329"/>
          </a:xfrm>
          <a:prstGeom prst="rect">
            <a:avLst/>
          </a:prstGeom>
          <a:noFill/>
        </p:spPr>
        <p:txBody>
          <a:bodyPr wrap="square">
            <a:spAutoFit/>
          </a:bodyPr>
          <a:lstStyle>
            <a:defPPr>
              <a:defRPr lang="pt-BR"/>
            </a:defPPr>
            <a:lvl1pPr>
              <a:defRPr b="1"/>
            </a:lvl1pPr>
          </a:lstStyle>
          <a:p>
            <a:r>
              <a:rPr lang="pt-BR" dirty="0"/>
              <a:t>⁹ Com que purificará o jovem o seu caminho? Observando-o conforme a tua palavra.</a:t>
            </a:r>
          </a:p>
          <a:p>
            <a:endParaRPr lang="pt-BR" dirty="0"/>
          </a:p>
          <a:p>
            <a:r>
              <a:rPr lang="pt-BR" dirty="0"/>
              <a:t>Salmos 119:9</a:t>
            </a:r>
          </a:p>
        </p:txBody>
      </p:sp>
      <p:cxnSp>
        <p:nvCxnSpPr>
          <p:cNvPr id="23" name="Conector de Seta Reta 22">
            <a:extLst>
              <a:ext uri="{FF2B5EF4-FFF2-40B4-BE49-F238E27FC236}">
                <a16:creationId xmlns:a16="http://schemas.microsoft.com/office/drawing/2014/main" id="{250B1E1D-E1B6-FF4D-45C6-389DA24D4B15}"/>
              </a:ext>
            </a:extLst>
          </p:cNvPr>
          <p:cNvCxnSpPr>
            <a:cxnSpLocks/>
          </p:cNvCxnSpPr>
          <p:nvPr/>
        </p:nvCxnSpPr>
        <p:spPr>
          <a:xfrm flipV="1">
            <a:off x="4103927" y="2002636"/>
            <a:ext cx="1436227" cy="1133606"/>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onector de Seta Reta 27">
            <a:extLst>
              <a:ext uri="{FF2B5EF4-FFF2-40B4-BE49-F238E27FC236}">
                <a16:creationId xmlns:a16="http://schemas.microsoft.com/office/drawing/2014/main" id="{D3C7DCD0-D4BB-3770-42BD-461582B8DC0A}"/>
              </a:ext>
            </a:extLst>
          </p:cNvPr>
          <p:cNvCxnSpPr>
            <a:cxnSpLocks/>
          </p:cNvCxnSpPr>
          <p:nvPr/>
        </p:nvCxnSpPr>
        <p:spPr>
          <a:xfrm flipV="1">
            <a:off x="4103927" y="2754090"/>
            <a:ext cx="1436227" cy="751453"/>
          </a:xfrm>
          <a:prstGeom prst="straightConnector1">
            <a:avLst/>
          </a:prstGeom>
          <a:ln w="412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CaixaDeTexto 30">
            <a:extLst>
              <a:ext uri="{FF2B5EF4-FFF2-40B4-BE49-F238E27FC236}">
                <a16:creationId xmlns:a16="http://schemas.microsoft.com/office/drawing/2014/main" id="{F7CCC261-26BF-2361-9C37-573117F829A9}"/>
              </a:ext>
            </a:extLst>
          </p:cNvPr>
          <p:cNvSpPr txBox="1"/>
          <p:nvPr/>
        </p:nvSpPr>
        <p:spPr>
          <a:xfrm>
            <a:off x="1368000" y="4261788"/>
            <a:ext cx="7378130" cy="1200329"/>
          </a:xfrm>
          <a:prstGeom prst="rect">
            <a:avLst/>
          </a:prstGeom>
          <a:noFill/>
        </p:spPr>
        <p:txBody>
          <a:bodyPr wrap="square">
            <a:spAutoFit/>
          </a:bodyPr>
          <a:lstStyle>
            <a:defPPr>
              <a:defRPr lang="pt-BR"/>
            </a:defPPr>
            <a:lvl1pPr>
              <a:defRPr b="1"/>
            </a:lvl1pPr>
          </a:lstStyle>
          <a:p>
            <a:r>
              <a:rPr lang="pt-BR" dirty="0"/>
              <a:t>⁶ Vai ter com a formiga, ó preguiçoso; olha para os seus caminhos, e sê sábio.</a:t>
            </a:r>
          </a:p>
          <a:p>
            <a:endParaRPr lang="pt-BR" dirty="0"/>
          </a:p>
          <a:p>
            <a:r>
              <a:rPr lang="pt-BR" dirty="0"/>
              <a:t>Provérbios 6:6,7</a:t>
            </a:r>
          </a:p>
        </p:txBody>
      </p:sp>
    </p:spTree>
    <p:extLst>
      <p:ext uri="{BB962C8B-B14F-4D97-AF65-F5344CB8AC3E}">
        <p14:creationId xmlns:p14="http://schemas.microsoft.com/office/powerpoint/2010/main" val="325771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2">
                                            <p:txEl>
                                              <p:pRg st="0" end="0"/>
                                            </p:txEl>
                                          </p:spTgt>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par>
                                <p:cTn id="11" presetID="1" presetClass="entr" presetSubtype="0" fill="hold" grpId="1"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childTnLst>
                                </p:cTn>
                              </p:par>
                            </p:childTnLst>
                          </p:cTn>
                        </p:par>
                        <p:par>
                          <p:cTn id="17" fill="hold">
                            <p:stCondLst>
                              <p:cond delay="0"/>
                            </p:stCondLst>
                            <p:childTnLst>
                              <p:par>
                                <p:cTn id="18" presetID="1"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par>
                                <p:cTn id="26" presetID="3" presetClass="emph" presetSubtype="10" fill="hold" nodeType="withEffect">
                                  <p:stCondLst>
                                    <p:cond delay="0"/>
                                  </p:stCondLst>
                                  <p:childTnLst>
                                    <p:animClr clrSpc="hsl" dir="ccw">
                                      <p:cBhvr override="childStyle">
                                        <p:cTn id="27" dur="2000" fill="hold"/>
                                        <p:tgtEl>
                                          <p:spTgt spid="2">
                                            <p:txEl>
                                              <p:pRg st="0" end="0"/>
                                            </p:txEl>
                                          </p:spTgt>
                                        </p:tgtEl>
                                        <p:attrNameLst>
                                          <p:attrName>style.color</p:attrName>
                                        </p:attrNameLst>
                                      </p:cBhvr>
                                      <p:to>
                                        <a:schemeClr val="accent2"/>
                                      </p:to>
                                    </p:animClr>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childTnLst>
                                </p:cTn>
                              </p:par>
                            </p:childTnLst>
                          </p:cTn>
                        </p:par>
                        <p:par>
                          <p:cTn id="32" fill="hold">
                            <p:stCondLst>
                              <p:cond delay="0"/>
                            </p:stCondLst>
                            <p:childTnLst>
                              <p:par>
                                <p:cTn id="33" presetID="1" presetClass="exit" presetSubtype="0" fill="hold" grpId="1" nodeType="afterEffect">
                                  <p:stCondLst>
                                    <p:cond delay="0"/>
                                  </p:stCondLst>
                                  <p:childTnLst>
                                    <p:set>
                                      <p:cBhvr>
                                        <p:cTn id="34" dur="1" fill="hold">
                                          <p:stCondLst>
                                            <p:cond delay="0"/>
                                          </p:stCondLst>
                                        </p:cTn>
                                        <p:tgtEl>
                                          <p:spTgt spid="7"/>
                                        </p:tgtEl>
                                        <p:attrNameLst>
                                          <p:attrName>style.visibility</p:attrName>
                                        </p:attrNameLst>
                                      </p:cBhvr>
                                      <p:to>
                                        <p:strVal val="hidden"/>
                                      </p:to>
                                    </p:set>
                                  </p:childTnLst>
                                </p:cTn>
                              </p:par>
                            </p:childTnLst>
                          </p:cTn>
                        </p:par>
                        <p:par>
                          <p:cTn id="35" fill="hold">
                            <p:stCondLst>
                              <p:cond delay="0"/>
                            </p:stCondLst>
                            <p:childTnLst>
                              <p:par>
                                <p:cTn id="36" presetID="1"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childTnLst>
                                </p:cTn>
                              </p:par>
                            </p:childTnLst>
                          </p:cTn>
                        </p:par>
                        <p:par>
                          <p:cTn id="38" fill="hold">
                            <p:stCondLst>
                              <p:cond delay="0"/>
                            </p:stCondLst>
                            <p:childTnLst>
                              <p:par>
                                <p:cTn id="39" presetID="3" presetClass="emph" presetSubtype="2" fill="hold" nodeType="afterEffect">
                                  <p:stCondLst>
                                    <p:cond delay="0"/>
                                  </p:stCondLst>
                                  <p:childTnLst>
                                    <p:animClr clrSpc="rgb" dir="cw">
                                      <p:cBhvr override="childStyle">
                                        <p:cTn id="40" dur="2000" fill="hold"/>
                                        <p:tgtEl>
                                          <p:spTgt spid="2">
                                            <p:txEl>
                                              <p:pRg st="1" end="1"/>
                                            </p:txEl>
                                          </p:spTgt>
                                        </p:tgtEl>
                                        <p:attrNameLst>
                                          <p:attrName>style.color</p:attrName>
                                        </p:attrNameLst>
                                      </p:cBhvr>
                                      <p:to>
                                        <a:schemeClr val="accent2"/>
                                      </p:to>
                                    </p:animClr>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par>
                          <p:cTn id="45" fill="hold">
                            <p:stCondLst>
                              <p:cond delay="0"/>
                            </p:stCondLst>
                            <p:childTnLst>
                              <p:par>
                                <p:cTn id="46" presetID="1" presetClass="exit" presetSubtype="0" fill="hold" grpId="1" nodeType="afterEffect">
                                  <p:stCondLst>
                                    <p:cond delay="0"/>
                                  </p:stCondLst>
                                  <p:childTnLst>
                                    <p:set>
                                      <p:cBhvr>
                                        <p:cTn id="47" dur="1" fill="hold">
                                          <p:stCondLst>
                                            <p:cond delay="0"/>
                                          </p:stCondLst>
                                        </p:cTn>
                                        <p:tgtEl>
                                          <p:spTgt spid="11"/>
                                        </p:tgtEl>
                                        <p:attrNameLst>
                                          <p:attrName>style.visibility</p:attrName>
                                        </p:attrNameLst>
                                      </p:cBhvr>
                                      <p:to>
                                        <p:strVal val="hidden"/>
                                      </p:to>
                                    </p:set>
                                  </p:childTnLst>
                                </p:cTn>
                              </p:par>
                            </p:childTnLst>
                          </p:cTn>
                        </p:par>
                        <p:par>
                          <p:cTn id="48" fill="hold">
                            <p:stCondLst>
                              <p:cond delay="0"/>
                            </p:stCondLst>
                            <p:childTnLst>
                              <p:par>
                                <p:cTn id="49" presetID="1"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childTnLst>
                                </p:cTn>
                              </p:par>
                            </p:childTnLst>
                          </p:cTn>
                        </p:par>
                        <p:par>
                          <p:cTn id="51" fill="hold">
                            <p:stCondLst>
                              <p:cond delay="0"/>
                            </p:stCondLst>
                            <p:childTnLst>
                              <p:par>
                                <p:cTn id="52" presetID="3" presetClass="emph" presetSubtype="2" fill="hold" nodeType="afterEffect">
                                  <p:stCondLst>
                                    <p:cond delay="0"/>
                                  </p:stCondLst>
                                  <p:childTnLst>
                                    <p:animClr clrSpc="rgb" dir="cw">
                                      <p:cBhvr override="childStyle">
                                        <p:cTn id="53" dur="2000" fill="hold"/>
                                        <p:tgtEl>
                                          <p:spTgt spid="2">
                                            <p:txEl>
                                              <p:pRg st="2" end="2"/>
                                            </p:txEl>
                                          </p:spTgt>
                                        </p:tgtEl>
                                        <p:attrNameLst>
                                          <p:attrName>style.color</p:attrName>
                                        </p:attrNameLst>
                                      </p:cBhvr>
                                      <p:to>
                                        <a:schemeClr val="accent2"/>
                                      </p:to>
                                    </p:animClr>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17"/>
                                        </p:tgtEl>
                                        <p:attrNameLst>
                                          <p:attrName>style.visibility</p:attrName>
                                        </p:attrNameLst>
                                      </p:cBhvr>
                                      <p:to>
                                        <p:strVal val="visible"/>
                                      </p:to>
                                    </p:set>
                                  </p:childTnLst>
                                </p:cTn>
                              </p:par>
                              <p:par>
                                <p:cTn id="58" presetID="1" presetClass="exit" presetSubtype="0" fill="hold" grpId="1" nodeType="withEffect">
                                  <p:stCondLst>
                                    <p:cond delay="0"/>
                                  </p:stCondLst>
                                  <p:childTnLst>
                                    <p:set>
                                      <p:cBhvr>
                                        <p:cTn id="59" dur="1" fill="hold">
                                          <p:stCondLst>
                                            <p:cond delay="0"/>
                                          </p:stCondLst>
                                        </p:cTn>
                                        <p:tgtEl>
                                          <p:spTgt spid="16"/>
                                        </p:tgtEl>
                                        <p:attrNameLst>
                                          <p:attrName>style.visibility</p:attrName>
                                        </p:attrNameLst>
                                      </p:cBhvr>
                                      <p:to>
                                        <p:strVal val="hidden"/>
                                      </p:to>
                                    </p:set>
                                  </p:childTnLst>
                                </p:cTn>
                              </p:par>
                              <p:par>
                                <p:cTn id="60" presetID="1"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childTnLst>
                                </p:cTn>
                              </p:par>
                              <p:par>
                                <p:cTn id="62" presetID="3" presetClass="emph" presetSubtype="2" fill="hold" nodeType="withEffect">
                                  <p:stCondLst>
                                    <p:cond delay="0"/>
                                  </p:stCondLst>
                                  <p:childTnLst>
                                    <p:animClr clrSpc="rgb" dir="cw">
                                      <p:cBhvr override="childStyle">
                                        <p:cTn id="63" dur="2000" fill="hold"/>
                                        <p:tgtEl>
                                          <p:spTgt spid="2">
                                            <p:txEl>
                                              <p:pRg st="3" end="3"/>
                                            </p:txEl>
                                          </p:spTgt>
                                        </p:tgtEl>
                                        <p:attrNameLst>
                                          <p:attrName>style.color</p:attrName>
                                        </p:attrNameLst>
                                      </p:cBhvr>
                                      <p:to>
                                        <a:schemeClr val="accent2"/>
                                      </p:to>
                                    </p:animClr>
                                  </p:childTnLst>
                                </p:cTn>
                              </p:par>
                            </p:childTnLst>
                          </p:cTn>
                        </p:par>
                      </p:childTnLst>
                    </p:cTn>
                  </p:par>
                  <p:par>
                    <p:cTn id="64" fill="hold">
                      <p:stCondLst>
                        <p:cond delay="indefinite"/>
                      </p:stCondLst>
                      <p:childTnLst>
                        <p:par>
                          <p:cTn id="65" fill="hold">
                            <p:stCondLst>
                              <p:cond delay="0"/>
                            </p:stCondLst>
                            <p:childTnLst>
                              <p:par>
                                <p:cTn id="66" presetID="1" presetClass="entr" presetSubtype="0" fill="hold" nodeType="clickEffect">
                                  <p:stCondLst>
                                    <p:cond delay="0"/>
                                  </p:stCondLst>
                                  <p:childTnLst>
                                    <p:set>
                                      <p:cBhvr>
                                        <p:cTn id="67" dur="1" fill="hold">
                                          <p:stCondLst>
                                            <p:cond delay="0"/>
                                          </p:stCondLst>
                                        </p:cTn>
                                        <p:tgtEl>
                                          <p:spTgt spid="23"/>
                                        </p:tgtEl>
                                        <p:attrNameLst>
                                          <p:attrName>style.visibility</p:attrName>
                                        </p:attrNameLst>
                                      </p:cBhvr>
                                      <p:to>
                                        <p:strVal val="visible"/>
                                      </p:to>
                                    </p:set>
                                  </p:childTnLst>
                                </p:cTn>
                              </p:par>
                              <p:par>
                                <p:cTn id="68" presetID="1" presetClass="exit" presetSubtype="0" fill="hold" grpId="1" nodeType="withEffect">
                                  <p:stCondLst>
                                    <p:cond delay="0"/>
                                  </p:stCondLst>
                                  <p:childTnLst>
                                    <p:set>
                                      <p:cBhvr>
                                        <p:cTn id="69" dur="1" fill="hold">
                                          <p:stCondLst>
                                            <p:cond delay="0"/>
                                          </p:stCondLst>
                                        </p:cTn>
                                        <p:tgtEl>
                                          <p:spTgt spid="22"/>
                                        </p:tgtEl>
                                        <p:attrNameLst>
                                          <p:attrName>style.visibility</p:attrName>
                                        </p:attrNameLst>
                                      </p:cBhvr>
                                      <p:to>
                                        <p:strVal val="hidden"/>
                                      </p:to>
                                    </p:set>
                                  </p:childTnLst>
                                </p:cTn>
                              </p:par>
                              <p:par>
                                <p:cTn id="70" presetID="1" presetClass="entr" presetSubtype="0" fill="hold" grpId="0" nodeType="withEffect">
                                  <p:stCondLst>
                                    <p:cond delay="0"/>
                                  </p:stCondLst>
                                  <p:childTnLst>
                                    <p:set>
                                      <p:cBhvr>
                                        <p:cTn id="71" dur="1" fill="hold">
                                          <p:stCondLst>
                                            <p:cond delay="0"/>
                                          </p:stCondLst>
                                        </p:cTn>
                                        <p:tgtEl>
                                          <p:spTgt spid="31"/>
                                        </p:tgtEl>
                                        <p:attrNameLst>
                                          <p:attrName>style.visibility</p:attrName>
                                        </p:attrNameLst>
                                      </p:cBhvr>
                                      <p:to>
                                        <p:strVal val="visible"/>
                                      </p:to>
                                    </p:set>
                                  </p:childTnLst>
                                </p:cTn>
                              </p:par>
                              <p:par>
                                <p:cTn id="72" presetID="3" presetClass="emph" presetSubtype="2" fill="hold" nodeType="withEffect">
                                  <p:stCondLst>
                                    <p:cond delay="0"/>
                                  </p:stCondLst>
                                  <p:childTnLst>
                                    <p:animClr clrSpc="rgb" dir="cw">
                                      <p:cBhvr override="childStyle">
                                        <p:cTn id="73" dur="2000" fill="hold"/>
                                        <p:tgtEl>
                                          <p:spTgt spid="2">
                                            <p:txEl>
                                              <p:pRg st="4" end="4"/>
                                            </p:txEl>
                                          </p:spTgt>
                                        </p:tgtEl>
                                        <p:attrNameLst>
                                          <p:attrName>style.color</p:attrName>
                                        </p:attrNameLst>
                                      </p:cBhvr>
                                      <p:to>
                                        <a:schemeClr val="accent2"/>
                                      </p:to>
                                    </p:animClr>
                                  </p:childTnLst>
                                </p:cTn>
                              </p:par>
                            </p:childTnLst>
                          </p:cTn>
                        </p:par>
                      </p:childTnLst>
                    </p:cTn>
                  </p:par>
                  <p:par>
                    <p:cTn id="74" fill="hold">
                      <p:stCondLst>
                        <p:cond delay="indefinite"/>
                      </p:stCondLst>
                      <p:childTnLst>
                        <p:par>
                          <p:cTn id="75" fill="hold">
                            <p:stCondLst>
                              <p:cond delay="0"/>
                            </p:stCondLst>
                            <p:childTnLst>
                              <p:par>
                                <p:cTn id="76" presetID="1" presetClass="entr" presetSubtype="0" fill="hold" nodeType="clickEffect">
                                  <p:stCondLst>
                                    <p:cond delay="0"/>
                                  </p:stCondLst>
                                  <p:childTnLst>
                                    <p:set>
                                      <p:cBhvr>
                                        <p:cTn id="77"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uiExpand="1" build="allAtOnce" animBg="1"/>
      <p:bldP spid="4" grpId="0" animBg="1"/>
      <p:bldP spid="7" grpId="0"/>
      <p:bldP spid="7" grpId="1"/>
      <p:bldP spid="11" grpId="0"/>
      <p:bldP spid="11" grpId="1"/>
      <p:bldP spid="16" grpId="0"/>
      <p:bldP spid="16" grpId="1"/>
      <p:bldP spid="22" grpId="0"/>
      <p:bldP spid="22" grpId="1"/>
      <p:bldP spid="3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08586-4E99-C269-1BD5-C75DA089A0D2}"/>
            </a:ext>
          </a:extLst>
        </p:cNvPr>
        <p:cNvGrpSpPr/>
        <p:nvPr/>
      </p:nvGrpSpPr>
      <p:grpSpPr>
        <a:xfrm>
          <a:off x="0" y="0"/>
          <a:ext cx="0" cy="0"/>
          <a:chOff x="0" y="0"/>
          <a:chExt cx="0" cy="0"/>
        </a:xfrm>
      </p:grpSpPr>
      <p:pic>
        <p:nvPicPr>
          <p:cNvPr id="19" name="Imagem 18">
            <a:extLst>
              <a:ext uri="{FF2B5EF4-FFF2-40B4-BE49-F238E27FC236}">
                <a16:creationId xmlns:a16="http://schemas.microsoft.com/office/drawing/2014/main" id="{25E4F52C-1D93-6FEB-A63E-50B1B2F38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720000"/>
            <a:ext cx="7761600" cy="6062400"/>
          </a:xfrm>
          <a:prstGeom prst="rect">
            <a:avLst/>
          </a:prstGeom>
        </p:spPr>
      </p:pic>
      <p:sp>
        <p:nvSpPr>
          <p:cNvPr id="3" name="CaixaDeTexto 2">
            <a:extLst>
              <a:ext uri="{FF2B5EF4-FFF2-40B4-BE49-F238E27FC236}">
                <a16:creationId xmlns:a16="http://schemas.microsoft.com/office/drawing/2014/main" id="{2A5B09FE-2009-A0FC-E652-E515F9F43693}"/>
              </a:ext>
            </a:extLst>
          </p:cNvPr>
          <p:cNvSpPr txBox="1">
            <a:spLocks noChangeAspect="1"/>
          </p:cNvSpPr>
          <p:nvPr/>
        </p:nvSpPr>
        <p:spPr>
          <a:xfrm>
            <a:off x="1331640" y="720000"/>
            <a:ext cx="7761600" cy="6062400"/>
          </a:xfrm>
          <a:prstGeom prst="rect">
            <a:avLst/>
          </a:prstGeom>
          <a:solidFill>
            <a:schemeClr val="bg1">
              <a:alpha val="48000"/>
            </a:schemeClr>
          </a:solidFill>
          <a:ln>
            <a:noFill/>
          </a:ln>
        </p:spPr>
        <p:txBody>
          <a:bodyPr wrap="square">
            <a:noAutofit/>
          </a:bodyPr>
          <a:lstStyle/>
          <a:p>
            <a:pPr algn="ctr"/>
            <a:r>
              <a:rPr lang="pt-BR" sz="2800" b="1" dirty="0"/>
              <a:t>Provérbios 3:6</a:t>
            </a:r>
          </a:p>
          <a:p>
            <a:pPr algn="ctr"/>
            <a:endParaRPr lang="pt-BR" sz="2800" b="1" dirty="0"/>
          </a:p>
          <a:p>
            <a:r>
              <a:rPr lang="pt-BR" sz="2800" b="1" dirty="0"/>
              <a:t>⁶ Reconhece-o em todos os teus caminhos, e ele endireitará as tuas veredas.</a:t>
            </a:r>
          </a:p>
          <a:p>
            <a:endParaRPr lang="pt-BR" sz="2800" b="1" dirty="0"/>
          </a:p>
        </p:txBody>
      </p:sp>
    </p:spTree>
    <p:extLst>
      <p:ext uri="{BB962C8B-B14F-4D97-AF65-F5344CB8AC3E}">
        <p14:creationId xmlns:p14="http://schemas.microsoft.com/office/powerpoint/2010/main" val="3597772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A2095-BD83-5CC6-E938-6581959CBA26}"/>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C5EF6729-3F87-CEC4-E357-A444F94CEF16}"/>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3986" r="13986"/>
          <a:stretch/>
        </p:blipFill>
        <p:spPr>
          <a:prstGeom prst="rect">
            <a:avLst/>
          </a:prstGeom>
        </p:spPr>
      </p:pic>
      <p:sp>
        <p:nvSpPr>
          <p:cNvPr id="9" name="Espaço Reservado para Texto 8">
            <a:extLst>
              <a:ext uri="{FF2B5EF4-FFF2-40B4-BE49-F238E27FC236}">
                <a16:creationId xmlns:a16="http://schemas.microsoft.com/office/drawing/2014/main" id="{9165544F-EEEC-9C10-F964-6BCEB2F3BC8B}"/>
              </a:ext>
            </a:extLst>
          </p:cNvPr>
          <p:cNvSpPr>
            <a:spLocks noGrp="1"/>
          </p:cNvSpPr>
          <p:nvPr>
            <p:ph type="body" sz="quarter" idx="16"/>
          </p:nvPr>
        </p:nvSpPr>
        <p:spPr/>
        <p:txBody>
          <a:bodyPr/>
          <a:lstStyle/>
          <a:p>
            <a:r>
              <a:rPr lang="pt-BR" i="1" dirty="0">
                <a:latin typeface="Century Gothic" panose="020B0502020202020204" pitchFamily="34" charset="0"/>
              </a:rPr>
              <a:t>Guiando um cego ....</a:t>
            </a:r>
          </a:p>
          <a:p>
            <a:pPr indent="342900" algn="ctr"/>
            <a:r>
              <a:rPr lang="pt-BR" i="1" dirty="0">
                <a:latin typeface="Century Gothic" panose="020B0502020202020204" pitchFamily="34" charset="0"/>
              </a:rPr>
              <a:t>Uma criança com olhos vendados é orientada por outra sobre como se locomover</a:t>
            </a:r>
          </a:p>
          <a:p>
            <a:pPr indent="342900" algn="ctr"/>
            <a:endParaRPr lang="pt-BR" i="1" dirty="0">
              <a:latin typeface="Century Gothic" panose="020B0502020202020204" pitchFamily="34" charset="0"/>
            </a:endParaRPr>
          </a:p>
          <a:p>
            <a:r>
              <a:rPr lang="pt-BR" i="1" dirty="0"/>
              <a:t>• Como foi ser guiado pela sala sem poder ver? </a:t>
            </a:r>
          </a:p>
          <a:p>
            <a:r>
              <a:rPr lang="pt-BR" i="1" dirty="0"/>
              <a:t>• Você confiou no seu guia? Por quê? </a:t>
            </a:r>
          </a:p>
          <a:p>
            <a:r>
              <a:rPr lang="pt-BR" i="1" dirty="0"/>
              <a:t>• Quem, em nossa história de hoje, confiou em Deus para ser seu guia? Como? </a:t>
            </a:r>
            <a:endParaRPr lang="pt-BR" b="0" dirty="0"/>
          </a:p>
          <a:p>
            <a:r>
              <a:rPr lang="pt-BR" i="1" dirty="0"/>
              <a:t>• Por que você acha que eles fizeram essa escolha? </a:t>
            </a:r>
            <a:endParaRPr lang="pt-BR" b="0" dirty="0"/>
          </a:p>
          <a:p>
            <a:r>
              <a:rPr lang="pt-BR" i="1" dirty="0"/>
              <a:t>• Nós também podemos escolher deixar Deus ser nosso Guia. Por que você deve confiar Nele? </a:t>
            </a:r>
            <a:endParaRPr lang="pt-BR" i="1" dirty="0">
              <a:latin typeface="Century Gothic" panose="020B0502020202020204" pitchFamily="34" charset="0"/>
            </a:endParaRPr>
          </a:p>
          <a:p>
            <a:endParaRPr lang="pt-BR" dirty="0"/>
          </a:p>
        </p:txBody>
      </p:sp>
      <p:sp>
        <p:nvSpPr>
          <p:cNvPr id="7" name="Espaço Reservado para Texto 6">
            <a:extLst>
              <a:ext uri="{FF2B5EF4-FFF2-40B4-BE49-F238E27FC236}">
                <a16:creationId xmlns:a16="http://schemas.microsoft.com/office/drawing/2014/main" id="{96CDDBF0-D47A-176E-3A00-6E4B22257944}"/>
              </a:ext>
            </a:extLst>
          </p:cNvPr>
          <p:cNvSpPr>
            <a:spLocks noGrp="1"/>
          </p:cNvSpPr>
          <p:nvPr>
            <p:ph type="body" sz="quarter" idx="15"/>
          </p:nvPr>
        </p:nvSpPr>
        <p:spPr/>
        <p:txBody>
          <a:bodyPr/>
          <a:lstStyle/>
          <a:p>
            <a:r>
              <a:rPr lang="pt-BR" dirty="0"/>
              <a:t>Trocando Ideias</a:t>
            </a:r>
          </a:p>
        </p:txBody>
      </p:sp>
    </p:spTree>
    <p:extLst>
      <p:ext uri="{BB962C8B-B14F-4D97-AF65-F5344CB8AC3E}">
        <p14:creationId xmlns:p14="http://schemas.microsoft.com/office/powerpoint/2010/main" val="418902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50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3AD2AB-DAE5-4A3D-5584-FB44CF1FB1C5}"/>
            </a:ext>
          </a:extLst>
        </p:cNvPr>
        <p:cNvGrpSpPr/>
        <p:nvPr/>
      </p:nvGrpSpPr>
      <p:grpSpPr>
        <a:xfrm>
          <a:off x="0" y="0"/>
          <a:ext cx="0" cy="0"/>
          <a:chOff x="0" y="0"/>
          <a:chExt cx="0" cy="0"/>
        </a:xfrm>
      </p:grpSpPr>
      <p:pic>
        <p:nvPicPr>
          <p:cNvPr id="10" name="Espaço Reservado para Imagem 9">
            <a:extLst>
              <a:ext uri="{FF2B5EF4-FFF2-40B4-BE49-F238E27FC236}">
                <a16:creationId xmlns:a16="http://schemas.microsoft.com/office/drawing/2014/main" id="{32E1735C-3943-A7A3-FD28-E8903D400EFD}"/>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004" r="14004"/>
          <a:stretch/>
        </p:blipFill>
        <p:spPr>
          <a:prstGeom prst="rect">
            <a:avLst/>
          </a:prstGeom>
        </p:spPr>
      </p:pic>
      <p:sp>
        <p:nvSpPr>
          <p:cNvPr id="4" name="Espaço Reservado para Texto 3">
            <a:extLst>
              <a:ext uri="{FF2B5EF4-FFF2-40B4-BE49-F238E27FC236}">
                <a16:creationId xmlns:a16="http://schemas.microsoft.com/office/drawing/2014/main" id="{1001A8FC-FD40-824E-3AC8-9EC35823EF46}"/>
              </a:ext>
            </a:extLst>
          </p:cNvPr>
          <p:cNvSpPr>
            <a:spLocks noGrp="1"/>
          </p:cNvSpPr>
          <p:nvPr>
            <p:ph type="body" sz="quarter" idx="16"/>
          </p:nvPr>
        </p:nvSpPr>
        <p:spPr/>
        <p:txBody>
          <a:bodyPr/>
          <a:lstStyle/>
          <a:p>
            <a:pPr indent="342900"/>
            <a:r>
              <a:rPr lang="pt-BR" dirty="0"/>
              <a:t>Deus guiou José e Maria a fugirem para o Egito com Jesus, a fim de mantê-Lo em segurança. Eles não podiam ver o futuro, mas estavam dispostos a ouvir a Deus e permitir que Ele os guiasse. </a:t>
            </a:r>
          </a:p>
          <a:p>
            <a:pPr indent="342900"/>
            <a:r>
              <a:rPr lang="pt-BR" dirty="0"/>
              <a:t>Embora Deus possa decidir não nos guiar por sonhos, Ele nos deu Sua Palavra e o Espírito Santo para nos orientar. </a:t>
            </a:r>
          </a:p>
          <a:p>
            <a:pPr indent="342900"/>
            <a:endParaRPr lang="pt-BR" sz="1600" i="1" dirty="0"/>
          </a:p>
          <a:p>
            <a:pPr indent="342900"/>
            <a:endParaRPr lang="pt-BR" sz="1600" i="1" dirty="0"/>
          </a:p>
          <a:p>
            <a:pPr indent="342900"/>
            <a:r>
              <a:rPr lang="pt-BR" i="1" dirty="0"/>
              <a:t>• Quem mais, em nossa história até agora, estava disposto a deixar Deus guiá-lo? </a:t>
            </a:r>
            <a:endParaRPr lang="pt-BR" sz="1600" i="1" dirty="0"/>
          </a:p>
        </p:txBody>
      </p:sp>
      <p:sp>
        <p:nvSpPr>
          <p:cNvPr id="7" name="Espaço Reservado para Texto 6">
            <a:extLst>
              <a:ext uri="{FF2B5EF4-FFF2-40B4-BE49-F238E27FC236}">
                <a16:creationId xmlns:a16="http://schemas.microsoft.com/office/drawing/2014/main" id="{0F8B8465-821C-327D-443F-0C6F0EA8FA20}"/>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3214723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7EC06-2E2F-C5DD-50DC-5073DE6812A2}"/>
            </a:ext>
          </a:extLst>
        </p:cNvPr>
        <p:cNvGrpSpPr/>
        <p:nvPr/>
      </p:nvGrpSpPr>
      <p:grpSpPr>
        <a:xfrm>
          <a:off x="0" y="0"/>
          <a:ext cx="0" cy="0"/>
          <a:chOff x="0" y="0"/>
          <a:chExt cx="0" cy="0"/>
        </a:xfrm>
      </p:grpSpPr>
      <p:pic>
        <p:nvPicPr>
          <p:cNvPr id="4" name="Espaço Reservado para Imagem 3">
            <a:extLst>
              <a:ext uri="{FF2B5EF4-FFF2-40B4-BE49-F238E27FC236}">
                <a16:creationId xmlns:a16="http://schemas.microsoft.com/office/drawing/2014/main" id="{81118BDF-B3CC-A208-C7A2-6534EF422001}"/>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7578" r="7578"/>
          <a:stretch/>
        </p:blipFill>
        <p:spPr>
          <a:prstGeom prst="rect">
            <a:avLst/>
          </a:prstGeom>
        </p:spPr>
      </p:pic>
      <p:sp>
        <p:nvSpPr>
          <p:cNvPr id="8" name="Espaço Reservado para Texto 7">
            <a:extLst>
              <a:ext uri="{FF2B5EF4-FFF2-40B4-BE49-F238E27FC236}">
                <a16:creationId xmlns:a16="http://schemas.microsoft.com/office/drawing/2014/main" id="{A4C1E450-AF2F-8FE7-C58A-689EFBC48DDE}"/>
              </a:ext>
            </a:extLst>
          </p:cNvPr>
          <p:cNvSpPr>
            <a:spLocks noGrp="1"/>
          </p:cNvSpPr>
          <p:nvPr>
            <p:ph type="body" sz="quarter" idx="16"/>
          </p:nvPr>
        </p:nvSpPr>
        <p:spPr/>
        <p:txBody>
          <a:bodyPr anchor="t" anchorCtr="0"/>
          <a:lstStyle/>
          <a:p>
            <a:pPr indent="342900"/>
            <a:r>
              <a:rPr lang="pt-BR" sz="3200" dirty="0"/>
              <a:t>Em decisões grandes ou </a:t>
            </a:r>
            <a:r>
              <a:rPr lang="pt-BR" sz="3200" i="0" dirty="0"/>
              <a:t>pequenas Deus pode nos guiar.</a:t>
            </a:r>
          </a:p>
          <a:p>
            <a:pPr indent="342900"/>
            <a:endParaRPr lang="pt-BR" sz="3200" dirty="0"/>
          </a:p>
          <a:p>
            <a:pPr indent="342900"/>
            <a:r>
              <a:rPr lang="pt-BR" i="1" dirty="0"/>
              <a:t>Confiamos em pessoas que sabemos que querem o melhor para nós e podem nos ajudar. Deus é o nosso melhor guia. Podemos confiar e obedecer às Suas palavras. Assim como Ele guiou Maria e José, e os sábios do Oriente, Ele também nos protegerá e cuidará de nós.</a:t>
            </a:r>
            <a:endParaRPr lang="pt-BR" sz="3200" i="0" dirty="0"/>
          </a:p>
        </p:txBody>
      </p:sp>
      <p:sp>
        <p:nvSpPr>
          <p:cNvPr id="7" name="Espaço Reservado para Texto 6">
            <a:extLst>
              <a:ext uri="{FF2B5EF4-FFF2-40B4-BE49-F238E27FC236}">
                <a16:creationId xmlns:a16="http://schemas.microsoft.com/office/drawing/2014/main" id="{70154ECE-C09B-BD24-2196-F2AE7A9A5A74}"/>
              </a:ext>
            </a:extLst>
          </p:cNvPr>
          <p:cNvSpPr>
            <a:spLocks noGrp="1"/>
          </p:cNvSpPr>
          <p:nvPr>
            <p:ph type="body" sz="quarter" idx="15"/>
          </p:nvPr>
        </p:nvSpPr>
        <p:spPr/>
        <p:txBody>
          <a:bodyPr/>
          <a:lstStyle/>
          <a:p>
            <a:r>
              <a:rPr lang="pt-BR" dirty="0"/>
              <a:t>Compartilhe</a:t>
            </a:r>
          </a:p>
        </p:txBody>
      </p:sp>
      <p:sp>
        <p:nvSpPr>
          <p:cNvPr id="3" name="CaixaDeTexto 2">
            <a:extLst>
              <a:ext uri="{FF2B5EF4-FFF2-40B4-BE49-F238E27FC236}">
                <a16:creationId xmlns:a16="http://schemas.microsoft.com/office/drawing/2014/main" id="{0BC9BC01-5074-5860-6DA9-BE10DD90D44A}"/>
              </a:ext>
            </a:extLst>
          </p:cNvPr>
          <p:cNvSpPr txBox="1"/>
          <p:nvPr/>
        </p:nvSpPr>
        <p:spPr>
          <a:xfrm>
            <a:off x="1573232" y="5949280"/>
            <a:ext cx="7488832" cy="646331"/>
          </a:xfrm>
          <a:prstGeom prst="rect">
            <a:avLst/>
          </a:prstGeom>
          <a:noFill/>
        </p:spPr>
        <p:txBody>
          <a:bodyPr wrap="square">
            <a:spAutoFit/>
          </a:bodyPr>
          <a:lstStyle/>
          <a:p>
            <a:pPr algn="ctr">
              <a:spcBef>
                <a:spcPts val="0"/>
              </a:spcBef>
            </a:pPr>
            <a:r>
              <a:rPr lang="pt-BR" sz="3600" b="1" dirty="0">
                <a:ln w="6350" cmpd="sng">
                  <a:solidFill>
                    <a:srgbClr val="FF0000"/>
                  </a:solidFill>
                  <a:prstDash val="solid"/>
                </a:ln>
                <a:solidFill>
                  <a:schemeClr val="accent2">
                    <a:lumMod val="20000"/>
                    <a:lumOff val="80000"/>
                  </a:schemeClr>
                </a:solidFill>
                <a:effectLst>
                  <a:outerShdw blurRad="50800" dist="38100" dir="5400000" algn="t" rotWithShape="0">
                    <a:prstClr val="black">
                      <a:alpha val="40000"/>
                    </a:prstClr>
                  </a:outerShdw>
                </a:effectLst>
                <a:latin typeface="Arial" charset="0"/>
                <a:cs typeface="+mn-cs"/>
              </a:rPr>
              <a:t>Deus pode guiar minha vida.</a:t>
            </a:r>
          </a:p>
        </p:txBody>
      </p:sp>
    </p:spTree>
    <p:extLst>
      <p:ext uri="{BB962C8B-B14F-4D97-AF65-F5344CB8AC3E}">
        <p14:creationId xmlns:p14="http://schemas.microsoft.com/office/powerpoint/2010/main" val="387370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DE44-FE9B-5AF4-B02B-26EA56F9641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E20E5E62-C63C-E8E9-14B3-8D62AE62D73A}"/>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8" name="Retângulo 7">
            <a:extLst>
              <a:ext uri="{FF2B5EF4-FFF2-40B4-BE49-F238E27FC236}">
                <a16:creationId xmlns:a16="http://schemas.microsoft.com/office/drawing/2014/main" id="{7AFFED69-3A12-6A92-8CF8-F524300925DA}"/>
              </a:ext>
            </a:extLst>
          </p:cNvPr>
          <p:cNvSpPr/>
          <p:nvPr/>
        </p:nvSpPr>
        <p:spPr>
          <a:xfrm>
            <a:off x="2123728" y="3284984"/>
            <a:ext cx="3672408" cy="11521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pt-BR" sz="2000" b="1" dirty="0">
                <a:solidFill>
                  <a:schemeClr val="tx1"/>
                </a:solidFill>
              </a:rPr>
              <a:t>pedindo a Deus que nos guie a vida à medida que confiam mais Nele conforme crescem. </a:t>
            </a:r>
          </a:p>
        </p:txBody>
      </p:sp>
    </p:spTree>
    <p:extLst>
      <p:ext uri="{BB962C8B-B14F-4D97-AF65-F5344CB8AC3E}">
        <p14:creationId xmlns:p14="http://schemas.microsoft.com/office/powerpoint/2010/main" val="17225067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69911-D7E1-91F9-7CBF-90FBC1FF9493}"/>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732430B3-3AE1-17D6-6318-E99809B10E3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sp>
        <p:nvSpPr>
          <p:cNvPr id="8" name="Retângulo 7">
            <a:extLst>
              <a:ext uri="{FF2B5EF4-FFF2-40B4-BE49-F238E27FC236}">
                <a16:creationId xmlns:a16="http://schemas.microsoft.com/office/drawing/2014/main" id="{CB7E44A5-98FD-EEEF-FB4A-952A0AF396A5}"/>
              </a:ext>
            </a:extLst>
          </p:cNvPr>
          <p:cNvSpPr/>
          <p:nvPr/>
        </p:nvSpPr>
        <p:spPr>
          <a:xfrm>
            <a:off x="1547813" y="6344444"/>
            <a:ext cx="7391400" cy="513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b="1" dirty="0">
                <a:solidFill>
                  <a:schemeClr val="tx1"/>
                </a:solidFill>
              </a:rPr>
              <a:t>Você consegue pensar em algo que Deus lhe ensinou?</a:t>
            </a:r>
          </a:p>
        </p:txBody>
      </p:sp>
      <p:sp>
        <p:nvSpPr>
          <p:cNvPr id="5" name="Símbolo de &quot;Não Permitido&quot; 4">
            <a:extLst>
              <a:ext uri="{FF2B5EF4-FFF2-40B4-BE49-F238E27FC236}">
                <a16:creationId xmlns:a16="http://schemas.microsoft.com/office/drawing/2014/main" id="{F6208ACC-FB15-3676-43F5-97055F490947}"/>
              </a:ext>
            </a:extLst>
          </p:cNvPr>
          <p:cNvSpPr/>
          <p:nvPr/>
        </p:nvSpPr>
        <p:spPr>
          <a:xfrm>
            <a:off x="5724128" y="3789040"/>
            <a:ext cx="2520280" cy="2520280"/>
          </a:xfrm>
          <a:prstGeom prst="noSmoking">
            <a:avLst/>
          </a:prstGeom>
          <a:solidFill>
            <a:srgbClr val="FFFF00"/>
          </a:solid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pic>
        <p:nvPicPr>
          <p:cNvPr id="3" name="Espaço Reservado para Imagem 2">
            <a:extLst>
              <a:ext uri="{FF2B5EF4-FFF2-40B4-BE49-F238E27FC236}">
                <a16:creationId xmlns:a16="http://schemas.microsoft.com/office/drawing/2014/main" id="{D0E45F92-A6CE-90FA-5334-CD920C42394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14" r="314"/>
          <a:stretch>
            <a:fillRect/>
          </a:stretch>
        </p:blipFill>
        <p:spPr>
          <a:prstGeom prst="rect">
            <a:avLst/>
          </a:prstGeom>
        </p:spPr>
      </p:pic>
    </p:spTree>
    <p:extLst>
      <p:ext uri="{BB962C8B-B14F-4D97-AF65-F5344CB8AC3E}">
        <p14:creationId xmlns:p14="http://schemas.microsoft.com/office/powerpoint/2010/main" val="18901822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C38336-9F94-8E72-0435-68169AB04510}"/>
            </a:ext>
          </a:extLst>
        </p:cNvPr>
        <p:cNvGrpSpPr/>
        <p:nvPr/>
      </p:nvGrpSpPr>
      <p:grpSpPr>
        <a:xfrm>
          <a:off x="0" y="0"/>
          <a:ext cx="0" cy="0"/>
          <a:chOff x="0" y="0"/>
          <a:chExt cx="0" cy="0"/>
        </a:xfrm>
      </p:grpSpPr>
      <p:sp>
        <p:nvSpPr>
          <p:cNvPr id="4" name="Espaço Reservado para Texto 1">
            <a:extLst>
              <a:ext uri="{FF2B5EF4-FFF2-40B4-BE49-F238E27FC236}">
                <a16:creationId xmlns:a16="http://schemas.microsoft.com/office/drawing/2014/main" id="{88BC1CE0-06D0-79BF-7153-F9C2BD5C6175}"/>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04</a:t>
            </a:r>
            <a:endParaRPr lang="pt-BR" dirty="0">
              <a:ln w="10541" cmpd="sng">
                <a:solidFill>
                  <a:schemeClr val="tx1"/>
                </a:solidFill>
                <a:prstDash val="solid"/>
              </a:ln>
            </a:endParaRPr>
          </a:p>
        </p:txBody>
      </p:sp>
      <p:sp>
        <p:nvSpPr>
          <p:cNvPr id="11" name="Espaço Reservado para Texto 3">
            <a:extLst>
              <a:ext uri="{FF2B5EF4-FFF2-40B4-BE49-F238E27FC236}">
                <a16:creationId xmlns:a16="http://schemas.microsoft.com/office/drawing/2014/main" id="{CAFFC4C7-8EBE-2519-8505-55B7447BD6F8}"/>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ts val="0"/>
              </a:spcBef>
            </a:pPr>
            <a:r>
              <a:rPr lang="pt-BR" sz="3200" dirty="0"/>
              <a:t>“Eu o guiarei pelo melhor caminho para sua vida, lhe darei conselhos </a:t>
            </a:r>
          </a:p>
          <a:p>
            <a:pPr marL="0" indent="0">
              <a:spcBef>
                <a:spcPts val="0"/>
              </a:spcBef>
            </a:pPr>
            <a:r>
              <a:rPr lang="pt-BR" sz="3200" dirty="0"/>
              <a:t>e cuidarei de você” </a:t>
            </a:r>
          </a:p>
          <a:p>
            <a:pPr marL="0" indent="0" algn="r">
              <a:spcBef>
                <a:spcPts val="0"/>
              </a:spcBef>
            </a:pPr>
            <a:r>
              <a:rPr lang="pt-BR" sz="2400" dirty="0"/>
              <a:t>Salmo 32:8</a:t>
            </a:r>
            <a:endParaRPr lang="pt-BR" sz="1800" dirty="0"/>
          </a:p>
        </p:txBody>
      </p:sp>
      <p:sp>
        <p:nvSpPr>
          <p:cNvPr id="12" name="Espaço Reservado para Texto 5">
            <a:extLst>
              <a:ext uri="{FF2B5EF4-FFF2-40B4-BE49-F238E27FC236}">
                <a16:creationId xmlns:a16="http://schemas.microsoft.com/office/drawing/2014/main" id="{710FA414-A111-88F4-235F-E12953D88A67}"/>
              </a:ext>
            </a:extLst>
          </p:cNvPr>
          <p:cNvSpPr txBox="1">
            <a:spLocks/>
          </p:cNvSpPr>
          <p:nvPr/>
        </p:nvSpPr>
        <p:spPr>
          <a:xfrm>
            <a:off x="1979712" y="4427537"/>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“Eu o instruirei e ensinarei </a:t>
            </a:r>
          </a:p>
          <a:p>
            <a:pPr marL="0" indent="0">
              <a:spcBef>
                <a:spcPts val="0"/>
              </a:spcBef>
            </a:pPr>
            <a:r>
              <a:rPr lang="pt-BR" sz="2800"/>
              <a:t>no caminho a seguir </a:t>
            </a:r>
          </a:p>
          <a:p>
            <a:pPr marL="0" indent="0">
              <a:spcBef>
                <a:spcPts val="0"/>
              </a:spcBef>
            </a:pPr>
            <a:r>
              <a:rPr lang="pt-BR" sz="2800"/>
              <a:t>com meus olhos o guiarei “</a:t>
            </a:r>
          </a:p>
          <a:p>
            <a:pPr marL="0" indent="0" algn="r">
              <a:spcBef>
                <a:spcPts val="0"/>
              </a:spcBef>
            </a:pPr>
            <a:r>
              <a:rPr lang="pt-BR" sz="2800"/>
              <a:t>Salmo 32:8</a:t>
            </a:r>
            <a:endParaRPr lang="pt-BR" sz="2800" dirty="0"/>
          </a:p>
        </p:txBody>
      </p:sp>
      <p:sp>
        <p:nvSpPr>
          <p:cNvPr id="13" name="Retângulo 12">
            <a:hlinkClick r:id="rId4"/>
            <a:extLst>
              <a:ext uri="{FF2B5EF4-FFF2-40B4-BE49-F238E27FC236}">
                <a16:creationId xmlns:a16="http://schemas.microsoft.com/office/drawing/2014/main" id="{994A2F75-7510-1506-E436-7F2899AA9FC9}"/>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Salmo 32:8</a:t>
            </a:r>
          </a:p>
        </p:txBody>
      </p:sp>
      <p:pic>
        <p:nvPicPr>
          <p:cNvPr id="14" name="Gráfico 13" descr="Clave de sol com preenchimento sólido">
            <a:hlinkClick r:id="rId5" action="ppaction://hlinkfile"/>
            <a:extLst>
              <a:ext uri="{FF2B5EF4-FFF2-40B4-BE49-F238E27FC236}">
                <a16:creationId xmlns:a16="http://schemas.microsoft.com/office/drawing/2014/main" id="{6B260DA5-A29C-A5BD-B6AF-6D2777253B5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59632" y="4427537"/>
            <a:ext cx="914400" cy="914400"/>
          </a:xfrm>
          <a:prstGeom prst="rect">
            <a:avLst/>
          </a:prstGeom>
        </p:spPr>
      </p:pic>
      <p:pic>
        <p:nvPicPr>
          <p:cNvPr id="15" name="PRI-3T-4XVERSO-SALMO-32-8-PORTUGUES">
            <a:hlinkClick r:id="" action="ppaction://media"/>
            <a:extLst>
              <a:ext uri="{FF2B5EF4-FFF2-40B4-BE49-F238E27FC236}">
                <a16:creationId xmlns:a16="http://schemas.microsoft.com/office/drawing/2014/main" id="{3C6236C8-1A44-452E-299D-6FFF5194D59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60000" y="1800000"/>
            <a:ext cx="720000" cy="720000"/>
          </a:xfrm>
          <a:prstGeom prst="rect">
            <a:avLst/>
          </a:prstGeom>
        </p:spPr>
      </p:pic>
    </p:spTree>
    <p:extLst>
      <p:ext uri="{BB962C8B-B14F-4D97-AF65-F5344CB8AC3E}">
        <p14:creationId xmlns:p14="http://schemas.microsoft.com/office/powerpoint/2010/main" val="4001480107"/>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15"/>
                </p:tgtEl>
              </p:cMediaNode>
            </p:audio>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ECF17843-DAFB-8678-6DA4-D4EE8D0D827D}"/>
              </a:ext>
            </a:extLst>
          </p:cNvPr>
          <p:cNvSpPr>
            <a:spLocks noGrp="1"/>
          </p:cNvSpPr>
          <p:nvPr>
            <p:ph type="body" sz="quarter" idx="4294967295"/>
          </p:nvPr>
        </p:nvSpPr>
        <p:spPr>
          <a:xfrm>
            <a:off x="106363" y="679450"/>
            <a:ext cx="4753669" cy="6119813"/>
          </a:xfrm>
          <a:prstGeom prst="rect">
            <a:avLst/>
          </a:prstGeom>
        </p:spPr>
        <p:txBody>
          <a:bodyPr/>
          <a:lstStyle/>
          <a:p>
            <a:pPr marL="0" indent="0">
              <a:buNone/>
            </a:pPr>
            <a:r>
              <a:rPr lang="pt-BR" b="1" dirty="0"/>
              <a:t>Cães que Orientam </a:t>
            </a:r>
            <a:endParaRPr lang="pt-BR" dirty="0"/>
          </a:p>
          <a:p>
            <a:pPr marL="0" indent="0">
              <a:buNone/>
            </a:pPr>
            <a:r>
              <a:rPr lang="pt-BR" b="1" dirty="0"/>
              <a:t>Foco: </a:t>
            </a:r>
            <a:r>
              <a:rPr lang="pt-BR" dirty="0"/>
              <a:t>Os cães-guia nos fazem lembrar de que Deus quer nos guiar, nos orientar e ser nosso guia fiel. </a:t>
            </a:r>
          </a:p>
          <a:p>
            <a:pPr marL="0" indent="0">
              <a:buNone/>
            </a:pPr>
            <a:endParaRPr lang="pt-BR" sz="2400" b="1" dirty="0">
              <a:solidFill>
                <a:srgbClr val="000000"/>
              </a:solidFill>
              <a:latin typeface="Century Gothic" panose="020B0502020202020204" pitchFamily="34" charset="0"/>
            </a:endParaRPr>
          </a:p>
          <a:p>
            <a:pPr marL="0" indent="0">
              <a:buNone/>
            </a:pPr>
            <a:endParaRPr lang="pt-BR" sz="2400" b="1"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212782759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CEA57E-1607-F027-04E2-1BEA833A7A3D}"/>
            </a:ext>
          </a:extLst>
        </p:cNvPr>
        <p:cNvGrpSpPr/>
        <p:nvPr/>
      </p:nvGrpSpPr>
      <p:grpSpPr>
        <a:xfrm>
          <a:off x="0" y="0"/>
          <a:ext cx="0" cy="0"/>
          <a:chOff x="0" y="0"/>
          <a:chExt cx="0" cy="0"/>
        </a:xfrm>
      </p:grpSpPr>
      <p:pic>
        <p:nvPicPr>
          <p:cNvPr id="20" name="Espaço Reservado para Imagem 19">
            <a:extLst>
              <a:ext uri="{FF2B5EF4-FFF2-40B4-BE49-F238E27FC236}">
                <a16:creationId xmlns:a16="http://schemas.microsoft.com/office/drawing/2014/main" id="{99DB5F7E-FE7E-D39C-16C4-F2D6DE2D341C}"/>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1088" b="1088"/>
          <a:stretch>
            <a:fillRect/>
          </a:stretch>
        </p:blipFill>
        <p:spPr>
          <a:prstGeom prst="rect">
            <a:avLst/>
          </a:prstGeom>
        </p:spPr>
      </p:pic>
    </p:spTree>
    <p:extLst>
      <p:ext uri="{BB962C8B-B14F-4D97-AF65-F5344CB8AC3E}">
        <p14:creationId xmlns:p14="http://schemas.microsoft.com/office/powerpoint/2010/main" val="2571812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D3FD1-BE99-5B63-4CDA-9893CE912566}"/>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C738867C-0898-03D9-10F7-35EF05FDBC9F}"/>
              </a:ext>
            </a:extLst>
          </p:cNvPr>
          <p:cNvSpPr>
            <a:spLocks noGrp="1"/>
          </p:cNvSpPr>
          <p:nvPr>
            <p:ph type="body" sz="quarter" idx="10"/>
          </p:nvPr>
        </p:nvSpPr>
        <p:spPr/>
        <p:txBody>
          <a:bodyPr/>
          <a:lstStyle/>
          <a:p>
            <a:pPr marL="0" indent="360000">
              <a:buNone/>
            </a:pPr>
            <a:r>
              <a:rPr lang="pt-BR" sz="2400" dirty="0"/>
              <a:t>Você já viu ou ouviu falar de um cão especial chamado cão-guia? Esses cães são cuidadosamente treinados para ajudar pessoas cegas ou com deficiência visual. Um cão-guia serve a seu dono ajudando-o a contornar obstáculos e alertando-o sobre caminhos irregulares e degraus à frente. Ele também pode ajudar seu dono a evitar perigos em locais altos, como um galho de árvore pendente, ou a caminhar com segurança em meio à multidão. Os cães-guia podem até localizar e usar o transporte público. </a:t>
            </a:r>
          </a:p>
          <a:p>
            <a:pPr marL="0" indent="360000">
              <a:buNone/>
            </a:pPr>
            <a:r>
              <a:rPr lang="pt-BR" sz="2400" dirty="0"/>
              <a:t>Em média, uma pessoa com baixa visão ou cegueira terá seu companheiro canino entre oito e dez anos. Durante esse tempo, uma forte amizade se forma, construída com base em companheirismo, mas principalmente em confiança. Uma pessoa com baixa visão ou cega deposita sua confiança em seu cão-guia para ser seus olhos e mantê-la segura em muitas tarefas cotidianas. Imagine que você não pudesse enxergar e quisesse dar uma volta pelo bairro ou ir ao parque. </a:t>
            </a:r>
            <a:endParaRPr lang="pt-BR" sz="16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27329509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6897-2190-9C77-51FD-EEF4D2F91974}"/>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3072B85A-17C9-DA22-5864-1D63D05C4A91}"/>
              </a:ext>
            </a:extLst>
          </p:cNvPr>
          <p:cNvSpPr>
            <a:spLocks noGrp="1"/>
          </p:cNvSpPr>
          <p:nvPr>
            <p:ph type="body" sz="quarter" idx="10"/>
          </p:nvPr>
        </p:nvSpPr>
        <p:spPr/>
        <p:txBody>
          <a:bodyPr/>
          <a:lstStyle/>
          <a:p>
            <a:pPr marL="0" indent="360000">
              <a:buNone/>
            </a:pPr>
            <a:r>
              <a:rPr lang="pt-BR" sz="2400" dirty="0"/>
              <a:t>Pense nas ruas que precisaria atravessar e nas coisas que poderiam estar no caminho e que você não conseguiria ver. Sem um guia, essa seria uma caminhada difícil e perigosa! </a:t>
            </a:r>
          </a:p>
          <a:p>
            <a:pPr marL="0" indent="360000">
              <a:buNone/>
            </a:pPr>
            <a:r>
              <a:rPr lang="pt-BR" sz="2400" dirty="0"/>
              <a:t>Temos um Guia ainda maior para nos ajudar no dia a dia e nos manter seguros e caminhando na direção certa. Nosso maravilhoso Deus Se oferece para ser nosso guia! </a:t>
            </a:r>
          </a:p>
          <a:p>
            <a:pPr marL="0" indent="360000">
              <a:buNone/>
            </a:pPr>
            <a:r>
              <a:rPr lang="pt-BR" sz="2400" b="1" dirty="0"/>
              <a:t>• O que você pode fazer para que Deus seja o seu guia? </a:t>
            </a:r>
            <a:endParaRPr lang="pt-BR" sz="1600" dirty="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4215362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717E2-E383-ECA6-7F4A-B05502786C7E}"/>
            </a:ext>
          </a:extLst>
        </p:cNvPr>
        <p:cNvGrpSpPr/>
        <p:nvPr/>
      </p:nvGrpSpPr>
      <p:grpSpPr>
        <a:xfrm>
          <a:off x="0" y="0"/>
          <a:ext cx="0" cy="0"/>
          <a:chOff x="0" y="0"/>
          <a:chExt cx="0" cy="0"/>
        </a:xfrm>
      </p:grpSpPr>
      <p:pic>
        <p:nvPicPr>
          <p:cNvPr id="12" name="Espaço Reservado para Imagem 11">
            <a:extLst>
              <a:ext uri="{FF2B5EF4-FFF2-40B4-BE49-F238E27FC236}">
                <a16:creationId xmlns:a16="http://schemas.microsoft.com/office/drawing/2014/main" id="{EAA3714C-C4BF-E278-783A-79782C60BA8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9479" b="19479"/>
          <a:stretch>
            <a:fillRect/>
          </a:stretch>
        </p:blipFill>
        <p:spPr>
          <a:prstGeom prst="rect">
            <a:avLst/>
          </a:prstGeom>
        </p:spPr>
      </p:pic>
      <p:sp>
        <p:nvSpPr>
          <p:cNvPr id="9" name="Espaço Reservado para Texto 8">
            <a:extLst>
              <a:ext uri="{FF2B5EF4-FFF2-40B4-BE49-F238E27FC236}">
                <a16:creationId xmlns:a16="http://schemas.microsoft.com/office/drawing/2014/main" id="{C06E6221-4591-AD90-F29B-D714BF41F6F8}"/>
              </a:ext>
            </a:extLst>
          </p:cNvPr>
          <p:cNvSpPr>
            <a:spLocks noGrp="1"/>
          </p:cNvSpPr>
          <p:nvPr>
            <p:ph type="body" sz="quarter" idx="16"/>
          </p:nvPr>
        </p:nvSpPr>
        <p:spPr/>
        <p:txBody>
          <a:bodyPr/>
          <a:lstStyle/>
          <a:p>
            <a:endParaRPr lang="pt-BR" dirty="0"/>
          </a:p>
          <a:p>
            <a:endParaRPr lang="pt-BR" dirty="0"/>
          </a:p>
          <a:p>
            <a:pPr algn="ctr"/>
            <a:r>
              <a:rPr lang="pt-BR" sz="4000" dirty="0"/>
              <a:t>Deus é como uma bússola: </a:t>
            </a:r>
          </a:p>
          <a:p>
            <a:pPr algn="ctr"/>
            <a:r>
              <a:rPr lang="pt-BR" sz="4000" dirty="0"/>
              <a:t>Ele nos guia e nos mostra o caminho certo a seguir. </a:t>
            </a:r>
          </a:p>
        </p:txBody>
      </p:sp>
      <p:sp>
        <p:nvSpPr>
          <p:cNvPr id="4" name="Espaço Reservado para Texto 3">
            <a:extLst>
              <a:ext uri="{FF2B5EF4-FFF2-40B4-BE49-F238E27FC236}">
                <a16:creationId xmlns:a16="http://schemas.microsoft.com/office/drawing/2014/main" id="{C3A64539-49E4-0C5C-7E66-40B46F7821BC}"/>
              </a:ext>
            </a:extLst>
          </p:cNvPr>
          <p:cNvSpPr>
            <a:spLocks noGrp="1"/>
          </p:cNvSpPr>
          <p:nvPr>
            <p:ph type="body" sz="quarter" idx="15"/>
          </p:nvPr>
        </p:nvSpPr>
        <p:spPr/>
        <p:txBody>
          <a:bodyPr/>
          <a:lstStyle/>
          <a:p>
            <a:r>
              <a:rPr lang="pt-BR" dirty="0"/>
              <a:t>Vamos Pensar</a:t>
            </a:r>
          </a:p>
        </p:txBody>
      </p:sp>
      <p:sp>
        <p:nvSpPr>
          <p:cNvPr id="16" name="Elipse 15">
            <a:extLst>
              <a:ext uri="{FF2B5EF4-FFF2-40B4-BE49-F238E27FC236}">
                <a16:creationId xmlns:a16="http://schemas.microsoft.com/office/drawing/2014/main" id="{3D2D6F89-1727-A54F-D4BF-38F0896FECD6}"/>
              </a:ext>
            </a:extLst>
          </p:cNvPr>
          <p:cNvSpPr/>
          <p:nvPr/>
        </p:nvSpPr>
        <p:spPr>
          <a:xfrm>
            <a:off x="6012160" y="5517232"/>
            <a:ext cx="288032" cy="24505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74693410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B153C-6206-C4C0-683A-D2411D4BA39B}"/>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593B218B-2661-89C9-7126-43EB32F9E774}"/>
              </a:ext>
            </a:extLst>
          </p:cNvPr>
          <p:cNvSpPr txBox="1"/>
          <p:nvPr/>
        </p:nvSpPr>
        <p:spPr>
          <a:xfrm>
            <a:off x="1348166" y="980728"/>
            <a:ext cx="7795834" cy="2585323"/>
          </a:xfrm>
          <a:prstGeom prst="rect">
            <a:avLst/>
          </a:prstGeom>
          <a:noFill/>
        </p:spPr>
        <p:txBody>
          <a:bodyPr wrap="square">
            <a:spAutoFit/>
          </a:bodyPr>
          <a:lstStyle/>
          <a:p>
            <a:r>
              <a:rPr lang="pt-BR" b="1" dirty="0"/>
              <a:t>Materiais: </a:t>
            </a:r>
            <a:endParaRPr lang="pt-BR" dirty="0"/>
          </a:p>
          <a:p>
            <a:r>
              <a:rPr lang="pt-BR" dirty="0"/>
              <a:t>Molde da Arte da Semana 4 impresso em cartolina, prato de papelão, canetas marcadoras, tesoura sem ponta, colchete tipo bailarina. </a:t>
            </a:r>
          </a:p>
          <a:p>
            <a:r>
              <a:rPr lang="pt-BR" b="1" dirty="0"/>
              <a:t>Instruções: </a:t>
            </a:r>
            <a:endParaRPr lang="pt-BR" dirty="0"/>
          </a:p>
          <a:p>
            <a:r>
              <a:rPr lang="pt-BR" dirty="0"/>
              <a:t>1. Use as canetas marcadoras para decorar o verso do prato de papelão como uma bússola, adicionando as letras N, S, L, O ao redor da parte externa. </a:t>
            </a:r>
          </a:p>
          <a:p>
            <a:r>
              <a:rPr lang="pt-BR" dirty="0"/>
              <a:t>2. Recorte a seta da bússola e prenda-a ao prato com o colchete tipo bailarina. </a:t>
            </a:r>
            <a:endParaRPr lang="pt-BR" sz="1600" dirty="0"/>
          </a:p>
        </p:txBody>
      </p:sp>
      <p:sp>
        <p:nvSpPr>
          <p:cNvPr id="3" name="CaixaDeTexto 2">
            <a:extLst>
              <a:ext uri="{FF2B5EF4-FFF2-40B4-BE49-F238E27FC236}">
                <a16:creationId xmlns:a16="http://schemas.microsoft.com/office/drawing/2014/main" id="{76EF9251-69BB-D9A3-996D-16AC4D1B90B0}"/>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Bússola de Prato de Papelão</a:t>
            </a:r>
          </a:p>
        </p:txBody>
      </p:sp>
      <p:sp>
        <p:nvSpPr>
          <p:cNvPr id="16" name="Elipse 15">
            <a:extLst>
              <a:ext uri="{FF2B5EF4-FFF2-40B4-BE49-F238E27FC236}">
                <a16:creationId xmlns:a16="http://schemas.microsoft.com/office/drawing/2014/main" id="{3BC29FF2-C970-C794-4D66-674661640471}"/>
              </a:ext>
            </a:extLst>
          </p:cNvPr>
          <p:cNvSpPr/>
          <p:nvPr/>
        </p:nvSpPr>
        <p:spPr>
          <a:xfrm>
            <a:off x="6012160" y="5517232"/>
            <a:ext cx="288032" cy="24505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 name="Imagem 3">
            <a:extLst>
              <a:ext uri="{FF2B5EF4-FFF2-40B4-BE49-F238E27FC236}">
                <a16:creationId xmlns:a16="http://schemas.microsoft.com/office/drawing/2014/main" id="{D66F0948-D76D-45F6-B9C2-99FD6AC6A436}"/>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03128" y="4358384"/>
            <a:ext cx="7667625" cy="1905000"/>
          </a:xfrm>
          <a:prstGeom prst="rect">
            <a:avLst/>
          </a:prstGeom>
        </p:spPr>
      </p:pic>
    </p:spTree>
    <p:extLst>
      <p:ext uri="{BB962C8B-B14F-4D97-AF65-F5344CB8AC3E}">
        <p14:creationId xmlns:p14="http://schemas.microsoft.com/office/powerpoint/2010/main" val="96713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7F498-2919-07D6-13ED-7D4A8012C598}"/>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50152D8C-4F92-0494-E4CE-344B3A5F32F8}"/>
              </a:ext>
            </a:extLst>
          </p:cNvPr>
          <p:cNvSpPr>
            <a:spLocks noGrp="1"/>
          </p:cNvSpPr>
          <p:nvPr>
            <p:ph type="body" sz="quarter" idx="4294967295"/>
          </p:nvPr>
        </p:nvSpPr>
        <p:spPr>
          <a:xfrm>
            <a:off x="4572001" y="738188"/>
            <a:ext cx="4572000" cy="6119812"/>
          </a:xfrm>
          <a:prstGeom prst="rect">
            <a:avLst/>
          </a:prstGeom>
        </p:spPr>
        <p:txBody>
          <a:bodyPr/>
          <a:lstStyle/>
          <a:p>
            <a:pPr marL="0" indent="0">
              <a:buNone/>
            </a:pPr>
            <a:r>
              <a:rPr lang="pt-BR" dirty="0"/>
              <a:t>O desafio é:</a:t>
            </a:r>
          </a:p>
          <a:p>
            <a:pPr marL="0" indent="0">
              <a:buNone/>
            </a:pPr>
            <a:r>
              <a:rPr lang="pt-BR" dirty="0"/>
              <a:t> </a:t>
            </a:r>
          </a:p>
          <a:p>
            <a:pPr marL="0" indent="0">
              <a:buNone/>
            </a:pPr>
            <a:r>
              <a:rPr lang="pt-BR" sz="2400" b="1" i="1" dirty="0"/>
              <a:t>Como grupo, com quem em nossa comunidade poderíamos nos conectar e agradecer com um presente de gratidão? </a:t>
            </a:r>
          </a:p>
          <a:p>
            <a:pPr marL="0" indent="0">
              <a:buNone/>
            </a:pPr>
            <a:endParaRPr lang="pt-BR" sz="2400" b="1" i="1" dirty="0"/>
          </a:p>
          <a:p>
            <a:pPr marL="0" indent="0">
              <a:buNone/>
            </a:pPr>
            <a:r>
              <a:rPr lang="pt-BR" sz="2400" b="1" i="1" dirty="0"/>
              <a:t>Vamos convidar Deus para nos guiar nisso. Durante a semana, orem por essas pessoas da comunidade e escolham uma promessa ou mensagem bíblica para incluir ao presente</a:t>
            </a:r>
            <a:r>
              <a:rPr lang="pt-BR" b="1" i="1" dirty="0"/>
              <a:t>. </a:t>
            </a:r>
            <a:endParaRPr lang="pt-BR" sz="2800" b="1" i="1" dirty="0"/>
          </a:p>
        </p:txBody>
      </p:sp>
    </p:spTree>
    <p:extLst>
      <p:ext uri="{BB962C8B-B14F-4D97-AF65-F5344CB8AC3E}">
        <p14:creationId xmlns:p14="http://schemas.microsoft.com/office/powerpoint/2010/main" val="23875167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185C6-89B0-8638-B7F8-624E0D98D3B9}"/>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6AAF1C9F-45EF-24D9-36EC-DFFC5DA30EC1}"/>
              </a:ext>
            </a:extLst>
          </p:cNvPr>
          <p:cNvSpPr>
            <a:spLocks noGrp="1"/>
          </p:cNvSpPr>
          <p:nvPr>
            <p:ph type="body" sz="quarter" idx="14"/>
          </p:nvPr>
        </p:nvSpPr>
        <p:spPr/>
        <p:txBody>
          <a:bodyPr/>
          <a:lstStyle/>
          <a:p>
            <a:r>
              <a:rPr lang="pt-BR" dirty="0"/>
              <a:t>04</a:t>
            </a:r>
          </a:p>
        </p:txBody>
      </p:sp>
      <p:sp>
        <p:nvSpPr>
          <p:cNvPr id="8" name="Espaço Reservado para Texto 7">
            <a:extLst>
              <a:ext uri="{FF2B5EF4-FFF2-40B4-BE49-F238E27FC236}">
                <a16:creationId xmlns:a16="http://schemas.microsoft.com/office/drawing/2014/main" id="{49FF2A30-EE3B-0526-5C0E-54E4D0DE5AAA}"/>
              </a:ext>
            </a:extLst>
          </p:cNvPr>
          <p:cNvSpPr>
            <a:spLocks noGrp="1"/>
          </p:cNvSpPr>
          <p:nvPr>
            <p:ph type="body" sz="quarter" idx="17"/>
          </p:nvPr>
        </p:nvSpPr>
        <p:spPr/>
        <p:txBody>
          <a:bodyPr anchor="ctr"/>
          <a:lstStyle/>
          <a:p>
            <a:r>
              <a:rPr lang="pt-BR" sz="3600" i="0" dirty="0"/>
              <a:t>Deus pode guiar minha vida.</a:t>
            </a:r>
          </a:p>
        </p:txBody>
      </p:sp>
      <p:pic>
        <p:nvPicPr>
          <p:cNvPr id="4" name="Espaço Reservado para Imagem 3">
            <a:extLst>
              <a:ext uri="{FF2B5EF4-FFF2-40B4-BE49-F238E27FC236}">
                <a16:creationId xmlns:a16="http://schemas.microsoft.com/office/drawing/2014/main" id="{8CC769F3-7D8E-2827-90C8-871F0DD19249}"/>
              </a:ext>
            </a:extLst>
          </p:cNvPr>
          <p:cNvPicPr>
            <a:picLocks noGrp="1" noChangeAspect="1"/>
          </p:cNvPicPr>
          <p:nvPr>
            <p:ph type="pic" sz="quarter" idx="18"/>
          </p:nvPr>
        </p:nvPicPr>
        <p:blipFill>
          <a:blip r:embed="rId3">
            <a:extLst>
              <a:ext uri="{28A0092B-C50C-407E-A947-70E740481C1C}">
                <a14:useLocalDpi xmlns:a14="http://schemas.microsoft.com/office/drawing/2010/main" val="0"/>
              </a:ext>
            </a:extLst>
          </a:blip>
          <a:srcRect t="16" b="16"/>
          <a:stretch>
            <a:fillRect/>
          </a:stretch>
        </p:blipFill>
        <p:spPr>
          <a:prstGeom prst="rect">
            <a:avLst/>
          </a:prstGeom>
        </p:spPr>
      </p:pic>
    </p:spTree>
    <p:extLst>
      <p:ext uri="{BB962C8B-B14F-4D97-AF65-F5344CB8AC3E}">
        <p14:creationId xmlns:p14="http://schemas.microsoft.com/office/powerpoint/2010/main" val="249524426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88D86-5A3B-14A7-0C8B-7BAF51D44AF3}"/>
            </a:ext>
          </a:extLst>
        </p:cNvPr>
        <p:cNvGrpSpPr/>
        <p:nvPr/>
      </p:nvGrpSpPr>
      <p:grpSpPr>
        <a:xfrm>
          <a:off x="0" y="0"/>
          <a:ext cx="0" cy="0"/>
          <a:chOff x="0" y="0"/>
          <a:chExt cx="0" cy="0"/>
        </a:xfrm>
      </p:grpSpPr>
      <p:sp>
        <p:nvSpPr>
          <p:cNvPr id="3" name="Retângulo 2">
            <a:hlinkClick r:id="rId5"/>
            <a:extLst>
              <a:ext uri="{FF2B5EF4-FFF2-40B4-BE49-F238E27FC236}">
                <a16:creationId xmlns:a16="http://schemas.microsoft.com/office/drawing/2014/main" id="{93275C46-7AA9-972C-1112-10BED46E9F31}"/>
              </a:ext>
            </a:extLst>
          </p:cNvPr>
          <p:cNvSpPr/>
          <p:nvPr/>
        </p:nvSpPr>
        <p:spPr>
          <a:xfrm>
            <a:off x="2246040" y="980728"/>
            <a:ext cx="585435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21. Que o Bom Deus nos Acompanhe</a:t>
            </a:r>
          </a:p>
        </p:txBody>
      </p:sp>
      <p:sp>
        <p:nvSpPr>
          <p:cNvPr id="8" name="Retângulo 7">
            <a:extLst>
              <a:ext uri="{FF2B5EF4-FFF2-40B4-BE49-F238E27FC236}">
                <a16:creationId xmlns:a16="http://schemas.microsoft.com/office/drawing/2014/main" id="{6A8A32C9-C93A-C5CC-4448-2641A248FA7B}"/>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pic>
        <p:nvPicPr>
          <p:cNvPr id="10" name="Gráfico 9" descr="Clave de sol com preenchimento sólido">
            <a:hlinkClick r:id="rId6" action="ppaction://hlinkfile"/>
            <a:extLst>
              <a:ext uri="{FF2B5EF4-FFF2-40B4-BE49-F238E27FC236}">
                <a16:creationId xmlns:a16="http://schemas.microsoft.com/office/drawing/2014/main" id="{9819352D-2D9C-A131-7ABB-B5427A7E5A0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714401"/>
            <a:ext cx="914400" cy="914400"/>
          </a:xfrm>
          <a:prstGeom prst="rect">
            <a:avLst/>
          </a:prstGeom>
        </p:spPr>
      </p:pic>
      <p:pic>
        <p:nvPicPr>
          <p:cNvPr id="6" name="PRI-3T-God-Be-With-You-QUE-O-BOM-DEUS-NOS-ACOMPANHE">
            <a:hlinkClick r:id="" action="ppaction://media"/>
            <a:extLst>
              <a:ext uri="{FF2B5EF4-FFF2-40B4-BE49-F238E27FC236}">
                <a16:creationId xmlns:a16="http://schemas.microsoft.com/office/drawing/2014/main" id="{59DCD0AD-0108-9F57-2DC8-27618DCA5BF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3466981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6659"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
        <p:nvSpPr>
          <p:cNvPr id="3" name="CaixaDeTexto 2">
            <a:extLst>
              <a:ext uri="{FF2B5EF4-FFF2-40B4-BE49-F238E27FC236}">
                <a16:creationId xmlns:a16="http://schemas.microsoft.com/office/drawing/2014/main" id="{24BB5985-7276-149F-8B86-548F9CDFA6BA}"/>
              </a:ext>
            </a:extLst>
          </p:cNvPr>
          <p:cNvSpPr txBox="1"/>
          <p:nvPr/>
        </p:nvSpPr>
        <p:spPr>
          <a:xfrm>
            <a:off x="1475656" y="4509120"/>
            <a:ext cx="5112568" cy="2154436"/>
          </a:xfrm>
          <a:prstGeom prst="rect">
            <a:avLst/>
          </a:prstGeom>
          <a:noFill/>
        </p:spPr>
        <p:txBody>
          <a:bodyPr wrap="square">
            <a:spAutoFit/>
          </a:bodyPr>
          <a:lstStyle/>
          <a:p>
            <a:pPr indent="360000">
              <a:spcBef>
                <a:spcPts val="0"/>
              </a:spcBef>
            </a:pPr>
            <a:r>
              <a:rPr lang="pt-BR" b="1" i="0" u="none" strike="noStrike" baseline="0" dirty="0">
                <a:solidFill>
                  <a:srgbClr val="000000"/>
                </a:solidFill>
                <a:latin typeface="Century Gothic" panose="020B0502020202020204" pitchFamily="34" charset="0"/>
              </a:rPr>
              <a:t>Obrigado Deus por ser um Guia tão confiável. </a:t>
            </a:r>
          </a:p>
          <a:p>
            <a:pPr indent="360000">
              <a:spcBef>
                <a:spcPts val="0"/>
              </a:spcBef>
            </a:pPr>
            <a:r>
              <a:rPr lang="pt-BR" b="1" dirty="0">
                <a:solidFill>
                  <a:srgbClr val="000000"/>
                </a:solidFill>
                <a:latin typeface="Century Gothic" panose="020B0502020202020204" pitchFamily="34" charset="0"/>
              </a:rPr>
              <a:t>Obrigado também </a:t>
            </a:r>
            <a:r>
              <a:rPr lang="pt-BR" b="1" i="0" u="none" strike="noStrike" baseline="0" dirty="0">
                <a:solidFill>
                  <a:srgbClr val="000000"/>
                </a:solidFill>
                <a:latin typeface="Century Gothic" panose="020B0502020202020204" pitchFamily="34" charset="0"/>
              </a:rPr>
              <a:t>por nos dar a Bíblia, nossa família, nossos pais e nossos professores, que podem nos ajudar a seguir seus caminhos.</a:t>
            </a:r>
            <a:endParaRPr lang="pt-BR" sz="4400" b="1" dirty="0"/>
          </a:p>
        </p:txBody>
      </p:sp>
    </p:spTree>
    <p:extLst>
      <p:ext uri="{BB962C8B-B14F-4D97-AF65-F5344CB8AC3E}">
        <p14:creationId xmlns:p14="http://schemas.microsoft.com/office/powerpoint/2010/main" val="37058689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endParaRPr lang="pt-BR" sz="2000" b="1" dirty="0"/>
          </a:p>
          <a:p>
            <a:r>
              <a:rPr lang="pt-BR" sz="2000" dirty="0"/>
              <a:t>Agora os hinos tem o ícone para reproduzir o áudio do hino: clicar no ícone:                    à esquerda do slide com a letra do hino</a:t>
            </a:r>
          </a:p>
          <a:p>
            <a:endParaRPr lang="pt-BR" sz="2000" dirty="0"/>
          </a:p>
          <a:p>
            <a:r>
              <a:rPr lang="pt-BR" sz="2000" dirty="0"/>
              <a:t> Não esqueça de fazer a arte da semana antes de levar à classe...</a:t>
            </a:r>
          </a:p>
          <a:p>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pic>
        <p:nvPicPr>
          <p:cNvPr id="3" name="Imagem 2">
            <a:extLst>
              <a:ext uri="{FF2B5EF4-FFF2-40B4-BE49-F238E27FC236}">
                <a16:creationId xmlns:a16="http://schemas.microsoft.com/office/drawing/2014/main" id="{D42FF411-5C4B-B633-EAE4-B6A71492CA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844824"/>
            <a:ext cx="714375" cy="723900"/>
          </a:xfrm>
          <a:prstGeom prst="rect">
            <a:avLst/>
          </a:prstGeom>
        </p:spPr>
      </p:pic>
    </p:spTree>
    <p:extLst>
      <p:ext uri="{BB962C8B-B14F-4D97-AF65-F5344CB8AC3E}">
        <p14:creationId xmlns:p14="http://schemas.microsoft.com/office/powerpoint/2010/main" val="203764362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3" name="CaixaDeTexto 2">
            <a:extLst>
              <a:ext uri="{FF2B5EF4-FFF2-40B4-BE49-F238E27FC236}">
                <a16:creationId xmlns:a16="http://schemas.microsoft.com/office/drawing/2014/main" id="{F7D3F21D-80ED-B455-774A-D7B969C7175D}"/>
              </a:ext>
            </a:extLst>
          </p:cNvPr>
          <p:cNvSpPr txBox="1"/>
          <p:nvPr/>
        </p:nvSpPr>
        <p:spPr>
          <a:xfrm>
            <a:off x="1331639" y="636534"/>
            <a:ext cx="7795107" cy="461665"/>
          </a:xfrm>
          <a:prstGeom prst="rect">
            <a:avLst/>
          </a:prstGeom>
          <a:noFill/>
        </p:spPr>
        <p:txBody>
          <a:bodyPr wrap="square">
            <a:spAutoFit/>
          </a:bodyPr>
          <a:lstStyle/>
          <a:p>
            <a:r>
              <a:rPr lang="pt-BR" sz="2400" b="1" i="0" u="none" strike="noStrike" baseline="0" dirty="0">
                <a:solidFill>
                  <a:srgbClr val="00B050"/>
                </a:solidFill>
                <a:latin typeface="CenturyGothic-Bold"/>
              </a:rPr>
              <a:t>Querido professor da Escola Sabatina,</a:t>
            </a:r>
            <a:endParaRPr lang="pt-BR" sz="2400" dirty="0">
              <a:solidFill>
                <a:srgbClr val="00B050"/>
              </a:solidFill>
            </a:endParaRPr>
          </a:p>
        </p:txBody>
      </p:sp>
      <p:sp>
        <p:nvSpPr>
          <p:cNvPr id="5" name="CaixaDeTexto 4">
            <a:extLst>
              <a:ext uri="{FF2B5EF4-FFF2-40B4-BE49-F238E27FC236}">
                <a16:creationId xmlns:a16="http://schemas.microsoft.com/office/drawing/2014/main" id="{79B0609B-82B7-5114-FF39-8D4AB163164D}"/>
              </a:ext>
            </a:extLst>
          </p:cNvPr>
          <p:cNvSpPr txBox="1"/>
          <p:nvPr/>
        </p:nvSpPr>
        <p:spPr>
          <a:xfrm>
            <a:off x="1331638" y="998140"/>
            <a:ext cx="7795106" cy="4770537"/>
          </a:xfrm>
          <a:prstGeom prst="rect">
            <a:avLst/>
          </a:prstGeom>
          <a:noFill/>
        </p:spPr>
        <p:txBody>
          <a:bodyPr wrap="square">
            <a:spAutoFit/>
          </a:bodyPr>
          <a:lstStyle/>
          <a:p>
            <a:pPr indent="457200"/>
            <a:r>
              <a:rPr lang="pt-BR" sz="1600" b="1" dirty="0">
                <a:latin typeface="CenturyGothic"/>
              </a:rPr>
              <a:t>Você já fez uma viagem de carro para um lugar desconhecido e se perdeu? Você pode diminuir a velocidade, parar e tentar se orientar, mas ainda assim não fica claro para onde ir. Se continuar no caminho, poderá ir ainda mais longe na direção errada. Se der meia-volta, poderá perder tempo e ainda continuar perdido. </a:t>
            </a:r>
          </a:p>
          <a:p>
            <a:pPr indent="457200"/>
            <a:r>
              <a:rPr lang="pt-BR" sz="1600" b="1" dirty="0">
                <a:latin typeface="CenturyGothic"/>
              </a:rPr>
              <a:t>Na jornada da vida, pode ser muito difícil encontrar o caminho certo. Mas não precisamos viajar sozinhos. Deus Se oferece para ser nosso guia. Ele traçou um propósito único para cada um de nós e nos convida a confiar em Sua direção e em Seu cuidado. </a:t>
            </a:r>
          </a:p>
          <a:p>
            <a:pPr indent="457200"/>
            <a:r>
              <a:rPr lang="pt-BR" sz="1600" b="1" dirty="0">
                <a:latin typeface="CenturyGothic"/>
              </a:rPr>
              <a:t>“Somos obra-prima de Deus, criados em Cristo Jesus a fim de realizar as boas obras que Ele de antemão planejou para nós” (Efésios 2:10). </a:t>
            </a:r>
          </a:p>
          <a:p>
            <a:pPr indent="457200"/>
            <a:r>
              <a:rPr lang="pt-BR" sz="1600" b="1" dirty="0">
                <a:latin typeface="CenturyGothic"/>
              </a:rPr>
              <a:t>Deus tinha planos incríveis para Maria, José e o pequeno Jesus. Ele os guiou em meio a ameaças, choque cultural e mudanças. Sua mão estava sobre os sábios do Oriente, que da mesma forma depositaram toda a sua confiança Nele. </a:t>
            </a:r>
          </a:p>
          <a:p>
            <a:pPr indent="457200"/>
            <a:r>
              <a:rPr lang="pt-BR" sz="1600" b="1" dirty="0">
                <a:latin typeface="CenturyGothic"/>
              </a:rPr>
              <a:t>Deus também tem uma jornada maravilhosa planejada para você. Você pode confiar a Ele as grandes decisões que precisa tomar: onde morar, que profissão exercer, como educar seus filhos, e cada uma das pequenas decisões também. A Bíblia diz: “Eu o guiarei pelo melhor caminho para sua vida, lhe darei conselhos e cuidarei de você” (Salmo 32:8). </a:t>
            </a:r>
          </a:p>
          <a:p>
            <a:pPr indent="457200"/>
            <a:r>
              <a:rPr lang="pt-BR" sz="1600" b="1" dirty="0">
                <a:latin typeface="CenturyGothic"/>
              </a:rPr>
              <a:t>Ao explorarem juntos a história desta semana, você e as crianças podem aprender a confiar mais Nele. Jesus é o único que fielmente nos guiará e nos ensinará o caminho que devemos seguir. </a:t>
            </a:r>
          </a:p>
        </p:txBody>
      </p:sp>
    </p:spTree>
    <p:extLst>
      <p:ext uri="{BB962C8B-B14F-4D97-AF65-F5344CB8AC3E}">
        <p14:creationId xmlns:p14="http://schemas.microsoft.com/office/powerpoint/2010/main" val="305871701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r>
              <a:rPr lang="pt-BR" dirty="0"/>
              <a:t> “Eu o guiarei pelo melhor caminho para sua vida, lhe darei conselhos e cuidarei de você”</a:t>
            </a:r>
          </a:p>
          <a:p>
            <a:pPr algn="r"/>
            <a:r>
              <a:rPr lang="pt-BR" dirty="0"/>
              <a:t>Salmo 32:8</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a:t>
            </a:r>
            <a:r>
              <a:rPr lang="pt-BR" b="1" dirty="0"/>
              <a:t> </a:t>
            </a:r>
            <a:r>
              <a:rPr lang="pt-BR" dirty="0"/>
              <a:t>que Deus pode guiar a vida delas. </a:t>
            </a:r>
          </a:p>
          <a:p>
            <a:r>
              <a:rPr lang="pt-BR" b="1" dirty="0">
                <a:solidFill>
                  <a:srgbClr val="FF0000"/>
                </a:solidFill>
              </a:rPr>
              <a:t>Sentir</a:t>
            </a:r>
            <a:r>
              <a:rPr lang="pt-BR" b="1" dirty="0"/>
              <a:t> </a:t>
            </a:r>
            <a:r>
              <a:rPr lang="pt-BR" dirty="0"/>
              <a:t>que podem confiar em Deus para guiá-las. </a:t>
            </a:r>
          </a:p>
          <a:p>
            <a:r>
              <a:rPr lang="pt-BR" b="1" dirty="0">
                <a:solidFill>
                  <a:srgbClr val="FF0000"/>
                </a:solidFill>
              </a:rPr>
              <a:t>Responder</a:t>
            </a:r>
            <a:r>
              <a:rPr lang="pt-BR" b="1" dirty="0"/>
              <a:t> </a:t>
            </a:r>
            <a:r>
              <a:rPr lang="pt-BR" dirty="0"/>
              <a:t>entregando seu coração a Deus, ouvindo-O e andando em Seu caminho. </a:t>
            </a: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363937" y="6076678"/>
            <a:ext cx="6640126" cy="781322"/>
          </a:xfrm>
        </p:spPr>
        <p:txBody>
          <a:bodyPr anchor="ctr"/>
          <a:lstStyle/>
          <a:p>
            <a:pPr algn="ctr"/>
            <a:r>
              <a:rPr lang="pt-BR" dirty="0"/>
              <a:t>Deus pode guiar minha vida.</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04. Protegendo o Menino Jesus</a:t>
            </a:r>
          </a:p>
        </p:txBody>
      </p:sp>
    </p:spTree>
    <p:extLst>
      <p:ext uri="{BB962C8B-B14F-4D97-AF65-F5344CB8AC3E}">
        <p14:creationId xmlns:p14="http://schemas.microsoft.com/office/powerpoint/2010/main" val="25610437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04. Protegendo o Menino Jesus</a:t>
            </a:r>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1. As Escrituras Sagradas </a:t>
            </a:r>
          </a:p>
          <a:p>
            <a:r>
              <a:rPr lang="pt-BR" b="0" dirty="0"/>
              <a:t>3. O Pai </a:t>
            </a:r>
          </a:p>
          <a:p>
            <a:r>
              <a:rPr lang="pt-BR" b="0" dirty="0"/>
              <a:t>5. O Espírito Santo </a:t>
            </a:r>
          </a:p>
          <a:p>
            <a:r>
              <a:rPr lang="pt-BR" b="0" dirty="0"/>
              <a:t>7. A Natureza da Humanidade </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r>
              <a:rPr lang="pt-BR" b="0" dirty="0"/>
              <a:t>8. O Grande Conflito </a:t>
            </a:r>
          </a:p>
          <a:p>
            <a:r>
              <a:rPr lang="pt-BR" b="0" dirty="0"/>
              <a:t>9. Vida, Morte e Ressurreição de Cristo </a:t>
            </a:r>
          </a:p>
          <a:p>
            <a:r>
              <a:rPr lang="pt-BR" b="0" dirty="0"/>
              <a:t>11. Crescimento em Cristo 	</a:t>
            </a:r>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pPr indent="457200"/>
            <a:r>
              <a:rPr lang="pt-BR" sz="1800" dirty="0"/>
              <a:t>Deus guiou os sábios do Oriente até o menino Jesus para que pudessem adorá-Lo; depois, os guiou em segurança de volta para casa. Ele guiou José e Maria para fugirem da fúria do rei Herodes, e então os guiou de volta para casa. Quatro vezes Deus enviou um anjo mensageiro a José. Em cada uma delas, José ouviu e obedeceu, confiando na proteção e na orientação de Deus. 	</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2195735" y="6021288"/>
            <a:ext cx="6864127" cy="781322"/>
          </a:xfrm>
        </p:spPr>
        <p:txBody>
          <a:bodyPr anchor="ctr"/>
          <a:lstStyle/>
          <a:p>
            <a:pPr algn="ctr"/>
            <a:r>
              <a:rPr lang="pt-BR" sz="2000" dirty="0"/>
              <a:t>Deus pode guiar minha vida.</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19045</TotalTime>
  <Words>2906</Words>
  <Application>Microsoft Office PowerPoint</Application>
  <PresentationFormat>Apresentação na tela (4:3)</PresentationFormat>
  <Paragraphs>362</Paragraphs>
  <Slides>70</Slides>
  <Notes>25</Notes>
  <HiddenSlides>0</HiddenSlides>
  <MMClips>6</MMClips>
  <ScaleCrop>false</ScaleCrop>
  <HeadingPairs>
    <vt:vector size="6" baseType="variant">
      <vt:variant>
        <vt:lpstr>Fontes usadas</vt:lpstr>
      </vt:variant>
      <vt:variant>
        <vt:i4>11</vt:i4>
      </vt:variant>
      <vt:variant>
        <vt:lpstr>Tema</vt:lpstr>
      </vt:variant>
      <vt:variant>
        <vt:i4>5</vt:i4>
      </vt:variant>
      <vt:variant>
        <vt:lpstr>Títulos de slides</vt:lpstr>
      </vt:variant>
      <vt:variant>
        <vt:i4>70</vt:i4>
      </vt:variant>
    </vt:vector>
  </HeadingPairs>
  <TitlesOfParts>
    <vt:vector size="86" baseType="lpstr">
      <vt:lpstr>Amasis MT Pro Black</vt:lpstr>
      <vt:lpstr>Arial</vt:lpstr>
      <vt:lpstr>Arial Black</vt:lpstr>
      <vt:lpstr>Calibri</vt:lpstr>
      <vt:lpstr>Century Gothic</vt:lpstr>
      <vt:lpstr>CenturyGothic</vt:lpstr>
      <vt:lpstr>CenturyGothic-Bold</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1505</cp:revision>
  <dcterms:created xsi:type="dcterms:W3CDTF">2020-09-23T20:21:33Z</dcterms:created>
  <dcterms:modified xsi:type="dcterms:W3CDTF">2026-07-19T20:45:31Z</dcterms:modified>
</cp:coreProperties>
</file>