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18"/>
  </p:notesMasterIdLst>
  <p:sldIdLst>
    <p:sldId id="727" r:id="rId3"/>
    <p:sldId id="1002" r:id="rId4"/>
    <p:sldId id="902" r:id="rId5"/>
    <p:sldId id="958" r:id="rId6"/>
    <p:sldId id="1194" r:id="rId7"/>
    <p:sldId id="1215" r:id="rId8"/>
    <p:sldId id="1386" r:id="rId9"/>
    <p:sldId id="1387" r:id="rId10"/>
    <p:sldId id="1388" r:id="rId11"/>
    <p:sldId id="1018" r:id="rId12"/>
    <p:sldId id="1380" r:id="rId13"/>
    <p:sldId id="814" r:id="rId14"/>
    <p:sldId id="1367" r:id="rId15"/>
    <p:sldId id="1072" r:id="rId16"/>
    <p:sldId id="936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3331C"/>
    <a:srgbClr val="C82C4E"/>
    <a:srgbClr val="EBF1DE"/>
    <a:srgbClr val="2B351C"/>
    <a:srgbClr val="75D4E8"/>
    <a:srgbClr val="FF0000"/>
    <a:srgbClr val="5BC9D4"/>
    <a:srgbClr val="9BBED3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4" autoAdjust="0"/>
    <p:restoredTop sz="94434" autoAdjust="0"/>
  </p:normalViewPr>
  <p:slideViewPr>
    <p:cSldViewPr>
      <p:cViewPr varScale="1">
        <p:scale>
          <a:sx n="111" d="100"/>
          <a:sy n="111" d="100"/>
        </p:scale>
        <p:origin x="774" y="96"/>
      </p:cViewPr>
      <p:guideLst>
        <p:guide orient="horz" pos="3929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19/07/2026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13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503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3320E01-01AA-705A-3CDE-1DC570CB22C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C7BA17B-6EE9-0A83-D7C5-4FB87B525919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E84B5A3-112C-C9C8-400A-2B5879113B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75" y="670401"/>
            <a:ext cx="9075487" cy="6163535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C6081379-8509-767D-062A-E28230ED5254}"/>
              </a:ext>
            </a:extLst>
          </p:cNvPr>
          <p:cNvSpPr/>
          <p:nvPr userDrawn="1"/>
        </p:nvSpPr>
        <p:spPr>
          <a:xfrm>
            <a:off x="2339752" y="5611839"/>
            <a:ext cx="4760322" cy="1151520"/>
          </a:xfrm>
          <a:prstGeom prst="rect">
            <a:avLst/>
          </a:prstGeom>
          <a:solidFill>
            <a:schemeClr val="bg1"/>
          </a:solidFill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B7114C58-1BBC-507B-70DF-E447EAC47168}"/>
              </a:ext>
            </a:extLst>
          </p:cNvPr>
          <p:cNvSpPr/>
          <p:nvPr userDrawn="1"/>
        </p:nvSpPr>
        <p:spPr>
          <a:xfrm flipH="1">
            <a:off x="2386738" y="565622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0634D904-4EE9-62A2-75BF-A376574A5CBC}"/>
              </a:ext>
            </a:extLst>
          </p:cNvPr>
          <p:cNvSpPr/>
          <p:nvPr userDrawn="1"/>
        </p:nvSpPr>
        <p:spPr>
          <a:xfrm flipH="1">
            <a:off x="2386738" y="587666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1ABF3AA2-C729-5E29-2F5B-C4BEB8992239}"/>
              </a:ext>
            </a:extLst>
          </p:cNvPr>
          <p:cNvSpPr/>
          <p:nvPr userDrawn="1"/>
        </p:nvSpPr>
        <p:spPr>
          <a:xfrm flipH="1">
            <a:off x="2386738" y="609709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1F8EF0F0-C7E1-7395-49E3-D1DC8FC5D7B1}"/>
              </a:ext>
            </a:extLst>
          </p:cNvPr>
          <p:cNvSpPr/>
          <p:nvPr userDrawn="1"/>
        </p:nvSpPr>
        <p:spPr>
          <a:xfrm flipH="1">
            <a:off x="2386738" y="63175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6044073A-2D36-FDA5-D2B3-54AA39A68323}"/>
              </a:ext>
            </a:extLst>
          </p:cNvPr>
          <p:cNvSpPr/>
          <p:nvPr userDrawn="1"/>
        </p:nvSpPr>
        <p:spPr>
          <a:xfrm flipH="1">
            <a:off x="2386738" y="653796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004D38B4-CB7D-F6FF-3D70-21EEC3A657DC}"/>
              </a:ext>
            </a:extLst>
          </p:cNvPr>
          <p:cNvSpPr/>
          <p:nvPr userDrawn="1"/>
        </p:nvSpPr>
        <p:spPr>
          <a:xfrm flipH="1">
            <a:off x="6870988" y="563687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5C545E8A-2F93-7CC8-1129-401A77AE8557}"/>
              </a:ext>
            </a:extLst>
          </p:cNvPr>
          <p:cNvSpPr/>
          <p:nvPr userDrawn="1"/>
        </p:nvSpPr>
        <p:spPr>
          <a:xfrm flipH="1">
            <a:off x="6870988" y="585731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1214C52D-6F7C-19C5-A016-2F391297A23A}"/>
              </a:ext>
            </a:extLst>
          </p:cNvPr>
          <p:cNvSpPr/>
          <p:nvPr userDrawn="1"/>
        </p:nvSpPr>
        <p:spPr>
          <a:xfrm flipH="1">
            <a:off x="6870988" y="607774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D72F0536-536A-A465-FE71-148054F40CB1}"/>
              </a:ext>
            </a:extLst>
          </p:cNvPr>
          <p:cNvSpPr/>
          <p:nvPr userDrawn="1"/>
        </p:nvSpPr>
        <p:spPr>
          <a:xfrm flipH="1">
            <a:off x="6870988" y="629817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D865DB05-20AB-9463-27B7-279EA031FD94}"/>
              </a:ext>
            </a:extLst>
          </p:cNvPr>
          <p:cNvSpPr/>
          <p:nvPr userDrawn="1"/>
        </p:nvSpPr>
        <p:spPr>
          <a:xfrm flipH="1">
            <a:off x="6870988" y="65186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cxnSp>
        <p:nvCxnSpPr>
          <p:cNvPr id="19" name="Conector de Seta Reta 18">
            <a:extLst>
              <a:ext uri="{FF2B5EF4-FFF2-40B4-BE49-F238E27FC236}">
                <a16:creationId xmlns:a16="http://schemas.microsoft.com/office/drawing/2014/main" id="{57EB01CE-5D9A-D2AC-237F-4E0AB97E7E2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58436" y="2432899"/>
            <a:ext cx="3228576" cy="3250296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C6B4110C-7866-0563-EC84-80F62A9A757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272724" y="4477024"/>
            <a:ext cx="1618862" cy="1455101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E05398E0-8BF3-3C97-15F0-CE1F844E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7064468" y="3706687"/>
            <a:ext cx="275418" cy="246105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3413E2C5-20F9-5BF8-D2BF-4BEF0B4B447A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293096"/>
            <a:ext cx="761372" cy="230388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E36EC491-739D-00E9-C0E9-1CB87373F15F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834403"/>
            <a:ext cx="563662" cy="155377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>
            <a:extLst>
              <a:ext uri="{FF2B5EF4-FFF2-40B4-BE49-F238E27FC236}">
                <a16:creationId xmlns:a16="http://schemas.microsoft.com/office/drawing/2014/main" id="{0B408BC3-A82C-BB02-D0B3-B2F5793D123B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B7491845-0BED-581B-6A5A-5285275F6B03}"/>
              </a:ext>
            </a:extLst>
          </p:cNvPr>
          <p:cNvSpPr/>
          <p:nvPr userDrawn="1"/>
        </p:nvSpPr>
        <p:spPr>
          <a:xfrm>
            <a:off x="64294" y="60931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B66C30D8-8597-0078-51F3-F02D217BFF1A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Espaço Reservado para Texto 8">
            <a:extLst>
              <a:ext uri="{FF2B5EF4-FFF2-40B4-BE49-F238E27FC236}">
                <a16:creationId xmlns:a16="http://schemas.microsoft.com/office/drawing/2014/main" id="{ACE576B7-B575-29E8-938A-9F520F9B82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24" name="Espaço Reservado para Texto 2">
            <a:extLst>
              <a:ext uri="{FF2B5EF4-FFF2-40B4-BE49-F238E27FC236}">
                <a16:creationId xmlns:a16="http://schemas.microsoft.com/office/drawing/2014/main" id="{AF088BF0-6EA7-C359-D1EE-B6443D1E9A3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25" name="Espaço Reservado para Imagem 17">
            <a:extLst>
              <a:ext uri="{FF2B5EF4-FFF2-40B4-BE49-F238E27FC236}">
                <a16:creationId xmlns:a16="http://schemas.microsoft.com/office/drawing/2014/main" id="{4CB83830-EDA6-0EFD-9897-D0D3D0E1A9F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57217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26" name="Espaço Reservado para Imagem 19">
            <a:extLst>
              <a:ext uri="{FF2B5EF4-FFF2-40B4-BE49-F238E27FC236}">
                <a16:creationId xmlns:a16="http://schemas.microsoft.com/office/drawing/2014/main" id="{7D8CD5B3-2EA2-8492-840C-53A11C32CA4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27" name="Espaço Reservado para Texto 21">
            <a:extLst>
              <a:ext uri="{FF2B5EF4-FFF2-40B4-BE49-F238E27FC236}">
                <a16:creationId xmlns:a16="http://schemas.microsoft.com/office/drawing/2014/main" id="{CC48CD90-CE52-732D-B6C5-32A3CE9D2D8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07735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28" name="Espaço Reservado para Texto 23">
            <a:extLst>
              <a:ext uri="{FF2B5EF4-FFF2-40B4-BE49-F238E27FC236}">
                <a16:creationId xmlns:a16="http://schemas.microsoft.com/office/drawing/2014/main" id="{1494E6DF-190C-BA60-4D81-AF8F574053A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6912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r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8B882AC5-C544-CCB0-3CD1-E8A2B6C3D1C5}"/>
              </a:ext>
            </a:extLst>
          </p:cNvPr>
          <p:cNvSpPr/>
          <p:nvPr userDrawn="1"/>
        </p:nvSpPr>
        <p:spPr>
          <a:xfrm>
            <a:off x="377428" y="4564908"/>
            <a:ext cx="4760322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C29DFBCE-EFB4-5FB3-A6D3-6599E196CE5B}"/>
              </a:ext>
            </a:extLst>
          </p:cNvPr>
          <p:cNvSpPr/>
          <p:nvPr userDrawn="1"/>
        </p:nvSpPr>
        <p:spPr>
          <a:xfrm flipH="1">
            <a:off x="424414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790DFDB5-5AD6-3047-E4FB-E2C8CAE07927}"/>
              </a:ext>
            </a:extLst>
          </p:cNvPr>
          <p:cNvSpPr/>
          <p:nvPr userDrawn="1"/>
        </p:nvSpPr>
        <p:spPr>
          <a:xfrm flipH="1">
            <a:off x="424414" y="482973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E277CBF8-BF42-7219-68F3-18316731A10E}"/>
              </a:ext>
            </a:extLst>
          </p:cNvPr>
          <p:cNvSpPr/>
          <p:nvPr userDrawn="1"/>
        </p:nvSpPr>
        <p:spPr>
          <a:xfrm flipH="1">
            <a:off x="424414" y="505016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5908A2A4-64F1-4363-1919-61B00A2B54CB}"/>
              </a:ext>
            </a:extLst>
          </p:cNvPr>
          <p:cNvSpPr txBox="1"/>
          <p:nvPr userDrawn="1"/>
        </p:nvSpPr>
        <p:spPr>
          <a:xfrm>
            <a:off x="350442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3°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ADD12A21-F78E-E7FF-5627-A25FF8425E17}"/>
              </a:ext>
            </a:extLst>
          </p:cNvPr>
          <p:cNvSpPr txBox="1"/>
          <p:nvPr userDrawn="1"/>
        </p:nvSpPr>
        <p:spPr>
          <a:xfrm>
            <a:off x="8134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100" b="1" kern="1200" dirty="0">
                <a:solidFill>
                  <a:schemeClr val="tx1"/>
                </a:solidFill>
                <a:latin typeface="Noto Serif Light"/>
                <a:ea typeface="+mn-ea"/>
                <a:cs typeface="+mn-cs"/>
              </a:rPr>
              <a:t>Divisão Intereuropeia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E2783447-DC9B-A227-2DD7-BE7D10E64269}"/>
              </a:ext>
            </a:extLst>
          </p:cNvPr>
          <p:cNvSpPr/>
          <p:nvPr userDrawn="1"/>
        </p:nvSpPr>
        <p:spPr>
          <a:xfrm flipH="1">
            <a:off x="424414" y="527059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D2066205-EE7B-FC57-1F72-30917849DFE0}"/>
              </a:ext>
            </a:extLst>
          </p:cNvPr>
          <p:cNvSpPr/>
          <p:nvPr userDrawn="1"/>
        </p:nvSpPr>
        <p:spPr>
          <a:xfrm flipH="1">
            <a:off x="424414" y="549102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88CF799C-D059-00A4-F6A5-27705F729D04}"/>
              </a:ext>
            </a:extLst>
          </p:cNvPr>
          <p:cNvSpPr/>
          <p:nvPr userDrawn="1"/>
        </p:nvSpPr>
        <p:spPr>
          <a:xfrm flipH="1">
            <a:off x="4908664" y="458994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id="{46909BAD-4D65-E949-756E-A9D84CD22B20}"/>
              </a:ext>
            </a:extLst>
          </p:cNvPr>
          <p:cNvSpPr/>
          <p:nvPr userDrawn="1"/>
        </p:nvSpPr>
        <p:spPr>
          <a:xfrm flipH="1">
            <a:off x="4908664" y="481038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3D9AEDE6-C8BA-3250-DF4B-35A998623604}"/>
              </a:ext>
            </a:extLst>
          </p:cNvPr>
          <p:cNvSpPr/>
          <p:nvPr userDrawn="1"/>
        </p:nvSpPr>
        <p:spPr>
          <a:xfrm flipH="1">
            <a:off x="4908664" y="503081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40" name="Elipse 39">
            <a:extLst>
              <a:ext uri="{FF2B5EF4-FFF2-40B4-BE49-F238E27FC236}">
                <a16:creationId xmlns:a16="http://schemas.microsoft.com/office/drawing/2014/main" id="{2C2C4772-9EB4-A772-78C9-EF66A145D966}"/>
              </a:ext>
            </a:extLst>
          </p:cNvPr>
          <p:cNvSpPr/>
          <p:nvPr userDrawn="1"/>
        </p:nvSpPr>
        <p:spPr>
          <a:xfrm flipH="1">
            <a:off x="4908664" y="525124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0BD44B7C-94C2-A277-F8AA-59D0B22E6C7D}"/>
              </a:ext>
            </a:extLst>
          </p:cNvPr>
          <p:cNvSpPr/>
          <p:nvPr userDrawn="1"/>
        </p:nvSpPr>
        <p:spPr>
          <a:xfrm flipH="1">
            <a:off x="4908664" y="547167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pic>
        <p:nvPicPr>
          <p:cNvPr id="42" name="Imagem 41">
            <a:extLst>
              <a:ext uri="{FF2B5EF4-FFF2-40B4-BE49-F238E27FC236}">
                <a16:creationId xmlns:a16="http://schemas.microsoft.com/office/drawing/2014/main" id="{B89F0334-79B2-2ACE-F54E-E4F36A0D2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11" y="1820918"/>
            <a:ext cx="3114675" cy="2752725"/>
          </a:xfrm>
          <a:prstGeom prst="rect">
            <a:avLst/>
          </a:prstGeom>
        </p:spPr>
      </p:pic>
      <p:cxnSp>
        <p:nvCxnSpPr>
          <p:cNvPr id="43" name="Conector de Seta Reta 42">
            <a:extLst>
              <a:ext uri="{FF2B5EF4-FFF2-40B4-BE49-F238E27FC236}">
                <a16:creationId xmlns:a16="http://schemas.microsoft.com/office/drawing/2014/main" id="{56EC131E-6C8B-D3E9-75DE-0E4044112B3C}"/>
              </a:ext>
            </a:extLst>
          </p:cNvPr>
          <p:cNvCxnSpPr>
            <a:stCxn id="37" idx="7"/>
          </p:cNvCxnSpPr>
          <p:nvPr userDrawn="1"/>
        </p:nvCxnSpPr>
        <p:spPr>
          <a:xfrm flipH="1" flipV="1">
            <a:off x="2411760" y="2708920"/>
            <a:ext cx="2523264" cy="190738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de Seta Reta 43">
            <a:extLst>
              <a:ext uri="{FF2B5EF4-FFF2-40B4-BE49-F238E27FC236}">
                <a16:creationId xmlns:a16="http://schemas.microsoft.com/office/drawing/2014/main" id="{3C59E1BB-8E9A-6E62-0617-21CF9D6B4F1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2812662" y="3455101"/>
            <a:ext cx="2109662" cy="1388659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de Seta Reta 44">
            <a:extLst>
              <a:ext uri="{FF2B5EF4-FFF2-40B4-BE49-F238E27FC236}">
                <a16:creationId xmlns:a16="http://schemas.microsoft.com/office/drawing/2014/main" id="{0F41485F-ED68-4F76-64DB-48D0AB72587C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14637" y="3109938"/>
            <a:ext cx="1294027" cy="2004040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de Seta Reta 45">
            <a:extLst>
              <a:ext uri="{FF2B5EF4-FFF2-40B4-BE49-F238E27FC236}">
                <a16:creationId xmlns:a16="http://schemas.microsoft.com/office/drawing/2014/main" id="{EA29BAA8-AB59-7708-1270-8ABE7307982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1952" y="3405092"/>
            <a:ext cx="1216712" cy="214386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de Seta Reta 46">
            <a:extLst>
              <a:ext uri="{FF2B5EF4-FFF2-40B4-BE49-F238E27FC236}">
                <a16:creationId xmlns:a16="http://schemas.microsoft.com/office/drawing/2014/main" id="{A44914FC-6F49-E885-01D0-B2B5040EB23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6464" y="3589340"/>
            <a:ext cx="1221348" cy="1738018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 Missioná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544DF9D-2730-E7F2-64D7-6E8369854E06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8142857A-FABD-CBAB-0FC9-525AE8121A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35B0148-C836-2A96-D597-74D9C17FCC77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A4206D21-D727-5A05-8ED0-3AD9B8EB93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79041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da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3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Animais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A15B693B-9305-49AD-BC5A-A438EE330D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61090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3C4A120E-C910-A691-61DD-DF65F55E082E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1D32D1C-BFBB-6C52-9C72-9746765377EF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B7626AC2-CF08-2F35-D74C-E11DA6F2526F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99F68C6-0713-6F81-0635-5D553FF93270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A17DCDB-31DE-66D1-C61A-9710CBB06098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Alguns outros países da Divisão Intereuropeia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94E1740-7213-AC06-C46D-9B9998026357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4" name="CaixaDeTexto 3">
            <a:extLst>
              <a:ext uri="{FF2B5EF4-FFF2-40B4-BE49-F238E27FC236}">
                <a16:creationId xmlns:a16="http://schemas.microsoft.com/office/drawing/2014/main" id="{62E5D004-33D1-47AC-C5C9-5BB7056808B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Romênia</a:t>
            </a:r>
          </a:p>
        </p:txBody>
      </p:sp>
      <p:sp>
        <p:nvSpPr>
          <p:cNvPr id="15" name="CaixaDeTexto 3">
            <a:extLst>
              <a:ext uri="{FF2B5EF4-FFF2-40B4-BE49-F238E27FC236}">
                <a16:creationId xmlns:a16="http://schemas.microsoft.com/office/drawing/2014/main" id="{191BEA40-A7D4-B21C-725E-6FF00514A5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Bulgária</a:t>
            </a:r>
          </a:p>
        </p:txBody>
      </p:sp>
      <p:sp>
        <p:nvSpPr>
          <p:cNvPr id="16" name="CaixaDeTexto 3">
            <a:extLst>
              <a:ext uri="{FF2B5EF4-FFF2-40B4-BE49-F238E27FC236}">
                <a16:creationId xmlns:a16="http://schemas.microsoft.com/office/drawing/2014/main" id="{57309808-075F-792C-0A35-F8ADD4A3FE1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Bélgica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7" name="CaixaDeTexto 3">
            <a:extLst>
              <a:ext uri="{FF2B5EF4-FFF2-40B4-BE49-F238E27FC236}">
                <a16:creationId xmlns:a16="http://schemas.microsoft.com/office/drawing/2014/main" id="{5BFA344D-89C6-8650-6151-7C6B373CC509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3863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algn="ctr" defTabSz="914400" rtl="0" eaLnBrk="1" latinLnBrk="0" hangingPunct="1">
              <a:spcBef>
                <a:spcPct val="0"/>
              </a:spcBef>
              <a:buFont typeface="Arial" charset="0"/>
              <a:buNone/>
            </a:pPr>
            <a:r>
              <a:rPr lang="pt-BR" alt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Itália</a:t>
            </a:r>
          </a:p>
        </p:txBody>
      </p:sp>
      <p:sp>
        <p:nvSpPr>
          <p:cNvPr id="21" name="CaixaDeTexto 3">
            <a:extLst>
              <a:ext uri="{FF2B5EF4-FFF2-40B4-BE49-F238E27FC236}">
                <a16:creationId xmlns:a16="http://schemas.microsoft.com/office/drawing/2014/main" id="{19AF6BBA-F060-D871-9BAC-2CEAE0A778D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Espanha</a:t>
            </a:r>
          </a:p>
        </p:txBody>
      </p:sp>
      <p:sp>
        <p:nvSpPr>
          <p:cNvPr id="22" name="CaixaDeTexto 3">
            <a:extLst>
              <a:ext uri="{FF2B5EF4-FFF2-40B4-BE49-F238E27FC236}">
                <a16:creationId xmlns:a16="http://schemas.microsoft.com/office/drawing/2014/main" id="{F99E3394-2E01-FDBE-8604-EA5FEBF3E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Áustria</a:t>
            </a:r>
          </a:p>
        </p:txBody>
      </p:sp>
      <p:sp>
        <p:nvSpPr>
          <p:cNvPr id="23" name="CaixaDeTexto 3">
            <a:extLst>
              <a:ext uri="{FF2B5EF4-FFF2-40B4-BE49-F238E27FC236}">
                <a16:creationId xmlns:a16="http://schemas.microsoft.com/office/drawing/2014/main" id="{F618A3F7-EB20-91F4-BC9D-FB9E40C967E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França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4" name="CaixaDeTexto 3">
            <a:extLst>
              <a:ext uri="{FF2B5EF4-FFF2-40B4-BE49-F238E27FC236}">
                <a16:creationId xmlns:a16="http://schemas.microsoft.com/office/drawing/2014/main" id="{B35262DE-3BC7-60D1-7C32-D37E7DAE090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Portugal</a:t>
            </a:r>
          </a:p>
        </p:txBody>
      </p:sp>
      <p:sp>
        <p:nvSpPr>
          <p:cNvPr id="25" name="CaixaDeTexto 3">
            <a:extLst>
              <a:ext uri="{FF2B5EF4-FFF2-40B4-BE49-F238E27FC236}">
                <a16:creationId xmlns:a16="http://schemas.microsoft.com/office/drawing/2014/main" id="{892B174F-4735-585A-60B1-C59FAD7FA60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 err="1">
                <a:solidFill>
                  <a:srgbClr val="FF0000"/>
                </a:solidFill>
              </a:rPr>
              <a:t>Suiça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6" name="CaixaDeTexto 3">
            <a:extLst>
              <a:ext uri="{FF2B5EF4-FFF2-40B4-BE49-F238E27FC236}">
                <a16:creationId xmlns:a16="http://schemas.microsoft.com/office/drawing/2014/main" id="{DA4DB806-1DEC-A9EA-A9C5-EFF8A0E3523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Alemanha</a:t>
            </a:r>
          </a:p>
        </p:txBody>
      </p:sp>
      <p:sp>
        <p:nvSpPr>
          <p:cNvPr id="27" name="CaixaDeTexto 3">
            <a:extLst>
              <a:ext uri="{FF2B5EF4-FFF2-40B4-BE49-F238E27FC236}">
                <a16:creationId xmlns:a16="http://schemas.microsoft.com/office/drawing/2014/main" id="{9172C3E9-4DF6-137E-78C6-711B44C9404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0" algn="ctr" defTabSz="914400" rtl="0" eaLnBrk="0" latinLnBrk="0" hangingPunct="0">
              <a:spcBef>
                <a:spcPct val="20000"/>
              </a:spcBef>
              <a:buFont typeface="Arial" charset="0"/>
              <a:buNone/>
            </a:pPr>
            <a:r>
              <a:rPr 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Liechtenstein</a:t>
            </a:r>
            <a:endParaRPr lang="pt-BR" altLang="pt-BR" sz="2000" b="1" kern="1200" dirty="0">
              <a:solidFill>
                <a:srgbClr val="FF0000"/>
              </a:solidFill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28" name="CaixaDeTexto 3">
            <a:extLst>
              <a:ext uri="{FF2B5EF4-FFF2-40B4-BE49-F238E27FC236}">
                <a16:creationId xmlns:a16="http://schemas.microsoft.com/office/drawing/2014/main" id="{DAC97AB7-24C8-1B21-1118-C1964D223B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São Marino</a:t>
            </a:r>
          </a:p>
        </p:txBody>
      </p:sp>
      <p:pic>
        <p:nvPicPr>
          <p:cNvPr id="29" name="Imagem 28">
            <a:extLst>
              <a:ext uri="{FF2B5EF4-FFF2-40B4-BE49-F238E27FC236}">
                <a16:creationId xmlns:a16="http://schemas.microsoft.com/office/drawing/2014/main" id="{875FDE9C-39EF-295F-E7A8-7FF6C5A24E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5649046"/>
            <a:ext cx="1451929" cy="11052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2CBCE7B5-AE62-2C50-0056-A9B3669D7A1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525" y="5649046"/>
            <a:ext cx="1105200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9750DF75-292D-017E-F46F-B23839FE758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701" y="5649046"/>
            <a:ext cx="1469266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4DE32B7A-C000-D6C0-23BA-4D6C882FA98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663" y="564904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DDFFB0CF-9AE1-3471-6A7A-2AA64831B61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EECE180B-58FF-7FD5-0373-05E987ACB77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5DD235D-8304-A37B-3B54-3E630A3C276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244" y="4011626"/>
            <a:ext cx="144976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E03FBE63-D6F8-A0E8-FDB0-3D9CC4FFB630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36" y="4011626"/>
            <a:ext cx="1452383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01B5F416-BFB5-B649-0DEF-96857FD7747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61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4311C153-1EEE-9BE3-B6B5-A23823D4282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023" y="1871697"/>
            <a:ext cx="142462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BB8303B7-CAE8-D19F-8369-84EA7D644D1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370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E1DD3CE2-A25C-D54A-E627-74C80AFB5014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080" y="1871697"/>
            <a:ext cx="1441094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DF195B6-27C1-C8A3-0EA7-C0DD7DC1896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D3BB3E5-A813-0A21-5934-68F59B906C2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spaço Reservado para Texto 8">
            <a:extLst>
              <a:ext uri="{FF2B5EF4-FFF2-40B4-BE49-F238E27FC236}">
                <a16:creationId xmlns:a16="http://schemas.microsoft.com/office/drawing/2014/main" id="{967F5433-9F4A-4ADB-7EFE-2BAB562E79B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8" name="CaixaDeTexto 2">
            <a:extLst>
              <a:ext uri="{FF2B5EF4-FFF2-40B4-BE49-F238E27FC236}">
                <a16:creationId xmlns:a16="http://schemas.microsoft.com/office/drawing/2014/main" id="{CE870186-5762-FD7D-782F-0EDB86D474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335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latin typeface="Calibri" pitchFamily="34" charset="0"/>
              </a:rPr>
              <a:t>Neste trimestre contamos com a colaboração de </a:t>
            </a:r>
            <a:r>
              <a:rPr lang="pt-BR" altLang="pt-BR" sz="2400" b="1" dirty="0">
                <a:solidFill>
                  <a:srgbClr val="FF0000"/>
                </a:solidFill>
                <a:latin typeface="Calibri" pitchFamily="34" charset="0"/>
              </a:rPr>
              <a:t>Eliane Batista </a:t>
            </a:r>
            <a:r>
              <a:rPr lang="pt-BR" altLang="pt-BR" sz="2400" b="1" dirty="0">
                <a:latin typeface="Calibri" pitchFamily="34" charset="0"/>
              </a:rPr>
              <a:t>para a pesquisa dos animais  </a:t>
            </a:r>
            <a:endParaRPr lang="pt-BR" altLang="pt-BR" sz="2400" b="1" dirty="0"/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1" name="Retângulo 3">
            <a:extLst>
              <a:ext uri="{FF2B5EF4-FFF2-40B4-BE49-F238E27FC236}">
                <a16:creationId xmlns:a16="http://schemas.microsoft.com/office/drawing/2014/main" id="{1EABA96F-B81C-9586-8126-EB1EF4C452E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998C51B-5961-4332-9F95-1378C485AEC4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9">
            <a:extLst>
              <a:ext uri="{FF2B5EF4-FFF2-40B4-BE49-F238E27FC236}">
                <a16:creationId xmlns:a16="http://schemas.microsoft.com/office/drawing/2014/main" id="{9978B942-97EB-496B-8EB7-CCBC2F7F3196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842963"/>
            <a:ext cx="12684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0" descr="Uma imagem contendo foto, edifício, parede&#10;&#10;Descrição gerada com alta confiança">
            <a:extLst>
              <a:ext uri="{FF2B5EF4-FFF2-40B4-BE49-F238E27FC236}">
                <a16:creationId xmlns:a16="http://schemas.microsoft.com/office/drawing/2014/main" id="{A91E05CD-9CC7-447C-A604-5790BBFD58FB}"/>
              </a:ext>
            </a:extLst>
          </p:cNvPr>
          <p:cNvPicPr>
            <a:picLocks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79705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1" descr="Uma imagem contendo objeto, foto&#10;&#10;Descrição gerada com alta confiança">
            <a:extLst>
              <a:ext uri="{FF2B5EF4-FFF2-40B4-BE49-F238E27FC236}">
                <a16:creationId xmlns:a16="http://schemas.microsoft.com/office/drawing/2014/main" id="{1683427A-8243-4FC1-92C8-1E3BE900AA46}"/>
              </a:ext>
            </a:extLst>
          </p:cNvPr>
          <p:cNvPicPr>
            <a:picLocks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81940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2" descr="Uma imagem contendo foto, parede, interior, objeto&#10;&#10;Descrição gerada com alta confiança">
            <a:extLst>
              <a:ext uri="{FF2B5EF4-FFF2-40B4-BE49-F238E27FC236}">
                <a16:creationId xmlns:a16="http://schemas.microsoft.com/office/drawing/2014/main" id="{DA24ACCB-34BD-4833-8FBD-D447B81ABC8D}"/>
              </a:ext>
            </a:extLst>
          </p:cNvPr>
          <p:cNvPicPr>
            <a:picLocks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657600"/>
            <a:ext cx="1270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eta para a direita 14">
            <a:extLst>
              <a:ext uri="{FF2B5EF4-FFF2-40B4-BE49-F238E27FC236}">
                <a16:creationId xmlns:a16="http://schemas.microsoft.com/office/drawing/2014/main" id="{64604E08-EF50-479C-BF89-EAD268211E5B}"/>
              </a:ext>
            </a:extLst>
          </p:cNvPr>
          <p:cNvSpPr/>
          <p:nvPr userDrawn="1"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8" name="Seta para a direita 15">
            <a:extLst>
              <a:ext uri="{FF2B5EF4-FFF2-40B4-BE49-F238E27FC236}">
                <a16:creationId xmlns:a16="http://schemas.microsoft.com/office/drawing/2014/main" id="{2793710C-739A-4F95-868F-AE0D753ADB78}"/>
              </a:ext>
            </a:extLst>
          </p:cNvPr>
          <p:cNvSpPr/>
          <p:nvPr userDrawn="1"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9" name="Seta para a direita 16">
            <a:extLst>
              <a:ext uri="{FF2B5EF4-FFF2-40B4-BE49-F238E27FC236}">
                <a16:creationId xmlns:a16="http://schemas.microsoft.com/office/drawing/2014/main" id="{11B95390-0995-4B81-8E7F-C616DBB3226B}"/>
              </a:ext>
            </a:extLst>
          </p:cNvPr>
          <p:cNvSpPr/>
          <p:nvPr userDrawn="1"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Seta para a direita 17">
            <a:extLst>
              <a:ext uri="{FF2B5EF4-FFF2-40B4-BE49-F238E27FC236}">
                <a16:creationId xmlns:a16="http://schemas.microsoft.com/office/drawing/2014/main" id="{ADF4A2DB-7503-43BB-8701-2341441E1B57}"/>
              </a:ext>
            </a:extLst>
          </p:cNvPr>
          <p:cNvSpPr/>
          <p:nvPr userDrawn="1"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8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F17D8FD-C7E7-4BCF-9742-40BC2670E9E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aixaDeTexto 18">
            <a:extLst>
              <a:ext uri="{FF2B5EF4-FFF2-40B4-BE49-F238E27FC236}">
                <a16:creationId xmlns:a16="http://schemas.microsoft.com/office/drawing/2014/main" id="{4DA0ABF2-847E-400C-87D1-7F00428D7E9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B19D774-5789-40FA-B367-F7319BC14AB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C30F5008-CDE9-47AA-804F-7D4A66CF20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2025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EF33686C-1A35-4857-B401-167315127E2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8" name="Espaço Reservado para Texto 29">
            <a:extLst>
              <a:ext uri="{FF2B5EF4-FFF2-40B4-BE49-F238E27FC236}">
                <a16:creationId xmlns:a16="http://schemas.microsoft.com/office/drawing/2014/main" id="{450A3CA8-4F50-4F8B-B442-43196C737A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9" name="Espaço Reservado para Texto 21">
            <a:extLst>
              <a:ext uri="{FF2B5EF4-FFF2-40B4-BE49-F238E27FC236}">
                <a16:creationId xmlns:a16="http://schemas.microsoft.com/office/drawing/2014/main" id="{31CDD694-8A7F-4E5A-A30A-320F19E6FC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40" name="Espaço Reservado para Texto 23">
            <a:extLst>
              <a:ext uri="{FF2B5EF4-FFF2-40B4-BE49-F238E27FC236}">
                <a16:creationId xmlns:a16="http://schemas.microsoft.com/office/drawing/2014/main" id="{9F63D1B4-2761-47F3-B4A1-61F1E4801A8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6AFB34B-6463-4E89-A7F2-D572E594698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</p:spTree>
    <p:extLst>
      <p:ext uri="{BB962C8B-B14F-4D97-AF65-F5344CB8AC3E}">
        <p14:creationId xmlns:p14="http://schemas.microsoft.com/office/powerpoint/2010/main" val="757730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20" r:id="rId5"/>
    <p:sldLayoutId id="2147483719" r:id="rId6"/>
    <p:sldLayoutId id="2147483721" r:id="rId7"/>
    <p:sldLayoutId id="2147483705" r:id="rId8"/>
    <p:sldLayoutId id="2147483687" r:id="rId9"/>
    <p:sldLayoutId id="2147483717" r:id="rId10"/>
    <p:sldLayoutId id="2147483685" r:id="rId11"/>
    <p:sldLayoutId id="2147483703" r:id="rId12"/>
    <p:sldLayoutId id="2147483689" r:id="rId13"/>
    <p:sldLayoutId id="2147483691" r:id="rId14"/>
    <p:sldLayoutId id="2147483674" r:id="rId15"/>
    <p:sldLayoutId id="2147483718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Seta para a direita 14">
            <a:extLst>
              <a:ext uri="{FF2B5EF4-FFF2-40B4-BE49-F238E27FC236}">
                <a16:creationId xmlns:a16="http://schemas.microsoft.com/office/drawing/2014/main" id="{00CF1C06-5A7C-4A21-B7A3-F45EA25BF693}"/>
              </a:ext>
            </a:extLst>
          </p:cNvPr>
          <p:cNvSpPr/>
          <p:nvPr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0" name="Seta para a direita 15">
            <a:extLst>
              <a:ext uri="{FF2B5EF4-FFF2-40B4-BE49-F238E27FC236}">
                <a16:creationId xmlns:a16="http://schemas.microsoft.com/office/drawing/2014/main" id="{A05431B9-98A0-40A3-98CF-76DDDDD18BD2}"/>
              </a:ext>
            </a:extLst>
          </p:cNvPr>
          <p:cNvSpPr/>
          <p:nvPr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Seta para a direita 16">
            <a:extLst>
              <a:ext uri="{FF2B5EF4-FFF2-40B4-BE49-F238E27FC236}">
                <a16:creationId xmlns:a16="http://schemas.microsoft.com/office/drawing/2014/main" id="{F414EB73-585D-4D82-82B0-34FA1109C31A}"/>
              </a:ext>
            </a:extLst>
          </p:cNvPr>
          <p:cNvSpPr/>
          <p:nvPr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Seta para a direita 17">
            <a:extLst>
              <a:ext uri="{FF2B5EF4-FFF2-40B4-BE49-F238E27FC236}">
                <a16:creationId xmlns:a16="http://schemas.microsoft.com/office/drawing/2014/main" id="{9ED04254-46D8-4CAE-B02C-3B916F8DB788}"/>
              </a:ext>
            </a:extLst>
          </p:cNvPr>
          <p:cNvSpPr/>
          <p:nvPr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109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5FDA8F4-3AAB-402B-8FE6-77D6464D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g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9" Type="http://schemas.openxmlformats.org/officeDocument/2006/relationships/image" Target="../media/image5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 dirty="0"/>
              <a:t>3°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S04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25/</a:t>
            </a:r>
            <a:r>
              <a:rPr lang="pt-BR" dirty="0" err="1"/>
              <a:t>jul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4">
            <a:extLst>
              <a:ext uri="{FF2B5EF4-FFF2-40B4-BE49-F238E27FC236}">
                <a16:creationId xmlns:a16="http://schemas.microsoft.com/office/drawing/2014/main" id="{E05A7181-9644-4969-D59F-6CB6A73C41F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21" b="15421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3°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6">
            <a:extLst>
              <a:ext uri="{FF2B5EF4-FFF2-40B4-BE49-F238E27FC236}">
                <a16:creationId xmlns:a16="http://schemas.microsoft.com/office/drawing/2014/main" id="{05202968-FE7E-B039-8CF7-F4E6C10FE5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S04 – Missões – 25 de julho</a:t>
            </a:r>
          </a:p>
        </p:txBody>
      </p:sp>
      <p:sp>
        <p:nvSpPr>
          <p:cNvPr id="3" name="Espaço Reservado para Texto 17">
            <a:extLst>
              <a:ext uri="{FF2B5EF4-FFF2-40B4-BE49-F238E27FC236}">
                <a16:creationId xmlns:a16="http://schemas.microsoft.com/office/drawing/2014/main" id="{62A9FF51-349F-CEB1-F7CC-C33689BB0C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5" y="774700"/>
            <a:ext cx="9019681" cy="806769"/>
          </a:xfrm>
        </p:spPr>
        <p:txBody>
          <a:bodyPr/>
          <a:lstStyle/>
          <a:p>
            <a:r>
              <a:rPr lang="pt-BR" i="0" dirty="0"/>
              <a:t>Convite para o barbeiro</a:t>
            </a:r>
            <a:endParaRPr lang="pt-BR" sz="4000" i="0" dirty="0"/>
          </a:p>
        </p:txBody>
      </p:sp>
      <p:pic>
        <p:nvPicPr>
          <p:cNvPr id="4" name="Espaço Reservado para Imagem 24">
            <a:extLst>
              <a:ext uri="{FF2B5EF4-FFF2-40B4-BE49-F238E27FC236}">
                <a16:creationId xmlns:a16="http://schemas.microsoft.com/office/drawing/2014/main" id="{860B34BD-BDCE-8502-52A6-300EE72787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6" r="4606"/>
          <a:stretch>
            <a:fillRect/>
          </a:stretch>
        </p:blipFill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  <p:sp>
        <p:nvSpPr>
          <p:cNvPr id="5" name="Espaço Reservado para Texto 21">
            <a:extLst>
              <a:ext uri="{FF2B5EF4-FFF2-40B4-BE49-F238E27FC236}">
                <a16:creationId xmlns:a16="http://schemas.microsoft.com/office/drawing/2014/main" id="{13447B25-2227-31CC-BCEB-BC29A2594B0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07735" y="5764301"/>
            <a:ext cx="3228761" cy="315619"/>
          </a:xfrm>
        </p:spPr>
        <p:txBody>
          <a:bodyPr/>
          <a:lstStyle/>
          <a:p>
            <a:r>
              <a:rPr lang="pt-BR" dirty="0"/>
              <a:t>Mauricio</a:t>
            </a:r>
          </a:p>
        </p:txBody>
      </p:sp>
      <p:sp>
        <p:nvSpPr>
          <p:cNvPr id="6" name="Espaço Reservado para Texto 11">
            <a:extLst>
              <a:ext uri="{FF2B5EF4-FFF2-40B4-BE49-F238E27FC236}">
                <a16:creationId xmlns:a16="http://schemas.microsoft.com/office/drawing/2014/main" id="{120DA671-9CA1-DB00-0D96-61B8A8369CA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6912" y="6203691"/>
            <a:ext cx="3216608" cy="459601"/>
          </a:xfrm>
        </p:spPr>
        <p:txBody>
          <a:bodyPr/>
          <a:lstStyle/>
          <a:p>
            <a:r>
              <a:rPr lang="pt-BR" dirty="0"/>
              <a:t>Espanha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2E45CC8C-8FEF-B6B2-85F7-927382EB1A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520" y="5779927"/>
            <a:ext cx="1396057" cy="94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F66995A-A8FE-3FBB-D560-01FEF9087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65" y="2350502"/>
            <a:ext cx="5591175" cy="4286250"/>
          </a:xfrm>
          <a:prstGeom prst="rect">
            <a:avLst/>
          </a:prstGeom>
        </p:spPr>
      </p:pic>
      <p:cxnSp>
        <p:nvCxnSpPr>
          <p:cNvPr id="17" name="Conector de Seta Reta 16">
            <a:extLst>
              <a:ext uri="{FF2B5EF4-FFF2-40B4-BE49-F238E27FC236}">
                <a16:creationId xmlns:a16="http://schemas.microsoft.com/office/drawing/2014/main" id="{671C8286-639D-EEE6-A85C-5C130A81DA9A}"/>
              </a:ext>
            </a:extLst>
          </p:cNvPr>
          <p:cNvCxnSpPr>
            <a:cxnSpLocks/>
          </p:cNvCxnSpPr>
          <p:nvPr/>
        </p:nvCxnSpPr>
        <p:spPr>
          <a:xfrm flipV="1">
            <a:off x="1104693" y="3682668"/>
            <a:ext cx="3620039" cy="1934937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54DBA963-3888-13E0-06BC-7DF0A8F54E92}"/>
              </a:ext>
            </a:extLst>
          </p:cNvPr>
          <p:cNvCxnSpPr>
            <a:cxnSpLocks/>
          </p:cNvCxnSpPr>
          <p:nvPr/>
        </p:nvCxnSpPr>
        <p:spPr>
          <a:xfrm flipV="1">
            <a:off x="1995240" y="990111"/>
            <a:ext cx="6894871" cy="4030242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80730DDF-96E9-42BA-1C1B-4B6565A5BDD3}"/>
              </a:ext>
            </a:extLst>
          </p:cNvPr>
          <p:cNvCxnSpPr>
            <a:cxnSpLocks/>
          </p:cNvCxnSpPr>
          <p:nvPr/>
        </p:nvCxnSpPr>
        <p:spPr>
          <a:xfrm flipV="1">
            <a:off x="2006163" y="3638413"/>
            <a:ext cx="6864325" cy="1979192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53636" y="93534"/>
            <a:ext cx="8982860" cy="774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Onde fica </a:t>
            </a:r>
            <a:r>
              <a:rPr lang="pt-BR" b="1" dirty="0" err="1">
                <a:solidFill>
                  <a:srgbClr val="FF0000"/>
                </a:solidFill>
              </a:rPr>
              <a:t>Sagunto</a:t>
            </a:r>
            <a:r>
              <a:rPr lang="pt-BR" b="1" dirty="0">
                <a:solidFill>
                  <a:srgbClr val="FF0000"/>
                </a:solidFill>
              </a:rPr>
              <a:t>? </a:t>
            </a:r>
            <a:endParaRPr lang="pt-BR" sz="1800" b="1" dirty="0">
              <a:solidFill>
                <a:srgbClr val="FF0000"/>
              </a:solidFill>
            </a:endParaRPr>
          </a:p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Perto do Mar Mediterrâneo. É de lá que vem a nossa história de hoje.</a:t>
            </a:r>
            <a:endParaRPr lang="pt-BR" sz="1800" b="1" dirty="0">
              <a:solidFill>
                <a:srgbClr val="FF0000"/>
              </a:solidFill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8439F001-54D6-BF1B-3A3F-BDC84E562D2A}"/>
              </a:ext>
            </a:extLst>
          </p:cNvPr>
          <p:cNvSpPr txBox="1"/>
          <p:nvPr/>
        </p:nvSpPr>
        <p:spPr>
          <a:xfrm>
            <a:off x="2513818" y="3585565"/>
            <a:ext cx="10500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dirty="0">
                <a:solidFill>
                  <a:srgbClr val="FF0000"/>
                </a:solidFill>
              </a:rPr>
              <a:t>Europa</a:t>
            </a:r>
            <a:endParaRPr lang="pt-BR" dirty="0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3B7B2F4-252C-088F-CC0B-9F5E7C9823BB}"/>
              </a:ext>
            </a:extLst>
          </p:cNvPr>
          <p:cNvSpPr/>
          <p:nvPr/>
        </p:nvSpPr>
        <p:spPr>
          <a:xfrm>
            <a:off x="1115616" y="5013176"/>
            <a:ext cx="879624" cy="60442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FBDDD62B-D4C4-1105-5684-62516B0125EE}"/>
              </a:ext>
            </a:extLst>
          </p:cNvPr>
          <p:cNvCxnSpPr>
            <a:cxnSpLocks/>
          </p:cNvCxnSpPr>
          <p:nvPr/>
        </p:nvCxnSpPr>
        <p:spPr>
          <a:xfrm flipV="1">
            <a:off x="1115616" y="953880"/>
            <a:ext cx="3622000" cy="4059296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m 4">
            <a:extLst>
              <a:ext uri="{FF2B5EF4-FFF2-40B4-BE49-F238E27FC236}">
                <a16:creationId xmlns:a16="http://schemas.microsoft.com/office/drawing/2014/main" id="{DCACC615-9FC1-A9C9-6DF0-1BE9A1E12D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656" y="985773"/>
            <a:ext cx="4113908" cy="2696895"/>
          </a:xfrm>
          <a:prstGeom prst="rect">
            <a:avLst/>
          </a:prstGeom>
          <a:ln w="47625">
            <a:solidFill>
              <a:srgbClr val="00B050"/>
            </a:solidFill>
          </a:ln>
        </p:spPr>
      </p:pic>
      <p:cxnSp>
        <p:nvCxnSpPr>
          <p:cNvPr id="25" name="Conector de Seta Reta 24">
            <a:extLst>
              <a:ext uri="{FF2B5EF4-FFF2-40B4-BE49-F238E27FC236}">
                <a16:creationId xmlns:a16="http://schemas.microsoft.com/office/drawing/2014/main" id="{C5E4A9AA-2FE0-0AFF-4CDF-0BDE36303046}"/>
              </a:ext>
            </a:extLst>
          </p:cNvPr>
          <p:cNvCxnSpPr>
            <a:cxnSpLocks/>
          </p:cNvCxnSpPr>
          <p:nvPr/>
        </p:nvCxnSpPr>
        <p:spPr>
          <a:xfrm flipV="1">
            <a:off x="1995240" y="987942"/>
            <a:ext cx="6886171" cy="4025234"/>
          </a:xfrm>
          <a:prstGeom prst="straightConnector1">
            <a:avLst/>
          </a:prstGeom>
          <a:ln w="2540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E3C8A821-D2E9-F4BC-A3B0-89F9C5607AFC}"/>
              </a:ext>
            </a:extLst>
          </p:cNvPr>
          <p:cNvSpPr txBox="1"/>
          <p:nvPr/>
        </p:nvSpPr>
        <p:spPr>
          <a:xfrm>
            <a:off x="7509991" y="2110838"/>
            <a:ext cx="10367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 err="1">
                <a:solidFill>
                  <a:srgbClr val="FF0000"/>
                </a:solidFill>
              </a:rPr>
              <a:t>Sagunto</a:t>
            </a:r>
            <a:endParaRPr lang="pt-BR" dirty="0"/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D36612B5-4110-E8F5-0CB4-0F37449EA845}"/>
              </a:ext>
            </a:extLst>
          </p:cNvPr>
          <p:cNvSpPr txBox="1"/>
          <p:nvPr/>
        </p:nvSpPr>
        <p:spPr>
          <a:xfrm>
            <a:off x="5834440" y="1640576"/>
            <a:ext cx="103678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100" b="1" dirty="0"/>
              <a:t>Madrid</a:t>
            </a:r>
            <a:endParaRPr lang="pt-BR" sz="1100" dirty="0"/>
          </a:p>
        </p:txBody>
      </p:sp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3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107505" y="44624"/>
            <a:ext cx="5832647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Maurício tem 7 anos e gosta de falar sobre Jesus. Um dia, a mãe levou Maurício ao barbeiro para cortar o cabelo. O barbeiro indicou que o menino se sentasse em uma cadeira alta ao lado de uma parede de tijolos brancos. Assim que Maurício subiu e se sentou, o barbeiro enrolou um longo pano preto e branco em volta do pescoço dele para que o cabelo não caísse nas roupas. Maurício olhava para o espelho à sua frente enquanto o barbeiro começava a cortar com a tesoura.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 garoto não ficou sentado em silêncio por muito tempo. Enquanto tufos de cabelo castanho caíam no chão, ele começou uma conversa com o barbeiro. Era uma tarde quente de sexta-feira, e o barbeiro usava shorts e uma camiseta preta. </a:t>
            </a: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07E9455E-EDD6-371A-1296-C559785F4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219" y="1412776"/>
            <a:ext cx="2990850" cy="374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700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04C60-EE40-FFDB-BC0A-98879292C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808415EC-0F3E-D620-E1DD-398A6100A448}"/>
              </a:ext>
            </a:extLst>
          </p:cNvPr>
          <p:cNvSpPr txBox="1"/>
          <p:nvPr/>
        </p:nvSpPr>
        <p:spPr>
          <a:xfrm>
            <a:off x="107505" y="44624"/>
            <a:ext cx="6480719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Maurício perguntou sobre os planos do barbeiro para o dia seguinte, sábado.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Vou abrir a barbearia amanhã – disse o barbeiro.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Maurício achou que isso não estava certo.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Você não deveria fazer isso – alertou. – Você precisa ir à igreja em vez de abrir a barbearia.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 barbeiro ficou surpreso, mas respondeu educadamente.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Por quê? – perguntou.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Porque lá você aprenderá sobre Jesus – explicou Maurício. – Você precisa ir à igreja todos os sábados e levar sua Bíblia.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Mas eu não tenho uma Bíblia – respondeu o barbeiro. – Ainda assim posso ir?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Sim – afirmou o menino. – Você pode ir mesmo sem uma Bíblia.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FAC7D8FB-8313-9F55-D6B6-9BFD48C30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00" b="32527"/>
          <a:stretch>
            <a:fillRect/>
          </a:stretch>
        </p:blipFill>
        <p:spPr>
          <a:xfrm>
            <a:off x="6588224" y="1124744"/>
            <a:ext cx="2267744" cy="4170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411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ABD5C3-2DDC-C6CC-9261-77BA8535F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BE76E530-5DA9-4A78-E4A9-D4BD23106156}"/>
              </a:ext>
            </a:extLst>
          </p:cNvPr>
          <p:cNvSpPr txBox="1"/>
          <p:nvPr/>
        </p:nvSpPr>
        <p:spPr>
          <a:xfrm>
            <a:off x="3275857" y="44624"/>
            <a:ext cx="5868144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Mas ele achava que o barbeiro deveria ter uma Bíblia.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Você lê a Bíblia? – perguntou o barbeiro.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Claro! – respondeu o garoto.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 barbeiro passou uma máquina de barbear elétrica para acertar o cabelo perto da nuca do garoto.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Maurício aproveitou a oportunidade e convidou o barbeiro para ir à igreja, explicando que a igreja era um lugar feliz.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 barbeiro terminou o corte de cabelo e tirou o longo pano preto e branco do pescoço de Maurício. Em seguida, mostrou seu novo corte de cabelo no espelho e disse com um grande sorriso: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Ok, nos vemos na igreja.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2C448E2A-DADD-0294-1301-8B97BB8D8B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340769"/>
            <a:ext cx="3024336" cy="3778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506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47BF4-275C-A72D-556F-7335E0BAB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7CDF5258-50E3-319C-B6C9-0F9FDC763A79}"/>
              </a:ext>
            </a:extLst>
          </p:cNvPr>
          <p:cNvSpPr txBox="1"/>
          <p:nvPr/>
        </p:nvSpPr>
        <p:spPr>
          <a:xfrm>
            <a:off x="107505" y="44624"/>
            <a:ext cx="9036496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 barbeiro não foi à igreja no dia seguinte, e Maurício ficou preocupado. Ele planejava convidá-lo novamente.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Sim, vou convidá-lo novamente – disse ele, animado. – Também quero dar a ele a Bíblia da minha irmãzinha, ou talvez a minha Bíblia pequena. Mas não posso dar a minha Bíblia grande. Eu a amo demais e vou guardá-la comigo.</a:t>
            </a: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C5D36D9-C55E-8441-4D4D-317470596D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780928"/>
            <a:ext cx="4536504" cy="3402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568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4"/>
            <a:ext cx="8785225" cy="2231851"/>
          </a:xfrm>
        </p:spPr>
        <p:txBody>
          <a:bodyPr/>
          <a:lstStyle/>
          <a:p>
            <a:pPr indent="360000"/>
            <a:r>
              <a:rPr lang="pt-BR" sz="2400" dirty="0"/>
              <a:t>Maurício estuda em uma escola que recebeu parte de uma oferta do 13o sábado há alguns anos. Essa escola fica em </a:t>
            </a:r>
            <a:r>
              <a:rPr lang="pt-BR" sz="2400" dirty="0" err="1"/>
              <a:t>Sagunto</a:t>
            </a:r>
            <a:r>
              <a:rPr lang="pt-BR" sz="2400" dirty="0"/>
              <a:t>, Espanha. A oferta deste trimestre ajudará mais pessoas a conhecerem Jesus na Espanha e em outros países da Divisão Intereuropeia. Agradecemos por você planejar uma oferta generosa.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9CF2976D-2121-6352-B2D3-D3C9016063C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93" b="2999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4FB1EF7-91D8-A305-A4AA-CCDA1950B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964" y="836712"/>
            <a:ext cx="2984500" cy="5295900"/>
          </a:xfrm>
          <a:prstGeom prst="rect">
            <a:avLst/>
          </a:prstGeom>
        </p:spPr>
      </p:pic>
      <p:sp>
        <p:nvSpPr>
          <p:cNvPr id="3" name="Espaço Reservado para Texto 1">
            <a:extLst>
              <a:ext uri="{FF2B5EF4-FFF2-40B4-BE49-F238E27FC236}">
                <a16:creationId xmlns:a16="http://schemas.microsoft.com/office/drawing/2014/main" id="{8D5B9D8B-C778-DE0A-D196-D1E22107703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381578" cy="3973558"/>
          </a:xfrm>
          <a:prstGeom prst="rect">
            <a:avLst/>
          </a:prstGeom>
        </p:spPr>
        <p:txBody>
          <a:bodyPr/>
          <a:lstStyle/>
          <a:p>
            <a:r>
              <a:rPr lang="pt-BR" dirty="0">
                <a:solidFill>
                  <a:srgbClr val="1F1F1F"/>
                </a:solidFill>
                <a:latin typeface="inherit"/>
              </a:rPr>
              <a:t>Na França e na Bélgica, cerca de metade das Igrejas Adventistas do Sétimo Dia tem templo próprio. A outra metade é composta de espaços alugados, que podem ser utilizados por outras pessoas durante a semana para diferentes finalidades.</a:t>
            </a:r>
          </a:p>
          <a:p>
            <a:r>
              <a:rPr lang="pt-BR" dirty="0">
                <a:solidFill>
                  <a:srgbClr val="1F1F1F"/>
                </a:solidFill>
                <a:latin typeface="inherit"/>
              </a:rPr>
              <a:t>Nesses locais alugados, as salas destinadas às crianças geralmente são pequenas.</a:t>
            </a:r>
            <a:endParaRPr lang="pt-BR" dirty="0"/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21BEB6B1-49FC-CDA5-B546-8BB3918BB77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S04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0944D94-029B-0BA0-303D-33AE0D3148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331" y="5916341"/>
            <a:ext cx="925405" cy="704413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77FA035-BF82-64E1-A713-8689989F3B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403" y="5965272"/>
            <a:ext cx="924484" cy="703492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FDADF2AD-8813-F46C-F1A1-A7B3D9CBDBAE}"/>
              </a:ext>
            </a:extLst>
          </p:cNvPr>
          <p:cNvSpPr/>
          <p:nvPr/>
        </p:nvSpPr>
        <p:spPr>
          <a:xfrm>
            <a:off x="0" y="5913294"/>
            <a:ext cx="1279764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Bélgica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2D4C894-AF19-33BD-068D-727C5031C036}"/>
              </a:ext>
            </a:extLst>
          </p:cNvPr>
          <p:cNvSpPr/>
          <p:nvPr/>
        </p:nvSpPr>
        <p:spPr>
          <a:xfrm>
            <a:off x="2098294" y="5992982"/>
            <a:ext cx="1279764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França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A7E9F27-1A46-4281-D7AD-754CF8E601F8}"/>
              </a:ext>
            </a:extLst>
          </p:cNvPr>
          <p:cNvSpPr/>
          <p:nvPr/>
        </p:nvSpPr>
        <p:spPr>
          <a:xfrm>
            <a:off x="5766307" y="5409220"/>
            <a:ext cx="2983229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chemeClr val="bg1"/>
                </a:solidFill>
              </a:rPr>
              <a:t>Igreja Adventista na França</a:t>
            </a:r>
          </a:p>
        </p:txBody>
      </p:sp>
      <p:pic>
        <p:nvPicPr>
          <p:cNvPr id="10" name="Imagem 9" descr="Here is the beautiful city of Brussels, the capital of Belgium and the  heart of the European Union. With a metropolitan population of about 2.2  million (and roughly 185,000 residents in the">
            <a:extLst>
              <a:ext uri="{FF2B5EF4-FFF2-40B4-BE49-F238E27FC236}">
                <a16:creationId xmlns:a16="http://schemas.microsoft.com/office/drawing/2014/main" id="{408FF6E6-5E79-F60D-8F30-FC06D117A5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0738" y="1412776"/>
            <a:ext cx="2882921" cy="3600066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3F0B6B90-06BA-7A03-89C7-7798EDB8E263}"/>
              </a:ext>
            </a:extLst>
          </p:cNvPr>
          <p:cNvSpPr/>
          <p:nvPr/>
        </p:nvSpPr>
        <p:spPr>
          <a:xfrm>
            <a:off x="2470583" y="4293096"/>
            <a:ext cx="2983229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chemeClr val="tx1"/>
                </a:solidFill>
              </a:rPr>
              <a:t>Igreja Adventista na Bélgica</a:t>
            </a:r>
          </a:p>
        </p:txBody>
      </p:sp>
    </p:spTree>
    <p:extLst>
      <p:ext uri="{BB962C8B-B14F-4D97-AF65-F5344CB8AC3E}">
        <p14:creationId xmlns:p14="http://schemas.microsoft.com/office/powerpoint/2010/main" val="1089704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7ECC82DD-0D25-67C9-0A19-09F8AD0A0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82" y="694808"/>
            <a:ext cx="3567014" cy="616319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t-BR" sz="2000" b="1" i="1" dirty="0">
                <a:solidFill>
                  <a:srgbClr val="FF0000"/>
                </a:solidFill>
              </a:rPr>
              <a:t>Espanha</a:t>
            </a:r>
          </a:p>
          <a:p>
            <a:r>
              <a:rPr lang="pt-BR" b="1" dirty="0"/>
              <a:t>• O espanhol é a segunda língua mais falada do mundo, depois do chinês. Estima-se que existam 437 milhões de falantes nativos de espanhol. </a:t>
            </a:r>
          </a:p>
          <a:p>
            <a:r>
              <a:rPr lang="pt-BR" b="1" dirty="0"/>
              <a:t>• Madrid, a capital da Espanha, está localizada no centro do país e tem uma população de mais de três milhões de habitantes. </a:t>
            </a:r>
          </a:p>
          <a:p>
            <a:r>
              <a:rPr lang="pt-BR" b="1" dirty="0"/>
              <a:t>• O autor espanhol Cervantes escreveu Don Quixote, considerado uma obra de literatura universal. Este trabalho, escrito em 1605, é considerado o primeiro romance moderno e foi traduzido para mais de 140 idiomas. É, depois da Bíblia, o livro mais traduzido do mundo.</a:t>
            </a:r>
          </a:p>
          <a:p>
            <a:r>
              <a:rPr lang="pt-BR" b="1" dirty="0"/>
              <a:t>• O primeiro grampeador conhecido foi feito no século XVIII na região basca da Espanha para o rei francês Luís XV, e cada grampo havia gravado o emblema real.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94B98B71-992C-1D48-57E3-588C4CA5F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073" y="4578995"/>
            <a:ext cx="2622741" cy="2106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F50B65E-50B9-2B88-1BB8-23ABCD1D1DCE}"/>
              </a:ext>
            </a:extLst>
          </p:cNvPr>
          <p:cNvSpPr/>
          <p:nvPr/>
        </p:nvSpPr>
        <p:spPr>
          <a:xfrm>
            <a:off x="4954795" y="4482759"/>
            <a:ext cx="1352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/>
              <a:t>grampeador</a:t>
            </a:r>
            <a:endParaRPr lang="pt-BR" dirty="0"/>
          </a:p>
        </p:txBody>
      </p:sp>
      <p:pic>
        <p:nvPicPr>
          <p:cNvPr id="9" name="Picture 6" descr="Resultado de imagem para Don Quixote">
            <a:extLst>
              <a:ext uri="{FF2B5EF4-FFF2-40B4-BE49-F238E27FC236}">
                <a16:creationId xmlns:a16="http://schemas.microsoft.com/office/drawing/2014/main" id="{037EF07B-25E5-53EE-0227-AF48D3FD5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073" y="740345"/>
            <a:ext cx="2409217" cy="3617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Resultado de imagem para Estátua do Don Quijote e Sancho Panza">
            <a:extLst>
              <a:ext uri="{FF2B5EF4-FFF2-40B4-BE49-F238E27FC236}">
                <a16:creationId xmlns:a16="http://schemas.microsoft.com/office/drawing/2014/main" id="{AEFB7698-EAC1-82F4-58F6-7848FCCBD9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239" y="1916832"/>
            <a:ext cx="2791268" cy="240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403C54DD-1452-9A72-6AAB-01DDD3DCE9B6}"/>
              </a:ext>
            </a:extLst>
          </p:cNvPr>
          <p:cNvSpPr/>
          <p:nvPr/>
        </p:nvSpPr>
        <p:spPr>
          <a:xfrm>
            <a:off x="6234239" y="921594"/>
            <a:ext cx="27912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/>
              <a:t>Estátua de Don Quixote e Sancho Pança em uma praça de Madrid</a:t>
            </a:r>
            <a:endParaRPr lang="pt-BR" dirty="0"/>
          </a:p>
        </p:txBody>
      </p:sp>
      <p:pic>
        <p:nvPicPr>
          <p:cNvPr id="15" name="Picture 10" descr="Resultado de imagem para madrid">
            <a:extLst>
              <a:ext uri="{FF2B5EF4-FFF2-40B4-BE49-F238E27FC236}">
                <a16:creationId xmlns:a16="http://schemas.microsoft.com/office/drawing/2014/main" id="{A0467634-9A83-D774-D3E4-B2C602631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762" y="4357583"/>
            <a:ext cx="2707304" cy="2099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5FA68A7D-00CA-15FF-31A4-EDAB9FAEF6A1}"/>
              </a:ext>
            </a:extLst>
          </p:cNvPr>
          <p:cNvSpPr/>
          <p:nvPr/>
        </p:nvSpPr>
        <p:spPr>
          <a:xfrm>
            <a:off x="6345220" y="6393192"/>
            <a:ext cx="27618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/>
              <a:t>Plaza Mayor em Madrid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8599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9">
            <a:extLst>
              <a:ext uri="{FF2B5EF4-FFF2-40B4-BE49-F238E27FC236}">
                <a16:creationId xmlns:a16="http://schemas.microsoft.com/office/drawing/2014/main" id="{394F5105-F265-EF68-F990-83CC549252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4765646"/>
          </a:xfrm>
        </p:spPr>
        <p:txBody>
          <a:bodyPr/>
          <a:lstStyle/>
          <a:p>
            <a:pPr algn="ctr">
              <a:defRPr/>
            </a:pPr>
            <a:r>
              <a:rPr lang="pt-BR" altLang="pt-BR" sz="1400" b="1" dirty="0">
                <a:solidFill>
                  <a:srgbClr val="FF0000"/>
                </a:solidFill>
                <a:latin typeface="Comic Sans MS" panose="030F0702030302020204" pitchFamily="66" charset="0"/>
                <a:cs typeface="Arial" charset="0"/>
              </a:rPr>
              <a:t>Cabra Montesa</a:t>
            </a:r>
          </a:p>
          <a:p>
            <a:pPr>
              <a:defRPr/>
            </a:pPr>
            <a:endParaRPr lang="pt-BR" sz="1400" b="1" dirty="0">
              <a:solidFill>
                <a:srgbClr val="FF0000"/>
              </a:solidFill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É uma cabra selvagem, de chifres estriados e curvados para trás. A cabra macho tem os chifres bem maiores que o da cabra fêmea; </a:t>
            </a:r>
            <a:endParaRPr lang="es-ES" sz="1400" dirty="0">
              <a:latin typeface="Comic Sans MS" panose="030F0702030302020204" pitchFamily="66" charset="0"/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A cabra montesa é encontrada principalmente na Espanha;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Vivem no alto das montanhas, mesmo as cobertas de neve. Andam, escalam e saltam sobre rochas e pedras soltas com muita facilidade, pois tem almofadinhas nos cascos, para não escorregar;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Alimentam-se de plantas no verão e no inverno comem musgos.</a:t>
            </a:r>
            <a:endParaRPr lang="es-ES" sz="1200" dirty="0">
              <a:latin typeface="Comic Sans MS" panose="030F0702030302020204" pitchFamily="66" charset="0"/>
              <a:cs typeface="Arial" charset="0"/>
            </a:endParaRPr>
          </a:p>
          <a:p>
            <a:endParaRPr lang="pt-BR" dirty="0"/>
          </a:p>
        </p:txBody>
      </p:sp>
      <p:pic>
        <p:nvPicPr>
          <p:cNvPr id="3" name="Imagem 2" descr="http://3.bp.blogspot.com/_lM4CUAFQ2sU/SUE1R93EIII/AAAAAAAAAeM/T58_mkFXPr8/s400/Gredos_0025.jpg">
            <a:extLst>
              <a:ext uri="{FF2B5EF4-FFF2-40B4-BE49-F238E27FC236}">
                <a16:creationId xmlns:a16="http://schemas.microsoft.com/office/drawing/2014/main" id="{DF31C9CE-E2AB-1624-76B1-7A34971FCE5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622" y="3809459"/>
            <a:ext cx="2959200" cy="208000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41922FD-6D03-1724-999B-908C2E80355C}"/>
              </a:ext>
            </a:extLst>
          </p:cNvPr>
          <p:cNvSpPr txBox="1"/>
          <p:nvPr/>
        </p:nvSpPr>
        <p:spPr>
          <a:xfrm>
            <a:off x="627764" y="6531799"/>
            <a:ext cx="14752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/>
              <a:t>Bandeira da Espanha</a:t>
            </a:r>
          </a:p>
        </p:txBody>
      </p:sp>
      <p:pic>
        <p:nvPicPr>
          <p:cNvPr id="5" name="Imagem 4" descr="Alpine Ibex ~ Capra ibex">
            <a:extLst>
              <a:ext uri="{FF2B5EF4-FFF2-40B4-BE49-F238E27FC236}">
                <a16:creationId xmlns:a16="http://schemas.microsoft.com/office/drawing/2014/main" id="{D607BCD4-2BA9-7AE4-D502-591625FE2DF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994" y="4758720"/>
            <a:ext cx="2988497" cy="2080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m 5" descr="http://4.bp.blogspot.com/-nWF5zHKSkkQ/ULu3QrfwJMI/AAAAAAAADDc/NlQkJOPJeGY/s640/Cabra-monte%CC%81s-(Capra-pyrenaica)---IMG_3870-Blog.jpg">
            <a:extLst>
              <a:ext uri="{FF2B5EF4-FFF2-40B4-BE49-F238E27FC236}">
                <a16:creationId xmlns:a16="http://schemas.microsoft.com/office/drawing/2014/main" id="{9511D81D-8DCB-AFB0-4704-14E2696714F0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332" y="968534"/>
            <a:ext cx="2040823" cy="264461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2D37506-0E83-16EE-AE84-EC691893160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159" y="759974"/>
            <a:ext cx="1873810" cy="2814736"/>
          </a:xfrm>
          <a:prstGeom prst="rect">
            <a:avLst/>
          </a:prstGeom>
        </p:spPr>
      </p:pic>
      <p:pic>
        <p:nvPicPr>
          <p:cNvPr id="8" name="Imagem 7" descr="http://1.bp.blogspot.com/-BHR4xp4-xak/ULu4lBfSiWI/AAAAAAAADEk/7sZbidTTb9M/s640/Cabra-monte%CC%81s-(Capra-pyrenaica)---IMG_5245-Blog.jpg">
            <a:extLst>
              <a:ext uri="{FF2B5EF4-FFF2-40B4-BE49-F238E27FC236}">
                <a16:creationId xmlns:a16="http://schemas.microsoft.com/office/drawing/2014/main" id="{4C057925-FF9A-4CFE-7632-6EE41C7AB56C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726898"/>
            <a:ext cx="2040823" cy="14404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m 8" descr="http://2.bp.blogspot.com/-Xc8uWoq8zM4/T3TjbqR_URI/AAAAAAAAGfE/9RjAm-_ET9Y/s320/33+ibex.jpg">
            <a:extLst>
              <a:ext uri="{FF2B5EF4-FFF2-40B4-BE49-F238E27FC236}">
                <a16:creationId xmlns:a16="http://schemas.microsoft.com/office/drawing/2014/main" id="{580DBA8B-2ECB-A066-6E9C-D9FA158571C0}"/>
              </a:ext>
            </a:extLst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87" b="9305"/>
          <a:stretch/>
        </p:blipFill>
        <p:spPr bwMode="auto">
          <a:xfrm>
            <a:off x="6571594" y="3428999"/>
            <a:ext cx="2552312" cy="1261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7F02323F-5DC6-1CE8-C8A3-5F3313DC209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58" y="5771910"/>
            <a:ext cx="1130092" cy="75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44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51618" y="1086643"/>
            <a:ext cx="9092382" cy="49991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Mostre a Espanha em um mapa. Em seguida, mostre </a:t>
            </a:r>
            <a:r>
              <a:rPr lang="pt-BR" b="1" dirty="0" err="1">
                <a:cs typeface="Times New Roman" panose="02020603050405020304" pitchFamily="18" charset="0"/>
              </a:rPr>
              <a:t>Sagunto</a:t>
            </a:r>
            <a:r>
              <a:rPr lang="pt-BR" b="1" dirty="0">
                <a:cs typeface="Times New Roman" panose="02020603050405020304" pitchFamily="18" charset="0"/>
              </a:rPr>
              <a:t>, uma cidade perto de Valência, na costa leste. A Faculdade Adventista de </a:t>
            </a:r>
            <a:r>
              <a:rPr lang="pt-BR" b="1" dirty="0" err="1">
                <a:cs typeface="Times New Roman" panose="02020603050405020304" pitchFamily="18" charset="0"/>
              </a:rPr>
              <a:t>Sagunto</a:t>
            </a:r>
            <a:r>
              <a:rPr lang="pt-BR" b="1" dirty="0">
                <a:cs typeface="Times New Roman" panose="02020603050405020304" pitchFamily="18" charset="0"/>
              </a:rPr>
              <a:t> recebeu parte da oferta do 1º trimestre de 2020 para expandir seu departamento de teologia.</a:t>
            </a:r>
          </a:p>
          <a:p>
            <a:pPr marL="342900" lvl="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O barbeiro não é a única pessoa que Maurício convidou para ir à igreja. Ele convida regularmente uma vizinha de 52 anos, dona de uma concessionária de carros, e diz a ela que seria melhor ir à igreja do que vender carros no sábado. Mesmo que ela nunca tenha ido, ele não desistiu. Incentive as crianças da Escola Sabatina a serem como Maurício e con­vidarem outras pessoas a irem à igreja.</a:t>
            </a:r>
          </a:p>
          <a:p>
            <a:pPr marL="342900" lvl="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Maurício ama ler a Bíblia, tanto com sua família durante os cultos matinais e noturnos quanto sozinho. Ele tem várias Bíblias ilustradas para crianças em espanhol e português. Incentive as crianças da Escola Sabatina a ser como Maurício e ler a Bíblia fielmente.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  <a:p>
            <a:pPr indent="360000" algn="just"/>
            <a:endParaRPr lang="pt-BR" sz="3200" b="1" dirty="0">
              <a:solidFill>
                <a:srgbClr val="FF0000"/>
              </a:solidFill>
            </a:endParaRPr>
          </a:p>
          <a:p>
            <a:pPr indent="360000" algn="just"/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96" y="5697306"/>
            <a:ext cx="1079004" cy="127999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AAE92DA-E11A-4EFA-A850-B59D293222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7740352" y="6331511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15D60DF7-ABE5-48A3-A63A-80574B38726A}"/>
              </a:ext>
            </a:extLst>
          </p:cNvPr>
          <p:cNvSpPr/>
          <p:nvPr/>
        </p:nvSpPr>
        <p:spPr>
          <a:xfrm flipH="1" flipV="1">
            <a:off x="8028384" y="6309320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4442336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9EFC371-0E67-4F2C-9680-A1FE5B917D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8532440" y="6381328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8876605" y="7430546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47348</TotalTime>
  <Words>1064</Words>
  <Application>Microsoft Office PowerPoint</Application>
  <PresentationFormat>Apresentação na tela (4:3)</PresentationFormat>
  <Paragraphs>68</Paragraphs>
  <Slides>15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15</vt:i4>
      </vt:variant>
    </vt:vector>
  </HeadingPairs>
  <TitlesOfParts>
    <vt:vector size="26" baseType="lpstr">
      <vt:lpstr>Arial</vt:lpstr>
      <vt:lpstr>Arial Black</vt:lpstr>
      <vt:lpstr>Calibri</vt:lpstr>
      <vt:lpstr>Comic Sans MS</vt:lpstr>
      <vt:lpstr>inherit</vt:lpstr>
      <vt:lpstr>Noto Serif Light</vt:lpstr>
      <vt:lpstr>Symbol</vt:lpstr>
      <vt:lpstr>Times New Roman</vt:lpstr>
      <vt:lpstr>Wingdings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3008</cp:revision>
  <dcterms:created xsi:type="dcterms:W3CDTF">2014-12-27T17:37:04Z</dcterms:created>
  <dcterms:modified xsi:type="dcterms:W3CDTF">2026-07-19T20:14:11Z</dcterms:modified>
</cp:coreProperties>
</file>