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11/07/2026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18%20JULH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3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3D298B86-B00B-7469-A5C9-0C7B76677B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255" y="926723"/>
            <a:ext cx="5584367" cy="3415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A843E13F-0D64-E878-F1DF-258D40629EA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58366" y="3382086"/>
            <a:ext cx="5456693" cy="2976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9389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1390</cp:revision>
  <cp:lastPrinted>2011-06-03T17:39:40Z</cp:lastPrinted>
  <dcterms:created xsi:type="dcterms:W3CDTF">2009-12-22T10:11:50Z</dcterms:created>
  <dcterms:modified xsi:type="dcterms:W3CDTF">2026-07-11T21:57:16Z</dcterms:modified>
</cp:coreProperties>
</file>