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4.xml" ContentType="application/vnd.openxmlformats-officedocument.theme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503937" r:id="rId1"/>
    <p:sldMasterId id="2147517229" r:id="rId2"/>
    <p:sldMasterId id="2147517264" r:id="rId3"/>
    <p:sldMasterId id="2147517317" r:id="rId4"/>
    <p:sldMasterId id="2147517424" r:id="rId5"/>
  </p:sldMasterIdLst>
  <p:notesMasterIdLst>
    <p:notesMasterId r:id="rId76"/>
  </p:notesMasterIdLst>
  <p:handoutMasterIdLst>
    <p:handoutMasterId r:id="rId77"/>
  </p:handoutMasterIdLst>
  <p:sldIdLst>
    <p:sldId id="6281" r:id="rId6"/>
    <p:sldId id="345" r:id="rId7"/>
    <p:sldId id="297" r:id="rId8"/>
    <p:sldId id="6157" r:id="rId9"/>
    <p:sldId id="6167" r:id="rId10"/>
    <p:sldId id="6170" r:id="rId11"/>
    <p:sldId id="6437" r:id="rId12"/>
    <p:sldId id="6493" r:id="rId13"/>
    <p:sldId id="1358" r:id="rId14"/>
    <p:sldId id="6500" r:id="rId15"/>
    <p:sldId id="6533" r:id="rId16"/>
    <p:sldId id="6298" r:id="rId17"/>
    <p:sldId id="6299" r:id="rId18"/>
    <p:sldId id="1379" r:id="rId19"/>
    <p:sldId id="304" r:id="rId20"/>
    <p:sldId id="6537" r:id="rId21"/>
    <p:sldId id="6538" r:id="rId22"/>
    <p:sldId id="6539" r:id="rId23"/>
    <p:sldId id="6540" r:id="rId24"/>
    <p:sldId id="6541" r:id="rId25"/>
    <p:sldId id="6542" r:id="rId26"/>
    <p:sldId id="6543" r:id="rId27"/>
    <p:sldId id="757" r:id="rId28"/>
    <p:sldId id="1290" r:id="rId29"/>
    <p:sldId id="1292" r:id="rId30"/>
    <p:sldId id="3203" r:id="rId31"/>
    <p:sldId id="6346" r:id="rId32"/>
    <p:sldId id="6425" r:id="rId33"/>
    <p:sldId id="6514" r:id="rId34"/>
    <p:sldId id="6395" r:id="rId35"/>
    <p:sldId id="6133" r:id="rId36"/>
    <p:sldId id="318" r:id="rId37"/>
    <p:sldId id="6287" r:id="rId38"/>
    <p:sldId id="6512" r:id="rId39"/>
    <p:sldId id="6531" r:id="rId40"/>
    <p:sldId id="6532" r:id="rId41"/>
    <p:sldId id="6302" r:id="rId42"/>
    <p:sldId id="5398" r:id="rId43"/>
    <p:sldId id="6496" r:id="rId44"/>
    <p:sldId id="6497" r:id="rId45"/>
    <p:sldId id="6163" r:id="rId46"/>
    <p:sldId id="6498" r:id="rId47"/>
    <p:sldId id="6499" r:id="rId48"/>
    <p:sldId id="6527" r:id="rId49"/>
    <p:sldId id="6535" r:id="rId50"/>
    <p:sldId id="6536" r:id="rId51"/>
    <p:sldId id="6526" r:id="rId52"/>
    <p:sldId id="6468" r:id="rId53"/>
    <p:sldId id="6544" r:id="rId54"/>
    <p:sldId id="6307" r:id="rId55"/>
    <p:sldId id="6181" r:id="rId56"/>
    <p:sldId id="6524" r:id="rId57"/>
    <p:sldId id="6522" r:id="rId58"/>
    <p:sldId id="6545" r:id="rId59"/>
    <p:sldId id="6546" r:id="rId60"/>
    <p:sldId id="6286" r:id="rId61"/>
    <p:sldId id="6494" r:id="rId62"/>
    <p:sldId id="6510" r:id="rId63"/>
    <p:sldId id="6547" r:id="rId64"/>
    <p:sldId id="6534" r:id="rId65"/>
    <p:sldId id="6548" r:id="rId66"/>
    <p:sldId id="6312" r:id="rId67"/>
    <p:sldId id="6252" r:id="rId68"/>
    <p:sldId id="334" r:id="rId69"/>
    <p:sldId id="6208" r:id="rId70"/>
    <p:sldId id="6483" r:id="rId71"/>
    <p:sldId id="4267" r:id="rId72"/>
    <p:sldId id="6134" r:id="rId73"/>
    <p:sldId id="3748" r:id="rId74"/>
    <p:sldId id="1039" r:id="rId75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33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167B"/>
    <a:srgbClr val="A9C4E8"/>
    <a:srgbClr val="F1A9A2"/>
    <a:srgbClr val="FEFDFD"/>
    <a:srgbClr val="FBF3F3"/>
    <a:srgbClr val="F4E2E1"/>
    <a:srgbClr val="B41D52"/>
    <a:srgbClr val="FFFFFF"/>
    <a:srgbClr val="12B35C"/>
    <a:srgbClr val="C5D7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43" autoAdjust="0"/>
    <p:restoredTop sz="88212" autoAdjust="0"/>
  </p:normalViewPr>
  <p:slideViewPr>
    <p:cSldViewPr>
      <p:cViewPr>
        <p:scale>
          <a:sx n="66" d="100"/>
          <a:sy n="66" d="100"/>
        </p:scale>
        <p:origin x="120" y="744"/>
      </p:cViewPr>
      <p:guideLst>
        <p:guide orient="horz" pos="2160"/>
        <p:guide pos="333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43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82" Type="http://schemas.openxmlformats.org/officeDocument/2006/relationships/tableStyles" Target="tableStyles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handoutMaster" Target="handoutMasters/handoutMaster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commentAuthors" Target="commentAuthors.xml"/><Relationship Id="rId8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50311401-80CF-40C9-959C-BAADDA7A71E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AD5F1CF-22B2-414C-A0C9-651DDB9970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4C88E63-30A0-4407-BE9D-AB610C95F253}" type="datetimeFigureOut">
              <a:rPr lang="pt-BR"/>
              <a:pPr>
                <a:defRPr/>
              </a:pPr>
              <a:t>14/07/2026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5470BDD-CC46-40DF-BC34-BB43DE5473B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B98E1AF4-DED6-4D49-9413-D6F97A18549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8870DE1-D39A-4F09-B0E4-3A58E148C1D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82E11E8F-DC78-41F9-9B3C-5DEAA821DE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4F298B0F-48FF-4265-9388-00B4524D1F0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23E3B2F3-B9C1-4F83-910F-95C36A6FC937}" type="datetimeFigureOut">
              <a:rPr lang="pt-BR"/>
              <a:pPr>
                <a:defRPr/>
              </a:pPr>
              <a:t>14/07/2026</a:t>
            </a:fld>
            <a:endParaRPr lang="pt-BR"/>
          </a:p>
        </p:txBody>
      </p:sp>
      <p:sp>
        <p:nvSpPr>
          <p:cNvPr id="4" name="Espaço Reservado para Imagem de Slide 3">
            <a:extLst>
              <a:ext uri="{FF2B5EF4-FFF2-40B4-BE49-F238E27FC236}">
                <a16:creationId xmlns:a16="http://schemas.microsoft.com/office/drawing/2014/main" id="{DD13E0B0-71F0-4D5D-9115-70F0E6B2E5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>
            <a:extLst>
              <a:ext uri="{FF2B5EF4-FFF2-40B4-BE49-F238E27FC236}">
                <a16:creationId xmlns:a16="http://schemas.microsoft.com/office/drawing/2014/main" id="{88154946-6BA1-4DE0-95EF-9D4A9EC78C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64D5119-A2F8-4212-9A70-5BF180533D8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026062-A334-4BE2-87A5-D9B8205414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B1B0580-6D6E-4344-BCCA-BAC4785C84D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FFF0D7-F71A-899F-0A85-908FBD93E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>
            <a:extLst>
              <a:ext uri="{FF2B5EF4-FFF2-40B4-BE49-F238E27FC236}">
                <a16:creationId xmlns:a16="http://schemas.microsoft.com/office/drawing/2014/main" id="{E1EAC4D8-1012-F1C9-7B2A-716C1C6C2D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9939" name="Espaço Reservado para Anotações 2">
            <a:extLst>
              <a:ext uri="{FF2B5EF4-FFF2-40B4-BE49-F238E27FC236}">
                <a16:creationId xmlns:a16="http://schemas.microsoft.com/office/drawing/2014/main" id="{8B317BA3-4A8D-6026-AD0A-0068014DA0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39940" name="Espaço Reservado para Número de Slide 3">
            <a:extLst>
              <a:ext uri="{FF2B5EF4-FFF2-40B4-BE49-F238E27FC236}">
                <a16:creationId xmlns:a16="http://schemas.microsoft.com/office/drawing/2014/main" id="{2E21221F-0FEE-E636-386C-C392150240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2EAF4A2-5D28-4F30-AD05-2C3D8FA19A99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pt-BR" altLang="pt-B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07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63841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F456E-064C-F296-0FE9-9C41CF167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29143421-3AEA-42F4-5CC7-D6F686D28D6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F3E5CE8-BA4E-0307-6A8C-70EC6C367E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423C25BF-DA31-280E-7735-EADD082BC9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534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BFF6B-3BD9-6052-76E9-ABE7A84A2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9D0F9859-6EEC-9264-3625-006F27FEC17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BBE38DF4-1773-00F0-4657-D131C23B459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C29F17A4-DC6B-C4B4-7869-D7A7467046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642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140C7-14C7-0B18-FFC6-A847CE51A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4F4F26A5-54C6-1264-877C-DDD9B5F4B8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6086013-1F3C-4F64-A5E9-D689A2EBEFF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3D3D4034-071F-8349-0F13-DBB11EABCB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7111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DFD231-B143-9F09-A3D7-0F806B0B5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98121D6E-7C67-BC78-F349-A1BA757E68A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F3F9FBAB-978D-2913-FA98-D299C3311F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B45048F7-0936-8EC0-BAE1-3AB3661C46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8383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990B90-B024-E431-028C-9FFF43576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E5868271-C56C-FE58-E959-9D4250081EF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8034EAA3-BE6C-A045-C5E3-D5C30B028AB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24EAD7FB-09EE-A0D7-80AA-83E21C5970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9927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14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76071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ço Reservado para Imagem de Slide 1">
            <a:extLst>
              <a:ext uri="{FF2B5EF4-FFF2-40B4-BE49-F238E27FC236}">
                <a16:creationId xmlns:a16="http://schemas.microsoft.com/office/drawing/2014/main" id="{325ED3CD-03BF-4259-94F3-220B01762C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2227" name="Espaço Reservado para Anotações 2">
            <a:extLst>
              <a:ext uri="{FF2B5EF4-FFF2-40B4-BE49-F238E27FC236}">
                <a16:creationId xmlns:a16="http://schemas.microsoft.com/office/drawing/2014/main" id="{7B01B88B-8425-4AAE-88C5-5DDF9A370CD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52228" name="Espaço Reservado para Número de Slide 3">
            <a:extLst>
              <a:ext uri="{FF2B5EF4-FFF2-40B4-BE49-F238E27FC236}">
                <a16:creationId xmlns:a16="http://schemas.microsoft.com/office/drawing/2014/main" id="{E92BDC04-F013-4D80-A6B0-A24B46F83C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0BE2F1E-CE5E-459C-AEF2-5940ADE939DB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15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23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58454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50D8D-319D-AF5E-A9F4-AD8433A777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8BF1B752-8CC9-B967-28A4-3342AEADE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819847BA-5983-6E56-C533-4A0D2BC169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677BA0F-1E4D-A8EA-564B-C6082B12D7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37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435951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38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747943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40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535693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71A0C-FC16-843B-645D-BCADE5269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546D5770-18B1-41F0-DB40-2F6D2448AF1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73F593AE-8340-4432-5446-0855C350068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A97A0581-1028-C6AC-FDDF-3343F58B08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41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7360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08359A-785A-976B-CFBA-651C4FC1A4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F7B3A596-F564-AABF-88D2-268B795E93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ABC68E26-EAAD-F7A3-C40A-9A330737AB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2728645-483A-8FB6-882B-0939C3D4BF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42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03464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FE0B7F-70C2-1A23-792E-4ABF44C8EE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A3576953-8985-E3D3-DEC0-04387D3F40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2C9035F4-55C8-7849-2C17-42101CD331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4336D77-C1B5-9362-0457-5463BEBC6F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1892843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409076-D1A7-D586-F03E-DF85CCA603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62B2C484-CD12-408F-E13F-06C7E272AB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C459B5A8-05FF-373E-736E-77276738BB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CCC9132-6BCA-1774-F714-F964441F24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44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174276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752CF-C818-B50D-40FD-97B708DF9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645582D9-371F-F565-B46A-08D614D321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5361B07B-B581-D1FB-A09D-BBB8312741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E733728D-B997-A49B-470E-7C550C312B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45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733560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9DB078-0152-3770-80AF-F2CF0D703B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E8142734-2B65-432B-048E-BCE21275D3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BF844C59-3893-4F8E-85F0-255B935841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DBAF482-FB2D-AAD5-2F59-6937B94FD5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46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92668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097EF-2E5D-A353-AD18-4BCF88162B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C82F22D9-C1E3-20DE-59CF-81489B3BE6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5C7FCF51-E517-9780-FB72-5507FFAC7C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D443AB20-1D92-6FBF-AC9B-EF2351C053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49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885583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54B282-5FC3-3088-8B17-EAFEC3261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C59639B9-2626-928A-C98E-2E55A917511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B5F4D26A-54F5-E61A-C01E-182F92BB741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6EEB88AA-B997-390B-525E-0658F6BAC8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56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524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FB0B2-8DE1-FE80-212E-D66344E816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6EB44911-046C-3E78-2CC5-87A983E9DF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0A9AAA58-E4E6-C06C-3274-3B1D936756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CF5F8C4-DABA-1D1D-FEEE-0B49730532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60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661171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49187D-6125-58A5-FEE3-C9E345187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7571344B-C289-0050-A951-B7C07770F21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B4FA729C-625B-0BFF-E4FE-CF074C6C065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7AEB1758-5673-8FE2-FFA2-8BE26BA9D6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62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7665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67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02008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68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39485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7.jpg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hyperlink" Target="https://mais.cpb.com.br/licao-infantil/" TargetMode="External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downloads.adventistas.org/pt/departamento/ministerio-da-crianca/" TargetMode="External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26.jpeg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1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F6903E4F-EC39-4070-A5B0-34178EF98F2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/>
              <a:t>Trimestre</a:t>
            </a:r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r>
              <a:rPr lang="pt-BR" altLang="pt-BR" dirty="0"/>
              <a:t>  Ano </a:t>
            </a:r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r>
              <a:rPr lang="pt-BR" altLang="pt-BR" dirty="0"/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8CE34E04-D0EC-4781-BBDF-33ED16E224B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dirty="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C953D38A-0851-4BEC-A53F-C106A797B8F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/>
              <a:t>1º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275EA0FE-45FC-444E-AD32-567D79391E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 dirty="0"/>
              <a:t>Lição</a:t>
            </a:r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738C1DF2-4DE3-438D-A6FB-7CD5C9014E0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 b="1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FCF0D067-8CEA-4FEE-85DE-024A5261D553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4B7587AD-8D6D-4D05-A76E-9CB964294A0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Retângulo 32">
            <a:extLst>
              <a:ext uri="{FF2B5EF4-FFF2-40B4-BE49-F238E27FC236}">
                <a16:creationId xmlns:a16="http://schemas.microsoft.com/office/drawing/2014/main" id="{F3531DDB-6702-44F5-986F-1809D7D618C2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EEB2B63-5A6B-4A1D-8DCE-B80D5FFA39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91C2058-F622-478A-8C66-C89DC25EAB7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60A7009-493C-4809-AE8B-0FADACA608E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043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icio - Amare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1">
            <a:extLst>
              <a:ext uri="{FF2B5EF4-FFF2-40B4-BE49-F238E27FC236}">
                <a16:creationId xmlns:a16="http://schemas.microsoft.com/office/drawing/2014/main" id="{7A23E9BE-9A20-463C-BF16-F9E7BED9B5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850" y="1962150"/>
            <a:ext cx="4240213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4">
            <a:extLst>
              <a:ext uri="{FF2B5EF4-FFF2-40B4-BE49-F238E27FC236}">
                <a16:creationId xmlns:a16="http://schemas.microsoft.com/office/drawing/2014/main" id="{A20B9B91-50DB-4D28-88E8-E9D96DB727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79613" y="6488113"/>
            <a:ext cx="6121400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1400" dirty="0"/>
              <a:t>Teclando &lt;ENTER&gt; todos os slides serão mostrados em sequência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090D175-1355-457B-8C9B-55BD364AAA7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011863" y="679450"/>
            <a:ext cx="3024187" cy="1755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3200" dirty="0">
                <a:latin typeface="Calibri" pitchFamily="34" charset="0"/>
                <a:cs typeface="+mn-cs"/>
              </a:rPr>
              <a:t>Escola </a:t>
            </a:r>
          </a:p>
          <a:p>
            <a:pPr algn="ctr" eaLnBrk="1" hangingPunct="1">
              <a:defRPr/>
            </a:pPr>
            <a:r>
              <a:rPr lang="pt-BR" altLang="pt-BR" sz="3200" dirty="0">
                <a:latin typeface="Calibri" pitchFamily="34" charset="0"/>
                <a:cs typeface="+mn-cs"/>
              </a:rPr>
              <a:t>Sabatina</a:t>
            </a:r>
          </a:p>
          <a:p>
            <a:pPr algn="ctr" eaLnBrk="1" hangingPunct="1">
              <a:defRPr/>
            </a:pPr>
            <a:r>
              <a:rPr lang="pt-BR" altLang="pt-BR" sz="4400" b="1" dirty="0">
                <a:latin typeface="Calibri" pitchFamily="34" charset="0"/>
                <a:cs typeface="+mn-cs"/>
              </a:rPr>
              <a:t>Primários</a:t>
            </a:r>
            <a:endParaRPr lang="pt-BR" altLang="pt-BR" sz="3200" dirty="0">
              <a:latin typeface="Calibri" pitchFamily="34" charset="0"/>
              <a:cs typeface="+mn-cs"/>
            </a:endParaRPr>
          </a:p>
        </p:txBody>
      </p:sp>
      <p:sp>
        <p:nvSpPr>
          <p:cNvPr id="14" name="Espaço Reservado para Texto 21"/>
          <p:cNvSpPr>
            <a:spLocks noGrp="1"/>
          </p:cNvSpPr>
          <p:nvPr>
            <p:ph type="body" sz="quarter" idx="13"/>
          </p:nvPr>
        </p:nvSpPr>
        <p:spPr>
          <a:xfrm>
            <a:off x="5580063" y="2420888"/>
            <a:ext cx="3563937" cy="2879725"/>
          </a:xfrm>
          <a:prstGeom prst="rect">
            <a:avLst/>
          </a:prstGeom>
          <a:solidFill>
            <a:srgbClr val="FFC000"/>
          </a:solidFill>
        </p:spPr>
        <p:txBody>
          <a:bodyPr/>
          <a:lstStyle>
            <a:lvl1pPr>
              <a:buNone/>
              <a:defRPr sz="1600"/>
            </a:lvl1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996099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s 4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8DC556E8-6AD1-4B53-8158-B4D5D9988A8C}"/>
              </a:ext>
            </a:extLst>
          </p:cNvPr>
          <p:cNvSpPr/>
          <p:nvPr userDrawn="1"/>
        </p:nvSpPr>
        <p:spPr>
          <a:xfrm rot="19629779">
            <a:off x="3043907" y="3345938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4º Trimestre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31F72D71-A151-4034-AEB8-AE2E197A07AC}"/>
              </a:ext>
            </a:extLst>
          </p:cNvPr>
          <p:cNvSpPr/>
          <p:nvPr userDrawn="1"/>
        </p:nvSpPr>
        <p:spPr>
          <a:xfrm rot="2004056">
            <a:off x="1127622" y="3198540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141580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izando a Li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2">
            <a:extLst>
              <a:ext uri="{FF2B5EF4-FFF2-40B4-BE49-F238E27FC236}">
                <a16:creationId xmlns:a16="http://schemas.microsoft.com/office/drawing/2014/main" id="{7AE796FE-93CC-4194-A7B3-4B4A172621F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0" y="3289300"/>
            <a:ext cx="2678113" cy="200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A6A04C0F-99B0-4E3E-BD87-E6B2A74AADFE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Encerrando a Classe</a:t>
            </a:r>
          </a:p>
        </p:txBody>
      </p:sp>
      <p:pic>
        <p:nvPicPr>
          <p:cNvPr id="8" name="Imagem 4" descr="hands-clasped-in-prayer.jpg">
            <a:extLst>
              <a:ext uri="{FF2B5EF4-FFF2-40B4-BE49-F238E27FC236}">
                <a16:creationId xmlns:a16="http://schemas.microsoft.com/office/drawing/2014/main" id="{379F39BF-CFFD-4161-85CB-96E09996AA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92150"/>
            <a:ext cx="7750175" cy="613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2007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avra da Sem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A6A04C0F-99B0-4E3E-BD87-E6B2A74AADFE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Palavra da Semana</a:t>
            </a:r>
          </a:p>
        </p:txBody>
      </p:sp>
    </p:spTree>
    <p:extLst>
      <p:ext uri="{BB962C8B-B14F-4D97-AF65-F5344CB8AC3E}">
        <p14:creationId xmlns:p14="http://schemas.microsoft.com/office/powerpoint/2010/main" val="2628872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er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5220072" y="113664"/>
            <a:ext cx="3923928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Ofertas</a:t>
            </a:r>
          </a:p>
        </p:txBody>
      </p:sp>
    </p:spTree>
    <p:extLst>
      <p:ext uri="{BB962C8B-B14F-4D97-AF65-F5344CB8AC3E}">
        <p14:creationId xmlns:p14="http://schemas.microsoft.com/office/powerpoint/2010/main" val="1681588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afio Missionar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0DBB3C8D-EECC-E56C-8CCD-A8C1DCAD2713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Desafio Missionário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1EC7A36-C271-CB47-B4BA-341BAA06B1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01"/>
          <a:stretch>
            <a:fillRect/>
          </a:stretch>
        </p:blipFill>
        <p:spPr>
          <a:xfrm>
            <a:off x="1358956" y="723146"/>
            <a:ext cx="7706568" cy="6051039"/>
          </a:xfrm>
          <a:prstGeom prst="rect">
            <a:avLst/>
          </a:prstGeom>
        </p:spPr>
      </p:pic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686DE388-BBEC-F4C1-4682-7FF0D0C947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0200" y="908050"/>
            <a:ext cx="4926013" cy="5808663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pt-BR" dirty="0"/>
              <a:t>Clique para digitar o desafio Missionário</a:t>
            </a:r>
          </a:p>
        </p:txBody>
      </p:sp>
    </p:spTree>
    <p:extLst>
      <p:ext uri="{BB962C8B-B14F-4D97-AF65-F5344CB8AC3E}">
        <p14:creationId xmlns:p14="http://schemas.microsoft.com/office/powerpoint/2010/main" val="3318555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ocando Ide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2023A77-F64B-122D-7D3B-C24D376B040E}"/>
              </a:ext>
            </a:extLst>
          </p:cNvPr>
          <p:cNvSpPr/>
          <p:nvPr userDrawn="1"/>
        </p:nvSpPr>
        <p:spPr>
          <a:xfrm>
            <a:off x="35496" y="0"/>
            <a:ext cx="9001000" cy="620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200" b="1" dirty="0">
                <a:solidFill>
                  <a:schemeClr val="tx1"/>
                </a:solidFill>
                <a:latin typeface="+mj-lt"/>
              </a:rPr>
              <a:t>Trocando Ideias</a:t>
            </a:r>
          </a:p>
        </p:txBody>
      </p:sp>
      <p:sp>
        <p:nvSpPr>
          <p:cNvPr id="7" name="Espaço Reservado para Imagem 4">
            <a:extLst>
              <a:ext uri="{FF2B5EF4-FFF2-40B4-BE49-F238E27FC236}">
                <a16:creationId xmlns:a16="http://schemas.microsoft.com/office/drawing/2014/main" id="{DA8B1A4E-C08F-D481-05C1-9B76D4A3FD2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id="{58DC5C32-B3B7-4E6F-AB0A-2B9827FDAC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Análise</a:t>
            </a:r>
          </a:p>
        </p:txBody>
      </p:sp>
    </p:spTree>
    <p:extLst>
      <p:ext uri="{BB962C8B-B14F-4D97-AF65-F5344CB8AC3E}">
        <p14:creationId xmlns:p14="http://schemas.microsoft.com/office/powerpoint/2010/main" val="3237060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a de Reflet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2023A77-F64B-122D-7D3B-C24D376B040E}"/>
              </a:ext>
            </a:extLst>
          </p:cNvPr>
          <p:cNvSpPr/>
          <p:nvPr userDrawn="1"/>
        </p:nvSpPr>
        <p:spPr>
          <a:xfrm>
            <a:off x="35496" y="0"/>
            <a:ext cx="9001000" cy="620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200" b="1" dirty="0">
                <a:solidFill>
                  <a:schemeClr val="tx1"/>
                </a:solidFill>
                <a:latin typeface="+mj-lt"/>
              </a:rPr>
              <a:t>Hora de Refletir</a:t>
            </a:r>
          </a:p>
        </p:txBody>
      </p:sp>
      <p:sp>
        <p:nvSpPr>
          <p:cNvPr id="7" name="Espaço Reservado para Imagem 4">
            <a:extLst>
              <a:ext uri="{FF2B5EF4-FFF2-40B4-BE49-F238E27FC236}">
                <a16:creationId xmlns:a16="http://schemas.microsoft.com/office/drawing/2014/main" id="{DA8B1A4E-C08F-D481-05C1-9B76D4A3FD2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id="{58DC5C32-B3B7-4E6F-AB0A-2B9827FDAC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Análise</a:t>
            </a:r>
          </a:p>
        </p:txBody>
      </p:sp>
    </p:spTree>
    <p:extLst>
      <p:ext uri="{BB962C8B-B14F-4D97-AF65-F5344CB8AC3E}">
        <p14:creationId xmlns:p14="http://schemas.microsoft.com/office/powerpoint/2010/main" val="3706233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uvor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Louvor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90B825D-CF6C-59F2-2670-994102A778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03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para Decor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36">
            <a:extLst>
              <a:ext uri="{FF2B5EF4-FFF2-40B4-BE49-F238E27FC236}">
                <a16:creationId xmlns:a16="http://schemas.microsoft.com/office/drawing/2014/main" id="{C54E1CA4-8391-4F6E-BCA1-30119B25C250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476375" y="4437112"/>
            <a:ext cx="7488238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283FC6D8-546B-4058-A5F5-742EBED829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EAFBB76-953C-41A3-8A47-FE300034C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VERSO PARA DECORAR</a:t>
            </a:r>
          </a:p>
        </p:txBody>
      </p:sp>
      <p:sp>
        <p:nvSpPr>
          <p:cNvPr id="17" name="Espaço Reservado para Texto 27"/>
          <p:cNvSpPr>
            <a:spLocks noGrp="1"/>
          </p:cNvSpPr>
          <p:nvPr>
            <p:ph type="body" sz="quarter" idx="10" hasCustomPrompt="1"/>
          </p:nvPr>
        </p:nvSpPr>
        <p:spPr>
          <a:xfrm>
            <a:off x="1475656" y="1484784"/>
            <a:ext cx="7488858" cy="2952328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Editar Verso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4D5B421E-73E7-4716-AE20-D859ACD5E4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9" name="Espaço Reservado para Texto 27">
            <a:extLst>
              <a:ext uri="{FF2B5EF4-FFF2-40B4-BE49-F238E27FC236}">
                <a16:creationId xmlns:a16="http://schemas.microsoft.com/office/drawing/2014/main" id="{F780C36C-38C7-4FC2-ADDB-2FB955A00F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75656" y="4509120"/>
            <a:ext cx="7488858" cy="2159965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Texto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B744A3C-D88D-BF21-497E-C7B4684A44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95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ra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A15FBAC9-EC2B-3370-B6B3-3ECBEE6120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9679" cy="6858000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0C62EB8-9E5D-74D7-4765-AF4C5B7B4A41}"/>
              </a:ext>
            </a:extLst>
          </p:cNvPr>
          <p:cNvSpPr/>
          <p:nvPr userDrawn="1"/>
        </p:nvSpPr>
        <p:spPr>
          <a:xfrm>
            <a:off x="991039" y="1988840"/>
            <a:ext cx="4013009" cy="3308856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Arte da Semana</a:t>
            </a:r>
          </a:p>
        </p:txBody>
      </p:sp>
    </p:spTree>
    <p:extLst>
      <p:ext uri="{BB962C8B-B14F-4D97-AF65-F5344CB8AC3E}">
        <p14:creationId xmlns:p14="http://schemas.microsoft.com/office/powerpoint/2010/main" val="3939267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marelo Vaz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2 Imagen">
            <a:extLst>
              <a:ext uri="{FF2B5EF4-FFF2-40B4-BE49-F238E27FC236}">
                <a16:creationId xmlns:a16="http://schemas.microsoft.com/office/drawing/2014/main" id="{C99877E7-F7D4-4CE2-8F44-45C64F0508CC}"/>
              </a:ext>
            </a:extLst>
          </p:cNvPr>
          <p:cNvPicPr preferRelativeResize="0"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063"/>
          <a:stretch>
            <a:fillRect/>
          </a:stretch>
        </p:blipFill>
        <p:spPr bwMode="auto">
          <a:xfrm>
            <a:off x="53975" y="5475288"/>
            <a:ext cx="12065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A2696F8-F7BF-4D79-871B-B9035DC11DB0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CC"/>
              </a:gs>
              <a:gs pos="32000">
                <a:srgbClr val="FFFFCC"/>
              </a:gs>
              <a:gs pos="68000">
                <a:srgbClr val="FFFF99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97219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45B115-5F4F-CCC7-A88C-21AFADAF6E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913A3F87-000E-7646-95A8-ED14C0EB8E0A}" type="datetimeFigureOut">
              <a:rPr lang="en-US" smtClean="0"/>
              <a:t>7/14/2026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C30E4C-C6AA-988B-221D-6255970F5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29B5720F-4DF3-00C0-A687-AB6C35214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12546ACB-7482-87A2-128E-267ADA302DB6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Texto 31">
            <a:extLst>
              <a:ext uri="{FF2B5EF4-FFF2-40B4-BE49-F238E27FC236}">
                <a16:creationId xmlns:a16="http://schemas.microsoft.com/office/drawing/2014/main" id="{A759AD49-F707-A075-B6E7-091019B9F17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id="{5CADF74D-AD23-6CE3-46CD-BC1F4B0ACBB8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10893028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2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1FB3B23-3C25-4165-95CB-0B4FE913D773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FEE18D53-7FDF-41CC-805A-1E46C8864A5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BDD4ACB5-E193-49B7-8C93-C53FFEE930CC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41B336A-2323-4378-A580-467DE65BC031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1">
                  <a:lumMod val="50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918A28C7-9B69-4A4A-AD1B-5228D07EAC6E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35000">
                <a:schemeClr val="accent1">
                  <a:lumMod val="75000"/>
                </a:schemeClr>
              </a:gs>
              <a:gs pos="6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C85CBC48-20BC-47EE-A035-9C9922BB603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35000">
                <a:schemeClr val="accent1">
                  <a:lumMod val="60000"/>
                  <a:lumOff val="40000"/>
                </a:schemeClr>
              </a:gs>
              <a:gs pos="69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C40F1AA-9D56-4F3D-A0F5-759B93AF0767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69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A97BF47-003A-4772-8F32-138EA3E6EDE5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A41E78EF-190F-4E59-B59A-562868B82FC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71CAF778-F9EF-4804-9174-22A44BB7D43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0625C93F-82ED-4F11-AEDE-4F9E5BB0525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2°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8B6899B5-D5CA-403C-AD0E-FFA62A814D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5" name="Espaço Reservado para Texto 22"/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 b="1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15EF94C-FC16-4586-9D36-0FD745639334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1B66457-F6BA-4E84-AE0F-604C9F9E9A34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33CEB32C-4CB1-4269-8466-4B4D4781DB58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444CFA80-3F8C-4177-BBB9-DEE41B9DEBD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5CF71348-800F-4B44-AFC6-F103AC11E79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F4DE9DC5-63FF-4548-BF86-C2EB364D841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E6194DB8-79FF-E801-7F66-9939CC84138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2BC6CE1-C0A2-240E-0ABF-ADD59207C094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003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ur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B3E42D2C-A2EE-4141-9DE6-2D1FAF60C5D6}"/>
              </a:ext>
            </a:extLst>
          </p:cNvPr>
          <p:cNvSpPr/>
          <p:nvPr userDrawn="1"/>
        </p:nvSpPr>
        <p:spPr>
          <a:xfrm>
            <a:off x="1320800" y="666750"/>
            <a:ext cx="7797800" cy="12954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2051719" y="684755"/>
            <a:ext cx="7055589" cy="1296144"/>
          </a:xfrm>
          <a:prstGeom prst="rect">
            <a:avLst/>
          </a:prstGeom>
        </p:spPr>
        <p:txBody>
          <a:bodyPr anchor="ctr" anchorCtr="0"/>
          <a:lstStyle>
            <a:lvl1pPr marL="0" indent="0">
              <a:spcBef>
                <a:spcPts val="0"/>
              </a:spcBef>
              <a:buNone/>
              <a:defRPr sz="2800" b="1" baseline="0">
                <a:solidFill>
                  <a:schemeClr val="bg1"/>
                </a:solidFill>
              </a:defRPr>
            </a:lvl1pPr>
            <a:lvl2pPr>
              <a:buNone/>
              <a:defRPr sz="2800" b="1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2" name="Espaço Reservado para Texto 17"/>
          <p:cNvSpPr>
            <a:spLocks noGrp="1"/>
          </p:cNvSpPr>
          <p:nvPr>
            <p:ph type="body" sz="quarter" idx="11" hasCustomPrompt="1"/>
          </p:nvPr>
        </p:nvSpPr>
        <p:spPr>
          <a:xfrm>
            <a:off x="1475656" y="1988840"/>
            <a:ext cx="7488957" cy="4824536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lphaLcPeriod"/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opções</a:t>
            </a:r>
          </a:p>
        </p:txBody>
      </p:sp>
      <p:sp>
        <p:nvSpPr>
          <p:cNvPr id="10" name="Espaço Reservado para Texto 14"/>
          <p:cNvSpPr>
            <a:spLocks noGrp="1"/>
          </p:cNvSpPr>
          <p:nvPr>
            <p:ph type="body" sz="quarter" idx="12" hasCustomPrompt="1"/>
          </p:nvPr>
        </p:nvSpPr>
        <p:spPr>
          <a:xfrm>
            <a:off x="1259632" y="676814"/>
            <a:ext cx="792087" cy="1296144"/>
          </a:xfrm>
          <a:prstGeom prst="rect">
            <a:avLst/>
          </a:prstGeom>
        </p:spPr>
        <p:txBody>
          <a:bodyPr anchor="ctr" anchorCtr="0"/>
          <a:lstStyle>
            <a:lvl1pPr algn="r">
              <a:buNone/>
              <a:defRPr sz="5400" baseline="0">
                <a:solidFill>
                  <a:schemeClr val="bg1"/>
                </a:solidFill>
              </a:defRPr>
            </a:lvl1pPr>
            <a:lvl2pPr>
              <a:buNone/>
              <a:defRPr sz="54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Cl </a:t>
            </a:r>
          </a:p>
        </p:txBody>
      </p:sp>
    </p:spTree>
    <p:extLst>
      <p:ext uri="{BB962C8B-B14F-4D97-AF65-F5344CB8AC3E}">
        <p14:creationId xmlns:p14="http://schemas.microsoft.com/office/powerpoint/2010/main" val="40021394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s 3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FB5EB3C4-4E47-4BC9-80C2-9CACE53D14BA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3º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893B520-36D8-4552-BB01-EC40469E8D10}"/>
              </a:ext>
            </a:extLst>
          </p:cNvPr>
          <p:cNvSpPr/>
          <p:nvPr userDrawn="1"/>
        </p:nvSpPr>
        <p:spPr>
          <a:xfrm rot="19154456">
            <a:off x="1127622" y="3198540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0182223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Áur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36">
            <a:extLst>
              <a:ext uri="{FF2B5EF4-FFF2-40B4-BE49-F238E27FC236}">
                <a16:creationId xmlns:a16="http://schemas.microsoft.com/office/drawing/2014/main" id="{C54E1CA4-8391-4F6E-BCA1-30119B25C250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476375" y="4437112"/>
            <a:ext cx="7488238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283FC6D8-546B-4058-A5F5-742EBED829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EAFBB76-953C-41A3-8A47-FE300034C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VERSO PARA DECORAR</a:t>
            </a:r>
          </a:p>
        </p:txBody>
      </p:sp>
      <p:sp>
        <p:nvSpPr>
          <p:cNvPr id="17" name="Espaço Reservado para Texto 27"/>
          <p:cNvSpPr>
            <a:spLocks noGrp="1"/>
          </p:cNvSpPr>
          <p:nvPr>
            <p:ph type="body" sz="quarter" idx="10" hasCustomPrompt="1"/>
          </p:nvPr>
        </p:nvSpPr>
        <p:spPr>
          <a:xfrm>
            <a:off x="1475656" y="1484784"/>
            <a:ext cx="7488858" cy="2952328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Editar Verso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4D5B421E-73E7-4716-AE20-D859ACD5E4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9" name="Espaço Reservado para Texto 27">
            <a:extLst>
              <a:ext uri="{FF2B5EF4-FFF2-40B4-BE49-F238E27FC236}">
                <a16:creationId xmlns:a16="http://schemas.microsoft.com/office/drawing/2014/main" id="{F780C36C-38C7-4FC2-ADDB-2FB955A00F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75656" y="4509120"/>
            <a:ext cx="7488858" cy="2159965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13774065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a da O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36">
            <a:extLst>
              <a:ext uri="{FF2B5EF4-FFF2-40B4-BE49-F238E27FC236}">
                <a16:creationId xmlns:a16="http://schemas.microsoft.com/office/drawing/2014/main" id="{0B1FC360-B25E-43B2-8C2D-346C9A193795}"/>
              </a:ext>
            </a:extLst>
          </p:cNvPr>
          <p:cNvSpPr>
            <a:spLocks noChangeShapeType="1"/>
          </p:cNvSpPr>
          <p:nvPr userDrawn="1"/>
        </p:nvSpPr>
        <p:spPr bwMode="auto">
          <a:xfrm flipV="1">
            <a:off x="1397000" y="5838083"/>
            <a:ext cx="763905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8C901535-AB24-4455-A2F8-AE8FC4BFF3A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273BCE03-0431-4C05-A0E2-C9D1C67CFDFC}"/>
              </a:ext>
            </a:extLst>
          </p:cNvPr>
          <p:cNvSpPr txBox="1">
            <a:spLocks/>
          </p:cNvSpPr>
          <p:nvPr userDrawn="1"/>
        </p:nvSpPr>
        <p:spPr>
          <a:xfrm>
            <a:off x="1397000" y="5949950"/>
            <a:ext cx="7747000" cy="652463"/>
          </a:xfrm>
          <a:prstGeom prst="rect">
            <a:avLst/>
          </a:prstGeom>
        </p:spPr>
        <p:txBody>
          <a:bodyPr/>
          <a:lstStyle/>
          <a:p>
            <a:pPr algn="ctr" eaLnBrk="1" hangingPunct="1">
              <a:defRPr/>
            </a:pPr>
            <a:r>
              <a:rPr lang="pt-BR" altLang="pt-BR" sz="4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cs typeface="+mn-cs"/>
              </a:rPr>
              <a:t>Hora da Oração</a:t>
            </a:r>
          </a:p>
        </p:txBody>
      </p:sp>
      <p:pic>
        <p:nvPicPr>
          <p:cNvPr id="6" name="Imagem 5" descr="Uma imagem contendo pessoa, mulher, vestuário, interior&#10;&#10;Descrição gerada automaticamente">
            <a:extLst>
              <a:ext uri="{FF2B5EF4-FFF2-40B4-BE49-F238E27FC236}">
                <a16:creationId xmlns:a16="http://schemas.microsoft.com/office/drawing/2014/main" id="{AD4BB970-67A5-4BE8-9EA5-89518FDFCF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22" y="686326"/>
            <a:ext cx="7747000" cy="511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922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deia Cen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02413AB2-2334-4BCB-A396-78B6FAEE382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2EBC904-65A3-4090-8581-0C3B6CB4B3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6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sz="2000" b="1" dirty="0"/>
              <a:t>Ideia Central da Lição</a:t>
            </a:r>
          </a:p>
        </p:txBody>
      </p:sp>
      <p:sp>
        <p:nvSpPr>
          <p:cNvPr id="4" name="Espaço Reservado para Texto 31"/>
          <p:cNvSpPr>
            <a:spLocks noGrp="1"/>
          </p:cNvSpPr>
          <p:nvPr>
            <p:ph type="body" sz="quarter" idx="14"/>
          </p:nvPr>
        </p:nvSpPr>
        <p:spPr>
          <a:xfrm>
            <a:off x="3995936" y="190169"/>
            <a:ext cx="1151582" cy="377284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28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17" hasCustomPrompt="1"/>
          </p:nvPr>
        </p:nvSpPr>
        <p:spPr>
          <a:xfrm>
            <a:off x="1331913" y="5843197"/>
            <a:ext cx="7812087" cy="986081"/>
          </a:xfrm>
          <a:prstGeom prst="rect">
            <a:avLst/>
          </a:prstGeom>
          <a:solidFill>
            <a:srgbClr val="1A35A6"/>
          </a:solidFill>
          <a:ln>
            <a:solidFill>
              <a:schemeClr val="accent1"/>
            </a:solidFill>
          </a:ln>
        </p:spPr>
        <p:txBody>
          <a:bodyPr wrap="square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lang="pt-BR" sz="2800" b="1" i="1" dirty="0" smtClean="0">
                <a:ln w="6350" cmpd="sng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charset="0"/>
              </a:defRPr>
            </a:lvl1pPr>
          </a:lstStyle>
          <a:p>
            <a:pPr lvl="0"/>
            <a:r>
              <a:rPr lang="pt-BR" dirty="0"/>
              <a:t>Editar Mensagem</a:t>
            </a:r>
          </a:p>
        </p:txBody>
      </p:sp>
      <p:sp>
        <p:nvSpPr>
          <p:cNvPr id="11" name="Espaço Reservado para Imagem 11">
            <a:extLst>
              <a:ext uri="{FF2B5EF4-FFF2-40B4-BE49-F238E27FC236}">
                <a16:creationId xmlns:a16="http://schemas.microsoft.com/office/drawing/2014/main" id="{97813D6F-CB82-43A6-9227-C84DEBF9C568}"/>
              </a:ext>
            </a:extLst>
          </p:cNvPr>
          <p:cNvSpPr>
            <a:spLocks noGrp="1" noChangeAspect="1"/>
          </p:cNvSpPr>
          <p:nvPr>
            <p:ph type="pic" sz="quarter" idx="18"/>
          </p:nvPr>
        </p:nvSpPr>
        <p:spPr>
          <a:xfrm>
            <a:off x="1353600" y="709025"/>
            <a:ext cx="7740000" cy="5126400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8540774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EFC4374-F166-4BD5-AD5C-D16E45FEFC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03350" y="1196975"/>
            <a:ext cx="7561263" cy="55673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15466153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15" name="CaixaDeTexto 4">
            <a:extLst>
              <a:ext uri="{FF2B5EF4-FFF2-40B4-BE49-F238E27FC236}">
                <a16:creationId xmlns:a16="http://schemas.microsoft.com/office/drawing/2014/main" id="{EAA57C5C-9479-4625-A67A-38573D0191D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83206" y="2920876"/>
            <a:ext cx="7777162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OBJETIVOS:</a:t>
            </a:r>
          </a:p>
          <a:p>
            <a:r>
              <a:rPr lang="pt-BR" sz="1800" dirty="0"/>
              <a:t>As crianças deverão:</a:t>
            </a:r>
            <a:endParaRPr lang="pt-BR" sz="2000" dirty="0"/>
          </a:p>
        </p:txBody>
      </p:sp>
      <p:sp>
        <p:nvSpPr>
          <p:cNvPr id="16" name="CaixaDeTexto 5">
            <a:extLst>
              <a:ext uri="{FF2B5EF4-FFF2-40B4-BE49-F238E27FC236}">
                <a16:creationId xmlns:a16="http://schemas.microsoft.com/office/drawing/2014/main" id="{8019BF67-45F9-4D62-B8EA-3B33DA7816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90921" y="5737524"/>
            <a:ext cx="75015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IDEIA CENTRAL</a:t>
            </a:r>
            <a:endParaRPr lang="pt-BR" altLang="pt-BR" b="1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F63E28F-F179-4E24-9B3F-B7C98834FC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331640" y="1140594"/>
            <a:ext cx="7762875" cy="1784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Verso</a:t>
            </a:r>
          </a:p>
        </p:txBody>
      </p:sp>
      <p:sp>
        <p:nvSpPr>
          <p:cNvPr id="17" name="Espaço Reservado para Texto 16">
            <a:extLst>
              <a:ext uri="{FF2B5EF4-FFF2-40B4-BE49-F238E27FC236}">
                <a16:creationId xmlns:a16="http://schemas.microsoft.com/office/drawing/2014/main" id="{5C2F2770-EA01-47B8-88A9-9B0D5348B7D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63937" y="3597275"/>
            <a:ext cx="7727950" cy="192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Objetivos</a:t>
            </a:r>
          </a:p>
        </p:txBody>
      </p:sp>
      <p:sp>
        <p:nvSpPr>
          <p:cNvPr id="19" name="Espaço Reservado para Texto 18">
            <a:extLst>
              <a:ext uri="{FF2B5EF4-FFF2-40B4-BE49-F238E27FC236}">
                <a16:creationId xmlns:a16="http://schemas.microsoft.com/office/drawing/2014/main" id="{31C48BD9-0094-4533-B8CB-F81FEF47864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5735" y="6032054"/>
            <a:ext cx="6864127" cy="78132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Mensagem</a:t>
            </a:r>
          </a:p>
        </p:txBody>
      </p:sp>
    </p:spTree>
    <p:extLst>
      <p:ext uri="{BB962C8B-B14F-4D97-AF65-F5344CB8AC3E}">
        <p14:creationId xmlns:p14="http://schemas.microsoft.com/office/powerpoint/2010/main" val="20357652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9" name="CaixaDeTexto 4">
            <a:extLst>
              <a:ext uri="{FF2B5EF4-FFF2-40B4-BE49-F238E27FC236}">
                <a16:creationId xmlns:a16="http://schemas.microsoft.com/office/drawing/2014/main" id="{313619B0-40F7-4455-8987-14A24E04CF7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1640" y="1196752"/>
            <a:ext cx="779523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CRENÇAS FUNDAMENTAIS:</a:t>
            </a:r>
          </a:p>
          <a:p>
            <a:r>
              <a:rPr lang="pt-BR" sz="1800" dirty="0"/>
              <a:t>Alguns aspectos das seguintes crenças estão presentes na lição:</a:t>
            </a:r>
            <a:endParaRPr lang="pt-BR" sz="2000" dirty="0"/>
          </a:p>
        </p:txBody>
      </p:sp>
      <p:sp>
        <p:nvSpPr>
          <p:cNvPr id="11" name="Espaço Reservado para Texto 18">
            <a:extLst>
              <a:ext uri="{FF2B5EF4-FFF2-40B4-BE49-F238E27FC236}">
                <a16:creationId xmlns:a16="http://schemas.microsoft.com/office/drawing/2014/main" id="{3F1AF215-4F83-4AF7-BB74-6DDB2679349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331848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crenças Fundamentais</a:t>
            </a:r>
          </a:p>
        </p:txBody>
      </p:sp>
      <p:sp>
        <p:nvSpPr>
          <p:cNvPr id="13" name="Espaço Reservado para Texto 18">
            <a:extLst>
              <a:ext uri="{FF2B5EF4-FFF2-40B4-BE49-F238E27FC236}">
                <a16:creationId xmlns:a16="http://schemas.microsoft.com/office/drawing/2014/main" id="{721F8098-1D38-41F5-8408-B0BDFE53041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238652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crenças Fundamentais</a:t>
            </a:r>
          </a:p>
        </p:txBody>
      </p:sp>
      <p:sp>
        <p:nvSpPr>
          <p:cNvPr id="18" name="CaixaDeTexto 4">
            <a:extLst>
              <a:ext uri="{FF2B5EF4-FFF2-40B4-BE49-F238E27FC236}">
                <a16:creationId xmlns:a16="http://schemas.microsoft.com/office/drawing/2014/main" id="{6D02E030-C45E-4F1B-86F3-1B252417FA3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1640" y="3140968"/>
            <a:ext cx="77952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400" b="1" dirty="0">
                <a:solidFill>
                  <a:srgbClr val="FF0000"/>
                </a:solidFill>
                <a:cs typeface="Times New Roman" panose="02020603050405020304" pitchFamily="18" charset="0"/>
              </a:rPr>
              <a:t>Resumo da Lição:</a:t>
            </a:r>
            <a:endParaRPr lang="pt-BR" sz="2000" dirty="0"/>
          </a:p>
        </p:txBody>
      </p:sp>
      <p:sp>
        <p:nvSpPr>
          <p:cNvPr id="20" name="Espaço Reservado para Texto 18">
            <a:extLst>
              <a:ext uri="{FF2B5EF4-FFF2-40B4-BE49-F238E27FC236}">
                <a16:creationId xmlns:a16="http://schemas.microsoft.com/office/drawing/2014/main" id="{69E52E62-E43F-468F-B7DA-7D14CC78770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331847" y="3448745"/>
            <a:ext cx="7763391" cy="24222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Resumo da Lição</a:t>
            </a:r>
          </a:p>
        </p:txBody>
      </p:sp>
      <p:sp>
        <p:nvSpPr>
          <p:cNvPr id="2" name="CaixaDeTexto 5">
            <a:extLst>
              <a:ext uri="{FF2B5EF4-FFF2-40B4-BE49-F238E27FC236}">
                <a16:creationId xmlns:a16="http://schemas.microsoft.com/office/drawing/2014/main" id="{072719D8-ADE9-C1B6-71C1-CE4B4E4D06F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90921" y="5737524"/>
            <a:ext cx="75015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IDEIA CENTRAL</a:t>
            </a:r>
            <a:endParaRPr lang="pt-BR" altLang="pt-BR" b="1" dirty="0"/>
          </a:p>
        </p:txBody>
      </p:sp>
      <p:sp>
        <p:nvSpPr>
          <p:cNvPr id="3" name="Espaço Reservado para Texto 18">
            <a:extLst>
              <a:ext uri="{FF2B5EF4-FFF2-40B4-BE49-F238E27FC236}">
                <a16:creationId xmlns:a16="http://schemas.microsoft.com/office/drawing/2014/main" id="{90211C64-CFC9-36BD-6FDD-89CDF6BE641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5735" y="6032054"/>
            <a:ext cx="6864127" cy="78132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Mensagem</a:t>
            </a:r>
          </a:p>
        </p:txBody>
      </p:sp>
    </p:spTree>
    <p:extLst>
      <p:ext uri="{BB962C8B-B14F-4D97-AF65-F5344CB8AC3E}">
        <p14:creationId xmlns:p14="http://schemas.microsoft.com/office/powerpoint/2010/main" val="37885462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cao"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E5A9A2E-75BA-6EB2-BB82-8D14037490F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304" y="692697"/>
            <a:ext cx="7792696" cy="6126114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7725449" y="39189"/>
            <a:ext cx="1393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Oração</a:t>
            </a:r>
            <a:endParaRPr lang="pt-BR" altLang="pt-BR" sz="3200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B738B1D-349F-0BDE-E14D-5E5CC6E9352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772816"/>
            <a:ext cx="3843251" cy="315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6333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cao_Texto"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C17083B0-3545-7DDF-A1B2-EE3CAD15FA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8"/>
          <a:stretch>
            <a:fillRect/>
          </a:stretch>
        </p:blipFill>
        <p:spPr>
          <a:xfrm>
            <a:off x="1351304" y="692696"/>
            <a:ext cx="7753368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7725449" y="39189"/>
            <a:ext cx="1393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Oração</a:t>
            </a:r>
            <a:endParaRPr lang="pt-BR" altLang="pt-BR" sz="3200" dirty="0"/>
          </a:p>
        </p:txBody>
      </p:sp>
    </p:spTree>
    <p:extLst>
      <p:ext uri="{BB962C8B-B14F-4D97-AF65-F5344CB8AC3E}">
        <p14:creationId xmlns:p14="http://schemas.microsoft.com/office/powerpoint/2010/main" val="41163584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zul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210AE69C-CED1-3910-FD39-A87CBC65A8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913A3F87-000E-7646-95A8-ED14C0EB8E0A}" type="datetimeFigureOut">
              <a:rPr lang="en-US" smtClean="0"/>
              <a:t>7/14/2026</a:t>
            </a:fld>
            <a:endParaRPr 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A2C7BD27-461A-B2E9-B8FC-3A5CA94F2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38FD5F98-50EA-C4AB-E029-AFC1722EA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7" name="Espaço Reservado para Imagem 5">
            <a:extLst>
              <a:ext uri="{FF2B5EF4-FFF2-40B4-BE49-F238E27FC236}">
                <a16:creationId xmlns:a16="http://schemas.microsoft.com/office/drawing/2014/main" id="{63A5218E-CCC1-F30C-403A-23B840A77033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Texto 31">
            <a:extLst>
              <a:ext uri="{FF2B5EF4-FFF2-40B4-BE49-F238E27FC236}">
                <a16:creationId xmlns:a16="http://schemas.microsoft.com/office/drawing/2014/main" id="{7FDF71B7-1797-7DBD-39D6-A97BDB44960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  <p:sp>
        <p:nvSpPr>
          <p:cNvPr id="9" name="Espaço Reservado para Texto 6">
            <a:extLst>
              <a:ext uri="{FF2B5EF4-FFF2-40B4-BE49-F238E27FC236}">
                <a16:creationId xmlns:a16="http://schemas.microsoft.com/office/drawing/2014/main" id="{0DEF83B2-18EE-E243-5394-59212D27040F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3944311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3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8ADDD79A-D920-41C3-8B42-9C09D536E12A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CC99"/>
              </a:gs>
              <a:gs pos="35000">
                <a:srgbClr val="FFFFCC"/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E43027F8-5C85-4EEB-8003-2662B12BB11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AC1FCAAA-BC94-45C3-A1C7-8AA7D59A2891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rgbClr val="C00000"/>
              </a:gs>
              <a:gs pos="100000">
                <a:srgbClr val="FF00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60E8798-3089-4654-B145-191D65A7559E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C00000"/>
              </a:gs>
              <a:gs pos="69000">
                <a:srgbClr val="FF0000"/>
              </a:gs>
              <a:gs pos="100000">
                <a:srgbClr val="FF66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65E3C04-3FA6-4154-B10B-44D0705381B6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C00000"/>
              </a:gs>
              <a:gs pos="35000">
                <a:srgbClr val="FF0000"/>
              </a:gs>
              <a:gs pos="69000">
                <a:srgbClr val="FF6600"/>
              </a:gs>
              <a:gs pos="100000">
                <a:srgbClr val="FF99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40001024-0A58-4D82-87CB-F596C2843D9A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35000">
                <a:srgbClr val="FF6600"/>
              </a:gs>
              <a:gs pos="69000">
                <a:srgbClr val="FF9966"/>
              </a:gs>
              <a:gs pos="100000">
                <a:srgbClr val="FFCC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EF903E1F-AC4D-418A-A81B-D801C0F54471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6600"/>
              </a:gs>
              <a:gs pos="35000">
                <a:srgbClr val="FF9966"/>
              </a:gs>
              <a:gs pos="69000">
                <a:srgbClr val="FFCC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C6D2BD42-83ED-4F60-AE5F-0AA094B621B8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9966"/>
              </a:gs>
              <a:gs pos="35000">
                <a:srgbClr val="FFCC99"/>
              </a:gs>
              <a:gs pos="69000">
                <a:srgbClr val="FFFFCC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1FBD7948-5F0C-42DE-946E-3AD610BF75E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 dirty="0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843DF8E8-6ABA-475D-9E78-D322E2AD317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F5321713-A3B4-46EA-8F20-54B02523945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3º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BB4C901B-E4F1-41E3-B5EE-A898B9A1E16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D7E1C28C-4918-4427-9C91-2D8B3C98307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2594B19-989D-BB95-5376-035A92FD5A3B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FFCCF2E-3580-C76B-C1D4-FC5DCA6D8274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F4BA64A-3CE1-D415-875B-ABA507344965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D14CA004-6D37-F317-3519-B3EF7BAAC30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9FBBD01-8A5F-723E-C32F-BECFD86DD27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B962CF4-C43B-B006-EB64-29EDF4D1329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B97051D-DD62-4D3C-1D9A-5C17AE057E9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D5264EE-8A12-313A-C625-6A7E5BE6A88A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0005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Assunto do 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1331640" y="684383"/>
            <a:ext cx="7812360" cy="988841"/>
          </a:xfrm>
          <a:prstGeom prst="rect">
            <a:avLst/>
          </a:prstGeom>
          <a:solidFill>
            <a:srgbClr val="FF0000"/>
          </a:solidFill>
        </p:spPr>
        <p:txBody>
          <a:bodyPr anchor="ctr" anchorCtr="1"/>
          <a:lstStyle>
            <a:lvl1pPr algn="ctr">
              <a:buNone/>
              <a:defRPr sz="4000" baseline="0">
                <a:solidFill>
                  <a:schemeClr val="bg1"/>
                </a:solidFill>
              </a:defRPr>
            </a:lvl1pPr>
            <a:lvl2pPr algn="ctr">
              <a:buNone/>
              <a:defRPr sz="40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9" name="Espaço Reservado para Imagem 16"/>
          <p:cNvSpPr>
            <a:spLocks noGrp="1" noChangeAspect="1"/>
          </p:cNvSpPr>
          <p:nvPr>
            <p:ph type="pic" sz="quarter" idx="11"/>
          </p:nvPr>
        </p:nvSpPr>
        <p:spPr>
          <a:xfrm>
            <a:off x="1353600" y="1688400"/>
            <a:ext cx="7740000" cy="5126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pt-BR" noProof="0" dirty="0"/>
              <a:t>Clique no ícone para adicionar uma imagem</a:t>
            </a:r>
          </a:p>
        </p:txBody>
      </p:sp>
    </p:spTree>
    <p:extLst>
      <p:ext uri="{BB962C8B-B14F-4D97-AF65-F5344CB8AC3E}">
        <p14:creationId xmlns:p14="http://schemas.microsoft.com/office/powerpoint/2010/main" val="7637537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Oracao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Oração</a:t>
            </a:r>
          </a:p>
        </p:txBody>
      </p:sp>
    </p:spTree>
    <p:extLst>
      <p:ext uri="{BB962C8B-B14F-4D97-AF65-F5344CB8AC3E}">
        <p14:creationId xmlns:p14="http://schemas.microsoft.com/office/powerpoint/2010/main" val="14778276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lexao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Reflexão</a:t>
            </a:r>
          </a:p>
        </p:txBody>
      </p:sp>
    </p:spTree>
    <p:extLst>
      <p:ext uri="{BB962C8B-B14F-4D97-AF65-F5344CB8AC3E}">
        <p14:creationId xmlns:p14="http://schemas.microsoft.com/office/powerpoint/2010/main" val="37866422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ça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Faça</a:t>
            </a:r>
          </a:p>
        </p:txBody>
      </p:sp>
    </p:spTree>
    <p:extLst>
      <p:ext uri="{BB962C8B-B14F-4D97-AF65-F5344CB8AC3E}">
        <p14:creationId xmlns:p14="http://schemas.microsoft.com/office/powerpoint/2010/main" val="17346309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Tit Versos 2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589A79DF-4307-48BC-B539-DDE98B1D3D15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EA1C8CC-24FB-481F-91D0-B9686430300C}"/>
              </a:ext>
            </a:extLst>
          </p:cNvPr>
          <p:cNvSpPr/>
          <p:nvPr userDrawn="1"/>
        </p:nvSpPr>
        <p:spPr>
          <a:xfrm rot="19154456">
            <a:off x="1055615" y="3172153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8132069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para Decor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>
            <a:extLst>
              <a:ext uri="{FF2B5EF4-FFF2-40B4-BE49-F238E27FC236}">
                <a16:creationId xmlns:a16="http://schemas.microsoft.com/office/drawing/2014/main" id="{018FBBC4-C48F-4AF2-8A1F-359753D3484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VERSÍCULO PARA MEMORIZAR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52257F30-A596-42D8-B8BC-CB59710DAFA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 dirty="0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BFFAA08C-9173-4A76-89DB-1622DCA594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</p:spTree>
    <p:extLst>
      <p:ext uri="{BB962C8B-B14F-4D97-AF65-F5344CB8AC3E}">
        <p14:creationId xmlns:p14="http://schemas.microsoft.com/office/powerpoint/2010/main" val="158629699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romis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A9D4FAC-AEE2-E1EA-2262-6E43318417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01"/>
          <a:stretch>
            <a:fillRect/>
          </a:stretch>
        </p:blipFill>
        <p:spPr>
          <a:xfrm flipH="1">
            <a:off x="1358956" y="723146"/>
            <a:ext cx="7706568" cy="6051039"/>
          </a:xfrm>
          <a:prstGeom prst="rect">
            <a:avLst/>
          </a:prstGeom>
        </p:spPr>
      </p:pic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142D83EF-3460-4BBD-AAF5-B81FDCAA90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393488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Texto Compromisso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6596872" y="39189"/>
            <a:ext cx="25216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Compromisso</a:t>
            </a:r>
            <a:endParaRPr lang="pt-BR" altLang="pt-BR" sz="3200" dirty="0"/>
          </a:p>
        </p:txBody>
      </p:sp>
    </p:spTree>
    <p:extLst>
      <p:ext uri="{BB962C8B-B14F-4D97-AF65-F5344CB8AC3E}">
        <p14:creationId xmlns:p14="http://schemas.microsoft.com/office/powerpoint/2010/main" val="370599135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81BB83F-5A46-51BE-59F7-030A4F2219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22"/>
            <a:ext cx="9144000" cy="6802254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6DF13CB-33FF-3CFA-69EB-198720539188}"/>
              </a:ext>
            </a:extLst>
          </p:cNvPr>
          <p:cNvSpPr/>
          <p:nvPr userDrawn="1"/>
        </p:nvSpPr>
        <p:spPr>
          <a:xfrm rot="466985">
            <a:off x="7236684" y="3828420"/>
            <a:ext cx="659699" cy="13258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JOÃO 3:16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A1E2C0F0-E3A9-C138-63EA-C711AD3B12A1}"/>
              </a:ext>
            </a:extLst>
          </p:cNvPr>
          <p:cNvSpPr/>
          <p:nvPr userDrawn="1"/>
        </p:nvSpPr>
        <p:spPr>
          <a:xfrm>
            <a:off x="539552" y="1268760"/>
            <a:ext cx="4582422" cy="3502604"/>
          </a:xfrm>
          <a:prstGeom prst="roundRect">
            <a:avLst/>
          </a:prstGeom>
          <a:solidFill>
            <a:srgbClr val="D016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Curiosidade</a:t>
            </a:r>
            <a:r>
              <a:rPr lang="en-US" sz="4800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Missionária</a:t>
            </a:r>
            <a:r>
              <a:rPr lang="en-US" sz="4800" dirty="0">
                <a:solidFill>
                  <a:prstClr val="white"/>
                </a:solidFill>
                <a:latin typeface="Century Gothic" panose="020B0502020202020204" pitchFamily="34" charset="0"/>
              </a:rPr>
              <a:t> e Quadro de </a:t>
            </a: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ofertas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53078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te da Sem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8EDA3A-2546-4DEC-9A42-20AF7DF621A9}"/>
              </a:ext>
            </a:extLst>
          </p:cNvPr>
          <p:cNvSpPr/>
          <p:nvPr userDrawn="1"/>
        </p:nvSpPr>
        <p:spPr>
          <a:xfrm>
            <a:off x="2612708" y="58056"/>
            <a:ext cx="6408208" cy="548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Arte da Semana</a:t>
            </a:r>
          </a:p>
        </p:txBody>
      </p:sp>
    </p:spTree>
    <p:extLst>
      <p:ext uri="{BB962C8B-B14F-4D97-AF65-F5344CB8AC3E}">
        <p14:creationId xmlns:p14="http://schemas.microsoft.com/office/powerpoint/2010/main" val="38391744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ssagens Lica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CB6665-B5B4-F745-9CBF-183228BC1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3F87-000E-7646-95A8-ED14C0EB8E0A}" type="datetimeFigureOut">
              <a:rPr lang="en-US" smtClean="0"/>
              <a:t>7/14/2026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A602CE-866F-4ECF-3E0C-81FA40594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B194BD-118E-D123-5021-859286E83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1364019E-99DD-3542-C0C7-DBF48FEE023F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50000" y="712800"/>
            <a:ext cx="7743600" cy="60948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03957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CB6665-B5B4-F745-9CBF-183228BC1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3F87-000E-7646-95A8-ED14C0EB8E0A}" type="datetimeFigureOut">
              <a:rPr lang="en-US" smtClean="0"/>
              <a:t>7/14/2026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A602CE-866F-4ECF-3E0C-81FA40594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B194BD-118E-D123-5021-859286E83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1364019E-99DD-3542-C0C7-DBF48FEE023F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Texto 31">
            <a:extLst>
              <a:ext uri="{FF2B5EF4-FFF2-40B4-BE49-F238E27FC236}">
                <a16:creationId xmlns:a16="http://schemas.microsoft.com/office/drawing/2014/main" id="{0D47E164-E175-5F96-E632-6182685AA1C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8F55DBE6-A5E8-C13F-C198-9FFE041A5E75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23098503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6EFEC033-62CE-46A4-960E-A25DFB9B1134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68075CF0-2B2B-46CB-916E-D0FA2954265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DE53D19-9FEF-4626-9AF9-994FDE664669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8325D52-CB15-4360-B2D0-6058BD4A09E3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3FF76A6-8ED8-4B69-B1DF-525353A694B2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3AFF0E04-F352-4127-8407-7C0A1B2AE14B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445B7C3E-20BA-4F87-9162-37E4DD81732C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FC8DDCF-E3C2-4624-AE54-76BD0F9E3AF2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545FA0D4-BC09-4D08-B778-F3CE3904D9B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7A3CB694-172F-4C43-BB37-F4CF3C6FC4C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0EC31F69-B43B-4228-A1D0-860D346E534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4º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E0A73F39-0BA3-4D7F-B70B-88F4C2AAC75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12109156-0016-45C2-80DA-599CA0CAD30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54277EE-995A-AF5E-301A-837ABFA1FE01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F27F08E-FD8E-61C8-7018-7F8799DA463D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163CF2E-89F3-8C90-97F6-8FDF316735F0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9EC9EA51-047D-087B-1B89-11B91BF6BB7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A3093378-635E-A052-B056-EECFC158C09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B5EA4B26-FAAB-7F4D-8ACB-D267FF85A55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058EBD1-D739-D5D2-1434-BE9AF425A4F8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99B15414-64B8-17E7-91FC-CD9EEB05562D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1849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 Jp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m 25">
            <a:extLst>
              <a:ext uri="{FF2B5EF4-FFF2-40B4-BE49-F238E27FC236}">
                <a16:creationId xmlns:a16="http://schemas.microsoft.com/office/drawing/2014/main" id="{8BAFAA65-FC57-380E-CB83-40F6E20CCB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" y="670133"/>
            <a:ext cx="9067800" cy="61626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A693B65-10C4-93D3-F098-4BABF7B3F5F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305" y="5605617"/>
            <a:ext cx="4799215" cy="1238596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B2B76BB3-332D-400D-8B33-4E90D55DC33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E14FAD9-4A13-8E87-FF52-FE2789F52185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B4127C9-CDD3-0EB4-2B5A-24F40A3089C2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2D276563-F2C3-1606-1B46-336EACB046C0}"/>
              </a:ext>
            </a:extLst>
          </p:cNvPr>
          <p:cNvSpPr/>
          <p:nvPr userDrawn="1"/>
        </p:nvSpPr>
        <p:spPr>
          <a:xfrm flipH="1">
            <a:off x="2386738" y="565622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79918709-8584-D574-26C1-50E401D0183C}"/>
              </a:ext>
            </a:extLst>
          </p:cNvPr>
          <p:cNvSpPr/>
          <p:nvPr userDrawn="1"/>
        </p:nvSpPr>
        <p:spPr>
          <a:xfrm flipH="1">
            <a:off x="2386738" y="587666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1AE57EB1-5D11-DC62-DD29-CB055FDD28B4}"/>
              </a:ext>
            </a:extLst>
          </p:cNvPr>
          <p:cNvSpPr/>
          <p:nvPr userDrawn="1"/>
        </p:nvSpPr>
        <p:spPr>
          <a:xfrm flipH="1">
            <a:off x="2386738" y="609709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92908428-882B-CAB9-F153-ED6A1A263B3C}"/>
              </a:ext>
            </a:extLst>
          </p:cNvPr>
          <p:cNvSpPr/>
          <p:nvPr userDrawn="1"/>
        </p:nvSpPr>
        <p:spPr>
          <a:xfrm flipH="1">
            <a:off x="2386738" y="63175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2E083CE5-5461-9BAB-DC78-41F7B689E9F6}"/>
              </a:ext>
            </a:extLst>
          </p:cNvPr>
          <p:cNvSpPr/>
          <p:nvPr userDrawn="1"/>
        </p:nvSpPr>
        <p:spPr>
          <a:xfrm flipH="1">
            <a:off x="2386738" y="653796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44D521DB-EE32-5F00-8BE5-5B36CE7F5E96}"/>
              </a:ext>
            </a:extLst>
          </p:cNvPr>
          <p:cNvSpPr/>
          <p:nvPr userDrawn="1"/>
        </p:nvSpPr>
        <p:spPr>
          <a:xfrm flipH="1">
            <a:off x="6870988" y="563687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D324F628-F49F-3DBF-B249-A65D808D61C9}"/>
              </a:ext>
            </a:extLst>
          </p:cNvPr>
          <p:cNvSpPr/>
          <p:nvPr userDrawn="1"/>
        </p:nvSpPr>
        <p:spPr>
          <a:xfrm flipH="1">
            <a:off x="6870988" y="585731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79C549F6-8A27-58E6-B316-3A837F6BFD8C}"/>
              </a:ext>
            </a:extLst>
          </p:cNvPr>
          <p:cNvSpPr/>
          <p:nvPr userDrawn="1"/>
        </p:nvSpPr>
        <p:spPr>
          <a:xfrm flipH="1">
            <a:off x="6870988" y="607774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9981DCF5-38D7-25C7-65B5-8FB3F1BBEE43}"/>
              </a:ext>
            </a:extLst>
          </p:cNvPr>
          <p:cNvSpPr/>
          <p:nvPr userDrawn="1"/>
        </p:nvSpPr>
        <p:spPr>
          <a:xfrm flipH="1">
            <a:off x="6870988" y="629817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29DA0739-6C76-9406-9FC6-EFD006E95058}"/>
              </a:ext>
            </a:extLst>
          </p:cNvPr>
          <p:cNvSpPr/>
          <p:nvPr userDrawn="1"/>
        </p:nvSpPr>
        <p:spPr>
          <a:xfrm flipH="1">
            <a:off x="6870988" y="65186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39127D6E-7BEE-FFAE-DE89-C1F8FD94C724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58436" y="2432899"/>
            <a:ext cx="3228576" cy="3250296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DEA8BC93-B99B-64BB-3FBD-7BB7BF134730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272724" y="4477024"/>
            <a:ext cx="1618862" cy="1455101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92DD2056-9B5C-2D17-9C50-6CC8918A9373}"/>
              </a:ext>
            </a:extLst>
          </p:cNvPr>
          <p:cNvCxnSpPr>
            <a:cxnSpLocks/>
          </p:cNvCxnSpPr>
          <p:nvPr userDrawn="1"/>
        </p:nvCxnSpPr>
        <p:spPr>
          <a:xfrm flipV="1">
            <a:off x="7064468" y="3706687"/>
            <a:ext cx="275418" cy="246105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59AA7387-D29F-EC46-0E95-3A9F87114461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293096"/>
            <a:ext cx="761372" cy="230388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de Seta Reta 23">
            <a:extLst>
              <a:ext uri="{FF2B5EF4-FFF2-40B4-BE49-F238E27FC236}">
                <a16:creationId xmlns:a16="http://schemas.microsoft.com/office/drawing/2014/main" id="{286C012D-EF20-18F4-83A4-00FE7FF74997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834403"/>
            <a:ext cx="563662" cy="155377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83328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a Historia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História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1">
            <a:extLst>
              <a:ext uri="{FF2B5EF4-FFF2-40B4-BE49-F238E27FC236}">
                <a16:creationId xmlns:a16="http://schemas.microsoft.com/office/drawing/2014/main" id="{5806CFBF-E61B-897D-40B3-224202458D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9037079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  <a:p>
            <a:endParaRPr lang="pt-BR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36BC8795-B831-FB49-2967-BE31AA7159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0" y="2060848"/>
            <a:ext cx="8750300" cy="458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47657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9037079" cy="6120000"/>
          </a:xfrm>
          <a:prstGeom prst="rect">
            <a:avLst/>
          </a:prstGeom>
          <a:noFill/>
        </p:spPr>
        <p:txBody>
          <a:bodyPr/>
          <a:lstStyle>
            <a:lvl1pPr marL="0" indent="1800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1">
                <a:solidFill>
                  <a:srgbClr val="FF0000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algn="l"/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História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E0819833-E624-8FD1-7345-5E442B0556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70" y="2780928"/>
            <a:ext cx="6090065" cy="411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8037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1239EB37-C5AC-8AF0-8BC4-96A10212C2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" y="680274"/>
            <a:ext cx="9144000" cy="6177726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831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8863E5FF-3027-D3AF-D014-72EB9003DB9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5875" y="620713"/>
            <a:ext cx="9112250" cy="6237287"/>
          </a:xfrm>
          <a:prstGeom prst="rect">
            <a:avLst/>
          </a:prstGeom>
          <a:solidFill>
            <a:srgbClr val="C5D9A1"/>
          </a:solidFill>
        </p:spPr>
        <p:txBody>
          <a:bodyPr/>
          <a:lstStyle>
            <a:lvl2pPr>
              <a:buNone/>
              <a:defRPr sz="2400" b="1"/>
            </a:lvl2pPr>
          </a:lstStyle>
          <a:p>
            <a:pPr lvl="1"/>
            <a:r>
              <a:rPr lang="pt-BR" dirty="0"/>
              <a:t>História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5A8EE8B7-D563-1D97-A0E5-B57EB017D6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63" t="332" r="124" b="-332"/>
          <a:stretch>
            <a:fillRect/>
          </a:stretch>
        </p:blipFill>
        <p:spPr>
          <a:xfrm>
            <a:off x="6494817" y="666750"/>
            <a:ext cx="2633308" cy="3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966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_3_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6921" y="671287"/>
            <a:ext cx="9037079" cy="6120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 marL="0" indent="1800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1">
                <a:solidFill>
                  <a:srgbClr val="FF0000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algn="l"/>
            <a:r>
              <a:rPr lang="pt-BR" dirty="0"/>
              <a:t>Texto da História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1BFB311D-8993-DED1-4B84-70CE526ABA6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0921" y="673200"/>
            <a:ext cx="9037079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4392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5BEB51A7-FA12-4092-880C-D92F60CC10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300" b="1">
                <a:latin typeface="Comic Sans MS" panose="030F0702030302020204" pitchFamily="66" charset="0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</a:t>
            </a:r>
          </a:p>
        </p:txBody>
      </p:sp>
    </p:spTree>
    <p:extLst>
      <p:ext uri="{BB962C8B-B14F-4D97-AF65-F5344CB8AC3E}">
        <p14:creationId xmlns:p14="http://schemas.microsoft.com/office/powerpoint/2010/main" val="322633135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Sete Err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691A5ED-E535-4D0C-A5F5-403DAE6F939B}"/>
              </a:ext>
            </a:extLst>
          </p:cNvPr>
          <p:cNvSpPr/>
          <p:nvPr userDrawn="1"/>
        </p:nvSpPr>
        <p:spPr>
          <a:xfrm>
            <a:off x="3923928" y="69850"/>
            <a:ext cx="5220072" cy="5296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Sete erros para </a:t>
            </a:r>
            <a:fld id="{D3E8A65F-3EAC-453A-82B5-5B8DB86504C7}" type="datetime1">
              <a:rPr lang="pt-BR" altLang="pt-BR" sz="24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14/07/2026</a:t>
            </a:fld>
            <a:endParaRPr lang="pt-BR" altLang="pt-BR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1A9751D-217B-4C42-92AE-30670F9E7FF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 dirty="0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7" name="Espaço Reservado para Texto 31">
            <a:extLst>
              <a:ext uri="{FF2B5EF4-FFF2-40B4-BE49-F238E27FC236}">
                <a16:creationId xmlns:a16="http://schemas.microsoft.com/office/drawing/2014/main" id="{5C78E619-F36F-44E3-B77E-943CB6474A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</p:spTree>
    <p:extLst>
      <p:ext uri="{BB962C8B-B14F-4D97-AF65-F5344CB8AC3E}">
        <p14:creationId xmlns:p14="http://schemas.microsoft.com/office/powerpoint/2010/main" val="314594464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Tit Versos 1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8164F78D-B2B7-4910-AFE7-B481AB2B4146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1º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C2CCA89-B59E-405D-9BDF-825B04B5E254}"/>
              </a:ext>
            </a:extLst>
          </p:cNvPr>
          <p:cNvSpPr/>
          <p:nvPr userDrawn="1"/>
        </p:nvSpPr>
        <p:spPr>
          <a:xfrm rot="19154456">
            <a:off x="1055615" y="3100146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42119983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rtao de Person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6">
            <a:extLst>
              <a:ext uri="{FF2B5EF4-FFF2-40B4-BE49-F238E27FC236}">
                <a16:creationId xmlns:a16="http://schemas.microsoft.com/office/drawing/2014/main" id="{A91DAB20-52E2-4035-9264-2B35CA1FFAB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47813" y="1124744"/>
            <a:ext cx="7391400" cy="52197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0A87BE5-9222-4681-BBF3-C44E151A508D}"/>
              </a:ext>
            </a:extLst>
          </p:cNvPr>
          <p:cNvSpPr/>
          <p:nvPr userDrawn="1"/>
        </p:nvSpPr>
        <p:spPr>
          <a:xfrm>
            <a:off x="5106929" y="51759"/>
            <a:ext cx="40198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latin typeface="+mj-lt"/>
              </a:rPr>
              <a:t>Cartão de Personagem</a:t>
            </a:r>
          </a:p>
        </p:txBody>
      </p:sp>
    </p:spTree>
    <p:extLst>
      <p:ext uri="{BB962C8B-B14F-4D97-AF65-F5344CB8AC3E}">
        <p14:creationId xmlns:p14="http://schemas.microsoft.com/office/powerpoint/2010/main" val="342857350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mMomentoTranqu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10A87BE5-9222-4681-BBF3-C44E151A508D}"/>
              </a:ext>
            </a:extLst>
          </p:cNvPr>
          <p:cNvSpPr/>
          <p:nvPr userDrawn="1"/>
        </p:nvSpPr>
        <p:spPr>
          <a:xfrm>
            <a:off x="4528437" y="51759"/>
            <a:ext cx="45983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latin typeface="+mj-lt"/>
              </a:rPr>
              <a:t>Um Momento Tranquilo...</a:t>
            </a:r>
          </a:p>
        </p:txBody>
      </p:sp>
    </p:spTree>
    <p:extLst>
      <p:ext uri="{BB962C8B-B14F-4D97-AF65-F5344CB8AC3E}">
        <p14:creationId xmlns:p14="http://schemas.microsoft.com/office/powerpoint/2010/main" val="278584472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U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2">
            <a:extLst>
              <a:ext uri="{FF2B5EF4-FFF2-40B4-BE49-F238E27FC236}">
                <a16:creationId xmlns:a16="http://schemas.microsoft.com/office/drawing/2014/main" id="{62B4DF6E-772F-451E-96AF-0D0F6BD23BD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403350" y="692150"/>
            <a:ext cx="7740650" cy="609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Sempre veja o Power Point antes da lição para poder aproveitar tudo que é mostrado da melhor forma possível durante a Escola Sabatina. </a:t>
            </a: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Quando tem um slide com a letra de um hino, clique sobre o título do hino (caixa azul) se houver um arquivo no Youtube ele será chamado, se não houver será chamado um áudio, que é colocado disponível pela CPB no site:</a:t>
            </a:r>
          </a:p>
          <a:p>
            <a:pPr algn="just" eaLnBrk="1" hangingPunct="1">
              <a:spcAft>
                <a:spcPts val="0"/>
              </a:spcAft>
            </a:pP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  <a:hlinkClick r:id="rId2"/>
              </a:rPr>
              <a:t>https://mais.cpb.com.br/licao-infantil/</a:t>
            </a: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Baixe os arquivos de áudio na mesma pasta que estiver este arquivo Power Point para que ele possa ser encontrado. Se não estiverem lá, não será possível reproduzir o áudio.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solidFill>
                  <a:srgbClr val="FF0000"/>
                </a:solidFill>
                <a:latin typeface="Calibri" panose="020F0502020204030204" pitchFamily="34" charset="0"/>
              </a:rPr>
              <a:t>A lição é a parte mais importante da Escola Sabatina</a:t>
            </a:r>
            <a:r>
              <a:rPr lang="pt-BR" altLang="pt-BR" sz="1700" dirty="0">
                <a:latin typeface="Calibri" panose="020F0502020204030204" pitchFamily="34" charset="0"/>
              </a:rPr>
              <a:t>, se nas outras partes for gasto muito tempo, vai faltar tempo para a lição, não deixe isso acontecer ....</a:t>
            </a:r>
          </a:p>
          <a:p>
            <a:pPr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Os versos são para estímulo de decorar todos os versos do trimestre. Estimule-os a decorar versos da Bíblia.</a:t>
            </a:r>
          </a:p>
          <a:p>
            <a:pPr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Se não tiver um computador/projetor na classe pode imprimir parte desse material e mostrar  para os alunos em papel mesmo.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Ore sempre pelas bênçãos de Deus para que as crianças saiam da classe sempre mais próximas de Jesus.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solidFill>
                  <a:srgbClr val="FF0000"/>
                </a:solidFill>
                <a:latin typeface="Calibri" panose="020F0502020204030204" pitchFamily="34" charset="0"/>
              </a:rPr>
              <a:t>Se faltar tempo</a:t>
            </a:r>
            <a:r>
              <a:rPr lang="pt-BR" altLang="pt-BR" sz="1700" dirty="0">
                <a:latin typeface="Calibri" panose="020F0502020204030204" pitchFamily="34" charset="0"/>
              </a:rPr>
              <a:t> para a arte da semana, dê o material e peça para fazerem em casa.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38941A7B-52A6-422A-A30E-0538BFF9953D}"/>
              </a:ext>
            </a:extLst>
          </p:cNvPr>
          <p:cNvSpPr/>
          <p:nvPr userDrawn="1"/>
        </p:nvSpPr>
        <p:spPr>
          <a:xfrm>
            <a:off x="3517956" y="22527"/>
            <a:ext cx="56012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r"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</a:rPr>
              <a:t>Sobre o uso do </a:t>
            </a:r>
            <a:r>
              <a:rPr lang="pt-BR" altLang="pt-BR" sz="3200" b="1" dirty="0" err="1">
                <a:solidFill>
                  <a:schemeClr val="bg1"/>
                </a:solidFill>
              </a:rPr>
              <a:t>power</a:t>
            </a:r>
            <a:r>
              <a:rPr lang="pt-BR" altLang="pt-BR" sz="3200" b="1" dirty="0">
                <a:solidFill>
                  <a:schemeClr val="bg1"/>
                </a:solidFill>
              </a:rPr>
              <a:t> point</a:t>
            </a:r>
          </a:p>
        </p:txBody>
      </p:sp>
    </p:spTree>
    <p:extLst>
      <p:ext uri="{BB962C8B-B14F-4D97-AF65-F5344CB8AC3E}">
        <p14:creationId xmlns:p14="http://schemas.microsoft.com/office/powerpoint/2010/main" val="411471657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2">
            <a:extLst>
              <a:ext uri="{FF2B5EF4-FFF2-40B4-BE49-F238E27FC236}">
                <a16:creationId xmlns:a16="http://schemas.microsoft.com/office/drawing/2014/main" id="{A499E298-42E9-46F3-9ADC-7E2BE4D9DD4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41438" y="744538"/>
            <a:ext cx="78120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>
                <a:latin typeface="Calibri" panose="020F0502020204030204" pitchFamily="34" charset="0"/>
              </a:rPr>
              <a:t>As imagens que tenho utilizado aqui são sempre imagens tiradas da internet. Procuro não utilizar imagens que tenham alguma restrição quanto à direitos autorais. Se por acaso estiver utilizando de maneira indevida alguma imagem, por favor me avise que retirarei imediatamente a imagem deste material.</a:t>
            </a:r>
          </a:p>
        </p:txBody>
      </p:sp>
      <p:sp>
        <p:nvSpPr>
          <p:cNvPr id="9" name="Retângulo 3">
            <a:extLst>
              <a:ext uri="{FF2B5EF4-FFF2-40B4-BE49-F238E27FC236}">
                <a16:creationId xmlns:a16="http://schemas.microsoft.com/office/drawing/2014/main" id="{C4BFE313-CD11-44CC-995D-33CCBDA05B8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20800" y="1989138"/>
            <a:ext cx="78120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dirty="0">
                <a:latin typeface="Calibri" panose="020F0502020204030204" pitchFamily="34" charset="0"/>
              </a:rPr>
              <a:t>Qualquer observação sobre este material entre em contato comigo pelo e-mail:</a:t>
            </a:r>
            <a:endParaRPr lang="pt-BR" altLang="pt-BR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pt-BR" altLang="pt-BR" dirty="0">
                <a:solidFill>
                  <a:srgbClr val="FF0000"/>
                </a:solidFill>
                <a:latin typeface="Calibri" panose="020F0502020204030204" pitchFamily="34" charset="0"/>
              </a:rPr>
              <a:t>Ruy Ernesto N Schwantes </a:t>
            </a:r>
            <a:r>
              <a:rPr lang="pt-BR" altLang="pt-BR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(ruy.ernesto.virtual@gmail.com)</a:t>
            </a:r>
          </a:p>
        </p:txBody>
      </p:sp>
      <p:sp>
        <p:nvSpPr>
          <p:cNvPr id="10" name="Retângulo 12">
            <a:extLst>
              <a:ext uri="{FF2B5EF4-FFF2-40B4-BE49-F238E27FC236}">
                <a16:creationId xmlns:a16="http://schemas.microsoft.com/office/drawing/2014/main" id="{C3B13C28-44A4-4FA8-87C4-C9EBA19517F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81125" y="2671763"/>
            <a:ext cx="77343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dirty="0">
                <a:latin typeface="Calibri" panose="020F0502020204030204" pitchFamily="34" charset="0"/>
              </a:rPr>
              <a:t>Se você tem interesse nessa apresentação (uma para cada sábado) faça o download semanalmente no site da Divisão Sul americana</a:t>
            </a:r>
          </a:p>
          <a:p>
            <a:pPr eaLnBrk="1" hangingPunct="1">
              <a:defRPr/>
            </a:pPr>
            <a:r>
              <a:rPr lang="pt-BR" altLang="pt-BR" b="1" u="sng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hlinkClick r:id="rId2"/>
              </a:rPr>
              <a:t>http://downloads.adventistas.org/pt/departamento/ministerio-da-crianca/</a:t>
            </a:r>
            <a:endParaRPr lang="pt-BR" altLang="pt-BR" b="1" u="sng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latin typeface="Calibri" panose="020F0502020204030204" pitchFamily="34" charset="0"/>
            </a:endParaRPr>
          </a:p>
        </p:txBody>
      </p:sp>
      <p:pic>
        <p:nvPicPr>
          <p:cNvPr id="11" name="Imagem 1">
            <a:extLst>
              <a:ext uri="{FF2B5EF4-FFF2-40B4-BE49-F238E27FC236}">
                <a16:creationId xmlns:a16="http://schemas.microsoft.com/office/drawing/2014/main" id="{D239E774-10E4-4D91-BACF-D2553648ADCA}"/>
              </a:ext>
            </a:extLst>
          </p:cNvPr>
          <p:cNvPicPr preferRelativeResize="0">
            <a:picLocks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5500688"/>
            <a:ext cx="6411912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2">
            <a:extLst>
              <a:ext uri="{FF2B5EF4-FFF2-40B4-BE49-F238E27FC236}">
                <a16:creationId xmlns:a16="http://schemas.microsoft.com/office/drawing/2014/main" id="{F51B544A-3E85-4091-81DE-A2838E64B66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491163"/>
            <a:ext cx="798512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915958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ro de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Quadro de ofertas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3290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nto de Ensi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4BAEA767-0EE3-4115-A087-29F30EAEC63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57200" y="6732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D40FCBC8-94A0-6818-1B7E-7F1165FB3AB4}"/>
              </a:ext>
            </a:extLst>
          </p:cNvPr>
          <p:cNvSpPr/>
          <p:nvPr userDrawn="1"/>
        </p:nvSpPr>
        <p:spPr>
          <a:xfrm>
            <a:off x="107504" y="39189"/>
            <a:ext cx="9001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Ponto de Ensino</a:t>
            </a:r>
          </a:p>
        </p:txBody>
      </p:sp>
    </p:spTree>
    <p:extLst>
      <p:ext uri="{BB962C8B-B14F-4D97-AF65-F5344CB8AC3E}">
        <p14:creationId xmlns:p14="http://schemas.microsoft.com/office/powerpoint/2010/main" val="420439041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78E293E4-03BE-CD0E-F7E1-25A8C396C130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96379860-487A-1880-7537-541DBADFB4F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09597AA-0159-B966-5D15-744A485425BD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4C7453F6-9A6E-A274-6EA2-6F34DD1492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24126270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uvor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Louvor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90B825D-CF6C-59F2-2670-994102A778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89229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Geral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7DBE49-7CD2-CE41-09AA-758E868386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913A3F87-000E-7646-95A8-ED14C0EB8E0A}" type="datetimeFigureOut">
              <a:rPr lang="en-US" smtClean="0"/>
              <a:t>7/14/2026</a:t>
            </a:fld>
            <a:endParaRPr 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6C2723DF-797C-D5D6-069D-71664C632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92067C69-7635-F8C8-F746-6D0CB8307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7" name="Espaço Reservado para Imagem 5">
            <a:extLst>
              <a:ext uri="{FF2B5EF4-FFF2-40B4-BE49-F238E27FC236}">
                <a16:creationId xmlns:a16="http://schemas.microsoft.com/office/drawing/2014/main" id="{84AE88E6-B18F-AA45-3D58-93237F0D26EA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Texto 31">
            <a:extLst>
              <a:ext uri="{FF2B5EF4-FFF2-40B4-BE49-F238E27FC236}">
                <a16:creationId xmlns:a16="http://schemas.microsoft.com/office/drawing/2014/main" id="{E7FA2F3A-6C96-1296-6278-B547BFEF32B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  <p:sp>
        <p:nvSpPr>
          <p:cNvPr id="9" name="Espaço Reservado para Texto 6">
            <a:extLst>
              <a:ext uri="{FF2B5EF4-FFF2-40B4-BE49-F238E27FC236}">
                <a16:creationId xmlns:a16="http://schemas.microsoft.com/office/drawing/2014/main" id="{A63AEB51-B554-862A-1DD7-B1B6821A8287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45097493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81BB83F-5A46-51BE-59F7-030A4F2219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22"/>
            <a:ext cx="9144000" cy="6802254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6DF13CB-33FF-3CFA-69EB-198720539188}"/>
              </a:ext>
            </a:extLst>
          </p:cNvPr>
          <p:cNvSpPr/>
          <p:nvPr userDrawn="1"/>
        </p:nvSpPr>
        <p:spPr>
          <a:xfrm rot="466985">
            <a:off x="7236684" y="3828420"/>
            <a:ext cx="659699" cy="13258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JOÃO 3:16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A1E2C0F0-E3A9-C138-63EA-C711AD3B12A1}"/>
              </a:ext>
            </a:extLst>
          </p:cNvPr>
          <p:cNvSpPr/>
          <p:nvPr userDrawn="1"/>
        </p:nvSpPr>
        <p:spPr>
          <a:xfrm>
            <a:off x="539552" y="1268760"/>
            <a:ext cx="4582422" cy="3502604"/>
          </a:xfrm>
          <a:prstGeom prst="roundRect">
            <a:avLst/>
          </a:prstGeom>
          <a:solidFill>
            <a:srgbClr val="D016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Curiosidade</a:t>
            </a:r>
            <a:r>
              <a:rPr lang="en-US" sz="4800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Missionária</a:t>
            </a:r>
            <a:r>
              <a:rPr lang="en-US" sz="4800" dirty="0">
                <a:solidFill>
                  <a:prstClr val="white"/>
                </a:solidFill>
                <a:latin typeface="Century Gothic" panose="020B0502020202020204" pitchFamily="34" charset="0"/>
              </a:rPr>
              <a:t> e Quadro de </a:t>
            </a: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ofertas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279299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o lica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ço Reservado para Imagem 11"/>
          <p:cNvSpPr>
            <a:spLocks noGrp="1"/>
          </p:cNvSpPr>
          <p:nvPr>
            <p:ph type="pic" sz="quarter" idx="14"/>
          </p:nvPr>
        </p:nvSpPr>
        <p:spPr>
          <a:xfrm>
            <a:off x="0" y="920726"/>
            <a:ext cx="9144000" cy="5937273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pt-BR" noProof="0" dirty="0"/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6C3E69EC-A931-3EDE-5761-B0C48A554CA8}"/>
              </a:ext>
            </a:extLst>
          </p:cNvPr>
          <p:cNvSpPr/>
          <p:nvPr userDrawn="1"/>
        </p:nvSpPr>
        <p:spPr>
          <a:xfrm>
            <a:off x="3312864" y="54733"/>
            <a:ext cx="2520280" cy="720080"/>
          </a:xfrm>
          <a:prstGeom prst="ellipse">
            <a:avLst/>
          </a:prstGeom>
          <a:solidFill>
            <a:srgbClr val="F5783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67746DFE-8365-6374-95E6-D0D1F47D05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1748950">
            <a:off x="4013679" y="1640408"/>
            <a:ext cx="5083175" cy="2735262"/>
          </a:xfrm>
          <a:prstGeom prst="rect">
            <a:avLst/>
          </a:prstGeom>
        </p:spPr>
        <p:txBody>
          <a:bodyPr/>
          <a:lstStyle>
            <a:lvl1pPr algn="ctr">
              <a:buNone/>
              <a:defRPr lang="pt-BR" sz="48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1pPr>
            <a:lvl2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2pPr>
            <a:lvl3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3pPr>
            <a:lvl4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4pPr>
            <a:lvl5pPr>
              <a:buNone/>
              <a:defRPr lang="pt-BR" sz="5400" kern="1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5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16" name="Espaço Reservado para Texto 15">
            <a:extLst>
              <a:ext uri="{FF2B5EF4-FFF2-40B4-BE49-F238E27FC236}">
                <a16:creationId xmlns:a16="http://schemas.microsoft.com/office/drawing/2014/main" id="{51C8EADC-81CB-2CB6-873A-C8976A22DD3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228392" y="5350752"/>
            <a:ext cx="3887788" cy="1500188"/>
          </a:xfrm>
          <a:prstGeom prst="rect">
            <a:avLst/>
          </a:prstGeo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>
              <a:buNone/>
              <a:defRPr lang="pt-BR" sz="2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pt-BR" dirty="0"/>
              <a:t>Ideia central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4CC3CD3-657F-4C0A-0946-7528E227C3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76275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697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image" Target="../media/image1.jp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18" Type="http://schemas.openxmlformats.org/officeDocument/2006/relationships/slideLayout" Target="../slideLayouts/slideLayout56.xml"/><Relationship Id="rId3" Type="http://schemas.openxmlformats.org/officeDocument/2006/relationships/slideLayout" Target="../slideLayouts/slideLayout41.xml"/><Relationship Id="rId21" Type="http://schemas.openxmlformats.org/officeDocument/2006/relationships/theme" Target="../theme/theme4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17" Type="http://schemas.openxmlformats.org/officeDocument/2006/relationships/slideLayout" Target="../slideLayouts/slideLayout55.xml"/><Relationship Id="rId2" Type="http://schemas.openxmlformats.org/officeDocument/2006/relationships/slideLayout" Target="../slideLayouts/slideLayout40.xml"/><Relationship Id="rId16" Type="http://schemas.openxmlformats.org/officeDocument/2006/relationships/slideLayout" Target="../slideLayouts/slideLayout54.xml"/><Relationship Id="rId20" Type="http://schemas.openxmlformats.org/officeDocument/2006/relationships/slideLayout" Target="../slideLayouts/slideLayout58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5" Type="http://schemas.openxmlformats.org/officeDocument/2006/relationships/slideLayout" Target="../slideLayouts/slideLayout53.xml"/><Relationship Id="rId23" Type="http://schemas.openxmlformats.org/officeDocument/2006/relationships/image" Target="../media/image1.jpg"/><Relationship Id="rId10" Type="http://schemas.openxmlformats.org/officeDocument/2006/relationships/slideLayout" Target="../slideLayouts/slideLayout48.xml"/><Relationship Id="rId19" Type="http://schemas.openxmlformats.org/officeDocument/2006/relationships/slideLayout" Target="../slideLayouts/slideLayout57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52.xml"/><Relationship Id="rId22" Type="http://schemas.openxmlformats.org/officeDocument/2006/relationships/image" Target="../media/image19.png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1BFD8E8F-A813-CBDA-D1D5-23576887FA54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6753E32-E64C-50B7-395A-BC55B58C66A4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517143" r:id="rId1"/>
    <p:sldLayoutId id="2147517144" r:id="rId2"/>
    <p:sldLayoutId id="2147517183" r:id="rId3"/>
    <p:sldLayoutId id="2147517211" r:id="rId4"/>
    <p:sldLayoutId id="2147517414" r:id="rId5"/>
    <p:sldLayoutId id="2147517413" r:id="rId6"/>
    <p:sldLayoutId id="2147517420" r:id="rId7"/>
    <p:sldLayoutId id="2147517418" r:id="rId8"/>
    <p:sldLayoutId id="2147517421" r:id="rId9"/>
    <p:sldLayoutId id="2147517433" r:id="rId10"/>
    <p:sldLayoutId id="2147517437" r:id="rId11"/>
    <p:sldLayoutId id="2147517379" r:id="rId12"/>
    <p:sldLayoutId id="2147517448" r:id="rId13"/>
    <p:sldLayoutId id="2147517117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EBD79E-F4FE-473F-BB45-DBED94ADD610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C621DF1-3157-4213-B603-0BF109A27570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4724E76-C396-4FF1-8CBC-AAC91E98EFEC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1">
                  <a:lumMod val="50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FD3C457-7D70-41A6-9B85-0A06717DE4A8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35000">
                <a:schemeClr val="accent1">
                  <a:lumMod val="75000"/>
                </a:schemeClr>
              </a:gs>
              <a:gs pos="6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B2C22C2-522A-4265-AAA3-88E51F8821C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35000">
                <a:schemeClr val="accent1">
                  <a:lumMod val="60000"/>
                  <a:lumOff val="40000"/>
                </a:schemeClr>
              </a:gs>
              <a:gs pos="69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B8D449F-4F0D-4711-A17F-B4EC66E4495A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69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5F4F29C-140E-4775-84C8-75344BA10EE6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109CEFD2-F181-4E59-A088-9E2F93E24ABF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155AB7D3-4369-D509-66E3-70A32BDCA8B8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63C5BFB-A243-EBDC-7BD0-D34FF7A5E982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4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230" r:id="rId1"/>
    <p:sldLayoutId id="2147517244" r:id="rId2"/>
    <p:sldLayoutId id="2147517248" r:id="rId3"/>
    <p:sldLayoutId id="2147517238" r:id="rId4"/>
    <p:sldLayoutId id="2147517250" r:id="rId5"/>
    <p:sldLayoutId id="2147517242" r:id="rId6"/>
    <p:sldLayoutId id="2147517246" r:id="rId7"/>
    <p:sldLayoutId id="2147517390" r:id="rId8"/>
    <p:sldLayoutId id="2147517415" r:id="rId9"/>
    <p:sldLayoutId id="2147517411" r:id="rId10"/>
    <p:sldLayoutId id="2147517444" r:id="rId11"/>
    <p:sldLayoutId id="214751725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24B87A5-3DAF-4277-B480-480D5446E788}"/>
              </a:ext>
            </a:extLst>
          </p:cNvPr>
          <p:cNvSpPr/>
          <p:nvPr/>
        </p:nvSpPr>
        <p:spPr>
          <a:xfrm>
            <a:off x="7824788" y="0"/>
            <a:ext cx="1319212" cy="6858000"/>
          </a:xfrm>
          <a:prstGeom prst="rect">
            <a:avLst/>
          </a:prstGeom>
          <a:gradFill>
            <a:gsLst>
              <a:gs pos="0">
                <a:srgbClr val="FFCC99"/>
              </a:gs>
              <a:gs pos="35000">
                <a:srgbClr val="FFFFCC"/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E51CDAE-0541-41A8-A2D0-AD1597095D4F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rgbClr val="C00000"/>
              </a:gs>
              <a:gs pos="100000">
                <a:srgbClr val="FF00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26DB88B-0E87-4FB4-9C56-82B8FF124EFB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C00000"/>
              </a:gs>
              <a:gs pos="69000">
                <a:srgbClr val="FF0000"/>
              </a:gs>
              <a:gs pos="100000">
                <a:srgbClr val="FF66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91E4B8C-E39F-403F-A3BA-9E0045B125DC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C00000"/>
              </a:gs>
              <a:gs pos="35000">
                <a:srgbClr val="FF0000"/>
              </a:gs>
              <a:gs pos="69000">
                <a:srgbClr val="FF6600"/>
              </a:gs>
              <a:gs pos="100000">
                <a:srgbClr val="FF99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84BB08C-198A-42C3-B3D4-B2C8FD40221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35000">
                <a:srgbClr val="FF6600"/>
              </a:gs>
              <a:gs pos="69000">
                <a:srgbClr val="FF9966"/>
              </a:gs>
              <a:gs pos="100000">
                <a:srgbClr val="FFCC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1EE96A5-E06B-49C3-A351-1DE4EE1789FF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6600"/>
              </a:gs>
              <a:gs pos="35000">
                <a:srgbClr val="FF9966"/>
              </a:gs>
              <a:gs pos="69000">
                <a:srgbClr val="FFCC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1BFBAA4-DFD7-4D83-B2A8-1F66FA4ACD99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9966"/>
              </a:gs>
              <a:gs pos="35000">
                <a:srgbClr val="FFCC99"/>
              </a:gs>
              <a:gs pos="69000">
                <a:srgbClr val="FFFFCC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7A26F6E2-CD21-4DFB-BAF0-257E26BF3835}"/>
              </a:ext>
            </a:extLst>
          </p:cNvPr>
          <p:cNvSpPr/>
          <p:nvPr/>
        </p:nvSpPr>
        <p:spPr>
          <a:xfrm>
            <a:off x="1322388" y="666750"/>
            <a:ext cx="7796212" cy="6175375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52DA6E3B-C133-D83F-4ABD-BB6D46854610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7E2E83E-247A-3D21-8A2D-4E703D58F210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490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265" r:id="rId1"/>
    <p:sldLayoutId id="2147517271" r:id="rId2"/>
    <p:sldLayoutId id="2147517408" r:id="rId3"/>
    <p:sldLayoutId id="2147517409" r:id="rId4"/>
    <p:sldLayoutId id="2147517436" r:id="rId5"/>
    <p:sldLayoutId id="2147517281" r:id="rId6"/>
    <p:sldLayoutId id="2147517273" r:id="rId7"/>
    <p:sldLayoutId id="2147517279" r:id="rId8"/>
    <p:sldLayoutId id="2147517447" r:id="rId9"/>
    <p:sldLayoutId id="2147517283" r:id="rId10"/>
    <p:sldLayoutId id="2147517422" r:id="rId11"/>
    <p:sldLayoutId id="214751745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B929B2D-CCAC-4EA6-97DF-9C94B035CAB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8C5B0E5-C975-41EA-9928-3219D7EA7903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44393BD-8E7D-4F91-9727-F3920F4E0B93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2F6BDFA6-0FDA-4F1C-B5A6-054A6C914E8D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A553EDDB-D354-48E2-A1E2-52F013629F3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2691E74-5195-4E5F-9A1E-50BADD55C686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86027F-1247-4021-B9A1-684700CD1401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A49B295C-7BA7-4A62-A9E7-5097EDA87DF0}"/>
              </a:ext>
            </a:extLst>
          </p:cNvPr>
          <p:cNvSpPr/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6225FC34-D182-45DC-8206-5ED422DBF6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2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7287FA2-6C31-46E4-DB79-98678575BBBB}"/>
              </a:ext>
            </a:extLst>
          </p:cNvPr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10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318" r:id="rId1"/>
    <p:sldLayoutId id="2147517434" r:id="rId2"/>
    <p:sldLayoutId id="2147517441" r:id="rId3"/>
    <p:sldLayoutId id="2147517401" r:id="rId4"/>
    <p:sldLayoutId id="2147517416" r:id="rId5"/>
    <p:sldLayoutId id="2147517439" r:id="rId6"/>
    <p:sldLayoutId id="2147517443" r:id="rId7"/>
    <p:sldLayoutId id="2147517403" r:id="rId8"/>
    <p:sldLayoutId id="2147517404" r:id="rId9"/>
    <p:sldLayoutId id="2147517332" r:id="rId10"/>
    <p:sldLayoutId id="2147517342" r:id="rId11"/>
    <p:sldLayoutId id="2147517446" r:id="rId12"/>
    <p:sldLayoutId id="2147517334" r:id="rId13"/>
    <p:sldLayoutId id="2147517336" r:id="rId14"/>
    <p:sldLayoutId id="2147517435" r:id="rId15"/>
    <p:sldLayoutId id="2147517419" r:id="rId16"/>
    <p:sldLayoutId id="2147517438" r:id="rId17"/>
    <p:sldLayoutId id="2147517449" r:id="rId18"/>
    <p:sldLayoutId id="2147517451" r:id="rId19"/>
    <p:sldLayoutId id="2147517453" r:id="rId2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5260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43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30.sv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hyperlink" Target="PRI-3T-God-Is-So-Wonderful-QUAO-MARAVILHOSO.mp3" TargetMode="External"/><Relationship Id="rId5" Type="http://schemas.openxmlformats.org/officeDocument/2006/relationships/hyperlink" Target="https://www.youtube.com/watch?v=_0PWjbUzsoo&amp;list=RD_0PWjbUzsoo&amp;start_radio=1" TargetMode="External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30.sv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hyperlink" Target="PRI-3T-Gods-Grace-POR-GRACA-DE-DEUS.mp3" TargetMode="External"/><Relationship Id="rId5" Type="http://schemas.openxmlformats.org/officeDocument/2006/relationships/hyperlink" Target="https://www.youtube.com/watch?v=lmqOVudPcf8&amp;list=RDlmqOVudPcf8&amp;start_radio=1" TargetMode="External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30.sv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hyperlink" Target="PRI-3T-Be-Still-Be-Silent-COM-REVERENCIA.mp3" TargetMode="External"/><Relationship Id="rId5" Type="http://schemas.openxmlformats.org/officeDocument/2006/relationships/hyperlink" Target="https://www.youtube.com/watch?v=aIjO4yoSLAU&amp;list=RDaIjO4yoSLAU&amp;start_radio=1" TargetMode="External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56.xml"/><Relationship Id="rId7" Type="http://schemas.openxmlformats.org/officeDocument/2006/relationships/image" Target="../media/image30.sv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hyperlink" Target="PRI-3T-Thank-You-Jesus-GRACAS-DOU-PAI.mp3" TargetMode="External"/><Relationship Id="rId5" Type="http://schemas.openxmlformats.org/officeDocument/2006/relationships/hyperlink" Target="https://www.youtube.com/watch?v=WhbOmajYCk8&amp;list=PLBlAWz7xVDz3jUGW2fhP6-mfWvtfdgdXD&amp;index=60" TargetMode="External"/><Relationship Id="rId4" Type="http://schemas.openxmlformats.org/officeDocument/2006/relationships/notesSlide" Target="../notesSlides/notesSlid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5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image" Target="../media/image4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6" Type="http://schemas.openxmlformats.org/officeDocument/2006/relationships/slide" Target="slide23.xml"/><Relationship Id="rId5" Type="http://schemas.openxmlformats.org/officeDocument/2006/relationships/image" Target="../media/image41.jpg"/><Relationship Id="rId4" Type="http://schemas.openxmlformats.org/officeDocument/2006/relationships/slide" Target="slide3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3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3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3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5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3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4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31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30.svg"/><Relationship Id="rId5" Type="http://schemas.openxmlformats.org/officeDocument/2006/relationships/hyperlink" Target="PRI-3T-3XVERSO-SALMO-146-1-2-PORTUGUES.mp3" TargetMode="External"/><Relationship Id="rId4" Type="http://schemas.openxmlformats.org/officeDocument/2006/relationships/hyperlink" Target="https://www.youtube.com/watch?v=HM2fMHHNBOc&amp;list=RDHM2fMHHNBOc&amp;start_radio=1" TargetMode="Externa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3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36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0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57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30.sv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hyperlink" Target="PRI-3T-God-Be-With-You-QUE-O-BOM-DEUS-NOS-ACOMPANHE.mp3" TargetMode="External"/><Relationship Id="rId5" Type="http://schemas.openxmlformats.org/officeDocument/2006/relationships/hyperlink" Target="https://www.youtube.com/watch?v=snK1HxUk4GA&amp;list=RDsnK1HxUk4GA&amp;start_radio=1" TargetMode="External"/><Relationship Id="rId4" Type="http://schemas.openxmlformats.org/officeDocument/2006/relationships/notesSlide" Target="../notesSlides/notesSlide2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hyperlink" Target="mailto:ruy.ernesto.virtual@gmail.com" TargetMode="External"/><Relationship Id="rId1" Type="http://schemas.openxmlformats.org/officeDocument/2006/relationships/slideLayout" Target="../slideLayouts/slideLayout2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hyperlink" Target="https://mais.cpb.com.br/licao-infantil/" TargetMode="External"/><Relationship Id="rId1" Type="http://schemas.openxmlformats.org/officeDocument/2006/relationships/slideLayout" Target="../slideLayouts/slideLayout5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085AFD-31D8-0F1E-E304-D8A91CDFA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Texto 8">
            <a:extLst>
              <a:ext uri="{FF2B5EF4-FFF2-40B4-BE49-F238E27FC236}">
                <a16:creationId xmlns:a16="http://schemas.microsoft.com/office/drawing/2014/main" id="{ED51746E-EF0E-57B0-8003-380FE50A59EF}"/>
              </a:ext>
            </a:extLst>
          </p:cNvPr>
          <p:cNvSpPr>
            <a:spLocks noGrp="1" noChangeArrowheads="1"/>
          </p:cNvSpPr>
          <p:nvPr>
            <p:ph type="body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2800" b="1" dirty="0"/>
              <a:t>A</a:t>
            </a:r>
          </a:p>
        </p:txBody>
      </p:sp>
      <p:sp>
        <p:nvSpPr>
          <p:cNvPr id="38915" name="Espaço Reservado para Texto 9">
            <a:extLst>
              <a:ext uri="{FF2B5EF4-FFF2-40B4-BE49-F238E27FC236}">
                <a16:creationId xmlns:a16="http://schemas.microsoft.com/office/drawing/2014/main" id="{3CC90157-F254-F97B-2F26-632B80BAE3E0}"/>
              </a:ext>
            </a:extLst>
          </p:cNvPr>
          <p:cNvSpPr>
            <a:spLocks noGrp="1" noChangeArrowheads="1"/>
          </p:cNvSpPr>
          <p:nvPr>
            <p:ph type="body" sz="quarter" idx="1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3600" b="1" dirty="0"/>
              <a:t>03</a:t>
            </a:r>
          </a:p>
        </p:txBody>
      </p:sp>
      <p:sp>
        <p:nvSpPr>
          <p:cNvPr id="38916" name="Espaço Reservado para Texto 10">
            <a:extLst>
              <a:ext uri="{FF2B5EF4-FFF2-40B4-BE49-F238E27FC236}">
                <a16:creationId xmlns:a16="http://schemas.microsoft.com/office/drawing/2014/main" id="{BF8DA683-9A0B-6F55-E547-31F8EDEC309A}"/>
              </a:ext>
            </a:extLst>
          </p:cNvPr>
          <p:cNvSpPr>
            <a:spLocks noGrp="1" noChangeArrowheads="1"/>
          </p:cNvSpPr>
          <p:nvPr>
            <p:ph type="body" sz="quarter" idx="15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z="1900" b="1" dirty="0"/>
              <a:t>18/</a:t>
            </a:r>
            <a:r>
              <a:rPr lang="pt-BR" altLang="pt-BR" sz="1900" b="1" dirty="0" err="1"/>
              <a:t>jul</a:t>
            </a:r>
            <a:r>
              <a:rPr lang="pt-BR" altLang="pt-BR" sz="1900" b="1" dirty="0"/>
              <a:t>/26</a:t>
            </a:r>
          </a:p>
        </p:txBody>
      </p:sp>
    </p:spTree>
    <p:extLst>
      <p:ext uri="{BB962C8B-B14F-4D97-AF65-F5344CB8AC3E}">
        <p14:creationId xmlns:p14="http://schemas.microsoft.com/office/powerpoint/2010/main" val="3148805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4177428-1BD0-C89F-3A6D-B99C63885F9A}"/>
              </a:ext>
            </a:extLst>
          </p:cNvPr>
          <p:cNvSpPr/>
          <p:nvPr/>
        </p:nvSpPr>
        <p:spPr>
          <a:xfrm>
            <a:off x="0" y="5445224"/>
            <a:ext cx="9144000" cy="1412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AB154716-AA2D-B010-AF1D-22031DDE16C5}"/>
              </a:ext>
            </a:extLst>
          </p:cNvPr>
          <p:cNvSpPr txBox="1"/>
          <p:nvPr/>
        </p:nvSpPr>
        <p:spPr>
          <a:xfrm>
            <a:off x="0" y="563888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Bem-</a:t>
            </a:r>
            <a:r>
              <a:rPr lang="en-US" sz="4800" b="1" dirty="0" err="1">
                <a:solidFill>
                  <a:schemeClr val="accent4"/>
                </a:solidFill>
                <a:latin typeface="Century Gothic" panose="020B0502020202020204" pitchFamily="34" charset="0"/>
              </a:rPr>
              <a:t>vindos</a:t>
            </a:r>
            <a:r>
              <a:rPr lang="en-US" sz="48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 à Escola Sabatina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DE90FAD6-6072-6CB0-B089-83DA0E09B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4483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977A4397-B845-4061-A49B-0004F3F96411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sz="3600" dirty="0"/>
              <a:t>Jesus é digno de Louvor e Adoração</a:t>
            </a:r>
          </a:p>
        </p:txBody>
      </p:sp>
      <p:pic>
        <p:nvPicPr>
          <p:cNvPr id="11" name="Espaço Reservado para Imagem 10">
            <a:extLst>
              <a:ext uri="{FF2B5EF4-FFF2-40B4-BE49-F238E27FC236}">
                <a16:creationId xmlns:a16="http://schemas.microsoft.com/office/drawing/2014/main" id="{3F9C28B7-8A97-CBE7-B531-BB036C27D05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" b="323"/>
          <a:stretch>
            <a:fillRect/>
          </a:stretch>
        </p:blipFill>
        <p:spPr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03BFC-1CBF-FC94-BF75-126E16D4C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5"/>
            <a:extLst>
              <a:ext uri="{FF2B5EF4-FFF2-40B4-BE49-F238E27FC236}">
                <a16:creationId xmlns:a16="http://schemas.microsoft.com/office/drawing/2014/main" id="{F820228B-A6A8-6E39-635E-7AF0B304BF8D}"/>
              </a:ext>
            </a:extLst>
          </p:cNvPr>
          <p:cNvSpPr/>
          <p:nvPr/>
        </p:nvSpPr>
        <p:spPr>
          <a:xfrm>
            <a:off x="2340000" y="980728"/>
            <a:ext cx="36721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20. Quão maravilhoso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548B657B-B399-5261-7B17-50F9874C3EFC}"/>
              </a:ext>
            </a:extLst>
          </p:cNvPr>
          <p:cNvSpPr/>
          <p:nvPr/>
        </p:nvSpPr>
        <p:spPr>
          <a:xfrm>
            <a:off x="1564290" y="1628801"/>
            <a:ext cx="6248070" cy="309634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t-BR" sz="2400" b="1" dirty="0">
                <a:solidFill>
                  <a:schemeClr val="tx1"/>
                </a:solidFill>
              </a:rPr>
              <a:t>Quão maravilhoso,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Quão grande é Deus!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Queremos hoje aqui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Louvar o nome Seu.    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Quão maravilhoso,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Quão grande é nosso Deus!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Nós hoje aqui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Louvamos nosso Deus.</a:t>
            </a: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</p:txBody>
      </p:sp>
      <p:pic>
        <p:nvPicPr>
          <p:cNvPr id="7" name="Gráfico 6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5B649B90-9789-8D01-260F-95CC920574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619200"/>
            <a:ext cx="914400" cy="914400"/>
          </a:xfrm>
          <a:prstGeom prst="rect">
            <a:avLst/>
          </a:prstGeom>
        </p:spPr>
      </p:pic>
      <p:sp>
        <p:nvSpPr>
          <p:cNvPr id="8" name="Chave Direita 7">
            <a:extLst>
              <a:ext uri="{FF2B5EF4-FFF2-40B4-BE49-F238E27FC236}">
                <a16:creationId xmlns:a16="http://schemas.microsoft.com/office/drawing/2014/main" id="{37C755DF-4018-EFF2-ECB4-08DCE592F15F}"/>
              </a:ext>
            </a:extLst>
          </p:cNvPr>
          <p:cNvSpPr/>
          <p:nvPr/>
        </p:nvSpPr>
        <p:spPr>
          <a:xfrm>
            <a:off x="5062793" y="1808820"/>
            <a:ext cx="432048" cy="2772308"/>
          </a:xfrm>
          <a:prstGeom prst="rightBrace">
            <a:avLst>
              <a:gd name="adj1" fmla="val 8333"/>
              <a:gd name="adj2" fmla="val 44699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RI-3T-God-Is-So-Wonderful-QUAO-MARAVILHOSO">
            <a:hlinkClick r:id="" action="ppaction://media"/>
            <a:extLst>
              <a:ext uri="{FF2B5EF4-FFF2-40B4-BE49-F238E27FC236}">
                <a16:creationId xmlns:a16="http://schemas.microsoft.com/office/drawing/2014/main" id="{E4B77F7C-EF1A-26DF-F5EF-BD1B5DBF7B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765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823FFA-843D-3422-90C1-048A890180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5"/>
            <a:extLst>
              <a:ext uri="{FF2B5EF4-FFF2-40B4-BE49-F238E27FC236}">
                <a16:creationId xmlns:a16="http://schemas.microsoft.com/office/drawing/2014/main" id="{E517AE7B-46D9-FA3C-3B1D-E85555E2AF4A}"/>
              </a:ext>
            </a:extLst>
          </p:cNvPr>
          <p:cNvSpPr/>
          <p:nvPr/>
        </p:nvSpPr>
        <p:spPr>
          <a:xfrm>
            <a:off x="2340000" y="980728"/>
            <a:ext cx="36721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18. Por graça de Deus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B76295AE-1BB6-5161-EE7C-08A74C1BD724}"/>
              </a:ext>
            </a:extLst>
          </p:cNvPr>
          <p:cNvSpPr/>
          <p:nvPr/>
        </p:nvSpPr>
        <p:spPr>
          <a:xfrm>
            <a:off x="1565456" y="1628801"/>
            <a:ext cx="7399032" cy="439248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t-BR" sz="2200" b="1" dirty="0">
                <a:solidFill>
                  <a:schemeClr val="tx1"/>
                </a:solidFill>
              </a:rPr>
              <a:t>Por causa da graça sou perdoado,</a:t>
            </a:r>
          </a:p>
          <a:p>
            <a:r>
              <a:rPr lang="pt-BR" sz="2200" b="1" dirty="0">
                <a:solidFill>
                  <a:schemeClr val="tx1"/>
                </a:solidFill>
              </a:rPr>
              <a:t>Por graça de Deus livre eu sou.</a:t>
            </a:r>
          </a:p>
          <a:p>
            <a:r>
              <a:rPr lang="pt-BR" sz="2200" b="1" dirty="0">
                <a:solidFill>
                  <a:schemeClr val="tx1"/>
                </a:solidFill>
              </a:rPr>
              <a:t>Por graça de Deus eu vou pra sempre</a:t>
            </a:r>
          </a:p>
          <a:p>
            <a:r>
              <a:rPr lang="pt-BR" sz="2200" b="1" dirty="0">
                <a:solidFill>
                  <a:schemeClr val="tx1"/>
                </a:solidFill>
              </a:rPr>
              <a:t>Viver bem feliz com Jesus.</a:t>
            </a:r>
          </a:p>
          <a:p>
            <a:r>
              <a:rPr lang="pt-BR" sz="2200" b="1" dirty="0">
                <a:solidFill>
                  <a:schemeClr val="tx1"/>
                </a:solidFill>
              </a:rPr>
              <a:t>Sei que foi                                                     </a:t>
            </a:r>
          </a:p>
          <a:p>
            <a:r>
              <a:rPr lang="pt-BR" sz="2200" b="1" dirty="0">
                <a:solidFill>
                  <a:schemeClr val="tx1"/>
                </a:solidFill>
              </a:rPr>
              <a:t>Por causa da graça sou perdoado,             E vivo feliz com Jesus</a:t>
            </a:r>
          </a:p>
          <a:p>
            <a:r>
              <a:rPr lang="pt-BR" sz="2200" b="1" dirty="0">
                <a:solidFill>
                  <a:schemeClr val="tx1"/>
                </a:solidFill>
              </a:rPr>
              <a:t>Por graça de Deus livre eu sou.</a:t>
            </a:r>
          </a:p>
          <a:p>
            <a:r>
              <a:rPr lang="pt-BR" sz="2200" b="1" dirty="0">
                <a:solidFill>
                  <a:schemeClr val="tx1"/>
                </a:solidFill>
              </a:rPr>
              <a:t>Por graça de Deus eu vou pra sempre</a:t>
            </a:r>
          </a:p>
          <a:p>
            <a:r>
              <a:rPr lang="pt-BR" sz="2200" b="1" dirty="0">
                <a:solidFill>
                  <a:schemeClr val="tx1"/>
                </a:solidFill>
              </a:rPr>
              <a:t>Viver bem feliz com Jesus.</a:t>
            </a:r>
          </a:p>
          <a:p>
            <a:endParaRPr lang="pt-BR" sz="2200" b="1" dirty="0">
              <a:solidFill>
                <a:schemeClr val="tx1"/>
              </a:solidFill>
            </a:endParaRPr>
          </a:p>
          <a:p>
            <a:r>
              <a:rPr lang="pt-BR" sz="2200" b="1" dirty="0">
                <a:solidFill>
                  <a:schemeClr val="tx1"/>
                </a:solidFill>
              </a:rPr>
              <a:t>Sua graça me livrou,                                 </a:t>
            </a:r>
          </a:p>
          <a:p>
            <a:r>
              <a:rPr lang="pt-BR" sz="2200" b="1" dirty="0">
                <a:solidFill>
                  <a:schemeClr val="tx1"/>
                </a:solidFill>
              </a:rPr>
              <a:t>Por Seu imenso amor por mim.        2X</a:t>
            </a:r>
          </a:p>
          <a:p>
            <a:endParaRPr lang="pt-BR" sz="2200" b="1" dirty="0">
              <a:solidFill>
                <a:schemeClr val="tx1"/>
              </a:solidFill>
            </a:endParaRPr>
          </a:p>
        </p:txBody>
      </p:sp>
      <p:pic>
        <p:nvPicPr>
          <p:cNvPr id="9" name="Gráfico 8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4AD35C5E-2E01-F71B-A1CD-E61B085CE2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619200"/>
            <a:ext cx="914400" cy="914400"/>
          </a:xfrm>
          <a:prstGeom prst="rect">
            <a:avLst/>
          </a:prstGeom>
        </p:spPr>
      </p:pic>
      <p:sp>
        <p:nvSpPr>
          <p:cNvPr id="10" name="Chave Direita 9">
            <a:extLst>
              <a:ext uri="{FF2B5EF4-FFF2-40B4-BE49-F238E27FC236}">
                <a16:creationId xmlns:a16="http://schemas.microsoft.com/office/drawing/2014/main" id="{02A65E8B-BBD8-A0AF-1021-FB7D8FBCA024}"/>
              </a:ext>
            </a:extLst>
          </p:cNvPr>
          <p:cNvSpPr/>
          <p:nvPr/>
        </p:nvSpPr>
        <p:spPr>
          <a:xfrm>
            <a:off x="5264972" y="5157192"/>
            <a:ext cx="360040" cy="612068"/>
          </a:xfrm>
          <a:prstGeom prst="rightBrace">
            <a:avLst>
              <a:gd name="adj1" fmla="val 8333"/>
              <a:gd name="adj2" fmla="val 59586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have Direita 10">
            <a:extLst>
              <a:ext uri="{FF2B5EF4-FFF2-40B4-BE49-F238E27FC236}">
                <a16:creationId xmlns:a16="http://schemas.microsoft.com/office/drawing/2014/main" id="{4C05613E-72DF-31AC-26DF-2618AE9EB879}"/>
              </a:ext>
            </a:extLst>
          </p:cNvPr>
          <p:cNvSpPr/>
          <p:nvPr/>
        </p:nvSpPr>
        <p:spPr>
          <a:xfrm>
            <a:off x="6012160" y="1714516"/>
            <a:ext cx="360040" cy="3010628"/>
          </a:xfrm>
          <a:prstGeom prst="rightBrace">
            <a:avLst>
              <a:gd name="adj1" fmla="val 8333"/>
              <a:gd name="adj2" fmla="val 35502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7BE91E94-2C49-3291-A9A4-B38910236FC4}"/>
              </a:ext>
            </a:extLst>
          </p:cNvPr>
          <p:cNvSpPr/>
          <p:nvPr/>
        </p:nvSpPr>
        <p:spPr>
          <a:xfrm>
            <a:off x="6804248" y="2283726"/>
            <a:ext cx="2016224" cy="93610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pt-BR" dirty="0"/>
              <a:t>Repetir depois dos dois versos abaixo</a:t>
            </a:r>
          </a:p>
          <a:p>
            <a:pPr algn="ctr"/>
            <a:r>
              <a:rPr lang="pt-BR" dirty="0"/>
              <a:t>E terminar com:</a:t>
            </a:r>
          </a:p>
        </p:txBody>
      </p:sp>
      <p:pic>
        <p:nvPicPr>
          <p:cNvPr id="14" name="PRI-3T-Gods-Grace-POR-GRACA-DE-DEUS">
            <a:hlinkClick r:id="" action="ppaction://media"/>
            <a:extLst>
              <a:ext uri="{FF2B5EF4-FFF2-40B4-BE49-F238E27FC236}">
                <a16:creationId xmlns:a16="http://schemas.microsoft.com/office/drawing/2014/main" id="{30848E87-A8AA-0730-8595-1D29096C67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5B730690-40C1-DDAB-CEFD-9C190B9BF009}"/>
              </a:ext>
            </a:extLst>
          </p:cNvPr>
          <p:cNvSpPr txBox="1"/>
          <p:nvPr/>
        </p:nvSpPr>
        <p:spPr>
          <a:xfrm>
            <a:off x="1565456" y="5918983"/>
            <a:ext cx="7398389" cy="857244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>
              <a:defRPr sz="2200" b="1">
                <a:latin typeface="+mn-lt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cs typeface="+mn-cs"/>
              </a:defRPr>
            </a:lvl9pPr>
          </a:lstStyle>
          <a:p>
            <a:r>
              <a:rPr lang="pt-BR" dirty="0">
                <a:solidFill>
                  <a:schemeClr val="tx1"/>
                </a:solidFill>
              </a:rPr>
              <a:t>• De quais palavras dessa música vocês mais gostam?</a:t>
            </a:r>
          </a:p>
          <a:p>
            <a:r>
              <a:rPr lang="pt-BR" dirty="0">
                <a:solidFill>
                  <a:schemeClr val="tx1"/>
                </a:solidFill>
              </a:rPr>
              <a:t>• O que você mais gosta em Jesus? </a:t>
            </a:r>
          </a:p>
        </p:txBody>
      </p:sp>
    </p:spTree>
    <p:extLst>
      <p:ext uri="{BB962C8B-B14F-4D97-AF65-F5344CB8AC3E}">
        <p14:creationId xmlns:p14="http://schemas.microsoft.com/office/powerpoint/2010/main" val="914538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6C141B-5561-F8D3-24B6-A15F442A93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5"/>
            <a:extLst>
              <a:ext uri="{FF2B5EF4-FFF2-40B4-BE49-F238E27FC236}">
                <a16:creationId xmlns:a16="http://schemas.microsoft.com/office/drawing/2014/main" id="{96F2BCA8-2EB9-87B0-D2E9-E523532CCBB0}"/>
              </a:ext>
            </a:extLst>
          </p:cNvPr>
          <p:cNvSpPr/>
          <p:nvPr/>
        </p:nvSpPr>
        <p:spPr>
          <a:xfrm>
            <a:off x="2340000" y="980728"/>
            <a:ext cx="482428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5. Com Reverência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2634377-E6F0-8F24-315A-5D120B1A884F}"/>
              </a:ext>
            </a:extLst>
          </p:cNvPr>
          <p:cNvSpPr/>
          <p:nvPr/>
        </p:nvSpPr>
        <p:spPr>
          <a:xfrm>
            <a:off x="1547912" y="1700807"/>
            <a:ext cx="5616376" cy="23762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Com reverência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Falaremos com Rei dos Reis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Conte-lhe tudo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Esta é a hora da oração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Oremos, pois, agora ao nosso Pai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Amém.</a:t>
            </a:r>
          </a:p>
        </p:txBody>
      </p:sp>
      <p:pic>
        <p:nvPicPr>
          <p:cNvPr id="5" name="Gráfico 4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A82C0EE7-B04B-CF88-89F4-EF7D9E2DC7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  <p:sp>
        <p:nvSpPr>
          <p:cNvPr id="9" name="Chave Direita 8">
            <a:extLst>
              <a:ext uri="{FF2B5EF4-FFF2-40B4-BE49-F238E27FC236}">
                <a16:creationId xmlns:a16="http://schemas.microsoft.com/office/drawing/2014/main" id="{7B95A60F-D67C-D16D-271B-5F17606C738C}"/>
              </a:ext>
            </a:extLst>
          </p:cNvPr>
          <p:cNvSpPr/>
          <p:nvPr/>
        </p:nvSpPr>
        <p:spPr>
          <a:xfrm>
            <a:off x="5796136" y="1772816"/>
            <a:ext cx="378042" cy="1440160"/>
          </a:xfrm>
          <a:prstGeom prst="rightBrace">
            <a:avLst>
              <a:gd name="adj1" fmla="val 8333"/>
              <a:gd name="adj2" fmla="val 36529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RI-3T-Be-Still-Be-Silent-COM-REVERENCIA">
            <a:hlinkClick r:id="" action="ppaction://media"/>
            <a:extLst>
              <a:ext uri="{FF2B5EF4-FFF2-40B4-BE49-F238E27FC236}">
                <a16:creationId xmlns:a16="http://schemas.microsoft.com/office/drawing/2014/main" id="{C4E90D87-6D3F-2BFA-24A0-A2EAB9E085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287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8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5CADC-14BF-BD1E-3499-834D2B30E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6316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5793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B13F0-21AF-EC57-E366-574507132B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hlinkClick r:id="rId5"/>
            <a:extLst>
              <a:ext uri="{FF2B5EF4-FFF2-40B4-BE49-F238E27FC236}">
                <a16:creationId xmlns:a16="http://schemas.microsoft.com/office/drawing/2014/main" id="{43D69885-4EA6-9261-3ED8-75D003F67975}"/>
              </a:ext>
            </a:extLst>
          </p:cNvPr>
          <p:cNvSpPr/>
          <p:nvPr/>
        </p:nvSpPr>
        <p:spPr>
          <a:xfrm>
            <a:off x="2340000" y="980728"/>
            <a:ext cx="482428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10. Graças Dou, Pai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4E68FBFC-F5B6-E328-B7FA-2972212BF601}"/>
              </a:ext>
            </a:extLst>
          </p:cNvPr>
          <p:cNvSpPr/>
          <p:nvPr/>
        </p:nvSpPr>
        <p:spPr>
          <a:xfrm>
            <a:off x="1547912" y="1700807"/>
            <a:ext cx="6912520" cy="259228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Graças dou, Pai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Pelas bençãos de Tuas mãos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Eu te devolvo, um pouco só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Do muito que me dás                              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esta oferta seja abençoada, enfim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Traga auxílio e ajuda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Para quem necessitar</a:t>
            </a:r>
          </a:p>
        </p:txBody>
      </p:sp>
      <p:pic>
        <p:nvPicPr>
          <p:cNvPr id="12" name="Gráfico 11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CC1DA856-1CCC-79FA-E54D-0D73753271D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  <p:sp>
        <p:nvSpPr>
          <p:cNvPr id="14" name="Chave Direita 13">
            <a:extLst>
              <a:ext uri="{FF2B5EF4-FFF2-40B4-BE49-F238E27FC236}">
                <a16:creationId xmlns:a16="http://schemas.microsoft.com/office/drawing/2014/main" id="{9C56E21D-9ECC-3064-2962-C8FE1A48DED7}"/>
              </a:ext>
            </a:extLst>
          </p:cNvPr>
          <p:cNvSpPr/>
          <p:nvPr/>
        </p:nvSpPr>
        <p:spPr>
          <a:xfrm>
            <a:off x="7248506" y="1750943"/>
            <a:ext cx="378042" cy="2484277"/>
          </a:xfrm>
          <a:prstGeom prst="rightBrace">
            <a:avLst>
              <a:gd name="adj1" fmla="val 8333"/>
              <a:gd name="adj2" fmla="val 49166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PRI-3T-Thank-You-Jesus-GRACAS-DOU-PAI">
            <a:hlinkClick r:id="" action="ppaction://media"/>
            <a:extLst>
              <a:ext uri="{FF2B5EF4-FFF2-40B4-BE49-F238E27FC236}">
                <a16:creationId xmlns:a16="http://schemas.microsoft.com/office/drawing/2014/main" id="{4C22D14F-4F91-0227-40FC-6C466A629E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805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6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511D4-5291-37B6-53FE-7343219C1B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FEF257C8-9ED8-3FB9-8621-6C2B969E049C}"/>
              </a:ext>
            </a:extLst>
          </p:cNvPr>
          <p:cNvSpPr/>
          <p:nvPr/>
        </p:nvSpPr>
        <p:spPr>
          <a:xfrm>
            <a:off x="467544" y="1196752"/>
            <a:ext cx="4752528" cy="3744416"/>
          </a:xfrm>
          <a:prstGeom prst="roundRect">
            <a:avLst/>
          </a:prstGeom>
          <a:solidFill>
            <a:srgbClr val="D016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/>
              <a:t>Ofertar é outra maneira de agradecermos a Deus tudo o que Ele faz por nós. </a:t>
            </a:r>
            <a:r>
              <a:rPr lang="pt-BR" sz="2400" b="1" dirty="0"/>
              <a:t>Ofertamos a Deus para Sua obra, tanto em nossa região quanto ao redor do mundo. </a:t>
            </a:r>
            <a:r>
              <a:rPr lang="pt-BR" sz="2400" b="1" i="1" dirty="0"/>
              <a:t>Também devolvemos o dízimo, 10% de tudo o que ganhamos, e esse dinheiro é utilizado para pagar o salário dos pastores. 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37000824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6AF5B-9F80-F933-F31B-562A1AF534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0B7F838-479E-9198-C897-D4DFF5ACDF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" y="676800"/>
            <a:ext cx="9144000" cy="61812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5A8EF821-6A98-ED8F-D09C-F96FA1D77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38"/>
          <a:stretch>
            <a:fillRect/>
          </a:stretch>
        </p:blipFill>
        <p:spPr>
          <a:xfrm>
            <a:off x="3419872" y="676800"/>
            <a:ext cx="5724128" cy="618679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2B15525-CF9B-C77A-545E-D23462063A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023" y="676800"/>
            <a:ext cx="7437549" cy="6186791"/>
          </a:xfrm>
          <a:prstGeom prst="rect">
            <a:avLst/>
          </a:prstGeom>
        </p:spPr>
      </p:pic>
      <p:sp>
        <p:nvSpPr>
          <p:cNvPr id="14" name="Elipse 13">
            <a:extLst>
              <a:ext uri="{FF2B5EF4-FFF2-40B4-BE49-F238E27FC236}">
                <a16:creationId xmlns:a16="http://schemas.microsoft.com/office/drawing/2014/main" id="{233D7842-7CAD-024B-CA70-52D35C756F02}"/>
              </a:ext>
            </a:extLst>
          </p:cNvPr>
          <p:cNvSpPr/>
          <p:nvPr/>
        </p:nvSpPr>
        <p:spPr>
          <a:xfrm>
            <a:off x="2397708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02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4C9BD26D-744C-F8AA-1719-9026D9E34EF8}"/>
              </a:ext>
            </a:extLst>
          </p:cNvPr>
          <p:cNvSpPr/>
          <p:nvPr/>
        </p:nvSpPr>
        <p:spPr>
          <a:xfrm>
            <a:off x="3876504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03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836159B9-97AD-4A58-C7FB-88C8E2C80128}"/>
              </a:ext>
            </a:extLst>
          </p:cNvPr>
          <p:cNvSpPr/>
          <p:nvPr/>
        </p:nvSpPr>
        <p:spPr>
          <a:xfrm>
            <a:off x="5387010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04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D9E6D151-590F-4A05-E748-B1D7FCDCC1A0}"/>
              </a:ext>
            </a:extLst>
          </p:cNvPr>
          <p:cNvSpPr/>
          <p:nvPr/>
        </p:nvSpPr>
        <p:spPr>
          <a:xfrm>
            <a:off x="6544762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05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26635E8A-D8A9-DFBD-ACA1-1F7F1132672D}"/>
              </a:ext>
            </a:extLst>
          </p:cNvPr>
          <p:cNvSpPr/>
          <p:nvPr/>
        </p:nvSpPr>
        <p:spPr>
          <a:xfrm>
            <a:off x="7553964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06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FFF21215-E89B-EB4F-017C-080EEA2ECE68}"/>
              </a:ext>
            </a:extLst>
          </p:cNvPr>
          <p:cNvSpPr/>
          <p:nvPr/>
        </p:nvSpPr>
        <p:spPr>
          <a:xfrm>
            <a:off x="8362143" y="836712"/>
            <a:ext cx="962385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07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022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B39A4-4DA1-9CA0-19AB-D77B4C09F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DDF760C-FAB5-2A96-B434-9C062A3C6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" y="676800"/>
            <a:ext cx="9144000" cy="61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FA0E3BE-E2E9-7BA2-3A0E-9E2F4B9151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8877"/>
            <a:ext cx="9144000" cy="6186791"/>
          </a:xfrm>
          <a:prstGeom prst="rect">
            <a:avLst/>
          </a:prstGeom>
        </p:spPr>
      </p:pic>
      <p:sp>
        <p:nvSpPr>
          <p:cNvPr id="12" name="Elipse 11">
            <a:extLst>
              <a:ext uri="{FF2B5EF4-FFF2-40B4-BE49-F238E27FC236}">
                <a16:creationId xmlns:a16="http://schemas.microsoft.com/office/drawing/2014/main" id="{FEFD010E-8883-C982-ABF2-D26677D87BCE}"/>
              </a:ext>
            </a:extLst>
          </p:cNvPr>
          <p:cNvSpPr/>
          <p:nvPr/>
        </p:nvSpPr>
        <p:spPr>
          <a:xfrm>
            <a:off x="5854606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12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50A1AA1B-EE7C-6337-F28D-6A563FA55874}"/>
              </a:ext>
            </a:extLst>
          </p:cNvPr>
          <p:cNvSpPr/>
          <p:nvPr/>
        </p:nvSpPr>
        <p:spPr>
          <a:xfrm>
            <a:off x="7902801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13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E27854E4-449C-6CCF-C9D1-3E697E29779D}"/>
              </a:ext>
            </a:extLst>
          </p:cNvPr>
          <p:cNvSpPr/>
          <p:nvPr/>
        </p:nvSpPr>
        <p:spPr>
          <a:xfrm>
            <a:off x="4732718" y="81819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11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7F027538-ED05-DE8B-F347-9EEAC901C275}"/>
              </a:ext>
            </a:extLst>
          </p:cNvPr>
          <p:cNvSpPr/>
          <p:nvPr/>
        </p:nvSpPr>
        <p:spPr>
          <a:xfrm>
            <a:off x="3326683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10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1" name="Elipse 20">
            <a:extLst>
              <a:ext uri="{FF2B5EF4-FFF2-40B4-BE49-F238E27FC236}">
                <a16:creationId xmlns:a16="http://schemas.microsoft.com/office/drawing/2014/main" id="{9CF41C67-0A93-CB9B-FB85-A0FA265024C6}"/>
              </a:ext>
            </a:extLst>
          </p:cNvPr>
          <p:cNvSpPr/>
          <p:nvPr/>
        </p:nvSpPr>
        <p:spPr>
          <a:xfrm>
            <a:off x="1900685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09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5C0F2CA1-8548-46A2-6757-D4538321F9CB}"/>
              </a:ext>
            </a:extLst>
          </p:cNvPr>
          <p:cNvSpPr/>
          <p:nvPr/>
        </p:nvSpPr>
        <p:spPr>
          <a:xfrm>
            <a:off x="362857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08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2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5D17FDFC-E686-5B50-F5FC-5B1149282F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3419885" cy="5482369"/>
          </a:xfrm>
          <a:prstGeom prst="rect">
            <a:avLst/>
          </a:prstGeom>
        </p:spPr>
        <p:txBody>
          <a:bodyPr/>
          <a:lstStyle/>
          <a:p>
            <a:pPr indent="360000"/>
            <a:r>
              <a:rPr lang="pt-BR" dirty="0">
                <a:latin typeface="inherit"/>
              </a:rPr>
              <a:t>Na Áustria, trajes típicos, como o </a:t>
            </a:r>
            <a:r>
              <a:rPr lang="pt-BR" dirty="0" err="1">
                <a:latin typeface="inherit"/>
              </a:rPr>
              <a:t>Dirndl</a:t>
            </a:r>
            <a:r>
              <a:rPr lang="pt-BR" dirty="0">
                <a:latin typeface="inherit"/>
              </a:rPr>
              <a:t> e o </a:t>
            </a:r>
            <a:r>
              <a:rPr lang="pt-BR" dirty="0" err="1">
                <a:latin typeface="inherit"/>
              </a:rPr>
              <a:t>Lederhosen</a:t>
            </a:r>
            <a:r>
              <a:rPr lang="pt-BR" dirty="0">
                <a:latin typeface="inherit"/>
              </a:rPr>
              <a:t>, são usados durante festivais – e, às vezes, até em dias comuns.</a:t>
            </a:r>
          </a:p>
          <a:p>
            <a:pPr indent="360000"/>
            <a:r>
              <a:rPr lang="pt-BR" dirty="0">
                <a:latin typeface="inherit"/>
              </a:rPr>
              <a:t>O país se destaca mundialmente em áreas como música, medicina, meio ambiente e tecnologia. Viena, a capital do país, é frequentemente chamada de “capital da música”. Grandes compositores de música clássica, como Mozart, Haydn, Schubert e Beethoven, viveram e trabalharam lá. Ainda hoje, a cidade sedia anualmente mais de 15 mil concertos. Mais de 60% do território da Áustria é  montanhoso, mas as cidades são extremamente organizadas. Você pode esquiar pela manhã e, no mesmo dia, assistir a um concerto ou visitar um museu.</a:t>
            </a:r>
          </a:p>
        </p:txBody>
      </p:sp>
      <p:sp>
        <p:nvSpPr>
          <p:cNvPr id="3" name="Espaço Reservado para Texto 5">
            <a:extLst>
              <a:ext uri="{FF2B5EF4-FFF2-40B4-BE49-F238E27FC236}">
                <a16:creationId xmlns:a16="http://schemas.microsoft.com/office/drawing/2014/main" id="{3959C3A0-B199-961F-15B8-FE0680A46CB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S03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77F91ACD-3495-F08C-CF36-E305A046A9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5708025"/>
            <a:ext cx="1390675" cy="1058574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6909B77-E40A-F65D-1FA3-0272181016A6}"/>
              </a:ext>
            </a:extLst>
          </p:cNvPr>
          <p:cNvSpPr/>
          <p:nvPr/>
        </p:nvSpPr>
        <p:spPr>
          <a:xfrm>
            <a:off x="2411760" y="6161947"/>
            <a:ext cx="1279764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Áustria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4225B10B-BDB4-42B4-BCC9-C4DC399FA5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5896" y="764704"/>
            <a:ext cx="1669535" cy="2139858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2D6E7840-E48D-E373-8981-C5D1FF9AF885}"/>
              </a:ext>
            </a:extLst>
          </p:cNvPr>
          <p:cNvSpPr txBox="1"/>
          <p:nvPr/>
        </p:nvSpPr>
        <p:spPr>
          <a:xfrm>
            <a:off x="3635896" y="2556940"/>
            <a:ext cx="1669534" cy="369332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b="1" dirty="0"/>
              <a:t>Mozart</a:t>
            </a:r>
            <a:endParaRPr lang="pt-BR" b="1" dirty="0"/>
          </a:p>
        </p:txBody>
      </p:sp>
      <p:pic>
        <p:nvPicPr>
          <p:cNvPr id="10" name="Imagem 9" descr="Cidades mais lindas da Áustria e da Suíça: veja uma sugestão de roteiro">
            <a:extLst>
              <a:ext uri="{FF2B5EF4-FFF2-40B4-BE49-F238E27FC236}">
                <a16:creationId xmlns:a16="http://schemas.microsoft.com/office/drawing/2014/main" id="{E0293256-AA96-E71D-9F72-0C8DC32F09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3126" y="4658399"/>
            <a:ext cx="3148878" cy="2099252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9F8C2859-20C9-DC13-EB66-51B4E52FC880}"/>
              </a:ext>
            </a:extLst>
          </p:cNvPr>
          <p:cNvSpPr txBox="1"/>
          <p:nvPr/>
        </p:nvSpPr>
        <p:spPr>
          <a:xfrm>
            <a:off x="5923126" y="6381288"/>
            <a:ext cx="3148878" cy="369332"/>
          </a:xfrm>
          <a:prstGeom prst="rect">
            <a:avLst/>
          </a:prstGeom>
          <a:solidFill>
            <a:schemeClr val="bg1">
              <a:alpha val="51000"/>
            </a:schemeClr>
          </a:solidFill>
        </p:spPr>
        <p:txBody>
          <a:bodyPr wrap="square">
            <a:spAutoFit/>
          </a:bodyPr>
          <a:lstStyle/>
          <a:p>
            <a:pPr algn="ctr">
              <a:spcBef>
                <a:spcPts val="2250"/>
              </a:spcBef>
              <a:spcAft>
                <a:spcPts val="2250"/>
              </a:spcAft>
              <a:buNone/>
            </a:pPr>
            <a:r>
              <a:rPr lang="pt-BR" b="1" i="0" dirty="0">
                <a:solidFill>
                  <a:srgbClr val="444444"/>
                </a:solidFill>
                <a:effectLst/>
                <a:latin typeface="Oswald" panose="00000500000000000000" pitchFamily="2" charset="0"/>
              </a:rPr>
              <a:t>Innsbruck</a:t>
            </a:r>
            <a:endParaRPr lang="pt-BR" b="0" i="0" dirty="0">
              <a:solidFill>
                <a:srgbClr val="444444"/>
              </a:solidFill>
              <a:effectLst/>
              <a:latin typeface="Oswald" panose="00000500000000000000" pitchFamily="2" charset="0"/>
            </a:endParaRPr>
          </a:p>
        </p:txBody>
      </p:sp>
      <p:pic>
        <p:nvPicPr>
          <p:cNvPr id="12" name="Imagem 11" descr="Viena: uma das dez cidades mais lindas da Áustria e da Suíça">
            <a:extLst>
              <a:ext uri="{FF2B5EF4-FFF2-40B4-BE49-F238E27FC236}">
                <a16:creationId xmlns:a16="http://schemas.microsoft.com/office/drawing/2014/main" id="{77F00F7F-E63E-D555-E672-AAA8CBD739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49446" y="764704"/>
            <a:ext cx="3458115" cy="2593587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08CD3768-C257-21DF-3434-4EB60191DB78}"/>
              </a:ext>
            </a:extLst>
          </p:cNvPr>
          <p:cNvSpPr txBox="1"/>
          <p:nvPr/>
        </p:nvSpPr>
        <p:spPr>
          <a:xfrm>
            <a:off x="5449446" y="2988959"/>
            <a:ext cx="3458114" cy="369332"/>
          </a:xfrm>
          <a:prstGeom prst="rect">
            <a:avLst/>
          </a:prstGeom>
          <a:solidFill>
            <a:schemeClr val="bg1">
              <a:alpha val="51000"/>
            </a:schemeClr>
          </a:solidFill>
        </p:spPr>
        <p:txBody>
          <a:bodyPr wrap="square">
            <a:spAutoFit/>
          </a:bodyPr>
          <a:lstStyle/>
          <a:p>
            <a:pPr algn="ctr">
              <a:spcBef>
                <a:spcPts val="2250"/>
              </a:spcBef>
              <a:spcAft>
                <a:spcPts val="2250"/>
              </a:spcAft>
              <a:buNone/>
            </a:pPr>
            <a:r>
              <a:rPr lang="pt-BR" b="1" i="0" dirty="0">
                <a:solidFill>
                  <a:srgbClr val="444444"/>
                </a:solidFill>
                <a:effectLst/>
                <a:latin typeface="Oswald" panose="00000500000000000000" pitchFamily="2" charset="0"/>
              </a:rPr>
              <a:t>Viena</a:t>
            </a:r>
            <a:endParaRPr lang="pt-BR" b="0" i="0" dirty="0">
              <a:solidFill>
                <a:srgbClr val="444444"/>
              </a:solidFill>
              <a:effectLst/>
              <a:latin typeface="Oswald" panose="00000500000000000000" pitchFamily="2" charset="0"/>
            </a:endParaRPr>
          </a:p>
        </p:txBody>
      </p:sp>
      <p:pic>
        <p:nvPicPr>
          <p:cNvPr id="14" name="Imagem 13" descr="join our group: https://www.facebook.com/groups/germanoutlook The Spirit of  the Alps: The Beauty of the Traditional Dirndl ❤🥰">
            <a:extLst>
              <a:ext uri="{FF2B5EF4-FFF2-40B4-BE49-F238E27FC236}">
                <a16:creationId xmlns:a16="http://schemas.microsoft.com/office/drawing/2014/main" id="{777DC638-E919-1335-A59A-721263E6B8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5834" y="2985751"/>
            <a:ext cx="1752600" cy="2619375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35467002-8994-838E-C57D-FE660C9EB7C1}"/>
              </a:ext>
            </a:extLst>
          </p:cNvPr>
          <p:cNvSpPr txBox="1"/>
          <p:nvPr/>
        </p:nvSpPr>
        <p:spPr>
          <a:xfrm>
            <a:off x="5348434" y="3695981"/>
            <a:ext cx="3148878" cy="525107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>
            <a:noAutofit/>
          </a:bodyPr>
          <a:lstStyle>
            <a:defPPr>
              <a:defRPr lang="pt-BR"/>
            </a:defPPr>
            <a:lvl1pPr algn="ctr">
              <a:defRPr b="1"/>
            </a:lvl1pPr>
          </a:lstStyle>
          <a:p>
            <a:pPr algn="l"/>
            <a:r>
              <a:rPr lang="pt-BR" sz="1400" dirty="0" err="1"/>
              <a:t>Dirndl</a:t>
            </a:r>
            <a:r>
              <a:rPr lang="pt-BR" sz="1400" dirty="0"/>
              <a:t> (traje feminino)</a:t>
            </a:r>
          </a:p>
          <a:p>
            <a:pPr algn="l"/>
            <a:r>
              <a:rPr lang="pt-BR" sz="1400" dirty="0" err="1"/>
              <a:t>Lederhosen</a:t>
            </a:r>
            <a:r>
              <a:rPr lang="pt-BR" sz="1400" dirty="0"/>
              <a:t> (traje masculino)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5FE19EAA-0871-4456-241D-0F95934AC5F2}"/>
              </a:ext>
            </a:extLst>
          </p:cNvPr>
          <p:cNvSpPr txBox="1"/>
          <p:nvPr/>
        </p:nvSpPr>
        <p:spPr>
          <a:xfrm>
            <a:off x="3477053" y="3022328"/>
            <a:ext cx="1871382" cy="307777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>
            <a:spAutoFit/>
          </a:bodyPr>
          <a:lstStyle>
            <a:defPPr>
              <a:defRPr lang="pt-BR"/>
            </a:defPPr>
            <a:lvl1pPr algn="ctr">
              <a:defRPr b="1"/>
            </a:lvl1pPr>
          </a:lstStyle>
          <a:p>
            <a:r>
              <a:rPr lang="pt-BR" sz="1400" dirty="0" err="1"/>
              <a:t>Dirndl</a:t>
            </a:r>
            <a:r>
              <a:rPr lang="pt-BR" sz="1400" dirty="0"/>
              <a:t> / </a:t>
            </a:r>
            <a:r>
              <a:rPr lang="pt-BR" sz="1400" dirty="0" err="1"/>
              <a:t>Lederhosen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11092801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7ACD539-626D-FE63-4E85-76D3806530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066" y="1621564"/>
            <a:ext cx="7795242" cy="5143500"/>
          </a:xfrm>
          <a:prstGeom prst="rect">
            <a:avLst/>
          </a:prstGeom>
        </p:spPr>
      </p:pic>
      <p:sp>
        <p:nvSpPr>
          <p:cNvPr id="51205" name="Espaço Reservado para Texto 1">
            <a:extLst>
              <a:ext uri="{FF2B5EF4-FFF2-40B4-BE49-F238E27FC236}">
                <a16:creationId xmlns:a16="http://schemas.microsoft.com/office/drawing/2014/main" id="{7C84D6CF-4F9E-4B3C-8A7E-40C4560F2A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5400" b="0"/>
              <a:t>Concurso     </a:t>
            </a:r>
            <a:fld id="{68911D34-DA5E-46E4-8610-884DBE1AABDE}" type="datetime1">
              <a:rPr lang="pt-BR" altLang="pt-BR" sz="5400" b="0" smtClean="0"/>
              <a:pPr algn="ctr" eaLnBrk="1" hangingPunct="1"/>
              <a:t>14/07/2026</a:t>
            </a:fld>
            <a:endParaRPr lang="pt-BR" altLang="pt-BR" sz="5400" b="0"/>
          </a:p>
        </p:txBody>
      </p:sp>
      <p:sp>
        <p:nvSpPr>
          <p:cNvPr id="51206" name="CaixaDeTexto 2">
            <a:extLst>
              <a:ext uri="{FF2B5EF4-FFF2-40B4-BE49-F238E27FC236}">
                <a16:creationId xmlns:a16="http://schemas.microsoft.com/office/drawing/2014/main" id="{1A734EA0-0392-42F4-936F-FB0A76735D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7508" y="6320266"/>
            <a:ext cx="7777464" cy="523220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sz="2800" dirty="0">
                <a:solidFill>
                  <a:schemeClr val="bg1"/>
                </a:solidFill>
                <a:cs typeface="Arial" charset="0"/>
              </a:rPr>
              <a:t>Jesus é digno de Louvor e Adoração</a:t>
            </a:r>
            <a:endParaRPr lang="pt-BR" altLang="pt-BR" sz="28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3" name="Imagem 2">
            <a:hlinkClick r:id="rId4" action="ppaction://hlinksldjump"/>
            <a:extLst>
              <a:ext uri="{FF2B5EF4-FFF2-40B4-BE49-F238E27FC236}">
                <a16:creationId xmlns:a16="http://schemas.microsoft.com/office/drawing/2014/main" id="{9AC9C0B8-BAD0-B868-F042-166FEA0A6998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95" y="4620747"/>
            <a:ext cx="1357745" cy="1341120"/>
          </a:xfrm>
          <a:prstGeom prst="rect">
            <a:avLst/>
          </a:prstGeom>
        </p:spPr>
      </p:pic>
      <p:pic>
        <p:nvPicPr>
          <p:cNvPr id="5" name="Imagem 4">
            <a:hlinkClick r:id="rId6" action="ppaction://hlinksldjump"/>
            <a:extLst>
              <a:ext uri="{FF2B5EF4-FFF2-40B4-BE49-F238E27FC236}">
                <a16:creationId xmlns:a16="http://schemas.microsoft.com/office/drawing/2014/main" id="{10B75E9F-4A63-C7A7-1647-6660F49F1CCE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41" y="3165443"/>
            <a:ext cx="947651" cy="91162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48716A-9416-3FF6-383F-41B5A33AA6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Texto 1">
            <a:extLst>
              <a:ext uri="{FF2B5EF4-FFF2-40B4-BE49-F238E27FC236}">
                <a16:creationId xmlns:a16="http://schemas.microsoft.com/office/drawing/2014/main" id="{BE53AA59-4A27-DC6E-C238-2EF124E89C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Qual o título da lição desta semana? </a:t>
            </a:r>
          </a:p>
        </p:txBody>
      </p:sp>
      <p:sp>
        <p:nvSpPr>
          <p:cNvPr id="61444" name="Espaço Reservado para Texto 1">
            <a:extLst>
              <a:ext uri="{FF2B5EF4-FFF2-40B4-BE49-F238E27FC236}">
                <a16:creationId xmlns:a16="http://schemas.microsoft.com/office/drawing/2014/main" id="{4CEA5CCD-0CC7-461E-6EC8-9CE3583CB5F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1.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4D3A642C-8935-C0AB-9228-7B3B71C29882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Jesus, Nosso Presente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Protegendo o Menino Jesus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Adorando o Bebê Jesus</a:t>
            </a:r>
          </a:p>
        </p:txBody>
      </p:sp>
    </p:spTree>
    <p:extLst>
      <p:ext uri="{BB962C8B-B14F-4D97-AF65-F5344CB8AC3E}">
        <p14:creationId xmlns:p14="http://schemas.microsoft.com/office/powerpoint/2010/main" val="271039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9CC62A-46E4-6BF8-4427-D0C72FC198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Texto 1">
            <a:extLst>
              <a:ext uri="{FF2B5EF4-FFF2-40B4-BE49-F238E27FC236}">
                <a16:creationId xmlns:a16="http://schemas.microsoft.com/office/drawing/2014/main" id="{3D01F9CE-46A8-8A79-21FE-F0760CA21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/>
              <a:t>Qual é a Ideia Central da lição desta semana?</a:t>
            </a:r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F3645F9-3E04-81BD-4B93-E03F9C2E588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pode guiar minha vida.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é digno do meu louvor e da minha adoração.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é o presente precioso de Deus para mim.</a:t>
            </a:r>
          </a:p>
        </p:txBody>
      </p:sp>
      <p:sp>
        <p:nvSpPr>
          <p:cNvPr id="62468" name="Espaço Reservado para Texto 1">
            <a:extLst>
              <a:ext uri="{FF2B5EF4-FFF2-40B4-BE49-F238E27FC236}">
                <a16:creationId xmlns:a16="http://schemas.microsoft.com/office/drawing/2014/main" id="{1CD38379-063E-F35D-76B3-6AF5047A4A6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29969102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2A2722-3ED2-5299-E81B-5A4192078A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3D86FF93-AB96-CB12-D12C-DA4D89670E3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Qual a referência do verso para decorar?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708B683-A4BD-D1B9-E478-2E41C9C7C9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João 3:16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 146:1 e 2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 32:8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E2F5A524-52EE-2727-F8C2-31637F41FD1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3.</a:t>
            </a:r>
          </a:p>
        </p:txBody>
      </p:sp>
    </p:spTree>
    <p:extLst>
      <p:ext uri="{BB962C8B-B14F-4D97-AF65-F5344CB8AC3E}">
        <p14:creationId xmlns:p14="http://schemas.microsoft.com/office/powerpoint/2010/main" val="35944768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B232A0-E090-B9C5-72B0-48ADA688C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1B8AFC85-11D3-5A99-54EE-E0CD752501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>
                <a:latin typeface="Arial" panose="020B0604020202020204" pitchFamily="34" charset="0"/>
                <a:cs typeface="Arial" panose="020B0604020202020204" pitchFamily="34" charset="0"/>
              </a:rPr>
              <a:t>Depois de visitarem Jesus os pastores voltaram ao campo fazendo o que?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DB89A4C-725C-6BA7-1785-6587F5463F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Contando a todos sobre Jesus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Glorificando e louvando a Deus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Cantando hinos de louvor a Deus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688FC504-54EC-AE71-F36C-81F5DCF142F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11573425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E3E3C9-5497-8DC2-7409-BA5F69A0B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0DB1E6CE-41C6-2347-0CD4-1496C6648D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Quem no templo reconheceu Jesus como o Messias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E797B1E-B4C2-09B3-990A-F70977B995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 e </a:t>
            </a:r>
            <a:r>
              <a:rPr lang="pt-BR" altLang="pt-BR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Elcana</a:t>
            </a:r>
            <a:endParaRPr lang="pt-BR" alt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Maria e Simeão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Ana e Simeão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A742841B-F60A-7BFE-40B5-A3546DFAE12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5.</a:t>
            </a:r>
          </a:p>
        </p:txBody>
      </p:sp>
    </p:spTree>
    <p:extLst>
      <p:ext uri="{BB962C8B-B14F-4D97-AF65-F5344CB8AC3E}">
        <p14:creationId xmlns:p14="http://schemas.microsoft.com/office/powerpoint/2010/main" val="9840332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29A137-BDE3-74DE-7CBE-EBDB50EB7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4A4A2AD1-35CE-EFE2-F49D-994C7174FCE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Os sábios do Oriente foram a Jerusalém perguntar sobre o “rei dos judeus”. Quem levou eles a Jesus em Belém?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904743E-2BF2-ED22-C00E-1D2C138E41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Os Sacerdotes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A estrela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Herodes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/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102BF4A0-418B-18B9-42F9-5CEBDB24D41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6.</a:t>
            </a:r>
          </a:p>
        </p:txBody>
      </p:sp>
    </p:spTree>
    <p:extLst>
      <p:ext uri="{BB962C8B-B14F-4D97-AF65-F5344CB8AC3E}">
        <p14:creationId xmlns:p14="http://schemas.microsoft.com/office/powerpoint/2010/main" val="13375469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FEEB7-020F-ECB7-780B-10BC9B7C9E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12ACFB9C-7A8E-955E-2423-241ABFFB247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Os sábios trouxeram presentes caros e que tinham um significado especial. Ouro, incenso e mirra. Qual o significado do incenso?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6309D24-FC58-9A22-0FD1-3EB06FBF7EE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Jesus seria um sacerdote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Jesus seria um rei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Jesus seria morto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/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5C09C491-805A-6104-2813-572A6226BBE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37661980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31A0E13-FE11-554A-A574-3567567200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066" y="1621564"/>
            <a:ext cx="7795242" cy="5143500"/>
          </a:xfrm>
          <a:prstGeom prst="rect">
            <a:avLst/>
          </a:prstGeom>
        </p:spPr>
      </p:pic>
      <p:sp>
        <p:nvSpPr>
          <p:cNvPr id="60419" name="Espaço Reservado para Texto 1">
            <a:extLst>
              <a:ext uri="{FF2B5EF4-FFF2-40B4-BE49-F238E27FC236}">
                <a16:creationId xmlns:a16="http://schemas.microsoft.com/office/drawing/2014/main" id="{A5EFB5C6-9826-423B-AEBF-F298E0AAFAF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5400" b="0"/>
              <a:t>Concurso     </a:t>
            </a:r>
            <a:fld id="{A593FCA2-D814-46E1-BB47-6146F6377671}" type="datetime1">
              <a:rPr lang="pt-BR" altLang="pt-BR" sz="5400" b="0" smtClean="0"/>
              <a:pPr algn="ctr" eaLnBrk="1" hangingPunct="1"/>
              <a:t>14/07/2026</a:t>
            </a:fld>
            <a:endParaRPr lang="pt-BR" altLang="pt-BR" sz="5400" b="0"/>
          </a:p>
        </p:txBody>
      </p:sp>
      <p:sp>
        <p:nvSpPr>
          <p:cNvPr id="60420" name="CaixaDeTexto 2">
            <a:extLst>
              <a:ext uri="{FF2B5EF4-FFF2-40B4-BE49-F238E27FC236}">
                <a16:creationId xmlns:a16="http://schemas.microsoft.com/office/drawing/2014/main" id="{F9707BB5-3803-4977-AB23-FE841916A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8306" y="6294438"/>
            <a:ext cx="7758414" cy="523875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 b="1">
                <a:solidFill>
                  <a:schemeClr val="bg1"/>
                </a:solidFill>
                <a:latin typeface="Calibri" panose="020F0502020204030204" pitchFamily="34" charset="0"/>
              </a:rPr>
              <a:t>Entregue suas respostas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Texto 1">
            <a:extLst>
              <a:ext uri="{FF2B5EF4-FFF2-40B4-BE49-F238E27FC236}">
                <a16:creationId xmlns:a16="http://schemas.microsoft.com/office/drawing/2014/main" id="{6D323BD6-D9C0-45B7-8C37-EDFF694E3C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Qual o título da lição desta semana? </a:t>
            </a:r>
          </a:p>
        </p:txBody>
      </p:sp>
      <p:sp>
        <p:nvSpPr>
          <p:cNvPr id="61444" name="Espaço Reservado para Texto 1">
            <a:extLst>
              <a:ext uri="{FF2B5EF4-FFF2-40B4-BE49-F238E27FC236}">
                <a16:creationId xmlns:a16="http://schemas.microsoft.com/office/drawing/2014/main" id="{E65ABD8F-C9AE-4C6D-BA4C-28422162C6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1.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BFDD3A67-938A-D053-8311-800950FD1FB6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Jesus, Nosso Presente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Protegendo o Menino Jesus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Adorando o Bebê Jesus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Texto 1">
            <a:extLst>
              <a:ext uri="{FF2B5EF4-FFF2-40B4-BE49-F238E27FC236}">
                <a16:creationId xmlns:a16="http://schemas.microsoft.com/office/drawing/2014/main" id="{A96EC1BE-540C-4637-9E0B-DE524AC90C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/>
              <a:t>Qual é a Ideia Central da lição desta semana?</a:t>
            </a:r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78F86EE-FD49-4FA0-9BAD-2F7A7681626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pode guiar minha vida.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é digno do meu louvor e da minha adoração.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é o presente precioso de Deus para mim.</a:t>
            </a:r>
          </a:p>
        </p:txBody>
      </p:sp>
      <p:sp>
        <p:nvSpPr>
          <p:cNvPr id="62468" name="Espaço Reservado para Texto 1">
            <a:extLst>
              <a:ext uri="{FF2B5EF4-FFF2-40B4-BE49-F238E27FC236}">
                <a16:creationId xmlns:a16="http://schemas.microsoft.com/office/drawing/2014/main" id="{C54E8390-5704-472B-81C6-E1E2744965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2.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0DB2A9F4-07A1-418D-AD6B-E7AF7D1130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Qual a referência do verso para decorar?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CAA9491-E175-45DB-8A8F-C7E927EEFA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João 3:16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 146:1 e 2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 32:8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5376B9FD-7091-48B8-B8D6-B9A341AEC4D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3.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50F2D0B-AAC2-47E4-974A-795F5688C859}"/>
              </a:ext>
            </a:extLst>
          </p:cNvPr>
          <p:cNvSpPr/>
          <p:nvPr/>
        </p:nvSpPr>
        <p:spPr>
          <a:xfrm>
            <a:off x="1259632" y="4044536"/>
            <a:ext cx="7834167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  “Louvado seja o Senhor! Que todo o meu ser louve o Senhor. Louvarei o Senhor enquanto eu viver; cantarei a meu Deus até o último suspiro” </a:t>
            </a:r>
          </a:p>
          <a:p>
            <a:pPr algn="r"/>
            <a:r>
              <a:rPr lang="pt-BR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Salmo 146:1,2	</a:t>
            </a:r>
          </a:p>
          <a:p>
            <a:pPr algn="r"/>
            <a:endParaRPr lang="pt-BR" sz="105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28F8B-CA07-9D6C-19F8-3DEBE4E72F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796BB1F-B9E4-22CF-0352-BE78DD6695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>
                <a:latin typeface="Arial" panose="020B0604020202020204" pitchFamily="34" charset="0"/>
                <a:cs typeface="Arial" panose="020B0604020202020204" pitchFamily="34" charset="0"/>
              </a:rPr>
              <a:t>Depois de visitarem Jesus os pastores voltaram ao campo fazendo o que?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DE0A138-C7AB-EF4B-D6D5-A1E3CC2031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Contando a todos sobre Jesus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Glorificando e louvando a Deus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Cantando hinos de louvor a Deus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8C945E6C-436B-92BC-3648-037C37A7DD4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291841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D01F8-087E-3283-7E51-1C127F25A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3BEF7CC-3F7B-D060-F106-093FE7F9AD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Quem no templo reconheceu Jesus como o Messias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3831919-C0BB-B9F0-5F4E-2F29CF8E88E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 e </a:t>
            </a:r>
            <a:r>
              <a:rPr lang="pt-BR" altLang="pt-BR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Elcana</a:t>
            </a:r>
            <a:endParaRPr lang="pt-BR" alt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Maria e Simeão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Ana e Simeão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1B3C796F-F555-3B55-E654-09A0D3285F4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5.</a:t>
            </a:r>
          </a:p>
        </p:txBody>
      </p:sp>
    </p:spTree>
    <p:extLst>
      <p:ext uri="{BB962C8B-B14F-4D97-AF65-F5344CB8AC3E}">
        <p14:creationId xmlns:p14="http://schemas.microsoft.com/office/powerpoint/2010/main" val="8408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43BDF2-8C23-19BB-F115-52E8E2FF1D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50A7E667-1A63-7E26-3886-75C5222FBB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Os sábios do Oriente foram a Jerusalém perguntar sobre o “rei dos judeus”. Quem levou eles a Jesus em Belém?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5EF791C-A993-5927-C1CC-45F8DD1C23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Os Sacerdotes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A estrela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Herodes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/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B64C461E-4060-5481-EE0C-B9F76DD9D48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6.</a:t>
            </a:r>
          </a:p>
        </p:txBody>
      </p:sp>
    </p:spTree>
    <p:extLst>
      <p:ext uri="{BB962C8B-B14F-4D97-AF65-F5344CB8AC3E}">
        <p14:creationId xmlns:p14="http://schemas.microsoft.com/office/powerpoint/2010/main" val="1762839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F89C1-1C07-DFE4-03C7-1A94EB3404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1A5D962A-2ABD-A6BE-9640-9CE06A3434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Os sábios trouxeram presentes caros e que tinham um significado especial. Ouro, incenso e mirra. Qual o significado do incenso?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09A9DE1-E159-2D29-BD07-94CF6393D1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Jesus seria um sacerdote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Jesus seria um rei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Jesus seria morto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/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73DAD0E3-2633-3ACD-0C74-E543F7460A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18955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F3DFB1D9-43E5-D508-57C8-F680B398274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03</a:t>
            </a:r>
          </a:p>
        </p:txBody>
      </p:sp>
      <p:sp>
        <p:nvSpPr>
          <p:cNvPr id="13" name="Símbolo de &quot;Não Permitido&quot; 12">
            <a:extLst>
              <a:ext uri="{FF2B5EF4-FFF2-40B4-BE49-F238E27FC236}">
                <a16:creationId xmlns:a16="http://schemas.microsoft.com/office/drawing/2014/main" id="{1A969B4C-28BC-158F-4E3F-848E937C465B}"/>
              </a:ext>
            </a:extLst>
          </p:cNvPr>
          <p:cNvSpPr/>
          <p:nvPr/>
        </p:nvSpPr>
        <p:spPr>
          <a:xfrm>
            <a:off x="6818292" y="4471850"/>
            <a:ext cx="1944216" cy="1944216"/>
          </a:xfrm>
          <a:prstGeom prst="noSmoking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B82917D8-0F39-EFB9-5250-DB160CD20618}"/>
              </a:ext>
            </a:extLst>
          </p:cNvPr>
          <p:cNvSpPr txBox="1">
            <a:spLocks/>
          </p:cNvSpPr>
          <p:nvPr/>
        </p:nvSpPr>
        <p:spPr>
          <a:xfrm>
            <a:off x="1763713" y="203200"/>
            <a:ext cx="7380287" cy="417513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pt-BR" sz="2400" b="1" dirty="0">
              <a:solidFill>
                <a:schemeClr val="bg1"/>
              </a:solidFill>
              <a:ea typeface="+mj-ea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7603F61-29D2-1E9B-0662-C79A647A3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288" y="2016125"/>
            <a:ext cx="6681787" cy="479742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lipse 6">
            <a:extLst>
              <a:ext uri="{FF2B5EF4-FFF2-40B4-BE49-F238E27FC236}">
                <a16:creationId xmlns:a16="http://schemas.microsoft.com/office/drawing/2014/main" id="{D5CE866B-F91A-D64B-D838-9F145F89E963}"/>
              </a:ext>
            </a:extLst>
          </p:cNvPr>
          <p:cNvSpPr/>
          <p:nvPr/>
        </p:nvSpPr>
        <p:spPr>
          <a:xfrm>
            <a:off x="7689850" y="2338388"/>
            <a:ext cx="450850" cy="5984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ACFD2002-C0D7-1BAA-F7A7-18D1A0A290A7}"/>
              </a:ext>
            </a:extLst>
          </p:cNvPr>
          <p:cNvSpPr/>
          <p:nvPr/>
        </p:nvSpPr>
        <p:spPr>
          <a:xfrm>
            <a:off x="8388350" y="3789363"/>
            <a:ext cx="431800" cy="611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6E39AB7E-8643-F230-D6C2-2FF2C613EF7E}"/>
              </a:ext>
            </a:extLst>
          </p:cNvPr>
          <p:cNvSpPr/>
          <p:nvPr/>
        </p:nvSpPr>
        <p:spPr>
          <a:xfrm>
            <a:off x="6729413" y="6092825"/>
            <a:ext cx="611187" cy="611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C1621C73-C9EE-10FD-7213-4FBAB8C9B5F9}"/>
              </a:ext>
            </a:extLst>
          </p:cNvPr>
          <p:cNvSpPr/>
          <p:nvPr/>
        </p:nvSpPr>
        <p:spPr>
          <a:xfrm>
            <a:off x="5329238" y="4992688"/>
            <a:ext cx="898525" cy="611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6B81E79E-DC02-6DB1-7F3A-A3AD1F10A737}"/>
              </a:ext>
            </a:extLst>
          </p:cNvPr>
          <p:cNvSpPr/>
          <p:nvPr/>
        </p:nvSpPr>
        <p:spPr>
          <a:xfrm>
            <a:off x="5956300" y="2916238"/>
            <a:ext cx="433388" cy="611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B44C2500-CDBE-9B92-FCAB-4ACE26D311FE}"/>
              </a:ext>
            </a:extLst>
          </p:cNvPr>
          <p:cNvSpPr/>
          <p:nvPr/>
        </p:nvSpPr>
        <p:spPr>
          <a:xfrm>
            <a:off x="4340225" y="2868613"/>
            <a:ext cx="396875" cy="611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9A725E20-D0DC-A5BB-4DA1-2E6DED3643B5}"/>
              </a:ext>
            </a:extLst>
          </p:cNvPr>
          <p:cNvSpPr/>
          <p:nvPr/>
        </p:nvSpPr>
        <p:spPr>
          <a:xfrm>
            <a:off x="2555875" y="4381500"/>
            <a:ext cx="396875" cy="611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5" name="CaixaDeTexto 12">
            <a:extLst>
              <a:ext uri="{FF2B5EF4-FFF2-40B4-BE49-F238E27FC236}">
                <a16:creationId xmlns:a16="http://schemas.microsoft.com/office/drawing/2014/main" id="{C4A18CAB-FBFF-93AE-0B26-C84BD424C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6580" y="645319"/>
            <a:ext cx="232948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1. Rabo da vaca 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2. Estrela no céu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3. Marcas no poste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4. Palha no berço</a:t>
            </a:r>
          </a:p>
        </p:txBody>
      </p:sp>
      <p:sp>
        <p:nvSpPr>
          <p:cNvPr id="16" name="CaixaDeTexto 12">
            <a:extLst>
              <a:ext uri="{FF2B5EF4-FFF2-40B4-BE49-F238E27FC236}">
                <a16:creationId xmlns:a16="http://schemas.microsoft.com/office/drawing/2014/main" id="{BC4B4A03-4F7C-54FA-9D41-A9D5BEE9D2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3298" y="836712"/>
            <a:ext cx="223971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5. Pedras no chão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6. Pata do camelo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7. Palha no teto</a:t>
            </a:r>
          </a:p>
        </p:txBody>
      </p:sp>
    </p:spTree>
    <p:extLst>
      <p:ext uri="{BB962C8B-B14F-4D97-AF65-F5344CB8AC3E}">
        <p14:creationId xmlns:p14="http://schemas.microsoft.com/office/powerpoint/2010/main" val="419745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BAFA3-43D3-ABF0-B5BC-570B64CF8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>
            <a:extLst>
              <a:ext uri="{FF2B5EF4-FFF2-40B4-BE49-F238E27FC236}">
                <a16:creationId xmlns:a16="http://schemas.microsoft.com/office/drawing/2014/main" id="{136E8E2D-6F59-CF88-F0C9-2A37D10AB3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38" y="638122"/>
            <a:ext cx="9100762" cy="6219877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90172AA-05BA-F98F-9228-4BD2C4C938B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01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5369374C-3B73-420C-F554-06596AF49A40}"/>
              </a:ext>
            </a:extLst>
          </p:cNvPr>
          <p:cNvSpPr txBox="1"/>
          <p:nvPr/>
        </p:nvSpPr>
        <p:spPr>
          <a:xfrm>
            <a:off x="43238" y="5729292"/>
            <a:ext cx="90575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N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“Nada é </a:t>
            </a:r>
            <a:r>
              <a:rPr lang="en-NZ" sz="32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impossível</a:t>
            </a:r>
            <a:r>
              <a:rPr lang="en-N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 para Deus”</a:t>
            </a:r>
          </a:p>
          <a:p>
            <a:pPr algn="r"/>
            <a:r>
              <a:rPr lang="en-N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Lucas 1:37</a:t>
            </a:r>
            <a:endParaRPr lang="en-AU" sz="32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49029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71239F-A95E-891E-BBAB-D9882C248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9F3B652-495E-AAFD-C682-EBA615BF3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" y="637200"/>
            <a:ext cx="9100800" cy="6220800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2427717-C6D1-4D3D-C284-4D05868CB3D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02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03EC9988-E049-BF03-3956-F7D628105B20}"/>
              </a:ext>
            </a:extLst>
          </p:cNvPr>
          <p:cNvSpPr txBox="1"/>
          <p:nvPr/>
        </p:nvSpPr>
        <p:spPr>
          <a:xfrm>
            <a:off x="43238" y="4516316"/>
            <a:ext cx="9057524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>
              <a:solidFill>
                <a:schemeClr val="bg1"/>
              </a:solidFill>
            </a:endParaRPr>
          </a:p>
          <a:p>
            <a:pPr algn="r"/>
            <a:r>
              <a:rPr lang="pt-BR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“Porque Deus amou tanto o mundo que deu Seu Filho único, para que todo o que Nele crer não pereça, mas tenha a vida eterna” </a:t>
            </a:r>
          </a:p>
          <a:p>
            <a:pPr algn="r"/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João 3:16</a:t>
            </a:r>
            <a:endParaRPr lang="en-AU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82800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985AE3-D867-C1E8-FDCD-C6278C180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EC13CBB-44BB-5CEA-F34C-5CA8B8FA02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9" y="638122"/>
            <a:ext cx="9144000" cy="6196967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AC3E301-CBDC-FE39-6C3E-C3D2B0F9E74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03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43537CDF-0A39-D92B-AEF1-146B7E4C9E7C}"/>
              </a:ext>
            </a:extLst>
          </p:cNvPr>
          <p:cNvSpPr txBox="1"/>
          <p:nvPr/>
        </p:nvSpPr>
        <p:spPr>
          <a:xfrm>
            <a:off x="43238" y="4516316"/>
            <a:ext cx="9057524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 “Louvado seja o Senhor! Que todo o meu ser louve o Senhor. Louvarei o Senhor enquanto eu viver; cantarei a meu Deus até o último suspiro”</a:t>
            </a:r>
          </a:p>
          <a:p>
            <a:pPr algn="r"/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Salmo 146:1,2</a:t>
            </a:r>
          </a:p>
          <a:p>
            <a:endParaRPr lang="pt-BR" sz="32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  <a:p>
            <a:pPr algn="r"/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 </a:t>
            </a:r>
          </a:p>
          <a:p>
            <a:pPr algn="r"/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“Porque Deus amou tanto o mundo que deu Seu Filho único, para que todo o que Nele crer não pereça, mas tenha a vida eterna” </a:t>
            </a:r>
          </a:p>
          <a:p>
            <a:pPr algn="r"/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João 3:16</a:t>
            </a:r>
            <a:endParaRPr lang="en-AU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11081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7DFB8E-2288-98BA-7F96-2D938579A0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: Cantos Arredondados 2">
            <a:extLst>
              <a:ext uri="{FF2B5EF4-FFF2-40B4-BE49-F238E27FC236}">
                <a16:creationId xmlns:a16="http://schemas.microsoft.com/office/drawing/2014/main" id="{5BCB93E1-A769-5BAB-CA68-AFB8C7D70DC1}"/>
              </a:ext>
            </a:extLst>
          </p:cNvPr>
          <p:cNvSpPr/>
          <p:nvPr/>
        </p:nvSpPr>
        <p:spPr>
          <a:xfrm>
            <a:off x="2015716" y="836712"/>
            <a:ext cx="6408712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solidFill>
                  <a:schemeClr val="tx1"/>
                </a:solidFill>
              </a:rPr>
              <a:t>Seguir a luz de uma lanterna</a:t>
            </a:r>
          </a:p>
        </p:txBody>
      </p:sp>
      <p:pic>
        <p:nvPicPr>
          <p:cNvPr id="4" name="Imagem 3" descr="Lanternas X Baterias X Tecnologia">
            <a:extLst>
              <a:ext uri="{FF2B5EF4-FFF2-40B4-BE49-F238E27FC236}">
                <a16:creationId xmlns:a16="http://schemas.microsoft.com/office/drawing/2014/main" id="{5336E5C6-696A-DD1A-D53E-84C5B1B0F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5716" y="1556792"/>
            <a:ext cx="6408712" cy="2952327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AF87018-9707-E3D4-CB37-62A3DCC53F78}"/>
              </a:ext>
            </a:extLst>
          </p:cNvPr>
          <p:cNvSpPr/>
          <p:nvPr/>
        </p:nvSpPr>
        <p:spPr>
          <a:xfrm>
            <a:off x="1475656" y="4869160"/>
            <a:ext cx="7488832" cy="1628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i="1" dirty="0">
                <a:solidFill>
                  <a:sysClr val="windowText" lastClr="000000"/>
                </a:solidFill>
              </a:rPr>
              <a:t>Você já seguiu algo para descobrir aonde levava?</a:t>
            </a:r>
          </a:p>
          <a:p>
            <a:pPr algn="ctr"/>
            <a:r>
              <a:rPr lang="pt-BR" sz="2800" b="1" i="1" dirty="0">
                <a:solidFill>
                  <a:sysClr val="windowText" lastClr="000000"/>
                </a:solidFill>
              </a:rPr>
              <a:t> Como você se sentiu?</a:t>
            </a:r>
          </a:p>
          <a:p>
            <a:pPr algn="ctr"/>
            <a:r>
              <a:rPr lang="pt-BR" sz="2800" b="1" i="1" dirty="0">
                <a:solidFill>
                  <a:sysClr val="windowText" lastClr="000000"/>
                </a:solidFill>
              </a:rPr>
              <a:t>Os sábios da história de hoje seguiram uma estrela. Por que? </a:t>
            </a:r>
            <a:endParaRPr lang="pt-BR" sz="28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627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E6E85-A1AE-1013-EC2E-05DF97FFB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7D5D1792-4279-D726-5CBE-B205D1CC9C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pt-BR" dirty="0"/>
              <a:t>03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B77473EB-97EE-4CF3-C7F0-B652265AACF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anchor="ctr"/>
          <a:lstStyle/>
          <a:p>
            <a:r>
              <a:rPr lang="pt-BR" sz="3200" b="0" i="0" dirty="0"/>
              <a:t> </a:t>
            </a:r>
            <a:r>
              <a:rPr lang="pt-BR" sz="3200" i="0" dirty="0"/>
              <a:t>Jesus é digno do meu louvor e da minha adoração</a:t>
            </a:r>
          </a:p>
        </p:txBody>
      </p:sp>
      <p:pic>
        <p:nvPicPr>
          <p:cNvPr id="15" name="Espaço Reservado para Imagem 14">
            <a:extLst>
              <a:ext uri="{FF2B5EF4-FFF2-40B4-BE49-F238E27FC236}">
                <a16:creationId xmlns:a16="http://schemas.microsoft.com/office/drawing/2014/main" id="{CCB18112-FB14-7DDD-FB35-0253E0F732CA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" b="32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06084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65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4AD75A1-107B-EC12-F4DC-3DAD103504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16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2D1BFB0-A141-98F3-96C9-A35FC00186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00" y="720000"/>
            <a:ext cx="7761600" cy="60624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21136B2-A502-021F-471A-9D2E95302FFB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400" b="1" dirty="0"/>
              <a:t>Lucas 2:9 a 14</a:t>
            </a:r>
          </a:p>
          <a:p>
            <a:endParaRPr lang="pt-BR" sz="2300" b="1" dirty="0"/>
          </a:p>
          <a:p>
            <a:r>
              <a:rPr lang="pt-BR" sz="2300" b="1" dirty="0"/>
              <a:t>⁹ E eis que o anjo do Senhor veio sobre eles, e a glória do Senhor os cercou de resplendor, e tiveram grande temor.</a:t>
            </a:r>
          </a:p>
          <a:p>
            <a:r>
              <a:rPr lang="pt-BR" sz="2300" b="1" dirty="0"/>
              <a:t>¹⁰ E o anjo lhes disse: Não temais, porque eis aqui vos trago novas de grande alegria, que será para todo o povo:</a:t>
            </a:r>
          </a:p>
          <a:p>
            <a:r>
              <a:rPr lang="pt-BR" sz="2300" b="1" dirty="0"/>
              <a:t>¹¹ Pois, na cidade de Davi, vos nasceu hoje o Salvador, que é Cristo, o Senhor.</a:t>
            </a:r>
          </a:p>
          <a:p>
            <a:r>
              <a:rPr lang="pt-BR" sz="2300" b="1" dirty="0"/>
              <a:t>¹² E isto vos será por sinal: Achareis o menino envolto em panos, e deitado numa manjedoura.</a:t>
            </a:r>
          </a:p>
          <a:p>
            <a:r>
              <a:rPr lang="pt-BR" sz="2300" b="1" dirty="0"/>
              <a:t>¹³ E, no mesmo instante, apareceu com o anjo uma multidão dos exércitos celestiais, louvando a Deus, e dizendo:</a:t>
            </a:r>
          </a:p>
          <a:p>
            <a:r>
              <a:rPr lang="pt-BR" sz="2300" b="1" dirty="0"/>
              <a:t>¹⁴ Glória a Deus nas alturas, paz na terra, boa vontade para com os homens.</a:t>
            </a:r>
          </a:p>
        </p:txBody>
      </p:sp>
    </p:spTree>
    <p:extLst>
      <p:ext uri="{BB962C8B-B14F-4D97-AF65-F5344CB8AC3E}">
        <p14:creationId xmlns:p14="http://schemas.microsoft.com/office/powerpoint/2010/main" val="354477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2E640F2-9759-78AD-0C3F-368E87DFBF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00" y="720000"/>
            <a:ext cx="7761600" cy="60624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0F9CC99-B17A-5546-045B-BACD888392D1}"/>
              </a:ext>
            </a:extLst>
          </p:cNvPr>
          <p:cNvSpPr txBox="1">
            <a:spLocks noChangeAspect="1"/>
          </p:cNvSpPr>
          <p:nvPr/>
        </p:nvSpPr>
        <p:spPr>
          <a:xfrm>
            <a:off x="1331640" y="720000"/>
            <a:ext cx="7761600" cy="6062400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000" b="1" dirty="0">
                <a:highlight>
                  <a:srgbClr val="FFFF00"/>
                </a:highlight>
              </a:rPr>
              <a:t>Lucas 2:11 e 12</a:t>
            </a:r>
          </a:p>
          <a:p>
            <a:endParaRPr lang="pt-BR" sz="2400" b="1" baseline="30000" dirty="0"/>
          </a:p>
          <a:p>
            <a:r>
              <a:rPr lang="pt-BR" sz="2000" b="1" dirty="0"/>
              <a:t>¹¹ Pois, na cidade de Davi, vos nasceu hoje o Salvador, que é Cristo, o Senhor.</a:t>
            </a:r>
          </a:p>
          <a:p>
            <a:r>
              <a:rPr lang="pt-BR" sz="2000" b="1" dirty="0"/>
              <a:t>¹² E isto vos será por sinal: Achareis o menino envolto em panos, e deitado numa manjedoura.</a:t>
            </a:r>
          </a:p>
          <a:p>
            <a:endParaRPr lang="pt-BR" sz="2000" b="1" dirty="0"/>
          </a:p>
          <a:p>
            <a:endParaRPr lang="pt-BR" sz="2000" b="1" dirty="0"/>
          </a:p>
          <a:p>
            <a:pPr algn="ctr"/>
            <a:r>
              <a:rPr lang="pt-BR" sz="2000" b="1" dirty="0"/>
              <a:t>Lucas 2:20</a:t>
            </a:r>
          </a:p>
          <a:p>
            <a:endParaRPr lang="pt-BR" sz="2400" b="1" baseline="30000" dirty="0"/>
          </a:p>
          <a:p>
            <a:r>
              <a:rPr lang="pt-BR" sz="2000" b="1" dirty="0"/>
              <a:t>²⁰ E voltaram os pastores, glorificando e louvando a Deus por tudo o que tinham ouvido e visto, como lhes havia sido dito.</a:t>
            </a:r>
          </a:p>
        </p:txBody>
      </p:sp>
    </p:spTree>
    <p:extLst>
      <p:ext uri="{BB962C8B-B14F-4D97-AF65-F5344CB8AC3E}">
        <p14:creationId xmlns:p14="http://schemas.microsoft.com/office/powerpoint/2010/main" val="105396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uiExpand="1" build="allAtOnce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314C2D-8551-44E5-9E5A-9983F8BD6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1D2965F4-A09A-AD2D-6791-29A8ED068B49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393825" y="687388"/>
            <a:ext cx="7750175" cy="6119812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  <a:p>
            <a:pPr marL="0" indent="0">
              <a:buNone/>
            </a:pPr>
            <a:r>
              <a:rPr lang="pt-BR" sz="6000" dirty="0">
                <a:latin typeface="Arial Black" panose="020B0A04020102020204" pitchFamily="34" charset="0"/>
              </a:rPr>
              <a:t>Dedicado: </a:t>
            </a:r>
          </a:p>
          <a:p>
            <a:pPr marL="0" indent="0">
              <a:buNone/>
            </a:pPr>
            <a:endParaRPr lang="pt-BR" b="1" dirty="0"/>
          </a:p>
          <a:p>
            <a:pPr marL="0" indent="0">
              <a:buNone/>
            </a:pPr>
            <a:r>
              <a:rPr lang="pt-BR" b="1" dirty="0"/>
              <a:t>Comprometido, leal ou ligado a algo ou alguém. </a:t>
            </a:r>
          </a:p>
          <a:p>
            <a:pPr marL="0" indent="0">
              <a:buNone/>
            </a:pPr>
            <a:r>
              <a:rPr lang="pt-BR" b="1" dirty="0"/>
              <a:t>Por exemplo: Jesus foi dedicado ao Senhor.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33999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75D06-93A0-E083-026E-B289F9519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708BC6BE-4073-FC4C-CF90-94E619832AD4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00" y="720000"/>
            <a:ext cx="7761600" cy="60624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1E47FC2-F06D-6F06-CE3E-260EB5FF2162}"/>
              </a:ext>
            </a:extLst>
          </p:cNvPr>
          <p:cNvSpPr txBox="1">
            <a:spLocks noChangeAspect="1"/>
          </p:cNvSpPr>
          <p:nvPr/>
        </p:nvSpPr>
        <p:spPr>
          <a:xfrm>
            <a:off x="1332000" y="720000"/>
            <a:ext cx="7761600" cy="6062400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400" b="1" dirty="0"/>
              <a:t>Salmo 78:4</a:t>
            </a:r>
          </a:p>
          <a:p>
            <a:endParaRPr lang="pt-BR" sz="2400" b="1" dirty="0"/>
          </a:p>
          <a:p>
            <a:r>
              <a:rPr lang="pt-BR" sz="2400" b="1" dirty="0"/>
              <a:t>⁴ Não os encobriremos aos seus filhos, mostrando à geração futura os louvores do Senhor, assim como a sua força e as maravilhas que fez.</a:t>
            </a:r>
          </a:p>
          <a:p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2725334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A3975-3607-F3A4-39BC-0B0E05205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D7F6CA1A-B663-8B84-1C22-0DE6EB376A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00" y="720000"/>
            <a:ext cx="7761600" cy="60624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6D5669A-BB82-D0DA-000D-1669656E651E}"/>
              </a:ext>
            </a:extLst>
          </p:cNvPr>
          <p:cNvSpPr txBox="1">
            <a:spLocks noChangeAspect="1"/>
          </p:cNvSpPr>
          <p:nvPr/>
        </p:nvSpPr>
        <p:spPr>
          <a:xfrm>
            <a:off x="1332000" y="720000"/>
            <a:ext cx="7761600" cy="6062400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200" b="1" dirty="0"/>
              <a:t>Lucas 2:28 a 32</a:t>
            </a:r>
          </a:p>
          <a:p>
            <a:pPr algn="ctr"/>
            <a:endParaRPr lang="pt-BR" sz="2200" b="1" dirty="0"/>
          </a:p>
          <a:p>
            <a:r>
              <a:rPr lang="pt-BR" sz="2200" b="1" dirty="0"/>
              <a:t>²⁸ Ele, então, o tomou em seus braços, e louvou a Deus, e disse:</a:t>
            </a:r>
          </a:p>
          <a:p>
            <a:r>
              <a:rPr lang="pt-BR" sz="2200" b="1" dirty="0"/>
              <a:t>²⁹ Agora, Senhor, despedes em paz o teu servo, segundo a tua palavra;</a:t>
            </a:r>
          </a:p>
          <a:p>
            <a:r>
              <a:rPr lang="pt-BR" sz="2200" b="1" dirty="0"/>
              <a:t>³⁰ Pois já os meus olhos viram a tua salvação,</a:t>
            </a:r>
          </a:p>
          <a:p>
            <a:r>
              <a:rPr lang="pt-BR" sz="2200" b="1" dirty="0"/>
              <a:t>³¹ A qual tu preparaste perante a face de todos os povos;</a:t>
            </a:r>
          </a:p>
          <a:p>
            <a:r>
              <a:rPr lang="pt-BR" sz="2200" b="1" dirty="0"/>
              <a:t>³² Luz para iluminar as nações, e para glória de teu povo Israel.</a:t>
            </a:r>
          </a:p>
        </p:txBody>
      </p:sp>
    </p:spTree>
    <p:extLst>
      <p:ext uri="{BB962C8B-B14F-4D97-AF65-F5344CB8AC3E}">
        <p14:creationId xmlns:p14="http://schemas.microsoft.com/office/powerpoint/2010/main" val="2400169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9C4B3B-2059-1E46-52AD-B7DDE7400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12332934-AEC8-4F9F-C912-51ECE8CB99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00" y="720000"/>
            <a:ext cx="7761600" cy="60624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77585B0-C750-2F5A-7369-66E18C0D81D1}"/>
              </a:ext>
            </a:extLst>
          </p:cNvPr>
          <p:cNvSpPr txBox="1">
            <a:spLocks noChangeAspect="1"/>
          </p:cNvSpPr>
          <p:nvPr/>
        </p:nvSpPr>
        <p:spPr>
          <a:xfrm>
            <a:off x="1331640" y="720000"/>
            <a:ext cx="7761600" cy="6062400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200" b="1" dirty="0"/>
              <a:t>Mateus 2:2</a:t>
            </a:r>
          </a:p>
          <a:p>
            <a:pPr algn="ctr"/>
            <a:endParaRPr lang="pt-BR" sz="2200" b="1" dirty="0"/>
          </a:p>
          <a:p>
            <a:r>
              <a:rPr lang="pt-BR" sz="2200" b="1" dirty="0"/>
              <a:t> ...eis que uns magos vieram do oriente a Jerusalém,</a:t>
            </a:r>
          </a:p>
          <a:p>
            <a:r>
              <a:rPr lang="pt-BR" sz="2200" b="1" dirty="0"/>
              <a:t>² Dizendo: Onde está aquele que é nascido rei dos judeus? Porque vimos a sua estrela no oriente, e viemos a adorá-lo.</a:t>
            </a:r>
          </a:p>
          <a:p>
            <a:endParaRPr lang="pt-BR" sz="2200" b="1" dirty="0"/>
          </a:p>
        </p:txBody>
      </p:sp>
    </p:spTree>
    <p:extLst>
      <p:ext uri="{BB962C8B-B14F-4D97-AF65-F5344CB8AC3E}">
        <p14:creationId xmlns:p14="http://schemas.microsoft.com/office/powerpoint/2010/main" val="296092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895A7-7DAD-BE62-8CB3-195E8169C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8806AC4-A898-DA78-5C59-1A9961ABA0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00" y="720000"/>
            <a:ext cx="7761600" cy="60624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7665DE1-C9DD-8057-1A96-C6209B5777CB}"/>
              </a:ext>
            </a:extLst>
          </p:cNvPr>
          <p:cNvSpPr txBox="1">
            <a:spLocks noChangeAspect="1"/>
          </p:cNvSpPr>
          <p:nvPr/>
        </p:nvSpPr>
        <p:spPr>
          <a:xfrm>
            <a:off x="1331640" y="720000"/>
            <a:ext cx="7761600" cy="6062400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200" b="1" dirty="0"/>
              <a:t>Mateus 2:7 e 8</a:t>
            </a:r>
          </a:p>
          <a:p>
            <a:pPr algn="ctr"/>
            <a:endParaRPr lang="pt-BR" sz="2200" b="1" dirty="0"/>
          </a:p>
          <a:p>
            <a:r>
              <a:rPr lang="pt-BR" sz="2200" b="1" dirty="0"/>
              <a:t>⁷ Então Herodes, chamando secretamente os magos, inquiriu exatamente deles acerca do tempo em que a estrela lhes aparecera.</a:t>
            </a:r>
          </a:p>
          <a:p>
            <a:r>
              <a:rPr lang="pt-BR" sz="2200" b="1" dirty="0"/>
              <a:t>⁸ E, enviando-os a Belém, disse: Ide, e perguntai diligentemente pelo menino e, quando o achardes, participai-mo, para que também eu vá e o adore.</a:t>
            </a:r>
          </a:p>
        </p:txBody>
      </p:sp>
    </p:spTree>
    <p:extLst>
      <p:ext uri="{BB962C8B-B14F-4D97-AF65-F5344CB8AC3E}">
        <p14:creationId xmlns:p14="http://schemas.microsoft.com/office/powerpoint/2010/main" val="365074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allAtOnce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C92C36-CD2C-8D85-FFC9-38A76D74E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DEF2D28-38D7-853C-9CA0-8AEB61C65F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00" y="720000"/>
            <a:ext cx="7761600" cy="60624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895733F-976B-A4CF-072F-22EAAB427924}"/>
              </a:ext>
            </a:extLst>
          </p:cNvPr>
          <p:cNvSpPr txBox="1">
            <a:spLocks noChangeAspect="1"/>
          </p:cNvSpPr>
          <p:nvPr/>
        </p:nvSpPr>
        <p:spPr>
          <a:xfrm>
            <a:off x="1331640" y="720000"/>
            <a:ext cx="7761600" cy="6062400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200" b="1" dirty="0"/>
              <a:t>Mateus 2:11</a:t>
            </a:r>
          </a:p>
          <a:p>
            <a:pPr algn="ctr"/>
            <a:endParaRPr lang="pt-BR" sz="2200" b="1" dirty="0"/>
          </a:p>
          <a:p>
            <a:r>
              <a:rPr lang="pt-BR" sz="2200" b="1" dirty="0"/>
              <a:t>¹¹ E, entrando na casa, acharam o menino com Maria sua mãe e, prostrando-se, o adoraram; e abrindo os seus tesouros, ofertaram-lhe dádivas: ouro, incenso e mirra.</a:t>
            </a:r>
          </a:p>
        </p:txBody>
      </p:sp>
    </p:spTree>
    <p:extLst>
      <p:ext uri="{BB962C8B-B14F-4D97-AF65-F5344CB8AC3E}">
        <p14:creationId xmlns:p14="http://schemas.microsoft.com/office/powerpoint/2010/main" val="3121761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A2095-BD83-5CC6-E938-6581959CBA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C5EF6729-3F87-CEC4-E357-A444F94CEF1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86" r="13986"/>
          <a:stretch/>
        </p:blipFill>
        <p:spPr>
          <a:prstGeom prst="rect">
            <a:avLst/>
          </a:prstGeom>
        </p:spPr>
      </p:pic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96CDDBF0-D47A-176E-3A00-6E4B2225794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Trocando Ideias</a:t>
            </a:r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9165544F-EEEC-9C10-F964-6BCEB2F3BC8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pt-BR" i="1" dirty="0">
                <a:solidFill>
                  <a:srgbClr val="000000"/>
                </a:solidFill>
                <a:latin typeface="Century Gothic" panose="020B0502020202020204" pitchFamily="34" charset="0"/>
              </a:rPr>
              <a:t>• O que as pessoas fazem quando seu coração está cheio de amor? </a:t>
            </a:r>
            <a:endParaRPr lang="pt-BR" b="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endParaRPr lang="pt-BR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r>
              <a:rPr lang="pt-BR" i="1" dirty="0">
                <a:solidFill>
                  <a:srgbClr val="000000"/>
                </a:solidFill>
                <a:latin typeface="Century Gothic" panose="020B0502020202020204" pitchFamily="34" charset="0"/>
              </a:rPr>
              <a:t>• Enquanto adora a Jesus, como você gosta de demonstrar que O ama? </a:t>
            </a:r>
          </a:p>
          <a:p>
            <a:endParaRPr lang="pt-BR" i="1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r>
              <a:rPr lang="pt-BR" i="1" dirty="0">
                <a:solidFill>
                  <a:srgbClr val="000000"/>
                </a:solidFill>
                <a:latin typeface="Century Gothic" panose="020B0502020202020204" pitchFamily="34" charset="0"/>
              </a:rPr>
              <a:t>• O que você pode fazer com as mãos? Com o corpo? Com o rosto? Com a boca? Com os olhos? </a:t>
            </a:r>
            <a:endParaRPr lang="pt-BR" sz="60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9021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AD2AB-DAE5-4A3D-5584-FB44CF1FB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ço Reservado para Imagem 9">
            <a:extLst>
              <a:ext uri="{FF2B5EF4-FFF2-40B4-BE49-F238E27FC236}">
                <a16:creationId xmlns:a16="http://schemas.microsoft.com/office/drawing/2014/main" id="{32E1735C-3943-A7A3-FD28-E8903D400EF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04" r="14004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001A8FC-FD40-824E-3AC8-9EC35823EF4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algn="ctr"/>
            <a:endParaRPr lang="pt-BR" sz="4400" dirty="0"/>
          </a:p>
          <a:p>
            <a:pPr algn="ctr"/>
            <a:r>
              <a:rPr lang="pt-BR" sz="4400" dirty="0"/>
              <a:t>“Buscarei, pois, Senhor, </a:t>
            </a:r>
          </a:p>
          <a:p>
            <a:pPr algn="ctr"/>
            <a:r>
              <a:rPr lang="pt-BR" sz="4400" dirty="0"/>
              <a:t>a Tua presença.”</a:t>
            </a:r>
          </a:p>
          <a:p>
            <a:pPr algn="r"/>
            <a:r>
              <a:rPr lang="pt-BR" i="1" dirty="0"/>
              <a:t>Salmo 27:8 (NAA)</a:t>
            </a: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0F8B8465-821C-327D-443F-0C6F0EA8FA2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Louvor</a:t>
            </a:r>
          </a:p>
        </p:txBody>
      </p:sp>
    </p:spTree>
    <p:extLst>
      <p:ext uri="{BB962C8B-B14F-4D97-AF65-F5344CB8AC3E}">
        <p14:creationId xmlns:p14="http://schemas.microsoft.com/office/powerpoint/2010/main" val="321472342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7EC06-2E2F-C5DD-50DC-5073DE681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70154ECE-C09B-BD24-2196-F2AE7A9A5A7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pt-BR" dirty="0"/>
              <a:t>03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A4C1E450-AF2F-8FE7-C58A-689EFBC48DD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anchor="ctr"/>
          <a:lstStyle/>
          <a:p>
            <a:r>
              <a:rPr lang="pt-BR" sz="3200" b="0" i="0" dirty="0"/>
              <a:t> </a:t>
            </a:r>
            <a:r>
              <a:rPr lang="pt-BR" sz="3200" i="0" dirty="0"/>
              <a:t>Jesus é digno do meu louvor e da minha adoração</a:t>
            </a:r>
          </a:p>
        </p:txBody>
      </p:sp>
      <p:pic>
        <p:nvPicPr>
          <p:cNvPr id="15" name="Espaço Reservado para Imagem 14">
            <a:extLst>
              <a:ext uri="{FF2B5EF4-FFF2-40B4-BE49-F238E27FC236}">
                <a16:creationId xmlns:a16="http://schemas.microsoft.com/office/drawing/2014/main" id="{73ADAB4B-7729-C020-56BB-41600AE20EEB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" b="32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70494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AADE44-FE9B-5AF4-B02B-26EA56F96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Espaço Reservado para Texto 1">
            <a:extLst>
              <a:ext uri="{FF2B5EF4-FFF2-40B4-BE49-F238E27FC236}">
                <a16:creationId xmlns:a16="http://schemas.microsoft.com/office/drawing/2014/main" id="{E20E5E62-C63C-E8E9-14B3-8D62AE62D73A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 bwMode="auto">
          <a:xfrm>
            <a:off x="0" y="92075"/>
            <a:ext cx="1441450" cy="431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pt-BR" sz="3600" dirty="0">
                <a:ln w="10541" cmpd="sng">
                  <a:solidFill>
                    <a:schemeClr val="tx1"/>
                  </a:solidFill>
                  <a:prstDash val="solid"/>
                </a:ln>
              </a:rPr>
              <a:t>01</a:t>
            </a:r>
            <a:endParaRPr lang="pt-BR" dirty="0">
              <a:ln w="10541" cmpd="sng"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AFFED69-3A12-6A92-8CF8-F524300925DA}"/>
              </a:ext>
            </a:extLst>
          </p:cNvPr>
          <p:cNvSpPr/>
          <p:nvPr/>
        </p:nvSpPr>
        <p:spPr>
          <a:xfrm>
            <a:off x="1547813" y="6344444"/>
            <a:ext cx="7391400" cy="5135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>
                <a:solidFill>
                  <a:schemeClr val="tx1"/>
                </a:solidFill>
              </a:rPr>
              <a:t>A visita dos Sábios do Oriente</a:t>
            </a:r>
            <a:endParaRPr lang="pt-BR" dirty="0"/>
          </a:p>
        </p:txBody>
      </p:sp>
      <p:sp>
        <p:nvSpPr>
          <p:cNvPr id="3" name="Símbolo de &quot;Não Permitido&quot; 2">
            <a:extLst>
              <a:ext uri="{FF2B5EF4-FFF2-40B4-BE49-F238E27FC236}">
                <a16:creationId xmlns:a16="http://schemas.microsoft.com/office/drawing/2014/main" id="{D5886FD4-6645-1CA9-3C65-AAE6BA5B8CB5}"/>
              </a:ext>
            </a:extLst>
          </p:cNvPr>
          <p:cNvSpPr/>
          <p:nvPr/>
        </p:nvSpPr>
        <p:spPr>
          <a:xfrm>
            <a:off x="6818292" y="4471850"/>
            <a:ext cx="1944216" cy="1944216"/>
          </a:xfrm>
          <a:prstGeom prst="noSmoking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" name="Espaço Reservado para Imagem 3">
            <a:extLst>
              <a:ext uri="{FF2B5EF4-FFF2-40B4-BE49-F238E27FC236}">
                <a16:creationId xmlns:a16="http://schemas.microsoft.com/office/drawing/2014/main" id="{1AEC6380-2FBF-D1E3-9036-DB73158BFA7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" b="7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50677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38336-9F94-8E72-0435-68169AB045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Texto 1">
            <a:extLst>
              <a:ext uri="{FF2B5EF4-FFF2-40B4-BE49-F238E27FC236}">
                <a16:creationId xmlns:a16="http://schemas.microsoft.com/office/drawing/2014/main" id="{A309E8FC-A25C-C479-A79D-4B750C65C33D}"/>
              </a:ext>
            </a:extLst>
          </p:cNvPr>
          <p:cNvSpPr txBox="1">
            <a:spLocks/>
          </p:cNvSpPr>
          <p:nvPr/>
        </p:nvSpPr>
        <p:spPr bwMode="auto">
          <a:xfrm>
            <a:off x="3851275" y="91693"/>
            <a:ext cx="1441450" cy="431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marL="342900" indent="-34290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600" b="1" kern="1200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pt-BR">
                <a:ln w="10541" cmpd="sng">
                  <a:solidFill>
                    <a:schemeClr val="tx1"/>
                  </a:solidFill>
                  <a:prstDash val="solid"/>
                </a:ln>
              </a:rPr>
              <a:t>03</a:t>
            </a:r>
            <a:endParaRPr lang="pt-BR" dirty="0">
              <a:ln w="10541" cmpd="sng"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6" name="Espaço Reservado para Texto 3">
            <a:extLst>
              <a:ext uri="{FF2B5EF4-FFF2-40B4-BE49-F238E27FC236}">
                <a16:creationId xmlns:a16="http://schemas.microsoft.com/office/drawing/2014/main" id="{E6D7EE05-1BA2-FFDE-C65E-1680D48868D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xfrm>
            <a:off x="1475656" y="1475209"/>
            <a:ext cx="7488858" cy="295232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sz="3200" dirty="0"/>
              <a:t> “Louvado seja o Senhor! Que todo o meu ser louve o Senhor. Louvarei o Senhor enquanto eu viver; cantarei a meu Deus até o último suspiro”  </a:t>
            </a:r>
          </a:p>
          <a:p>
            <a:pPr algn="r"/>
            <a:r>
              <a:rPr lang="pt-BR" sz="2400" dirty="0"/>
              <a:t>Salmo 146:1 e 2</a:t>
            </a:r>
          </a:p>
        </p:txBody>
      </p:sp>
      <p:sp>
        <p:nvSpPr>
          <p:cNvPr id="7" name="Espaço Reservado para Texto 5">
            <a:extLst>
              <a:ext uri="{FF2B5EF4-FFF2-40B4-BE49-F238E27FC236}">
                <a16:creationId xmlns:a16="http://schemas.microsoft.com/office/drawing/2014/main" id="{B7C19B41-5513-F252-FC86-C65E7434DD33}"/>
              </a:ext>
            </a:extLst>
          </p:cNvPr>
          <p:cNvSpPr txBox="1">
            <a:spLocks/>
          </p:cNvSpPr>
          <p:nvPr/>
        </p:nvSpPr>
        <p:spPr>
          <a:xfrm>
            <a:off x="1979712" y="4509120"/>
            <a:ext cx="6984802" cy="2159965"/>
          </a:xfrm>
          <a:prstGeom prst="rect">
            <a:avLst/>
          </a:prstGeom>
        </p:spPr>
        <p:txBody>
          <a:bodyPr anchor="t" anchorCtr="1"/>
          <a:lstStyle>
            <a:lvl1pPr marL="342900" indent="-34290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b="1" kern="120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pt-BR" sz="2800"/>
              <a:t>“Louve a Deus, o Senhor, </a:t>
            </a:r>
          </a:p>
          <a:p>
            <a:pPr marL="0" indent="0">
              <a:spcBef>
                <a:spcPts val="0"/>
              </a:spcBef>
            </a:pPr>
            <a:r>
              <a:rPr lang="pt-BR" sz="2800"/>
              <a:t>Ó Minha alma louve a Deus. </a:t>
            </a:r>
          </a:p>
          <a:p>
            <a:pPr marL="0" indent="0">
              <a:spcBef>
                <a:spcPts val="0"/>
              </a:spcBef>
            </a:pPr>
            <a:r>
              <a:rPr lang="pt-BR" sz="2800"/>
              <a:t>Louvarei enquanto eu viver, </a:t>
            </a:r>
          </a:p>
          <a:p>
            <a:pPr marL="0" indent="0">
              <a:spcBef>
                <a:spcPts val="0"/>
              </a:spcBef>
            </a:pPr>
            <a:r>
              <a:rPr lang="pt-BR" sz="2800"/>
              <a:t>enquanto eu existir.”</a:t>
            </a:r>
          </a:p>
          <a:p>
            <a:pPr marL="0" indent="0" algn="r">
              <a:spcBef>
                <a:spcPts val="0"/>
              </a:spcBef>
            </a:pPr>
            <a:r>
              <a:rPr lang="pt-BR" sz="2800"/>
              <a:t> </a:t>
            </a:r>
            <a:r>
              <a:rPr lang="pt-BR" sz="2000"/>
              <a:t>Salmo 146:1 e 2</a:t>
            </a:r>
            <a:endParaRPr lang="pt-BR" sz="2000" dirty="0"/>
          </a:p>
        </p:txBody>
      </p:sp>
      <p:sp>
        <p:nvSpPr>
          <p:cNvPr id="8" name="Retângulo 7">
            <a:hlinkClick r:id="rId4"/>
            <a:extLst>
              <a:ext uri="{FF2B5EF4-FFF2-40B4-BE49-F238E27FC236}">
                <a16:creationId xmlns:a16="http://schemas.microsoft.com/office/drawing/2014/main" id="{76C0D6D3-83CD-D534-1B5F-E239CF6C2988}"/>
              </a:ext>
            </a:extLst>
          </p:cNvPr>
          <p:cNvSpPr/>
          <p:nvPr/>
        </p:nvSpPr>
        <p:spPr>
          <a:xfrm>
            <a:off x="2340000" y="953134"/>
            <a:ext cx="367240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Salmo 146: 1 e 2</a:t>
            </a:r>
          </a:p>
        </p:txBody>
      </p:sp>
      <p:pic>
        <p:nvPicPr>
          <p:cNvPr id="9" name="Gráfico 8" descr="Clave de sol com preenchimento sólido">
            <a:hlinkClick r:id="rId5" action="ppaction://hlinkfile"/>
            <a:extLst>
              <a:ext uri="{FF2B5EF4-FFF2-40B4-BE49-F238E27FC236}">
                <a16:creationId xmlns:a16="http://schemas.microsoft.com/office/drawing/2014/main" id="{AC4E74EA-5BF1-0782-48D4-E7B1E530FC5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259632" y="4427537"/>
            <a:ext cx="914400" cy="914400"/>
          </a:xfrm>
          <a:prstGeom prst="rect">
            <a:avLst/>
          </a:prstGeom>
        </p:spPr>
      </p:pic>
      <p:pic>
        <p:nvPicPr>
          <p:cNvPr id="10" name="PRI-3T-3XVERSO-SALMO-146-1-2-PORTUGUES">
            <a:hlinkClick r:id="" action="ppaction://media"/>
            <a:extLst>
              <a:ext uri="{FF2B5EF4-FFF2-40B4-BE49-F238E27FC236}">
                <a16:creationId xmlns:a16="http://schemas.microsoft.com/office/drawing/2014/main" id="{2FA9DFC7-9F92-0E0C-AEB1-357CD9F5C4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48010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93744-F68F-9C35-42D6-5B647FEBFA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ECF17843-DAFB-8678-6DA4-D4EE8D0D827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t-BR" sz="24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Onde fica localizada a Índia?</a:t>
            </a:r>
          </a:p>
          <a:p>
            <a:r>
              <a:rPr lang="pt-BR" sz="24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Nossa história hoje vem de lá...</a:t>
            </a:r>
            <a:endParaRPr lang="pt-BR" sz="2400" dirty="0"/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49A3098F-7FC1-D722-A5E9-4E8ACC2C6837}"/>
              </a:ext>
            </a:extLst>
          </p:cNvPr>
          <p:cNvSpPr/>
          <p:nvPr/>
        </p:nvSpPr>
        <p:spPr>
          <a:xfrm>
            <a:off x="5580112" y="4005064"/>
            <a:ext cx="1080120" cy="864096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>
                <a:solidFill>
                  <a:schemeClr val="tx1"/>
                </a:solidFill>
              </a:rPr>
              <a:t>Índia</a:t>
            </a:r>
            <a:endParaRPr lang="pt-BR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82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0D3FD1-BE99-5B63-4CDA-9893CE912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C738867C-0898-03D9-10F7-35EF05FDBC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6444221" cy="6120000"/>
          </a:xfrm>
        </p:spPr>
        <p:txBody>
          <a:bodyPr/>
          <a:lstStyle/>
          <a:p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Era Natal na Índia. A mãe parou o que estava fazendo para ouvir atentamente o belo som de música. </a:t>
            </a:r>
          </a:p>
          <a:p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Ela estava muito triste e preocupada. Seu filho de quatro anos, </a:t>
            </a:r>
            <a:r>
              <a:rPr lang="pt-BR" sz="20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Anurag</a:t>
            </a:r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, não conseguia andar, ficar em pé nem se sentar. A mãe já o tinha levado a muitos médicos e hospitais, mas ninguém conseguiu ajudá-lo. </a:t>
            </a:r>
          </a:p>
          <a:p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Olhando pela janela, ela viu, sentado na grama ao lado do rio Ganges, um grupo de cristãos cantando alegremente para Jesus. A mãe gostou muito da música. Ela nunca tinha ouvido nada parecido. Aquilo trouxe esperança ao seu coração. </a:t>
            </a:r>
          </a:p>
          <a:p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A mãe não era cristã. Ela se perguntou se os cristãos poderiam ajudar seu filho. Pegando-o nos braços, levou-o para fora. </a:t>
            </a:r>
          </a:p>
          <a:p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– Por favor, orem pelo meu filho – pediu a mãe ao grupo. – Orem para que ele consigas e sentar, ficar em pé e andar. </a:t>
            </a:r>
          </a:p>
        </p:txBody>
      </p:sp>
    </p:spTree>
    <p:extLst>
      <p:ext uri="{BB962C8B-B14F-4D97-AF65-F5344CB8AC3E}">
        <p14:creationId xmlns:p14="http://schemas.microsoft.com/office/powerpoint/2010/main" val="273295098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CEA57E-1607-F027-04E2-1BEA833A7A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5E983570-AC0E-ADE8-8EB0-85457796EF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6444221" cy="6120000"/>
          </a:xfrm>
        </p:spPr>
        <p:txBody>
          <a:bodyPr/>
          <a:lstStyle/>
          <a:p>
            <a:r>
              <a:rPr lang="pt-BR" sz="20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Sumanta</a:t>
            </a:r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, um missionário adventista do sétimo dia, assentiu com um grande sorriso. Ele havia reunido pessoas à beira do rio para adorar a Jesus no dia de Natal. </a:t>
            </a:r>
          </a:p>
          <a:p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– Eu não sou nada; Deus é tudo. Se você conhecer Jesus Cristo, sua fé aumentará e seu filho será salvo. </a:t>
            </a:r>
          </a:p>
          <a:p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A mãe percebeu que precisava ter fé nesse Deus. Ela havia adorado muitos deuses falsos durante sua vida, mas nunca havia adorado a Jesus. </a:t>
            </a:r>
          </a:p>
          <a:p>
            <a:r>
              <a:rPr lang="pt-BR" sz="20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Sumanta</a:t>
            </a:r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 orou pelo pequeno </a:t>
            </a:r>
            <a:r>
              <a:rPr lang="pt-BR" sz="20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Anurag</a:t>
            </a:r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. Ele também convidou a mãe para participar de um grupo de estudo bíblico. Durante três meses, a mãe estudou a Bíblia fielmente todos os dias, pois estava buscando Jesus. Seus novos amigos no grupo de estudo bíblico oraram por </a:t>
            </a:r>
            <a:r>
              <a:rPr lang="pt-BR" sz="20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Anurag</a:t>
            </a:r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. </a:t>
            </a:r>
          </a:p>
          <a:p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Depois de seis meses, a mãe tinha notícias emocionantes para compartilhar. </a:t>
            </a:r>
          </a:p>
          <a:p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– </a:t>
            </a:r>
            <a:r>
              <a:rPr lang="pt-BR" sz="20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Anurag</a:t>
            </a:r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 consegue sentar-se sozinho! </a:t>
            </a:r>
          </a:p>
        </p:txBody>
      </p:sp>
    </p:spTree>
    <p:extLst>
      <p:ext uri="{BB962C8B-B14F-4D97-AF65-F5344CB8AC3E}">
        <p14:creationId xmlns:p14="http://schemas.microsoft.com/office/powerpoint/2010/main" val="25718120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7F423-62CA-2A5A-9E70-AE25BBC418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C990EF82-3D63-0F97-E986-7FAE78465F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6444221" cy="6120000"/>
          </a:xfrm>
        </p:spPr>
        <p:txBody>
          <a:bodyPr/>
          <a:lstStyle/>
          <a:p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A fé da mãe cresceu. Ela decidiu entregar seu coração a Jesus e ser batizada. Havia apenas um Deus a quem ela queria adorar agora: Jesus, o Deus que estava ajudando seu filho. Ele era digno de sua adoração. </a:t>
            </a:r>
          </a:p>
          <a:p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Depois que a mãe foi batizada, </a:t>
            </a:r>
            <a:r>
              <a:rPr lang="pt-BR" sz="20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Anurag</a:t>
            </a:r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 continuou a ganhar força. Agora, ele consegue se sentar, ficar de pé e andar! Sua mãe está muito feliz. Ela está contente por adorar seu amado Salvador, Jesus. Ele tem sido muito bondoso com ela! </a:t>
            </a:r>
          </a:p>
          <a:p>
            <a:endParaRPr lang="pt-BR" sz="20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• Como Deus mostrou à mãe de </a:t>
            </a:r>
            <a:r>
              <a:rPr lang="pt-BR" sz="20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Anurag</a:t>
            </a:r>
            <a:r>
              <a:rPr lang="pt-BR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 que Ele é o único Deus verdadeiro, digno da adoração dela? </a:t>
            </a:r>
          </a:p>
        </p:txBody>
      </p:sp>
    </p:spTree>
    <p:extLst>
      <p:ext uri="{BB962C8B-B14F-4D97-AF65-F5344CB8AC3E}">
        <p14:creationId xmlns:p14="http://schemas.microsoft.com/office/powerpoint/2010/main" val="197472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7F498-2919-07D6-13ED-7D4A8012C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50152D8C-4F92-0494-E4CE-344B3A5F32F8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4572001" y="738188"/>
            <a:ext cx="4572000" cy="611981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pt-BR" dirty="0"/>
              <a:t>O desafio é:</a:t>
            </a:r>
          </a:p>
          <a:p>
            <a:pPr marL="0" indent="0">
              <a:buNone/>
            </a:pP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sz="2800" b="1" i="1" dirty="0"/>
              <a:t>Com sua família, pense em um parente (avô, avó, tio, primo) que talvez precise de encorajamento, ajuda ou paz. </a:t>
            </a:r>
          </a:p>
          <a:p>
            <a:pPr marL="0" indent="0">
              <a:buNone/>
            </a:pPr>
            <a:r>
              <a:rPr lang="pt-BR" sz="2800" b="1" i="1" dirty="0"/>
              <a:t>Pense em uma forma criativa de se conectar com ele nesta semana por meio de uma música, carta ou mensagem de vídeo. </a:t>
            </a:r>
          </a:p>
        </p:txBody>
      </p:sp>
    </p:spTree>
    <p:extLst>
      <p:ext uri="{BB962C8B-B14F-4D97-AF65-F5344CB8AC3E}">
        <p14:creationId xmlns:p14="http://schemas.microsoft.com/office/powerpoint/2010/main" val="238751675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311034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B153C-6206-C4C0-683A-D2411D4BA3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593B218B-2661-89C9-7126-43EB32F9E774}"/>
              </a:ext>
            </a:extLst>
          </p:cNvPr>
          <p:cNvSpPr txBox="1"/>
          <p:nvPr/>
        </p:nvSpPr>
        <p:spPr>
          <a:xfrm>
            <a:off x="1348166" y="980728"/>
            <a:ext cx="779583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6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Materiais: </a:t>
            </a:r>
            <a:endParaRPr lang="pt-BR" sz="16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r>
              <a:rPr lang="pt-BR" sz="1600" dirty="0">
                <a:solidFill>
                  <a:srgbClr val="000000"/>
                </a:solidFill>
                <a:latin typeface="Century Gothic" panose="020B0502020202020204" pitchFamily="34" charset="0"/>
              </a:rPr>
              <a:t>Molde da Arte da Semana 3 em cartolina branca, tesoura sem ponta, cola, palito de madeira, bola de isopor pequena, marcador preto, </a:t>
            </a:r>
            <a:r>
              <a:rPr lang="pt-BR" sz="1600" i="1" dirty="0">
                <a:solidFill>
                  <a:srgbClr val="000000"/>
                </a:solidFill>
                <a:latin typeface="Century Gothic" panose="020B0502020202020204" pitchFamily="34" charset="0"/>
              </a:rPr>
              <a:t>glitter </a:t>
            </a:r>
            <a:r>
              <a:rPr lang="pt-BR" sz="1600" dirty="0">
                <a:solidFill>
                  <a:srgbClr val="000000"/>
                </a:solidFill>
                <a:latin typeface="Century Gothic" panose="020B0502020202020204" pitchFamily="34" charset="0"/>
              </a:rPr>
              <a:t>ou caneta dourada, adesivos de estrela. </a:t>
            </a:r>
          </a:p>
          <a:p>
            <a:r>
              <a:rPr lang="pt-BR" sz="16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Importante: </a:t>
            </a:r>
            <a:r>
              <a:rPr lang="pt-BR" sz="1600" dirty="0">
                <a:solidFill>
                  <a:srgbClr val="000000"/>
                </a:solidFill>
                <a:latin typeface="Century Gothic" panose="020B0502020202020204" pitchFamily="34" charset="0"/>
              </a:rPr>
              <a:t>Fique atento(a) durante o manuseio dos palitos de madeira, a fim de evitar acidentes. </a:t>
            </a:r>
          </a:p>
          <a:p>
            <a:r>
              <a:rPr lang="pt-BR" sz="16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Instruções: </a:t>
            </a:r>
            <a:endParaRPr lang="pt-BR" sz="16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r>
              <a:rPr lang="pt-BR" sz="1600" dirty="0">
                <a:solidFill>
                  <a:srgbClr val="000000"/>
                </a:solidFill>
                <a:latin typeface="Century Gothic" panose="020B0502020202020204" pitchFamily="34" charset="0"/>
              </a:rPr>
              <a:t>1. Recorte os moldes e posicione um palito de madeira no centro do círculo. </a:t>
            </a:r>
          </a:p>
          <a:p>
            <a:r>
              <a:rPr lang="pt-BR" sz="1600" dirty="0">
                <a:solidFill>
                  <a:srgbClr val="000000"/>
                </a:solidFill>
                <a:latin typeface="Century Gothic" panose="020B0502020202020204" pitchFamily="34" charset="0"/>
              </a:rPr>
              <a:t>2. Dobre cada lado do círculo sobre o palito, um lado de cada vez, e cole-o no lugar. </a:t>
            </a:r>
          </a:p>
          <a:p>
            <a:r>
              <a:rPr lang="pt-BR" sz="1600" dirty="0">
                <a:solidFill>
                  <a:srgbClr val="000000"/>
                </a:solidFill>
                <a:latin typeface="Century Gothic" panose="020B0502020202020204" pitchFamily="34" charset="0"/>
              </a:rPr>
              <a:t>3. Cole o semicírculo na parte de trás do círculo com a borda reta para cima. Desenhe um rosto na bola de isopor e encaixe-a na parte superior do palito. </a:t>
            </a:r>
          </a:p>
          <a:p>
            <a:r>
              <a:rPr lang="pt-BR" sz="1600" dirty="0">
                <a:solidFill>
                  <a:srgbClr val="000000"/>
                </a:solidFill>
                <a:latin typeface="Century Gothic" panose="020B0502020202020204" pitchFamily="34" charset="0"/>
              </a:rPr>
              <a:t>4. Decore o anjo com adesivos e </a:t>
            </a:r>
            <a:r>
              <a:rPr lang="pt-BR" sz="1600" i="1" dirty="0">
                <a:solidFill>
                  <a:srgbClr val="000000"/>
                </a:solidFill>
                <a:latin typeface="Century Gothic" panose="020B0502020202020204" pitchFamily="34" charset="0"/>
              </a:rPr>
              <a:t>glitter </a:t>
            </a:r>
            <a:r>
              <a:rPr lang="pt-BR" sz="1600" dirty="0">
                <a:solidFill>
                  <a:srgbClr val="000000"/>
                </a:solidFill>
                <a:latin typeface="Century Gothic" panose="020B0502020202020204" pitchFamily="34" charset="0"/>
              </a:rPr>
              <a:t>(ou caneta dourada) e deixe secar. </a:t>
            </a:r>
            <a:endParaRPr lang="pt-BR" sz="1600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6EF9251-69BB-D9A3-996D-16AC4D1B90B0}"/>
              </a:ext>
            </a:extLst>
          </p:cNvPr>
          <p:cNvSpPr txBox="1"/>
          <p:nvPr/>
        </p:nvSpPr>
        <p:spPr>
          <a:xfrm>
            <a:off x="1331640" y="594616"/>
            <a:ext cx="77391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sz="3200" b="1">
                <a:solidFill>
                  <a:srgbClr val="59B1E3"/>
                </a:solidFill>
                <a:latin typeface="CenturyGothic-Bold"/>
              </a:defRPr>
            </a:lvl1pPr>
          </a:lstStyle>
          <a:p>
            <a:r>
              <a:rPr lang="pt-BR" dirty="0"/>
              <a:t>Anjos Voando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EF57CF83-0F03-5EB0-9395-AE71CB13D54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605" y="4489022"/>
            <a:ext cx="5238750" cy="1304925"/>
          </a:xfrm>
          <a:prstGeom prst="rect">
            <a:avLst/>
          </a:prstGeom>
        </p:spPr>
      </p:pic>
      <p:sp>
        <p:nvSpPr>
          <p:cNvPr id="16" name="Elipse 15">
            <a:extLst>
              <a:ext uri="{FF2B5EF4-FFF2-40B4-BE49-F238E27FC236}">
                <a16:creationId xmlns:a16="http://schemas.microsoft.com/office/drawing/2014/main" id="{3BC29FF2-C970-C794-4D66-674661640471}"/>
              </a:ext>
            </a:extLst>
          </p:cNvPr>
          <p:cNvSpPr/>
          <p:nvPr/>
        </p:nvSpPr>
        <p:spPr>
          <a:xfrm>
            <a:off x="6012160" y="5517232"/>
            <a:ext cx="288032" cy="2450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936930BD-465D-EAB5-EACD-DB43BC7C623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260" y="5517232"/>
            <a:ext cx="3133725" cy="11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13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759147-D20E-FB74-D2F2-E0CB0F7C7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40A718B3-A2E4-BE5F-002F-D669786D9A99}"/>
              </a:ext>
            </a:extLst>
          </p:cNvPr>
          <p:cNvSpPr txBox="1"/>
          <p:nvPr/>
        </p:nvSpPr>
        <p:spPr>
          <a:xfrm>
            <a:off x="1331640" y="594616"/>
            <a:ext cx="77391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sz="3200" b="1">
                <a:solidFill>
                  <a:srgbClr val="59B1E3"/>
                </a:solidFill>
                <a:latin typeface="CenturyGothic-Bold"/>
              </a:defRPr>
            </a:lvl1pPr>
          </a:lstStyle>
          <a:p>
            <a:r>
              <a:rPr lang="pt-BR" dirty="0"/>
              <a:t>Anjos Voando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2550AFFF-FB4A-FDDD-FF27-7369860E9453}"/>
              </a:ext>
            </a:extLst>
          </p:cNvPr>
          <p:cNvSpPr/>
          <p:nvPr/>
        </p:nvSpPr>
        <p:spPr>
          <a:xfrm>
            <a:off x="6012160" y="5517232"/>
            <a:ext cx="288032" cy="2450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21C3439-3026-CF17-6598-1FB016E7CCD8}"/>
              </a:ext>
            </a:extLst>
          </p:cNvPr>
          <p:cNvSpPr txBox="1"/>
          <p:nvPr/>
        </p:nvSpPr>
        <p:spPr>
          <a:xfrm>
            <a:off x="1495805" y="1425160"/>
            <a:ext cx="3096344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b="1" i="1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Com quem você poderia compartilhar a história de hoje? </a:t>
            </a:r>
            <a:endParaRPr lang="pt-BR" sz="2400" b="0" i="0" u="none" strike="noStrike" baseline="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r>
              <a:rPr lang="pt-BR" sz="2400" b="0" i="1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Utilize a arte que você fez para compartilhar a história e sua mensagem com pelo menos mais uma pessoa durante esta semana. </a:t>
            </a:r>
            <a:endParaRPr lang="pt-BR" sz="5400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7B16C15-B8D3-20CD-F329-86D8291FA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187527"/>
            <a:ext cx="3648075" cy="490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100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8185C6-89B0-8638-B7F8-624E0D98D3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6AAF1C9F-45EF-24D9-36EC-DFFC5DA30E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pt-BR" dirty="0"/>
              <a:t>03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49FF2A30-EE3B-0526-5C0E-54E4D0DE5AA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anchor="ctr"/>
          <a:lstStyle/>
          <a:p>
            <a:r>
              <a:rPr lang="pt-BR" sz="3600" b="0" i="0" dirty="0"/>
              <a:t> </a:t>
            </a:r>
            <a:r>
              <a:rPr lang="pt-BR" sz="3600" i="0" dirty="0"/>
              <a:t>Jesus é digno do meu louvor e da minha adoração</a:t>
            </a:r>
          </a:p>
        </p:txBody>
      </p:sp>
      <p:pic>
        <p:nvPicPr>
          <p:cNvPr id="15" name="Espaço Reservado para Imagem 14">
            <a:extLst>
              <a:ext uri="{FF2B5EF4-FFF2-40B4-BE49-F238E27FC236}">
                <a16:creationId xmlns:a16="http://schemas.microsoft.com/office/drawing/2014/main" id="{0401C565-4D7D-6D1D-D539-D18F3A6C6C34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" b="32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24426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4">
            <a:extLst>
              <a:ext uri="{FF2B5EF4-FFF2-40B4-BE49-F238E27FC236}">
                <a16:creationId xmlns:a16="http://schemas.microsoft.com/office/drawing/2014/main" id="{685E4772-D894-0469-8617-1685BD24574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6" r="6616"/>
          <a:stretch/>
        </p:blipFill>
        <p:spPr>
          <a:prstGeom prst="rect">
            <a:avLst/>
          </a:prstGeom>
        </p:spPr>
      </p:pic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76D01198-EA12-B614-C9D1-6BC8BCF45E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pt-BR" i="1" dirty="0"/>
          </a:p>
          <a:p>
            <a:endParaRPr lang="pt-BR" i="1" dirty="0"/>
          </a:p>
          <a:p>
            <a:endParaRPr lang="pt-BR" i="1" dirty="0"/>
          </a:p>
          <a:p>
            <a:endParaRPr lang="pt-BR" i="1" dirty="0"/>
          </a:p>
          <a:p>
            <a:r>
              <a:rPr lang="pt-BR" i="1" dirty="0"/>
              <a:t>A estrela que os pastores e os sábios viram era realmente uma estrela? Na verdade, o que era? </a:t>
            </a:r>
            <a:endParaRPr lang="pt-BR" b="0" dirty="0"/>
          </a:p>
          <a:p>
            <a:endParaRPr lang="pt-BR" b="0" i="1" dirty="0"/>
          </a:p>
          <a:p>
            <a:r>
              <a:rPr lang="pt-BR" b="0" i="1" dirty="0"/>
              <a:t>Era um coral inteiro de anjos cheios de expectativa para cantar um hino de louvor a Deus. </a:t>
            </a:r>
            <a:endParaRPr lang="pt-BR" dirty="0"/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D9CCAD1E-4EA3-5800-9EBD-B60A01752C8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Ponto de Ensino</a:t>
            </a:r>
          </a:p>
        </p:txBody>
      </p:sp>
    </p:spTree>
    <p:extLst>
      <p:ext uri="{BB962C8B-B14F-4D97-AF65-F5344CB8AC3E}">
        <p14:creationId xmlns:p14="http://schemas.microsoft.com/office/powerpoint/2010/main" val="215868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688D86-5A3B-14A7-0C8B-7BAF51D44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5"/>
            <a:extLst>
              <a:ext uri="{FF2B5EF4-FFF2-40B4-BE49-F238E27FC236}">
                <a16:creationId xmlns:a16="http://schemas.microsoft.com/office/drawing/2014/main" id="{93275C46-7AA9-972C-1112-10BED46E9F31}"/>
              </a:ext>
            </a:extLst>
          </p:cNvPr>
          <p:cNvSpPr/>
          <p:nvPr/>
        </p:nvSpPr>
        <p:spPr>
          <a:xfrm>
            <a:off x="2246040" y="980728"/>
            <a:ext cx="585435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21. Que o Bom Deus nos Acompanhe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A8A32C9-C93A-C5CC-4448-2641A248FA7B}"/>
              </a:ext>
            </a:extLst>
          </p:cNvPr>
          <p:cNvSpPr/>
          <p:nvPr/>
        </p:nvSpPr>
        <p:spPr>
          <a:xfrm>
            <a:off x="1564290" y="1628799"/>
            <a:ext cx="6536102" cy="338437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Já findou a nossa escola aqui.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então nós vamos nos despedir.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Já findou a nossa escola aqui.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então nós vamos nos despedir.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o Bom Deus nos acompanhe, então.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Até logo, amigos.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o Bom Deus nos acompanhe, então.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Até logo, amigos.</a:t>
            </a:r>
          </a:p>
        </p:txBody>
      </p:sp>
      <p:pic>
        <p:nvPicPr>
          <p:cNvPr id="10" name="Gráfico 9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9819352D-2D9C-A131-7ABB-B5427A7E5A0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714401"/>
            <a:ext cx="914400" cy="914400"/>
          </a:xfrm>
          <a:prstGeom prst="rect">
            <a:avLst/>
          </a:prstGeom>
        </p:spPr>
      </p:pic>
      <p:pic>
        <p:nvPicPr>
          <p:cNvPr id="6" name="PRI-3T-God-Be-With-You-QUE-O-BOM-DEUS-NOS-ACOMPANHE">
            <a:hlinkClick r:id="" action="ppaction://media"/>
            <a:extLst>
              <a:ext uri="{FF2B5EF4-FFF2-40B4-BE49-F238E27FC236}">
                <a16:creationId xmlns:a16="http://schemas.microsoft.com/office/drawing/2014/main" id="{59DCD0AD-0108-9F57-2DC8-27618DCA5B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698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6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5102D2-C570-8B11-4F51-D05A07A0A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86890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FB1506-E351-8F0F-A41B-312A88B43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2B827B70-F753-A76E-2DCA-24C36A9B511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03350" y="748224"/>
            <a:ext cx="7561263" cy="6021288"/>
          </a:xfrm>
        </p:spPr>
        <p:txBody>
          <a:bodyPr/>
          <a:lstStyle/>
          <a:p>
            <a:r>
              <a:rPr lang="pt-BR" sz="2000" b="1" dirty="0"/>
              <a:t>Olá Professores</a:t>
            </a:r>
          </a:p>
          <a:p>
            <a:endParaRPr lang="pt-BR" sz="2000" b="1" dirty="0"/>
          </a:p>
          <a:p>
            <a:r>
              <a:rPr lang="pt-BR" sz="2000" dirty="0"/>
              <a:t>Agora os hinos tem o ícone para reproduzir o áudio do hino: clicar no ícone:                    à esquerda do slide com a letra do hino</a:t>
            </a:r>
          </a:p>
          <a:p>
            <a:endParaRPr lang="pt-BR" sz="2000" dirty="0"/>
          </a:p>
          <a:p>
            <a:r>
              <a:rPr lang="pt-BR" sz="2000" dirty="0"/>
              <a:t> Não esqueça de fazer a arte da semana antes de levar à classe...</a:t>
            </a:r>
          </a:p>
          <a:p>
            <a:r>
              <a:rPr lang="pt-BR" sz="2000" dirty="0"/>
              <a:t>Assim você poderá ajudar melhor os alunos a realizarem a tarefa.</a:t>
            </a:r>
          </a:p>
          <a:p>
            <a:r>
              <a:rPr lang="pt-BR" sz="2000" dirty="0"/>
              <a:t>O arquivo “Caça Palavras” com um caça palavras do verso bíblico é para ajudar os alunos que não tem lição a terem algum material para estudar. É sempre distribuído no sábado anterior para que o aluno possa estudar durante a semana. </a:t>
            </a:r>
          </a:p>
          <a:p>
            <a:endParaRPr lang="pt-BR" sz="2000" dirty="0"/>
          </a:p>
          <a:p>
            <a:r>
              <a:rPr lang="pt-BR" sz="2000" dirty="0"/>
              <a:t>Se quiserem colaborar com ideias utilize o meu e-mail:</a:t>
            </a:r>
          </a:p>
          <a:p>
            <a:r>
              <a:rPr lang="pt-BR" sz="2000" dirty="0"/>
              <a:t> </a:t>
            </a:r>
            <a:r>
              <a:rPr lang="pt-BR" sz="2000" dirty="0">
                <a:hlinkClick r:id="rId2"/>
              </a:rPr>
              <a:t>ruy.ernesto.virtual@gmail.com</a:t>
            </a:r>
            <a:endParaRPr lang="pt-BR" sz="2000" dirty="0"/>
          </a:p>
          <a:p>
            <a:endParaRPr lang="pt-BR" sz="2000" dirty="0"/>
          </a:p>
          <a:p>
            <a:pPr algn="r"/>
            <a:r>
              <a:rPr lang="pt-BR" sz="2000" dirty="0"/>
              <a:t>Ruy Ernesto N Schwantes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42FF411-5C4B-B633-EAE4-B6A71492C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844824"/>
            <a:ext cx="714375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64362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C5D988-EB4B-1809-E9D3-AC9A8461E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F7D3F21D-80ED-B455-774A-D7B969C7175D}"/>
              </a:ext>
            </a:extLst>
          </p:cNvPr>
          <p:cNvSpPr txBox="1"/>
          <p:nvPr/>
        </p:nvSpPr>
        <p:spPr>
          <a:xfrm>
            <a:off x="1331639" y="636534"/>
            <a:ext cx="77951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b="1" i="0" u="none" strike="noStrike" baseline="0" dirty="0">
                <a:solidFill>
                  <a:srgbClr val="00B050"/>
                </a:solidFill>
                <a:latin typeface="CenturyGothic-Bold"/>
              </a:rPr>
              <a:t>Querido professor da Escola Sabatina,</a:t>
            </a:r>
            <a:endParaRPr lang="pt-BR" sz="2400" dirty="0">
              <a:solidFill>
                <a:srgbClr val="00B050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9B0609B-82B7-5114-FF39-8D4AB163164D}"/>
              </a:ext>
            </a:extLst>
          </p:cNvPr>
          <p:cNvSpPr txBox="1"/>
          <p:nvPr/>
        </p:nvSpPr>
        <p:spPr>
          <a:xfrm>
            <a:off x="1331638" y="998140"/>
            <a:ext cx="7795106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/>
            <a:r>
              <a:rPr lang="pt-BR" sz="1600" b="1" dirty="0">
                <a:latin typeface="CenturyGothic"/>
              </a:rPr>
              <a:t>Faz bem parar e relembrar tudo o que Deus fez por nós. Acordar para um novo dia, ouvir risos preenchendo a casa ou observar as nuvens passando sobre campos banhados pela chuva são alguns dos sinais do amor e cuidado de Deus. Quando louvamos a Deus, reconhecemos quem Ele é e todas as coisas maravilhosas que Ele faz em nossa vida. </a:t>
            </a:r>
          </a:p>
          <a:p>
            <a:pPr indent="457200"/>
            <a:r>
              <a:rPr lang="pt-BR" sz="1600" b="1" dirty="0">
                <a:latin typeface="CenturyGothic"/>
              </a:rPr>
              <a:t>Quando vemos o poder de Deus e Seu grande amor por nós, não podemos deixar de louvá-Lo e adorá-Lo. Essa foi a experiência dos pastores no campo, de Simeão e Ana no templo e dos sábios do Oriente. Essas pessoas eram profundamente dedicadas a Deus e esperaram pacientemente por seu Redentor. Elas viveram em uma postura de expectativa e adoração. Deus não as decepcionou. Elas foram as primeiras pessoas a acolher Seu Filho, o maior presente que o mundo já recebeu. Que recompensa! Sua gratidão naturalmente transbordou em adoração e louvor. </a:t>
            </a:r>
          </a:p>
          <a:p>
            <a:pPr indent="457200"/>
            <a:r>
              <a:rPr lang="pt-BR" sz="1600" b="1" dirty="0">
                <a:latin typeface="CenturyGothic"/>
              </a:rPr>
              <a:t>“Tu és digno, ó Senhor e nosso Deus, de receber glória, honra e poder. Pois criaste todas as coisas, e elas existem porque as criaste segundo a Tua vontade” (Apocalipse 4:11). </a:t>
            </a:r>
          </a:p>
          <a:p>
            <a:pPr indent="457200"/>
            <a:r>
              <a:rPr lang="pt-BR" sz="1600" b="1" dirty="0">
                <a:latin typeface="CenturyGothic"/>
              </a:rPr>
              <a:t>Ao explorar a história desta semana com seus alunos, que vocês se lembrem mais uma vez de quem Deus é e de Suas obras poderosas, e saibam que somente Ele é digno de ser louvado. </a:t>
            </a:r>
          </a:p>
        </p:txBody>
      </p:sp>
    </p:spTree>
    <p:extLst>
      <p:ext uri="{BB962C8B-B14F-4D97-AF65-F5344CB8AC3E}">
        <p14:creationId xmlns:p14="http://schemas.microsoft.com/office/powerpoint/2010/main" val="305871701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AAF97F6C-1017-43D0-909C-24D9EB3844B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pt-BR" dirty="0"/>
              <a:t> “Louvado seja o Senhor! Que todo o meu ser louve o Senhor. Louvarei o Senhor enquanto eu viver; cantarei a meu Deus até o último suspiro” </a:t>
            </a:r>
          </a:p>
          <a:p>
            <a:pPr algn="r"/>
            <a:r>
              <a:rPr lang="pt-BR" dirty="0"/>
              <a:t>Salmo 146:1,2 </a:t>
            </a:r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671AF2D2-6821-4C6F-A2DF-BCC6263271C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pt-BR" b="1" dirty="0">
                <a:solidFill>
                  <a:srgbClr val="FF0000"/>
                </a:solidFill>
              </a:rPr>
              <a:t>Saber</a:t>
            </a:r>
            <a:r>
              <a:rPr lang="pt-BR" b="1" dirty="0"/>
              <a:t> </a:t>
            </a:r>
            <a:r>
              <a:rPr lang="pt-BR" dirty="0"/>
              <a:t>que Jesus é digno de louvor e adoração. </a:t>
            </a:r>
          </a:p>
          <a:p>
            <a:r>
              <a:rPr lang="pt-BR" b="1" dirty="0">
                <a:solidFill>
                  <a:srgbClr val="FF0000"/>
                </a:solidFill>
              </a:rPr>
              <a:t>Sentir</a:t>
            </a:r>
            <a:r>
              <a:rPr lang="pt-BR" b="1" dirty="0"/>
              <a:t> </a:t>
            </a:r>
            <a:r>
              <a:rPr lang="pt-BR" dirty="0"/>
              <a:t>o desejo de seguir Jesus e de se dedicar a Ele. </a:t>
            </a:r>
          </a:p>
          <a:p>
            <a:r>
              <a:rPr lang="pt-BR" b="1" dirty="0">
                <a:solidFill>
                  <a:srgbClr val="FF0000"/>
                </a:solidFill>
              </a:rPr>
              <a:t>Responder </a:t>
            </a:r>
            <a:r>
              <a:rPr lang="pt-BR" dirty="0"/>
              <a:t>louvando e adorando a Deus. 	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3EC18ED-FDB5-499B-B29F-30E5F62005E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63937" y="6076678"/>
            <a:ext cx="6640126" cy="781322"/>
          </a:xfrm>
        </p:spPr>
        <p:txBody>
          <a:bodyPr anchor="ctr"/>
          <a:lstStyle/>
          <a:p>
            <a:pPr algn="ctr"/>
            <a:r>
              <a:rPr lang="pt-BR" dirty="0"/>
              <a:t> Jesus é digno do meu louvor e da minha adoração</a:t>
            </a:r>
          </a:p>
        </p:txBody>
      </p:sp>
      <p:sp>
        <p:nvSpPr>
          <p:cNvPr id="40" name="Espaço Reservado para Texto 2">
            <a:extLst>
              <a:ext uri="{FF2B5EF4-FFF2-40B4-BE49-F238E27FC236}">
                <a16:creationId xmlns:a16="http://schemas.microsoft.com/office/drawing/2014/main" id="{19FFE4D2-A768-4CDA-9022-361DDB2A5224}"/>
              </a:ext>
            </a:extLst>
          </p:cNvPr>
          <p:cNvSpPr txBox="1">
            <a:spLocks/>
          </p:cNvSpPr>
          <p:nvPr/>
        </p:nvSpPr>
        <p:spPr>
          <a:xfrm>
            <a:off x="1517650" y="5466208"/>
            <a:ext cx="7750175" cy="10800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pt-BR" sz="2800" dirty="0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A86CDC6-349E-4566-F1F6-3EF2E0C58F0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03. Adorando o Bebê Jesus</a:t>
            </a:r>
          </a:p>
        </p:txBody>
      </p:sp>
    </p:spTree>
    <p:extLst>
      <p:ext uri="{BB962C8B-B14F-4D97-AF65-F5344CB8AC3E}">
        <p14:creationId xmlns:p14="http://schemas.microsoft.com/office/powerpoint/2010/main" val="256104378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Texto 10">
            <a:extLst>
              <a:ext uri="{FF2B5EF4-FFF2-40B4-BE49-F238E27FC236}">
                <a16:creationId xmlns:a16="http://schemas.microsoft.com/office/drawing/2014/main" id="{487E2083-2762-497A-B2AF-CA99BBD646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03. Adorando o Bebê Jesus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DC25CCBC-7D55-46E9-AE0B-28114B11797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pt-BR" b="0" dirty="0"/>
              <a:t>4. O Filho </a:t>
            </a:r>
          </a:p>
          <a:p>
            <a:r>
              <a:rPr lang="pt-BR" b="0" dirty="0"/>
              <a:t>5. O Espírito Santo </a:t>
            </a:r>
          </a:p>
          <a:p>
            <a:r>
              <a:rPr lang="pt-BR" b="0" dirty="0"/>
              <a:t>9. Vida, Morte e Ressurreição de Cristo </a:t>
            </a:r>
          </a:p>
          <a:p>
            <a:r>
              <a:rPr lang="pt-BR" b="0" dirty="0"/>
              <a:t>11. Crescimento em Cristo</a:t>
            </a:r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11E4463E-31B0-462B-A99C-CC16987555E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pt-BR" b="0" dirty="0"/>
              <a:t>18. O Dom de Profecia </a:t>
            </a:r>
          </a:p>
          <a:p>
            <a:r>
              <a:rPr lang="pt-BR" b="0" dirty="0"/>
              <a:t>21. Mordomia </a:t>
            </a:r>
          </a:p>
          <a:p>
            <a:r>
              <a:rPr lang="pt-BR" b="0" dirty="0"/>
              <a:t>25. A Segunda Vinda de Cristo 	</a:t>
            </a:r>
          </a:p>
          <a:p>
            <a:r>
              <a:rPr lang="pt-BR" b="0" dirty="0"/>
              <a:t>	</a:t>
            </a:r>
          </a:p>
        </p:txBody>
      </p:sp>
      <p:sp>
        <p:nvSpPr>
          <p:cNvPr id="16" name="Espaço Reservado para Texto 15">
            <a:extLst>
              <a:ext uri="{FF2B5EF4-FFF2-40B4-BE49-F238E27FC236}">
                <a16:creationId xmlns:a16="http://schemas.microsoft.com/office/drawing/2014/main" id="{794C5EFF-420B-44C0-A015-1770E52878D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331847" y="3448745"/>
            <a:ext cx="7776657" cy="2422235"/>
          </a:xfrm>
        </p:spPr>
        <p:txBody>
          <a:bodyPr/>
          <a:lstStyle/>
          <a:p>
            <a:pPr indent="457200"/>
            <a:r>
              <a:rPr lang="pt-BR" sz="1800" dirty="0"/>
              <a:t>Anjos visitaram um grupo de pastores que aguardava o Messias prometido. Foi revelado aos pastores onde encontrar Jesus e eles correram para adorá-Lo, contando depois a outros sobre a Sua chegada. Simeão e Ana eram muito dedicados a Deus. Eles louvaram e adoraram o Bebê Jesus quando O viram. Os sábios do Oriente estudavam as Escrituras e tomaram conhecimento do Salvador. Eles seguiram a estrela de Deus até O encontrarem em Belém, onde O adoraram e levaram presentes.</a:t>
            </a:r>
          </a:p>
        </p:txBody>
      </p:sp>
      <p:sp>
        <p:nvSpPr>
          <p:cNvPr id="4" name="Espaço Reservado para Texto 4">
            <a:extLst>
              <a:ext uri="{FF2B5EF4-FFF2-40B4-BE49-F238E27FC236}">
                <a16:creationId xmlns:a16="http://schemas.microsoft.com/office/drawing/2014/main" id="{16C6A9A1-8185-FE1F-105D-1A7A3E85511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195735" y="6021288"/>
            <a:ext cx="6864127" cy="781322"/>
          </a:xfrm>
        </p:spPr>
        <p:txBody>
          <a:bodyPr anchor="ctr"/>
          <a:lstStyle/>
          <a:p>
            <a:pPr algn="ctr"/>
            <a:r>
              <a:rPr lang="pt-BR" sz="2000" dirty="0"/>
              <a:t>Jesus é digno do meu louvor e da minha adoração</a:t>
            </a:r>
          </a:p>
        </p:txBody>
      </p:sp>
    </p:spTree>
    <p:extLst>
      <p:ext uri="{BB962C8B-B14F-4D97-AF65-F5344CB8AC3E}">
        <p14:creationId xmlns:p14="http://schemas.microsoft.com/office/powerpoint/2010/main" val="1849000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8AD63DA3-1D11-4849-A46D-BDE348B9EFF3}"/>
              </a:ext>
            </a:extLst>
          </p:cNvPr>
          <p:cNvSpPr txBox="1"/>
          <p:nvPr/>
        </p:nvSpPr>
        <p:spPr>
          <a:xfrm>
            <a:off x="1403648" y="2395487"/>
            <a:ext cx="4643966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  <a:hlinkClick r:id="rId2"/>
              </a:rPr>
              <a:t>https://mais.cpb.com.br/licao-infantil/</a:t>
            </a:r>
            <a:endParaRPr lang="pt-BR" altLang="pt-BR" sz="17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68093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A627F23-3B27-BF35-8C98-2C81B806CFE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4005064"/>
            <a:ext cx="1079004" cy="12799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marel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zul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ermelho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Verd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Salma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18539</TotalTime>
  <Words>3205</Words>
  <Application>Microsoft Office PowerPoint</Application>
  <PresentationFormat>Apresentação na tela (4:3)</PresentationFormat>
  <Paragraphs>366</Paragraphs>
  <Slides>70</Slides>
  <Notes>25</Notes>
  <HiddenSlides>0</HiddenSlides>
  <MMClips>6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5</vt:i4>
      </vt:variant>
      <vt:variant>
        <vt:lpstr>Títulos de slides</vt:lpstr>
      </vt:variant>
      <vt:variant>
        <vt:i4>70</vt:i4>
      </vt:variant>
    </vt:vector>
  </HeadingPairs>
  <TitlesOfParts>
    <vt:vector size="87" baseType="lpstr">
      <vt:lpstr>Amasis MT Pro Black</vt:lpstr>
      <vt:lpstr>Arial</vt:lpstr>
      <vt:lpstr>Arial Black</vt:lpstr>
      <vt:lpstr>Calibri</vt:lpstr>
      <vt:lpstr>Century Gothic</vt:lpstr>
      <vt:lpstr>CenturyGothic</vt:lpstr>
      <vt:lpstr>CenturyGothic-Bold</vt:lpstr>
      <vt:lpstr>Comic Sans MS</vt:lpstr>
      <vt:lpstr>inherit</vt:lpstr>
      <vt:lpstr>Oswald</vt:lpstr>
      <vt:lpstr>Times New Roman</vt:lpstr>
      <vt:lpstr>Wingdings</vt:lpstr>
      <vt:lpstr>Amarelo</vt:lpstr>
      <vt:lpstr>Azul </vt:lpstr>
      <vt:lpstr>Vermelho </vt:lpstr>
      <vt:lpstr>Verde</vt:lpstr>
      <vt:lpstr>Salmao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Ernesto Nobrega Schwantes</dc:creator>
  <cp:lastModifiedBy>Ruy Ernesto Nobrega Schwantes</cp:lastModifiedBy>
  <cp:revision>1464</cp:revision>
  <dcterms:created xsi:type="dcterms:W3CDTF">2020-09-23T20:21:33Z</dcterms:created>
  <dcterms:modified xsi:type="dcterms:W3CDTF">2026-07-14T13:55:36Z</dcterms:modified>
</cp:coreProperties>
</file>