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4D"/>
    <a:srgbClr val="000099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1E0A9-AF51-4F78-8F62-8013A878B302}" v="93" dt="2026-05-09T22:09:03.954"/>
    <p1510:client id="{7D6D9402-943F-4032-A5C3-42F43D4D7B56}" v="86" dt="2026-05-09T23:46:34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27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undo custSel modSld">
      <pc:chgData name="Neemias Informatica Lima" userId="b77af7bd85500281" providerId="LiveId" clId="{7D1CC9F5-6E0A-41F8-B5B9-DE5264088EBB}" dt="2026-05-09T23:46:42.452" v="781" actId="20577"/>
      <pc:docMkLst>
        <pc:docMk/>
      </pc:docMkLst>
      <pc:sldChg chg="addSp delSp modSp mod">
        <pc:chgData name="Neemias Informatica Lima" userId="b77af7bd85500281" providerId="LiveId" clId="{7D1CC9F5-6E0A-41F8-B5B9-DE5264088EBB}" dt="2026-05-09T23:26:33.316" v="493"/>
        <pc:sldMkLst>
          <pc:docMk/>
          <pc:sldMk cId="2232331225" sldId="280"/>
        </pc:sldMkLst>
        <pc:spChg chg="mod">
          <ac:chgData name="Neemias Informatica Lima" userId="b77af7bd85500281" providerId="LiveId" clId="{7D1CC9F5-6E0A-41F8-B5B9-DE5264088EBB}" dt="2026-05-09T23:23:48.555" v="46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1:05.787" v="4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4:14.652" v="472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0:59.191" v="4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6:33.316" v="493"/>
          <ac:spMkLst>
            <pc:docMk/>
            <pc:sldMk cId="2232331225" sldId="280"/>
            <ac:spMk id="16" creationId="{00000000-0000-0000-0000-000000000000}"/>
          </ac:spMkLst>
        </pc:spChg>
        <pc:picChg chg="del mod">
          <ac:chgData name="Neemias Informatica Lima" userId="b77af7bd85500281" providerId="LiveId" clId="{7D1CC9F5-6E0A-41F8-B5B9-DE5264088EBB}" dt="2026-05-09T11:21:28.155" v="1" actId="478"/>
          <ac:picMkLst>
            <pc:docMk/>
            <pc:sldMk cId="2232331225" sldId="280"/>
            <ac:picMk id="3" creationId="{50E47ADE-3608-2A92-9575-A6ADB86720C9}"/>
          </ac:picMkLst>
        </pc:picChg>
        <pc:picChg chg="add mod">
          <ac:chgData name="Neemias Informatica Lima" userId="b77af7bd85500281" providerId="LiveId" clId="{7D1CC9F5-6E0A-41F8-B5B9-DE5264088EBB}" dt="2026-05-09T23:25:41.110" v="481" actId="1440"/>
          <ac:picMkLst>
            <pc:docMk/>
            <pc:sldMk cId="2232331225" sldId="280"/>
            <ac:picMk id="3" creationId="{A43E6CE3-90C5-13FC-587C-4539CB6B200F}"/>
          </ac:picMkLst>
        </pc:picChg>
        <pc:picChg chg="add mod">
          <ac:chgData name="Neemias Informatica Lima" userId="b77af7bd85500281" providerId="LiveId" clId="{7D1CC9F5-6E0A-41F8-B5B9-DE5264088EBB}" dt="2026-05-09T11:21:42.135" v="7" actId="1440"/>
          <ac:picMkLst>
            <pc:docMk/>
            <pc:sldMk cId="2232331225" sldId="280"/>
            <ac:picMk id="4" creationId="{ECE19AA9-FBCA-DD15-FA28-792ACEF955F0}"/>
          </ac:picMkLst>
        </pc:picChg>
        <pc:picChg chg="add del mod">
          <ac:chgData name="Neemias Informatica Lima" userId="b77af7bd85500281" providerId="LiveId" clId="{7D1CC9F5-6E0A-41F8-B5B9-DE5264088EBB}" dt="2026-05-09T23:25:10.034" v="476" actId="478"/>
          <ac:picMkLst>
            <pc:docMk/>
            <pc:sldMk cId="2232331225" sldId="280"/>
            <ac:picMk id="13" creationId="{9A38BFB1-E00A-E892-ED1E-0F510D521B5E}"/>
          </ac:picMkLst>
        </pc:picChg>
        <pc:picChg chg="del">
          <ac:chgData name="Neemias Informatica Lima" userId="b77af7bd85500281" providerId="LiveId" clId="{7D1CC9F5-6E0A-41F8-B5B9-DE5264088EBB}" dt="2026-05-09T11:21:59.994" v="8" actId="478"/>
          <ac:picMkLst>
            <pc:docMk/>
            <pc:sldMk cId="2232331225" sldId="280"/>
            <ac:picMk id="14" creationId="{FE18CBC9-94A4-DB3F-9051-6A2B483337C7}"/>
          </ac:picMkLst>
        </pc:picChg>
      </pc:sldChg>
      <pc:sldChg chg="addSp delSp modSp mod">
        <pc:chgData name="Neemias Informatica Lima" userId="b77af7bd85500281" providerId="LiveId" clId="{7D1CC9F5-6E0A-41F8-B5B9-DE5264088EBB}" dt="2026-05-09T23:31:07.946" v="539" actId="6549"/>
        <pc:sldMkLst>
          <pc:docMk/>
          <pc:sldMk cId="2103443556" sldId="281"/>
        </pc:sldMkLst>
        <pc:spChg chg="mod">
          <ac:chgData name="Neemias Informatica Lima" userId="b77af7bd85500281" providerId="LiveId" clId="{7D1CC9F5-6E0A-41F8-B5B9-DE5264088EBB}" dt="2026-05-09T23:31:07.946" v="53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5:50.962" v="48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26:51.741" v="49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7:08.961" v="49" actId="478"/>
          <ac:picMkLst>
            <pc:docMk/>
            <pc:sldMk cId="2103443556" sldId="281"/>
            <ac:picMk id="2" creationId="{39DDE7F5-C38E-BD8B-D138-367657445537}"/>
          </ac:picMkLst>
        </pc:picChg>
        <pc:picChg chg="add mod">
          <ac:chgData name="Neemias Informatica Lima" userId="b77af7bd85500281" providerId="LiveId" clId="{7D1CC9F5-6E0A-41F8-B5B9-DE5264088EBB}" dt="2026-05-09T23:26:09.737" v="490" actId="14100"/>
          <ac:picMkLst>
            <pc:docMk/>
            <pc:sldMk cId="2103443556" sldId="281"/>
            <ac:picMk id="2" creationId="{DC837EDF-68F1-91A2-BD37-313512152AD3}"/>
          </ac:picMkLst>
        </pc:picChg>
        <pc:picChg chg="del">
          <ac:chgData name="Neemias Informatica Lima" userId="b77af7bd85500281" providerId="LiveId" clId="{7D1CC9F5-6E0A-41F8-B5B9-DE5264088EBB}" dt="2026-05-09T11:26:46.089" v="43" actId="478"/>
          <ac:picMkLst>
            <pc:docMk/>
            <pc:sldMk cId="2103443556" sldId="281"/>
            <ac:picMk id="3" creationId="{59EF6E6F-FF08-DAC0-B9E7-441C23A384AD}"/>
          </ac:picMkLst>
        </pc:picChg>
        <pc:picChg chg="add del mod">
          <ac:chgData name="Neemias Informatica Lima" userId="b77af7bd85500281" providerId="LiveId" clId="{7D1CC9F5-6E0A-41F8-B5B9-DE5264088EBB}" dt="2026-05-09T23:25:53.298" v="484" actId="478"/>
          <ac:picMkLst>
            <pc:docMk/>
            <pc:sldMk cId="2103443556" sldId="281"/>
            <ac:picMk id="4" creationId="{F1194F81-B2FB-55BF-7C2E-DF06112CF2A5}"/>
          </ac:picMkLst>
        </pc:picChg>
        <pc:picChg chg="add mod">
          <ac:chgData name="Neemias Informatica Lima" userId="b77af7bd85500281" providerId="LiveId" clId="{7D1CC9F5-6E0A-41F8-B5B9-DE5264088EBB}" dt="2026-05-09T11:27:25.824" v="53" actId="1076"/>
          <ac:picMkLst>
            <pc:docMk/>
            <pc:sldMk cId="2103443556" sldId="281"/>
            <ac:picMk id="5" creationId="{ECE19AA9-FBCA-DD15-FA28-792ACEF955F0}"/>
          </ac:picMkLst>
        </pc:picChg>
      </pc:sldChg>
      <pc:sldChg chg="addSp delSp modSp mod">
        <pc:chgData name="Neemias Informatica Lima" userId="b77af7bd85500281" providerId="LiveId" clId="{7D1CC9F5-6E0A-41F8-B5B9-DE5264088EBB}" dt="2026-05-09T23:35:16.104" v="586" actId="6549"/>
        <pc:sldMkLst>
          <pc:docMk/>
          <pc:sldMk cId="3683219421" sldId="282"/>
        </pc:sldMkLst>
        <pc:spChg chg="add mod">
          <ac:chgData name="Neemias Informatica Lima" userId="b77af7bd85500281" providerId="LiveId" clId="{7D1CC9F5-6E0A-41F8-B5B9-DE5264088EBB}" dt="2026-05-09T23:27:53.555" v="498"/>
          <ac:spMkLst>
            <pc:docMk/>
            <pc:sldMk cId="3683219421" sldId="282"/>
            <ac:spMk id="2" creationId="{43B02EB4-4C88-29D4-7A25-83AFABD1D5F1}"/>
          </ac:spMkLst>
        </pc:spChg>
        <pc:spChg chg="del">
          <ac:chgData name="Neemias Informatica Lima" userId="b77af7bd85500281" providerId="LiveId" clId="{7D1CC9F5-6E0A-41F8-B5B9-DE5264088EBB}" dt="2026-05-09T11:28:11.954" v="57" actId="478"/>
          <ac:spMkLst>
            <pc:docMk/>
            <pc:sldMk cId="3683219421" sldId="282"/>
            <ac:spMk id="2" creationId="{5D6C0768-F14D-451B-9BBE-F9EE8ADF1278}"/>
          </ac:spMkLst>
        </pc:spChg>
        <pc:spChg chg="add mod">
          <ac:chgData name="Neemias Informatica Lima" userId="b77af7bd85500281" providerId="LiveId" clId="{7D1CC9F5-6E0A-41F8-B5B9-DE5264088EBB}" dt="2026-05-09T23:27:53.555" v="498"/>
          <ac:spMkLst>
            <pc:docMk/>
            <pc:sldMk cId="3683219421" sldId="282"/>
            <ac:spMk id="4" creationId="{828BA9CF-FF06-DD28-E89D-3794B58683E9}"/>
          </ac:spMkLst>
        </pc:spChg>
        <pc:spChg chg="add del mod">
          <ac:chgData name="Neemias Informatica Lima" userId="b77af7bd85500281" providerId="LiveId" clId="{7D1CC9F5-6E0A-41F8-B5B9-DE5264088EBB}" dt="2026-05-09T23:27:53.034" v="497" actId="478"/>
          <ac:spMkLst>
            <pc:docMk/>
            <pc:sldMk cId="3683219421" sldId="282"/>
            <ac:spMk id="6" creationId="{36EDA02D-8FE2-BB39-4841-A531FC0130EA}"/>
          </ac:spMkLst>
        </pc:spChg>
        <pc:spChg chg="del">
          <ac:chgData name="Neemias Informatica Lima" userId="b77af7bd85500281" providerId="LiveId" clId="{7D1CC9F5-6E0A-41F8-B5B9-DE5264088EBB}" dt="2026-05-09T11:28:11.954" v="57" actId="478"/>
          <ac:spMkLst>
            <pc:docMk/>
            <pc:sldMk cId="3683219421" sldId="282"/>
            <ac:spMk id="7" creationId="{0909D271-ED62-A7DC-F4E9-8D02A348B2BE}"/>
          </ac:spMkLst>
        </pc:spChg>
        <pc:spChg chg="add del mod">
          <ac:chgData name="Neemias Informatica Lima" userId="b77af7bd85500281" providerId="LiveId" clId="{7D1CC9F5-6E0A-41F8-B5B9-DE5264088EBB}" dt="2026-05-09T23:27:53.034" v="497" actId="478"/>
          <ac:spMkLst>
            <pc:docMk/>
            <pc:sldMk cId="3683219421" sldId="282"/>
            <ac:spMk id="8" creationId="{FF7BF5B1-9DF6-928A-A52A-DFD78A75BA80}"/>
          </ac:spMkLst>
        </pc:spChg>
        <pc:spChg chg="mod">
          <ac:chgData name="Neemias Informatica Lima" userId="b77af7bd85500281" providerId="LiveId" clId="{7D1CC9F5-6E0A-41F8-B5B9-DE5264088EBB}" dt="2026-05-09T23:35:16.104" v="58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32:06.213" v="54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8:11.954" v="57" actId="478"/>
          <ac:picMkLst>
            <pc:docMk/>
            <pc:sldMk cId="3683219421" sldId="282"/>
            <ac:picMk id="4" creationId="{07344731-0EC0-1A7E-76D6-8E19F4DCAB0C}"/>
          </ac:picMkLst>
        </pc:picChg>
        <pc:picChg chg="add mod">
          <ac:chgData name="Neemias Informatica Lima" userId="b77af7bd85500281" providerId="LiveId" clId="{7D1CC9F5-6E0A-41F8-B5B9-DE5264088EBB}" dt="2026-05-09T23:27:53.555" v="498"/>
          <ac:picMkLst>
            <pc:docMk/>
            <pc:sldMk cId="3683219421" sldId="282"/>
            <ac:picMk id="5" creationId="{2E5F33CC-97F1-9BFD-65A1-0B3B771A43BE}"/>
          </ac:picMkLst>
        </pc:picChg>
        <pc:picChg chg="del">
          <ac:chgData name="Neemias Informatica Lima" userId="b77af7bd85500281" providerId="LiveId" clId="{7D1CC9F5-6E0A-41F8-B5B9-DE5264088EBB}" dt="2026-05-09T11:28:11.954" v="57" actId="478"/>
          <ac:picMkLst>
            <pc:docMk/>
            <pc:sldMk cId="3683219421" sldId="282"/>
            <ac:picMk id="5" creationId="{9C2F90F1-E8BB-6A06-8F54-CE2E3FCAFFEB}"/>
          </ac:picMkLst>
        </pc:picChg>
        <pc:picChg chg="add del mod">
          <ac:chgData name="Neemias Informatica Lima" userId="b77af7bd85500281" providerId="LiveId" clId="{7D1CC9F5-6E0A-41F8-B5B9-DE5264088EBB}" dt="2026-05-09T23:27:53.034" v="497" actId="478"/>
          <ac:picMkLst>
            <pc:docMk/>
            <pc:sldMk cId="3683219421" sldId="282"/>
            <ac:picMk id="9" creationId="{017A7196-66DF-EB50-3E96-B1C5AC466186}"/>
          </ac:picMkLst>
        </pc:picChg>
        <pc:picChg chg="add mod">
          <ac:chgData name="Neemias Informatica Lima" userId="b77af7bd85500281" providerId="LiveId" clId="{7D1CC9F5-6E0A-41F8-B5B9-DE5264088EBB}" dt="2026-05-09T11:28:12.311" v="58"/>
          <ac:picMkLst>
            <pc:docMk/>
            <pc:sldMk cId="3683219421" sldId="282"/>
            <ac:picMk id="11" creationId="{28198B4F-7D9A-764B-A7D3-74006F140DD1}"/>
          </ac:picMkLst>
        </pc:picChg>
      </pc:sldChg>
      <pc:sldChg chg="addSp delSp modSp mod">
        <pc:chgData name="Neemias Informatica Lima" userId="b77af7bd85500281" providerId="LiveId" clId="{7D1CC9F5-6E0A-41F8-B5B9-DE5264088EBB}" dt="2026-05-09T23:36:21.333" v="598" actId="6549"/>
        <pc:sldMkLst>
          <pc:docMk/>
          <pc:sldMk cId="3902406419" sldId="283"/>
        </pc:sldMkLst>
        <pc:spChg chg="add mod">
          <ac:chgData name="Neemias Informatica Lima" userId="b77af7bd85500281" providerId="LiveId" clId="{7D1CC9F5-6E0A-41F8-B5B9-DE5264088EBB}" dt="2026-05-09T23:28:01.936" v="500"/>
          <ac:spMkLst>
            <pc:docMk/>
            <pc:sldMk cId="3902406419" sldId="283"/>
            <ac:spMk id="2" creationId="{0B6879D2-7653-85D3-9395-B8236038B08C}"/>
          </ac:spMkLst>
        </pc:spChg>
        <pc:spChg chg="del">
          <ac:chgData name="Neemias Informatica Lima" userId="b77af7bd85500281" providerId="LiveId" clId="{7D1CC9F5-6E0A-41F8-B5B9-DE5264088EBB}" dt="2026-05-09T11:28:17.233" v="59" actId="478"/>
          <ac:spMkLst>
            <pc:docMk/>
            <pc:sldMk cId="3902406419" sldId="283"/>
            <ac:spMk id="2" creationId="{16B678E7-859F-A208-5C85-B1029DDC272A}"/>
          </ac:spMkLst>
        </pc:spChg>
        <pc:spChg chg="add mod">
          <ac:chgData name="Neemias Informatica Lima" userId="b77af7bd85500281" providerId="LiveId" clId="{7D1CC9F5-6E0A-41F8-B5B9-DE5264088EBB}" dt="2026-05-09T23:28:01.936" v="500"/>
          <ac:spMkLst>
            <pc:docMk/>
            <pc:sldMk cId="3902406419" sldId="283"/>
            <ac:spMk id="3" creationId="{03DD3AE5-2A63-BA32-253F-29A581F43B2E}"/>
          </ac:spMkLst>
        </pc:spChg>
        <pc:spChg chg="add del mod">
          <ac:chgData name="Neemias Informatica Lima" userId="b77af7bd85500281" providerId="LiveId" clId="{7D1CC9F5-6E0A-41F8-B5B9-DE5264088EBB}" dt="2026-05-09T23:28:01.522" v="499" actId="478"/>
          <ac:spMkLst>
            <pc:docMk/>
            <pc:sldMk cId="3902406419" sldId="283"/>
            <ac:spMk id="5" creationId="{59DA2D34-2311-59B9-3F19-67AEF0FEB051}"/>
          </ac:spMkLst>
        </pc:spChg>
        <pc:spChg chg="del">
          <ac:chgData name="Neemias Informatica Lima" userId="b77af7bd85500281" providerId="LiveId" clId="{7D1CC9F5-6E0A-41F8-B5B9-DE5264088EBB}" dt="2026-05-09T11:28:17.233" v="59" actId="478"/>
          <ac:spMkLst>
            <pc:docMk/>
            <pc:sldMk cId="3902406419" sldId="283"/>
            <ac:spMk id="6" creationId="{B14127CF-B145-D064-BAE9-9BC1C810843C}"/>
          </ac:spMkLst>
        </pc:spChg>
        <pc:spChg chg="add del mod">
          <ac:chgData name="Neemias Informatica Lima" userId="b77af7bd85500281" providerId="LiveId" clId="{7D1CC9F5-6E0A-41F8-B5B9-DE5264088EBB}" dt="2026-05-09T23:28:01.522" v="499" actId="478"/>
          <ac:spMkLst>
            <pc:docMk/>
            <pc:sldMk cId="3902406419" sldId="283"/>
            <ac:spMk id="7" creationId="{85E81AB5-130D-5AEC-3D2E-AE86BAF2DAB3}"/>
          </ac:spMkLst>
        </pc:spChg>
        <pc:spChg chg="mod">
          <ac:chgData name="Neemias Informatica Lima" userId="b77af7bd85500281" providerId="LiveId" clId="{7D1CC9F5-6E0A-41F8-B5B9-DE5264088EBB}" dt="2026-05-09T23:35:35.531" v="58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36:21.333" v="598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D1CC9F5-6E0A-41F8-B5B9-DE5264088EBB}" dt="2026-05-09T11:28:17.233" v="59" actId="478"/>
          <ac:picMkLst>
            <pc:docMk/>
            <pc:sldMk cId="3902406419" sldId="283"/>
            <ac:picMk id="3" creationId="{A1E0D5B6-F654-BC7D-5B4D-9CEEEF857628}"/>
          </ac:picMkLst>
        </pc:picChg>
        <pc:picChg chg="add mod">
          <ac:chgData name="Neemias Informatica Lima" userId="b77af7bd85500281" providerId="LiveId" clId="{7D1CC9F5-6E0A-41F8-B5B9-DE5264088EBB}" dt="2026-05-09T23:28:01.936" v="500"/>
          <ac:picMkLst>
            <pc:docMk/>
            <pc:sldMk cId="3902406419" sldId="283"/>
            <ac:picMk id="4" creationId="{0F5E7E92-FE9D-04DA-CBB7-76639572FD62}"/>
          </ac:picMkLst>
        </pc:picChg>
        <pc:picChg chg="del">
          <ac:chgData name="Neemias Informatica Lima" userId="b77af7bd85500281" providerId="LiveId" clId="{7D1CC9F5-6E0A-41F8-B5B9-DE5264088EBB}" dt="2026-05-09T11:28:17.233" v="59" actId="478"/>
          <ac:picMkLst>
            <pc:docMk/>
            <pc:sldMk cId="3902406419" sldId="283"/>
            <ac:picMk id="4" creationId="{E420BA31-0F0E-BA77-5366-82F6F307D0CA}"/>
          </ac:picMkLst>
        </pc:picChg>
        <pc:picChg chg="add del mod">
          <ac:chgData name="Neemias Informatica Lima" userId="b77af7bd85500281" providerId="LiveId" clId="{7D1CC9F5-6E0A-41F8-B5B9-DE5264088EBB}" dt="2026-05-09T23:28:01.522" v="499" actId="478"/>
          <ac:picMkLst>
            <pc:docMk/>
            <pc:sldMk cId="3902406419" sldId="283"/>
            <ac:picMk id="8" creationId="{A5C28F8B-5006-118C-D5EC-741951380330}"/>
          </ac:picMkLst>
        </pc:picChg>
        <pc:picChg chg="add mod">
          <ac:chgData name="Neemias Informatica Lima" userId="b77af7bd85500281" providerId="LiveId" clId="{7D1CC9F5-6E0A-41F8-B5B9-DE5264088EBB}" dt="2026-05-09T11:28:17.599" v="60"/>
          <ac:picMkLst>
            <pc:docMk/>
            <pc:sldMk cId="3902406419" sldId="283"/>
            <ac:picMk id="9" creationId="{53D5DDE0-0F45-93B6-F2F9-BB842811A9F7}"/>
          </ac:picMkLst>
        </pc:picChg>
      </pc:sldChg>
      <pc:sldChg chg="addSp delSp modSp mod">
        <pc:chgData name="Neemias Informatica Lima" userId="b77af7bd85500281" providerId="LiveId" clId="{7D1CC9F5-6E0A-41F8-B5B9-DE5264088EBB}" dt="2026-05-09T23:38:20.733" v="641" actId="20577"/>
        <pc:sldMkLst>
          <pc:docMk/>
          <pc:sldMk cId="2424059023" sldId="284"/>
        </pc:sldMkLst>
        <pc:spChg chg="del">
          <ac:chgData name="Neemias Informatica Lima" userId="b77af7bd85500281" providerId="LiveId" clId="{7D1CC9F5-6E0A-41F8-B5B9-DE5264088EBB}" dt="2026-05-09T11:28:53.426" v="63" actId="478"/>
          <ac:spMkLst>
            <pc:docMk/>
            <pc:sldMk cId="2424059023" sldId="284"/>
            <ac:spMk id="2" creationId="{3B30C9D8-CD45-24C0-D3B9-81DA647F280B}"/>
          </ac:spMkLst>
        </pc:spChg>
        <pc:spChg chg="add mod">
          <ac:chgData name="Neemias Informatica Lima" userId="b77af7bd85500281" providerId="LiveId" clId="{7D1CC9F5-6E0A-41F8-B5B9-DE5264088EBB}" dt="2026-05-09T23:28:20.927" v="504"/>
          <ac:spMkLst>
            <pc:docMk/>
            <pc:sldMk cId="2424059023" sldId="284"/>
            <ac:spMk id="2" creationId="{E3B8DAF6-56D0-47F4-91D9-24D0AB64CC98}"/>
          </ac:spMkLst>
        </pc:spChg>
        <pc:spChg chg="add mod">
          <ac:chgData name="Neemias Informatica Lima" userId="b77af7bd85500281" providerId="LiveId" clId="{7D1CC9F5-6E0A-41F8-B5B9-DE5264088EBB}" dt="2026-05-09T23:28:20.927" v="504"/>
          <ac:spMkLst>
            <pc:docMk/>
            <pc:sldMk cId="2424059023" sldId="284"/>
            <ac:spMk id="3" creationId="{568D56CB-D227-A9A3-D376-D34A95113238}"/>
          </ac:spMkLst>
        </pc:spChg>
        <pc:spChg chg="add del mod">
          <ac:chgData name="Neemias Informatica Lima" userId="b77af7bd85500281" providerId="LiveId" clId="{7D1CC9F5-6E0A-41F8-B5B9-DE5264088EBB}" dt="2026-05-09T23:28:20.514" v="503" actId="478"/>
          <ac:spMkLst>
            <pc:docMk/>
            <pc:sldMk cId="2424059023" sldId="284"/>
            <ac:spMk id="5" creationId="{EBBB747F-E189-C82D-2A0F-7A4217FFC6D8}"/>
          </ac:spMkLst>
        </pc:spChg>
        <pc:spChg chg="del">
          <ac:chgData name="Neemias Informatica Lima" userId="b77af7bd85500281" providerId="LiveId" clId="{7D1CC9F5-6E0A-41F8-B5B9-DE5264088EBB}" dt="2026-05-09T11:28:53.426" v="63" actId="478"/>
          <ac:spMkLst>
            <pc:docMk/>
            <pc:sldMk cId="2424059023" sldId="284"/>
            <ac:spMk id="6" creationId="{0D3AC72C-69C5-8531-BFE2-752879BD0C78}"/>
          </ac:spMkLst>
        </pc:spChg>
        <pc:spChg chg="add del mod">
          <ac:chgData name="Neemias Informatica Lima" userId="b77af7bd85500281" providerId="LiveId" clId="{7D1CC9F5-6E0A-41F8-B5B9-DE5264088EBB}" dt="2026-05-09T23:28:20.514" v="503" actId="478"/>
          <ac:spMkLst>
            <pc:docMk/>
            <pc:sldMk cId="2424059023" sldId="284"/>
            <ac:spMk id="7" creationId="{D3161410-7B4B-48C1-B130-12BB75F39A75}"/>
          </ac:spMkLst>
        </pc:spChg>
        <pc:spChg chg="mod">
          <ac:chgData name="Neemias Informatica Lima" userId="b77af7bd85500281" providerId="LiveId" clId="{7D1CC9F5-6E0A-41F8-B5B9-DE5264088EBB}" dt="2026-05-09T23:37:33.540" v="62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38:20.733" v="64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D1CC9F5-6E0A-41F8-B5B9-DE5264088EBB}" dt="2026-05-09T11:28:53.426" v="63" actId="478"/>
          <ac:picMkLst>
            <pc:docMk/>
            <pc:sldMk cId="2424059023" sldId="284"/>
            <ac:picMk id="3" creationId="{DBAB4A97-3178-8C75-CE03-60417C49E13B}"/>
          </ac:picMkLst>
        </pc:picChg>
        <pc:picChg chg="add mod">
          <ac:chgData name="Neemias Informatica Lima" userId="b77af7bd85500281" providerId="LiveId" clId="{7D1CC9F5-6E0A-41F8-B5B9-DE5264088EBB}" dt="2026-05-09T23:28:20.927" v="504"/>
          <ac:picMkLst>
            <pc:docMk/>
            <pc:sldMk cId="2424059023" sldId="284"/>
            <ac:picMk id="4" creationId="{1D5A933B-DF1C-E768-9EB0-2F5B3117F33E}"/>
          </ac:picMkLst>
        </pc:picChg>
        <pc:picChg chg="del">
          <ac:chgData name="Neemias Informatica Lima" userId="b77af7bd85500281" providerId="LiveId" clId="{7D1CC9F5-6E0A-41F8-B5B9-DE5264088EBB}" dt="2026-05-09T11:28:53.426" v="63" actId="478"/>
          <ac:picMkLst>
            <pc:docMk/>
            <pc:sldMk cId="2424059023" sldId="284"/>
            <ac:picMk id="4" creationId="{C6E34317-B6F4-30A3-AE5C-EC16C3BA81C2}"/>
          </ac:picMkLst>
        </pc:picChg>
        <pc:picChg chg="add del mod">
          <ac:chgData name="Neemias Informatica Lima" userId="b77af7bd85500281" providerId="LiveId" clId="{7D1CC9F5-6E0A-41F8-B5B9-DE5264088EBB}" dt="2026-05-09T23:28:20.514" v="503" actId="478"/>
          <ac:picMkLst>
            <pc:docMk/>
            <pc:sldMk cId="2424059023" sldId="284"/>
            <ac:picMk id="8" creationId="{01C7CF6A-9503-7C85-063C-E0BCCC73C695}"/>
          </ac:picMkLst>
        </pc:picChg>
        <pc:picChg chg="add mod">
          <ac:chgData name="Neemias Informatica Lima" userId="b77af7bd85500281" providerId="LiveId" clId="{7D1CC9F5-6E0A-41F8-B5B9-DE5264088EBB}" dt="2026-05-09T11:28:53.767" v="64"/>
          <ac:picMkLst>
            <pc:docMk/>
            <pc:sldMk cId="2424059023" sldId="284"/>
            <ac:picMk id="9" creationId="{6780FCF5-5717-4108-FA78-9425C2E0A326}"/>
          </ac:picMkLst>
        </pc:picChg>
      </pc:sldChg>
      <pc:sldChg chg="addSp delSp modSp mod">
        <pc:chgData name="Neemias Informatica Lima" userId="b77af7bd85500281" providerId="LiveId" clId="{7D1CC9F5-6E0A-41F8-B5B9-DE5264088EBB}" dt="2026-05-09T23:41:33.140" v="693" actId="20577"/>
        <pc:sldMkLst>
          <pc:docMk/>
          <pc:sldMk cId="2241968852" sldId="285"/>
        </pc:sldMkLst>
        <pc:spChg chg="add mod">
          <ac:chgData name="Neemias Informatica Lima" userId="b77af7bd85500281" providerId="LiveId" clId="{7D1CC9F5-6E0A-41F8-B5B9-DE5264088EBB}" dt="2026-05-09T23:28:48.095" v="508"/>
          <ac:spMkLst>
            <pc:docMk/>
            <pc:sldMk cId="2241968852" sldId="285"/>
            <ac:spMk id="2" creationId="{27956852-DAE9-C6E0-61FD-D82A16E28272}"/>
          </ac:spMkLst>
        </pc:spChg>
        <pc:spChg chg="del">
          <ac:chgData name="Neemias Informatica Lima" userId="b77af7bd85500281" providerId="LiveId" clId="{7D1CC9F5-6E0A-41F8-B5B9-DE5264088EBB}" dt="2026-05-09T11:29:04.553" v="67" actId="478"/>
          <ac:spMkLst>
            <pc:docMk/>
            <pc:sldMk cId="2241968852" sldId="285"/>
            <ac:spMk id="2" creationId="{FE5053D5-7E58-00A6-C102-3B7F5D97D319}"/>
          </ac:spMkLst>
        </pc:spChg>
        <pc:spChg chg="add mod">
          <ac:chgData name="Neemias Informatica Lima" userId="b77af7bd85500281" providerId="LiveId" clId="{7D1CC9F5-6E0A-41F8-B5B9-DE5264088EBB}" dt="2026-05-09T23:28:48.095" v="508"/>
          <ac:spMkLst>
            <pc:docMk/>
            <pc:sldMk cId="2241968852" sldId="285"/>
            <ac:spMk id="3" creationId="{5492AD81-EFC2-9FB0-3AB9-3507741623F1}"/>
          </ac:spMkLst>
        </pc:spChg>
        <pc:spChg chg="add del mod">
          <ac:chgData name="Neemias Informatica Lima" userId="b77af7bd85500281" providerId="LiveId" clId="{7D1CC9F5-6E0A-41F8-B5B9-DE5264088EBB}" dt="2026-05-09T23:28:47.707" v="507" actId="478"/>
          <ac:spMkLst>
            <pc:docMk/>
            <pc:sldMk cId="2241968852" sldId="285"/>
            <ac:spMk id="5" creationId="{C9674AD9-ADF0-BD4A-B3A1-562D065F5C1F}"/>
          </ac:spMkLst>
        </pc:spChg>
        <pc:spChg chg="del">
          <ac:chgData name="Neemias Informatica Lima" userId="b77af7bd85500281" providerId="LiveId" clId="{7D1CC9F5-6E0A-41F8-B5B9-DE5264088EBB}" dt="2026-05-09T11:29:04.553" v="67" actId="478"/>
          <ac:spMkLst>
            <pc:docMk/>
            <pc:sldMk cId="2241968852" sldId="285"/>
            <ac:spMk id="6" creationId="{2CAC0E3E-2221-098B-0BEB-24636BB26C97}"/>
          </ac:spMkLst>
        </pc:spChg>
        <pc:spChg chg="add del mod">
          <ac:chgData name="Neemias Informatica Lima" userId="b77af7bd85500281" providerId="LiveId" clId="{7D1CC9F5-6E0A-41F8-B5B9-DE5264088EBB}" dt="2026-05-09T23:28:47.707" v="507" actId="478"/>
          <ac:spMkLst>
            <pc:docMk/>
            <pc:sldMk cId="2241968852" sldId="285"/>
            <ac:spMk id="7" creationId="{26EFA55B-6BD4-80A0-39A7-8B937C14EAA9}"/>
          </ac:spMkLst>
        </pc:spChg>
        <pc:spChg chg="mod">
          <ac:chgData name="Neemias Informatica Lima" userId="b77af7bd85500281" providerId="LiveId" clId="{7D1CC9F5-6E0A-41F8-B5B9-DE5264088EBB}" dt="2026-05-09T23:40:21.172" v="6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41:33.140" v="69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D1CC9F5-6E0A-41F8-B5B9-DE5264088EBB}" dt="2026-05-09T11:29:04.553" v="67" actId="478"/>
          <ac:picMkLst>
            <pc:docMk/>
            <pc:sldMk cId="2241968852" sldId="285"/>
            <ac:picMk id="3" creationId="{66309FEB-57F2-7744-C9CD-026FEFE200AE}"/>
          </ac:picMkLst>
        </pc:picChg>
        <pc:picChg chg="add mod">
          <ac:chgData name="Neemias Informatica Lima" userId="b77af7bd85500281" providerId="LiveId" clId="{7D1CC9F5-6E0A-41F8-B5B9-DE5264088EBB}" dt="2026-05-09T23:28:48.095" v="508"/>
          <ac:picMkLst>
            <pc:docMk/>
            <pc:sldMk cId="2241968852" sldId="285"/>
            <ac:picMk id="4" creationId="{5DF8831A-B474-D49E-553E-F5F52DC22B51}"/>
          </ac:picMkLst>
        </pc:picChg>
        <pc:picChg chg="del">
          <ac:chgData name="Neemias Informatica Lima" userId="b77af7bd85500281" providerId="LiveId" clId="{7D1CC9F5-6E0A-41F8-B5B9-DE5264088EBB}" dt="2026-05-09T11:29:04.553" v="67" actId="478"/>
          <ac:picMkLst>
            <pc:docMk/>
            <pc:sldMk cId="2241968852" sldId="285"/>
            <ac:picMk id="4" creationId="{981E4216-9CB5-9DFF-8EC0-F7B0343A7046}"/>
          </ac:picMkLst>
        </pc:picChg>
        <pc:picChg chg="add del mod">
          <ac:chgData name="Neemias Informatica Lima" userId="b77af7bd85500281" providerId="LiveId" clId="{7D1CC9F5-6E0A-41F8-B5B9-DE5264088EBB}" dt="2026-05-09T23:28:47.707" v="507" actId="478"/>
          <ac:picMkLst>
            <pc:docMk/>
            <pc:sldMk cId="2241968852" sldId="285"/>
            <ac:picMk id="8" creationId="{FEDAE9B5-8698-212A-5312-D4319E030C98}"/>
          </ac:picMkLst>
        </pc:picChg>
        <pc:picChg chg="add mod">
          <ac:chgData name="Neemias Informatica Lima" userId="b77af7bd85500281" providerId="LiveId" clId="{7D1CC9F5-6E0A-41F8-B5B9-DE5264088EBB}" dt="2026-05-09T11:29:04.910" v="68"/>
          <ac:picMkLst>
            <pc:docMk/>
            <pc:sldMk cId="2241968852" sldId="285"/>
            <ac:picMk id="9" creationId="{40642919-35BE-5496-358C-59DCD7EC52FE}"/>
          </ac:picMkLst>
        </pc:picChg>
      </pc:sldChg>
      <pc:sldChg chg="addSp delSp modSp mod">
        <pc:chgData name="Neemias Informatica Lima" userId="b77af7bd85500281" providerId="LiveId" clId="{7D1CC9F5-6E0A-41F8-B5B9-DE5264088EBB}" dt="2026-05-09T23:44:03.955" v="730" actId="20577"/>
        <pc:sldMkLst>
          <pc:docMk/>
          <pc:sldMk cId="1959249856" sldId="286"/>
        </pc:sldMkLst>
        <pc:spChg chg="del">
          <ac:chgData name="Neemias Informatica Lima" userId="b77af7bd85500281" providerId="LiveId" clId="{7D1CC9F5-6E0A-41F8-B5B9-DE5264088EBB}" dt="2026-05-09T11:29:18.097" v="71" actId="478"/>
          <ac:spMkLst>
            <pc:docMk/>
            <pc:sldMk cId="1959249856" sldId="286"/>
            <ac:spMk id="2" creationId="{5ED9310B-E94C-2A1E-7173-525CF3C00608}"/>
          </ac:spMkLst>
        </pc:spChg>
        <pc:spChg chg="add mod">
          <ac:chgData name="Neemias Informatica Lima" userId="b77af7bd85500281" providerId="LiveId" clId="{7D1CC9F5-6E0A-41F8-B5B9-DE5264088EBB}" dt="2026-05-09T23:29:10.535" v="512"/>
          <ac:spMkLst>
            <pc:docMk/>
            <pc:sldMk cId="1959249856" sldId="286"/>
            <ac:spMk id="2" creationId="{7F69D885-E75D-92E2-31D7-E2FFC0A739D7}"/>
          </ac:spMkLst>
        </pc:spChg>
        <pc:spChg chg="add mod">
          <ac:chgData name="Neemias Informatica Lima" userId="b77af7bd85500281" providerId="LiveId" clId="{7D1CC9F5-6E0A-41F8-B5B9-DE5264088EBB}" dt="2026-05-09T23:29:10.535" v="512"/>
          <ac:spMkLst>
            <pc:docMk/>
            <pc:sldMk cId="1959249856" sldId="286"/>
            <ac:spMk id="3" creationId="{DDBE6EF2-E736-9711-8D1E-730FCDB58BEC}"/>
          </ac:spMkLst>
        </pc:spChg>
        <pc:spChg chg="add del mod">
          <ac:chgData name="Neemias Informatica Lima" userId="b77af7bd85500281" providerId="LiveId" clId="{7D1CC9F5-6E0A-41F8-B5B9-DE5264088EBB}" dt="2026-05-09T23:29:09.962" v="511" actId="478"/>
          <ac:spMkLst>
            <pc:docMk/>
            <pc:sldMk cId="1959249856" sldId="286"/>
            <ac:spMk id="5" creationId="{D01754D8-21E6-9345-92FB-B249AC8392C5}"/>
          </ac:spMkLst>
        </pc:spChg>
        <pc:spChg chg="del">
          <ac:chgData name="Neemias Informatica Lima" userId="b77af7bd85500281" providerId="LiveId" clId="{7D1CC9F5-6E0A-41F8-B5B9-DE5264088EBB}" dt="2026-05-09T11:29:18.097" v="71" actId="478"/>
          <ac:spMkLst>
            <pc:docMk/>
            <pc:sldMk cId="1959249856" sldId="286"/>
            <ac:spMk id="6" creationId="{740BBA58-6FCB-8165-586D-F23004D7A12E}"/>
          </ac:spMkLst>
        </pc:spChg>
        <pc:spChg chg="add del mod">
          <ac:chgData name="Neemias Informatica Lima" userId="b77af7bd85500281" providerId="LiveId" clId="{7D1CC9F5-6E0A-41F8-B5B9-DE5264088EBB}" dt="2026-05-09T23:29:09.962" v="511" actId="478"/>
          <ac:spMkLst>
            <pc:docMk/>
            <pc:sldMk cId="1959249856" sldId="286"/>
            <ac:spMk id="7" creationId="{4992E96D-5D00-3A09-B6F6-BDFBDBC07F16}"/>
          </ac:spMkLst>
        </pc:spChg>
        <pc:spChg chg="mod">
          <ac:chgData name="Neemias Informatica Lima" userId="b77af7bd85500281" providerId="LiveId" clId="{7D1CC9F5-6E0A-41F8-B5B9-DE5264088EBB}" dt="2026-05-09T23:43:16.548" v="71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44:03.955" v="73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D1CC9F5-6E0A-41F8-B5B9-DE5264088EBB}" dt="2026-05-09T11:29:18.097" v="71" actId="478"/>
          <ac:picMkLst>
            <pc:docMk/>
            <pc:sldMk cId="1959249856" sldId="286"/>
            <ac:picMk id="3" creationId="{E6A8BF72-FFFA-2C41-600A-5DB33C02C781}"/>
          </ac:picMkLst>
        </pc:picChg>
        <pc:picChg chg="add mod">
          <ac:chgData name="Neemias Informatica Lima" userId="b77af7bd85500281" providerId="LiveId" clId="{7D1CC9F5-6E0A-41F8-B5B9-DE5264088EBB}" dt="2026-05-09T23:29:10.535" v="512"/>
          <ac:picMkLst>
            <pc:docMk/>
            <pc:sldMk cId="1959249856" sldId="286"/>
            <ac:picMk id="4" creationId="{C9F8516B-4D1A-CC74-92A6-5CF302DB4334}"/>
          </ac:picMkLst>
        </pc:picChg>
        <pc:picChg chg="del">
          <ac:chgData name="Neemias Informatica Lima" userId="b77af7bd85500281" providerId="LiveId" clId="{7D1CC9F5-6E0A-41F8-B5B9-DE5264088EBB}" dt="2026-05-09T11:29:18.097" v="71" actId="478"/>
          <ac:picMkLst>
            <pc:docMk/>
            <pc:sldMk cId="1959249856" sldId="286"/>
            <ac:picMk id="4" creationId="{D35B142E-437D-FFD6-0A4D-0ADC973C54D5}"/>
          </ac:picMkLst>
        </pc:picChg>
        <pc:picChg chg="add del mod">
          <ac:chgData name="Neemias Informatica Lima" userId="b77af7bd85500281" providerId="LiveId" clId="{7D1CC9F5-6E0A-41F8-B5B9-DE5264088EBB}" dt="2026-05-09T23:29:09.962" v="511" actId="478"/>
          <ac:picMkLst>
            <pc:docMk/>
            <pc:sldMk cId="1959249856" sldId="286"/>
            <ac:picMk id="8" creationId="{BF940810-E371-6125-97DB-5C97BF18CB2D}"/>
          </ac:picMkLst>
        </pc:picChg>
        <pc:picChg chg="add mod">
          <ac:chgData name="Neemias Informatica Lima" userId="b77af7bd85500281" providerId="LiveId" clId="{7D1CC9F5-6E0A-41F8-B5B9-DE5264088EBB}" dt="2026-05-09T11:29:18.462" v="72"/>
          <ac:picMkLst>
            <pc:docMk/>
            <pc:sldMk cId="1959249856" sldId="286"/>
            <ac:picMk id="9" creationId="{7F13A979-2379-F09A-B01C-EA8E2B46BF61}"/>
          </ac:picMkLst>
        </pc:picChg>
      </pc:sldChg>
      <pc:sldChg chg="addSp delSp modSp mod">
        <pc:chgData name="Neemias Informatica Lima" userId="b77af7bd85500281" providerId="LiveId" clId="{7D1CC9F5-6E0A-41F8-B5B9-DE5264088EBB}" dt="2026-05-09T23:46:42.452" v="781" actId="20577"/>
        <pc:sldMkLst>
          <pc:docMk/>
          <pc:sldMk cId="2857006406" sldId="287"/>
        </pc:sldMkLst>
        <pc:spChg chg="del">
          <ac:chgData name="Neemias Informatica Lima" userId="b77af7bd85500281" providerId="LiveId" clId="{7D1CC9F5-6E0A-41F8-B5B9-DE5264088EBB}" dt="2026-05-09T11:29:38.634" v="77" actId="478"/>
          <ac:spMkLst>
            <pc:docMk/>
            <pc:sldMk cId="2857006406" sldId="287"/>
            <ac:spMk id="2" creationId="{525A3A99-45D5-AF8B-65C2-5DED72DED8C7}"/>
          </ac:spMkLst>
        </pc:spChg>
        <pc:spChg chg="add mod">
          <ac:chgData name="Neemias Informatica Lima" userId="b77af7bd85500281" providerId="LiveId" clId="{7D1CC9F5-6E0A-41F8-B5B9-DE5264088EBB}" dt="2026-05-09T23:30:09.840" v="518"/>
          <ac:spMkLst>
            <pc:docMk/>
            <pc:sldMk cId="2857006406" sldId="287"/>
            <ac:spMk id="2" creationId="{8D38D5BE-3A63-9AAD-A761-055E545CF4F2}"/>
          </ac:spMkLst>
        </pc:spChg>
        <pc:spChg chg="add mod">
          <ac:chgData name="Neemias Informatica Lima" userId="b77af7bd85500281" providerId="LiveId" clId="{7D1CC9F5-6E0A-41F8-B5B9-DE5264088EBB}" dt="2026-05-09T23:30:09.840" v="518"/>
          <ac:spMkLst>
            <pc:docMk/>
            <pc:sldMk cId="2857006406" sldId="287"/>
            <ac:spMk id="3" creationId="{94871B19-6ACE-9875-7907-A1E0F34A1954}"/>
          </ac:spMkLst>
        </pc:spChg>
        <pc:spChg chg="add del mod">
          <ac:chgData name="Neemias Informatica Lima" userId="b77af7bd85500281" providerId="LiveId" clId="{7D1CC9F5-6E0A-41F8-B5B9-DE5264088EBB}" dt="2026-05-09T23:30:09.402" v="517" actId="478"/>
          <ac:spMkLst>
            <pc:docMk/>
            <pc:sldMk cId="2857006406" sldId="287"/>
            <ac:spMk id="5" creationId="{BC10BDFF-B1A0-EBF1-F962-D5598F771F4C}"/>
          </ac:spMkLst>
        </pc:spChg>
        <pc:spChg chg="del">
          <ac:chgData name="Neemias Informatica Lima" userId="b77af7bd85500281" providerId="LiveId" clId="{7D1CC9F5-6E0A-41F8-B5B9-DE5264088EBB}" dt="2026-05-09T11:29:38.634" v="77" actId="478"/>
          <ac:spMkLst>
            <pc:docMk/>
            <pc:sldMk cId="2857006406" sldId="287"/>
            <ac:spMk id="6" creationId="{35230E7D-27EF-BECD-A4A9-F03F81CDD5E4}"/>
          </ac:spMkLst>
        </pc:spChg>
        <pc:spChg chg="add del mod">
          <ac:chgData name="Neemias Informatica Lima" userId="b77af7bd85500281" providerId="LiveId" clId="{7D1CC9F5-6E0A-41F8-B5B9-DE5264088EBB}" dt="2026-05-09T23:30:09.402" v="517" actId="478"/>
          <ac:spMkLst>
            <pc:docMk/>
            <pc:sldMk cId="2857006406" sldId="287"/>
            <ac:spMk id="7" creationId="{A19FCC38-419F-5118-7ACA-101187397924}"/>
          </ac:spMkLst>
        </pc:spChg>
        <pc:spChg chg="mod">
          <ac:chgData name="Neemias Informatica Lima" userId="b77af7bd85500281" providerId="LiveId" clId="{7D1CC9F5-6E0A-41F8-B5B9-DE5264088EBB}" dt="2026-05-09T23:46:42.452" v="78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D1CC9F5-6E0A-41F8-B5B9-DE5264088EBB}" dt="2026-05-09T11:29:38.634" v="77" actId="478"/>
          <ac:picMkLst>
            <pc:docMk/>
            <pc:sldMk cId="2857006406" sldId="287"/>
            <ac:picMk id="3" creationId="{02C106E4-F852-61C2-D9DC-856532491029}"/>
          </ac:picMkLst>
        </pc:picChg>
        <pc:picChg chg="del">
          <ac:chgData name="Neemias Informatica Lima" userId="b77af7bd85500281" providerId="LiveId" clId="{7D1CC9F5-6E0A-41F8-B5B9-DE5264088EBB}" dt="2026-05-09T11:29:38.634" v="77" actId="478"/>
          <ac:picMkLst>
            <pc:docMk/>
            <pc:sldMk cId="2857006406" sldId="287"/>
            <ac:picMk id="4" creationId="{366F08F4-CC9C-609B-AE63-27DAEC5595F4}"/>
          </ac:picMkLst>
        </pc:picChg>
        <pc:picChg chg="add mod">
          <ac:chgData name="Neemias Informatica Lima" userId="b77af7bd85500281" providerId="LiveId" clId="{7D1CC9F5-6E0A-41F8-B5B9-DE5264088EBB}" dt="2026-05-09T23:30:09.840" v="518"/>
          <ac:picMkLst>
            <pc:docMk/>
            <pc:sldMk cId="2857006406" sldId="287"/>
            <ac:picMk id="4" creationId="{60BA9699-13DC-DB8E-9390-C96154B943AC}"/>
          </ac:picMkLst>
        </pc:picChg>
        <pc:picChg chg="add del mod">
          <ac:chgData name="Neemias Informatica Lima" userId="b77af7bd85500281" providerId="LiveId" clId="{7D1CC9F5-6E0A-41F8-B5B9-DE5264088EBB}" dt="2026-05-09T23:30:09.402" v="517" actId="478"/>
          <ac:picMkLst>
            <pc:docMk/>
            <pc:sldMk cId="2857006406" sldId="287"/>
            <ac:picMk id="8" creationId="{EB4A7D29-33AC-65A2-4A13-7F840F63CC86}"/>
          </ac:picMkLst>
        </pc:picChg>
        <pc:picChg chg="add mod">
          <ac:chgData name="Neemias Informatica Lima" userId="b77af7bd85500281" providerId="LiveId" clId="{7D1CC9F5-6E0A-41F8-B5B9-DE5264088EBB}" dt="2026-05-09T11:29:38.894" v="78"/>
          <ac:picMkLst>
            <pc:docMk/>
            <pc:sldMk cId="2857006406" sldId="287"/>
            <ac:picMk id="9" creationId="{02B42883-4E09-7C05-A73A-456A105E7B1C}"/>
          </ac:picMkLst>
        </pc:picChg>
      </pc:sldChg>
      <pc:sldChg chg="addSp delSp modSp mod">
        <pc:chgData name="Neemias Informatica Lima" userId="b77af7bd85500281" providerId="LiveId" clId="{7D1CC9F5-6E0A-41F8-B5B9-DE5264088EBB}" dt="2026-05-09T23:34:22.938" v="559" actId="6549"/>
        <pc:sldMkLst>
          <pc:docMk/>
          <pc:sldMk cId="2630436816" sldId="288"/>
        </pc:sldMkLst>
        <pc:spChg chg="del">
          <ac:chgData name="Neemias Informatica Lima" userId="b77af7bd85500281" providerId="LiveId" clId="{7D1CC9F5-6E0A-41F8-B5B9-DE5264088EBB}" dt="2026-05-09T11:28:05.520" v="55" actId="478"/>
          <ac:spMkLst>
            <pc:docMk/>
            <pc:sldMk cId="2630436816" sldId="288"/>
            <ac:spMk id="2" creationId="{A48B8D2B-54E0-640B-AFDB-30EDAF873DC2}"/>
          </ac:spMkLst>
        </pc:spChg>
        <pc:spChg chg="add mod">
          <ac:chgData name="Neemias Informatica Lima" userId="b77af7bd85500281" providerId="LiveId" clId="{7D1CC9F5-6E0A-41F8-B5B9-DE5264088EBB}" dt="2026-05-09T23:27:44.824" v="496"/>
          <ac:spMkLst>
            <pc:docMk/>
            <pc:sldMk cId="2630436816" sldId="288"/>
            <ac:spMk id="2" creationId="{C0082495-EDF9-9700-802B-D6A2B10BF8EE}"/>
          </ac:spMkLst>
        </pc:spChg>
        <pc:spChg chg="add mod">
          <ac:chgData name="Neemias Informatica Lima" userId="b77af7bd85500281" providerId="LiveId" clId="{7D1CC9F5-6E0A-41F8-B5B9-DE5264088EBB}" dt="2026-05-09T23:27:44.824" v="496"/>
          <ac:spMkLst>
            <pc:docMk/>
            <pc:sldMk cId="2630436816" sldId="288"/>
            <ac:spMk id="3" creationId="{DCB15700-EE59-7B38-9A3C-52095AC83353}"/>
          </ac:spMkLst>
        </pc:spChg>
        <pc:spChg chg="add del mod">
          <ac:chgData name="Neemias Informatica Lima" userId="b77af7bd85500281" providerId="LiveId" clId="{7D1CC9F5-6E0A-41F8-B5B9-DE5264088EBB}" dt="2026-05-09T23:27:44.361" v="495" actId="478"/>
          <ac:spMkLst>
            <pc:docMk/>
            <pc:sldMk cId="2630436816" sldId="288"/>
            <ac:spMk id="5" creationId="{08B6FBED-BE34-5D78-C09E-27B4496A2742}"/>
          </ac:spMkLst>
        </pc:spChg>
        <pc:spChg chg="del">
          <ac:chgData name="Neemias Informatica Lima" userId="b77af7bd85500281" providerId="LiveId" clId="{7D1CC9F5-6E0A-41F8-B5B9-DE5264088EBB}" dt="2026-05-09T11:28:05.520" v="55" actId="478"/>
          <ac:spMkLst>
            <pc:docMk/>
            <pc:sldMk cId="2630436816" sldId="288"/>
            <ac:spMk id="6" creationId="{116B20F6-B9B2-7132-AA09-ED7FE523966D}"/>
          </ac:spMkLst>
        </pc:spChg>
        <pc:spChg chg="add del mod">
          <ac:chgData name="Neemias Informatica Lima" userId="b77af7bd85500281" providerId="LiveId" clId="{7D1CC9F5-6E0A-41F8-B5B9-DE5264088EBB}" dt="2026-05-09T23:27:44.361" v="495" actId="478"/>
          <ac:spMkLst>
            <pc:docMk/>
            <pc:sldMk cId="2630436816" sldId="288"/>
            <ac:spMk id="7" creationId="{3B0CD16A-909C-26EF-8358-DE72F3FD2CA2}"/>
          </ac:spMkLst>
        </pc:spChg>
        <pc:spChg chg="mod">
          <ac:chgData name="Neemias Informatica Lima" userId="b77af7bd85500281" providerId="LiveId" clId="{7D1CC9F5-6E0A-41F8-B5B9-DE5264088EBB}" dt="2026-05-09T23:34:22.938" v="559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3:31:59.703" v="54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8:05.520" v="55" actId="478"/>
          <ac:picMkLst>
            <pc:docMk/>
            <pc:sldMk cId="2630436816" sldId="288"/>
            <ac:picMk id="3" creationId="{675D3337-7DF3-BE4F-821E-0C4FAA4EF97C}"/>
          </ac:picMkLst>
        </pc:picChg>
        <pc:picChg chg="add mod">
          <ac:chgData name="Neemias Informatica Lima" userId="b77af7bd85500281" providerId="LiveId" clId="{7D1CC9F5-6E0A-41F8-B5B9-DE5264088EBB}" dt="2026-05-09T23:27:44.824" v="496"/>
          <ac:picMkLst>
            <pc:docMk/>
            <pc:sldMk cId="2630436816" sldId="288"/>
            <ac:picMk id="4" creationId="{4C18DCF1-72F6-C8A5-EDD7-8637D1848165}"/>
          </ac:picMkLst>
        </pc:picChg>
        <pc:picChg chg="del">
          <ac:chgData name="Neemias Informatica Lima" userId="b77af7bd85500281" providerId="LiveId" clId="{7D1CC9F5-6E0A-41F8-B5B9-DE5264088EBB}" dt="2026-05-09T11:28:05.520" v="55" actId="478"/>
          <ac:picMkLst>
            <pc:docMk/>
            <pc:sldMk cId="2630436816" sldId="288"/>
            <ac:picMk id="4" creationId="{E87F0D56-6989-C38A-E823-85A4B8CF83A8}"/>
          </ac:picMkLst>
        </pc:picChg>
        <pc:picChg chg="add del mod">
          <ac:chgData name="Neemias Informatica Lima" userId="b77af7bd85500281" providerId="LiveId" clId="{7D1CC9F5-6E0A-41F8-B5B9-DE5264088EBB}" dt="2026-05-09T23:27:44.361" v="495" actId="478"/>
          <ac:picMkLst>
            <pc:docMk/>
            <pc:sldMk cId="2630436816" sldId="288"/>
            <ac:picMk id="8" creationId="{9CCEDEC5-FF85-DEDE-DA41-7C620A3755B1}"/>
          </ac:picMkLst>
        </pc:picChg>
        <pc:picChg chg="add mod">
          <ac:chgData name="Neemias Informatica Lima" userId="b77af7bd85500281" providerId="LiveId" clId="{7D1CC9F5-6E0A-41F8-B5B9-DE5264088EBB}" dt="2026-05-09T11:28:05.976" v="56"/>
          <ac:picMkLst>
            <pc:docMk/>
            <pc:sldMk cId="2630436816" sldId="288"/>
            <ac:picMk id="9" creationId="{D6E19EEB-85A9-AAE7-7478-BEE67E5F4BBA}"/>
          </ac:picMkLst>
        </pc:picChg>
      </pc:sldChg>
      <pc:sldChg chg="addSp delSp modSp mod">
        <pc:chgData name="Neemias Informatica Lima" userId="b77af7bd85500281" providerId="LiveId" clId="{7D1CC9F5-6E0A-41F8-B5B9-DE5264088EBB}" dt="2026-05-09T23:37:09.885" v="623" actId="6549"/>
        <pc:sldMkLst>
          <pc:docMk/>
          <pc:sldMk cId="3032827026" sldId="289"/>
        </pc:sldMkLst>
        <pc:spChg chg="del">
          <ac:chgData name="Neemias Informatica Lima" userId="b77af7bd85500281" providerId="LiveId" clId="{7D1CC9F5-6E0A-41F8-B5B9-DE5264088EBB}" dt="2026-05-09T11:28:47.617" v="61" actId="478"/>
          <ac:spMkLst>
            <pc:docMk/>
            <pc:sldMk cId="3032827026" sldId="289"/>
            <ac:spMk id="2" creationId="{F3D34CF6-8CA1-9A01-5EBC-DC02D8D7B299}"/>
          </ac:spMkLst>
        </pc:spChg>
        <pc:spChg chg="add mod">
          <ac:chgData name="Neemias Informatica Lima" userId="b77af7bd85500281" providerId="LiveId" clId="{7D1CC9F5-6E0A-41F8-B5B9-DE5264088EBB}" dt="2026-05-09T23:28:10.143" v="502"/>
          <ac:spMkLst>
            <pc:docMk/>
            <pc:sldMk cId="3032827026" sldId="289"/>
            <ac:spMk id="2" creationId="{F995DE07-FCC4-C439-C693-1886031980CB}"/>
          </ac:spMkLst>
        </pc:spChg>
        <pc:spChg chg="add mod">
          <ac:chgData name="Neemias Informatica Lima" userId="b77af7bd85500281" providerId="LiveId" clId="{7D1CC9F5-6E0A-41F8-B5B9-DE5264088EBB}" dt="2026-05-09T23:28:10.143" v="502"/>
          <ac:spMkLst>
            <pc:docMk/>
            <pc:sldMk cId="3032827026" sldId="289"/>
            <ac:spMk id="3" creationId="{B7695094-BEF0-8BF6-2105-45E80E488721}"/>
          </ac:spMkLst>
        </pc:spChg>
        <pc:spChg chg="add del mod">
          <ac:chgData name="Neemias Informatica Lima" userId="b77af7bd85500281" providerId="LiveId" clId="{7D1CC9F5-6E0A-41F8-B5B9-DE5264088EBB}" dt="2026-05-09T23:28:09.722" v="501" actId="478"/>
          <ac:spMkLst>
            <pc:docMk/>
            <pc:sldMk cId="3032827026" sldId="289"/>
            <ac:spMk id="5" creationId="{B6A73800-B8AE-6366-6AE0-F804EFCB16E9}"/>
          </ac:spMkLst>
        </pc:spChg>
        <pc:spChg chg="del">
          <ac:chgData name="Neemias Informatica Lima" userId="b77af7bd85500281" providerId="LiveId" clId="{7D1CC9F5-6E0A-41F8-B5B9-DE5264088EBB}" dt="2026-05-09T11:28:47.617" v="61" actId="478"/>
          <ac:spMkLst>
            <pc:docMk/>
            <pc:sldMk cId="3032827026" sldId="289"/>
            <ac:spMk id="6" creationId="{64AB5A3A-0213-6C73-81B6-E9667CB39894}"/>
          </ac:spMkLst>
        </pc:spChg>
        <pc:spChg chg="add del mod">
          <ac:chgData name="Neemias Informatica Lima" userId="b77af7bd85500281" providerId="LiveId" clId="{7D1CC9F5-6E0A-41F8-B5B9-DE5264088EBB}" dt="2026-05-09T23:28:09.722" v="501" actId="478"/>
          <ac:spMkLst>
            <pc:docMk/>
            <pc:sldMk cId="3032827026" sldId="289"/>
            <ac:spMk id="7" creationId="{E25AF0B0-8134-9C7C-8826-034A27D34AA1}"/>
          </ac:spMkLst>
        </pc:spChg>
        <pc:spChg chg="mod">
          <ac:chgData name="Neemias Informatica Lima" userId="b77af7bd85500281" providerId="LiveId" clId="{7D1CC9F5-6E0A-41F8-B5B9-DE5264088EBB}" dt="2026-05-09T23:37:09.885" v="6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1CC9F5-6E0A-41F8-B5B9-DE5264088EBB}" dt="2026-05-09T23:35:41.043" v="59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8:47.617" v="61" actId="478"/>
          <ac:picMkLst>
            <pc:docMk/>
            <pc:sldMk cId="3032827026" sldId="289"/>
            <ac:picMk id="3" creationId="{2BE6A073-C0E1-50F0-D7B4-8226ED53D4DB}"/>
          </ac:picMkLst>
        </pc:picChg>
        <pc:picChg chg="del">
          <ac:chgData name="Neemias Informatica Lima" userId="b77af7bd85500281" providerId="LiveId" clId="{7D1CC9F5-6E0A-41F8-B5B9-DE5264088EBB}" dt="2026-05-09T11:28:47.617" v="61" actId="478"/>
          <ac:picMkLst>
            <pc:docMk/>
            <pc:sldMk cId="3032827026" sldId="289"/>
            <ac:picMk id="4" creationId="{96EF2DC5-AC1B-F920-A441-CB5A344EDF4A}"/>
          </ac:picMkLst>
        </pc:picChg>
        <pc:picChg chg="add mod">
          <ac:chgData name="Neemias Informatica Lima" userId="b77af7bd85500281" providerId="LiveId" clId="{7D1CC9F5-6E0A-41F8-B5B9-DE5264088EBB}" dt="2026-05-09T23:28:10.143" v="502"/>
          <ac:picMkLst>
            <pc:docMk/>
            <pc:sldMk cId="3032827026" sldId="289"/>
            <ac:picMk id="4" creationId="{FD23D209-D0EC-676C-D44D-12AE2806354B}"/>
          </ac:picMkLst>
        </pc:picChg>
        <pc:picChg chg="add del mod">
          <ac:chgData name="Neemias Informatica Lima" userId="b77af7bd85500281" providerId="LiveId" clId="{7D1CC9F5-6E0A-41F8-B5B9-DE5264088EBB}" dt="2026-05-09T23:28:09.722" v="501" actId="478"/>
          <ac:picMkLst>
            <pc:docMk/>
            <pc:sldMk cId="3032827026" sldId="289"/>
            <ac:picMk id="8" creationId="{773BF668-6748-7D6D-E796-B24A892A9CD2}"/>
          </ac:picMkLst>
        </pc:picChg>
        <pc:picChg chg="add mod">
          <ac:chgData name="Neemias Informatica Lima" userId="b77af7bd85500281" providerId="LiveId" clId="{7D1CC9F5-6E0A-41F8-B5B9-DE5264088EBB}" dt="2026-05-09T11:28:47.942" v="62"/>
          <ac:picMkLst>
            <pc:docMk/>
            <pc:sldMk cId="3032827026" sldId="289"/>
            <ac:picMk id="9" creationId="{1D36273E-27FC-3A7D-A3CE-F445520B63A8}"/>
          </ac:picMkLst>
        </pc:picChg>
      </pc:sldChg>
      <pc:sldChg chg="addSp delSp modSp mod">
        <pc:chgData name="Neemias Informatica Lima" userId="b77af7bd85500281" providerId="LiveId" clId="{7D1CC9F5-6E0A-41F8-B5B9-DE5264088EBB}" dt="2026-05-09T23:39:55.003" v="675" actId="6549"/>
        <pc:sldMkLst>
          <pc:docMk/>
          <pc:sldMk cId="3772032319" sldId="290"/>
        </pc:sldMkLst>
        <pc:spChg chg="del">
          <ac:chgData name="Neemias Informatica Lima" userId="b77af7bd85500281" providerId="LiveId" clId="{7D1CC9F5-6E0A-41F8-B5B9-DE5264088EBB}" dt="2026-05-09T11:28:59.138" v="65" actId="478"/>
          <ac:spMkLst>
            <pc:docMk/>
            <pc:sldMk cId="3772032319" sldId="290"/>
            <ac:spMk id="2" creationId="{4158E828-E69B-D3E0-4065-C155C6AC9BB9}"/>
          </ac:spMkLst>
        </pc:spChg>
        <pc:spChg chg="add mod">
          <ac:chgData name="Neemias Informatica Lima" userId="b77af7bd85500281" providerId="LiveId" clId="{7D1CC9F5-6E0A-41F8-B5B9-DE5264088EBB}" dt="2026-05-09T23:28:40.448" v="506"/>
          <ac:spMkLst>
            <pc:docMk/>
            <pc:sldMk cId="3772032319" sldId="290"/>
            <ac:spMk id="2" creationId="{C1F87F04-B500-477A-8805-480919057B48}"/>
          </ac:spMkLst>
        </pc:spChg>
        <pc:spChg chg="add mod">
          <ac:chgData name="Neemias Informatica Lima" userId="b77af7bd85500281" providerId="LiveId" clId="{7D1CC9F5-6E0A-41F8-B5B9-DE5264088EBB}" dt="2026-05-09T23:28:40.448" v="506"/>
          <ac:spMkLst>
            <pc:docMk/>
            <pc:sldMk cId="3772032319" sldId="290"/>
            <ac:spMk id="3" creationId="{88A4FD57-20BE-7563-8DC1-C59E498CA6DC}"/>
          </ac:spMkLst>
        </pc:spChg>
        <pc:spChg chg="add del mod">
          <ac:chgData name="Neemias Informatica Lima" userId="b77af7bd85500281" providerId="LiveId" clId="{7D1CC9F5-6E0A-41F8-B5B9-DE5264088EBB}" dt="2026-05-09T23:28:39.986" v="505" actId="478"/>
          <ac:spMkLst>
            <pc:docMk/>
            <pc:sldMk cId="3772032319" sldId="290"/>
            <ac:spMk id="5" creationId="{2C9D5F58-3D34-26EF-5C4F-BE7157C6E24C}"/>
          </ac:spMkLst>
        </pc:spChg>
        <pc:spChg chg="del">
          <ac:chgData name="Neemias Informatica Lima" userId="b77af7bd85500281" providerId="LiveId" clId="{7D1CC9F5-6E0A-41F8-B5B9-DE5264088EBB}" dt="2026-05-09T11:28:59.138" v="65" actId="478"/>
          <ac:spMkLst>
            <pc:docMk/>
            <pc:sldMk cId="3772032319" sldId="290"/>
            <ac:spMk id="6" creationId="{AE221B1A-F1A6-A233-5EBE-8A4579F492FA}"/>
          </ac:spMkLst>
        </pc:spChg>
        <pc:spChg chg="add del mod">
          <ac:chgData name="Neemias Informatica Lima" userId="b77af7bd85500281" providerId="LiveId" clId="{7D1CC9F5-6E0A-41F8-B5B9-DE5264088EBB}" dt="2026-05-09T23:28:39.986" v="505" actId="478"/>
          <ac:spMkLst>
            <pc:docMk/>
            <pc:sldMk cId="3772032319" sldId="290"/>
            <ac:spMk id="7" creationId="{540A25DB-1321-8A25-AB1E-D132B502D2AE}"/>
          </ac:spMkLst>
        </pc:spChg>
        <pc:spChg chg="mod">
          <ac:chgData name="Neemias Informatica Lima" userId="b77af7bd85500281" providerId="LiveId" clId="{7D1CC9F5-6E0A-41F8-B5B9-DE5264088EBB}" dt="2026-05-09T23:39:55.003" v="67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1CC9F5-6E0A-41F8-B5B9-DE5264088EBB}" dt="2026-05-09T23:37:39.785" v="62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8:59.138" v="65" actId="478"/>
          <ac:picMkLst>
            <pc:docMk/>
            <pc:sldMk cId="3772032319" sldId="290"/>
            <ac:picMk id="3" creationId="{E9FE8042-C6B6-0B9D-3F23-CFBE96B7B13D}"/>
          </ac:picMkLst>
        </pc:picChg>
        <pc:picChg chg="del">
          <ac:chgData name="Neemias Informatica Lima" userId="b77af7bd85500281" providerId="LiveId" clId="{7D1CC9F5-6E0A-41F8-B5B9-DE5264088EBB}" dt="2026-05-09T11:28:59.138" v="65" actId="478"/>
          <ac:picMkLst>
            <pc:docMk/>
            <pc:sldMk cId="3772032319" sldId="290"/>
            <ac:picMk id="4" creationId="{009AE078-6A08-1C6E-81D7-E487A01E2E73}"/>
          </ac:picMkLst>
        </pc:picChg>
        <pc:picChg chg="add mod">
          <ac:chgData name="Neemias Informatica Lima" userId="b77af7bd85500281" providerId="LiveId" clId="{7D1CC9F5-6E0A-41F8-B5B9-DE5264088EBB}" dt="2026-05-09T23:28:40.448" v="506"/>
          <ac:picMkLst>
            <pc:docMk/>
            <pc:sldMk cId="3772032319" sldId="290"/>
            <ac:picMk id="4" creationId="{67D9C3C5-1292-8C0B-9EF8-FF0CCA072083}"/>
          </ac:picMkLst>
        </pc:picChg>
        <pc:picChg chg="add del mod">
          <ac:chgData name="Neemias Informatica Lima" userId="b77af7bd85500281" providerId="LiveId" clId="{7D1CC9F5-6E0A-41F8-B5B9-DE5264088EBB}" dt="2026-05-09T23:28:39.986" v="505" actId="478"/>
          <ac:picMkLst>
            <pc:docMk/>
            <pc:sldMk cId="3772032319" sldId="290"/>
            <ac:picMk id="8" creationId="{C77EE773-5540-0D9A-1EB3-650E43C0FE88}"/>
          </ac:picMkLst>
        </pc:picChg>
        <pc:picChg chg="add mod">
          <ac:chgData name="Neemias Informatica Lima" userId="b77af7bd85500281" providerId="LiveId" clId="{7D1CC9F5-6E0A-41F8-B5B9-DE5264088EBB}" dt="2026-05-09T11:28:59.481" v="66"/>
          <ac:picMkLst>
            <pc:docMk/>
            <pc:sldMk cId="3772032319" sldId="290"/>
            <ac:picMk id="9" creationId="{44CB4A53-1C2C-80B0-F073-0FBA909CDEF7}"/>
          </ac:picMkLst>
        </pc:picChg>
      </pc:sldChg>
      <pc:sldChg chg="addSp delSp modSp mod">
        <pc:chgData name="Neemias Informatica Lima" userId="b77af7bd85500281" providerId="LiveId" clId="{7D1CC9F5-6E0A-41F8-B5B9-DE5264088EBB}" dt="2026-05-09T23:42:48.898" v="714" actId="6549"/>
        <pc:sldMkLst>
          <pc:docMk/>
          <pc:sldMk cId="1768216317" sldId="291"/>
        </pc:sldMkLst>
        <pc:spChg chg="del">
          <ac:chgData name="Neemias Informatica Lima" userId="b77af7bd85500281" providerId="LiveId" clId="{7D1CC9F5-6E0A-41F8-B5B9-DE5264088EBB}" dt="2026-05-09T11:29:12.017" v="69" actId="478"/>
          <ac:spMkLst>
            <pc:docMk/>
            <pc:sldMk cId="1768216317" sldId="291"/>
            <ac:spMk id="2" creationId="{172D2B1B-6451-4FD4-1017-2C93932AF79A}"/>
          </ac:spMkLst>
        </pc:spChg>
        <pc:spChg chg="add mod">
          <ac:chgData name="Neemias Informatica Lima" userId="b77af7bd85500281" providerId="LiveId" clId="{7D1CC9F5-6E0A-41F8-B5B9-DE5264088EBB}" dt="2026-05-09T23:29:03.567" v="510"/>
          <ac:spMkLst>
            <pc:docMk/>
            <pc:sldMk cId="1768216317" sldId="291"/>
            <ac:spMk id="2" creationId="{72327008-3C01-E300-AB33-C64772D59B2B}"/>
          </ac:spMkLst>
        </pc:spChg>
        <pc:spChg chg="add mod">
          <ac:chgData name="Neemias Informatica Lima" userId="b77af7bd85500281" providerId="LiveId" clId="{7D1CC9F5-6E0A-41F8-B5B9-DE5264088EBB}" dt="2026-05-09T23:29:03.567" v="510"/>
          <ac:spMkLst>
            <pc:docMk/>
            <pc:sldMk cId="1768216317" sldId="291"/>
            <ac:spMk id="3" creationId="{529A8A01-DF91-F5BF-D4F6-E72C2EA173EE}"/>
          </ac:spMkLst>
        </pc:spChg>
        <pc:spChg chg="del">
          <ac:chgData name="Neemias Informatica Lima" userId="b77af7bd85500281" providerId="LiveId" clId="{7D1CC9F5-6E0A-41F8-B5B9-DE5264088EBB}" dt="2026-05-09T11:29:12.017" v="69" actId="478"/>
          <ac:spMkLst>
            <pc:docMk/>
            <pc:sldMk cId="1768216317" sldId="291"/>
            <ac:spMk id="5" creationId="{4F6ADF33-F842-4305-DBDE-F4D61CDD334B}"/>
          </ac:spMkLst>
        </pc:spChg>
        <pc:spChg chg="add del mod">
          <ac:chgData name="Neemias Informatica Lima" userId="b77af7bd85500281" providerId="LiveId" clId="{7D1CC9F5-6E0A-41F8-B5B9-DE5264088EBB}" dt="2026-05-09T23:29:03.050" v="509" actId="478"/>
          <ac:spMkLst>
            <pc:docMk/>
            <pc:sldMk cId="1768216317" sldId="291"/>
            <ac:spMk id="6" creationId="{1AB0B740-10E8-7E9D-3D1D-722A35C5F61E}"/>
          </ac:spMkLst>
        </pc:spChg>
        <pc:spChg chg="add del mod">
          <ac:chgData name="Neemias Informatica Lima" userId="b77af7bd85500281" providerId="LiveId" clId="{7D1CC9F5-6E0A-41F8-B5B9-DE5264088EBB}" dt="2026-05-09T23:29:03.050" v="509" actId="478"/>
          <ac:spMkLst>
            <pc:docMk/>
            <pc:sldMk cId="1768216317" sldId="291"/>
            <ac:spMk id="7" creationId="{5E95AFEC-4E4D-CB12-4BC5-FF7DF0C957A0}"/>
          </ac:spMkLst>
        </pc:spChg>
        <pc:spChg chg="mod">
          <ac:chgData name="Neemias Informatica Lima" userId="b77af7bd85500281" providerId="LiveId" clId="{7D1CC9F5-6E0A-41F8-B5B9-DE5264088EBB}" dt="2026-05-09T23:42:48.898" v="71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1CC9F5-6E0A-41F8-B5B9-DE5264088EBB}" dt="2026-05-09T23:40:26.616" v="67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9:12.017" v="69" actId="478"/>
          <ac:picMkLst>
            <pc:docMk/>
            <pc:sldMk cId="1768216317" sldId="291"/>
            <ac:picMk id="3" creationId="{9A2B89B4-F682-0CD3-3C61-1078A02A6277}"/>
          </ac:picMkLst>
        </pc:picChg>
        <pc:picChg chg="del">
          <ac:chgData name="Neemias Informatica Lima" userId="b77af7bd85500281" providerId="LiveId" clId="{7D1CC9F5-6E0A-41F8-B5B9-DE5264088EBB}" dt="2026-05-09T11:29:12.017" v="69" actId="478"/>
          <ac:picMkLst>
            <pc:docMk/>
            <pc:sldMk cId="1768216317" sldId="291"/>
            <ac:picMk id="4" creationId="{1E6B1222-9DCF-D8F4-1ED5-D4A70E9AD9D6}"/>
          </ac:picMkLst>
        </pc:picChg>
        <pc:picChg chg="add mod">
          <ac:chgData name="Neemias Informatica Lima" userId="b77af7bd85500281" providerId="LiveId" clId="{7D1CC9F5-6E0A-41F8-B5B9-DE5264088EBB}" dt="2026-05-09T23:29:03.567" v="510"/>
          <ac:picMkLst>
            <pc:docMk/>
            <pc:sldMk cId="1768216317" sldId="291"/>
            <ac:picMk id="4" creationId="{A419C071-A4E9-2004-4A0F-83315AD6A8AA}"/>
          </ac:picMkLst>
        </pc:picChg>
        <pc:picChg chg="add del mod">
          <ac:chgData name="Neemias Informatica Lima" userId="b77af7bd85500281" providerId="LiveId" clId="{7D1CC9F5-6E0A-41F8-B5B9-DE5264088EBB}" dt="2026-05-09T23:29:03.050" v="509" actId="478"/>
          <ac:picMkLst>
            <pc:docMk/>
            <pc:sldMk cId="1768216317" sldId="291"/>
            <ac:picMk id="8" creationId="{03BBFCEA-20FD-79C4-B983-95C388CF25BE}"/>
          </ac:picMkLst>
        </pc:picChg>
        <pc:picChg chg="add mod">
          <ac:chgData name="Neemias Informatica Lima" userId="b77af7bd85500281" providerId="LiveId" clId="{7D1CC9F5-6E0A-41F8-B5B9-DE5264088EBB}" dt="2026-05-09T11:29:12.341" v="70"/>
          <ac:picMkLst>
            <pc:docMk/>
            <pc:sldMk cId="1768216317" sldId="291"/>
            <ac:picMk id="9" creationId="{6BAC86DA-EF07-A496-18A4-92900847B3CE}"/>
          </ac:picMkLst>
        </pc:picChg>
      </pc:sldChg>
      <pc:sldChg chg="addSp delSp modSp mod">
        <pc:chgData name="Neemias Informatica Lima" userId="b77af7bd85500281" providerId="LiveId" clId="{7D1CC9F5-6E0A-41F8-B5B9-DE5264088EBB}" dt="2026-05-09T23:45:40.293" v="751" actId="6549"/>
        <pc:sldMkLst>
          <pc:docMk/>
          <pc:sldMk cId="3757265641" sldId="292"/>
        </pc:sldMkLst>
        <pc:spChg chg="add mod">
          <ac:chgData name="Neemias Informatica Lima" userId="b77af7bd85500281" providerId="LiveId" clId="{7D1CC9F5-6E0A-41F8-B5B9-DE5264088EBB}" dt="2026-05-09T23:29:17.800" v="514"/>
          <ac:spMkLst>
            <pc:docMk/>
            <pc:sldMk cId="3757265641" sldId="292"/>
            <ac:spMk id="2" creationId="{59FF3EE1-F579-7DCC-7366-4EA6CCA7EB55}"/>
          </ac:spMkLst>
        </pc:spChg>
        <pc:spChg chg="del">
          <ac:chgData name="Neemias Informatica Lima" userId="b77af7bd85500281" providerId="LiveId" clId="{7D1CC9F5-6E0A-41F8-B5B9-DE5264088EBB}" dt="2026-05-09T11:29:24.273" v="73" actId="478"/>
          <ac:spMkLst>
            <pc:docMk/>
            <pc:sldMk cId="3757265641" sldId="292"/>
            <ac:spMk id="2" creationId="{5E2E5739-2ACB-0A05-7834-743141302D47}"/>
          </ac:spMkLst>
        </pc:spChg>
        <pc:spChg chg="add mod">
          <ac:chgData name="Neemias Informatica Lima" userId="b77af7bd85500281" providerId="LiveId" clId="{7D1CC9F5-6E0A-41F8-B5B9-DE5264088EBB}" dt="2026-05-09T23:29:17.800" v="514"/>
          <ac:spMkLst>
            <pc:docMk/>
            <pc:sldMk cId="3757265641" sldId="292"/>
            <ac:spMk id="3" creationId="{5F1746B4-336B-B4F6-4973-E4422E04A0D9}"/>
          </ac:spMkLst>
        </pc:spChg>
        <pc:spChg chg="del">
          <ac:chgData name="Neemias Informatica Lima" userId="b77af7bd85500281" providerId="LiveId" clId="{7D1CC9F5-6E0A-41F8-B5B9-DE5264088EBB}" dt="2026-05-09T11:29:24.273" v="73" actId="478"/>
          <ac:spMkLst>
            <pc:docMk/>
            <pc:sldMk cId="3757265641" sldId="292"/>
            <ac:spMk id="5" creationId="{D7FE8F36-92B7-8FDA-0C6E-6D171ED00D17}"/>
          </ac:spMkLst>
        </pc:spChg>
        <pc:spChg chg="add del mod">
          <ac:chgData name="Neemias Informatica Lima" userId="b77af7bd85500281" providerId="LiveId" clId="{7D1CC9F5-6E0A-41F8-B5B9-DE5264088EBB}" dt="2026-05-09T23:29:16.642" v="513" actId="478"/>
          <ac:spMkLst>
            <pc:docMk/>
            <pc:sldMk cId="3757265641" sldId="292"/>
            <ac:spMk id="6" creationId="{268C753B-4D63-C69B-B690-B7FDFE219AE4}"/>
          </ac:spMkLst>
        </pc:spChg>
        <pc:spChg chg="add del mod">
          <ac:chgData name="Neemias Informatica Lima" userId="b77af7bd85500281" providerId="LiveId" clId="{7D1CC9F5-6E0A-41F8-B5B9-DE5264088EBB}" dt="2026-05-09T23:29:16.642" v="513" actId="478"/>
          <ac:spMkLst>
            <pc:docMk/>
            <pc:sldMk cId="3757265641" sldId="292"/>
            <ac:spMk id="7" creationId="{42E1BA84-0B94-A7BE-2FEC-8F78766F8C66}"/>
          </ac:spMkLst>
        </pc:spChg>
        <pc:spChg chg="mod">
          <ac:chgData name="Neemias Informatica Lima" userId="b77af7bd85500281" providerId="LiveId" clId="{7D1CC9F5-6E0A-41F8-B5B9-DE5264088EBB}" dt="2026-05-09T23:45:40.293" v="7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1CC9F5-6E0A-41F8-B5B9-DE5264088EBB}" dt="2026-05-09T23:43:22.804" v="71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D1CC9F5-6E0A-41F8-B5B9-DE5264088EBB}" dt="2026-05-09T11:29:24.273" v="73" actId="478"/>
          <ac:picMkLst>
            <pc:docMk/>
            <pc:sldMk cId="3757265641" sldId="292"/>
            <ac:picMk id="3" creationId="{7F02D265-A30E-9B9B-E7DA-AF20305EDA12}"/>
          </ac:picMkLst>
        </pc:picChg>
        <pc:picChg chg="add mod">
          <ac:chgData name="Neemias Informatica Lima" userId="b77af7bd85500281" providerId="LiveId" clId="{7D1CC9F5-6E0A-41F8-B5B9-DE5264088EBB}" dt="2026-05-09T23:29:17.800" v="514"/>
          <ac:picMkLst>
            <pc:docMk/>
            <pc:sldMk cId="3757265641" sldId="292"/>
            <ac:picMk id="4" creationId="{25BD5B29-6726-EC19-6BE2-9B1CA060BAC2}"/>
          </ac:picMkLst>
        </pc:picChg>
        <pc:picChg chg="del">
          <ac:chgData name="Neemias Informatica Lima" userId="b77af7bd85500281" providerId="LiveId" clId="{7D1CC9F5-6E0A-41F8-B5B9-DE5264088EBB}" dt="2026-05-09T11:29:24.273" v="73" actId="478"/>
          <ac:picMkLst>
            <pc:docMk/>
            <pc:sldMk cId="3757265641" sldId="292"/>
            <ac:picMk id="4" creationId="{849D9F32-5C5B-D758-2634-2985614456E9}"/>
          </ac:picMkLst>
        </pc:picChg>
        <pc:picChg chg="add del mod">
          <ac:chgData name="Neemias Informatica Lima" userId="b77af7bd85500281" providerId="LiveId" clId="{7D1CC9F5-6E0A-41F8-B5B9-DE5264088EBB}" dt="2026-05-09T23:29:16.642" v="513" actId="478"/>
          <ac:picMkLst>
            <pc:docMk/>
            <pc:sldMk cId="3757265641" sldId="292"/>
            <ac:picMk id="8" creationId="{5038D286-ECC1-A638-FA31-C2A16B2D0934}"/>
          </ac:picMkLst>
        </pc:picChg>
        <pc:picChg chg="add mod">
          <ac:chgData name="Neemias Informatica Lima" userId="b77af7bd85500281" providerId="LiveId" clId="{7D1CC9F5-6E0A-41F8-B5B9-DE5264088EBB}" dt="2026-05-09T11:29:24.566" v="74"/>
          <ac:picMkLst>
            <pc:docMk/>
            <pc:sldMk cId="3757265641" sldId="292"/>
            <ac:picMk id="9" creationId="{AD361222-E696-A6F5-B770-3AB14853ABD1}"/>
          </ac:picMkLst>
        </pc:picChg>
      </pc:sldChg>
      <pc:sldChg chg="addSp delSp modSp mod">
        <pc:chgData name="Neemias Informatica Lima" userId="b77af7bd85500281" providerId="LiveId" clId="{7D1CC9F5-6E0A-41F8-B5B9-DE5264088EBB}" dt="2026-05-09T23:46:17.304" v="772" actId="6549"/>
        <pc:sldMkLst>
          <pc:docMk/>
          <pc:sldMk cId="3114938747" sldId="293"/>
        </pc:sldMkLst>
        <pc:spChg chg="add mod">
          <ac:chgData name="Neemias Informatica Lima" userId="b77af7bd85500281" providerId="LiveId" clId="{7D1CC9F5-6E0A-41F8-B5B9-DE5264088EBB}" dt="2026-05-09T23:30:01.215" v="516"/>
          <ac:spMkLst>
            <pc:docMk/>
            <pc:sldMk cId="3114938747" sldId="293"/>
            <ac:spMk id="2" creationId="{388BDE55-97E3-1E89-3BD6-1680FE64E687}"/>
          </ac:spMkLst>
        </pc:spChg>
        <pc:spChg chg="del">
          <ac:chgData name="Neemias Informatica Lima" userId="b77af7bd85500281" providerId="LiveId" clId="{7D1CC9F5-6E0A-41F8-B5B9-DE5264088EBB}" dt="2026-05-09T11:29:30.817" v="75" actId="478"/>
          <ac:spMkLst>
            <pc:docMk/>
            <pc:sldMk cId="3114938747" sldId="293"/>
            <ac:spMk id="2" creationId="{D561691D-0EB8-5E01-9719-F7A41018BFFC}"/>
          </ac:spMkLst>
        </pc:spChg>
        <pc:spChg chg="add mod">
          <ac:chgData name="Neemias Informatica Lima" userId="b77af7bd85500281" providerId="LiveId" clId="{7D1CC9F5-6E0A-41F8-B5B9-DE5264088EBB}" dt="2026-05-09T23:30:01.215" v="516"/>
          <ac:spMkLst>
            <pc:docMk/>
            <pc:sldMk cId="3114938747" sldId="293"/>
            <ac:spMk id="3" creationId="{6913DD33-28F7-63C6-AD8D-904D667E78A1}"/>
          </ac:spMkLst>
        </pc:spChg>
        <pc:spChg chg="add del mod">
          <ac:chgData name="Neemias Informatica Lima" userId="b77af7bd85500281" providerId="LiveId" clId="{7D1CC9F5-6E0A-41F8-B5B9-DE5264088EBB}" dt="2026-05-09T23:30:00.778" v="515" actId="478"/>
          <ac:spMkLst>
            <pc:docMk/>
            <pc:sldMk cId="3114938747" sldId="293"/>
            <ac:spMk id="5" creationId="{53F2FE35-8C58-1547-BB77-FEC56A1DB0B9}"/>
          </ac:spMkLst>
        </pc:spChg>
        <pc:spChg chg="del">
          <ac:chgData name="Neemias Informatica Lima" userId="b77af7bd85500281" providerId="LiveId" clId="{7D1CC9F5-6E0A-41F8-B5B9-DE5264088EBB}" dt="2026-05-09T11:29:30.817" v="75" actId="478"/>
          <ac:spMkLst>
            <pc:docMk/>
            <pc:sldMk cId="3114938747" sldId="293"/>
            <ac:spMk id="6" creationId="{69FFBBA3-D896-B12D-6B77-BC4AD8AFC7BE}"/>
          </ac:spMkLst>
        </pc:spChg>
        <pc:spChg chg="add del mod">
          <ac:chgData name="Neemias Informatica Lima" userId="b77af7bd85500281" providerId="LiveId" clId="{7D1CC9F5-6E0A-41F8-B5B9-DE5264088EBB}" dt="2026-05-09T23:30:00.778" v="515" actId="478"/>
          <ac:spMkLst>
            <pc:docMk/>
            <pc:sldMk cId="3114938747" sldId="293"/>
            <ac:spMk id="7" creationId="{6179A7D9-2FED-219E-EA25-158BAEDC99C6}"/>
          </ac:spMkLst>
        </pc:spChg>
        <pc:spChg chg="mod">
          <ac:chgData name="Neemias Informatica Lima" userId="b77af7bd85500281" providerId="LiveId" clId="{7D1CC9F5-6E0A-41F8-B5B9-DE5264088EBB}" dt="2026-05-09T23:46:17.304" v="772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D1CC9F5-6E0A-41F8-B5B9-DE5264088EBB}" dt="2026-05-09T11:29:30.817" v="75" actId="478"/>
          <ac:picMkLst>
            <pc:docMk/>
            <pc:sldMk cId="3114938747" sldId="293"/>
            <ac:picMk id="3" creationId="{7611C4B2-FE84-F372-900B-BE0182FC355A}"/>
          </ac:picMkLst>
        </pc:picChg>
        <pc:picChg chg="del">
          <ac:chgData name="Neemias Informatica Lima" userId="b77af7bd85500281" providerId="LiveId" clId="{7D1CC9F5-6E0A-41F8-B5B9-DE5264088EBB}" dt="2026-05-09T11:29:30.817" v="75" actId="478"/>
          <ac:picMkLst>
            <pc:docMk/>
            <pc:sldMk cId="3114938747" sldId="293"/>
            <ac:picMk id="4" creationId="{40AB67D5-4964-9BD1-9415-1ABE31069EF9}"/>
          </ac:picMkLst>
        </pc:picChg>
        <pc:picChg chg="add mod">
          <ac:chgData name="Neemias Informatica Lima" userId="b77af7bd85500281" providerId="LiveId" clId="{7D1CC9F5-6E0A-41F8-B5B9-DE5264088EBB}" dt="2026-05-09T23:30:01.215" v="516"/>
          <ac:picMkLst>
            <pc:docMk/>
            <pc:sldMk cId="3114938747" sldId="293"/>
            <ac:picMk id="4" creationId="{4A64C648-DE2F-690C-0CCD-D9764F3C477A}"/>
          </ac:picMkLst>
        </pc:picChg>
        <pc:picChg chg="add del mod">
          <ac:chgData name="Neemias Informatica Lima" userId="b77af7bd85500281" providerId="LiveId" clId="{7D1CC9F5-6E0A-41F8-B5B9-DE5264088EBB}" dt="2026-05-09T23:30:00.778" v="515" actId="478"/>
          <ac:picMkLst>
            <pc:docMk/>
            <pc:sldMk cId="3114938747" sldId="293"/>
            <ac:picMk id="8" creationId="{BDA3B048-B6E5-80F1-1B90-093B34F37FCF}"/>
          </ac:picMkLst>
        </pc:picChg>
        <pc:picChg chg="add mod">
          <ac:chgData name="Neemias Informatica Lima" userId="b77af7bd85500281" providerId="LiveId" clId="{7D1CC9F5-6E0A-41F8-B5B9-DE5264088EBB}" dt="2026-05-09T11:29:31.239" v="76"/>
          <ac:picMkLst>
            <pc:docMk/>
            <pc:sldMk cId="3114938747" sldId="293"/>
            <ac:picMk id="9" creationId="{0839AB79-9429-EE64-4CAC-6FA68587F8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461082" y="14389"/>
            <a:ext cx="7700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mensagem da cruz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61082" y="3382866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"Pois a mensagem da cruz é loucura para os que perecem, mas para nós que somos salvos é o poder de Deus“ (1C0 1:18, NVI).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04851" y="4400870"/>
            <a:ext cx="7756611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E19AA9-FBCA-DD15-FA28-792ACEF9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388"/>
            <a:ext cx="1461082" cy="240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3E6CE3-90C5-13FC-587C-4539CB6B20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430" y="689168"/>
            <a:ext cx="5715495" cy="211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Messias crucificado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muitos séculos, a cruz tem sido vista pelos cristãos como um símbolo de fé. Para os cristãos que vivem no século 21, é difícil imaginar quão "absurda" parecia, na mente das pessoas do primeiro século, a ideia de um Deus crucificado. No entanto, é justamente por ser uma mensagem tão chocante que ela merece nossa mais profunda reflexão. O retrato de um Messias crucificado deixa claro, para todo o Universo, até onde Deus esteve disposto a ir para cumprir o plano da redenção. A própria ideia da cruz - e do Senhor morrendo nela - já nos causa espanto aqui na Terra. Imagine o que significou para os seres sem pecado que conheciam e adoravam o Senhor Jesus no Céu!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AC86DA-EF07-A496-18A4-92900847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327008-3C01-E300-AB33-C64772D59B2B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9A8A01-DF91-F5BF-D4F6-E72C2EA1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19C071-A4E9-2004-4A0F-83315AD6A8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Cristo, poder e sabedoria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1 Coríntios 1:24-29. Observe palavras como "loucura", "fraqueza", "poder" e "sabedoria". Qual ensino Paulo transmite nesse texto?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"Não foram chamados muitos sábios segundo a carne, nem muitos poderosos, nem muitos de nobre nascimento" (1C0 1:26), Qual mensagem esse verso traz para nós hoje?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F13A979-2379-F09A-B01C-EA8E2B46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69D885-E75D-92E2-31D7-E2FFC0A739D7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BE6EF2-E736-9711-8D1E-730FCDB5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F8516B-4D1A-CC74-92A6-5CF302DB43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Cristo, poder e sabedoria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Tanto 1 Coríntios 1:18 quanto 1 Coríntios 1:24 afirmam que Cristo é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poder de Deus, no sentido de que Ele tem poder para salvar do pecado.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 fato, "Deus achou por bem salvar os que creem por meio da loucura da pregação” (1C0 1:21). As expressões “nós, que somos salvos" (1C0 1:18), “os que creem" (1Co 1:21) e "os que foram chamados" (1C0 1:24) se referem ao mesmo grupo: pessoas que experimentam a salvação pela fé. “O evangelho [...] é o poder de Deus para a salvação de todo aquele que crê"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1:16). Cristo não é apenas o poder; é também a sabedoria de Deus. Isso significa que, por meio Dele, Deus enfrentou e resolveu o problema do pecado - algo que a sabedoria humana não podia fazer. A sabedoria do mundo é incapaz de fazer as pessoas conhecerem a Deus (1C0 1:21). Porém, por meio de Cristo, nós nos tornamos sábios “para a salvação” (2Tm 3:15).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361222-E696-A6F5-B770-3AB14853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FF3EE1-F579-7DCC-7366-4EA6CCA7EB55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1746B4-336B-B4F6-4973-E4422E04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D5B29-6726-EC19-6BE2-9B1CA060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"Na mente de multidões que vivem atualmente, a cruz do Calvário está cercada de sagradas recordações. Coisas santas são associadas com as cenas da crucifixão. Mas, nos dias de Paulo, a cruz era olhada com sentimentos de repulsa e horror. Exaltar como Salvador da humanidade Aquele que havia encontrado a morte sobre a cruz poderia, naturalmente, despertar zombaria e oposição. "Paulo sabia muito bem como sua mensagem seria considerada tanto pelos judeus quanto pelos gregos de Corinto. [...] Entre seus ouvintes judeus, havia muitos que ficariam irados com a mensagem que ele estava para proclamar. Na avaliação dos gregos, suas palavras seriam absurda loucura. Ele seria considerado um débil mental ao tentar mostrar como a cruz poderia ter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alguma relação com o reerguimento da raça ou a salvação da humanidade.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839AB79-9429-EE64-4CAC-6FA68587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8BDE55-97E3-1E89-3BD6-1680FE64E687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913DD33-28F7-63C6-AD8D-904D667E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64C648-DE2F-690C-0CCD-D9764F3C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" y="1178293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Em que aspectos a sabedoria de Deus é tão diferente da sabedoria humana (1C0 1:25)?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1354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Cristo crucificado era escândalo para os judeus e loucura para os gregos.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temas bíblicos que pregamos hoje podem causar efeito semelhante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público moderno, e por quê?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>
              <a:solidFill>
                <a:srgbClr val="01354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Paulo disse que a "pessoa natural não aceita as coisas do Espírito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Deus" (1C0 2:14). Então, como podemos falar de Jesus a essas pessoas? Ou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nossas ações, por si mesmas, bastariam para alcançá-las?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B42883-4E09-7C05-A73A-456A105E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D38D5BE-3A63-9AAD-A761-055E545CF4F2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871B19-6ACE-9875-7907-A1E0F34A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BA9699-13DC-DB8E-9390-C96154B94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Em contraste, Paulo escreveu: "A mensagem da cruz [...] é o poder de Deus" (1Co 1:18, NVI). Para ele, a cruz é o instrumento de reconciliação entre Deus e a humanidade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2:16; Cl 1:20), o símbolo supremo da humildade de Jesus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2:8) e o lugar em que nossa imensa dívida foi paga (Cl 2:14). A cruz é a resposta de Paulo para os problemas de Corinto. Logo no início de 1 Coríntios, percebe-se sua preocupação com uma questão importante: as divisões na igreja. Ele estava tão apreensivo com isso que, após a saudação (1C0 1:1-3) e a ação de graças (1C0 1:4-9), esse foi o primeiro tema que abordou (1C0 1:10-17). Nesta semana, voltaremos à poderosa mensagem da cruz como resposta a esse problema e a outras questões em Corinto.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E19AA9-FBCA-DD15-FA28-792ACEF9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837EDF-68F1-91A2-BD37-313512152A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evangelho da cruz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1 Coríntios 1:17-31. Qual verdade essencial Paulo apresentou aqui?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que maneiras discursos elaborados podem obscurecer a mensagem da cruz? Por que a proclamação de "Jesus Cristo, e este, crucificado" produziu mais frutos em Corinto do que lógica, ciência e filosofia em Atenas? Ainda assim, há momentos em que lógica, filosofia e ciência podem ser úteis à proclamação do evangelho?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E19EEB-85A9-AAE7-7478-BEE67E5F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0082495-EDF9-9700-802B-D6A2B10BF8E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B15700-EE59-7B38-9A3C-52095AC8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18DCF1-72F6-C8A5-EDD7-8637D18481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evangelho da cruz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Em 1 Coríntios 1:18 a 31, Paulo contrasta a loucura humana com a sabedoria de Deus. A cruz tem o poder de revelar o pior do ser humano e o melhor de Deus. Essa seção é introduzida pela afirmação do verso 17: para que o poder da cruz de Cristo não seja anulado (1C0 1:17), a mensagem da cruz deve ocupar o centro da nossa pregação (veja 1Co 2:2). Paulo declarou que não foi enviado para batizar, e sim para anunciar o evangelho da cruz. Para esclarecer essa afirmação, considere dois pontos: (1) O verbo grego traduzido por "enviar"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apostello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que deriva da mesma raiz da palavra "apóstolo"; assim, a principal tarefa apostólica de Paulo era a proclamação do evangelho. (2) Suas palavras sobre o batismo não significavam que o batismo não fosse importante, ou que fosse menos importante do que a pregação.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8198B4F-7D9A-764B-A7D3-74006F14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3B02EB4-4C88-29D4-7A25-83AFABD1D5F1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8BA9CF-FF06-DD28-E89D-3794B586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5F33CC-97F1-9BFD-65A1-0B3B771A43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Loucura para os que se perdem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1 Coríntios 1:20, 21, 23, 25, 27. Como essas referências à "loucura" ajudam a entender o que Paulo quis dizer ao afirmar que a mensagem da cruz é "loucura para os que se perdem"?</a:t>
            </a: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D5DDE0-0F45-93B6-F2F9-BB842811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6879D2-7653-85D3-9395-B8236038B08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DD3AE5-2A63-BA32-253F-29A581F4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5E7E92-FE9D-04DA-CBB7-76639572FD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Loucura para os que se perdem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"loucura" de que Paulo falou (1C0 1:18, 23) não se refere apenas à falta de intelecto. Diz respeito sobretudo a comportamento e pensamento moralmente distorcidos, à ausência de discernimento e até à rebelião contra Deus. Isso explica por que ele falou tanto a respeito do tema ao longo da carta. Pense na situação de Paulo em Corinto. Ele chegou a uma cidade orgulhosa de sua "sabedoria" e sofisticação cultural. Nesse contexto, anunciou um Judeu galileu Jesus de Nazaré - crucificado pelos romanos e ressuscitado dentre os mortos, para pagar não apenas os pecados deles, mas os do mundo inteiro. Isso não era um conceito filosófico novo e profundo que pudesse ser analisado por ferramentas filosóficas; parecia insensatez, algo sem sentido nada que um coríntio inteligente e educado pudesse levar a sério.</a:t>
            </a:r>
            <a:endParaRPr lang="pt-BR" altLang="pt-BR" sz="16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36273E-27FC-3A7D-A3CE-F445520B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95DE07-FCC4-C439-C693-1886031980CB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695094-BEF0-8BF6-2105-45E80E48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23D209-D0EC-676C-D44D-12AE2806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Poder para os que são salvos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Colossenses 1:20 e 1 Pedro 2:24. Q que Jesus realizou por nós na cruz?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"Porque o salário do pecado é a morte, mas o dom gratuito de Deus é a vida eterna em Cristo Jesus, nosso Senhor"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6:23). De que maneiras esse verso reafirma o ensino de 1 Coríntios 1:18 e 19?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80FCF5-5717-4108-FA78-9425C2E0A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3B8DAF6-56D0-47F4-91D9-24D0AB64CC9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8D56CB-D227-A9A3-D376-D34A9511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5A933B-DF1C-E768-9EB0-2F5B3117F3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Poder para os que são salvos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Como já vimos, ao pregar o evangelho, é preciso evitar "palavras de sabedoria humana, para que o poder da cruz não seja diminuído" (1C0 1:17, NVI). À luz de 1 Coríntios 1:17, torna-se mais fácil entender por que o oposto de "loucura" não é a sabedoria humana, mas o poder de Deus (1Co 1:18). A cruz - tão contrária à sabedoria humana - expõe o quanto a "sabedoria“ humana é, na verdade, insensatez. Em contraste com "os que se perdem", a expressão "nós, que somos salvos (1C0 1:18) indica que a salvação vem unicamente de Deus. Paulo diz que estamos sendo salvos - ou seja, não nos salvamos a nós mesmos; nem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poderíamos. Nossa salvação tem fonte externa. Enquanto a destruição é provocada por si mesma, a salvação só pode ser concedida é dom da graça para pecadores. Como 1 Coríntios 1:21 deixa claro, é Deus quem salva os que creem. Loucura, nesse sentido, é rejeitar o que Deus ofereceu à humanidade por meio da cruz de Cristo (1C0 1:30) e, assim, atrair sobre si a destruição.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4CB4A53-1C2C-80B0-F073-0FBA909C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1F87F04-B500-477A-8805-480919057B4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A4FD57-20BE-7563-8DC1-C59E498C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D9C3C5-1292-8C0B-9EF8-FF0CCA07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Messias crucificado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Atos 13:16-47 (especialmente os versos 26, 38 e 47). O que essa passagem nos ensina sobre o significado da cruz?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 Messias crucificado era impensável. O que isso nos diz sobre Deus agir além de nossas expectativas? Por que lembrar disso quando as coisas não saem como queremos?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642919-35BE-5496-358C-59DCD7EC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956852-DAE9-C6E0-61FD-D82A16E28272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92AD81-EFC2-9FB0-3AB9-35077416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1:17-31; 2:1-5; Cl1:20; 1Pe 2:24; At 13:16-47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F8831A-B474-D49E-553E-F5F52DC2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35883"/>
            <a:ext cx="1741761" cy="8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4572</TotalTime>
  <Words>1982</Words>
  <Application>Microsoft Office PowerPoint</Application>
  <PresentationFormat>Personalizar</PresentationFormat>
  <Paragraphs>147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2026-05-09T23:46:50Z</dcterms:modified>
</cp:coreProperties>
</file>