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008000"/>
    <a:srgbClr val="FF66FF"/>
    <a:srgbClr val="336600"/>
    <a:srgbClr val="E9440C"/>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9849E9-B3D7-4E19-A2BF-A9296B7AB4BA}" v="6" dt="2026-06-14T22:26:36.053"/>
  </p1510:revLst>
</p1510:revInfo>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406" y="77"/>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7D1CC9F5-6E0A-41F8-B5B9-DE5264088EBB}"/>
    <pc:docChg chg="undo custSel modSld">
      <pc:chgData name="Neemias Informatica Lima" userId="b77af7bd85500281" providerId="LiveId" clId="{7D1CC9F5-6E0A-41F8-B5B9-DE5264088EBB}" dt="2026-06-14T22:26:56.536" v="188" actId="20577"/>
      <pc:docMkLst>
        <pc:docMk/>
      </pc:docMkLst>
      <pc:sldChg chg="modSp mod">
        <pc:chgData name="Neemias Informatica Lima" userId="b77af7bd85500281" providerId="LiveId" clId="{7D1CC9F5-6E0A-41F8-B5B9-DE5264088EBB}" dt="2026-06-14T22:22:26.658" v="165" actId="6549"/>
        <pc:sldMkLst>
          <pc:docMk/>
          <pc:sldMk cId="0" sldId="362"/>
        </pc:sldMkLst>
        <pc:spChg chg="mod">
          <ac:chgData name="Neemias Informatica Lima" userId="b77af7bd85500281" providerId="LiveId" clId="{7D1CC9F5-6E0A-41F8-B5B9-DE5264088EBB}" dt="2026-06-14T22:17:41.410" v="147" actId="20577"/>
          <ac:spMkLst>
            <pc:docMk/>
            <pc:sldMk cId="0" sldId="362"/>
            <ac:spMk id="16" creationId="{00000000-0000-0000-0000-000000000000}"/>
          </ac:spMkLst>
        </pc:spChg>
        <pc:spChg chg="mod">
          <ac:chgData name="Neemias Informatica Lima" userId="b77af7bd85500281" providerId="LiveId" clId="{7D1CC9F5-6E0A-41F8-B5B9-DE5264088EBB}" dt="2026-06-14T22:22:26.658" v="165" actId="6549"/>
          <ac:spMkLst>
            <pc:docMk/>
            <pc:sldMk cId="0" sldId="362"/>
            <ac:spMk id="17" creationId="{00000000-0000-0000-0000-000000000000}"/>
          </ac:spMkLst>
        </pc:spChg>
      </pc:sldChg>
      <pc:sldChg chg="modSp mod">
        <pc:chgData name="Neemias Informatica Lima" userId="b77af7bd85500281" providerId="LiveId" clId="{7D1CC9F5-6E0A-41F8-B5B9-DE5264088EBB}" dt="2026-06-14T22:26:56.536" v="188" actId="20577"/>
        <pc:sldMkLst>
          <pc:docMk/>
          <pc:sldMk cId="0" sldId="365"/>
        </pc:sldMkLst>
        <pc:spChg chg="mod">
          <ac:chgData name="Neemias Informatica Lima" userId="b77af7bd85500281" providerId="LiveId" clId="{7D1CC9F5-6E0A-41F8-B5B9-DE5264088EBB}" dt="2026-06-14T22:17:52.373" v="149" actId="20577"/>
          <ac:spMkLst>
            <pc:docMk/>
            <pc:sldMk cId="0" sldId="365"/>
            <ac:spMk id="12" creationId="{00000000-0000-0000-0000-000000000000}"/>
          </ac:spMkLst>
        </pc:spChg>
        <pc:spChg chg="mod">
          <ac:chgData name="Neemias Informatica Lima" userId="b77af7bd85500281" providerId="LiveId" clId="{7D1CC9F5-6E0A-41F8-B5B9-DE5264088EBB}" dt="2026-06-14T22:26:56.536" v="188" actId="20577"/>
          <ac:spMkLst>
            <pc:docMk/>
            <pc:sldMk cId="0" sldId="365"/>
            <ac:spMk id="1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6/14/2026</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6/14/2026</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14/06/2026</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14/06/2026</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14/06/2026</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14/06/2026</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14/06/2026</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14/06/2026</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14/06/2026</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14/06/2026</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14/06/2026</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14/06/2026</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14/06/2026</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14/06/2026</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15.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3.GI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12.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hyperlink" Target="AMIGOS%20DA%20ESPERANca.mp4" TargetMode="External"/><Relationship Id="rId4" Type="http://schemas.openxmlformats.org/officeDocument/2006/relationships/image" Target="../media/image16.jpe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8413907E-C9A5-5255-6580-9C9951897C6B}"/>
              </a:ext>
            </a:extLst>
          </p:cNvPr>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C397B1A9-BB88-C038-A99D-1250812198AF}"/>
              </a:ext>
            </a:extLst>
          </p:cNvPr>
          <p:cNvPicPr>
            <a:picLocks noChangeAspect="1"/>
          </p:cNvPicPr>
          <p:nvPr/>
        </p:nvPicPr>
        <p:blipFill>
          <a:blip r:embed="rId7"/>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JULHO DE 2026 ::</a:t>
            </a:r>
          </a:p>
        </p:txBody>
      </p:sp>
      <p:sp>
        <p:nvSpPr>
          <p:cNvPr id="17" name="Retângulo 16"/>
          <p:cNvSpPr/>
          <p:nvPr/>
        </p:nvSpPr>
        <p:spPr>
          <a:xfrm>
            <a:off x="8831" y="1090479"/>
            <a:ext cx="9877919" cy="1631216"/>
          </a:xfrm>
          <a:prstGeom prst="rect">
            <a:avLst/>
          </a:prstGeom>
        </p:spPr>
        <p:txBody>
          <a:bodyPr wrap="square">
            <a:spAutoFit/>
          </a:bodyPr>
          <a:lstStyle/>
          <a:p>
            <a:r>
              <a:rPr lang="pt-BR" sz="2000" dirty="0">
                <a:solidFill>
                  <a:srgbClr val="FF0000"/>
                </a:solidFill>
                <a:latin typeface="Arial Black" panose="020B0A04020102020204" pitchFamily="34" charset="0"/>
              </a:rPr>
              <a:t>04/07 – </a:t>
            </a:r>
            <a:r>
              <a:rPr lang="pt-BR" sz="2000" dirty="0">
                <a:solidFill>
                  <a:schemeClr val="tx2"/>
                </a:solidFill>
                <a:latin typeface="Arial Black" panose="020B0A04020102020204" pitchFamily="34" charset="0"/>
              </a:rPr>
              <a:t>LANÇAMENTO DO PROJETO MANÁ</a:t>
            </a:r>
          </a:p>
          <a:p>
            <a:r>
              <a:rPr lang="pt-BR" sz="2000" dirty="0">
                <a:solidFill>
                  <a:srgbClr val="FF0000"/>
                </a:solidFill>
                <a:latin typeface="Arial Black" panose="020B0A04020102020204" pitchFamily="34" charset="0"/>
              </a:rPr>
              <a:t>04 A 12/07 – </a:t>
            </a:r>
            <a:r>
              <a:rPr lang="pt-BR" sz="2000" dirty="0">
                <a:solidFill>
                  <a:schemeClr val="tx2"/>
                </a:solidFill>
                <a:latin typeface="Arial Black" panose="020B0A04020102020204" pitchFamily="34" charset="0"/>
              </a:rPr>
              <a:t>SEMANA DE ORAÇÃO JOVEM</a:t>
            </a:r>
          </a:p>
          <a:p>
            <a:r>
              <a:rPr lang="pt-BR" sz="2000" dirty="0">
                <a:solidFill>
                  <a:srgbClr val="FF0000"/>
                </a:solidFill>
                <a:latin typeface="Arial Black" panose="020B0A04020102020204" pitchFamily="34" charset="0"/>
              </a:rPr>
              <a:t>11/07 – </a:t>
            </a:r>
            <a:r>
              <a:rPr lang="pt-BR" sz="2000" dirty="0">
                <a:solidFill>
                  <a:schemeClr val="tx2"/>
                </a:solidFill>
                <a:latin typeface="Arial Black" panose="020B0A04020102020204" pitchFamily="34" charset="0"/>
              </a:rPr>
              <a:t>SÁBADO DE MORDOMIA</a:t>
            </a:r>
          </a:p>
          <a:p>
            <a:r>
              <a:rPr lang="pt-BR" sz="2000" dirty="0">
                <a:solidFill>
                  <a:srgbClr val="FF0000"/>
                </a:solidFill>
                <a:latin typeface="Arial Black" panose="020B0A04020102020204" pitchFamily="34" charset="0"/>
              </a:rPr>
              <a:t>11/07 – </a:t>
            </a:r>
            <a:r>
              <a:rPr lang="pt-BR" sz="2000" dirty="0">
                <a:solidFill>
                  <a:schemeClr val="tx2"/>
                </a:solidFill>
                <a:latin typeface="Arial Black" panose="020B0A04020102020204" pitchFamily="34" charset="0"/>
              </a:rPr>
              <a:t>DIA DO COLPORTOR</a:t>
            </a:r>
          </a:p>
          <a:p>
            <a:r>
              <a:rPr lang="pt-BR" sz="2000" dirty="0">
                <a:solidFill>
                  <a:srgbClr val="FF0000"/>
                </a:solidFill>
                <a:latin typeface="Arial Black" panose="020B0A04020102020204" pitchFamily="34" charset="0"/>
              </a:rPr>
              <a:t>23 A 26 – </a:t>
            </a:r>
            <a:r>
              <a:rPr lang="pt-BR" sz="2000" dirty="0">
                <a:solidFill>
                  <a:schemeClr val="tx2"/>
                </a:solidFill>
                <a:latin typeface="Arial Black" panose="020B0A04020102020204" pitchFamily="34" charset="0"/>
              </a:rPr>
              <a:t>CAMPORI ASES</a:t>
            </a:r>
          </a:p>
        </p:txBody>
      </p:sp>
      <p:sp>
        <p:nvSpPr>
          <p:cNvPr id="10" name="Retângulo 9"/>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903F4379-C43D-46FA-FC72-FF8E38565003}"/>
              </a:ext>
            </a:extLst>
          </p:cNvPr>
          <p:cNvPicPr>
            <a:picLocks noChangeAspect="1"/>
          </p:cNvPicPr>
          <p:nvPr/>
        </p:nvPicPr>
        <p:blipFill>
          <a:blip r:embed="rId3"/>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176092" y="776898"/>
            <a:ext cx="9817468" cy="707886"/>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J</a:t>
            </a:r>
            <a:r>
              <a:rPr lang="pt-BR" sz="4000" dirty="0">
                <a:solidFill>
                  <a:srgbClr val="FF0000"/>
                </a:solidFill>
                <a:latin typeface="Arial Black" panose="020B0A04020102020204" pitchFamily="34" charset="0"/>
              </a:rPr>
              <a:t>ULHO</a:t>
            </a:r>
            <a:endParaRPr lang="pt-PT"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1754326"/>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08 - Catia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Ebani</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Zuim</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De Lima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21 - Daniel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Ebani</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Marvila de Lima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22 - Janete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Costabeber</a:t>
            </a:r>
            <a:endPar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endParaRP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2" name="Retângulo 1">
            <a:extLst>
              <a:ext uri="{FF2B5EF4-FFF2-40B4-BE49-F238E27FC236}">
                <a16:creationId xmlns:a16="http://schemas.microsoft.com/office/drawing/2014/main" id="{0CD744E7-FC4A-D36A-9595-2D1A9E71EF9A}"/>
              </a:ext>
            </a:extLst>
          </p:cNvPr>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3" name="Imagem 2">
            <a:extLst>
              <a:ext uri="{FF2B5EF4-FFF2-40B4-BE49-F238E27FC236}">
                <a16:creationId xmlns:a16="http://schemas.microsoft.com/office/drawing/2014/main" id="{1DDF24C7-D846-1790-DEE6-C5B0690C5FF5}"/>
              </a:ext>
            </a:extLst>
          </p:cNvPr>
          <p:cNvPicPr>
            <a:picLocks noChangeAspect="1"/>
          </p:cNvPicPr>
          <p:nvPr/>
        </p:nvPicPr>
        <p:blipFill>
          <a:blip r:embed="rId6"/>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273</TotalTime>
  <Words>2486</Words>
  <Application>Microsoft Office PowerPoint</Application>
  <PresentationFormat>Papel A4 (210 x 297 mm)</PresentationFormat>
  <Paragraphs>260</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Neemias Informatica Lima</cp:lastModifiedBy>
  <cp:revision>16</cp:revision>
  <cp:lastPrinted>2026-02-16T00:27:49Z</cp:lastPrinted>
  <dcterms:created xsi:type="dcterms:W3CDTF">2020-01-21T11:12:43Z</dcterms:created>
  <dcterms:modified xsi:type="dcterms:W3CDTF">2026-06-14T22:27:00Z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