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54D"/>
    <a:srgbClr val="000099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1E0A9-AF51-4F78-8F62-8013A878B302}" v="93" dt="2026-05-09T22:09:03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77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1CC9F5-6E0A-41F8-B5B9-DE5264088EBB}"/>
    <pc:docChg chg="undo custSel modSld">
      <pc:chgData name="Neemias Informatica Lima" userId="b77af7bd85500281" providerId="LiveId" clId="{7D1CC9F5-6E0A-41F8-B5B9-DE5264088EBB}" dt="2026-05-23T09:48:06.858" v="438" actId="1440"/>
      <pc:docMkLst>
        <pc:docMk/>
      </pc:docMkLst>
      <pc:sldChg chg="addSp delSp modSp mod">
        <pc:chgData name="Neemias Informatica Lima" userId="b77af7bd85500281" providerId="LiveId" clId="{7D1CC9F5-6E0A-41F8-B5B9-DE5264088EBB}" dt="2026-05-23T09:48:06.858" v="438" actId="1440"/>
        <pc:sldMkLst>
          <pc:docMk/>
          <pc:sldMk cId="2232331225" sldId="280"/>
        </pc:sldMkLst>
        <pc:spChg chg="mod">
          <ac:chgData name="Neemias Informatica Lima" userId="b77af7bd85500281" providerId="LiveId" clId="{7D1CC9F5-6E0A-41F8-B5B9-DE5264088EBB}" dt="2026-05-09T11:22:44.573" v="22" actId="40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11:23:22.010" v="3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11:23:43.810" v="3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7D1CC9F5-6E0A-41F8-B5B9-DE5264088EBB}" dt="2026-05-23T09:48:06.858" v="438" actId="1440"/>
          <ac:picMkLst>
            <pc:docMk/>
            <pc:sldMk cId="2232331225" sldId="280"/>
            <ac:picMk id="4" creationId="{ECE19AA9-FBCA-DD15-FA28-792ACEF955F0}"/>
          </ac:picMkLst>
        </pc:picChg>
        <pc:picChg chg="add mod">
          <ac:chgData name="Neemias Informatica Lima" userId="b77af7bd85500281" providerId="LiveId" clId="{7D1CC9F5-6E0A-41F8-B5B9-DE5264088EBB}" dt="2026-05-09T11:25:19.188" v="42" actId="1440"/>
          <ac:picMkLst>
            <pc:docMk/>
            <pc:sldMk cId="2232331225" sldId="280"/>
            <ac:picMk id="13" creationId="{9A38BFB1-E00A-E892-ED1E-0F510D521B5E}"/>
          </ac:picMkLst>
        </pc:picChg>
      </pc:sldChg>
      <pc:sldChg chg="addSp delSp modSp mod">
        <pc:chgData name="Neemias Informatica Lima" userId="b77af7bd85500281" providerId="LiveId" clId="{7D1CC9F5-6E0A-41F8-B5B9-DE5264088EBB}" dt="2026-05-09T11:36:33.276" v="99" actId="6549"/>
        <pc:sldMkLst>
          <pc:docMk/>
          <pc:sldMk cId="2103443556" sldId="281"/>
        </pc:sldMkLst>
        <pc:spChg chg="mod">
          <ac:chgData name="Neemias Informatica Lima" userId="b77af7bd85500281" providerId="LiveId" clId="{7D1CC9F5-6E0A-41F8-B5B9-DE5264088EBB}" dt="2026-05-09T11:36:33.276" v="9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11:27:47.426" v="5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7D1CC9F5-6E0A-41F8-B5B9-DE5264088EBB}" dt="2026-05-09T11:27:01.351" v="48" actId="1076"/>
          <ac:picMkLst>
            <pc:docMk/>
            <pc:sldMk cId="2103443556" sldId="281"/>
            <ac:picMk id="4" creationId="{F1194F81-B2FB-55BF-7C2E-DF06112CF2A5}"/>
          </ac:picMkLst>
        </pc:picChg>
        <pc:picChg chg="add mod">
          <ac:chgData name="Neemias Informatica Lima" userId="b77af7bd85500281" providerId="LiveId" clId="{7D1CC9F5-6E0A-41F8-B5B9-DE5264088EBB}" dt="2026-05-09T11:27:25.824" v="53" actId="1076"/>
          <ac:picMkLst>
            <pc:docMk/>
            <pc:sldMk cId="2103443556" sldId="281"/>
            <ac:picMk id="5" creationId="{ECE19AA9-FBCA-DD15-FA28-792ACEF955F0}"/>
          </ac:picMkLst>
        </pc:picChg>
      </pc:sldChg>
      <pc:sldChg chg="addSp delSp modSp mod">
        <pc:chgData name="Neemias Informatica Lima" userId="b77af7bd85500281" providerId="LiveId" clId="{7D1CC9F5-6E0A-41F8-B5B9-DE5264088EBB}" dt="2026-05-09T16:51:09.049" v="147" actId="6549"/>
        <pc:sldMkLst>
          <pc:docMk/>
          <pc:sldMk cId="3683219421" sldId="282"/>
        </pc:sldMkLst>
        <pc:spChg chg="add mod">
          <ac:chgData name="Neemias Informatica Lima" userId="b77af7bd85500281" providerId="LiveId" clId="{7D1CC9F5-6E0A-41F8-B5B9-DE5264088EBB}" dt="2026-05-09T11:28:12.311" v="58"/>
          <ac:spMkLst>
            <pc:docMk/>
            <pc:sldMk cId="3683219421" sldId="282"/>
            <ac:spMk id="6" creationId="{36EDA02D-8FE2-BB39-4841-A531FC0130EA}"/>
          </ac:spMkLst>
        </pc:spChg>
        <pc:spChg chg="add mod">
          <ac:chgData name="Neemias Informatica Lima" userId="b77af7bd85500281" providerId="LiveId" clId="{7D1CC9F5-6E0A-41F8-B5B9-DE5264088EBB}" dt="2026-05-09T11:28:12.311" v="58"/>
          <ac:spMkLst>
            <pc:docMk/>
            <pc:sldMk cId="3683219421" sldId="282"/>
            <ac:spMk id="8" creationId="{FF7BF5B1-9DF6-928A-A52A-DFD78A75BA80}"/>
          </ac:spMkLst>
        </pc:spChg>
        <pc:spChg chg="mod">
          <ac:chgData name="Neemias Informatica Lima" userId="b77af7bd85500281" providerId="LiveId" clId="{7D1CC9F5-6E0A-41F8-B5B9-DE5264088EBB}" dt="2026-05-09T16:51:09.049" v="147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16:49:31.177" v="103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7D1CC9F5-6E0A-41F8-B5B9-DE5264088EBB}" dt="2026-05-09T11:28:12.311" v="58"/>
          <ac:picMkLst>
            <pc:docMk/>
            <pc:sldMk cId="3683219421" sldId="282"/>
            <ac:picMk id="9" creationId="{017A7196-66DF-EB50-3E96-B1C5AC466186}"/>
          </ac:picMkLst>
        </pc:picChg>
        <pc:picChg chg="add mod">
          <ac:chgData name="Neemias Informatica Lima" userId="b77af7bd85500281" providerId="LiveId" clId="{7D1CC9F5-6E0A-41F8-B5B9-DE5264088EBB}" dt="2026-05-09T11:28:12.311" v="58"/>
          <ac:picMkLst>
            <pc:docMk/>
            <pc:sldMk cId="3683219421" sldId="282"/>
            <ac:picMk id="11" creationId="{28198B4F-7D9A-764B-A7D3-74006F140DD1}"/>
          </ac:picMkLst>
        </pc:picChg>
      </pc:sldChg>
      <pc:sldChg chg="addSp delSp modSp mod">
        <pc:chgData name="Neemias Informatica Lima" userId="b77af7bd85500281" providerId="LiveId" clId="{7D1CC9F5-6E0A-41F8-B5B9-DE5264088EBB}" dt="2026-05-09T21:46:03.416" v="203" actId="207"/>
        <pc:sldMkLst>
          <pc:docMk/>
          <pc:sldMk cId="3902406419" sldId="283"/>
        </pc:sldMkLst>
        <pc:spChg chg="add mod">
          <ac:chgData name="Neemias Informatica Lima" userId="b77af7bd85500281" providerId="LiveId" clId="{7D1CC9F5-6E0A-41F8-B5B9-DE5264088EBB}" dt="2026-05-09T11:28:17.599" v="60"/>
          <ac:spMkLst>
            <pc:docMk/>
            <pc:sldMk cId="3902406419" sldId="283"/>
            <ac:spMk id="5" creationId="{59DA2D34-2311-59B9-3F19-67AEF0FEB051}"/>
          </ac:spMkLst>
        </pc:spChg>
        <pc:spChg chg="add mod">
          <ac:chgData name="Neemias Informatica Lima" userId="b77af7bd85500281" providerId="LiveId" clId="{7D1CC9F5-6E0A-41F8-B5B9-DE5264088EBB}" dt="2026-05-09T11:28:17.599" v="60"/>
          <ac:spMkLst>
            <pc:docMk/>
            <pc:sldMk cId="3902406419" sldId="283"/>
            <ac:spMk id="7" creationId="{85E81AB5-130D-5AEC-3D2E-AE86BAF2DAB3}"/>
          </ac:spMkLst>
        </pc:spChg>
        <pc:spChg chg="mod">
          <ac:chgData name="Neemias Informatica Lima" userId="b77af7bd85500281" providerId="LiveId" clId="{7D1CC9F5-6E0A-41F8-B5B9-DE5264088EBB}" dt="2026-05-09T21:42:05.655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21:46:03.416" v="203" actId="20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7D1CC9F5-6E0A-41F8-B5B9-DE5264088EBB}" dt="2026-05-09T11:28:17.599" v="60"/>
          <ac:picMkLst>
            <pc:docMk/>
            <pc:sldMk cId="3902406419" sldId="283"/>
            <ac:picMk id="8" creationId="{A5C28F8B-5006-118C-D5EC-741951380330}"/>
          </ac:picMkLst>
        </pc:picChg>
        <pc:picChg chg="add mod">
          <ac:chgData name="Neemias Informatica Lima" userId="b77af7bd85500281" providerId="LiveId" clId="{7D1CC9F5-6E0A-41F8-B5B9-DE5264088EBB}" dt="2026-05-09T11:28:17.599" v="60"/>
          <ac:picMkLst>
            <pc:docMk/>
            <pc:sldMk cId="3902406419" sldId="283"/>
            <ac:picMk id="9" creationId="{53D5DDE0-0F45-93B6-F2F9-BB842811A9F7}"/>
          </ac:picMkLst>
        </pc:picChg>
      </pc:sldChg>
      <pc:sldChg chg="addSp delSp modSp mod">
        <pc:chgData name="Neemias Informatica Lima" userId="b77af7bd85500281" providerId="LiveId" clId="{7D1CC9F5-6E0A-41F8-B5B9-DE5264088EBB}" dt="2026-05-09T21:51:07.064" v="253" actId="20577"/>
        <pc:sldMkLst>
          <pc:docMk/>
          <pc:sldMk cId="2424059023" sldId="284"/>
        </pc:sldMkLst>
        <pc:spChg chg="add mod">
          <ac:chgData name="Neemias Informatica Lima" userId="b77af7bd85500281" providerId="LiveId" clId="{7D1CC9F5-6E0A-41F8-B5B9-DE5264088EBB}" dt="2026-05-09T11:28:53.767" v="64"/>
          <ac:spMkLst>
            <pc:docMk/>
            <pc:sldMk cId="2424059023" sldId="284"/>
            <ac:spMk id="5" creationId="{EBBB747F-E189-C82D-2A0F-7A4217FFC6D8}"/>
          </ac:spMkLst>
        </pc:spChg>
        <pc:spChg chg="add mod">
          <ac:chgData name="Neemias Informatica Lima" userId="b77af7bd85500281" providerId="LiveId" clId="{7D1CC9F5-6E0A-41F8-B5B9-DE5264088EBB}" dt="2026-05-09T11:28:53.767" v="64"/>
          <ac:spMkLst>
            <pc:docMk/>
            <pc:sldMk cId="2424059023" sldId="284"/>
            <ac:spMk id="7" creationId="{D3161410-7B4B-48C1-B130-12BB75F39A75}"/>
          </ac:spMkLst>
        </pc:spChg>
        <pc:spChg chg="mod">
          <ac:chgData name="Neemias Informatica Lima" userId="b77af7bd85500281" providerId="LiveId" clId="{7D1CC9F5-6E0A-41F8-B5B9-DE5264088EBB}" dt="2026-05-09T21:47:27.430" v="23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21:51:07.064" v="253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7D1CC9F5-6E0A-41F8-B5B9-DE5264088EBB}" dt="2026-05-09T11:28:53.767" v="64"/>
          <ac:picMkLst>
            <pc:docMk/>
            <pc:sldMk cId="2424059023" sldId="284"/>
            <ac:picMk id="8" creationId="{01C7CF6A-9503-7C85-063C-E0BCCC73C695}"/>
          </ac:picMkLst>
        </pc:picChg>
        <pc:picChg chg="add mod">
          <ac:chgData name="Neemias Informatica Lima" userId="b77af7bd85500281" providerId="LiveId" clId="{7D1CC9F5-6E0A-41F8-B5B9-DE5264088EBB}" dt="2026-05-09T11:28:53.767" v="64"/>
          <ac:picMkLst>
            <pc:docMk/>
            <pc:sldMk cId="2424059023" sldId="284"/>
            <ac:picMk id="9" creationId="{6780FCF5-5717-4108-FA78-9425C2E0A326}"/>
          </ac:picMkLst>
        </pc:picChg>
      </pc:sldChg>
      <pc:sldChg chg="addSp delSp modSp mod">
        <pc:chgData name="Neemias Informatica Lima" userId="b77af7bd85500281" providerId="LiveId" clId="{7D1CC9F5-6E0A-41F8-B5B9-DE5264088EBB}" dt="2026-05-09T22:04:07.075" v="306" actId="207"/>
        <pc:sldMkLst>
          <pc:docMk/>
          <pc:sldMk cId="2241968852" sldId="285"/>
        </pc:sldMkLst>
        <pc:spChg chg="add mod">
          <ac:chgData name="Neemias Informatica Lima" userId="b77af7bd85500281" providerId="LiveId" clId="{7D1CC9F5-6E0A-41F8-B5B9-DE5264088EBB}" dt="2026-05-09T11:29:04.910" v="68"/>
          <ac:spMkLst>
            <pc:docMk/>
            <pc:sldMk cId="2241968852" sldId="285"/>
            <ac:spMk id="5" creationId="{C9674AD9-ADF0-BD4A-B3A1-562D065F5C1F}"/>
          </ac:spMkLst>
        </pc:spChg>
        <pc:spChg chg="add mod">
          <ac:chgData name="Neemias Informatica Lima" userId="b77af7bd85500281" providerId="LiveId" clId="{7D1CC9F5-6E0A-41F8-B5B9-DE5264088EBB}" dt="2026-05-09T11:29:04.910" v="68"/>
          <ac:spMkLst>
            <pc:docMk/>
            <pc:sldMk cId="2241968852" sldId="285"/>
            <ac:spMk id="7" creationId="{26EFA55B-6BD4-80A0-39A7-8B937C14EAA9}"/>
          </ac:spMkLst>
        </pc:spChg>
        <pc:spChg chg="mod">
          <ac:chgData name="Neemias Informatica Lima" userId="b77af7bd85500281" providerId="LiveId" clId="{7D1CC9F5-6E0A-41F8-B5B9-DE5264088EBB}" dt="2026-05-09T22:03:05.350" v="28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22:04:07.075" v="306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7D1CC9F5-6E0A-41F8-B5B9-DE5264088EBB}" dt="2026-05-09T11:29:04.910" v="68"/>
          <ac:picMkLst>
            <pc:docMk/>
            <pc:sldMk cId="2241968852" sldId="285"/>
            <ac:picMk id="8" creationId="{FEDAE9B5-8698-212A-5312-D4319E030C98}"/>
          </ac:picMkLst>
        </pc:picChg>
        <pc:picChg chg="add mod">
          <ac:chgData name="Neemias Informatica Lima" userId="b77af7bd85500281" providerId="LiveId" clId="{7D1CC9F5-6E0A-41F8-B5B9-DE5264088EBB}" dt="2026-05-09T11:29:04.910" v="68"/>
          <ac:picMkLst>
            <pc:docMk/>
            <pc:sldMk cId="2241968852" sldId="285"/>
            <ac:picMk id="9" creationId="{40642919-35BE-5496-358C-59DCD7EC52FE}"/>
          </ac:picMkLst>
        </pc:picChg>
      </pc:sldChg>
      <pc:sldChg chg="addSp delSp modSp mod">
        <pc:chgData name="Neemias Informatica Lima" userId="b77af7bd85500281" providerId="LiveId" clId="{7D1CC9F5-6E0A-41F8-B5B9-DE5264088EBB}" dt="2026-05-09T22:06:36.594" v="354" actId="6549"/>
        <pc:sldMkLst>
          <pc:docMk/>
          <pc:sldMk cId="1959249856" sldId="286"/>
        </pc:sldMkLst>
        <pc:spChg chg="add mod">
          <ac:chgData name="Neemias Informatica Lima" userId="b77af7bd85500281" providerId="LiveId" clId="{7D1CC9F5-6E0A-41F8-B5B9-DE5264088EBB}" dt="2026-05-09T11:29:18.462" v="72"/>
          <ac:spMkLst>
            <pc:docMk/>
            <pc:sldMk cId="1959249856" sldId="286"/>
            <ac:spMk id="5" creationId="{D01754D8-21E6-9345-92FB-B249AC8392C5}"/>
          </ac:spMkLst>
        </pc:spChg>
        <pc:spChg chg="add mod">
          <ac:chgData name="Neemias Informatica Lima" userId="b77af7bd85500281" providerId="LiveId" clId="{7D1CC9F5-6E0A-41F8-B5B9-DE5264088EBB}" dt="2026-05-09T11:29:18.462" v="72"/>
          <ac:spMkLst>
            <pc:docMk/>
            <pc:sldMk cId="1959249856" sldId="286"/>
            <ac:spMk id="7" creationId="{4992E96D-5D00-3A09-B6F6-BDFBDBC07F16}"/>
          </ac:spMkLst>
        </pc:spChg>
        <pc:spChg chg="mod">
          <ac:chgData name="Neemias Informatica Lima" userId="b77af7bd85500281" providerId="LiveId" clId="{7D1CC9F5-6E0A-41F8-B5B9-DE5264088EBB}" dt="2026-05-09T22:05:34.249" v="33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22:06:36.594" v="354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7D1CC9F5-6E0A-41F8-B5B9-DE5264088EBB}" dt="2026-05-09T11:29:18.462" v="72"/>
          <ac:picMkLst>
            <pc:docMk/>
            <pc:sldMk cId="1959249856" sldId="286"/>
            <ac:picMk id="8" creationId="{BF940810-E371-6125-97DB-5C97BF18CB2D}"/>
          </ac:picMkLst>
        </pc:picChg>
        <pc:picChg chg="add mod">
          <ac:chgData name="Neemias Informatica Lima" userId="b77af7bd85500281" providerId="LiveId" clId="{7D1CC9F5-6E0A-41F8-B5B9-DE5264088EBB}" dt="2026-05-09T11:29:18.462" v="72"/>
          <ac:picMkLst>
            <pc:docMk/>
            <pc:sldMk cId="1959249856" sldId="286"/>
            <ac:picMk id="9" creationId="{7F13A979-2379-F09A-B01C-EA8E2B46BF61}"/>
          </ac:picMkLst>
        </pc:picChg>
      </pc:sldChg>
      <pc:sldChg chg="addSp delSp modSp mod">
        <pc:chgData name="Neemias Informatica Lima" userId="b77af7bd85500281" providerId="LiveId" clId="{7D1CC9F5-6E0A-41F8-B5B9-DE5264088EBB}" dt="2026-05-09T22:09:33.569" v="437" actId="6549"/>
        <pc:sldMkLst>
          <pc:docMk/>
          <pc:sldMk cId="2857006406" sldId="287"/>
        </pc:sldMkLst>
        <pc:spChg chg="add mod">
          <ac:chgData name="Neemias Informatica Lima" userId="b77af7bd85500281" providerId="LiveId" clId="{7D1CC9F5-6E0A-41F8-B5B9-DE5264088EBB}" dt="2026-05-09T11:29:38.894" v="78"/>
          <ac:spMkLst>
            <pc:docMk/>
            <pc:sldMk cId="2857006406" sldId="287"/>
            <ac:spMk id="5" creationId="{BC10BDFF-B1A0-EBF1-F962-D5598F771F4C}"/>
          </ac:spMkLst>
        </pc:spChg>
        <pc:spChg chg="add mod">
          <ac:chgData name="Neemias Informatica Lima" userId="b77af7bd85500281" providerId="LiveId" clId="{7D1CC9F5-6E0A-41F8-B5B9-DE5264088EBB}" dt="2026-05-09T11:29:38.894" v="78"/>
          <ac:spMkLst>
            <pc:docMk/>
            <pc:sldMk cId="2857006406" sldId="287"/>
            <ac:spMk id="7" creationId="{A19FCC38-419F-5118-7ACA-101187397924}"/>
          </ac:spMkLst>
        </pc:spChg>
        <pc:spChg chg="mod">
          <ac:chgData name="Neemias Informatica Lima" userId="b77af7bd85500281" providerId="LiveId" clId="{7D1CC9F5-6E0A-41F8-B5B9-DE5264088EBB}" dt="2026-05-09T22:09:33.569" v="437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7D1CC9F5-6E0A-41F8-B5B9-DE5264088EBB}" dt="2026-05-09T11:29:38.894" v="78"/>
          <ac:picMkLst>
            <pc:docMk/>
            <pc:sldMk cId="2857006406" sldId="287"/>
            <ac:picMk id="8" creationId="{EB4A7D29-33AC-65A2-4A13-7F840F63CC86}"/>
          </ac:picMkLst>
        </pc:picChg>
        <pc:picChg chg="add mod">
          <ac:chgData name="Neemias Informatica Lima" userId="b77af7bd85500281" providerId="LiveId" clId="{7D1CC9F5-6E0A-41F8-B5B9-DE5264088EBB}" dt="2026-05-09T11:29:38.894" v="78"/>
          <ac:picMkLst>
            <pc:docMk/>
            <pc:sldMk cId="2857006406" sldId="287"/>
            <ac:picMk id="9" creationId="{02B42883-4E09-7C05-A73A-456A105E7B1C}"/>
          </ac:picMkLst>
        </pc:picChg>
      </pc:sldChg>
      <pc:sldChg chg="addSp delSp modSp mod">
        <pc:chgData name="Neemias Informatica Lima" userId="b77af7bd85500281" providerId="LiveId" clId="{7D1CC9F5-6E0A-41F8-B5B9-DE5264088EBB}" dt="2026-05-09T16:50:09.245" v="117" actId="20577"/>
        <pc:sldMkLst>
          <pc:docMk/>
          <pc:sldMk cId="2630436816" sldId="288"/>
        </pc:sldMkLst>
        <pc:spChg chg="add mod">
          <ac:chgData name="Neemias Informatica Lima" userId="b77af7bd85500281" providerId="LiveId" clId="{7D1CC9F5-6E0A-41F8-B5B9-DE5264088EBB}" dt="2026-05-09T11:28:05.976" v="56"/>
          <ac:spMkLst>
            <pc:docMk/>
            <pc:sldMk cId="2630436816" sldId="288"/>
            <ac:spMk id="5" creationId="{08B6FBED-BE34-5D78-C09E-27B4496A2742}"/>
          </ac:spMkLst>
        </pc:spChg>
        <pc:spChg chg="add mod">
          <ac:chgData name="Neemias Informatica Lima" userId="b77af7bd85500281" providerId="LiveId" clId="{7D1CC9F5-6E0A-41F8-B5B9-DE5264088EBB}" dt="2026-05-09T11:28:05.976" v="56"/>
          <ac:spMkLst>
            <pc:docMk/>
            <pc:sldMk cId="2630436816" sldId="288"/>
            <ac:spMk id="7" creationId="{3B0CD16A-909C-26EF-8358-DE72F3FD2CA2}"/>
          </ac:spMkLst>
        </pc:spChg>
        <pc:spChg chg="mod">
          <ac:chgData name="Neemias Informatica Lima" userId="b77af7bd85500281" providerId="LiveId" clId="{7D1CC9F5-6E0A-41F8-B5B9-DE5264088EBB}" dt="2026-05-09T16:50:09.245" v="11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D1CC9F5-6E0A-41F8-B5B9-DE5264088EBB}" dt="2026-05-09T16:49:21.360" v="101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7D1CC9F5-6E0A-41F8-B5B9-DE5264088EBB}" dt="2026-05-09T11:28:05.976" v="56"/>
          <ac:picMkLst>
            <pc:docMk/>
            <pc:sldMk cId="2630436816" sldId="288"/>
            <ac:picMk id="8" creationId="{9CCEDEC5-FF85-DEDE-DA41-7C620A3755B1}"/>
          </ac:picMkLst>
        </pc:picChg>
        <pc:picChg chg="add mod">
          <ac:chgData name="Neemias Informatica Lima" userId="b77af7bd85500281" providerId="LiveId" clId="{7D1CC9F5-6E0A-41F8-B5B9-DE5264088EBB}" dt="2026-05-09T11:28:05.976" v="56"/>
          <ac:picMkLst>
            <pc:docMk/>
            <pc:sldMk cId="2630436816" sldId="288"/>
            <ac:picMk id="9" creationId="{D6E19EEB-85A9-AAE7-7478-BEE67E5F4BBA}"/>
          </ac:picMkLst>
        </pc:picChg>
      </pc:sldChg>
      <pc:sldChg chg="addSp delSp modSp mod">
        <pc:chgData name="Neemias Informatica Lima" userId="b77af7bd85500281" providerId="LiveId" clId="{7D1CC9F5-6E0A-41F8-B5B9-DE5264088EBB}" dt="2026-05-09T21:46:41.555" v="228" actId="6549"/>
        <pc:sldMkLst>
          <pc:docMk/>
          <pc:sldMk cId="3032827026" sldId="289"/>
        </pc:sldMkLst>
        <pc:spChg chg="add mod">
          <ac:chgData name="Neemias Informatica Lima" userId="b77af7bd85500281" providerId="LiveId" clId="{7D1CC9F5-6E0A-41F8-B5B9-DE5264088EBB}" dt="2026-05-09T11:28:47.942" v="62"/>
          <ac:spMkLst>
            <pc:docMk/>
            <pc:sldMk cId="3032827026" sldId="289"/>
            <ac:spMk id="5" creationId="{B6A73800-B8AE-6366-6AE0-F804EFCB16E9}"/>
          </ac:spMkLst>
        </pc:spChg>
        <pc:spChg chg="add mod">
          <ac:chgData name="Neemias Informatica Lima" userId="b77af7bd85500281" providerId="LiveId" clId="{7D1CC9F5-6E0A-41F8-B5B9-DE5264088EBB}" dt="2026-05-09T11:28:47.942" v="62"/>
          <ac:spMkLst>
            <pc:docMk/>
            <pc:sldMk cId="3032827026" sldId="289"/>
            <ac:spMk id="7" creationId="{E25AF0B0-8134-9C7C-8826-034A27D34AA1}"/>
          </ac:spMkLst>
        </pc:spChg>
        <pc:spChg chg="mod">
          <ac:chgData name="Neemias Informatica Lima" userId="b77af7bd85500281" providerId="LiveId" clId="{7D1CC9F5-6E0A-41F8-B5B9-DE5264088EBB}" dt="2026-05-09T21:46:41.555" v="22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D1CC9F5-6E0A-41F8-B5B9-DE5264088EBB}" dt="2026-05-09T21:42:14.687" v="173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7D1CC9F5-6E0A-41F8-B5B9-DE5264088EBB}" dt="2026-05-09T11:28:47.942" v="62"/>
          <ac:picMkLst>
            <pc:docMk/>
            <pc:sldMk cId="3032827026" sldId="289"/>
            <ac:picMk id="8" creationId="{773BF668-6748-7D6D-E796-B24A892A9CD2}"/>
          </ac:picMkLst>
        </pc:picChg>
        <pc:picChg chg="add mod">
          <ac:chgData name="Neemias Informatica Lima" userId="b77af7bd85500281" providerId="LiveId" clId="{7D1CC9F5-6E0A-41F8-B5B9-DE5264088EBB}" dt="2026-05-09T11:28:47.942" v="62"/>
          <ac:picMkLst>
            <pc:docMk/>
            <pc:sldMk cId="3032827026" sldId="289"/>
            <ac:picMk id="9" creationId="{1D36273E-27FC-3A7D-A3CE-F445520B63A8}"/>
          </ac:picMkLst>
        </pc:picChg>
      </pc:sldChg>
      <pc:sldChg chg="addSp delSp modSp mod">
        <pc:chgData name="Neemias Informatica Lima" userId="b77af7bd85500281" providerId="LiveId" clId="{7D1CC9F5-6E0A-41F8-B5B9-DE5264088EBB}" dt="2026-05-09T22:02:14.718" v="283" actId="6549"/>
        <pc:sldMkLst>
          <pc:docMk/>
          <pc:sldMk cId="3772032319" sldId="290"/>
        </pc:sldMkLst>
        <pc:spChg chg="add mod">
          <ac:chgData name="Neemias Informatica Lima" userId="b77af7bd85500281" providerId="LiveId" clId="{7D1CC9F5-6E0A-41F8-B5B9-DE5264088EBB}" dt="2026-05-09T11:28:59.481" v="66"/>
          <ac:spMkLst>
            <pc:docMk/>
            <pc:sldMk cId="3772032319" sldId="290"/>
            <ac:spMk id="5" creationId="{2C9D5F58-3D34-26EF-5C4F-BE7157C6E24C}"/>
          </ac:spMkLst>
        </pc:spChg>
        <pc:spChg chg="add mod">
          <ac:chgData name="Neemias Informatica Lima" userId="b77af7bd85500281" providerId="LiveId" clId="{7D1CC9F5-6E0A-41F8-B5B9-DE5264088EBB}" dt="2026-05-09T11:28:59.481" v="66"/>
          <ac:spMkLst>
            <pc:docMk/>
            <pc:sldMk cId="3772032319" sldId="290"/>
            <ac:spMk id="7" creationId="{540A25DB-1321-8A25-AB1E-D132B502D2AE}"/>
          </ac:spMkLst>
        </pc:spChg>
        <pc:spChg chg="mod">
          <ac:chgData name="Neemias Informatica Lima" userId="b77af7bd85500281" providerId="LiveId" clId="{7D1CC9F5-6E0A-41F8-B5B9-DE5264088EBB}" dt="2026-05-09T22:02:14.718" v="28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D1CC9F5-6E0A-41F8-B5B9-DE5264088EBB}" dt="2026-05-09T21:47:38.284" v="232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7D1CC9F5-6E0A-41F8-B5B9-DE5264088EBB}" dt="2026-05-09T11:28:59.481" v="66"/>
          <ac:picMkLst>
            <pc:docMk/>
            <pc:sldMk cId="3772032319" sldId="290"/>
            <ac:picMk id="8" creationId="{C77EE773-5540-0D9A-1EB3-650E43C0FE88}"/>
          </ac:picMkLst>
        </pc:picChg>
        <pc:picChg chg="add mod">
          <ac:chgData name="Neemias Informatica Lima" userId="b77af7bd85500281" providerId="LiveId" clId="{7D1CC9F5-6E0A-41F8-B5B9-DE5264088EBB}" dt="2026-05-09T11:28:59.481" v="66"/>
          <ac:picMkLst>
            <pc:docMk/>
            <pc:sldMk cId="3772032319" sldId="290"/>
            <ac:picMk id="9" creationId="{44CB4A53-1C2C-80B0-F073-0FBA909CDEF7}"/>
          </ac:picMkLst>
        </pc:picChg>
      </pc:sldChg>
      <pc:sldChg chg="addSp delSp modSp mod">
        <pc:chgData name="Neemias Informatica Lima" userId="b77af7bd85500281" providerId="LiveId" clId="{7D1CC9F5-6E0A-41F8-B5B9-DE5264088EBB}" dt="2026-05-09T22:04:58.709" v="335" actId="6549"/>
        <pc:sldMkLst>
          <pc:docMk/>
          <pc:sldMk cId="1768216317" sldId="291"/>
        </pc:sldMkLst>
        <pc:spChg chg="add mod">
          <ac:chgData name="Neemias Informatica Lima" userId="b77af7bd85500281" providerId="LiveId" clId="{7D1CC9F5-6E0A-41F8-B5B9-DE5264088EBB}" dt="2026-05-09T11:29:12.341" v="70"/>
          <ac:spMkLst>
            <pc:docMk/>
            <pc:sldMk cId="1768216317" sldId="291"/>
            <ac:spMk id="6" creationId="{1AB0B740-10E8-7E9D-3D1D-722A35C5F61E}"/>
          </ac:spMkLst>
        </pc:spChg>
        <pc:spChg chg="add mod">
          <ac:chgData name="Neemias Informatica Lima" userId="b77af7bd85500281" providerId="LiveId" clId="{7D1CC9F5-6E0A-41F8-B5B9-DE5264088EBB}" dt="2026-05-09T11:29:12.341" v="70"/>
          <ac:spMkLst>
            <pc:docMk/>
            <pc:sldMk cId="1768216317" sldId="291"/>
            <ac:spMk id="7" creationId="{5E95AFEC-4E4D-CB12-4BC5-FF7DF0C957A0}"/>
          </ac:spMkLst>
        </pc:spChg>
        <pc:spChg chg="mod">
          <ac:chgData name="Neemias Informatica Lima" userId="b77af7bd85500281" providerId="LiveId" clId="{7D1CC9F5-6E0A-41F8-B5B9-DE5264088EBB}" dt="2026-05-09T22:04:58.709" v="335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D1CC9F5-6E0A-41F8-B5B9-DE5264088EBB}" dt="2026-05-09T22:03:14.379" v="287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7D1CC9F5-6E0A-41F8-B5B9-DE5264088EBB}" dt="2026-05-09T11:29:12.341" v="70"/>
          <ac:picMkLst>
            <pc:docMk/>
            <pc:sldMk cId="1768216317" sldId="291"/>
            <ac:picMk id="8" creationId="{03BBFCEA-20FD-79C4-B983-95C388CF25BE}"/>
          </ac:picMkLst>
        </pc:picChg>
        <pc:picChg chg="add mod">
          <ac:chgData name="Neemias Informatica Lima" userId="b77af7bd85500281" providerId="LiveId" clId="{7D1CC9F5-6E0A-41F8-B5B9-DE5264088EBB}" dt="2026-05-09T11:29:12.341" v="70"/>
          <ac:picMkLst>
            <pc:docMk/>
            <pc:sldMk cId="1768216317" sldId="291"/>
            <ac:picMk id="9" creationId="{6BAC86DA-EF07-A496-18A4-92900847B3CE}"/>
          </ac:picMkLst>
        </pc:picChg>
      </pc:sldChg>
      <pc:sldChg chg="addSp delSp modSp mod">
        <pc:chgData name="Neemias Informatica Lima" userId="b77af7bd85500281" providerId="LiveId" clId="{7D1CC9F5-6E0A-41F8-B5B9-DE5264088EBB}" dt="2026-05-09T22:07:22.611" v="383" actId="6549"/>
        <pc:sldMkLst>
          <pc:docMk/>
          <pc:sldMk cId="3757265641" sldId="292"/>
        </pc:sldMkLst>
        <pc:spChg chg="add mod">
          <ac:chgData name="Neemias Informatica Lima" userId="b77af7bd85500281" providerId="LiveId" clId="{7D1CC9F5-6E0A-41F8-B5B9-DE5264088EBB}" dt="2026-05-09T11:29:24.566" v="74"/>
          <ac:spMkLst>
            <pc:docMk/>
            <pc:sldMk cId="3757265641" sldId="292"/>
            <ac:spMk id="6" creationId="{268C753B-4D63-C69B-B690-B7FDFE219AE4}"/>
          </ac:spMkLst>
        </pc:spChg>
        <pc:spChg chg="add mod">
          <ac:chgData name="Neemias Informatica Lima" userId="b77af7bd85500281" providerId="LiveId" clId="{7D1CC9F5-6E0A-41F8-B5B9-DE5264088EBB}" dt="2026-05-09T11:29:24.566" v="74"/>
          <ac:spMkLst>
            <pc:docMk/>
            <pc:sldMk cId="3757265641" sldId="292"/>
            <ac:spMk id="7" creationId="{42E1BA84-0B94-A7BE-2FEC-8F78766F8C66}"/>
          </ac:spMkLst>
        </pc:spChg>
        <pc:spChg chg="mod">
          <ac:chgData name="Neemias Informatica Lima" userId="b77af7bd85500281" providerId="LiveId" clId="{7D1CC9F5-6E0A-41F8-B5B9-DE5264088EBB}" dt="2026-05-09T22:07:22.611" v="383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D1CC9F5-6E0A-41F8-B5B9-DE5264088EBB}" dt="2026-05-09T22:05:41.184" v="33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7D1CC9F5-6E0A-41F8-B5B9-DE5264088EBB}" dt="2026-05-09T11:29:24.566" v="74"/>
          <ac:picMkLst>
            <pc:docMk/>
            <pc:sldMk cId="3757265641" sldId="292"/>
            <ac:picMk id="8" creationId="{5038D286-ECC1-A638-FA31-C2A16B2D0934}"/>
          </ac:picMkLst>
        </pc:picChg>
        <pc:picChg chg="add mod">
          <ac:chgData name="Neemias Informatica Lima" userId="b77af7bd85500281" providerId="LiveId" clId="{7D1CC9F5-6E0A-41F8-B5B9-DE5264088EBB}" dt="2026-05-09T11:29:24.566" v="74"/>
          <ac:picMkLst>
            <pc:docMk/>
            <pc:sldMk cId="3757265641" sldId="292"/>
            <ac:picMk id="9" creationId="{AD361222-E696-A6F5-B770-3AB14853ABD1}"/>
          </ac:picMkLst>
        </pc:picChg>
      </pc:sldChg>
      <pc:sldChg chg="addSp delSp modSp mod">
        <pc:chgData name="Neemias Informatica Lima" userId="b77af7bd85500281" providerId="LiveId" clId="{7D1CC9F5-6E0A-41F8-B5B9-DE5264088EBB}" dt="2026-05-09T22:08:30.735" v="419" actId="6549"/>
        <pc:sldMkLst>
          <pc:docMk/>
          <pc:sldMk cId="3114938747" sldId="293"/>
        </pc:sldMkLst>
        <pc:spChg chg="add mod">
          <ac:chgData name="Neemias Informatica Lima" userId="b77af7bd85500281" providerId="LiveId" clId="{7D1CC9F5-6E0A-41F8-B5B9-DE5264088EBB}" dt="2026-05-09T11:29:31.239" v="76"/>
          <ac:spMkLst>
            <pc:docMk/>
            <pc:sldMk cId="3114938747" sldId="293"/>
            <ac:spMk id="5" creationId="{53F2FE35-8C58-1547-BB77-FEC56A1DB0B9}"/>
          </ac:spMkLst>
        </pc:spChg>
        <pc:spChg chg="add mod">
          <ac:chgData name="Neemias Informatica Lima" userId="b77af7bd85500281" providerId="LiveId" clId="{7D1CC9F5-6E0A-41F8-B5B9-DE5264088EBB}" dt="2026-05-09T11:29:31.239" v="76"/>
          <ac:spMkLst>
            <pc:docMk/>
            <pc:sldMk cId="3114938747" sldId="293"/>
            <ac:spMk id="7" creationId="{6179A7D9-2FED-219E-EA25-158BAEDC99C6}"/>
          </ac:spMkLst>
        </pc:spChg>
        <pc:spChg chg="mod">
          <ac:chgData name="Neemias Informatica Lima" userId="b77af7bd85500281" providerId="LiveId" clId="{7D1CC9F5-6E0A-41F8-B5B9-DE5264088EBB}" dt="2026-05-09T22:08:30.735" v="419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7D1CC9F5-6E0A-41F8-B5B9-DE5264088EBB}" dt="2026-05-09T11:29:31.239" v="76"/>
          <ac:picMkLst>
            <pc:docMk/>
            <pc:sldMk cId="3114938747" sldId="293"/>
            <ac:picMk id="8" creationId="{BDA3B048-B6E5-80F1-1B90-093B34F37FCF}"/>
          </ac:picMkLst>
        </pc:picChg>
        <pc:picChg chg="add mod">
          <ac:chgData name="Neemias Informatica Lima" userId="b77af7bd85500281" providerId="LiveId" clId="{7D1CC9F5-6E0A-41F8-B5B9-DE5264088EBB}" dt="2026-05-09T11:29:31.239" v="76"/>
          <ac:picMkLst>
            <pc:docMk/>
            <pc:sldMk cId="3114938747" sldId="293"/>
            <ac:picMk id="9" creationId="{0839AB79-9429-EE64-4CAC-6FA68587F84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23/05/2026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23/05/2026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461082" y="14389"/>
            <a:ext cx="77003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 ministério de Paulo em Corinto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01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61082" y="3382866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"Certa noite Paulo teve uma visão em que o Senhor lhe disse: Não tenha medo! Pelo contrário, fale e não fique calado, porque Eu estou com você, e ninguém ousará lhe fazer mal, pois tenho muito povo nesta cidade“ (At 18:9, 10).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01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404851" y="4400870"/>
            <a:ext cx="7756611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1:1; 5:9-11;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1:1; At 17:16-34; 18:4-10; 2Co 2:4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E19AA9-FBCA-DD15-FA28-792ACEF95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388"/>
            <a:ext cx="1461082" cy="240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A38BFB1-E00A-E892-ED1E-0F510D521B5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0526" y="599164"/>
            <a:ext cx="5425910" cy="2179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Muita gente nesta cidade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trabalho de Paulo entre os judeus em Corinto não foi tão frutífero quanto ele desejava. O apóstolo enfrentou hostilidade e ódio: "Eles se opuseram e blasfemaram" (At 18:6). Quando o verbo grego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blasfemeo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("blasfemar") tem como alvo um ser humano, o sentido é "insultar" ou "difamar". Em outras palavras, tentaram manchar a reputação de Paulo e impedir seus esforços missionários. Felizmente, o trabalho de Paulo naquela sinagoga não foi em vão. Deus conduzia Sua missão e havia prometido: "[Minha palavra] não voltará para Mim vazia"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55:11). Para surpresa de muitos, Crispo, o chefe da sinagoga, e toda a sua família creram em Jesus e foram batizados (At 18:8). E não foram apenas eles: "Muitos dos coríntios, ouvindo, creram e foram batizados" (At 18:8), provavelmente influenciados também pelo testemunho de Crispo.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AB0B740-10E8-7E9D-3D1D-722A35C5F61E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E95AFEC-4E4D-CB12-4BC5-FF7DF0C95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1:1; 5:9-11;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1:1; At 17:16-34; 18:4-10; 2Co 2:4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3BBFCEA-20FD-79C4-B983-95C388CF25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7553" y="41409"/>
            <a:ext cx="1783534" cy="71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BAC86DA-EF07-A496-18A4-92900847B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As cartas de Paulo aos coríntios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Leia 1 Coríntios 1:11-13; 4:14; 5:11; 7:1; 14:37, 40. Leia também 2 Coríntios 1:12; 2:9; 11:3; 13:10. Com base nesses textos, por que Paulo escreveu cartas aos cristãos de Corinto?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Leia novamente 2 Coríntios 2:4. O que esse texto revela sobre o quanto Paulo se importava com aquelas pessoas? Por outro lado, quão frio o nosso coração pode ser para com os outros?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01754D8-21E6-9345-92FB-B249AC8392C5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992E96D-5D00-3A09-B6F6-BDFBDBC07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1:1; 5:9-11;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1:1; At 17:16-34; 18:4-10; 2Co 2:4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F940810-E371-6125-97DB-5C97BF18CB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7553" y="41409"/>
            <a:ext cx="1783534" cy="71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F13A979-2379-F09A-B01C-EA8E2B46B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As cartas de Paulo aos coríntios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Paulo pode ter escrito três ou quatro cartas aos coríntios (veja 2Co 10:9). Ele escreveu uma primeira carta antes de 1 Coríntios, mas que se perdeu (1C0 5:9). E, antes de 2 Coríntios, escreveu uma carta referida pelos estudiosos como "carta severa", também perdida (2Co 2:3, 4, 9; 7:8). Alguns entendem que essa "carta severa" seja 1 Coríntios; outros sugerem que seu conteúdo esteja preservado em 2 Coríntios, ao menos em parte. Em 2 Coríntios, percebemos que os cristãos de Corinto eram influenciados pela cultura ao redor. Eles valorizavam a competição, o poder e a riqueza elementos que também podem desafiar a igreja hoje. Em contrapartida, Paulo procurou formar uma cultura centrada em Cristo, um modo de enxergar o mundo pelas lentes do evangelho. É essencial que nós também enxerguemos o mundo atual através das lentes do evangelho.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68C753B-4D63-C69B-B690-B7FDFE219AE4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2E1BA84-0B94-A7BE-2FEC-8F78766F8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1:1; 5:9-11;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1:1; At 17:16-34; 18:4-10; 2Co 2:4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038D286-ECC1-A638-FA31-C2A16B2D09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7553" y="41409"/>
            <a:ext cx="1783534" cy="71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D361222-E696-A6F5-B770-3AB14853A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“Em sua pregação do evangelho em Corinto, o apóstolo seguiu um método diferente do que caracterizara seu trabalho em Atenas [...]. Decidiu evitar discussões e argumentos elaborados e se propôs a nada saber entre os coríntios 'senão a Jesus Cristo e este crucificado" (Ellen G. White, Atos dos Apóstolos [CPB, 2021], p. 155). Paulo obteve "certo sucesso", mas "duvidou da sabedoria de edificar uma igreja com base no material humano ali encontrado. Ele considerava Corinto um campo de trabalho muito problemático e decidiu deixá-lo. [...] “Enquanto cogitava deixar a cidade para ir em busca de um campo mais promissor, [...] o Senhor então lhe apareceu em uma visão noturna e disse: 'Não tenha medo! Pelo contrário, fale [...], pois tenho muito povo nesta cidade' (v. 9, 10). Paulo entendeu que foi uma ordem para permanecer em Corinto e uma garantia de que o Senhor faria crescer a semente plantada. (Ellen G. White, A Vida de Paulo [CPB, 2025], p. 74, 75).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3F2FE35-8C58-1547-BB77-FEC56A1DB0B9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179A7D9-2FED-219E-EA25-158BAEDC9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1:1; 5:9-11;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1:1; At 17:16-34; 18:4-10; 2Co 2:4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DA3B048-B6E5-80F1-1B90-093B34F37F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7553" y="41409"/>
            <a:ext cx="1783534" cy="71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839AB79-9429-EE64-4CAC-6FA68587F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9" y="1178293"/>
            <a:ext cx="81804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135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Por um momento, Paulo pensou em desistir de sua obra missionária em Corinto e deixar a cidade. O que o fez mudar de ideia? Como isso </a:t>
            </a:r>
            <a:r>
              <a:rPr lang="pt-BR" altLang="pt-BR" sz="1500">
                <a:solidFill>
                  <a:srgbClr val="0135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pode nos ajudar </a:t>
            </a:r>
            <a:r>
              <a:rPr lang="pt-BR" altLang="pt-BR" sz="1500" dirty="0">
                <a:solidFill>
                  <a:srgbClr val="0135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quando queremos desistir da missão?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1354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135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Os coríntios eram fortemente influenciados pela cultura ao redor. Essa também é uma dura realidade entre nós hoje. Como estar no mundo (</a:t>
            </a:r>
            <a:r>
              <a:rPr lang="pt-BR" altLang="pt-BR" sz="1500" dirty="0" err="1">
                <a:solidFill>
                  <a:srgbClr val="0135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0135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17:11, 15) sem nos deixarmos influenciar por ele? Como nossa igreja tem sido negativamente influenciada pela cultura que a cerca?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C10BDFF-B1A0-EBF1-F962-D5598F771F4C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19FCC38-419F-5118-7ACA-101187397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1:1; 5:9-11;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1:1; At 17:16-34; 18:4-10; 2Co 2:4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B4A7D29-33AC-65A2-4A13-7F840F63CC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7553" y="41409"/>
            <a:ext cx="1783534" cy="71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2B42883-4E09-7C05-A73A-456A105E7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Nesta semana, vamos conhecer um pouco do ministério de Paulo junto à igreja de Corinto. Como veremos, essa igreja tinha muitos problemas vários não muito diferentes dos que enfrentamos hoje, quase dois mil anos depois. Quem é cristão há algum tempo e vive a rotina da igreja talvez se pergunte: Existe alguma comunidade cristã sem problemas? A resposta, claro, é óbvia. Paulo enfrentou os desafios de Corinto com a mensagem da cruz (1C0 2:2). Fidelidade a essa mensagem também é o caminho para enfrentarmos os desafios atuais. Como veremos nesta semana e ao longo do trimestre, o ensino de 1 e 2 Coríntios se aplica diretamente à nossa vida.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1:1; 5:9-11;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1:1; At 17:16-34; 18:4-10; 2Co 2:4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194F81-B2FB-55BF-7C2E-DF06112CF2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7553" y="41409"/>
            <a:ext cx="1783534" cy="71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CE19AA9-FBCA-DD15-FA28-792ACEF95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Paulo, apóstolo de Jesus, chamado por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1 Coríntios 1:1 e Romanos 1:1. Quais dois aspectos do ministério de Paulo são destacados nesses textos? (Veja também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1:1.)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Paulo foi chamado para ser apóstolo. Qual é o seu chamado e como você sabe que essa é a sua vocação? Se você acha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8B6FBED-BE34-5D78-C09E-27B4496A2742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B0CD16A-909C-26EF-8358-DE72F3FD2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1:1; 5:9-11;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1:1; At 17:16-34; 18:4-10; 2Co 2:4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CCEDEC5-FF85-DEDE-DA41-7C620A3755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7553" y="41409"/>
            <a:ext cx="1783534" cy="71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6E19EEB-85A9-AAE7-7478-BEE67E5F4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Paulo, apóstolo de Jesus, chamado por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Paulo fala sobre seu chamado e apostolado como cumprimento da vontade de Deus. Ele está seguro de que sua vocação não vem de homens, mas de 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1:1). Assim como Jeremias, foi separado desde o ventre materno (Jr 1:5) por um ato da graça divina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1:15), para anunciar o evangelho de Cristo entre os gentios. Cristo não é apenas o centro do apostolado de Paulo; é o centro de sua vida. Seus pensamentos e afeições estavam cheios da presença de Cristo. Prova disso é que ele menciona Jesus repetidamente nas seções introdutórias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 1 Coríntios (saudação e ação de graças) - nove vezes em nove versos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(1C0 1:1-9). Paulo amava tanto a Cristo que não conseguia deixar de pensar Nele e falar sobre Ele. Seu desejo era compartilhar Jesus com aqueles que estavam sob seus cuidados, a fim de que a vida deles também estivesse centrada em Cristo. Enquanto Paulo foi chamado para ser apóstolo, eles foram chamados para ser seguidores fiéis de Jesus, conforme a vocação que o Senhor lhes concedeu.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6EDA02D-8FE2-BB39-4841-A531FC0130EA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F7BF5B1-9DF6-928A-A52A-DFD78A75B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1:1; 5:9-11;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1:1; At 17:16-34; 18:4-10; 2Co 2:4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17A7196-66DF-EB50-3E96-B1C5AC4661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7553" y="41409"/>
            <a:ext cx="1783534" cy="71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8198B4F-7D9A-764B-A7D3-74006F140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 Atenas a Corinto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Atos 17:16-34. Em que lugar Paulo esteve antes de ir a Corinto, e o que ele fez lá?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4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Atos 18:1-11. O que Paulo fez ao chegar a Corinto e durante toda a sua permanência na cidade?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4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que podemos aprender, a partir da atuação missionária de </a:t>
            </a:r>
            <a:r>
              <a:rPr lang="pt-BR" altLang="pt-BR" sz="14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Paulo.em</a:t>
            </a:r>
            <a:r>
              <a:rPr lang="pt-BR" altLang="pt-BR" sz="14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Atenas e Corinto, sobre aproveitar cada oportunidade para anunciar o evangelho? Pense nas oportunidades que você tem de compartilhar Jesus e em como utilizá-las.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9DA2D34-2311-59B9-3F19-67AEF0FEB051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5E81AB5-130D-5AEC-3D2E-AE86BAF2D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1:1; 5:9-11;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1:1; At 17:16-34; 18:4-10; 2Co 2:4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5C28F8B-5006-118C-D5EC-7419513803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7553" y="41409"/>
            <a:ext cx="1783534" cy="71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3D5DDE0-0F45-93B6-F2F9-BB842811A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 Atenas a Corinto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Paulo foi a Corinto em sua segunda viagem missionária. Lucas nos informa que ele permaneceu ali por um ano e seis meses. Como de costume, Paulo iniciou sua atividade missionária na sinagoga (At 18:4-6). Atos 17:1 e 2 menciona que esse era o "seu costume". Ele seguia a estratégia de que a pregação deveria ser feita primeiramente aos judeus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1:16; At 13:46), conforme a ordem de Jesus aos apóstolos (At 1:8). Quando, finalmente, Silas e Timóteo se juntaram a ele em Corinto, "Paulo se entregou totalmente à palavra, testemunhando aos judeus que Jesus é o Cristo" (At 18:5). Ao longo de sua estada, permaneceu ocupado "ensinando entre eles a palavra de Deus" (At 18:11). Foi nesse contexto que expressou também as célebres palavras: "Porque decidi nada saber entre vocês, a não ser Jesus Cristo, e este, crucificado" (1C0 2:2).</a:t>
            </a:r>
            <a:endParaRPr lang="pt-BR" altLang="pt-BR" sz="16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6A73800-B8AE-6366-6AE0-F804EFCB16E9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25AF0B0-8134-9C7C-8826-034A27D34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1:1; 5:9-11;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1:1; At 17:16-34; 18:4-10; 2Co 2:4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3BF668-6748-7D6D-E796-B24A892A9C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7553" y="41409"/>
            <a:ext cx="1783534" cy="71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D36273E-27FC-3A7D-A3CE-F445520B6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cidade de Corinto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Atos 18:1-3; 1 Coríntios 5:9-11; 8:4. A partir desses textos, o que podemos concluir sobre a economia, a moralidade e a vida religiosa de Corinto?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 Corinto, Paulo enfrentou o desafio de uma sociedade idólatra e permissiva. Quais aspectos da cultura atual dificultam a pregação do evangelho? Como superá-los? Em que medida nossas cidades diferem - se é que diferem de Corinto? 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BBB747F-E189-C82D-2A0F-7A4217FFC6D8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3161410-7B4B-48C1-B130-12BB75F39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1:1; 5:9-11;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1:1; At 17:16-34; 18:4-10; 2Co 2:4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1C7CF6A-9503-7C85-063C-E0BCCC73C6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7553" y="41409"/>
            <a:ext cx="1783534" cy="71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780FCF5-5717-4108-FA78-9425C2E0A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cidade de Corinto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Corinto era um importante centro do mundo antigo, conhecido por seu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comércio próspero. A cidade foi destruída por Roma em 146 a.C. e reconstruída como colônia romana por Júlio César em 44 a.C. É essa Corinto romanizada que encontramos no Novo Testamento. Na época de Paulo, Corinto rivalizava com Atenas e, em vários aspectos, já a havia superado. Corinto tinha dois portos importantes, que facilitavam a troca de mercadorias e o desenvolvimento econômico. Somado a esse caos religioso, Corinto também era conhecida por sua libertinagem sexual. Estrabão, geógrafo e historiador grego, menciona a existência de mil prostitutas "sagradas" que participavam do culto no templo de Afrodite em Corinto. Embora muitos estudiosos vejam esse número com desconfiança e o relacionem à propaganda ateniense contra Corinto, 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prostituição ritual era comum no mundo antigo. A imoralidade sexual era um problema em Corinto, como em outros lugares.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C9D5F58-3D34-26EF-5C4F-BE7157C6E24C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40A25DB-1321-8A25-AB1E-D132B502D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1:1; 5:9-11;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1:1; At 17:16-34; 18:4-10; 2Co 2:4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7EE773-5540-0D9A-1EB3-650E43C0FE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7553" y="41409"/>
            <a:ext cx="1783534" cy="71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4CB4A53-1C2C-80B0-F073-0FBA909CD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Muita gente nesta cidade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Atos 18:4-8. Quais foram os resultados da pregação de Paulo?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Atos 18:9, 10. O que podemos deduzir sobre a reação de Paulo diante dos desafios em Corinto? Como Deus encorajou Seu servo?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Leia Isaías 41:10, Quais promessas preciosas esse breve verso nos oferece? Como essas palavras devem impactar sua vida diária?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9674AD9-ADF0-BD4A-B3A1-562D065F5C1F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6EFA55B-6BD4-80A0-39A7-8B937C14E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1:1; 5:9-11;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1:1; At 17:16-34; 18:4-10; 2Co 2:4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EDAE9B5-8698-212A-5312-D4319E030C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7553" y="41409"/>
            <a:ext cx="1783534" cy="71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0642919-35BE-5496-358C-59DCD7EC5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393" y="3325504"/>
            <a:ext cx="922143" cy="15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4546</TotalTime>
  <Words>2118</Words>
  <Application>Microsoft Office PowerPoint</Application>
  <PresentationFormat>Personalizar</PresentationFormat>
  <Paragraphs>147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 Black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2026-05-23T09:48:17Z</dcterms:modified>
</cp:coreProperties>
</file>