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28/06/2026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%2004%20JUL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microsoft.com/office/2007/relationships/hdphoto" Target="../media/hdphoto2.wdp"/><Relationship Id="rId5" Type="http://schemas.openxmlformats.org/officeDocument/2006/relationships/hyperlink" Target="licao-01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AAB795C8-0E84-089C-2D27-5F5559ACCA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926723"/>
            <a:ext cx="5580113" cy="3411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4E0DFDA7-23BC-9A49-4C06-D25919AA78E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67743" y="3373598"/>
            <a:ext cx="6591451" cy="2647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9381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1387</cp:revision>
  <cp:lastPrinted>2011-06-03T17:39:40Z</cp:lastPrinted>
  <dcterms:created xsi:type="dcterms:W3CDTF">2009-12-22T10:11:50Z</dcterms:created>
  <dcterms:modified xsi:type="dcterms:W3CDTF">2026-06-28T22:23:06Z</dcterms:modified>
</cp:coreProperties>
</file>