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72" r:id="rId1"/>
  </p:sldMasterIdLst>
  <p:notesMasterIdLst>
    <p:notesMasterId r:id="rId16"/>
  </p:notesMasterIdLst>
  <p:handoutMasterIdLst>
    <p:handoutMasterId r:id="rId17"/>
  </p:handoutMasterIdLst>
  <p:sldIdLst>
    <p:sldId id="280" r:id="rId2"/>
    <p:sldId id="281" r:id="rId3"/>
    <p:sldId id="288" r:id="rId4"/>
    <p:sldId id="282" r:id="rId5"/>
    <p:sldId id="283" r:id="rId6"/>
    <p:sldId id="289" r:id="rId7"/>
    <p:sldId id="284" r:id="rId8"/>
    <p:sldId id="290" r:id="rId9"/>
    <p:sldId id="285" r:id="rId10"/>
    <p:sldId id="291" r:id="rId11"/>
    <p:sldId id="286" r:id="rId12"/>
    <p:sldId id="292" r:id="rId13"/>
    <p:sldId id="293" r:id="rId14"/>
    <p:sldId id="287" r:id="rId15"/>
  </p:sldIdLst>
  <p:sldSz cx="9161463" cy="5153025"/>
  <p:notesSz cx="6858000" cy="9144000"/>
  <p:embeddedFontLst>
    <p:embeddedFont>
      <p:font typeface="Arial Black" panose="020B0A04020102020204" pitchFamily="34" charset="0"/>
      <p:regular r:id="rId18"/>
      <p:bold r:id="rId19"/>
    </p:embeddedFont>
  </p:embeddedFont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3" userDrawn="1">
          <p15:clr>
            <a:srgbClr val="A4A3A4"/>
          </p15:clr>
        </p15:guide>
        <p15:guide id="2" pos="2886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99"/>
    <a:srgbClr val="01354D"/>
    <a:srgbClr val="F36139"/>
    <a:srgbClr val="CC0066"/>
    <a:srgbClr val="99CCFF"/>
    <a:srgbClr val="FFFF66"/>
    <a:srgbClr val="FF9797"/>
    <a:srgbClr val="57FF57"/>
    <a:srgbClr val="FFE9A3"/>
    <a:srgbClr val="FF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0CBF9D0-DAD0-4DD1-8CE5-A2684868ACAD}" v="86" dt="2026-02-16T19:56:36.580"/>
    <p1510:client id="{3541C9A7-304E-4C7F-BFBC-14927E027BFE}" v="87" dt="2026-02-16T22:27:22.052"/>
    <p1510:client id="{4F8582AC-D14B-41CB-AE80-97DD166CBEFA}" v="97" dt="2026-02-16T21:56:34.930"/>
    <p1510:client id="{B3396571-673B-43B2-B690-8CD24E90A160}" v="88" dt="2026-02-16T20:22:57.31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176" autoAdjust="0"/>
    <p:restoredTop sz="94660"/>
  </p:normalViewPr>
  <p:slideViewPr>
    <p:cSldViewPr snapToGrid="0">
      <p:cViewPr varScale="1">
        <p:scale>
          <a:sx n="92" d="100"/>
          <a:sy n="92" d="100"/>
        </p:scale>
        <p:origin x="1387" y="317"/>
      </p:cViewPr>
      <p:guideLst>
        <p:guide orient="horz" pos="1623"/>
        <p:guide pos="2886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70" d="100"/>
          <a:sy n="70" d="100"/>
        </p:scale>
        <p:origin x="2760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font" Target="fonts/font1.fntdata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5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microsoft.com/office/2016/11/relationships/changesInfo" Target="changesInfos/changesInfo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font" Target="fonts/font2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eemias Informatica Lima" userId="b77af7bd85500281" providerId="LiveId" clId="{7D1CC9F5-6E0A-41F8-B5B9-DE5264088EBB}"/>
    <pc:docChg chg="undo custSel modSld">
      <pc:chgData name="Neemias Informatica Lima" userId="b77af7bd85500281" providerId="LiveId" clId="{7D1CC9F5-6E0A-41F8-B5B9-DE5264088EBB}" dt="2026-02-16T23:19:01.780" v="1087" actId="1440"/>
      <pc:docMkLst>
        <pc:docMk/>
      </pc:docMkLst>
      <pc:sldChg chg="addSp delSp modSp mod">
        <pc:chgData name="Neemias Informatica Lima" userId="b77af7bd85500281" providerId="LiveId" clId="{7D1CC9F5-6E0A-41F8-B5B9-DE5264088EBB}" dt="2026-02-16T23:19:01.780" v="1087" actId="1440"/>
        <pc:sldMkLst>
          <pc:docMk/>
          <pc:sldMk cId="2232331225" sldId="280"/>
        </pc:sldMkLst>
        <pc:spChg chg="mod">
          <ac:chgData name="Neemias Informatica Lima" userId="b77af7bd85500281" providerId="LiveId" clId="{7D1CC9F5-6E0A-41F8-B5B9-DE5264088EBB}" dt="2026-02-16T21:58:37.886" v="855" actId="20577"/>
          <ac:spMkLst>
            <pc:docMk/>
            <pc:sldMk cId="2232331225" sldId="280"/>
            <ac:spMk id="6" creationId="{00000000-0000-0000-0000-000000000000}"/>
          </ac:spMkLst>
        </pc:spChg>
        <pc:spChg chg="mod">
          <ac:chgData name="Neemias Informatica Lima" userId="b77af7bd85500281" providerId="LiveId" clId="{7D1CC9F5-6E0A-41F8-B5B9-DE5264088EBB}" dt="2026-02-16T21:58:24.166" v="834" actId="20577"/>
          <ac:spMkLst>
            <pc:docMk/>
            <pc:sldMk cId="2232331225" sldId="280"/>
            <ac:spMk id="7" creationId="{00000000-0000-0000-0000-000000000000}"/>
          </ac:spMkLst>
        </pc:spChg>
        <pc:spChg chg="mod">
          <ac:chgData name="Neemias Informatica Lima" userId="b77af7bd85500281" providerId="LiveId" clId="{7D1CC9F5-6E0A-41F8-B5B9-DE5264088EBB}" dt="2026-02-16T22:01:00.551" v="874" actId="6549"/>
          <ac:spMkLst>
            <pc:docMk/>
            <pc:sldMk cId="2232331225" sldId="280"/>
            <ac:spMk id="9" creationId="{00000000-0000-0000-0000-000000000000}"/>
          </ac:spMkLst>
        </pc:spChg>
        <pc:spChg chg="mod">
          <ac:chgData name="Neemias Informatica Lima" userId="b77af7bd85500281" providerId="LiveId" clId="{7D1CC9F5-6E0A-41F8-B5B9-DE5264088EBB}" dt="2026-02-16T21:58:21.371" v="833" actId="20577"/>
          <ac:spMkLst>
            <pc:docMk/>
            <pc:sldMk cId="2232331225" sldId="280"/>
            <ac:spMk id="11" creationId="{00000000-0000-0000-0000-000000000000}"/>
          </ac:spMkLst>
        </pc:spChg>
        <pc:spChg chg="mod">
          <ac:chgData name="Neemias Informatica Lima" userId="b77af7bd85500281" providerId="LiveId" clId="{7D1CC9F5-6E0A-41F8-B5B9-DE5264088EBB}" dt="2026-02-16T22:03:49.366" v="895" actId="20577"/>
          <ac:spMkLst>
            <pc:docMk/>
            <pc:sldMk cId="2232331225" sldId="280"/>
            <ac:spMk id="16" creationId="{00000000-0000-0000-0000-000000000000}"/>
          </ac:spMkLst>
        </pc:spChg>
        <pc:picChg chg="mod">
          <ac:chgData name="Neemias Informatica Lima" userId="b77af7bd85500281" providerId="LiveId" clId="{7D1CC9F5-6E0A-41F8-B5B9-DE5264088EBB}" dt="2026-02-16T23:19:01.780" v="1087" actId="1440"/>
          <ac:picMkLst>
            <pc:docMk/>
            <pc:sldMk cId="2232331225" sldId="280"/>
            <ac:picMk id="3" creationId="{50E47ADE-3608-2A92-9575-A6ADB86720C9}"/>
          </ac:picMkLst>
        </pc:picChg>
        <pc:picChg chg="add del mod">
          <ac:chgData name="Neemias Informatica Lima" userId="b77af7bd85500281" providerId="LiveId" clId="{7D1CC9F5-6E0A-41F8-B5B9-DE5264088EBB}" dt="2026-02-16T20:03:33.395" v="282" actId="478"/>
          <ac:picMkLst>
            <pc:docMk/>
            <pc:sldMk cId="2232331225" sldId="280"/>
            <ac:picMk id="4" creationId="{5F6A9964-30FD-DD10-7F2C-751543C1E52B}"/>
          </ac:picMkLst>
        </pc:picChg>
        <pc:picChg chg="add del mod">
          <ac:chgData name="Neemias Informatica Lima" userId="b77af7bd85500281" providerId="LiveId" clId="{7D1CC9F5-6E0A-41F8-B5B9-DE5264088EBB}" dt="2026-02-16T21:58:53.334" v="856" actId="478"/>
          <ac:picMkLst>
            <pc:docMk/>
            <pc:sldMk cId="2232331225" sldId="280"/>
            <ac:picMk id="4" creationId="{FDC50E33-9904-D235-91C2-094703E65D14}"/>
          </ac:picMkLst>
        </pc:picChg>
        <pc:picChg chg="add mod">
          <ac:chgData name="Neemias Informatica Lima" userId="b77af7bd85500281" providerId="LiveId" clId="{7D1CC9F5-6E0A-41F8-B5B9-DE5264088EBB}" dt="2026-02-16T22:02:49.672" v="881"/>
          <ac:picMkLst>
            <pc:docMk/>
            <pc:sldMk cId="2232331225" sldId="280"/>
            <ac:picMk id="8" creationId="{283D2248-99B9-5C9E-D02A-E9AB7D37D9BD}"/>
          </ac:picMkLst>
        </pc:picChg>
        <pc:picChg chg="add del mod">
          <ac:chgData name="Neemias Informatica Lima" userId="b77af7bd85500281" providerId="LiveId" clId="{7D1CC9F5-6E0A-41F8-B5B9-DE5264088EBB}" dt="2026-02-16T21:36:30.669" v="548" actId="478"/>
          <ac:picMkLst>
            <pc:docMk/>
            <pc:sldMk cId="2232331225" sldId="280"/>
            <ac:picMk id="8" creationId="{3EA0FE62-99EC-4796-E660-A6391BA448E4}"/>
          </ac:picMkLst>
        </pc:picChg>
        <pc:picChg chg="del">
          <ac:chgData name="Neemias Informatica Lima" userId="b77af7bd85500281" providerId="LiveId" clId="{7D1CC9F5-6E0A-41F8-B5B9-DE5264088EBB}" dt="2026-02-16T19:37:29.445" v="4" actId="478"/>
          <ac:picMkLst>
            <pc:docMk/>
            <pc:sldMk cId="2232331225" sldId="280"/>
            <ac:picMk id="8" creationId="{A4A9091F-D80A-F28F-DC1D-9A8D16261747}"/>
          </ac:picMkLst>
        </pc:picChg>
      </pc:sldChg>
      <pc:sldChg chg="addSp delSp modSp mod">
        <pc:chgData name="Neemias Informatica Lima" userId="b77af7bd85500281" providerId="LiveId" clId="{7D1CC9F5-6E0A-41F8-B5B9-DE5264088EBB}" dt="2026-02-16T22:06:55.230" v="945" actId="6549"/>
        <pc:sldMkLst>
          <pc:docMk/>
          <pc:sldMk cId="2103443556" sldId="281"/>
        </pc:sldMkLst>
        <pc:spChg chg="mod">
          <ac:chgData name="Neemias Informatica Lima" userId="b77af7bd85500281" providerId="LiveId" clId="{7D1CC9F5-6E0A-41F8-B5B9-DE5264088EBB}" dt="2026-02-16T22:06:55.230" v="945" actId="6549"/>
          <ac:spMkLst>
            <pc:docMk/>
            <pc:sldMk cId="2103443556" sldId="281"/>
            <ac:spMk id="8" creationId="{00000000-0000-0000-0000-000000000000}"/>
          </ac:spMkLst>
        </pc:spChg>
        <pc:spChg chg="mod">
          <ac:chgData name="Neemias Informatica Lima" userId="b77af7bd85500281" providerId="LiveId" clId="{7D1CC9F5-6E0A-41F8-B5B9-DE5264088EBB}" dt="2026-02-16T22:03:16.758" v="883" actId="20577"/>
          <ac:spMkLst>
            <pc:docMk/>
            <pc:sldMk cId="2103443556" sldId="281"/>
            <ac:spMk id="11" creationId="{00000000-0000-0000-0000-000000000000}"/>
          </ac:spMkLst>
        </pc:spChg>
        <pc:spChg chg="mod">
          <ac:chgData name="Neemias Informatica Lima" userId="b77af7bd85500281" providerId="LiveId" clId="{7D1CC9F5-6E0A-41F8-B5B9-DE5264088EBB}" dt="2026-02-16T22:03:28.639" v="888" actId="1076"/>
          <ac:spMkLst>
            <pc:docMk/>
            <pc:sldMk cId="2103443556" sldId="281"/>
            <ac:spMk id="14" creationId="{00000000-0000-0000-0000-000000000000}"/>
          </ac:spMkLst>
        </pc:spChg>
        <pc:spChg chg="mod">
          <ac:chgData name="Neemias Informatica Lima" userId="b77af7bd85500281" providerId="LiveId" clId="{7D1CC9F5-6E0A-41F8-B5B9-DE5264088EBB}" dt="2026-02-16T22:03:57.093" v="896"/>
          <ac:spMkLst>
            <pc:docMk/>
            <pc:sldMk cId="2103443556" sldId="281"/>
            <ac:spMk id="18" creationId="{00000000-0000-0000-0000-000000000000}"/>
          </ac:spMkLst>
        </pc:spChg>
        <pc:picChg chg="add mod">
          <ac:chgData name="Neemias Informatica Lima" userId="b77af7bd85500281" providerId="LiveId" clId="{7D1CC9F5-6E0A-41F8-B5B9-DE5264088EBB}" dt="2026-02-16T22:03:38.814" v="892" actId="14100"/>
          <ac:picMkLst>
            <pc:docMk/>
            <pc:sldMk cId="2103443556" sldId="281"/>
            <ac:picMk id="3" creationId="{21E50281-3665-F401-5FD6-332FA3DCAA8D}"/>
          </ac:picMkLst>
        </pc:picChg>
        <pc:picChg chg="del">
          <ac:chgData name="Neemias Informatica Lima" userId="b77af7bd85500281" providerId="LiveId" clId="{7D1CC9F5-6E0A-41F8-B5B9-DE5264088EBB}" dt="2026-02-16T19:40:15.953" v="51" actId="478"/>
          <ac:picMkLst>
            <pc:docMk/>
            <pc:sldMk cId="2103443556" sldId="281"/>
            <ac:picMk id="3" creationId="{4917AE47-AA6B-9798-2858-881EBD396C92}"/>
          </ac:picMkLst>
        </pc:picChg>
        <pc:picChg chg="add del mod">
          <ac:chgData name="Neemias Informatica Lima" userId="b77af7bd85500281" providerId="LiveId" clId="{7D1CC9F5-6E0A-41F8-B5B9-DE5264088EBB}" dt="2026-02-16T21:39:32.260" v="602" actId="478"/>
          <ac:picMkLst>
            <pc:docMk/>
            <pc:sldMk cId="2103443556" sldId="281"/>
            <ac:picMk id="3" creationId="{BA70DB64-7347-6BA2-2881-ED4F201FAD93}"/>
          </ac:picMkLst>
        </pc:picChg>
        <pc:picChg chg="add del mod">
          <ac:chgData name="Neemias Informatica Lima" userId="b77af7bd85500281" providerId="LiveId" clId="{7D1CC9F5-6E0A-41F8-B5B9-DE5264088EBB}" dt="2026-02-16T22:03:19.583" v="884" actId="478"/>
          <ac:picMkLst>
            <pc:docMk/>
            <pc:sldMk cId="2103443556" sldId="281"/>
            <ac:picMk id="4" creationId="{0FEE3C03-D70B-189A-B866-BD5654A21D21}"/>
          </ac:picMkLst>
        </pc:picChg>
        <pc:picChg chg="add del mod">
          <ac:chgData name="Neemias Informatica Lima" userId="b77af7bd85500281" providerId="LiveId" clId="{7D1CC9F5-6E0A-41F8-B5B9-DE5264088EBB}" dt="2026-02-16T20:06:31.994" v="333" actId="478"/>
          <ac:picMkLst>
            <pc:docMk/>
            <pc:sldMk cId="2103443556" sldId="281"/>
            <ac:picMk id="4" creationId="{2D320855-866C-3247-CC7A-6C1E329160CD}"/>
          </ac:picMkLst>
        </pc:picChg>
      </pc:sldChg>
      <pc:sldChg chg="addSp delSp modSp mod">
        <pc:chgData name="Neemias Informatica Lima" userId="b77af7bd85500281" providerId="LiveId" clId="{7D1CC9F5-6E0A-41F8-B5B9-DE5264088EBB}" dt="2026-02-16T22:09:43.955" v="974"/>
        <pc:sldMkLst>
          <pc:docMk/>
          <pc:sldMk cId="3683219421" sldId="282"/>
        </pc:sldMkLst>
        <pc:spChg chg="add del mod">
          <ac:chgData name="Neemias Informatica Lima" userId="b77af7bd85500281" providerId="LiveId" clId="{7D1CC9F5-6E0A-41F8-B5B9-DE5264088EBB}" dt="2026-02-16T22:04:16.870" v="899" actId="478"/>
          <ac:spMkLst>
            <pc:docMk/>
            <pc:sldMk cId="3683219421" sldId="282"/>
            <ac:spMk id="2" creationId="{6BC6726E-60DF-BBAF-6249-46218A370891}"/>
          </ac:spMkLst>
        </pc:spChg>
        <pc:spChg chg="add del mod">
          <ac:chgData name="Neemias Informatica Lima" userId="b77af7bd85500281" providerId="LiveId" clId="{7D1CC9F5-6E0A-41F8-B5B9-DE5264088EBB}" dt="2026-02-16T20:07:28.818" v="340" actId="478"/>
          <ac:spMkLst>
            <pc:docMk/>
            <pc:sldMk cId="3683219421" sldId="282"/>
            <ac:spMk id="2" creationId="{E6098A4E-46DC-DB4E-E652-8779A05E825B}"/>
          </ac:spMkLst>
        </pc:spChg>
        <pc:spChg chg="add del mod">
          <ac:chgData name="Neemias Informatica Lima" userId="b77af7bd85500281" providerId="LiveId" clId="{7D1CC9F5-6E0A-41F8-B5B9-DE5264088EBB}" dt="2026-02-16T22:04:16.870" v="899" actId="478"/>
          <ac:spMkLst>
            <pc:docMk/>
            <pc:sldMk cId="3683219421" sldId="282"/>
            <ac:spMk id="5" creationId="{5F1AF77C-5E4D-D64B-BEB8-96F49945A731}"/>
          </ac:spMkLst>
        </pc:spChg>
        <pc:spChg chg="add del mod">
          <ac:chgData name="Neemias Informatica Lima" userId="b77af7bd85500281" providerId="LiveId" clId="{7D1CC9F5-6E0A-41F8-B5B9-DE5264088EBB}" dt="2026-02-16T20:07:28.818" v="340" actId="478"/>
          <ac:spMkLst>
            <pc:docMk/>
            <pc:sldMk cId="3683219421" sldId="282"/>
            <ac:spMk id="5" creationId="{76B5CD08-67FE-583E-7281-0000EACDA552}"/>
          </ac:spMkLst>
        </pc:spChg>
        <pc:spChg chg="add mod">
          <ac:chgData name="Neemias Informatica Lima" userId="b77af7bd85500281" providerId="LiveId" clId="{7D1CC9F5-6E0A-41F8-B5B9-DE5264088EBB}" dt="2026-02-16T22:04:17.211" v="900"/>
          <ac:spMkLst>
            <pc:docMk/>
            <pc:sldMk cId="3683219421" sldId="282"/>
            <ac:spMk id="6" creationId="{0C47D6BB-5126-6677-228D-360126103644}"/>
          </ac:spMkLst>
        </pc:spChg>
        <pc:spChg chg="add del mod">
          <ac:chgData name="Neemias Informatica Lima" userId="b77af7bd85500281" providerId="LiveId" clId="{7D1CC9F5-6E0A-41F8-B5B9-DE5264088EBB}" dt="2026-02-16T21:40:12.646" v="609" actId="478"/>
          <ac:spMkLst>
            <pc:docMk/>
            <pc:sldMk cId="3683219421" sldId="282"/>
            <ac:spMk id="6" creationId="{5090B0BC-49BD-0FA7-2C52-E70356AF811D}"/>
          </ac:spMkLst>
        </pc:spChg>
        <pc:spChg chg="del">
          <ac:chgData name="Neemias Informatica Lima" userId="b77af7bd85500281" providerId="LiveId" clId="{7D1CC9F5-6E0A-41F8-B5B9-DE5264088EBB}" dt="2026-02-16T19:41:11.130" v="59" actId="478"/>
          <ac:spMkLst>
            <pc:docMk/>
            <pc:sldMk cId="3683219421" sldId="282"/>
            <ac:spMk id="6" creationId="{62CF5861-C50E-2893-7512-2002194A4182}"/>
          </ac:spMkLst>
        </pc:spChg>
        <pc:spChg chg="add mod">
          <ac:chgData name="Neemias Informatica Lima" userId="b77af7bd85500281" providerId="LiveId" clId="{7D1CC9F5-6E0A-41F8-B5B9-DE5264088EBB}" dt="2026-02-16T22:04:17.211" v="900"/>
          <ac:spMkLst>
            <pc:docMk/>
            <pc:sldMk cId="3683219421" sldId="282"/>
            <ac:spMk id="8" creationId="{3FB93374-A696-DCE5-3677-75E5214F70F1}"/>
          </ac:spMkLst>
        </pc:spChg>
        <pc:spChg chg="add del mod">
          <ac:chgData name="Neemias Informatica Lima" userId="b77af7bd85500281" providerId="LiveId" clId="{7D1CC9F5-6E0A-41F8-B5B9-DE5264088EBB}" dt="2026-02-16T21:40:12.646" v="609" actId="478"/>
          <ac:spMkLst>
            <pc:docMk/>
            <pc:sldMk cId="3683219421" sldId="282"/>
            <ac:spMk id="8" creationId="{CBF87E5C-BECD-624B-1983-EBDA58A9E2A6}"/>
          </ac:spMkLst>
        </pc:spChg>
        <pc:spChg chg="del">
          <ac:chgData name="Neemias Informatica Lima" userId="b77af7bd85500281" providerId="LiveId" clId="{7D1CC9F5-6E0A-41F8-B5B9-DE5264088EBB}" dt="2026-02-16T19:41:11.130" v="59" actId="478"/>
          <ac:spMkLst>
            <pc:docMk/>
            <pc:sldMk cId="3683219421" sldId="282"/>
            <ac:spMk id="8" creationId="{DC90E849-C782-951F-F172-D6ABF14AD28B}"/>
          </ac:spMkLst>
        </pc:spChg>
        <pc:spChg chg="mod">
          <ac:chgData name="Neemias Informatica Lima" userId="b77af7bd85500281" providerId="LiveId" clId="{7D1CC9F5-6E0A-41F8-B5B9-DE5264088EBB}" dt="2026-02-16T22:09:43.955" v="974"/>
          <ac:spMkLst>
            <pc:docMk/>
            <pc:sldMk cId="3683219421" sldId="282"/>
            <ac:spMk id="12" creationId="{00000000-0000-0000-0000-000000000000}"/>
          </ac:spMkLst>
        </pc:spChg>
        <pc:spChg chg="mod">
          <ac:chgData name="Neemias Informatica Lima" userId="b77af7bd85500281" providerId="LiveId" clId="{7D1CC9F5-6E0A-41F8-B5B9-DE5264088EBB}" dt="2026-02-16T22:08:20.139" v="949"/>
          <ac:spMkLst>
            <pc:docMk/>
            <pc:sldMk cId="3683219421" sldId="282"/>
            <ac:spMk id="14" creationId="{00000000-0000-0000-0000-000000000000}"/>
          </ac:spMkLst>
        </pc:spChg>
        <pc:picChg chg="add del mod">
          <ac:chgData name="Neemias Informatica Lima" userId="b77af7bd85500281" providerId="LiveId" clId="{7D1CC9F5-6E0A-41F8-B5B9-DE5264088EBB}" dt="2026-02-16T20:07:28.818" v="340" actId="478"/>
          <ac:picMkLst>
            <pc:docMk/>
            <pc:sldMk cId="3683219421" sldId="282"/>
            <ac:picMk id="7" creationId="{094CE9F1-2928-E684-E87D-EA7F7E74803A}"/>
          </ac:picMkLst>
        </pc:picChg>
        <pc:picChg chg="add del mod">
          <ac:chgData name="Neemias Informatica Lima" userId="b77af7bd85500281" providerId="LiveId" clId="{7D1CC9F5-6E0A-41F8-B5B9-DE5264088EBB}" dt="2026-02-16T22:04:16.870" v="899" actId="478"/>
          <ac:picMkLst>
            <pc:docMk/>
            <pc:sldMk cId="3683219421" sldId="282"/>
            <ac:picMk id="7" creationId="{556F4A5B-DDC9-3201-D5F7-15806CBE17F2}"/>
          </ac:picMkLst>
        </pc:picChg>
        <pc:picChg chg="del">
          <ac:chgData name="Neemias Informatica Lima" userId="b77af7bd85500281" providerId="LiveId" clId="{7D1CC9F5-6E0A-41F8-B5B9-DE5264088EBB}" dt="2026-02-16T19:41:11.130" v="59" actId="478"/>
          <ac:picMkLst>
            <pc:docMk/>
            <pc:sldMk cId="3683219421" sldId="282"/>
            <ac:picMk id="9" creationId="{1C14976C-67BA-82BD-FB65-0856CEE7BB51}"/>
          </ac:picMkLst>
        </pc:picChg>
        <pc:picChg chg="add mod">
          <ac:chgData name="Neemias Informatica Lima" userId="b77af7bd85500281" providerId="LiveId" clId="{7D1CC9F5-6E0A-41F8-B5B9-DE5264088EBB}" dt="2026-02-16T22:04:17.211" v="900"/>
          <ac:picMkLst>
            <pc:docMk/>
            <pc:sldMk cId="3683219421" sldId="282"/>
            <ac:picMk id="9" creationId="{E6A51E3D-DC53-09FC-F099-273C7BEAEB99}"/>
          </ac:picMkLst>
        </pc:picChg>
        <pc:picChg chg="add del mod">
          <ac:chgData name="Neemias Informatica Lima" userId="b77af7bd85500281" providerId="LiveId" clId="{7D1CC9F5-6E0A-41F8-B5B9-DE5264088EBB}" dt="2026-02-16T21:40:12.646" v="609" actId="478"/>
          <ac:picMkLst>
            <pc:docMk/>
            <pc:sldMk cId="3683219421" sldId="282"/>
            <ac:picMk id="9" creationId="{FAEEA754-144E-039E-1616-E2AFBCA14160}"/>
          </ac:picMkLst>
        </pc:picChg>
      </pc:sldChg>
      <pc:sldChg chg="addSp delSp modSp mod">
        <pc:chgData name="Neemias Informatica Lima" userId="b77af7bd85500281" providerId="LiveId" clId="{7D1CC9F5-6E0A-41F8-B5B9-DE5264088EBB}" dt="2026-02-16T22:10:43.418" v="986" actId="6549"/>
        <pc:sldMkLst>
          <pc:docMk/>
          <pc:sldMk cId="3902406419" sldId="283"/>
        </pc:sldMkLst>
        <pc:spChg chg="add del mod">
          <ac:chgData name="Neemias Informatica Lima" userId="b77af7bd85500281" providerId="LiveId" clId="{7D1CC9F5-6E0A-41F8-B5B9-DE5264088EBB}" dt="2026-02-16T22:04:24.518" v="901" actId="478"/>
          <ac:spMkLst>
            <pc:docMk/>
            <pc:sldMk cId="3902406419" sldId="283"/>
            <ac:spMk id="2" creationId="{171576C4-A9C6-5FF1-4117-DE9060CD6BCE}"/>
          </ac:spMkLst>
        </pc:spChg>
        <pc:spChg chg="add del mod">
          <ac:chgData name="Neemias Informatica Lima" userId="b77af7bd85500281" providerId="LiveId" clId="{7D1CC9F5-6E0A-41F8-B5B9-DE5264088EBB}" dt="2026-02-16T20:07:34.410" v="342" actId="478"/>
          <ac:spMkLst>
            <pc:docMk/>
            <pc:sldMk cId="3902406419" sldId="283"/>
            <ac:spMk id="2" creationId="{56530C06-ABE1-BD73-4380-9F5508E64E4E}"/>
          </ac:spMkLst>
        </pc:spChg>
        <pc:spChg chg="add del mod">
          <ac:chgData name="Neemias Informatica Lima" userId="b77af7bd85500281" providerId="LiveId" clId="{7D1CC9F5-6E0A-41F8-B5B9-DE5264088EBB}" dt="2026-02-16T20:07:34.410" v="342" actId="478"/>
          <ac:spMkLst>
            <pc:docMk/>
            <pc:sldMk cId="3902406419" sldId="283"/>
            <ac:spMk id="4" creationId="{A1E494AA-8B91-B279-DC2A-CFFA2EFEBEEA}"/>
          </ac:spMkLst>
        </pc:spChg>
        <pc:spChg chg="add del mod">
          <ac:chgData name="Neemias Informatica Lima" userId="b77af7bd85500281" providerId="LiveId" clId="{7D1CC9F5-6E0A-41F8-B5B9-DE5264088EBB}" dt="2026-02-16T22:04:24.518" v="901" actId="478"/>
          <ac:spMkLst>
            <pc:docMk/>
            <pc:sldMk cId="3902406419" sldId="283"/>
            <ac:spMk id="4" creationId="{AD40CD74-BC57-B709-E1AF-8B17E23954C3}"/>
          </ac:spMkLst>
        </pc:spChg>
        <pc:spChg chg="add mod">
          <ac:chgData name="Neemias Informatica Lima" userId="b77af7bd85500281" providerId="LiveId" clId="{7D1CC9F5-6E0A-41F8-B5B9-DE5264088EBB}" dt="2026-02-16T22:04:24.827" v="902"/>
          <ac:spMkLst>
            <pc:docMk/>
            <pc:sldMk cId="3902406419" sldId="283"/>
            <ac:spMk id="6" creationId="{39334374-35EF-6108-8119-68534959CE15}"/>
          </ac:spMkLst>
        </pc:spChg>
        <pc:spChg chg="del">
          <ac:chgData name="Neemias Informatica Lima" userId="b77af7bd85500281" providerId="LiveId" clId="{7D1CC9F5-6E0A-41F8-B5B9-DE5264088EBB}" dt="2026-02-16T19:41:16.961" v="61" actId="478"/>
          <ac:spMkLst>
            <pc:docMk/>
            <pc:sldMk cId="3902406419" sldId="283"/>
            <ac:spMk id="6" creationId="{47BDD536-E539-881A-F5B5-1E247A8B7E1C}"/>
          </ac:spMkLst>
        </pc:spChg>
        <pc:spChg chg="add del mod">
          <ac:chgData name="Neemias Informatica Lima" userId="b77af7bd85500281" providerId="LiveId" clId="{7D1CC9F5-6E0A-41F8-B5B9-DE5264088EBB}" dt="2026-02-16T21:40:20.965" v="611" actId="478"/>
          <ac:spMkLst>
            <pc:docMk/>
            <pc:sldMk cId="3902406419" sldId="283"/>
            <ac:spMk id="6" creationId="{63E7D5D0-8A4D-EE21-0840-CE1D3DCF3AC5}"/>
          </ac:spMkLst>
        </pc:spChg>
        <pc:spChg chg="add mod">
          <ac:chgData name="Neemias Informatica Lima" userId="b77af7bd85500281" providerId="LiveId" clId="{7D1CC9F5-6E0A-41F8-B5B9-DE5264088EBB}" dt="2026-02-16T22:04:24.827" v="902"/>
          <ac:spMkLst>
            <pc:docMk/>
            <pc:sldMk cId="3902406419" sldId="283"/>
            <ac:spMk id="7" creationId="{E312882C-310D-2348-B33F-1E363F8195DF}"/>
          </ac:spMkLst>
        </pc:spChg>
        <pc:spChg chg="add del mod">
          <ac:chgData name="Neemias Informatica Lima" userId="b77af7bd85500281" providerId="LiveId" clId="{7D1CC9F5-6E0A-41F8-B5B9-DE5264088EBB}" dt="2026-02-16T21:40:20.965" v="611" actId="478"/>
          <ac:spMkLst>
            <pc:docMk/>
            <pc:sldMk cId="3902406419" sldId="283"/>
            <ac:spMk id="7" creationId="{F96EBA23-DAAC-FD46-FBF1-170DDA3F7DC1}"/>
          </ac:spMkLst>
        </pc:spChg>
        <pc:spChg chg="del">
          <ac:chgData name="Neemias Informatica Lima" userId="b77af7bd85500281" providerId="LiveId" clId="{7D1CC9F5-6E0A-41F8-B5B9-DE5264088EBB}" dt="2026-02-16T19:41:16.961" v="61" actId="478"/>
          <ac:spMkLst>
            <pc:docMk/>
            <pc:sldMk cId="3902406419" sldId="283"/>
            <ac:spMk id="7" creationId="{FBE73F00-F84D-C5EF-9E9B-04A96255323F}"/>
          </ac:spMkLst>
        </pc:spChg>
        <pc:spChg chg="mod">
          <ac:chgData name="Neemias Informatica Lima" userId="b77af7bd85500281" providerId="LiveId" clId="{7D1CC9F5-6E0A-41F8-B5B9-DE5264088EBB}" dt="2026-02-16T22:10:04.973" v="976"/>
          <ac:spMkLst>
            <pc:docMk/>
            <pc:sldMk cId="3902406419" sldId="283"/>
            <ac:spMk id="14" creationId="{00000000-0000-0000-0000-000000000000}"/>
          </ac:spMkLst>
        </pc:spChg>
        <pc:spChg chg="mod">
          <ac:chgData name="Neemias Informatica Lima" userId="b77af7bd85500281" providerId="LiveId" clId="{7D1CC9F5-6E0A-41F8-B5B9-DE5264088EBB}" dt="2026-02-16T22:10:43.418" v="986" actId="6549"/>
          <ac:spMkLst>
            <pc:docMk/>
            <pc:sldMk cId="3902406419" sldId="283"/>
            <ac:spMk id="15" creationId="{D5C09FDA-172B-4732-BD2E-A9BBEF8B191B}"/>
          </ac:spMkLst>
        </pc:spChg>
        <pc:picChg chg="add del mod">
          <ac:chgData name="Neemias Informatica Lima" userId="b77af7bd85500281" providerId="LiveId" clId="{7D1CC9F5-6E0A-41F8-B5B9-DE5264088EBB}" dt="2026-02-16T20:07:34.410" v="342" actId="478"/>
          <ac:picMkLst>
            <pc:docMk/>
            <pc:sldMk cId="3902406419" sldId="283"/>
            <ac:picMk id="5" creationId="{DEF1FB45-5ADD-C7B4-FF04-A4007745E7FB}"/>
          </ac:picMkLst>
        </pc:picChg>
        <pc:picChg chg="add del mod">
          <ac:chgData name="Neemias Informatica Lima" userId="b77af7bd85500281" providerId="LiveId" clId="{7D1CC9F5-6E0A-41F8-B5B9-DE5264088EBB}" dt="2026-02-16T22:04:24.518" v="901" actId="478"/>
          <ac:picMkLst>
            <pc:docMk/>
            <pc:sldMk cId="3902406419" sldId="283"/>
            <ac:picMk id="5" creationId="{FF5F7801-552D-77B5-950C-66D7D9766FAA}"/>
          </ac:picMkLst>
        </pc:picChg>
        <pc:picChg chg="add mod">
          <ac:chgData name="Neemias Informatica Lima" userId="b77af7bd85500281" providerId="LiveId" clId="{7D1CC9F5-6E0A-41F8-B5B9-DE5264088EBB}" dt="2026-02-16T22:04:24.827" v="902"/>
          <ac:picMkLst>
            <pc:docMk/>
            <pc:sldMk cId="3902406419" sldId="283"/>
            <ac:picMk id="8" creationId="{586A2164-61B3-BF87-71FA-82C5D2E016E0}"/>
          </ac:picMkLst>
        </pc:picChg>
        <pc:picChg chg="add del mod">
          <ac:chgData name="Neemias Informatica Lima" userId="b77af7bd85500281" providerId="LiveId" clId="{7D1CC9F5-6E0A-41F8-B5B9-DE5264088EBB}" dt="2026-02-16T21:40:20.965" v="611" actId="478"/>
          <ac:picMkLst>
            <pc:docMk/>
            <pc:sldMk cId="3902406419" sldId="283"/>
            <ac:picMk id="8" creationId="{F20C3733-B4F5-1C37-A62E-B648E5CC57AC}"/>
          </ac:picMkLst>
        </pc:picChg>
        <pc:picChg chg="del">
          <ac:chgData name="Neemias Informatica Lima" userId="b77af7bd85500281" providerId="LiveId" clId="{7D1CC9F5-6E0A-41F8-B5B9-DE5264088EBB}" dt="2026-02-16T19:41:16.961" v="61" actId="478"/>
          <ac:picMkLst>
            <pc:docMk/>
            <pc:sldMk cId="3902406419" sldId="283"/>
            <ac:picMk id="8" creationId="{FF112243-DADA-139C-B66F-2D73F8960975}"/>
          </ac:picMkLst>
        </pc:picChg>
      </pc:sldChg>
      <pc:sldChg chg="addSp delSp modSp mod">
        <pc:chgData name="Neemias Informatica Lima" userId="b77af7bd85500281" providerId="LiveId" clId="{7D1CC9F5-6E0A-41F8-B5B9-DE5264088EBB}" dt="2026-02-16T22:20:57.223" v="1031" actId="207"/>
        <pc:sldMkLst>
          <pc:docMk/>
          <pc:sldMk cId="2424059023" sldId="284"/>
        </pc:sldMkLst>
        <pc:spChg chg="add del mod">
          <ac:chgData name="Neemias Informatica Lima" userId="b77af7bd85500281" providerId="LiveId" clId="{7D1CC9F5-6E0A-41F8-B5B9-DE5264088EBB}" dt="2026-02-16T22:05:08.062" v="905" actId="478"/>
          <ac:spMkLst>
            <pc:docMk/>
            <pc:sldMk cId="2424059023" sldId="284"/>
            <ac:spMk id="2" creationId="{207D2025-C32B-583F-8505-13C001511EF9}"/>
          </ac:spMkLst>
        </pc:spChg>
        <pc:spChg chg="add del mod">
          <ac:chgData name="Neemias Informatica Lima" userId="b77af7bd85500281" providerId="LiveId" clId="{7D1CC9F5-6E0A-41F8-B5B9-DE5264088EBB}" dt="2026-02-16T20:07:53.555" v="346" actId="478"/>
          <ac:spMkLst>
            <pc:docMk/>
            <pc:sldMk cId="2424059023" sldId="284"/>
            <ac:spMk id="2" creationId="{84C10856-0010-2FEF-7958-B73CA98EF3E8}"/>
          </ac:spMkLst>
        </pc:spChg>
        <pc:spChg chg="add del mod">
          <ac:chgData name="Neemias Informatica Lima" userId="b77af7bd85500281" providerId="LiveId" clId="{7D1CC9F5-6E0A-41F8-B5B9-DE5264088EBB}" dt="2026-02-16T22:05:08.062" v="905" actId="478"/>
          <ac:spMkLst>
            <pc:docMk/>
            <pc:sldMk cId="2424059023" sldId="284"/>
            <ac:spMk id="4" creationId="{59C3837D-D218-733B-E375-08B6ECB1F20A}"/>
          </ac:spMkLst>
        </pc:spChg>
        <pc:spChg chg="add del mod">
          <ac:chgData name="Neemias Informatica Lima" userId="b77af7bd85500281" providerId="LiveId" clId="{7D1CC9F5-6E0A-41F8-B5B9-DE5264088EBB}" dt="2026-02-16T20:07:53.555" v="346" actId="478"/>
          <ac:spMkLst>
            <pc:docMk/>
            <pc:sldMk cId="2424059023" sldId="284"/>
            <ac:spMk id="4" creationId="{8D39178E-3837-1EF8-86A7-9496967E0B3C}"/>
          </ac:spMkLst>
        </pc:spChg>
        <pc:spChg chg="add mod">
          <ac:chgData name="Neemias Informatica Lima" userId="b77af7bd85500281" providerId="LiveId" clId="{7D1CC9F5-6E0A-41F8-B5B9-DE5264088EBB}" dt="2026-02-16T22:05:08.405" v="906"/>
          <ac:spMkLst>
            <pc:docMk/>
            <pc:sldMk cId="2424059023" sldId="284"/>
            <ac:spMk id="6" creationId="{0D648407-DBB8-5200-21EE-7EDC6BC6F925}"/>
          </ac:spMkLst>
        </pc:spChg>
        <pc:spChg chg="del">
          <ac:chgData name="Neemias Informatica Lima" userId="b77af7bd85500281" providerId="LiveId" clId="{7D1CC9F5-6E0A-41F8-B5B9-DE5264088EBB}" dt="2026-02-16T19:41:33.034" v="65" actId="478"/>
          <ac:spMkLst>
            <pc:docMk/>
            <pc:sldMk cId="2424059023" sldId="284"/>
            <ac:spMk id="6" creationId="{DF346B44-85F8-35E1-F668-956FB1DA9C24}"/>
          </ac:spMkLst>
        </pc:spChg>
        <pc:spChg chg="add del mod">
          <ac:chgData name="Neemias Informatica Lima" userId="b77af7bd85500281" providerId="LiveId" clId="{7D1CC9F5-6E0A-41F8-B5B9-DE5264088EBB}" dt="2026-02-16T21:40:37.565" v="615" actId="478"/>
          <ac:spMkLst>
            <pc:docMk/>
            <pc:sldMk cId="2424059023" sldId="284"/>
            <ac:spMk id="6" creationId="{FF9E374B-9411-0FEE-B0AA-48F7C42CE62A}"/>
          </ac:spMkLst>
        </pc:spChg>
        <pc:spChg chg="add mod">
          <ac:chgData name="Neemias Informatica Lima" userId="b77af7bd85500281" providerId="LiveId" clId="{7D1CC9F5-6E0A-41F8-B5B9-DE5264088EBB}" dt="2026-02-16T22:05:08.405" v="906"/>
          <ac:spMkLst>
            <pc:docMk/>
            <pc:sldMk cId="2424059023" sldId="284"/>
            <ac:spMk id="7" creationId="{82D1FC86-2132-F63F-A554-565FB1071F98}"/>
          </ac:spMkLst>
        </pc:spChg>
        <pc:spChg chg="del">
          <ac:chgData name="Neemias Informatica Lima" userId="b77af7bd85500281" providerId="LiveId" clId="{7D1CC9F5-6E0A-41F8-B5B9-DE5264088EBB}" dt="2026-02-16T19:41:33.034" v="65" actId="478"/>
          <ac:spMkLst>
            <pc:docMk/>
            <pc:sldMk cId="2424059023" sldId="284"/>
            <ac:spMk id="7" creationId="{E2C3994A-962F-8F6E-B542-D178BE0B4F52}"/>
          </ac:spMkLst>
        </pc:spChg>
        <pc:spChg chg="add del mod">
          <ac:chgData name="Neemias Informatica Lima" userId="b77af7bd85500281" providerId="LiveId" clId="{7D1CC9F5-6E0A-41F8-B5B9-DE5264088EBB}" dt="2026-02-16T21:40:37.565" v="615" actId="478"/>
          <ac:spMkLst>
            <pc:docMk/>
            <pc:sldMk cId="2424059023" sldId="284"/>
            <ac:spMk id="7" creationId="{F3D49985-6A87-6295-D917-48C67FBCA10D}"/>
          </ac:spMkLst>
        </pc:spChg>
        <pc:spChg chg="mod">
          <ac:chgData name="Neemias Informatica Lima" userId="b77af7bd85500281" providerId="LiveId" clId="{7D1CC9F5-6E0A-41F8-B5B9-DE5264088EBB}" dt="2026-02-16T22:20:07.295" v="1012"/>
          <ac:spMkLst>
            <pc:docMk/>
            <pc:sldMk cId="2424059023" sldId="284"/>
            <ac:spMk id="14" creationId="{00000000-0000-0000-0000-000000000000}"/>
          </ac:spMkLst>
        </pc:spChg>
        <pc:spChg chg="mod">
          <ac:chgData name="Neemias Informatica Lima" userId="b77af7bd85500281" providerId="LiveId" clId="{7D1CC9F5-6E0A-41F8-B5B9-DE5264088EBB}" dt="2026-02-16T22:20:57.223" v="1031" actId="207"/>
          <ac:spMkLst>
            <pc:docMk/>
            <pc:sldMk cId="2424059023" sldId="284"/>
            <ac:spMk id="15" creationId="{C3A1BEFC-B9B8-4142-B09F-1F5B330F4265}"/>
          </ac:spMkLst>
        </pc:spChg>
        <pc:picChg chg="add del mod">
          <ac:chgData name="Neemias Informatica Lima" userId="b77af7bd85500281" providerId="LiveId" clId="{7D1CC9F5-6E0A-41F8-B5B9-DE5264088EBB}" dt="2026-02-16T20:07:53.555" v="346" actId="478"/>
          <ac:picMkLst>
            <pc:docMk/>
            <pc:sldMk cId="2424059023" sldId="284"/>
            <ac:picMk id="5" creationId="{62714A40-4003-BF82-7BB3-DE7D0BD7ECB9}"/>
          </ac:picMkLst>
        </pc:picChg>
        <pc:picChg chg="add del mod">
          <ac:chgData name="Neemias Informatica Lima" userId="b77af7bd85500281" providerId="LiveId" clId="{7D1CC9F5-6E0A-41F8-B5B9-DE5264088EBB}" dt="2026-02-16T22:05:08.062" v="905" actId="478"/>
          <ac:picMkLst>
            <pc:docMk/>
            <pc:sldMk cId="2424059023" sldId="284"/>
            <ac:picMk id="5" creationId="{BBE38437-209D-7F79-06F5-6B7FE4DBECAA}"/>
          </ac:picMkLst>
        </pc:picChg>
        <pc:picChg chg="add mod">
          <ac:chgData name="Neemias Informatica Lima" userId="b77af7bd85500281" providerId="LiveId" clId="{7D1CC9F5-6E0A-41F8-B5B9-DE5264088EBB}" dt="2026-02-16T22:05:08.405" v="906"/>
          <ac:picMkLst>
            <pc:docMk/>
            <pc:sldMk cId="2424059023" sldId="284"/>
            <ac:picMk id="8" creationId="{1EEC5BC0-691F-61DE-CFCB-7F81716CA1C1}"/>
          </ac:picMkLst>
        </pc:picChg>
        <pc:picChg chg="del">
          <ac:chgData name="Neemias Informatica Lima" userId="b77af7bd85500281" providerId="LiveId" clId="{7D1CC9F5-6E0A-41F8-B5B9-DE5264088EBB}" dt="2026-02-16T19:41:33.034" v="65" actId="478"/>
          <ac:picMkLst>
            <pc:docMk/>
            <pc:sldMk cId="2424059023" sldId="284"/>
            <ac:picMk id="8" creationId="{20287333-9C93-153D-929E-C5DFE3F80078}"/>
          </ac:picMkLst>
        </pc:picChg>
        <pc:picChg chg="add del mod">
          <ac:chgData name="Neemias Informatica Lima" userId="b77af7bd85500281" providerId="LiveId" clId="{7D1CC9F5-6E0A-41F8-B5B9-DE5264088EBB}" dt="2026-02-16T21:40:37.565" v="615" actId="478"/>
          <ac:picMkLst>
            <pc:docMk/>
            <pc:sldMk cId="2424059023" sldId="284"/>
            <ac:picMk id="8" creationId="{64B895CA-1C16-2AB2-48D1-589B193E1492}"/>
          </ac:picMkLst>
        </pc:picChg>
      </pc:sldChg>
      <pc:sldChg chg="addSp delSp modSp mod">
        <pc:chgData name="Neemias Informatica Lima" userId="b77af7bd85500281" providerId="LiveId" clId="{7D1CC9F5-6E0A-41F8-B5B9-DE5264088EBB}" dt="2026-02-16T22:23:21.705" v="1050" actId="6549"/>
        <pc:sldMkLst>
          <pc:docMk/>
          <pc:sldMk cId="2241968852" sldId="285"/>
        </pc:sldMkLst>
        <pc:spChg chg="add del mod">
          <ac:chgData name="Neemias Informatica Lima" userId="b77af7bd85500281" providerId="LiveId" clId="{7D1CC9F5-6E0A-41F8-B5B9-DE5264088EBB}" dt="2026-02-16T20:08:05.923" v="350" actId="478"/>
          <ac:spMkLst>
            <pc:docMk/>
            <pc:sldMk cId="2241968852" sldId="285"/>
            <ac:spMk id="2" creationId="{A3705013-47FA-2A43-638F-85E2038200D6}"/>
          </ac:spMkLst>
        </pc:spChg>
        <pc:spChg chg="add del mod">
          <ac:chgData name="Neemias Informatica Lima" userId="b77af7bd85500281" providerId="LiveId" clId="{7D1CC9F5-6E0A-41F8-B5B9-DE5264088EBB}" dt="2026-02-16T22:05:21.302" v="909" actId="478"/>
          <ac:spMkLst>
            <pc:docMk/>
            <pc:sldMk cId="2241968852" sldId="285"/>
            <ac:spMk id="2" creationId="{F7B965B1-2E3D-D7E2-2788-C9EFD9FBEBAA}"/>
          </ac:spMkLst>
        </pc:spChg>
        <pc:spChg chg="add del mod">
          <ac:chgData name="Neemias Informatica Lima" userId="b77af7bd85500281" providerId="LiveId" clId="{7D1CC9F5-6E0A-41F8-B5B9-DE5264088EBB}" dt="2026-02-16T20:08:05.923" v="350" actId="478"/>
          <ac:spMkLst>
            <pc:docMk/>
            <pc:sldMk cId="2241968852" sldId="285"/>
            <ac:spMk id="4" creationId="{CFDAB36D-29CC-EBDF-8070-A2F48E83514D}"/>
          </ac:spMkLst>
        </pc:spChg>
        <pc:spChg chg="add del mod">
          <ac:chgData name="Neemias Informatica Lima" userId="b77af7bd85500281" providerId="LiveId" clId="{7D1CC9F5-6E0A-41F8-B5B9-DE5264088EBB}" dt="2026-02-16T22:05:21.302" v="909" actId="478"/>
          <ac:spMkLst>
            <pc:docMk/>
            <pc:sldMk cId="2241968852" sldId="285"/>
            <ac:spMk id="4" creationId="{E3B70CBD-E434-7124-C9C0-AE48F2CCCB21}"/>
          </ac:spMkLst>
        </pc:spChg>
        <pc:spChg chg="add mod">
          <ac:chgData name="Neemias Informatica Lima" userId="b77af7bd85500281" providerId="LiveId" clId="{7D1CC9F5-6E0A-41F8-B5B9-DE5264088EBB}" dt="2026-02-16T22:05:21.603" v="910"/>
          <ac:spMkLst>
            <pc:docMk/>
            <pc:sldMk cId="2241968852" sldId="285"/>
            <ac:spMk id="5" creationId="{8ADD3F43-B41E-9F8B-CFD2-08F5D55E49E1}"/>
          </ac:spMkLst>
        </pc:spChg>
        <pc:spChg chg="add del mod">
          <ac:chgData name="Neemias Informatica Lima" userId="b77af7bd85500281" providerId="LiveId" clId="{7D1CC9F5-6E0A-41F8-B5B9-DE5264088EBB}" dt="2026-02-16T21:40:53.037" v="619" actId="478"/>
          <ac:spMkLst>
            <pc:docMk/>
            <pc:sldMk cId="2241968852" sldId="285"/>
            <ac:spMk id="5" creationId="{A4355F88-A81E-ED18-E49E-7D873312C3D0}"/>
          </ac:spMkLst>
        </pc:spChg>
        <pc:spChg chg="del">
          <ac:chgData name="Neemias Informatica Lima" userId="b77af7bd85500281" providerId="LiveId" clId="{7D1CC9F5-6E0A-41F8-B5B9-DE5264088EBB}" dt="2026-02-16T19:41:47.801" v="69" actId="478"/>
          <ac:spMkLst>
            <pc:docMk/>
            <pc:sldMk cId="2241968852" sldId="285"/>
            <ac:spMk id="5" creationId="{BBD1186C-B925-114F-3B3A-5033263F1D80}"/>
          </ac:spMkLst>
        </pc:spChg>
        <pc:spChg chg="del">
          <ac:chgData name="Neemias Informatica Lima" userId="b77af7bd85500281" providerId="LiveId" clId="{7D1CC9F5-6E0A-41F8-B5B9-DE5264088EBB}" dt="2026-02-16T19:41:47.801" v="69" actId="478"/>
          <ac:spMkLst>
            <pc:docMk/>
            <pc:sldMk cId="2241968852" sldId="285"/>
            <ac:spMk id="7" creationId="{2EFD6B7F-F423-3533-D86B-FE60A7B8DF5C}"/>
          </ac:spMkLst>
        </pc:spChg>
        <pc:spChg chg="add mod">
          <ac:chgData name="Neemias Informatica Lima" userId="b77af7bd85500281" providerId="LiveId" clId="{7D1CC9F5-6E0A-41F8-B5B9-DE5264088EBB}" dt="2026-02-16T22:05:21.603" v="910"/>
          <ac:spMkLst>
            <pc:docMk/>
            <pc:sldMk cId="2241968852" sldId="285"/>
            <ac:spMk id="7" creationId="{3487F356-19A4-5233-7645-FD6B7096FA59}"/>
          </ac:spMkLst>
        </pc:spChg>
        <pc:spChg chg="add del mod">
          <ac:chgData name="Neemias Informatica Lima" userId="b77af7bd85500281" providerId="LiveId" clId="{7D1CC9F5-6E0A-41F8-B5B9-DE5264088EBB}" dt="2026-02-16T21:40:53.037" v="619" actId="478"/>
          <ac:spMkLst>
            <pc:docMk/>
            <pc:sldMk cId="2241968852" sldId="285"/>
            <ac:spMk id="7" creationId="{8513CC60-8AE3-DBFB-00FC-6ADC08184E0B}"/>
          </ac:spMkLst>
        </pc:spChg>
        <pc:spChg chg="mod">
          <ac:chgData name="Neemias Informatica Lima" userId="b77af7bd85500281" providerId="LiveId" clId="{7D1CC9F5-6E0A-41F8-B5B9-DE5264088EBB}" dt="2026-02-16T22:22:01.426" v="1042"/>
          <ac:spMkLst>
            <pc:docMk/>
            <pc:sldMk cId="2241968852" sldId="285"/>
            <ac:spMk id="14" creationId="{00000000-0000-0000-0000-000000000000}"/>
          </ac:spMkLst>
        </pc:spChg>
        <pc:spChg chg="mod">
          <ac:chgData name="Neemias Informatica Lima" userId="b77af7bd85500281" providerId="LiveId" clId="{7D1CC9F5-6E0A-41F8-B5B9-DE5264088EBB}" dt="2026-02-16T22:23:21.705" v="1050" actId="6549"/>
          <ac:spMkLst>
            <pc:docMk/>
            <pc:sldMk cId="2241968852" sldId="285"/>
            <ac:spMk id="15" creationId="{0F091E13-8EAD-4FFB-9473-BC74E5ABDC64}"/>
          </ac:spMkLst>
        </pc:spChg>
        <pc:picChg chg="add del mod">
          <ac:chgData name="Neemias Informatica Lima" userId="b77af7bd85500281" providerId="LiveId" clId="{7D1CC9F5-6E0A-41F8-B5B9-DE5264088EBB}" dt="2026-02-16T20:08:05.923" v="350" actId="478"/>
          <ac:picMkLst>
            <pc:docMk/>
            <pc:sldMk cId="2241968852" sldId="285"/>
            <ac:picMk id="6" creationId="{506A31B1-2AF7-D779-22B6-29727AA41F32}"/>
          </ac:picMkLst>
        </pc:picChg>
        <pc:picChg chg="add del mod">
          <ac:chgData name="Neemias Informatica Lima" userId="b77af7bd85500281" providerId="LiveId" clId="{7D1CC9F5-6E0A-41F8-B5B9-DE5264088EBB}" dt="2026-02-16T22:05:21.302" v="909" actId="478"/>
          <ac:picMkLst>
            <pc:docMk/>
            <pc:sldMk cId="2241968852" sldId="285"/>
            <ac:picMk id="6" creationId="{61ADAF17-9F39-0178-A3A0-3590A9BD790A}"/>
          </ac:picMkLst>
        </pc:picChg>
        <pc:picChg chg="del">
          <ac:chgData name="Neemias Informatica Lima" userId="b77af7bd85500281" providerId="LiveId" clId="{7D1CC9F5-6E0A-41F8-B5B9-DE5264088EBB}" dt="2026-02-16T19:41:47.801" v="69" actId="478"/>
          <ac:picMkLst>
            <pc:docMk/>
            <pc:sldMk cId="2241968852" sldId="285"/>
            <ac:picMk id="8" creationId="{2F998005-6844-6F22-0F57-979DE6895684}"/>
          </ac:picMkLst>
        </pc:picChg>
        <pc:picChg chg="add del mod">
          <ac:chgData name="Neemias Informatica Lima" userId="b77af7bd85500281" providerId="LiveId" clId="{7D1CC9F5-6E0A-41F8-B5B9-DE5264088EBB}" dt="2026-02-16T21:40:53.037" v="619" actId="478"/>
          <ac:picMkLst>
            <pc:docMk/>
            <pc:sldMk cId="2241968852" sldId="285"/>
            <ac:picMk id="8" creationId="{373F2E9A-A0DF-744F-23D5-1E448291E4B9}"/>
          </ac:picMkLst>
        </pc:picChg>
        <pc:picChg chg="add mod">
          <ac:chgData name="Neemias Informatica Lima" userId="b77af7bd85500281" providerId="LiveId" clId="{7D1CC9F5-6E0A-41F8-B5B9-DE5264088EBB}" dt="2026-02-16T22:05:21.603" v="910"/>
          <ac:picMkLst>
            <pc:docMk/>
            <pc:sldMk cId="2241968852" sldId="285"/>
            <ac:picMk id="8" creationId="{F1B719B0-0BFB-E197-FABA-99EE90F81123}"/>
          </ac:picMkLst>
        </pc:picChg>
      </pc:sldChg>
      <pc:sldChg chg="addSp delSp modSp mod">
        <pc:chgData name="Neemias Informatica Lima" userId="b77af7bd85500281" providerId="LiveId" clId="{7D1CC9F5-6E0A-41F8-B5B9-DE5264088EBB}" dt="2026-02-16T22:26:07.530" v="1070" actId="6549"/>
        <pc:sldMkLst>
          <pc:docMk/>
          <pc:sldMk cId="1959249856" sldId="286"/>
        </pc:sldMkLst>
        <pc:spChg chg="add del mod">
          <ac:chgData name="Neemias Informatica Lima" userId="b77af7bd85500281" providerId="LiveId" clId="{7D1CC9F5-6E0A-41F8-B5B9-DE5264088EBB}" dt="2026-02-16T20:08:17.578" v="354" actId="478"/>
          <ac:spMkLst>
            <pc:docMk/>
            <pc:sldMk cId="1959249856" sldId="286"/>
            <ac:spMk id="2" creationId="{E5F8962D-376E-03D8-901B-AF802C19F60C}"/>
          </ac:spMkLst>
        </pc:spChg>
        <pc:spChg chg="add del mod">
          <ac:chgData name="Neemias Informatica Lima" userId="b77af7bd85500281" providerId="LiveId" clId="{7D1CC9F5-6E0A-41F8-B5B9-DE5264088EBB}" dt="2026-02-16T22:05:40.686" v="913" actId="478"/>
          <ac:spMkLst>
            <pc:docMk/>
            <pc:sldMk cId="1959249856" sldId="286"/>
            <ac:spMk id="2" creationId="{F1777B63-C73A-449A-7CD8-E3E75E43A25B}"/>
          </ac:spMkLst>
        </pc:spChg>
        <pc:spChg chg="add del mod">
          <ac:chgData name="Neemias Informatica Lima" userId="b77af7bd85500281" providerId="LiveId" clId="{7D1CC9F5-6E0A-41F8-B5B9-DE5264088EBB}" dt="2026-02-16T20:08:17.578" v="354" actId="478"/>
          <ac:spMkLst>
            <pc:docMk/>
            <pc:sldMk cId="1959249856" sldId="286"/>
            <ac:spMk id="4" creationId="{1B046C1D-CA4F-2991-1C6B-9A5255EC96E4}"/>
          </ac:spMkLst>
        </pc:spChg>
        <pc:spChg chg="add del mod">
          <ac:chgData name="Neemias Informatica Lima" userId="b77af7bd85500281" providerId="LiveId" clId="{7D1CC9F5-6E0A-41F8-B5B9-DE5264088EBB}" dt="2026-02-16T22:05:40.686" v="913" actId="478"/>
          <ac:spMkLst>
            <pc:docMk/>
            <pc:sldMk cId="1959249856" sldId="286"/>
            <ac:spMk id="4" creationId="{4590E6C7-75D1-0223-0ADC-BD309B2FFB54}"/>
          </ac:spMkLst>
        </pc:spChg>
        <pc:spChg chg="del">
          <ac:chgData name="Neemias Informatica Lima" userId="b77af7bd85500281" providerId="LiveId" clId="{7D1CC9F5-6E0A-41F8-B5B9-DE5264088EBB}" dt="2026-02-16T19:42:04.626" v="73" actId="478"/>
          <ac:spMkLst>
            <pc:docMk/>
            <pc:sldMk cId="1959249856" sldId="286"/>
            <ac:spMk id="5" creationId="{2812F400-D435-9DA5-203F-D58B792824F6}"/>
          </ac:spMkLst>
        </pc:spChg>
        <pc:spChg chg="add del mod">
          <ac:chgData name="Neemias Informatica Lima" userId="b77af7bd85500281" providerId="LiveId" clId="{7D1CC9F5-6E0A-41F8-B5B9-DE5264088EBB}" dt="2026-02-16T21:41:07.493" v="623" actId="478"/>
          <ac:spMkLst>
            <pc:docMk/>
            <pc:sldMk cId="1959249856" sldId="286"/>
            <ac:spMk id="5" creationId="{6394CA56-2323-12D7-81F4-093661B1825E}"/>
          </ac:spMkLst>
        </pc:spChg>
        <pc:spChg chg="add mod">
          <ac:chgData name="Neemias Informatica Lima" userId="b77af7bd85500281" providerId="LiveId" clId="{7D1CC9F5-6E0A-41F8-B5B9-DE5264088EBB}" dt="2026-02-16T22:05:40.981" v="914"/>
          <ac:spMkLst>
            <pc:docMk/>
            <pc:sldMk cId="1959249856" sldId="286"/>
            <ac:spMk id="5" creationId="{78F1F1B3-A07D-FF9D-FFFD-1F855A98F664}"/>
          </ac:spMkLst>
        </pc:spChg>
        <pc:spChg chg="del">
          <ac:chgData name="Neemias Informatica Lima" userId="b77af7bd85500281" providerId="LiveId" clId="{7D1CC9F5-6E0A-41F8-B5B9-DE5264088EBB}" dt="2026-02-16T19:42:04.626" v="73" actId="478"/>
          <ac:spMkLst>
            <pc:docMk/>
            <pc:sldMk cId="1959249856" sldId="286"/>
            <ac:spMk id="7" creationId="{34E38D30-E84D-0659-B1A2-B4534C1EAF0E}"/>
          </ac:spMkLst>
        </pc:spChg>
        <pc:spChg chg="add del mod">
          <ac:chgData name="Neemias Informatica Lima" userId="b77af7bd85500281" providerId="LiveId" clId="{7D1CC9F5-6E0A-41F8-B5B9-DE5264088EBB}" dt="2026-02-16T21:41:07.493" v="623" actId="478"/>
          <ac:spMkLst>
            <pc:docMk/>
            <pc:sldMk cId="1959249856" sldId="286"/>
            <ac:spMk id="7" creationId="{8AF4A9B3-F67F-F613-BA1B-C15A2666620C}"/>
          </ac:spMkLst>
        </pc:spChg>
        <pc:spChg chg="add mod">
          <ac:chgData name="Neemias Informatica Lima" userId="b77af7bd85500281" providerId="LiveId" clId="{7D1CC9F5-6E0A-41F8-B5B9-DE5264088EBB}" dt="2026-02-16T22:05:40.981" v="914"/>
          <ac:spMkLst>
            <pc:docMk/>
            <pc:sldMk cId="1959249856" sldId="286"/>
            <ac:spMk id="7" creationId="{B4A2460D-A518-127D-AA60-A7D8D8A35AB3}"/>
          </ac:spMkLst>
        </pc:spChg>
        <pc:spChg chg="mod">
          <ac:chgData name="Neemias Informatica Lima" userId="b77af7bd85500281" providerId="LiveId" clId="{7D1CC9F5-6E0A-41F8-B5B9-DE5264088EBB}" dt="2026-02-16T22:25:02.350" v="1059" actId="20577"/>
          <ac:spMkLst>
            <pc:docMk/>
            <pc:sldMk cId="1959249856" sldId="286"/>
            <ac:spMk id="14" creationId="{00000000-0000-0000-0000-000000000000}"/>
          </ac:spMkLst>
        </pc:spChg>
        <pc:spChg chg="mod">
          <ac:chgData name="Neemias Informatica Lima" userId="b77af7bd85500281" providerId="LiveId" clId="{7D1CC9F5-6E0A-41F8-B5B9-DE5264088EBB}" dt="2026-02-16T22:26:07.530" v="1070" actId="6549"/>
          <ac:spMkLst>
            <pc:docMk/>
            <pc:sldMk cId="1959249856" sldId="286"/>
            <ac:spMk id="15" creationId="{863BB09B-C8C1-4354-BC51-D930C951E507}"/>
          </ac:spMkLst>
        </pc:spChg>
        <pc:picChg chg="add del mod">
          <ac:chgData name="Neemias Informatica Lima" userId="b77af7bd85500281" providerId="LiveId" clId="{7D1CC9F5-6E0A-41F8-B5B9-DE5264088EBB}" dt="2026-02-16T22:05:40.686" v="913" actId="478"/>
          <ac:picMkLst>
            <pc:docMk/>
            <pc:sldMk cId="1959249856" sldId="286"/>
            <ac:picMk id="6" creationId="{377543A6-FBCA-2883-B77B-7DD421E7089C}"/>
          </ac:picMkLst>
        </pc:picChg>
        <pc:picChg chg="add del mod">
          <ac:chgData name="Neemias Informatica Lima" userId="b77af7bd85500281" providerId="LiveId" clId="{7D1CC9F5-6E0A-41F8-B5B9-DE5264088EBB}" dt="2026-02-16T20:08:17.578" v="354" actId="478"/>
          <ac:picMkLst>
            <pc:docMk/>
            <pc:sldMk cId="1959249856" sldId="286"/>
            <ac:picMk id="6" creationId="{6F476101-D812-D496-F6E8-9F95F17B7EDF}"/>
          </ac:picMkLst>
        </pc:picChg>
        <pc:picChg chg="del">
          <ac:chgData name="Neemias Informatica Lima" userId="b77af7bd85500281" providerId="LiveId" clId="{7D1CC9F5-6E0A-41F8-B5B9-DE5264088EBB}" dt="2026-02-16T19:42:04.626" v="73" actId="478"/>
          <ac:picMkLst>
            <pc:docMk/>
            <pc:sldMk cId="1959249856" sldId="286"/>
            <ac:picMk id="8" creationId="{08BB3822-92B2-DECA-64F1-00A69A4E68B6}"/>
          </ac:picMkLst>
        </pc:picChg>
        <pc:picChg chg="add mod">
          <ac:chgData name="Neemias Informatica Lima" userId="b77af7bd85500281" providerId="LiveId" clId="{7D1CC9F5-6E0A-41F8-B5B9-DE5264088EBB}" dt="2026-02-16T22:05:40.981" v="914"/>
          <ac:picMkLst>
            <pc:docMk/>
            <pc:sldMk cId="1959249856" sldId="286"/>
            <ac:picMk id="8" creationId="{32A30696-6387-2175-426C-93CA1AE6D65F}"/>
          </ac:picMkLst>
        </pc:picChg>
        <pc:picChg chg="add del mod">
          <ac:chgData name="Neemias Informatica Lima" userId="b77af7bd85500281" providerId="LiveId" clId="{7D1CC9F5-6E0A-41F8-B5B9-DE5264088EBB}" dt="2026-02-16T21:41:07.493" v="623" actId="478"/>
          <ac:picMkLst>
            <pc:docMk/>
            <pc:sldMk cId="1959249856" sldId="286"/>
            <ac:picMk id="8" creationId="{9BE80A10-50CC-EC93-B8CE-CF68E4F8EF9A}"/>
          </ac:picMkLst>
        </pc:picChg>
      </pc:sldChg>
      <pc:sldChg chg="addSp delSp modSp mod">
        <pc:chgData name="Neemias Informatica Lima" userId="b77af7bd85500281" providerId="LiveId" clId="{7D1CC9F5-6E0A-41F8-B5B9-DE5264088EBB}" dt="2026-02-16T22:27:27.500" v="1086" actId="6549"/>
        <pc:sldMkLst>
          <pc:docMk/>
          <pc:sldMk cId="2857006406" sldId="287"/>
        </pc:sldMkLst>
        <pc:spChg chg="add del mod">
          <ac:chgData name="Neemias Informatica Lima" userId="b77af7bd85500281" providerId="LiveId" clId="{7D1CC9F5-6E0A-41F8-B5B9-DE5264088EBB}" dt="2026-02-16T20:08:50.931" v="360" actId="478"/>
          <ac:spMkLst>
            <pc:docMk/>
            <pc:sldMk cId="2857006406" sldId="287"/>
            <ac:spMk id="2" creationId="{3234227B-6FC5-2B94-BAB3-B3F663D3A44C}"/>
          </ac:spMkLst>
        </pc:spChg>
        <pc:spChg chg="add del mod">
          <ac:chgData name="Neemias Informatica Lima" userId="b77af7bd85500281" providerId="LiveId" clId="{7D1CC9F5-6E0A-41F8-B5B9-DE5264088EBB}" dt="2026-02-16T22:05:58.446" v="919" actId="478"/>
          <ac:spMkLst>
            <pc:docMk/>
            <pc:sldMk cId="2857006406" sldId="287"/>
            <ac:spMk id="2" creationId="{5982BEA1-4E2E-5BE6-FF39-F7929A614703}"/>
          </ac:spMkLst>
        </pc:spChg>
        <pc:spChg chg="add del mod">
          <ac:chgData name="Neemias Informatica Lima" userId="b77af7bd85500281" providerId="LiveId" clId="{7D1CC9F5-6E0A-41F8-B5B9-DE5264088EBB}" dt="2026-02-16T20:08:50.931" v="360" actId="478"/>
          <ac:spMkLst>
            <pc:docMk/>
            <pc:sldMk cId="2857006406" sldId="287"/>
            <ac:spMk id="4" creationId="{3849B6F6-28E5-93A7-6856-50F6D6102012}"/>
          </ac:spMkLst>
        </pc:spChg>
        <pc:spChg chg="add del mod">
          <ac:chgData name="Neemias Informatica Lima" userId="b77af7bd85500281" providerId="LiveId" clId="{7D1CC9F5-6E0A-41F8-B5B9-DE5264088EBB}" dt="2026-02-16T22:05:58.446" v="919" actId="478"/>
          <ac:spMkLst>
            <pc:docMk/>
            <pc:sldMk cId="2857006406" sldId="287"/>
            <ac:spMk id="4" creationId="{9D94FAA5-A52C-8CAE-32D9-8F1A9F840831}"/>
          </ac:spMkLst>
        </pc:spChg>
        <pc:spChg chg="del">
          <ac:chgData name="Neemias Informatica Lima" userId="b77af7bd85500281" providerId="LiveId" clId="{7D1CC9F5-6E0A-41F8-B5B9-DE5264088EBB}" dt="2026-02-16T19:42:24.738" v="79" actId="478"/>
          <ac:spMkLst>
            <pc:docMk/>
            <pc:sldMk cId="2857006406" sldId="287"/>
            <ac:spMk id="5" creationId="{361C5646-551D-0D3B-764F-01B42E73EFCA}"/>
          </ac:spMkLst>
        </pc:spChg>
        <pc:spChg chg="add del mod">
          <ac:chgData name="Neemias Informatica Lima" userId="b77af7bd85500281" providerId="LiveId" clId="{7D1CC9F5-6E0A-41F8-B5B9-DE5264088EBB}" dt="2026-02-16T21:41:29.901" v="629" actId="478"/>
          <ac:spMkLst>
            <pc:docMk/>
            <pc:sldMk cId="2857006406" sldId="287"/>
            <ac:spMk id="5" creationId="{672E28DB-1AD8-4654-E2E6-B2284B6FB4AA}"/>
          </ac:spMkLst>
        </pc:spChg>
        <pc:spChg chg="add mod">
          <ac:chgData name="Neemias Informatica Lima" userId="b77af7bd85500281" providerId="LiveId" clId="{7D1CC9F5-6E0A-41F8-B5B9-DE5264088EBB}" dt="2026-02-16T22:05:58.803" v="920"/>
          <ac:spMkLst>
            <pc:docMk/>
            <pc:sldMk cId="2857006406" sldId="287"/>
            <ac:spMk id="5" creationId="{E288948E-7F6C-A9D3-CF75-004AB2993BB0}"/>
          </ac:spMkLst>
        </pc:spChg>
        <pc:spChg chg="add del mod">
          <ac:chgData name="Neemias Informatica Lima" userId="b77af7bd85500281" providerId="LiveId" clId="{7D1CC9F5-6E0A-41F8-B5B9-DE5264088EBB}" dt="2026-02-16T21:41:29.901" v="629" actId="478"/>
          <ac:spMkLst>
            <pc:docMk/>
            <pc:sldMk cId="2857006406" sldId="287"/>
            <ac:spMk id="7" creationId="{129B4398-86C7-4CAA-0404-943A4B2622CF}"/>
          </ac:spMkLst>
        </pc:spChg>
        <pc:spChg chg="del">
          <ac:chgData name="Neemias Informatica Lima" userId="b77af7bd85500281" providerId="LiveId" clId="{7D1CC9F5-6E0A-41F8-B5B9-DE5264088EBB}" dt="2026-02-16T19:42:24.738" v="79" actId="478"/>
          <ac:spMkLst>
            <pc:docMk/>
            <pc:sldMk cId="2857006406" sldId="287"/>
            <ac:spMk id="7" creationId="{441C1D63-C526-1E3C-F55E-0E05BE00DBF3}"/>
          </ac:spMkLst>
        </pc:spChg>
        <pc:spChg chg="add mod">
          <ac:chgData name="Neemias Informatica Lima" userId="b77af7bd85500281" providerId="LiveId" clId="{7D1CC9F5-6E0A-41F8-B5B9-DE5264088EBB}" dt="2026-02-16T22:05:58.803" v="920"/>
          <ac:spMkLst>
            <pc:docMk/>
            <pc:sldMk cId="2857006406" sldId="287"/>
            <ac:spMk id="7" creationId="{818DBF15-C6E6-196C-D58C-ED2C94297496}"/>
          </ac:spMkLst>
        </pc:spChg>
        <pc:spChg chg="mod">
          <ac:chgData name="Neemias Informatica Lima" userId="b77af7bd85500281" providerId="LiveId" clId="{7D1CC9F5-6E0A-41F8-B5B9-DE5264088EBB}" dt="2026-02-16T22:27:27.500" v="1086" actId="6549"/>
          <ac:spMkLst>
            <pc:docMk/>
            <pc:sldMk cId="2857006406" sldId="287"/>
            <ac:spMk id="16" creationId="{28D68641-D640-4BD7-9D5B-B3803DCCF9B3}"/>
          </ac:spMkLst>
        </pc:spChg>
        <pc:picChg chg="add del mod">
          <ac:chgData name="Neemias Informatica Lima" userId="b77af7bd85500281" providerId="LiveId" clId="{7D1CC9F5-6E0A-41F8-B5B9-DE5264088EBB}" dt="2026-02-16T22:05:58.446" v="919" actId="478"/>
          <ac:picMkLst>
            <pc:docMk/>
            <pc:sldMk cId="2857006406" sldId="287"/>
            <ac:picMk id="6" creationId="{AF691896-27FA-EA9E-402E-B1D3CDF8CC52}"/>
          </ac:picMkLst>
        </pc:picChg>
        <pc:picChg chg="add del mod">
          <ac:chgData name="Neemias Informatica Lima" userId="b77af7bd85500281" providerId="LiveId" clId="{7D1CC9F5-6E0A-41F8-B5B9-DE5264088EBB}" dt="2026-02-16T20:08:50.931" v="360" actId="478"/>
          <ac:picMkLst>
            <pc:docMk/>
            <pc:sldMk cId="2857006406" sldId="287"/>
            <ac:picMk id="6" creationId="{C616584E-DDF6-1E30-2D70-28D6C4D41549}"/>
          </ac:picMkLst>
        </pc:picChg>
        <pc:picChg chg="add mod">
          <ac:chgData name="Neemias Informatica Lima" userId="b77af7bd85500281" providerId="LiveId" clId="{7D1CC9F5-6E0A-41F8-B5B9-DE5264088EBB}" dt="2026-02-16T22:05:58.803" v="920"/>
          <ac:picMkLst>
            <pc:docMk/>
            <pc:sldMk cId="2857006406" sldId="287"/>
            <ac:picMk id="8" creationId="{3300CBDB-5049-9393-F473-F9FE300E17AF}"/>
          </ac:picMkLst>
        </pc:picChg>
        <pc:picChg chg="add del mod">
          <ac:chgData name="Neemias Informatica Lima" userId="b77af7bd85500281" providerId="LiveId" clId="{7D1CC9F5-6E0A-41F8-B5B9-DE5264088EBB}" dt="2026-02-16T21:41:29.901" v="629" actId="478"/>
          <ac:picMkLst>
            <pc:docMk/>
            <pc:sldMk cId="2857006406" sldId="287"/>
            <ac:picMk id="8" creationId="{920E46C0-FB8F-57ED-3CF5-655D3B691951}"/>
          </ac:picMkLst>
        </pc:picChg>
        <pc:picChg chg="del">
          <ac:chgData name="Neemias Informatica Lima" userId="b77af7bd85500281" providerId="LiveId" clId="{7D1CC9F5-6E0A-41F8-B5B9-DE5264088EBB}" dt="2026-02-16T19:42:24.738" v="79" actId="478"/>
          <ac:picMkLst>
            <pc:docMk/>
            <pc:sldMk cId="2857006406" sldId="287"/>
            <ac:picMk id="8" creationId="{938C9D5A-95C1-6D72-9609-06B7FB1E5E31}"/>
          </ac:picMkLst>
        </pc:picChg>
      </pc:sldChg>
      <pc:sldChg chg="addSp delSp modSp mod">
        <pc:chgData name="Neemias Informatica Lima" userId="b77af7bd85500281" providerId="LiveId" clId="{7D1CC9F5-6E0A-41F8-B5B9-DE5264088EBB}" dt="2026-02-16T22:08:58.442" v="966" actId="20577"/>
        <pc:sldMkLst>
          <pc:docMk/>
          <pc:sldMk cId="2630436816" sldId="288"/>
        </pc:sldMkLst>
        <pc:spChg chg="add del mod">
          <ac:chgData name="Neemias Informatica Lima" userId="b77af7bd85500281" providerId="LiveId" clId="{7D1CC9F5-6E0A-41F8-B5B9-DE5264088EBB}" dt="2026-02-16T20:07:22.579" v="338" actId="478"/>
          <ac:spMkLst>
            <pc:docMk/>
            <pc:sldMk cId="2630436816" sldId="288"/>
            <ac:spMk id="2" creationId="{1314441D-377B-99F5-6424-5C8E1252E992}"/>
          </ac:spMkLst>
        </pc:spChg>
        <pc:spChg chg="add del mod">
          <ac:chgData name="Neemias Informatica Lima" userId="b77af7bd85500281" providerId="LiveId" clId="{7D1CC9F5-6E0A-41F8-B5B9-DE5264088EBB}" dt="2026-02-16T22:04:09.941" v="897" actId="478"/>
          <ac:spMkLst>
            <pc:docMk/>
            <pc:sldMk cId="2630436816" sldId="288"/>
            <ac:spMk id="2" creationId="{1FE01E24-A481-9877-D20B-AC28DC0F9B9E}"/>
          </ac:spMkLst>
        </pc:spChg>
        <pc:spChg chg="add del mod">
          <ac:chgData name="Neemias Informatica Lima" userId="b77af7bd85500281" providerId="LiveId" clId="{7D1CC9F5-6E0A-41F8-B5B9-DE5264088EBB}" dt="2026-02-16T22:04:09.941" v="897" actId="478"/>
          <ac:spMkLst>
            <pc:docMk/>
            <pc:sldMk cId="2630436816" sldId="288"/>
            <ac:spMk id="4" creationId="{9C6CB700-9F36-82FE-109E-A95DAF3E9353}"/>
          </ac:spMkLst>
        </pc:spChg>
        <pc:spChg chg="add del mod">
          <ac:chgData name="Neemias Informatica Lima" userId="b77af7bd85500281" providerId="LiveId" clId="{7D1CC9F5-6E0A-41F8-B5B9-DE5264088EBB}" dt="2026-02-16T20:07:22.579" v="338" actId="478"/>
          <ac:spMkLst>
            <pc:docMk/>
            <pc:sldMk cId="2630436816" sldId="288"/>
            <ac:spMk id="4" creationId="{A75921E7-8DC6-2BAF-4BA4-0E0379DADCAA}"/>
          </ac:spMkLst>
        </pc:spChg>
        <pc:spChg chg="add del mod">
          <ac:chgData name="Neemias Informatica Lima" userId="b77af7bd85500281" providerId="LiveId" clId="{7D1CC9F5-6E0A-41F8-B5B9-DE5264088EBB}" dt="2026-02-16T21:40:04.308" v="607" actId="478"/>
          <ac:spMkLst>
            <pc:docMk/>
            <pc:sldMk cId="2630436816" sldId="288"/>
            <ac:spMk id="5" creationId="{1860BDB2-7DD9-0CBB-0B14-C4DC07BC697C}"/>
          </ac:spMkLst>
        </pc:spChg>
        <pc:spChg chg="del">
          <ac:chgData name="Neemias Informatica Lima" userId="b77af7bd85500281" providerId="LiveId" clId="{7D1CC9F5-6E0A-41F8-B5B9-DE5264088EBB}" dt="2026-02-16T19:41:03.482" v="57" actId="478"/>
          <ac:spMkLst>
            <pc:docMk/>
            <pc:sldMk cId="2630436816" sldId="288"/>
            <ac:spMk id="5" creationId="{48ACDE54-7946-A668-4417-A04CFBD04DAF}"/>
          </ac:spMkLst>
        </pc:spChg>
        <pc:spChg chg="add mod">
          <ac:chgData name="Neemias Informatica Lima" userId="b77af7bd85500281" providerId="LiveId" clId="{7D1CC9F5-6E0A-41F8-B5B9-DE5264088EBB}" dt="2026-02-16T22:04:10.331" v="898"/>
          <ac:spMkLst>
            <pc:docMk/>
            <pc:sldMk cId="2630436816" sldId="288"/>
            <ac:spMk id="5" creationId="{71C27040-4A00-0B71-D908-2D0D408C11F6}"/>
          </ac:spMkLst>
        </pc:spChg>
        <pc:spChg chg="add mod">
          <ac:chgData name="Neemias Informatica Lima" userId="b77af7bd85500281" providerId="LiveId" clId="{7D1CC9F5-6E0A-41F8-B5B9-DE5264088EBB}" dt="2026-02-16T22:04:10.331" v="898"/>
          <ac:spMkLst>
            <pc:docMk/>
            <pc:sldMk cId="2630436816" sldId="288"/>
            <ac:spMk id="7" creationId="{33F0F0A5-6DC6-C695-0F8D-ED5621C07BE3}"/>
          </ac:spMkLst>
        </pc:spChg>
        <pc:spChg chg="add del mod">
          <ac:chgData name="Neemias Informatica Lima" userId="b77af7bd85500281" providerId="LiveId" clId="{7D1CC9F5-6E0A-41F8-B5B9-DE5264088EBB}" dt="2026-02-16T21:40:04.308" v="607" actId="478"/>
          <ac:spMkLst>
            <pc:docMk/>
            <pc:sldMk cId="2630436816" sldId="288"/>
            <ac:spMk id="7" creationId="{83B6CCA4-D87D-4CD8-4EA9-FC39AE11B093}"/>
          </ac:spMkLst>
        </pc:spChg>
        <pc:spChg chg="del">
          <ac:chgData name="Neemias Informatica Lima" userId="b77af7bd85500281" providerId="LiveId" clId="{7D1CC9F5-6E0A-41F8-B5B9-DE5264088EBB}" dt="2026-02-16T19:41:03.482" v="57" actId="478"/>
          <ac:spMkLst>
            <pc:docMk/>
            <pc:sldMk cId="2630436816" sldId="288"/>
            <ac:spMk id="7" creationId="{C3DC1201-2239-A473-4152-7AECD5E08727}"/>
          </ac:spMkLst>
        </pc:spChg>
        <pc:spChg chg="mod">
          <ac:chgData name="Neemias Informatica Lima" userId="b77af7bd85500281" providerId="LiveId" clId="{7D1CC9F5-6E0A-41F8-B5B9-DE5264088EBB}" dt="2026-02-16T22:08:58.442" v="966" actId="20577"/>
          <ac:spMkLst>
            <pc:docMk/>
            <pc:sldMk cId="2630436816" sldId="288"/>
            <ac:spMk id="13" creationId="{00000000-0000-0000-0000-000000000000}"/>
          </ac:spMkLst>
        </pc:spChg>
        <pc:spChg chg="mod">
          <ac:chgData name="Neemias Informatica Lima" userId="b77af7bd85500281" providerId="LiveId" clId="{7D1CC9F5-6E0A-41F8-B5B9-DE5264088EBB}" dt="2026-02-16T22:08:15.688" v="947"/>
          <ac:spMkLst>
            <pc:docMk/>
            <pc:sldMk cId="2630436816" sldId="288"/>
            <ac:spMk id="14" creationId="{00000000-0000-0000-0000-000000000000}"/>
          </ac:spMkLst>
        </pc:spChg>
        <pc:picChg chg="add del mod">
          <ac:chgData name="Neemias Informatica Lima" userId="b77af7bd85500281" providerId="LiveId" clId="{7D1CC9F5-6E0A-41F8-B5B9-DE5264088EBB}" dt="2026-02-16T20:07:22.579" v="338" actId="478"/>
          <ac:picMkLst>
            <pc:docMk/>
            <pc:sldMk cId="2630436816" sldId="288"/>
            <ac:picMk id="6" creationId="{1C6DF013-E0B9-6158-A59B-290F66C11B12}"/>
          </ac:picMkLst>
        </pc:picChg>
        <pc:picChg chg="add del mod">
          <ac:chgData name="Neemias Informatica Lima" userId="b77af7bd85500281" providerId="LiveId" clId="{7D1CC9F5-6E0A-41F8-B5B9-DE5264088EBB}" dt="2026-02-16T22:04:09.941" v="897" actId="478"/>
          <ac:picMkLst>
            <pc:docMk/>
            <pc:sldMk cId="2630436816" sldId="288"/>
            <ac:picMk id="6" creationId="{48F0EDBF-472D-AA75-74DB-FB4BCBD8DE5E}"/>
          </ac:picMkLst>
        </pc:picChg>
        <pc:picChg chg="del">
          <ac:chgData name="Neemias Informatica Lima" userId="b77af7bd85500281" providerId="LiveId" clId="{7D1CC9F5-6E0A-41F8-B5B9-DE5264088EBB}" dt="2026-02-16T19:41:03.482" v="57" actId="478"/>
          <ac:picMkLst>
            <pc:docMk/>
            <pc:sldMk cId="2630436816" sldId="288"/>
            <ac:picMk id="8" creationId="{65CD72EE-9A7E-EF81-B38A-7802C36D05CA}"/>
          </ac:picMkLst>
        </pc:picChg>
        <pc:picChg chg="add mod">
          <ac:chgData name="Neemias Informatica Lima" userId="b77af7bd85500281" providerId="LiveId" clId="{7D1CC9F5-6E0A-41F8-B5B9-DE5264088EBB}" dt="2026-02-16T22:04:10.331" v="898"/>
          <ac:picMkLst>
            <pc:docMk/>
            <pc:sldMk cId="2630436816" sldId="288"/>
            <ac:picMk id="8" creationId="{DB2EB552-855B-79C4-03D5-6C2E37089417}"/>
          </ac:picMkLst>
        </pc:picChg>
        <pc:picChg chg="add del mod">
          <ac:chgData name="Neemias Informatica Lima" userId="b77af7bd85500281" providerId="LiveId" clId="{7D1CC9F5-6E0A-41F8-B5B9-DE5264088EBB}" dt="2026-02-16T21:40:04.308" v="607" actId="478"/>
          <ac:picMkLst>
            <pc:docMk/>
            <pc:sldMk cId="2630436816" sldId="288"/>
            <ac:picMk id="8" creationId="{FC353D21-0533-35FD-02FD-C2C5E77AF0F8}"/>
          </ac:picMkLst>
        </pc:picChg>
      </pc:sldChg>
      <pc:sldChg chg="addSp delSp modSp mod">
        <pc:chgData name="Neemias Informatica Lima" userId="b77af7bd85500281" providerId="LiveId" clId="{7D1CC9F5-6E0A-41F8-B5B9-DE5264088EBB}" dt="2026-02-16T22:11:40.593" v="1010" actId="6549"/>
        <pc:sldMkLst>
          <pc:docMk/>
          <pc:sldMk cId="3032827026" sldId="289"/>
        </pc:sldMkLst>
        <pc:spChg chg="add del mod">
          <ac:chgData name="Neemias Informatica Lima" userId="b77af7bd85500281" providerId="LiveId" clId="{7D1CC9F5-6E0A-41F8-B5B9-DE5264088EBB}" dt="2026-02-16T22:04:35.126" v="903" actId="478"/>
          <ac:spMkLst>
            <pc:docMk/>
            <pc:sldMk cId="3032827026" sldId="289"/>
            <ac:spMk id="2" creationId="{54BCA48A-6365-1B5E-82CD-DE2E2B70982F}"/>
          </ac:spMkLst>
        </pc:spChg>
        <pc:spChg chg="add del mod">
          <ac:chgData name="Neemias Informatica Lima" userId="b77af7bd85500281" providerId="LiveId" clId="{7D1CC9F5-6E0A-41F8-B5B9-DE5264088EBB}" dt="2026-02-16T20:07:40.571" v="344" actId="478"/>
          <ac:spMkLst>
            <pc:docMk/>
            <pc:sldMk cId="3032827026" sldId="289"/>
            <ac:spMk id="2" creationId="{AF6603F2-EF88-BA29-AD1B-C25209F768F5}"/>
          </ac:spMkLst>
        </pc:spChg>
        <pc:spChg chg="add del mod">
          <ac:chgData name="Neemias Informatica Lima" userId="b77af7bd85500281" providerId="LiveId" clId="{7D1CC9F5-6E0A-41F8-B5B9-DE5264088EBB}" dt="2026-02-16T22:04:35.126" v="903" actId="478"/>
          <ac:spMkLst>
            <pc:docMk/>
            <pc:sldMk cId="3032827026" sldId="289"/>
            <ac:spMk id="4" creationId="{092FB176-7515-B191-B410-F50DEEF49DAE}"/>
          </ac:spMkLst>
        </pc:spChg>
        <pc:spChg chg="add del mod">
          <ac:chgData name="Neemias Informatica Lima" userId="b77af7bd85500281" providerId="LiveId" clId="{7D1CC9F5-6E0A-41F8-B5B9-DE5264088EBB}" dt="2026-02-16T20:07:40.571" v="344" actId="478"/>
          <ac:spMkLst>
            <pc:docMk/>
            <pc:sldMk cId="3032827026" sldId="289"/>
            <ac:spMk id="4" creationId="{19A38EF4-B237-7C02-01F8-A23F09DE7BE2}"/>
          </ac:spMkLst>
        </pc:spChg>
        <pc:spChg chg="add mod">
          <ac:chgData name="Neemias Informatica Lima" userId="b77af7bd85500281" providerId="LiveId" clId="{7D1CC9F5-6E0A-41F8-B5B9-DE5264088EBB}" dt="2026-02-16T22:04:35.435" v="904"/>
          <ac:spMkLst>
            <pc:docMk/>
            <pc:sldMk cId="3032827026" sldId="289"/>
            <ac:spMk id="6" creationId="{B55E4C15-3C84-5634-665A-2B43B5DE33AE}"/>
          </ac:spMkLst>
        </pc:spChg>
        <pc:spChg chg="add del mod">
          <ac:chgData name="Neemias Informatica Lima" userId="b77af7bd85500281" providerId="LiveId" clId="{7D1CC9F5-6E0A-41F8-B5B9-DE5264088EBB}" dt="2026-02-16T21:40:28.358" v="613" actId="478"/>
          <ac:spMkLst>
            <pc:docMk/>
            <pc:sldMk cId="3032827026" sldId="289"/>
            <ac:spMk id="6" creationId="{BCC31771-9143-33E3-D50A-2312432771D8}"/>
          </ac:spMkLst>
        </pc:spChg>
        <pc:spChg chg="del">
          <ac:chgData name="Neemias Informatica Lima" userId="b77af7bd85500281" providerId="LiveId" clId="{7D1CC9F5-6E0A-41F8-B5B9-DE5264088EBB}" dt="2026-02-16T19:41:24.683" v="63" actId="478"/>
          <ac:spMkLst>
            <pc:docMk/>
            <pc:sldMk cId="3032827026" sldId="289"/>
            <ac:spMk id="6" creationId="{E3A47582-CC9B-8ED0-DC43-D6493F65CA4B}"/>
          </ac:spMkLst>
        </pc:spChg>
        <pc:spChg chg="add mod">
          <ac:chgData name="Neemias Informatica Lima" userId="b77af7bd85500281" providerId="LiveId" clId="{7D1CC9F5-6E0A-41F8-B5B9-DE5264088EBB}" dt="2026-02-16T22:04:35.435" v="904"/>
          <ac:spMkLst>
            <pc:docMk/>
            <pc:sldMk cId="3032827026" sldId="289"/>
            <ac:spMk id="7" creationId="{4217962B-5094-C24B-1922-DCAE78E33183}"/>
          </ac:spMkLst>
        </pc:spChg>
        <pc:spChg chg="del">
          <ac:chgData name="Neemias Informatica Lima" userId="b77af7bd85500281" providerId="LiveId" clId="{7D1CC9F5-6E0A-41F8-B5B9-DE5264088EBB}" dt="2026-02-16T19:41:24.683" v="63" actId="478"/>
          <ac:spMkLst>
            <pc:docMk/>
            <pc:sldMk cId="3032827026" sldId="289"/>
            <ac:spMk id="7" creationId="{5A229D42-7A8F-1F12-ECE7-9276C350DD53}"/>
          </ac:spMkLst>
        </pc:spChg>
        <pc:spChg chg="add del mod">
          <ac:chgData name="Neemias Informatica Lima" userId="b77af7bd85500281" providerId="LiveId" clId="{7D1CC9F5-6E0A-41F8-B5B9-DE5264088EBB}" dt="2026-02-16T21:40:28.358" v="613" actId="478"/>
          <ac:spMkLst>
            <pc:docMk/>
            <pc:sldMk cId="3032827026" sldId="289"/>
            <ac:spMk id="7" creationId="{74798AAB-5F8B-3DA8-6832-ACD09493DBFE}"/>
          </ac:spMkLst>
        </pc:spChg>
        <pc:spChg chg="mod">
          <ac:chgData name="Neemias Informatica Lima" userId="b77af7bd85500281" providerId="LiveId" clId="{7D1CC9F5-6E0A-41F8-B5B9-DE5264088EBB}" dt="2026-02-16T22:11:40.593" v="1010" actId="6549"/>
          <ac:spMkLst>
            <pc:docMk/>
            <pc:sldMk cId="3032827026" sldId="289"/>
            <ac:spMk id="12" creationId="{A64B78EF-EDA8-421A-88C9-45544BBCA9D1}"/>
          </ac:spMkLst>
        </pc:spChg>
        <pc:spChg chg="mod">
          <ac:chgData name="Neemias Informatica Lima" userId="b77af7bd85500281" providerId="LiveId" clId="{7D1CC9F5-6E0A-41F8-B5B9-DE5264088EBB}" dt="2026-02-16T22:10:12.101" v="978"/>
          <ac:spMkLst>
            <pc:docMk/>
            <pc:sldMk cId="3032827026" sldId="289"/>
            <ac:spMk id="14" creationId="{00000000-0000-0000-0000-000000000000}"/>
          </ac:spMkLst>
        </pc:spChg>
        <pc:picChg chg="add del mod">
          <ac:chgData name="Neemias Informatica Lima" userId="b77af7bd85500281" providerId="LiveId" clId="{7D1CC9F5-6E0A-41F8-B5B9-DE5264088EBB}" dt="2026-02-16T22:04:35.126" v="903" actId="478"/>
          <ac:picMkLst>
            <pc:docMk/>
            <pc:sldMk cId="3032827026" sldId="289"/>
            <ac:picMk id="5" creationId="{28B9DFE3-90DB-5560-F35E-6BAD96DC49BC}"/>
          </ac:picMkLst>
        </pc:picChg>
        <pc:picChg chg="add del mod">
          <ac:chgData name="Neemias Informatica Lima" userId="b77af7bd85500281" providerId="LiveId" clId="{7D1CC9F5-6E0A-41F8-B5B9-DE5264088EBB}" dt="2026-02-16T20:07:40.571" v="344" actId="478"/>
          <ac:picMkLst>
            <pc:docMk/>
            <pc:sldMk cId="3032827026" sldId="289"/>
            <ac:picMk id="5" creationId="{35513EE8-6F73-151C-07B8-F32A5C24FFF3}"/>
          </ac:picMkLst>
        </pc:picChg>
        <pc:picChg chg="add mod">
          <ac:chgData name="Neemias Informatica Lima" userId="b77af7bd85500281" providerId="LiveId" clId="{7D1CC9F5-6E0A-41F8-B5B9-DE5264088EBB}" dt="2026-02-16T22:04:35.435" v="904"/>
          <ac:picMkLst>
            <pc:docMk/>
            <pc:sldMk cId="3032827026" sldId="289"/>
            <ac:picMk id="8" creationId="{2885007A-D0A4-B7EB-75C5-D08921229CA1}"/>
          </ac:picMkLst>
        </pc:picChg>
        <pc:picChg chg="del">
          <ac:chgData name="Neemias Informatica Lima" userId="b77af7bd85500281" providerId="LiveId" clId="{7D1CC9F5-6E0A-41F8-B5B9-DE5264088EBB}" dt="2026-02-16T19:41:24.683" v="63" actId="478"/>
          <ac:picMkLst>
            <pc:docMk/>
            <pc:sldMk cId="3032827026" sldId="289"/>
            <ac:picMk id="8" creationId="{AC4B40A6-6AC6-656D-9D3D-98667F92F2B2}"/>
          </ac:picMkLst>
        </pc:picChg>
        <pc:picChg chg="add del mod">
          <ac:chgData name="Neemias Informatica Lima" userId="b77af7bd85500281" providerId="LiveId" clId="{7D1CC9F5-6E0A-41F8-B5B9-DE5264088EBB}" dt="2026-02-16T21:40:28.358" v="613" actId="478"/>
          <ac:picMkLst>
            <pc:docMk/>
            <pc:sldMk cId="3032827026" sldId="289"/>
            <ac:picMk id="8" creationId="{DECC5EC4-C39D-B77D-ABE8-AEE23A2B2565}"/>
          </ac:picMkLst>
        </pc:picChg>
      </pc:sldChg>
      <pc:sldChg chg="addSp delSp modSp mod">
        <pc:chgData name="Neemias Informatica Lima" userId="b77af7bd85500281" providerId="LiveId" clId="{7D1CC9F5-6E0A-41F8-B5B9-DE5264088EBB}" dt="2026-02-16T22:21:44.983" v="1040" actId="20577"/>
        <pc:sldMkLst>
          <pc:docMk/>
          <pc:sldMk cId="3772032319" sldId="290"/>
        </pc:sldMkLst>
        <pc:spChg chg="add del mod">
          <ac:chgData name="Neemias Informatica Lima" userId="b77af7bd85500281" providerId="LiveId" clId="{7D1CC9F5-6E0A-41F8-B5B9-DE5264088EBB}" dt="2026-02-16T20:08:00.211" v="348" actId="478"/>
          <ac:spMkLst>
            <pc:docMk/>
            <pc:sldMk cId="3772032319" sldId="290"/>
            <ac:spMk id="2" creationId="{716B7E02-B790-51D7-A36A-EF45D4BE13E9}"/>
          </ac:spMkLst>
        </pc:spChg>
        <pc:spChg chg="add del mod">
          <ac:chgData name="Neemias Informatica Lima" userId="b77af7bd85500281" providerId="LiveId" clId="{7D1CC9F5-6E0A-41F8-B5B9-DE5264088EBB}" dt="2026-02-16T22:05:14.446" v="907" actId="478"/>
          <ac:spMkLst>
            <pc:docMk/>
            <pc:sldMk cId="3772032319" sldId="290"/>
            <ac:spMk id="2" creationId="{A1AD5089-E8A2-572E-D3EA-0FDFE446FFFC}"/>
          </ac:spMkLst>
        </pc:spChg>
        <pc:spChg chg="add del mod">
          <ac:chgData name="Neemias Informatica Lima" userId="b77af7bd85500281" providerId="LiveId" clId="{7D1CC9F5-6E0A-41F8-B5B9-DE5264088EBB}" dt="2026-02-16T20:08:00.211" v="348" actId="478"/>
          <ac:spMkLst>
            <pc:docMk/>
            <pc:sldMk cId="3772032319" sldId="290"/>
            <ac:spMk id="4" creationId="{219D6DC3-6512-0618-0ECC-0EFFCBC766EA}"/>
          </ac:spMkLst>
        </pc:spChg>
        <pc:spChg chg="add del mod">
          <ac:chgData name="Neemias Informatica Lima" userId="b77af7bd85500281" providerId="LiveId" clId="{7D1CC9F5-6E0A-41F8-B5B9-DE5264088EBB}" dt="2026-02-16T22:05:14.446" v="907" actId="478"/>
          <ac:spMkLst>
            <pc:docMk/>
            <pc:sldMk cId="3772032319" sldId="290"/>
            <ac:spMk id="4" creationId="{B2B72244-D692-E6F1-ADF3-705D26C88CE1}"/>
          </ac:spMkLst>
        </pc:spChg>
        <pc:spChg chg="add mod">
          <ac:chgData name="Neemias Informatica Lima" userId="b77af7bd85500281" providerId="LiveId" clId="{7D1CC9F5-6E0A-41F8-B5B9-DE5264088EBB}" dt="2026-02-16T22:05:14.772" v="908"/>
          <ac:spMkLst>
            <pc:docMk/>
            <pc:sldMk cId="3772032319" sldId="290"/>
            <ac:spMk id="5" creationId="{12DC5AE8-A9CE-4131-7AF4-9B4E7E3DA805}"/>
          </ac:spMkLst>
        </pc:spChg>
        <pc:spChg chg="del">
          <ac:chgData name="Neemias Informatica Lima" userId="b77af7bd85500281" providerId="LiveId" clId="{7D1CC9F5-6E0A-41F8-B5B9-DE5264088EBB}" dt="2026-02-16T19:41:40.386" v="67" actId="478"/>
          <ac:spMkLst>
            <pc:docMk/>
            <pc:sldMk cId="3772032319" sldId="290"/>
            <ac:spMk id="5" creationId="{130C77CF-B45F-4795-28FE-A4493DE75DA6}"/>
          </ac:spMkLst>
        </pc:spChg>
        <pc:spChg chg="add del mod">
          <ac:chgData name="Neemias Informatica Lima" userId="b77af7bd85500281" providerId="LiveId" clId="{7D1CC9F5-6E0A-41F8-B5B9-DE5264088EBB}" dt="2026-02-16T21:40:46.341" v="617" actId="478"/>
          <ac:spMkLst>
            <pc:docMk/>
            <pc:sldMk cId="3772032319" sldId="290"/>
            <ac:spMk id="5" creationId="{6CAD1036-376D-459C-EF59-405023C03A7B}"/>
          </ac:spMkLst>
        </pc:spChg>
        <pc:spChg chg="add del mod">
          <ac:chgData name="Neemias Informatica Lima" userId="b77af7bd85500281" providerId="LiveId" clId="{7D1CC9F5-6E0A-41F8-B5B9-DE5264088EBB}" dt="2026-02-16T21:40:46.341" v="617" actId="478"/>
          <ac:spMkLst>
            <pc:docMk/>
            <pc:sldMk cId="3772032319" sldId="290"/>
            <ac:spMk id="7" creationId="{2FE00A11-1EE0-C67B-CE50-63248F369186}"/>
          </ac:spMkLst>
        </pc:spChg>
        <pc:spChg chg="del">
          <ac:chgData name="Neemias Informatica Lima" userId="b77af7bd85500281" providerId="LiveId" clId="{7D1CC9F5-6E0A-41F8-B5B9-DE5264088EBB}" dt="2026-02-16T19:41:40.386" v="67" actId="478"/>
          <ac:spMkLst>
            <pc:docMk/>
            <pc:sldMk cId="3772032319" sldId="290"/>
            <ac:spMk id="7" creationId="{6E4A4FD1-4AE4-8CE7-AE0A-8613ED86C20F}"/>
          </ac:spMkLst>
        </pc:spChg>
        <pc:spChg chg="add mod">
          <ac:chgData name="Neemias Informatica Lima" userId="b77af7bd85500281" providerId="LiveId" clId="{7D1CC9F5-6E0A-41F8-B5B9-DE5264088EBB}" dt="2026-02-16T22:05:14.772" v="908"/>
          <ac:spMkLst>
            <pc:docMk/>
            <pc:sldMk cId="3772032319" sldId="290"/>
            <ac:spMk id="7" creationId="{F156F3DF-693A-9EB0-F23A-5CD1F5FC8C49}"/>
          </ac:spMkLst>
        </pc:spChg>
        <pc:spChg chg="mod">
          <ac:chgData name="Neemias Informatica Lima" userId="b77af7bd85500281" providerId="LiveId" clId="{7D1CC9F5-6E0A-41F8-B5B9-DE5264088EBB}" dt="2026-02-16T22:21:44.983" v="1040" actId="20577"/>
          <ac:spMkLst>
            <pc:docMk/>
            <pc:sldMk cId="3772032319" sldId="290"/>
            <ac:spMk id="12" creationId="{8D5A143D-15FB-4DFE-B0EC-FEEB77A92B2C}"/>
          </ac:spMkLst>
        </pc:spChg>
        <pc:spChg chg="mod">
          <ac:chgData name="Neemias Informatica Lima" userId="b77af7bd85500281" providerId="LiveId" clId="{7D1CC9F5-6E0A-41F8-B5B9-DE5264088EBB}" dt="2026-02-16T22:20:13.824" v="1014"/>
          <ac:spMkLst>
            <pc:docMk/>
            <pc:sldMk cId="3772032319" sldId="290"/>
            <ac:spMk id="14" creationId="{00000000-0000-0000-0000-000000000000}"/>
          </ac:spMkLst>
        </pc:spChg>
        <pc:picChg chg="add del mod">
          <ac:chgData name="Neemias Informatica Lima" userId="b77af7bd85500281" providerId="LiveId" clId="{7D1CC9F5-6E0A-41F8-B5B9-DE5264088EBB}" dt="2026-02-16T22:05:14.446" v="907" actId="478"/>
          <ac:picMkLst>
            <pc:docMk/>
            <pc:sldMk cId="3772032319" sldId="290"/>
            <ac:picMk id="6" creationId="{35DF8CD5-1A8F-BCA3-2E9F-3F9F9E5F6017}"/>
          </ac:picMkLst>
        </pc:picChg>
        <pc:picChg chg="add del mod">
          <ac:chgData name="Neemias Informatica Lima" userId="b77af7bd85500281" providerId="LiveId" clId="{7D1CC9F5-6E0A-41F8-B5B9-DE5264088EBB}" dt="2026-02-16T20:08:00.211" v="348" actId="478"/>
          <ac:picMkLst>
            <pc:docMk/>
            <pc:sldMk cId="3772032319" sldId="290"/>
            <ac:picMk id="6" creationId="{D279047F-E421-FEC3-5FCE-7A5021B0BFBB}"/>
          </ac:picMkLst>
        </pc:picChg>
        <pc:picChg chg="del">
          <ac:chgData name="Neemias Informatica Lima" userId="b77af7bd85500281" providerId="LiveId" clId="{7D1CC9F5-6E0A-41F8-B5B9-DE5264088EBB}" dt="2026-02-16T19:41:40.386" v="67" actId="478"/>
          <ac:picMkLst>
            <pc:docMk/>
            <pc:sldMk cId="3772032319" sldId="290"/>
            <ac:picMk id="8" creationId="{366FE72A-B66E-1038-4A82-406812B27C7F}"/>
          </ac:picMkLst>
        </pc:picChg>
        <pc:picChg chg="add mod">
          <ac:chgData name="Neemias Informatica Lima" userId="b77af7bd85500281" providerId="LiveId" clId="{7D1CC9F5-6E0A-41F8-B5B9-DE5264088EBB}" dt="2026-02-16T22:05:14.772" v="908"/>
          <ac:picMkLst>
            <pc:docMk/>
            <pc:sldMk cId="3772032319" sldId="290"/>
            <ac:picMk id="8" creationId="{852CBFD7-BA59-A961-6347-1D8AC6D0DCAC}"/>
          </ac:picMkLst>
        </pc:picChg>
        <pc:picChg chg="add del mod">
          <ac:chgData name="Neemias Informatica Lima" userId="b77af7bd85500281" providerId="LiveId" clId="{7D1CC9F5-6E0A-41F8-B5B9-DE5264088EBB}" dt="2026-02-16T21:40:46.341" v="617" actId="478"/>
          <ac:picMkLst>
            <pc:docMk/>
            <pc:sldMk cId="3772032319" sldId="290"/>
            <ac:picMk id="8" creationId="{F15DF77D-0060-5EB1-C92C-6C71E3F1FE4B}"/>
          </ac:picMkLst>
        </pc:picChg>
      </pc:sldChg>
      <pc:sldChg chg="addSp delSp modSp mod">
        <pc:chgData name="Neemias Informatica Lima" userId="b77af7bd85500281" providerId="LiveId" clId="{7D1CC9F5-6E0A-41F8-B5B9-DE5264088EBB}" dt="2026-02-16T22:24:08.918" v="1053"/>
        <pc:sldMkLst>
          <pc:docMk/>
          <pc:sldMk cId="1768216317" sldId="291"/>
        </pc:sldMkLst>
        <pc:spChg chg="add del mod">
          <ac:chgData name="Neemias Informatica Lima" userId="b77af7bd85500281" providerId="LiveId" clId="{7D1CC9F5-6E0A-41F8-B5B9-DE5264088EBB}" dt="2026-02-16T20:08:11.514" v="352" actId="478"/>
          <ac:spMkLst>
            <pc:docMk/>
            <pc:sldMk cId="1768216317" sldId="291"/>
            <ac:spMk id="2" creationId="{643993A8-E0E7-1C96-D007-3B004991D563}"/>
          </ac:spMkLst>
        </pc:spChg>
        <pc:spChg chg="add del mod">
          <ac:chgData name="Neemias Informatica Lima" userId="b77af7bd85500281" providerId="LiveId" clId="{7D1CC9F5-6E0A-41F8-B5B9-DE5264088EBB}" dt="2026-02-16T22:05:28.269" v="911" actId="478"/>
          <ac:spMkLst>
            <pc:docMk/>
            <pc:sldMk cId="1768216317" sldId="291"/>
            <ac:spMk id="2" creationId="{C4DFAD80-A7E5-0457-DD90-ED3D9BE20CD4}"/>
          </ac:spMkLst>
        </pc:spChg>
        <pc:spChg chg="add del mod">
          <ac:chgData name="Neemias Informatica Lima" userId="b77af7bd85500281" providerId="LiveId" clId="{7D1CC9F5-6E0A-41F8-B5B9-DE5264088EBB}" dt="2026-02-16T20:08:11.514" v="352" actId="478"/>
          <ac:spMkLst>
            <pc:docMk/>
            <pc:sldMk cId="1768216317" sldId="291"/>
            <ac:spMk id="4" creationId="{B5352849-B9CF-CEA9-81E1-6ADD213156EB}"/>
          </ac:spMkLst>
        </pc:spChg>
        <pc:spChg chg="add del mod">
          <ac:chgData name="Neemias Informatica Lima" userId="b77af7bd85500281" providerId="LiveId" clId="{7D1CC9F5-6E0A-41F8-B5B9-DE5264088EBB}" dt="2026-02-16T22:05:28.269" v="911" actId="478"/>
          <ac:spMkLst>
            <pc:docMk/>
            <pc:sldMk cId="1768216317" sldId="291"/>
            <ac:spMk id="4" creationId="{F18D98D3-8177-5EAC-72A5-8327EB88C514}"/>
          </ac:spMkLst>
        </pc:spChg>
        <pc:spChg chg="add mod">
          <ac:chgData name="Neemias Informatica Lima" userId="b77af7bd85500281" providerId="LiveId" clId="{7D1CC9F5-6E0A-41F8-B5B9-DE5264088EBB}" dt="2026-02-16T22:05:28.596" v="912"/>
          <ac:spMkLst>
            <pc:docMk/>
            <pc:sldMk cId="1768216317" sldId="291"/>
            <ac:spMk id="6" creationId="{3B95B092-3076-E2DF-E08B-FDB79853F151}"/>
          </ac:spMkLst>
        </pc:spChg>
        <pc:spChg chg="del">
          <ac:chgData name="Neemias Informatica Lima" userId="b77af7bd85500281" providerId="LiveId" clId="{7D1CC9F5-6E0A-41F8-B5B9-DE5264088EBB}" dt="2026-02-16T19:41:56.706" v="71" actId="478"/>
          <ac:spMkLst>
            <pc:docMk/>
            <pc:sldMk cId="1768216317" sldId="291"/>
            <ac:spMk id="6" creationId="{D1BFA23D-1FAA-7632-2AEE-4593324B5815}"/>
          </ac:spMkLst>
        </pc:spChg>
        <pc:spChg chg="add del mod">
          <ac:chgData name="Neemias Informatica Lima" userId="b77af7bd85500281" providerId="LiveId" clId="{7D1CC9F5-6E0A-41F8-B5B9-DE5264088EBB}" dt="2026-02-16T21:41:00.429" v="621" actId="478"/>
          <ac:spMkLst>
            <pc:docMk/>
            <pc:sldMk cId="1768216317" sldId="291"/>
            <ac:spMk id="6" creationId="{E38C4F81-13E1-C6AA-F3AA-7EA799208215}"/>
          </ac:spMkLst>
        </pc:spChg>
        <pc:spChg chg="del">
          <ac:chgData name="Neemias Informatica Lima" userId="b77af7bd85500281" providerId="LiveId" clId="{7D1CC9F5-6E0A-41F8-B5B9-DE5264088EBB}" dt="2026-02-16T19:41:56.706" v="71" actId="478"/>
          <ac:spMkLst>
            <pc:docMk/>
            <pc:sldMk cId="1768216317" sldId="291"/>
            <ac:spMk id="7" creationId="{0245C7ED-FEAB-4C4C-7573-633E7C8E3FE5}"/>
          </ac:spMkLst>
        </pc:spChg>
        <pc:spChg chg="add del mod">
          <ac:chgData name="Neemias Informatica Lima" userId="b77af7bd85500281" providerId="LiveId" clId="{7D1CC9F5-6E0A-41F8-B5B9-DE5264088EBB}" dt="2026-02-16T21:41:00.429" v="621" actId="478"/>
          <ac:spMkLst>
            <pc:docMk/>
            <pc:sldMk cId="1768216317" sldId="291"/>
            <ac:spMk id="7" creationId="{304F6647-531D-DB79-7BC9-EF976617E3A7}"/>
          </ac:spMkLst>
        </pc:spChg>
        <pc:spChg chg="add mod">
          <ac:chgData name="Neemias Informatica Lima" userId="b77af7bd85500281" providerId="LiveId" clId="{7D1CC9F5-6E0A-41F8-B5B9-DE5264088EBB}" dt="2026-02-16T22:05:28.596" v="912"/>
          <ac:spMkLst>
            <pc:docMk/>
            <pc:sldMk cId="1768216317" sldId="291"/>
            <ac:spMk id="7" creationId="{6A31ED89-FFB9-15BA-896A-441375C6A639}"/>
          </ac:spMkLst>
        </pc:spChg>
        <pc:spChg chg="mod">
          <ac:chgData name="Neemias Informatica Lima" userId="b77af7bd85500281" providerId="LiveId" clId="{7D1CC9F5-6E0A-41F8-B5B9-DE5264088EBB}" dt="2026-02-16T22:24:08.918" v="1053"/>
          <ac:spMkLst>
            <pc:docMk/>
            <pc:sldMk cId="1768216317" sldId="291"/>
            <ac:spMk id="12" creationId="{FD5EC092-AC81-4728-9A45-4C4BB5B95C65}"/>
          </ac:spMkLst>
        </pc:spChg>
        <pc:spChg chg="mod">
          <ac:chgData name="Neemias Informatica Lima" userId="b77af7bd85500281" providerId="LiveId" clId="{7D1CC9F5-6E0A-41F8-B5B9-DE5264088EBB}" dt="2026-02-16T22:22:07.604" v="1044"/>
          <ac:spMkLst>
            <pc:docMk/>
            <pc:sldMk cId="1768216317" sldId="291"/>
            <ac:spMk id="14" creationId="{00000000-0000-0000-0000-000000000000}"/>
          </ac:spMkLst>
        </pc:spChg>
        <pc:picChg chg="add del mod">
          <ac:chgData name="Neemias Informatica Lima" userId="b77af7bd85500281" providerId="LiveId" clId="{7D1CC9F5-6E0A-41F8-B5B9-DE5264088EBB}" dt="2026-02-16T22:05:28.269" v="911" actId="478"/>
          <ac:picMkLst>
            <pc:docMk/>
            <pc:sldMk cId="1768216317" sldId="291"/>
            <ac:picMk id="5" creationId="{64E38D76-76C8-84DD-5AA1-D89AEDC25745}"/>
          </ac:picMkLst>
        </pc:picChg>
        <pc:picChg chg="add del mod">
          <ac:chgData name="Neemias Informatica Lima" userId="b77af7bd85500281" providerId="LiveId" clId="{7D1CC9F5-6E0A-41F8-B5B9-DE5264088EBB}" dt="2026-02-16T20:08:11.514" v="352" actId="478"/>
          <ac:picMkLst>
            <pc:docMk/>
            <pc:sldMk cId="1768216317" sldId="291"/>
            <ac:picMk id="5" creationId="{6EDD8695-9695-09FD-B95F-DDA3F5F66117}"/>
          </ac:picMkLst>
        </pc:picChg>
        <pc:picChg chg="add del mod">
          <ac:chgData name="Neemias Informatica Lima" userId="b77af7bd85500281" providerId="LiveId" clId="{7D1CC9F5-6E0A-41F8-B5B9-DE5264088EBB}" dt="2026-02-16T21:41:00.429" v="621" actId="478"/>
          <ac:picMkLst>
            <pc:docMk/>
            <pc:sldMk cId="1768216317" sldId="291"/>
            <ac:picMk id="8" creationId="{5F003DAA-5A6E-23C2-11C7-14196342CB4E}"/>
          </ac:picMkLst>
        </pc:picChg>
        <pc:picChg chg="add mod">
          <ac:chgData name="Neemias Informatica Lima" userId="b77af7bd85500281" providerId="LiveId" clId="{7D1CC9F5-6E0A-41F8-B5B9-DE5264088EBB}" dt="2026-02-16T22:05:28.596" v="912"/>
          <ac:picMkLst>
            <pc:docMk/>
            <pc:sldMk cId="1768216317" sldId="291"/>
            <ac:picMk id="8" creationId="{73F06018-F076-3012-B869-3CDFA35C3D56}"/>
          </ac:picMkLst>
        </pc:picChg>
        <pc:picChg chg="del">
          <ac:chgData name="Neemias Informatica Lima" userId="b77af7bd85500281" providerId="LiveId" clId="{7D1CC9F5-6E0A-41F8-B5B9-DE5264088EBB}" dt="2026-02-16T19:41:56.706" v="71" actId="478"/>
          <ac:picMkLst>
            <pc:docMk/>
            <pc:sldMk cId="1768216317" sldId="291"/>
            <ac:picMk id="8" creationId="{DBE7E2A2-D6F3-97F8-2526-4B36DA5B2ED0}"/>
          </ac:picMkLst>
        </pc:picChg>
      </pc:sldChg>
      <pc:sldChg chg="addSp delSp modSp mod">
        <pc:chgData name="Neemias Informatica Lima" userId="b77af7bd85500281" providerId="LiveId" clId="{7D1CC9F5-6E0A-41F8-B5B9-DE5264088EBB}" dt="2026-02-16T22:26:41.133" v="1074" actId="20577"/>
        <pc:sldMkLst>
          <pc:docMk/>
          <pc:sldMk cId="3757265641" sldId="292"/>
        </pc:sldMkLst>
        <pc:spChg chg="add del mod">
          <ac:chgData name="Neemias Informatica Lima" userId="b77af7bd85500281" providerId="LiveId" clId="{7D1CC9F5-6E0A-41F8-B5B9-DE5264088EBB}" dt="2026-02-16T20:08:29.874" v="356" actId="478"/>
          <ac:spMkLst>
            <pc:docMk/>
            <pc:sldMk cId="3757265641" sldId="292"/>
            <ac:spMk id="2" creationId="{1D4347E3-CCA3-6AC8-A4AB-759DBE9B9D49}"/>
          </ac:spMkLst>
        </pc:spChg>
        <pc:spChg chg="add del mod">
          <ac:chgData name="Neemias Informatica Lima" userId="b77af7bd85500281" providerId="LiveId" clId="{7D1CC9F5-6E0A-41F8-B5B9-DE5264088EBB}" dt="2026-02-16T22:05:46.638" v="915" actId="478"/>
          <ac:spMkLst>
            <pc:docMk/>
            <pc:sldMk cId="3757265641" sldId="292"/>
            <ac:spMk id="2" creationId="{56879022-C289-97FA-9492-B751C3AA1434}"/>
          </ac:spMkLst>
        </pc:spChg>
        <pc:spChg chg="add del mod">
          <ac:chgData name="Neemias Informatica Lima" userId="b77af7bd85500281" providerId="LiveId" clId="{7D1CC9F5-6E0A-41F8-B5B9-DE5264088EBB}" dt="2026-02-16T20:08:29.874" v="356" actId="478"/>
          <ac:spMkLst>
            <pc:docMk/>
            <pc:sldMk cId="3757265641" sldId="292"/>
            <ac:spMk id="4" creationId="{98B26F4E-A675-DFFC-D492-A912E218A3F5}"/>
          </ac:spMkLst>
        </pc:spChg>
        <pc:spChg chg="add del mod">
          <ac:chgData name="Neemias Informatica Lima" userId="b77af7bd85500281" providerId="LiveId" clId="{7D1CC9F5-6E0A-41F8-B5B9-DE5264088EBB}" dt="2026-02-16T22:05:46.638" v="915" actId="478"/>
          <ac:spMkLst>
            <pc:docMk/>
            <pc:sldMk cId="3757265641" sldId="292"/>
            <ac:spMk id="4" creationId="{D8778B97-AA73-E830-664B-509F47933211}"/>
          </ac:spMkLst>
        </pc:spChg>
        <pc:spChg chg="add del mod">
          <ac:chgData name="Neemias Informatica Lima" userId="b77af7bd85500281" providerId="LiveId" clId="{7D1CC9F5-6E0A-41F8-B5B9-DE5264088EBB}" dt="2026-02-16T21:41:17.391" v="625" actId="478"/>
          <ac:spMkLst>
            <pc:docMk/>
            <pc:sldMk cId="3757265641" sldId="292"/>
            <ac:spMk id="6" creationId="{0C5BA069-B46E-D96B-C60D-78E053EF6953}"/>
          </ac:spMkLst>
        </pc:spChg>
        <pc:spChg chg="add mod">
          <ac:chgData name="Neemias Informatica Lima" userId="b77af7bd85500281" providerId="LiveId" clId="{7D1CC9F5-6E0A-41F8-B5B9-DE5264088EBB}" dt="2026-02-16T22:05:46.957" v="916"/>
          <ac:spMkLst>
            <pc:docMk/>
            <pc:sldMk cId="3757265641" sldId="292"/>
            <ac:spMk id="6" creationId="{B0E51F15-251D-4DB0-A0FC-B8EE870E1DDC}"/>
          </ac:spMkLst>
        </pc:spChg>
        <pc:spChg chg="del">
          <ac:chgData name="Neemias Informatica Lima" userId="b77af7bd85500281" providerId="LiveId" clId="{7D1CC9F5-6E0A-41F8-B5B9-DE5264088EBB}" dt="2026-02-16T19:42:11.265" v="75" actId="478"/>
          <ac:spMkLst>
            <pc:docMk/>
            <pc:sldMk cId="3757265641" sldId="292"/>
            <ac:spMk id="6" creationId="{DA84DD42-57BD-05A1-6419-733B0B6C2BF2}"/>
          </ac:spMkLst>
        </pc:spChg>
        <pc:spChg chg="add mod">
          <ac:chgData name="Neemias Informatica Lima" userId="b77af7bd85500281" providerId="LiveId" clId="{7D1CC9F5-6E0A-41F8-B5B9-DE5264088EBB}" dt="2026-02-16T22:05:46.957" v="916"/>
          <ac:spMkLst>
            <pc:docMk/>
            <pc:sldMk cId="3757265641" sldId="292"/>
            <ac:spMk id="7" creationId="{075BF29B-66C8-6A37-F643-EDC8B7559702}"/>
          </ac:spMkLst>
        </pc:spChg>
        <pc:spChg chg="del">
          <ac:chgData name="Neemias Informatica Lima" userId="b77af7bd85500281" providerId="LiveId" clId="{7D1CC9F5-6E0A-41F8-B5B9-DE5264088EBB}" dt="2026-02-16T19:42:11.265" v="75" actId="478"/>
          <ac:spMkLst>
            <pc:docMk/>
            <pc:sldMk cId="3757265641" sldId="292"/>
            <ac:spMk id="7" creationId="{C0F2B9D7-4347-04C8-BB88-68C08890EC8A}"/>
          </ac:spMkLst>
        </pc:spChg>
        <pc:spChg chg="add del mod">
          <ac:chgData name="Neemias Informatica Lima" userId="b77af7bd85500281" providerId="LiveId" clId="{7D1CC9F5-6E0A-41F8-B5B9-DE5264088EBB}" dt="2026-02-16T21:41:17.391" v="625" actId="478"/>
          <ac:spMkLst>
            <pc:docMk/>
            <pc:sldMk cId="3757265641" sldId="292"/>
            <ac:spMk id="7" creationId="{E4D03155-E036-E4A7-DF9C-FB0BDFDAC223}"/>
          </ac:spMkLst>
        </pc:spChg>
        <pc:spChg chg="mod">
          <ac:chgData name="Neemias Informatica Lima" userId="b77af7bd85500281" providerId="LiveId" clId="{7D1CC9F5-6E0A-41F8-B5B9-DE5264088EBB}" dt="2026-02-16T22:26:41.133" v="1074" actId="20577"/>
          <ac:spMkLst>
            <pc:docMk/>
            <pc:sldMk cId="3757265641" sldId="292"/>
            <ac:spMk id="12" creationId="{1EC42BAA-B890-43DD-B4F0-9AB5685AF2FE}"/>
          </ac:spMkLst>
        </pc:spChg>
        <pc:spChg chg="mod">
          <ac:chgData name="Neemias Informatica Lima" userId="b77af7bd85500281" providerId="LiveId" clId="{7D1CC9F5-6E0A-41F8-B5B9-DE5264088EBB}" dt="2026-02-16T22:25:08.699" v="1060"/>
          <ac:spMkLst>
            <pc:docMk/>
            <pc:sldMk cId="3757265641" sldId="292"/>
            <ac:spMk id="14" creationId="{00000000-0000-0000-0000-000000000000}"/>
          </ac:spMkLst>
        </pc:spChg>
        <pc:picChg chg="add del mod">
          <ac:chgData name="Neemias Informatica Lima" userId="b77af7bd85500281" providerId="LiveId" clId="{7D1CC9F5-6E0A-41F8-B5B9-DE5264088EBB}" dt="2026-02-16T20:08:29.874" v="356" actId="478"/>
          <ac:picMkLst>
            <pc:docMk/>
            <pc:sldMk cId="3757265641" sldId="292"/>
            <ac:picMk id="5" creationId="{322F26B6-7D4E-B086-9B0E-F2A5DDB76399}"/>
          </ac:picMkLst>
        </pc:picChg>
        <pc:picChg chg="add del mod">
          <ac:chgData name="Neemias Informatica Lima" userId="b77af7bd85500281" providerId="LiveId" clId="{7D1CC9F5-6E0A-41F8-B5B9-DE5264088EBB}" dt="2026-02-16T22:05:46.638" v="915" actId="478"/>
          <ac:picMkLst>
            <pc:docMk/>
            <pc:sldMk cId="3757265641" sldId="292"/>
            <ac:picMk id="5" creationId="{B1C46F0B-0B69-2C80-7CB0-B30A3E38777D}"/>
          </ac:picMkLst>
        </pc:picChg>
        <pc:picChg chg="del">
          <ac:chgData name="Neemias Informatica Lima" userId="b77af7bd85500281" providerId="LiveId" clId="{7D1CC9F5-6E0A-41F8-B5B9-DE5264088EBB}" dt="2026-02-16T19:42:11.265" v="75" actId="478"/>
          <ac:picMkLst>
            <pc:docMk/>
            <pc:sldMk cId="3757265641" sldId="292"/>
            <ac:picMk id="8" creationId="{0971AAF1-BE1C-DF57-979F-DAA7E72ED7F1}"/>
          </ac:picMkLst>
        </pc:picChg>
        <pc:picChg chg="add del mod">
          <ac:chgData name="Neemias Informatica Lima" userId="b77af7bd85500281" providerId="LiveId" clId="{7D1CC9F5-6E0A-41F8-B5B9-DE5264088EBB}" dt="2026-02-16T21:41:17.391" v="625" actId="478"/>
          <ac:picMkLst>
            <pc:docMk/>
            <pc:sldMk cId="3757265641" sldId="292"/>
            <ac:picMk id="8" creationId="{D0EDBCA4-EC45-8A29-D3E5-DA64C897800C}"/>
          </ac:picMkLst>
        </pc:picChg>
        <pc:picChg chg="add mod">
          <ac:chgData name="Neemias Informatica Lima" userId="b77af7bd85500281" providerId="LiveId" clId="{7D1CC9F5-6E0A-41F8-B5B9-DE5264088EBB}" dt="2026-02-16T22:05:46.957" v="916"/>
          <ac:picMkLst>
            <pc:docMk/>
            <pc:sldMk cId="3757265641" sldId="292"/>
            <ac:picMk id="8" creationId="{D13B0AC2-4D0D-DF53-8209-EE52C33DFF4D}"/>
          </ac:picMkLst>
        </pc:picChg>
      </pc:sldChg>
      <pc:sldChg chg="addSp delSp modSp mod">
        <pc:chgData name="Neemias Informatica Lima" userId="b77af7bd85500281" providerId="LiveId" clId="{7D1CC9F5-6E0A-41F8-B5B9-DE5264088EBB}" dt="2026-02-16T22:27:03.021" v="1077"/>
        <pc:sldMkLst>
          <pc:docMk/>
          <pc:sldMk cId="3114938747" sldId="293"/>
        </pc:sldMkLst>
        <pc:spChg chg="add del mod">
          <ac:chgData name="Neemias Informatica Lima" userId="b77af7bd85500281" providerId="LiveId" clId="{7D1CC9F5-6E0A-41F8-B5B9-DE5264088EBB}" dt="2026-02-16T22:05:52.182" v="917" actId="478"/>
          <ac:spMkLst>
            <pc:docMk/>
            <pc:sldMk cId="3114938747" sldId="293"/>
            <ac:spMk id="2" creationId="{517E935B-EFA6-B7D9-9990-444386AE0AFC}"/>
          </ac:spMkLst>
        </pc:spChg>
        <pc:spChg chg="add del mod">
          <ac:chgData name="Neemias Informatica Lima" userId="b77af7bd85500281" providerId="LiveId" clId="{7D1CC9F5-6E0A-41F8-B5B9-DE5264088EBB}" dt="2026-02-16T20:08:36.075" v="358" actId="478"/>
          <ac:spMkLst>
            <pc:docMk/>
            <pc:sldMk cId="3114938747" sldId="293"/>
            <ac:spMk id="2" creationId="{694D7C6B-9E89-BF52-0EA6-78FEAE4FB85C}"/>
          </ac:spMkLst>
        </pc:spChg>
        <pc:spChg chg="add del mod">
          <ac:chgData name="Neemias Informatica Lima" userId="b77af7bd85500281" providerId="LiveId" clId="{7D1CC9F5-6E0A-41F8-B5B9-DE5264088EBB}" dt="2026-02-16T20:08:36.075" v="358" actId="478"/>
          <ac:spMkLst>
            <pc:docMk/>
            <pc:sldMk cId="3114938747" sldId="293"/>
            <ac:spMk id="4" creationId="{15505248-DF9F-0096-E5F4-F7AF492D7F12}"/>
          </ac:spMkLst>
        </pc:spChg>
        <pc:spChg chg="add del mod">
          <ac:chgData name="Neemias Informatica Lima" userId="b77af7bd85500281" providerId="LiveId" clId="{7D1CC9F5-6E0A-41F8-B5B9-DE5264088EBB}" dt="2026-02-16T22:05:52.182" v="917" actId="478"/>
          <ac:spMkLst>
            <pc:docMk/>
            <pc:sldMk cId="3114938747" sldId="293"/>
            <ac:spMk id="4" creationId="{B46BBBE4-7405-6113-A381-41A8643F4065}"/>
          </ac:spMkLst>
        </pc:spChg>
        <pc:spChg chg="del">
          <ac:chgData name="Neemias Informatica Lima" userId="b77af7bd85500281" providerId="LiveId" clId="{7D1CC9F5-6E0A-41F8-B5B9-DE5264088EBB}" dt="2026-02-16T19:42:17.481" v="77" actId="478"/>
          <ac:spMkLst>
            <pc:docMk/>
            <pc:sldMk cId="3114938747" sldId="293"/>
            <ac:spMk id="5" creationId="{08C4A2FB-30BC-7346-E4CF-A50CC6DE9112}"/>
          </ac:spMkLst>
        </pc:spChg>
        <pc:spChg chg="add del mod">
          <ac:chgData name="Neemias Informatica Lima" userId="b77af7bd85500281" providerId="LiveId" clId="{7D1CC9F5-6E0A-41F8-B5B9-DE5264088EBB}" dt="2026-02-16T21:41:23.278" v="627" actId="478"/>
          <ac:spMkLst>
            <pc:docMk/>
            <pc:sldMk cId="3114938747" sldId="293"/>
            <ac:spMk id="5" creationId="{7EFA900F-31E9-F663-984D-A72A9BF88393}"/>
          </ac:spMkLst>
        </pc:spChg>
        <pc:spChg chg="add mod">
          <ac:chgData name="Neemias Informatica Lima" userId="b77af7bd85500281" providerId="LiveId" clId="{7D1CC9F5-6E0A-41F8-B5B9-DE5264088EBB}" dt="2026-02-16T22:05:52.492" v="918"/>
          <ac:spMkLst>
            <pc:docMk/>
            <pc:sldMk cId="3114938747" sldId="293"/>
            <ac:spMk id="5" creationId="{F29E43FF-9ED8-172D-A92D-492E92C96441}"/>
          </ac:spMkLst>
        </pc:spChg>
        <pc:spChg chg="add del mod">
          <ac:chgData name="Neemias Informatica Lima" userId="b77af7bd85500281" providerId="LiveId" clId="{7D1CC9F5-6E0A-41F8-B5B9-DE5264088EBB}" dt="2026-02-16T21:41:23.278" v="627" actId="478"/>
          <ac:spMkLst>
            <pc:docMk/>
            <pc:sldMk cId="3114938747" sldId="293"/>
            <ac:spMk id="7" creationId="{586784FF-F0A6-CF46-A6A5-508BE61CCD15}"/>
          </ac:spMkLst>
        </pc:spChg>
        <pc:spChg chg="del">
          <ac:chgData name="Neemias Informatica Lima" userId="b77af7bd85500281" providerId="LiveId" clId="{7D1CC9F5-6E0A-41F8-B5B9-DE5264088EBB}" dt="2026-02-16T19:42:17.481" v="77" actId="478"/>
          <ac:spMkLst>
            <pc:docMk/>
            <pc:sldMk cId="3114938747" sldId="293"/>
            <ac:spMk id="7" creationId="{72F0B35B-5CA8-9D34-D3A1-52E65D9713CF}"/>
          </ac:spMkLst>
        </pc:spChg>
        <pc:spChg chg="add mod">
          <ac:chgData name="Neemias Informatica Lima" userId="b77af7bd85500281" providerId="LiveId" clId="{7D1CC9F5-6E0A-41F8-B5B9-DE5264088EBB}" dt="2026-02-16T22:05:52.492" v="918"/>
          <ac:spMkLst>
            <pc:docMk/>
            <pc:sldMk cId="3114938747" sldId="293"/>
            <ac:spMk id="7" creationId="{7905323C-F6AA-7B4A-0870-78DB4E70B4A4}"/>
          </ac:spMkLst>
        </pc:spChg>
        <pc:spChg chg="mod">
          <ac:chgData name="Neemias Informatica Lima" userId="b77af7bd85500281" providerId="LiveId" clId="{7D1CC9F5-6E0A-41F8-B5B9-DE5264088EBB}" dt="2026-02-16T22:27:03.021" v="1077"/>
          <ac:spMkLst>
            <pc:docMk/>
            <pc:sldMk cId="3114938747" sldId="293"/>
            <ac:spMk id="16" creationId="{CFC8B9D9-C6ED-4706-A104-65D118A5B7F9}"/>
          </ac:spMkLst>
        </pc:spChg>
        <pc:picChg chg="add del mod">
          <ac:chgData name="Neemias Informatica Lima" userId="b77af7bd85500281" providerId="LiveId" clId="{7D1CC9F5-6E0A-41F8-B5B9-DE5264088EBB}" dt="2026-02-16T22:05:52.182" v="917" actId="478"/>
          <ac:picMkLst>
            <pc:docMk/>
            <pc:sldMk cId="3114938747" sldId="293"/>
            <ac:picMk id="6" creationId="{17CFD4C2-205C-4C9D-5070-55271D0EF222}"/>
          </ac:picMkLst>
        </pc:picChg>
        <pc:picChg chg="add del mod">
          <ac:chgData name="Neemias Informatica Lima" userId="b77af7bd85500281" providerId="LiveId" clId="{7D1CC9F5-6E0A-41F8-B5B9-DE5264088EBB}" dt="2026-02-16T20:08:36.075" v="358" actId="478"/>
          <ac:picMkLst>
            <pc:docMk/>
            <pc:sldMk cId="3114938747" sldId="293"/>
            <ac:picMk id="6" creationId="{A887E3BD-EC13-6D40-DA69-CCF9CC5FF06D}"/>
          </ac:picMkLst>
        </pc:picChg>
        <pc:picChg chg="add del mod">
          <ac:chgData name="Neemias Informatica Lima" userId="b77af7bd85500281" providerId="LiveId" clId="{7D1CC9F5-6E0A-41F8-B5B9-DE5264088EBB}" dt="2026-02-16T21:41:23.278" v="627" actId="478"/>
          <ac:picMkLst>
            <pc:docMk/>
            <pc:sldMk cId="3114938747" sldId="293"/>
            <ac:picMk id="8" creationId="{374BEEFF-5257-807F-6E1A-3B71C501521F}"/>
          </ac:picMkLst>
        </pc:picChg>
        <pc:picChg chg="del">
          <ac:chgData name="Neemias Informatica Lima" userId="b77af7bd85500281" providerId="LiveId" clId="{7D1CC9F5-6E0A-41F8-B5B9-DE5264088EBB}" dt="2026-02-16T19:42:17.481" v="77" actId="478"/>
          <ac:picMkLst>
            <pc:docMk/>
            <pc:sldMk cId="3114938747" sldId="293"/>
            <ac:picMk id="8" creationId="{606B67A0-3249-2EE5-AE0E-01F2A786776A}"/>
          </ac:picMkLst>
        </pc:picChg>
        <pc:picChg chg="add mod">
          <ac:chgData name="Neemias Informatica Lima" userId="b77af7bd85500281" providerId="LiveId" clId="{7D1CC9F5-6E0A-41F8-B5B9-DE5264088EBB}" dt="2026-02-16T22:05:52.492" v="918"/>
          <ac:picMkLst>
            <pc:docMk/>
            <pc:sldMk cId="3114938747" sldId="293"/>
            <ac:picMk id="8" creationId="{D8D74675-26D8-23E1-F8E4-56BF7BCAE304}"/>
          </ac:picMkLst>
        </pc:picChg>
      </pc:sldChg>
    </pc:docChg>
  </pc:docChgLst>
  <pc:docChgLst>
    <pc:chgData name="Neemias Informatica Lima" userId="b77af7bd85500281" providerId="LiveId" clId="{9F076688-C27E-4ADB-A555-BD203051690D}"/>
    <pc:docChg chg="undo custSel modSld">
      <pc:chgData name="Neemias Informatica Lima" userId="b77af7bd85500281" providerId="LiveId" clId="{9F076688-C27E-4ADB-A555-BD203051690D}" dt="2026-02-09T00:09:45.003" v="2381" actId="6549"/>
      <pc:docMkLst>
        <pc:docMk/>
      </pc:docMkLst>
      <pc:sldChg chg="addSp delSp modSp mod">
        <pc:chgData name="Neemias Informatica Lima" userId="b77af7bd85500281" providerId="LiveId" clId="{9F076688-C27E-4ADB-A555-BD203051690D}" dt="2026-02-08T23:46:33.624" v="2119"/>
        <pc:sldMkLst>
          <pc:docMk/>
          <pc:sldMk cId="2232331225" sldId="280"/>
        </pc:sldMkLst>
        <pc:spChg chg="mod">
          <ac:chgData name="Neemias Informatica Lima" userId="b77af7bd85500281" providerId="LiveId" clId="{9F076688-C27E-4ADB-A555-BD203051690D}" dt="2026-02-08T23:44:13.931" v="2096" actId="20577"/>
          <ac:spMkLst>
            <pc:docMk/>
            <pc:sldMk cId="2232331225" sldId="280"/>
            <ac:spMk id="6" creationId="{00000000-0000-0000-0000-000000000000}"/>
          </ac:spMkLst>
        </pc:spChg>
        <pc:spChg chg="mod">
          <ac:chgData name="Neemias Informatica Lima" userId="b77af7bd85500281" providerId="LiveId" clId="{9F076688-C27E-4ADB-A555-BD203051690D}" dt="2026-02-08T23:43:57.764" v="2073" actId="20577"/>
          <ac:spMkLst>
            <pc:docMk/>
            <pc:sldMk cId="2232331225" sldId="280"/>
            <ac:spMk id="7" creationId="{00000000-0000-0000-0000-000000000000}"/>
          </ac:spMkLst>
        </pc:spChg>
        <pc:spChg chg="mod">
          <ac:chgData name="Neemias Informatica Lima" userId="b77af7bd85500281" providerId="LiveId" clId="{9F076688-C27E-4ADB-A555-BD203051690D}" dt="2026-02-08T23:44:51.684" v="2103" actId="6549"/>
          <ac:spMkLst>
            <pc:docMk/>
            <pc:sldMk cId="2232331225" sldId="280"/>
            <ac:spMk id="9" creationId="{00000000-0000-0000-0000-000000000000}"/>
          </ac:spMkLst>
        </pc:spChg>
        <pc:spChg chg="mod">
          <ac:chgData name="Neemias Informatica Lima" userId="b77af7bd85500281" providerId="LiveId" clId="{9F076688-C27E-4ADB-A555-BD203051690D}" dt="2026-02-08T23:43:54.957" v="2071" actId="20577"/>
          <ac:spMkLst>
            <pc:docMk/>
            <pc:sldMk cId="2232331225" sldId="280"/>
            <ac:spMk id="11" creationId="{00000000-0000-0000-0000-000000000000}"/>
          </ac:spMkLst>
        </pc:spChg>
        <pc:spChg chg="mod">
          <ac:chgData name="Neemias Informatica Lima" userId="b77af7bd85500281" providerId="LiveId" clId="{9F076688-C27E-4ADB-A555-BD203051690D}" dt="2026-02-08T23:45:07.213" v="2106"/>
          <ac:spMkLst>
            <pc:docMk/>
            <pc:sldMk cId="2232331225" sldId="280"/>
            <ac:spMk id="16" creationId="{00000000-0000-0000-0000-000000000000}"/>
          </ac:spMkLst>
        </pc:spChg>
        <pc:picChg chg="add mod ord">
          <ac:chgData name="Neemias Informatica Lima" userId="b77af7bd85500281" providerId="LiveId" clId="{9F076688-C27E-4ADB-A555-BD203051690D}" dt="2026-02-04T22:09:14.868" v="16" actId="14100"/>
          <ac:picMkLst>
            <pc:docMk/>
            <pc:sldMk cId="2232331225" sldId="280"/>
            <ac:picMk id="3" creationId="{50E47ADE-3608-2A92-9575-A6ADB86720C9}"/>
          </ac:picMkLst>
        </pc:picChg>
      </pc:sldChg>
      <pc:sldChg chg="addSp delSp modSp mod">
        <pc:chgData name="Neemias Informatica Lima" userId="b77af7bd85500281" providerId="LiveId" clId="{9F076688-C27E-4ADB-A555-BD203051690D}" dt="2026-02-08T23:51:46.097" v="2175" actId="6549"/>
        <pc:sldMkLst>
          <pc:docMk/>
          <pc:sldMk cId="2103443556" sldId="281"/>
        </pc:sldMkLst>
        <pc:spChg chg="mod">
          <ac:chgData name="Neemias Informatica Lima" userId="b77af7bd85500281" providerId="LiveId" clId="{9F076688-C27E-4ADB-A555-BD203051690D}" dt="2026-02-08T23:51:46.097" v="2175" actId="6549"/>
          <ac:spMkLst>
            <pc:docMk/>
            <pc:sldMk cId="2103443556" sldId="281"/>
            <ac:spMk id="8" creationId="{00000000-0000-0000-0000-000000000000}"/>
          </ac:spMkLst>
        </pc:spChg>
        <pc:spChg chg="mod">
          <ac:chgData name="Neemias Informatica Lima" userId="b77af7bd85500281" providerId="LiveId" clId="{9F076688-C27E-4ADB-A555-BD203051690D}" dt="2026-02-08T23:46:57.418" v="2121" actId="20577"/>
          <ac:spMkLst>
            <pc:docMk/>
            <pc:sldMk cId="2103443556" sldId="281"/>
            <ac:spMk id="11" creationId="{00000000-0000-0000-0000-000000000000}"/>
          </ac:spMkLst>
        </pc:spChg>
        <pc:spChg chg="mod">
          <ac:chgData name="Neemias Informatica Lima" userId="b77af7bd85500281" providerId="LiveId" clId="{9F076688-C27E-4ADB-A555-BD203051690D}" dt="2026-02-08T23:45:16.806" v="2107"/>
          <ac:spMkLst>
            <pc:docMk/>
            <pc:sldMk cId="2103443556" sldId="281"/>
            <ac:spMk id="18" creationId="{00000000-0000-0000-0000-000000000000}"/>
          </ac:spMkLst>
        </pc:spChg>
        <pc:picChg chg="add mod">
          <ac:chgData name="Neemias Informatica Lima" userId="b77af7bd85500281" providerId="LiveId" clId="{9F076688-C27E-4ADB-A555-BD203051690D}" dt="2026-02-04T22:13:52.075" v="45" actId="1076"/>
          <ac:picMkLst>
            <pc:docMk/>
            <pc:sldMk cId="2103443556" sldId="281"/>
            <ac:picMk id="2" creationId="{39DDE7F5-C38E-BD8B-D138-367657445537}"/>
          </ac:picMkLst>
        </pc:picChg>
      </pc:sldChg>
      <pc:sldChg chg="addSp delSp modSp mod">
        <pc:chgData name="Neemias Informatica Lima" userId="b77af7bd85500281" providerId="LiveId" clId="{9F076688-C27E-4ADB-A555-BD203051690D}" dt="2026-02-08T23:54:42.928" v="2219" actId="20577"/>
        <pc:sldMkLst>
          <pc:docMk/>
          <pc:sldMk cId="3683219421" sldId="282"/>
        </pc:sldMkLst>
        <pc:spChg chg="mod">
          <ac:chgData name="Neemias Informatica Lima" userId="b77af7bd85500281" providerId="LiveId" clId="{9F076688-C27E-4ADB-A555-BD203051690D}" dt="2026-02-08T23:54:42.928" v="2219" actId="20577"/>
          <ac:spMkLst>
            <pc:docMk/>
            <pc:sldMk cId="3683219421" sldId="282"/>
            <ac:spMk id="12" creationId="{00000000-0000-0000-0000-000000000000}"/>
          </ac:spMkLst>
        </pc:spChg>
        <pc:spChg chg="mod">
          <ac:chgData name="Neemias Informatica Lima" userId="b77af7bd85500281" providerId="LiveId" clId="{9F076688-C27E-4ADB-A555-BD203051690D}" dt="2026-02-08T23:52:31.577" v="2181" actId="20577"/>
          <ac:spMkLst>
            <pc:docMk/>
            <pc:sldMk cId="3683219421" sldId="282"/>
            <ac:spMk id="14" creationId="{00000000-0000-0000-0000-000000000000}"/>
          </ac:spMkLst>
        </pc:spChg>
        <pc:picChg chg="add mod">
          <ac:chgData name="Neemias Informatica Lima" userId="b77af7bd85500281" providerId="LiveId" clId="{9F076688-C27E-4ADB-A555-BD203051690D}" dt="2026-02-04T22:15:41.469" v="55"/>
          <ac:picMkLst>
            <pc:docMk/>
            <pc:sldMk cId="3683219421" sldId="282"/>
            <ac:picMk id="4" creationId="{07344731-0EC0-1A7E-76D6-8E19F4DCAB0C}"/>
          </ac:picMkLst>
        </pc:picChg>
      </pc:sldChg>
      <pc:sldChg chg="addSp delSp modSp mod">
        <pc:chgData name="Neemias Informatica Lima" userId="b77af7bd85500281" providerId="LiveId" clId="{9F076688-C27E-4ADB-A555-BD203051690D}" dt="2026-02-08T23:56:48.688" v="2247" actId="6549"/>
        <pc:sldMkLst>
          <pc:docMk/>
          <pc:sldMk cId="3902406419" sldId="283"/>
        </pc:sldMkLst>
        <pc:spChg chg="mod">
          <ac:chgData name="Neemias Informatica Lima" userId="b77af7bd85500281" providerId="LiveId" clId="{9F076688-C27E-4ADB-A555-BD203051690D}" dt="2026-02-08T23:55:27.543" v="2221"/>
          <ac:spMkLst>
            <pc:docMk/>
            <pc:sldMk cId="3902406419" sldId="283"/>
            <ac:spMk id="14" creationId="{00000000-0000-0000-0000-000000000000}"/>
          </ac:spMkLst>
        </pc:spChg>
        <pc:spChg chg="mod">
          <ac:chgData name="Neemias Informatica Lima" userId="b77af7bd85500281" providerId="LiveId" clId="{9F076688-C27E-4ADB-A555-BD203051690D}" dt="2026-02-08T23:56:48.688" v="2247" actId="6549"/>
          <ac:spMkLst>
            <pc:docMk/>
            <pc:sldMk cId="3902406419" sldId="283"/>
            <ac:spMk id="15" creationId="{D5C09FDA-172B-4732-BD2E-A9BBEF8B191B}"/>
          </ac:spMkLst>
        </pc:spChg>
        <pc:picChg chg="add mod">
          <ac:chgData name="Neemias Informatica Lima" userId="b77af7bd85500281" providerId="LiveId" clId="{9F076688-C27E-4ADB-A555-BD203051690D}" dt="2026-02-04T22:15:47.286" v="57"/>
          <ac:picMkLst>
            <pc:docMk/>
            <pc:sldMk cId="3902406419" sldId="283"/>
            <ac:picMk id="3" creationId="{A1E0D5B6-F654-BC7D-5B4D-9CEEEF857628}"/>
          </ac:picMkLst>
        </pc:picChg>
      </pc:sldChg>
      <pc:sldChg chg="addSp delSp modSp mod">
        <pc:chgData name="Neemias Informatica Lima" userId="b77af7bd85500281" providerId="LiveId" clId="{9F076688-C27E-4ADB-A555-BD203051690D}" dt="2026-02-09T00:00:15.962" v="2275" actId="6549"/>
        <pc:sldMkLst>
          <pc:docMk/>
          <pc:sldMk cId="2424059023" sldId="284"/>
        </pc:sldMkLst>
        <pc:spChg chg="mod">
          <ac:chgData name="Neemias Informatica Lima" userId="b77af7bd85500281" providerId="LiveId" clId="{9F076688-C27E-4ADB-A555-BD203051690D}" dt="2026-02-08T23:59:18.705" v="2264"/>
          <ac:spMkLst>
            <pc:docMk/>
            <pc:sldMk cId="2424059023" sldId="284"/>
            <ac:spMk id="14" creationId="{00000000-0000-0000-0000-000000000000}"/>
          </ac:spMkLst>
        </pc:spChg>
        <pc:spChg chg="mod">
          <ac:chgData name="Neemias Informatica Lima" userId="b77af7bd85500281" providerId="LiveId" clId="{9F076688-C27E-4ADB-A555-BD203051690D}" dt="2026-02-09T00:00:15.962" v="2275" actId="6549"/>
          <ac:spMkLst>
            <pc:docMk/>
            <pc:sldMk cId="2424059023" sldId="284"/>
            <ac:spMk id="15" creationId="{C3A1BEFC-B9B8-4142-B09F-1F5B330F4265}"/>
          </ac:spMkLst>
        </pc:spChg>
        <pc:picChg chg="add mod">
          <ac:chgData name="Neemias Informatica Lima" userId="b77af7bd85500281" providerId="LiveId" clId="{9F076688-C27E-4ADB-A555-BD203051690D}" dt="2026-02-04T22:16:04.495" v="61"/>
          <ac:picMkLst>
            <pc:docMk/>
            <pc:sldMk cId="2424059023" sldId="284"/>
            <ac:picMk id="3" creationId="{DBAB4A97-3178-8C75-CE03-60417C49E13B}"/>
          </ac:picMkLst>
        </pc:picChg>
      </pc:sldChg>
      <pc:sldChg chg="addSp delSp modSp mod">
        <pc:chgData name="Neemias Informatica Lima" userId="b77af7bd85500281" providerId="LiveId" clId="{9F076688-C27E-4ADB-A555-BD203051690D}" dt="2026-02-09T00:04:35.024" v="2305" actId="6549"/>
        <pc:sldMkLst>
          <pc:docMk/>
          <pc:sldMk cId="2241968852" sldId="285"/>
        </pc:sldMkLst>
        <pc:spChg chg="mod">
          <ac:chgData name="Neemias Informatica Lima" userId="b77af7bd85500281" providerId="LiveId" clId="{9F076688-C27E-4ADB-A555-BD203051690D}" dt="2026-02-09T00:03:07.712" v="2291"/>
          <ac:spMkLst>
            <pc:docMk/>
            <pc:sldMk cId="2241968852" sldId="285"/>
            <ac:spMk id="14" creationId="{00000000-0000-0000-0000-000000000000}"/>
          </ac:spMkLst>
        </pc:spChg>
        <pc:spChg chg="mod">
          <ac:chgData name="Neemias Informatica Lima" userId="b77af7bd85500281" providerId="LiveId" clId="{9F076688-C27E-4ADB-A555-BD203051690D}" dt="2026-02-09T00:04:35.024" v="2305" actId="6549"/>
          <ac:spMkLst>
            <pc:docMk/>
            <pc:sldMk cId="2241968852" sldId="285"/>
            <ac:spMk id="15" creationId="{0F091E13-8EAD-4FFB-9473-BC74E5ABDC64}"/>
          </ac:spMkLst>
        </pc:spChg>
        <pc:picChg chg="add mod">
          <ac:chgData name="Neemias Informatica Lima" userId="b77af7bd85500281" providerId="LiveId" clId="{9F076688-C27E-4ADB-A555-BD203051690D}" dt="2026-02-04T22:16:19.840" v="65"/>
          <ac:picMkLst>
            <pc:docMk/>
            <pc:sldMk cId="2241968852" sldId="285"/>
            <ac:picMk id="3" creationId="{66309FEB-57F2-7744-C9CD-026FEFE200AE}"/>
          </ac:picMkLst>
        </pc:picChg>
      </pc:sldChg>
      <pc:sldChg chg="addSp delSp modSp mod">
        <pc:chgData name="Neemias Informatica Lima" userId="b77af7bd85500281" providerId="LiveId" clId="{9F076688-C27E-4ADB-A555-BD203051690D}" dt="2026-02-09T00:06:56.453" v="2332" actId="6549"/>
        <pc:sldMkLst>
          <pc:docMk/>
          <pc:sldMk cId="1959249856" sldId="286"/>
        </pc:sldMkLst>
        <pc:spChg chg="mod">
          <ac:chgData name="Neemias Informatica Lima" userId="b77af7bd85500281" providerId="LiveId" clId="{9F076688-C27E-4ADB-A555-BD203051690D}" dt="2026-02-09T00:06:05.677" v="2326"/>
          <ac:spMkLst>
            <pc:docMk/>
            <pc:sldMk cId="1959249856" sldId="286"/>
            <ac:spMk id="14" creationId="{00000000-0000-0000-0000-000000000000}"/>
          </ac:spMkLst>
        </pc:spChg>
        <pc:spChg chg="mod">
          <ac:chgData name="Neemias Informatica Lima" userId="b77af7bd85500281" providerId="LiveId" clId="{9F076688-C27E-4ADB-A555-BD203051690D}" dt="2026-02-09T00:06:56.453" v="2332" actId="6549"/>
          <ac:spMkLst>
            <pc:docMk/>
            <pc:sldMk cId="1959249856" sldId="286"/>
            <ac:spMk id="15" creationId="{863BB09B-C8C1-4354-BC51-D930C951E507}"/>
          </ac:spMkLst>
        </pc:spChg>
        <pc:picChg chg="add mod">
          <ac:chgData name="Neemias Informatica Lima" userId="b77af7bd85500281" providerId="LiveId" clId="{9F076688-C27E-4ADB-A555-BD203051690D}" dt="2026-02-04T22:16:37.414" v="70"/>
          <ac:picMkLst>
            <pc:docMk/>
            <pc:sldMk cId="1959249856" sldId="286"/>
            <ac:picMk id="3" creationId="{E6A8BF72-FFFA-2C41-600A-5DB33C02C781}"/>
          </ac:picMkLst>
        </pc:picChg>
      </pc:sldChg>
      <pc:sldChg chg="addSp delSp modSp mod">
        <pc:chgData name="Neemias Informatica Lima" userId="b77af7bd85500281" providerId="LiveId" clId="{9F076688-C27E-4ADB-A555-BD203051690D}" dt="2026-02-09T00:09:45.003" v="2381" actId="6549"/>
        <pc:sldMkLst>
          <pc:docMk/>
          <pc:sldMk cId="2857006406" sldId="287"/>
        </pc:sldMkLst>
        <pc:spChg chg="mod">
          <ac:chgData name="Neemias Informatica Lima" userId="b77af7bd85500281" providerId="LiveId" clId="{9F076688-C27E-4ADB-A555-BD203051690D}" dt="2026-02-09T00:09:45.003" v="2381" actId="6549"/>
          <ac:spMkLst>
            <pc:docMk/>
            <pc:sldMk cId="2857006406" sldId="287"/>
            <ac:spMk id="16" creationId="{28D68641-D640-4BD7-9D5B-B3803DCCF9B3}"/>
          </ac:spMkLst>
        </pc:spChg>
        <pc:picChg chg="add mod">
          <ac:chgData name="Neemias Informatica Lima" userId="b77af7bd85500281" providerId="LiveId" clId="{9F076688-C27E-4ADB-A555-BD203051690D}" dt="2026-02-04T22:16:57.745" v="76"/>
          <ac:picMkLst>
            <pc:docMk/>
            <pc:sldMk cId="2857006406" sldId="287"/>
            <ac:picMk id="3" creationId="{02C106E4-F852-61C2-D9DC-856532491029}"/>
          </ac:picMkLst>
        </pc:picChg>
      </pc:sldChg>
      <pc:sldChg chg="addSp delSp modSp mod">
        <pc:chgData name="Neemias Informatica Lima" userId="b77af7bd85500281" providerId="LiveId" clId="{9F076688-C27E-4ADB-A555-BD203051690D}" dt="2026-02-08T23:53:40.813" v="2195" actId="20577"/>
        <pc:sldMkLst>
          <pc:docMk/>
          <pc:sldMk cId="2630436816" sldId="288"/>
        </pc:sldMkLst>
        <pc:spChg chg="mod">
          <ac:chgData name="Neemias Informatica Lima" userId="b77af7bd85500281" providerId="LiveId" clId="{9F076688-C27E-4ADB-A555-BD203051690D}" dt="2026-02-08T23:53:40.813" v="2195" actId="20577"/>
          <ac:spMkLst>
            <pc:docMk/>
            <pc:sldMk cId="2630436816" sldId="288"/>
            <ac:spMk id="13" creationId="{00000000-0000-0000-0000-000000000000}"/>
          </ac:spMkLst>
        </pc:spChg>
        <pc:spChg chg="mod">
          <ac:chgData name="Neemias Informatica Lima" userId="b77af7bd85500281" providerId="LiveId" clId="{9F076688-C27E-4ADB-A555-BD203051690D}" dt="2026-02-08T23:52:28.562" v="2180" actId="20577"/>
          <ac:spMkLst>
            <pc:docMk/>
            <pc:sldMk cId="2630436816" sldId="288"/>
            <ac:spMk id="14" creationId="{00000000-0000-0000-0000-000000000000}"/>
          </ac:spMkLst>
        </pc:spChg>
        <pc:picChg chg="add mod">
          <ac:chgData name="Neemias Informatica Lima" userId="b77af7bd85500281" providerId="LiveId" clId="{9F076688-C27E-4ADB-A555-BD203051690D}" dt="2026-02-04T22:15:34.102" v="53"/>
          <ac:picMkLst>
            <pc:docMk/>
            <pc:sldMk cId="2630436816" sldId="288"/>
            <ac:picMk id="3" creationId="{675D3337-7DF3-BE4F-821E-0C4FAA4EF97C}"/>
          </ac:picMkLst>
        </pc:picChg>
      </pc:sldChg>
      <pc:sldChg chg="addSp delSp modSp mod">
        <pc:chgData name="Neemias Informatica Lima" userId="b77af7bd85500281" providerId="LiveId" clId="{9F076688-C27E-4ADB-A555-BD203051690D}" dt="2026-02-08T23:58:54.018" v="2262" actId="14100"/>
        <pc:sldMkLst>
          <pc:docMk/>
          <pc:sldMk cId="3032827026" sldId="289"/>
        </pc:sldMkLst>
        <pc:spChg chg="mod">
          <ac:chgData name="Neemias Informatica Lima" userId="b77af7bd85500281" providerId="LiveId" clId="{9F076688-C27E-4ADB-A555-BD203051690D}" dt="2026-02-08T23:58:54.018" v="2262" actId="14100"/>
          <ac:spMkLst>
            <pc:docMk/>
            <pc:sldMk cId="3032827026" sldId="289"/>
            <ac:spMk id="12" creationId="{A64B78EF-EDA8-421A-88C9-45544BBCA9D1}"/>
          </ac:spMkLst>
        </pc:spChg>
        <pc:spChg chg="mod">
          <ac:chgData name="Neemias Informatica Lima" userId="b77af7bd85500281" providerId="LiveId" clId="{9F076688-C27E-4ADB-A555-BD203051690D}" dt="2026-02-08T23:55:33.820" v="2223"/>
          <ac:spMkLst>
            <pc:docMk/>
            <pc:sldMk cId="3032827026" sldId="289"/>
            <ac:spMk id="14" creationId="{00000000-0000-0000-0000-000000000000}"/>
          </ac:spMkLst>
        </pc:spChg>
        <pc:picChg chg="add mod">
          <ac:chgData name="Neemias Informatica Lima" userId="b77af7bd85500281" providerId="LiveId" clId="{9F076688-C27E-4ADB-A555-BD203051690D}" dt="2026-02-04T22:15:58.638" v="59"/>
          <ac:picMkLst>
            <pc:docMk/>
            <pc:sldMk cId="3032827026" sldId="289"/>
            <ac:picMk id="3" creationId="{2BE6A073-C0E1-50F0-D7B4-8226ED53D4DB}"/>
          </ac:picMkLst>
        </pc:picChg>
      </pc:sldChg>
      <pc:sldChg chg="addSp delSp modSp mod">
        <pc:chgData name="Neemias Informatica Lima" userId="b77af7bd85500281" providerId="LiveId" clId="{9F076688-C27E-4ADB-A555-BD203051690D}" dt="2026-02-09T00:01:37.504" v="2289" actId="6549"/>
        <pc:sldMkLst>
          <pc:docMk/>
          <pc:sldMk cId="3772032319" sldId="290"/>
        </pc:sldMkLst>
        <pc:spChg chg="mod">
          <ac:chgData name="Neemias Informatica Lima" userId="b77af7bd85500281" providerId="LiveId" clId="{9F076688-C27E-4ADB-A555-BD203051690D}" dt="2026-02-09T00:01:37.504" v="2289" actId="6549"/>
          <ac:spMkLst>
            <pc:docMk/>
            <pc:sldMk cId="3772032319" sldId="290"/>
            <ac:spMk id="12" creationId="{8D5A143D-15FB-4DFE-B0EC-FEEB77A92B2C}"/>
          </ac:spMkLst>
        </pc:spChg>
        <pc:spChg chg="mod">
          <ac:chgData name="Neemias Informatica Lima" userId="b77af7bd85500281" providerId="LiveId" clId="{9F076688-C27E-4ADB-A555-BD203051690D}" dt="2026-02-08T23:59:24.596" v="2266"/>
          <ac:spMkLst>
            <pc:docMk/>
            <pc:sldMk cId="3772032319" sldId="290"/>
            <ac:spMk id="14" creationId="{00000000-0000-0000-0000-000000000000}"/>
          </ac:spMkLst>
        </pc:spChg>
        <pc:picChg chg="add mod">
          <ac:chgData name="Neemias Informatica Lima" userId="b77af7bd85500281" providerId="LiveId" clId="{9F076688-C27E-4ADB-A555-BD203051690D}" dt="2026-02-04T22:16:13.149" v="63"/>
          <ac:picMkLst>
            <pc:docMk/>
            <pc:sldMk cId="3772032319" sldId="290"/>
            <ac:picMk id="3" creationId="{E9FE8042-C6B6-0B9D-3F23-CFBE96B7B13D}"/>
          </ac:picMkLst>
        </pc:picChg>
      </pc:sldChg>
      <pc:sldChg chg="addSp delSp modSp mod">
        <pc:chgData name="Neemias Informatica Lima" userId="b77af7bd85500281" providerId="LiveId" clId="{9F076688-C27E-4ADB-A555-BD203051690D}" dt="2026-02-09T00:05:37.970" v="2324" actId="6549"/>
        <pc:sldMkLst>
          <pc:docMk/>
          <pc:sldMk cId="1768216317" sldId="291"/>
        </pc:sldMkLst>
        <pc:spChg chg="mod">
          <ac:chgData name="Neemias Informatica Lima" userId="b77af7bd85500281" providerId="LiveId" clId="{9F076688-C27E-4ADB-A555-BD203051690D}" dt="2026-02-09T00:05:37.970" v="2324" actId="6549"/>
          <ac:spMkLst>
            <pc:docMk/>
            <pc:sldMk cId="1768216317" sldId="291"/>
            <ac:spMk id="12" creationId="{FD5EC092-AC81-4728-9A45-4C4BB5B95C65}"/>
          </ac:spMkLst>
        </pc:spChg>
        <pc:spChg chg="mod">
          <ac:chgData name="Neemias Informatica Lima" userId="b77af7bd85500281" providerId="LiveId" clId="{9F076688-C27E-4ADB-A555-BD203051690D}" dt="2026-02-09T00:03:15.058" v="2293"/>
          <ac:spMkLst>
            <pc:docMk/>
            <pc:sldMk cId="1768216317" sldId="291"/>
            <ac:spMk id="14" creationId="{00000000-0000-0000-0000-000000000000}"/>
          </ac:spMkLst>
        </pc:spChg>
        <pc:picChg chg="add mod">
          <ac:chgData name="Neemias Informatica Lima" userId="b77af7bd85500281" providerId="LiveId" clId="{9F076688-C27E-4ADB-A555-BD203051690D}" dt="2026-02-04T22:16:29.007" v="67"/>
          <ac:picMkLst>
            <pc:docMk/>
            <pc:sldMk cId="1768216317" sldId="291"/>
            <ac:picMk id="3" creationId="{9A2B89B4-F682-0CD3-3C61-1078A02A6277}"/>
          </ac:picMkLst>
        </pc:picChg>
      </pc:sldChg>
      <pc:sldChg chg="addSp delSp modSp mod">
        <pc:chgData name="Neemias Informatica Lima" userId="b77af7bd85500281" providerId="LiveId" clId="{9F076688-C27E-4ADB-A555-BD203051690D}" dt="2026-02-09T00:07:56.547" v="2351" actId="6549"/>
        <pc:sldMkLst>
          <pc:docMk/>
          <pc:sldMk cId="3757265641" sldId="292"/>
        </pc:sldMkLst>
        <pc:spChg chg="mod">
          <ac:chgData name="Neemias Informatica Lima" userId="b77af7bd85500281" providerId="LiveId" clId="{9F076688-C27E-4ADB-A555-BD203051690D}" dt="2026-02-09T00:07:56.547" v="2351" actId="6549"/>
          <ac:spMkLst>
            <pc:docMk/>
            <pc:sldMk cId="3757265641" sldId="292"/>
            <ac:spMk id="12" creationId="{1EC42BAA-B890-43DD-B4F0-9AB5685AF2FE}"/>
          </ac:spMkLst>
        </pc:spChg>
        <pc:spChg chg="mod">
          <ac:chgData name="Neemias Informatica Lima" userId="b77af7bd85500281" providerId="LiveId" clId="{9F076688-C27E-4ADB-A555-BD203051690D}" dt="2026-02-09T00:06:11.244" v="2328"/>
          <ac:spMkLst>
            <pc:docMk/>
            <pc:sldMk cId="3757265641" sldId="292"/>
            <ac:spMk id="14" creationId="{00000000-0000-0000-0000-000000000000}"/>
          </ac:spMkLst>
        </pc:spChg>
        <pc:picChg chg="add mod">
          <ac:chgData name="Neemias Informatica Lima" userId="b77af7bd85500281" providerId="LiveId" clId="{9F076688-C27E-4ADB-A555-BD203051690D}" dt="2026-02-04T22:16:44.454" v="72"/>
          <ac:picMkLst>
            <pc:docMk/>
            <pc:sldMk cId="3757265641" sldId="292"/>
            <ac:picMk id="3" creationId="{7F02D265-A30E-9B9B-E7DA-AF20305EDA12}"/>
          </ac:picMkLst>
        </pc:picChg>
      </pc:sldChg>
      <pc:sldChg chg="addSp delSp modSp mod">
        <pc:chgData name="Neemias Informatica Lima" userId="b77af7bd85500281" providerId="LiveId" clId="{9F076688-C27E-4ADB-A555-BD203051690D}" dt="2026-02-09T00:08:33.451" v="2364" actId="6549"/>
        <pc:sldMkLst>
          <pc:docMk/>
          <pc:sldMk cId="3114938747" sldId="293"/>
        </pc:sldMkLst>
        <pc:spChg chg="mod">
          <ac:chgData name="Neemias Informatica Lima" userId="b77af7bd85500281" providerId="LiveId" clId="{9F076688-C27E-4ADB-A555-BD203051690D}" dt="2026-02-09T00:08:33.451" v="2364" actId="6549"/>
          <ac:spMkLst>
            <pc:docMk/>
            <pc:sldMk cId="3114938747" sldId="293"/>
            <ac:spMk id="16" creationId="{CFC8B9D9-C6ED-4706-A104-65D118A5B7F9}"/>
          </ac:spMkLst>
        </pc:spChg>
        <pc:picChg chg="add mod">
          <ac:chgData name="Neemias Informatica Lima" userId="b77af7bd85500281" providerId="LiveId" clId="{9F076688-C27E-4ADB-A555-BD203051690D}" dt="2026-02-04T22:16:51.094" v="74"/>
          <ac:picMkLst>
            <pc:docMk/>
            <pc:sldMk cId="3114938747" sldId="293"/>
            <ac:picMk id="3" creationId="{7611C4B2-FE84-F372-900B-BE0182FC355A}"/>
          </ac:picMkLst>
        </pc:pic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466959F-D557-4AD2-8488-6D988692D220}" type="datetimeFigureOut">
              <a:rPr lang="pt-BR" smtClean="0"/>
              <a:t>16/02/2026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2E72852-4DE7-44D3-8A7F-56C27570EAD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8445376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1C4D8A3-0553-4624-98E0-EE1E1EA2DF94}" type="datetimeFigureOut">
              <a:rPr lang="pt-BR" smtClean="0"/>
              <a:t>16/02/2026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DDDF94-5BF5-43EC-9ABE-4C4ADD27920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377229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4DDDF94-5BF5-43EC-9ABE-4C4ADD279200}" type="slidenum">
              <a:rPr lang="pt-BR" smtClean="0"/>
              <a:t>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8766986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4DDDF94-5BF5-43EC-9ABE-4C4ADD279200}" type="slidenum">
              <a:rPr lang="pt-BR" smtClean="0"/>
              <a:t>2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526314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4DDDF94-5BF5-43EC-9ABE-4C4ADD279200}" type="slidenum">
              <a:rPr lang="pt-BR" smtClean="0"/>
              <a:t>3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9656960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4DDDF94-5BF5-43EC-9ABE-4C4ADD279200}" type="slidenum">
              <a:rPr lang="pt-BR" smtClean="0"/>
              <a:t>5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8744552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4DDDF94-5BF5-43EC-9ABE-4C4ADD279200}" type="slidenum">
              <a:rPr lang="pt-BR" smtClean="0"/>
              <a:t>6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626875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DDDF94-5BF5-43EC-9ABE-4C4ADD279200}" type="slidenum">
              <a:rPr lang="pt-BR" smtClean="0"/>
              <a:t>7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5237214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4DDDF94-5BF5-43EC-9ABE-4C4ADD279200}" type="slidenum">
              <a:rPr lang="pt-BR" smtClean="0"/>
              <a:t>9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0664950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4DDDF94-5BF5-43EC-9ABE-4C4ADD279200}" type="slidenum">
              <a:rPr lang="pt-BR" smtClean="0"/>
              <a:t>11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994307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6" y="4809490"/>
            <a:ext cx="9159077" cy="34353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4759535"/>
            <a:ext cx="9159077" cy="4809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4532" y="570268"/>
            <a:ext cx="7558207" cy="2679573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6011" spc="-38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6614" y="3347903"/>
            <a:ext cx="7558207" cy="858838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1803" cap="all" spc="150" baseline="0">
                <a:solidFill>
                  <a:schemeClr val="tx2"/>
                </a:solidFill>
                <a:latin typeface="+mj-lt"/>
              </a:defRPr>
            </a:lvl1pPr>
            <a:lvl2pPr marL="343540" indent="0" algn="ctr">
              <a:buNone/>
              <a:defRPr sz="1803"/>
            </a:lvl2pPr>
            <a:lvl3pPr marL="687080" indent="0" algn="ctr">
              <a:buNone/>
              <a:defRPr sz="1803"/>
            </a:lvl3pPr>
            <a:lvl4pPr marL="1030620" indent="0" algn="ctr">
              <a:buNone/>
              <a:defRPr sz="1503"/>
            </a:lvl4pPr>
            <a:lvl5pPr marL="1374160" indent="0" algn="ctr">
              <a:buNone/>
              <a:defRPr sz="1503"/>
            </a:lvl5pPr>
            <a:lvl6pPr marL="1717700" indent="0" algn="ctr">
              <a:buNone/>
              <a:defRPr sz="1503"/>
            </a:lvl6pPr>
            <a:lvl7pPr marL="2061240" indent="0" algn="ctr">
              <a:buNone/>
              <a:defRPr sz="1503"/>
            </a:lvl7pPr>
            <a:lvl8pPr marL="2404781" indent="0" algn="ctr">
              <a:buNone/>
              <a:defRPr sz="1503"/>
            </a:lvl8pPr>
            <a:lvl9pPr marL="2748321" indent="0" algn="ctr">
              <a:buNone/>
              <a:defRPr sz="1503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F68E2-58F2-4D09-BE8B-E3BD06533059}" type="datetimeFigureOut">
              <a:rPr lang="en-US" dirty="0"/>
              <a:t>2/16/2026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907473" y="3263583"/>
            <a:ext cx="7420785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89699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2D6473-DF6D-4702-B328-E0DD40540A4E}" type="datetimeFigureOut">
              <a:rPr lang="en-US" dirty="0"/>
              <a:t>2/16/2026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94398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6" y="4809490"/>
            <a:ext cx="9159077" cy="34353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4759535"/>
            <a:ext cx="9159077" cy="4809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6172" y="311660"/>
            <a:ext cx="1975440" cy="4326062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9851" y="311660"/>
            <a:ext cx="5811803" cy="4326063"/>
          </a:xfrm>
        </p:spPr>
        <p:txBody>
          <a:bodyPr vert="eaVert" lIns="45720" tIns="0" rIns="45720" bIns="0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F7E3A-B166-407D-9866-32884E7D5B37}" type="datetimeFigureOut">
              <a:rPr lang="en-US" dirty="0"/>
              <a:t>2/16/2026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628774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TS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Título 1"/>
          <p:cNvSpPr>
            <a:spLocks noGrp="1"/>
          </p:cNvSpPr>
          <p:nvPr>
            <p:ph type="title" hasCustomPrompt="1"/>
          </p:nvPr>
        </p:nvSpPr>
        <p:spPr>
          <a:xfrm>
            <a:off x="2340525" y="0"/>
            <a:ext cx="6820938" cy="149639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defRPr sz="5333" b="1" cap="all" baseline="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pt-BR" dirty="0"/>
              <a:t>título mestre</a:t>
            </a:r>
          </a:p>
        </p:txBody>
      </p:sp>
      <p:sp>
        <p:nvSpPr>
          <p:cNvPr id="3" name="Espaço Reservado para Imagem 5"/>
          <p:cNvSpPr>
            <a:spLocks noGrp="1"/>
          </p:cNvSpPr>
          <p:nvPr>
            <p:ph type="pic" sz="quarter" idx="11"/>
          </p:nvPr>
        </p:nvSpPr>
        <p:spPr>
          <a:xfrm>
            <a:off x="0" y="1496393"/>
            <a:ext cx="9161463" cy="3656633"/>
          </a:xfrm>
          <a:ln>
            <a:noFill/>
          </a:ln>
        </p:spPr>
        <p:txBody>
          <a:bodyPr/>
          <a:lstStyle/>
          <a:p>
            <a:endParaRPr lang="pt-BR" dirty="0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12" hasCustomPrompt="1"/>
          </p:nvPr>
        </p:nvSpPr>
        <p:spPr>
          <a:xfrm>
            <a:off x="0" y="0"/>
            <a:ext cx="2336800" cy="1465943"/>
          </a:xfrm>
        </p:spPr>
        <p:txBody>
          <a:bodyPr anchor="ctr">
            <a:normAutofit/>
          </a:bodyPr>
          <a:lstStyle>
            <a:lvl1pPr marL="0" indent="0" algn="ctr">
              <a:buNone/>
              <a:defRPr sz="60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pt-BR" dirty="0"/>
              <a:t>00</a:t>
            </a:r>
          </a:p>
        </p:txBody>
      </p:sp>
    </p:spTree>
    <p:extLst>
      <p:ext uri="{BB962C8B-B14F-4D97-AF65-F5344CB8AC3E}">
        <p14:creationId xmlns:p14="http://schemas.microsoft.com/office/powerpoint/2010/main" val="3852836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FC5F6-F338-4AE4-BB23-26385BCFC423}" type="datetimeFigureOut">
              <a:rPr lang="en-US" dirty="0"/>
              <a:t>2/16/2026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3E31D-E2AB-40D1-8B51-AFA5AFEF393A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14894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6" y="4809490"/>
            <a:ext cx="9159077" cy="34353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4759535"/>
            <a:ext cx="9159077" cy="4809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4532" y="570268"/>
            <a:ext cx="7558207" cy="2679573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6011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4532" y="3346031"/>
            <a:ext cx="7558207" cy="858838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1803" cap="all" spc="150" baseline="0">
                <a:solidFill>
                  <a:schemeClr val="tx2"/>
                </a:solidFill>
                <a:latin typeface="+mj-lt"/>
              </a:defRPr>
            </a:lvl1pPr>
            <a:lvl2pPr marL="343540" indent="0">
              <a:buNone/>
              <a:defRPr sz="1353">
                <a:solidFill>
                  <a:schemeClr val="tx1">
                    <a:tint val="75000"/>
                  </a:schemeClr>
                </a:solidFill>
              </a:defRPr>
            </a:lvl2pPr>
            <a:lvl3pPr marL="687080" indent="0">
              <a:buNone/>
              <a:defRPr sz="1202">
                <a:solidFill>
                  <a:schemeClr val="tx1">
                    <a:tint val="75000"/>
                  </a:schemeClr>
                </a:solidFill>
              </a:defRPr>
            </a:lvl3pPr>
            <a:lvl4pPr marL="1030620" indent="0">
              <a:buNone/>
              <a:defRPr sz="1052">
                <a:solidFill>
                  <a:schemeClr val="tx1">
                    <a:tint val="75000"/>
                  </a:schemeClr>
                </a:solidFill>
              </a:defRPr>
            </a:lvl4pPr>
            <a:lvl5pPr marL="1374160" indent="0">
              <a:buNone/>
              <a:defRPr sz="1052">
                <a:solidFill>
                  <a:schemeClr val="tx1">
                    <a:tint val="75000"/>
                  </a:schemeClr>
                </a:solidFill>
              </a:defRPr>
            </a:lvl5pPr>
            <a:lvl6pPr marL="1717700" indent="0">
              <a:buNone/>
              <a:defRPr sz="1052">
                <a:solidFill>
                  <a:schemeClr val="tx1">
                    <a:tint val="75000"/>
                  </a:schemeClr>
                </a:solidFill>
              </a:defRPr>
            </a:lvl6pPr>
            <a:lvl7pPr marL="2061240" indent="0">
              <a:buNone/>
              <a:defRPr sz="1052">
                <a:solidFill>
                  <a:schemeClr val="tx1">
                    <a:tint val="75000"/>
                  </a:schemeClr>
                </a:solidFill>
              </a:defRPr>
            </a:lvl7pPr>
            <a:lvl8pPr marL="2404781" indent="0">
              <a:buNone/>
              <a:defRPr sz="1052">
                <a:solidFill>
                  <a:schemeClr val="tx1">
                    <a:tint val="75000"/>
                  </a:schemeClr>
                </a:solidFill>
              </a:defRPr>
            </a:lvl8pPr>
            <a:lvl9pPr marL="2748321" indent="0">
              <a:buNone/>
              <a:defRPr sz="105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BB0C4-6273-4C6E-B9BD-2EDC30F1CD52}" type="datetimeFigureOut">
              <a:rPr lang="en-US" dirty="0"/>
              <a:t>2/16/2026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907473" y="3263583"/>
            <a:ext cx="7420785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926780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824532" y="215351"/>
            <a:ext cx="7558207" cy="1090083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4531" y="1386864"/>
            <a:ext cx="3710393" cy="302310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72346" y="1386865"/>
            <a:ext cx="3710393" cy="302310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B4D41-86C1-4908-B66A-0B50CEB3BF29}" type="datetimeFigureOut">
              <a:rPr lang="en-US" dirty="0"/>
              <a:t>2/16/2026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22527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824532" y="215351"/>
            <a:ext cx="7558207" cy="1090083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4531" y="1387103"/>
            <a:ext cx="3710393" cy="553234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1503" b="0" cap="all" baseline="0">
                <a:solidFill>
                  <a:schemeClr val="tx2"/>
                </a:solidFill>
              </a:defRPr>
            </a:lvl1pPr>
            <a:lvl2pPr marL="343540" indent="0">
              <a:buNone/>
              <a:defRPr sz="1503" b="1"/>
            </a:lvl2pPr>
            <a:lvl3pPr marL="687080" indent="0">
              <a:buNone/>
              <a:defRPr sz="1353" b="1"/>
            </a:lvl3pPr>
            <a:lvl4pPr marL="1030620" indent="0">
              <a:buNone/>
              <a:defRPr sz="1202" b="1"/>
            </a:lvl4pPr>
            <a:lvl5pPr marL="1374160" indent="0">
              <a:buNone/>
              <a:defRPr sz="1202" b="1"/>
            </a:lvl5pPr>
            <a:lvl6pPr marL="1717700" indent="0">
              <a:buNone/>
              <a:defRPr sz="1202" b="1"/>
            </a:lvl6pPr>
            <a:lvl7pPr marL="2061240" indent="0">
              <a:buNone/>
              <a:defRPr sz="1202" b="1"/>
            </a:lvl7pPr>
            <a:lvl8pPr marL="2404781" indent="0">
              <a:buNone/>
              <a:defRPr sz="1202" b="1"/>
            </a:lvl8pPr>
            <a:lvl9pPr marL="2748321" indent="0">
              <a:buNone/>
              <a:defRPr sz="1202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4531" y="1940337"/>
            <a:ext cx="3710393" cy="2538342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72346" y="1387103"/>
            <a:ext cx="3710393" cy="553234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1503" b="0" cap="all" baseline="0">
                <a:solidFill>
                  <a:schemeClr val="tx2"/>
                </a:solidFill>
              </a:defRPr>
            </a:lvl1pPr>
            <a:lvl2pPr marL="343540" indent="0">
              <a:buNone/>
              <a:defRPr sz="1503" b="1"/>
            </a:lvl2pPr>
            <a:lvl3pPr marL="687080" indent="0">
              <a:buNone/>
              <a:defRPr sz="1353" b="1"/>
            </a:lvl3pPr>
            <a:lvl4pPr marL="1030620" indent="0">
              <a:buNone/>
              <a:defRPr sz="1202" b="1"/>
            </a:lvl4pPr>
            <a:lvl5pPr marL="1374160" indent="0">
              <a:buNone/>
              <a:defRPr sz="1202" b="1"/>
            </a:lvl5pPr>
            <a:lvl6pPr marL="1717700" indent="0">
              <a:buNone/>
              <a:defRPr sz="1202" b="1"/>
            </a:lvl6pPr>
            <a:lvl7pPr marL="2061240" indent="0">
              <a:buNone/>
              <a:defRPr sz="1202" b="1"/>
            </a:lvl7pPr>
            <a:lvl8pPr marL="2404781" indent="0">
              <a:buNone/>
              <a:defRPr sz="1202" b="1"/>
            </a:lvl8pPr>
            <a:lvl9pPr marL="2748321" indent="0">
              <a:buNone/>
              <a:defRPr sz="1202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72346" y="1940337"/>
            <a:ext cx="3710393" cy="2538342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26E2C-56C1-4E0D-A793-0088A7FDD37E}" type="datetimeFigureOut">
              <a:rPr lang="en-US" dirty="0"/>
              <a:t>2/16/2026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13998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C39B41-D8B5-4052-B551-9B5525EAA8B6}" type="datetimeFigureOut">
              <a:rPr lang="en-US" dirty="0"/>
              <a:t>2/16/2026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89633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386" y="4809490"/>
            <a:ext cx="9159077" cy="34353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2" y="4759535"/>
            <a:ext cx="9159077" cy="4809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4136C-8742-45B2-AF27-D93DF72833A9}" type="datetimeFigureOut">
              <a:rPr lang="en-US" dirty="0"/>
              <a:t>2/16/2026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44498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3" y="0"/>
            <a:ext cx="3043895" cy="515302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3035840" y="0"/>
            <a:ext cx="48098" cy="515302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3555" y="446595"/>
            <a:ext cx="2404884" cy="1717675"/>
          </a:xfrm>
        </p:spPr>
        <p:txBody>
          <a:bodyPr anchor="b">
            <a:normAutofit/>
          </a:bodyPr>
          <a:lstStyle>
            <a:lvl1pPr>
              <a:defRPr sz="2705" b="0">
                <a:solidFill>
                  <a:srgbClr val="FFFFFF"/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07326" y="549656"/>
            <a:ext cx="4878479" cy="3950653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3555" y="2198624"/>
            <a:ext cx="2404884" cy="2539036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127">
                <a:solidFill>
                  <a:srgbClr val="FFFFFF"/>
                </a:solidFill>
              </a:defRPr>
            </a:lvl1pPr>
            <a:lvl2pPr marL="343540" indent="0">
              <a:buNone/>
              <a:defRPr sz="902"/>
            </a:lvl2pPr>
            <a:lvl3pPr marL="687080" indent="0">
              <a:buNone/>
              <a:defRPr sz="751"/>
            </a:lvl3pPr>
            <a:lvl4pPr marL="1030620" indent="0">
              <a:buNone/>
              <a:defRPr sz="676"/>
            </a:lvl4pPr>
            <a:lvl5pPr marL="1374160" indent="0">
              <a:buNone/>
              <a:defRPr sz="676"/>
            </a:lvl5pPr>
            <a:lvl6pPr marL="1717700" indent="0">
              <a:buNone/>
              <a:defRPr sz="676"/>
            </a:lvl6pPr>
            <a:lvl7pPr marL="2061240" indent="0">
              <a:buNone/>
              <a:defRPr sz="676"/>
            </a:lvl7pPr>
            <a:lvl8pPr marL="2404781" indent="0">
              <a:buNone/>
              <a:defRPr sz="676"/>
            </a:lvl8pPr>
            <a:lvl9pPr marL="2748321" indent="0">
              <a:buNone/>
              <a:defRPr sz="676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49801" y="4853811"/>
            <a:ext cx="1967633" cy="274351"/>
          </a:xfrm>
        </p:spPr>
        <p:txBody>
          <a:bodyPr/>
          <a:lstStyle>
            <a:lvl1pPr algn="l">
              <a:defRPr/>
            </a:lvl1pPr>
          </a:lstStyle>
          <a:p>
            <a:fld id="{32ABBEA6-7C60-4B02-AE87-00D78D8422AF}" type="datetimeFigureOut">
              <a:rPr lang="en-US" dirty="0"/>
              <a:t>2/16/2026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607326" y="4853811"/>
            <a:ext cx="3492808" cy="274351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11852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721629"/>
            <a:ext cx="9159077" cy="143139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2" y="3693133"/>
            <a:ext cx="9159077" cy="4809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4531" y="3813239"/>
            <a:ext cx="7599434" cy="618363"/>
          </a:xfrm>
        </p:spPr>
        <p:txBody>
          <a:bodyPr lIns="91440" tIns="0" rIns="91440" bIns="0" anchor="b">
            <a:noAutofit/>
          </a:bodyPr>
          <a:lstStyle>
            <a:lvl1pPr>
              <a:defRPr sz="2705" b="0">
                <a:solidFill>
                  <a:srgbClr val="FFFFFF"/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" y="0"/>
            <a:ext cx="9161452" cy="3693133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2404">
                <a:solidFill>
                  <a:schemeClr val="bg1"/>
                </a:solidFill>
              </a:defRPr>
            </a:lvl1pPr>
            <a:lvl2pPr marL="343540" indent="0">
              <a:buNone/>
              <a:defRPr sz="2104"/>
            </a:lvl2pPr>
            <a:lvl3pPr marL="687080" indent="0">
              <a:buNone/>
              <a:defRPr sz="1803"/>
            </a:lvl3pPr>
            <a:lvl4pPr marL="1030620" indent="0">
              <a:buNone/>
              <a:defRPr sz="1503"/>
            </a:lvl4pPr>
            <a:lvl5pPr marL="1374160" indent="0">
              <a:buNone/>
              <a:defRPr sz="1503"/>
            </a:lvl5pPr>
            <a:lvl6pPr marL="1717700" indent="0">
              <a:buNone/>
              <a:defRPr sz="1503"/>
            </a:lvl6pPr>
            <a:lvl7pPr marL="2061240" indent="0">
              <a:buNone/>
              <a:defRPr sz="1503"/>
            </a:lvl7pPr>
            <a:lvl8pPr marL="2404781" indent="0">
              <a:buNone/>
              <a:defRPr sz="1503"/>
            </a:lvl8pPr>
            <a:lvl9pPr marL="2748321" indent="0">
              <a:buNone/>
              <a:defRPr sz="1503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4531" y="4438471"/>
            <a:ext cx="7599434" cy="446596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451"/>
              </a:spcAft>
              <a:buNone/>
              <a:defRPr sz="1127">
                <a:solidFill>
                  <a:srgbClr val="FFFFFF"/>
                </a:solidFill>
              </a:defRPr>
            </a:lvl1pPr>
            <a:lvl2pPr marL="343540" indent="0">
              <a:buNone/>
              <a:defRPr sz="902"/>
            </a:lvl2pPr>
            <a:lvl3pPr marL="687080" indent="0">
              <a:buNone/>
              <a:defRPr sz="751"/>
            </a:lvl3pPr>
            <a:lvl4pPr marL="1030620" indent="0">
              <a:buNone/>
              <a:defRPr sz="676"/>
            </a:lvl4pPr>
            <a:lvl5pPr marL="1374160" indent="0">
              <a:buNone/>
              <a:defRPr sz="676"/>
            </a:lvl5pPr>
            <a:lvl6pPr marL="1717700" indent="0">
              <a:buNone/>
              <a:defRPr sz="676"/>
            </a:lvl6pPr>
            <a:lvl7pPr marL="2061240" indent="0">
              <a:buNone/>
              <a:defRPr sz="676"/>
            </a:lvl7pPr>
            <a:lvl8pPr marL="2404781" indent="0">
              <a:buNone/>
              <a:defRPr sz="676"/>
            </a:lvl8pPr>
            <a:lvl9pPr marL="2748321" indent="0">
              <a:buNone/>
              <a:defRPr sz="676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AD897-D46E-4AD2-BD9B-49DD3E640873}" type="datetimeFigureOut">
              <a:rPr lang="en-US" dirty="0"/>
              <a:t>2/16/2026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20294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4809490"/>
            <a:ext cx="9161463" cy="34353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pt-BR"/>
          </a:p>
        </p:txBody>
      </p:sp>
      <p:sp>
        <p:nvSpPr>
          <p:cNvPr id="9" name="Rectangle 8"/>
          <p:cNvSpPr/>
          <p:nvPr/>
        </p:nvSpPr>
        <p:spPr>
          <a:xfrm>
            <a:off x="0" y="4759535"/>
            <a:ext cx="9161464" cy="4959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pt-BR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4532" y="215351"/>
            <a:ext cx="7558207" cy="109008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4532" y="1386864"/>
            <a:ext cx="7558207" cy="3023108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4532" y="4853811"/>
            <a:ext cx="1857744" cy="27435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76">
                <a:solidFill>
                  <a:srgbClr val="FFFFFF"/>
                </a:solidFill>
              </a:defRPr>
            </a:lvl1pPr>
          </a:lstStyle>
          <a:p>
            <a:fld id="{98624D31-43A5-475A-80CF-332C9F6DCF35}" type="datetimeFigureOut">
              <a:rPr lang="en-US" dirty="0"/>
              <a:t>2/16/2026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69919" y="4853811"/>
            <a:ext cx="3624011" cy="27435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676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439525" y="4853811"/>
            <a:ext cx="985898" cy="27435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89"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23586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</p:sldLayoutIdLst>
  <p:txStyles>
    <p:titleStyle>
      <a:lvl1pPr algn="l" defTabSz="687080" rtl="0" eaLnBrk="1" latinLnBrk="0" hangingPunct="1">
        <a:lnSpc>
          <a:spcPct val="85000"/>
        </a:lnSpc>
        <a:spcBef>
          <a:spcPct val="0"/>
        </a:spcBef>
        <a:buNone/>
        <a:defRPr sz="3607" kern="1200" spc="-38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68708" indent="-68708" algn="l" defTabSz="687080" rtl="0" eaLnBrk="1" latinLnBrk="0" hangingPunct="1">
        <a:lnSpc>
          <a:spcPct val="90000"/>
        </a:lnSpc>
        <a:spcBef>
          <a:spcPts val="902"/>
        </a:spcBef>
        <a:spcAft>
          <a:spcPts val="15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1503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288574" indent="-137416" algn="l" defTabSz="687080" rtl="0" eaLnBrk="1" latinLnBrk="0" hangingPunct="1">
        <a:lnSpc>
          <a:spcPct val="90000"/>
        </a:lnSpc>
        <a:spcBef>
          <a:spcPts val="150"/>
        </a:spcBef>
        <a:spcAft>
          <a:spcPts val="301"/>
        </a:spcAft>
        <a:buClr>
          <a:schemeClr val="accent1"/>
        </a:buClr>
        <a:buFont typeface="Calibri" pitchFamily="34" charset="0"/>
        <a:buChar char="◦"/>
        <a:defRPr sz="1353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425990" indent="-137416" algn="l" defTabSz="687080" rtl="0" eaLnBrk="1" latinLnBrk="0" hangingPunct="1">
        <a:lnSpc>
          <a:spcPct val="90000"/>
        </a:lnSpc>
        <a:spcBef>
          <a:spcPts val="150"/>
        </a:spcBef>
        <a:spcAft>
          <a:spcPts val="301"/>
        </a:spcAft>
        <a:buClr>
          <a:schemeClr val="accent1"/>
        </a:buClr>
        <a:buFont typeface="Calibri" pitchFamily="34" charset="0"/>
        <a:buChar char="◦"/>
        <a:defRPr sz="1052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563406" indent="-137416" algn="l" defTabSz="687080" rtl="0" eaLnBrk="1" latinLnBrk="0" hangingPunct="1">
        <a:lnSpc>
          <a:spcPct val="90000"/>
        </a:lnSpc>
        <a:spcBef>
          <a:spcPts val="150"/>
        </a:spcBef>
        <a:spcAft>
          <a:spcPts val="301"/>
        </a:spcAft>
        <a:buClr>
          <a:schemeClr val="accent1"/>
        </a:buClr>
        <a:buFont typeface="Calibri" pitchFamily="34" charset="0"/>
        <a:buChar char="◦"/>
        <a:defRPr sz="1052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700822" indent="-137416" algn="l" defTabSz="687080" rtl="0" eaLnBrk="1" latinLnBrk="0" hangingPunct="1">
        <a:lnSpc>
          <a:spcPct val="90000"/>
        </a:lnSpc>
        <a:spcBef>
          <a:spcPts val="150"/>
        </a:spcBef>
        <a:spcAft>
          <a:spcPts val="301"/>
        </a:spcAft>
        <a:buClr>
          <a:schemeClr val="accent1"/>
        </a:buClr>
        <a:buFont typeface="Calibri" pitchFamily="34" charset="0"/>
        <a:buChar char="◦"/>
        <a:defRPr sz="1052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826540" indent="-171770" algn="l" defTabSz="687080" rtl="0" eaLnBrk="1" latinLnBrk="0" hangingPunct="1">
        <a:lnSpc>
          <a:spcPct val="90000"/>
        </a:lnSpc>
        <a:spcBef>
          <a:spcPts val="150"/>
        </a:spcBef>
        <a:spcAft>
          <a:spcPts val="301"/>
        </a:spcAft>
        <a:buClr>
          <a:schemeClr val="accent1"/>
        </a:buClr>
        <a:buFont typeface="Calibri" pitchFamily="34" charset="0"/>
        <a:buChar char="◦"/>
        <a:defRPr sz="1052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976820" indent="-171770" algn="l" defTabSz="687080" rtl="0" eaLnBrk="1" latinLnBrk="0" hangingPunct="1">
        <a:lnSpc>
          <a:spcPct val="90000"/>
        </a:lnSpc>
        <a:spcBef>
          <a:spcPts val="150"/>
        </a:spcBef>
        <a:spcAft>
          <a:spcPts val="301"/>
        </a:spcAft>
        <a:buClr>
          <a:schemeClr val="accent1"/>
        </a:buClr>
        <a:buFont typeface="Calibri" pitchFamily="34" charset="0"/>
        <a:buChar char="◦"/>
        <a:defRPr sz="1052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127100" indent="-171770" algn="l" defTabSz="687080" rtl="0" eaLnBrk="1" latinLnBrk="0" hangingPunct="1">
        <a:lnSpc>
          <a:spcPct val="90000"/>
        </a:lnSpc>
        <a:spcBef>
          <a:spcPts val="150"/>
        </a:spcBef>
        <a:spcAft>
          <a:spcPts val="301"/>
        </a:spcAft>
        <a:buClr>
          <a:schemeClr val="accent1"/>
        </a:buClr>
        <a:buFont typeface="Calibri" pitchFamily="34" charset="0"/>
        <a:buChar char="◦"/>
        <a:defRPr sz="1052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277380" indent="-171770" algn="l" defTabSz="687080" rtl="0" eaLnBrk="1" latinLnBrk="0" hangingPunct="1">
        <a:lnSpc>
          <a:spcPct val="90000"/>
        </a:lnSpc>
        <a:spcBef>
          <a:spcPts val="150"/>
        </a:spcBef>
        <a:spcAft>
          <a:spcPts val="301"/>
        </a:spcAft>
        <a:buClr>
          <a:schemeClr val="accent1"/>
        </a:buClr>
        <a:buFont typeface="Calibri" pitchFamily="34" charset="0"/>
        <a:buChar char="◦"/>
        <a:defRPr sz="1052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7080" rtl="0" eaLnBrk="1" latinLnBrk="0" hangingPunct="1">
        <a:defRPr sz="1353" kern="1200">
          <a:solidFill>
            <a:schemeClr val="tx1"/>
          </a:solidFill>
          <a:latin typeface="+mn-lt"/>
          <a:ea typeface="+mn-ea"/>
          <a:cs typeface="+mn-cs"/>
        </a:defRPr>
      </a:lvl1pPr>
      <a:lvl2pPr marL="343540" algn="l" defTabSz="687080" rtl="0" eaLnBrk="1" latinLnBrk="0" hangingPunct="1">
        <a:defRPr sz="1353" kern="1200">
          <a:solidFill>
            <a:schemeClr val="tx1"/>
          </a:solidFill>
          <a:latin typeface="+mn-lt"/>
          <a:ea typeface="+mn-ea"/>
          <a:cs typeface="+mn-cs"/>
        </a:defRPr>
      </a:lvl2pPr>
      <a:lvl3pPr marL="687080" algn="l" defTabSz="687080" rtl="0" eaLnBrk="1" latinLnBrk="0" hangingPunct="1">
        <a:defRPr sz="1353" kern="1200">
          <a:solidFill>
            <a:schemeClr val="tx1"/>
          </a:solidFill>
          <a:latin typeface="+mn-lt"/>
          <a:ea typeface="+mn-ea"/>
          <a:cs typeface="+mn-cs"/>
        </a:defRPr>
      </a:lvl3pPr>
      <a:lvl4pPr marL="1030620" algn="l" defTabSz="687080" rtl="0" eaLnBrk="1" latinLnBrk="0" hangingPunct="1">
        <a:defRPr sz="1353" kern="1200">
          <a:solidFill>
            <a:schemeClr val="tx1"/>
          </a:solidFill>
          <a:latin typeface="+mn-lt"/>
          <a:ea typeface="+mn-ea"/>
          <a:cs typeface="+mn-cs"/>
        </a:defRPr>
      </a:lvl4pPr>
      <a:lvl5pPr marL="1374160" algn="l" defTabSz="687080" rtl="0" eaLnBrk="1" latinLnBrk="0" hangingPunct="1">
        <a:defRPr sz="1353" kern="1200">
          <a:solidFill>
            <a:schemeClr val="tx1"/>
          </a:solidFill>
          <a:latin typeface="+mn-lt"/>
          <a:ea typeface="+mn-ea"/>
          <a:cs typeface="+mn-cs"/>
        </a:defRPr>
      </a:lvl5pPr>
      <a:lvl6pPr marL="1717700" algn="l" defTabSz="687080" rtl="0" eaLnBrk="1" latinLnBrk="0" hangingPunct="1">
        <a:defRPr sz="1353" kern="1200">
          <a:solidFill>
            <a:schemeClr val="tx1"/>
          </a:solidFill>
          <a:latin typeface="+mn-lt"/>
          <a:ea typeface="+mn-ea"/>
          <a:cs typeface="+mn-cs"/>
        </a:defRPr>
      </a:lvl6pPr>
      <a:lvl7pPr marL="2061240" algn="l" defTabSz="687080" rtl="0" eaLnBrk="1" latinLnBrk="0" hangingPunct="1">
        <a:defRPr sz="1353" kern="1200">
          <a:solidFill>
            <a:schemeClr val="tx1"/>
          </a:solidFill>
          <a:latin typeface="+mn-lt"/>
          <a:ea typeface="+mn-ea"/>
          <a:cs typeface="+mn-cs"/>
        </a:defRPr>
      </a:lvl7pPr>
      <a:lvl8pPr marL="2404781" algn="l" defTabSz="687080" rtl="0" eaLnBrk="1" latinLnBrk="0" hangingPunct="1">
        <a:defRPr sz="1353" kern="1200">
          <a:solidFill>
            <a:schemeClr val="tx1"/>
          </a:solidFill>
          <a:latin typeface="+mn-lt"/>
          <a:ea typeface="+mn-ea"/>
          <a:cs typeface="+mn-cs"/>
        </a:defRPr>
      </a:lvl8pPr>
      <a:lvl9pPr marL="2748321" algn="l" defTabSz="687080" rtl="0" eaLnBrk="1" latinLnBrk="0" hangingPunct="1">
        <a:defRPr sz="135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6" Type="http://schemas.microsoft.com/office/2007/relationships/hdphoto" Target="../media/hdphoto1.wdp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2.xml"/><Relationship Id="rId4" Type="http://schemas.microsoft.com/office/2007/relationships/hdphoto" Target="../media/hdphoto1.wdp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Relationship Id="rId5" Type="http://schemas.microsoft.com/office/2007/relationships/hdphoto" Target="../media/hdphoto1.wdp"/><Relationship Id="rId4" Type="http://schemas.openxmlformats.org/officeDocument/2006/relationships/image" Target="../media/image4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2.xml"/><Relationship Id="rId4" Type="http://schemas.microsoft.com/office/2007/relationships/hdphoto" Target="../media/hdphoto1.wdp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2.xml"/><Relationship Id="rId4" Type="http://schemas.microsoft.com/office/2007/relationships/hdphoto" Target="../media/hdphoto1.wdp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2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Relationship Id="rId5" Type="http://schemas.microsoft.com/office/2007/relationships/hdphoto" Target="../media/hdphoto1.wdp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Relationship Id="rId5" Type="http://schemas.microsoft.com/office/2007/relationships/hdphoto" Target="../media/hdphoto1.wdp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2.xml"/><Relationship Id="rId4" Type="http://schemas.microsoft.com/office/2007/relationships/hdphoto" Target="../media/hdphoto1.wdp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Relationship Id="rId5" Type="http://schemas.microsoft.com/office/2007/relationships/hdphoto" Target="../media/hdphoto1.wdp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Relationship Id="rId5" Type="http://schemas.microsoft.com/office/2007/relationships/hdphoto" Target="../media/hdphoto1.wdp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Relationship Id="rId5" Type="http://schemas.microsoft.com/office/2007/relationships/hdphoto" Target="../media/hdphoto1.wdp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2.xml"/><Relationship Id="rId4" Type="http://schemas.microsoft.com/office/2007/relationships/hdphoto" Target="../media/hdphoto1.wdp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Relationship Id="rId5" Type="http://schemas.microsoft.com/office/2007/relationships/hdphoto" Target="../media/hdphoto1.wdp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bg1"/>
            </a:gs>
            <a:gs pos="50000">
              <a:srgbClr val="334E2F">
                <a:tint val="44500"/>
                <a:satMod val="160000"/>
              </a:srgbClr>
            </a:gs>
            <a:gs pos="100000">
              <a:schemeClr val="bg1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 descr="Diagrama&#10;&#10;O conteúdo gerado por IA pode estar incorreto.">
            <a:extLst>
              <a:ext uri="{FF2B5EF4-FFF2-40B4-BE49-F238E27FC236}">
                <a16:creationId xmlns:a16="http://schemas.microsoft.com/office/drawing/2014/main" id="{50E47ADE-3608-2A92-9575-A6ADB86720C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34" y="8000"/>
            <a:ext cx="1495664" cy="240990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5" name="Retângulo 4"/>
          <p:cNvSpPr/>
          <p:nvPr/>
        </p:nvSpPr>
        <p:spPr>
          <a:xfrm>
            <a:off x="-1" y="4896247"/>
            <a:ext cx="9161463" cy="303609"/>
          </a:xfrm>
          <a:prstGeom prst="rect">
            <a:avLst/>
          </a:prstGeom>
          <a:gradFill flip="none" rotWithShape="1">
            <a:gsLst>
              <a:gs pos="0">
                <a:srgbClr val="452643"/>
              </a:gs>
              <a:gs pos="50000">
                <a:srgbClr val="334E2F">
                  <a:tint val="44500"/>
                  <a:satMod val="160000"/>
                </a:srgbClr>
              </a:gs>
              <a:gs pos="100000">
                <a:srgbClr val="334E2F">
                  <a:tint val="23500"/>
                  <a:satMod val="160000"/>
                </a:srgb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BR" sz="1020">
              <a:gradFill flip="none" rotWithShape="1">
                <a:gsLst>
                  <a:gs pos="0">
                    <a:srgbClr val="344F2E">
                      <a:tint val="66000"/>
                      <a:satMod val="160000"/>
                    </a:srgbClr>
                  </a:gs>
                  <a:gs pos="50000">
                    <a:srgbClr val="344F2E">
                      <a:tint val="44500"/>
                      <a:satMod val="160000"/>
                    </a:srgbClr>
                  </a:gs>
                  <a:gs pos="100000">
                    <a:srgbClr val="344F2E">
                      <a:tint val="23500"/>
                      <a:satMod val="160000"/>
                    </a:srgbClr>
                  </a:gs>
                </a:gsLst>
                <a:path path="circle">
                  <a:fillToRect l="100000" b="100000"/>
                </a:path>
                <a:tileRect t="-100000" r="-100000"/>
              </a:gradFill>
            </a:endParaRPr>
          </a:p>
        </p:txBody>
      </p:sp>
      <p:sp>
        <p:nvSpPr>
          <p:cNvPr id="6" name="CaixaDeTexto 5"/>
          <p:cNvSpPr txBox="1">
            <a:spLocks noChangeArrowheads="1"/>
          </p:cNvSpPr>
          <p:nvPr/>
        </p:nvSpPr>
        <p:spPr bwMode="auto">
          <a:xfrm>
            <a:off x="1505499" y="14389"/>
            <a:ext cx="7655964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None/>
              <a:defRPr/>
            </a:pPr>
            <a:r>
              <a:rPr lang="pt-BR" altLang="pt-BR" dirty="0">
                <a:ln w="0"/>
                <a:solidFill>
                  <a:srgbClr val="01354D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POR TODA A ETERNIDADE</a:t>
            </a:r>
          </a:p>
        </p:txBody>
      </p:sp>
      <p:sp>
        <p:nvSpPr>
          <p:cNvPr id="7" name="Lágrima 6"/>
          <p:cNvSpPr/>
          <p:nvPr/>
        </p:nvSpPr>
        <p:spPr>
          <a:xfrm>
            <a:off x="116660" y="3820923"/>
            <a:ext cx="1200767" cy="1066698"/>
          </a:xfrm>
          <a:prstGeom prst="teardrop">
            <a:avLst/>
          </a:prstGeom>
          <a:gradFill>
            <a:gsLst>
              <a:gs pos="0">
                <a:schemeClr val="bg1"/>
              </a:gs>
              <a:gs pos="50000">
                <a:schemeClr val="bg1"/>
              </a:gs>
              <a:gs pos="100000">
                <a:srgbClr val="452643"/>
              </a:gs>
            </a:gsLst>
          </a:gradFill>
          <a:ln w="3175"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pt-BR" sz="3600" dirty="0">
                <a:solidFill>
                  <a:srgbClr val="452643"/>
                </a:solidFill>
                <a:latin typeface="Arial Black" panose="020B0A04020102020204" pitchFamily="34" charset="0"/>
              </a:rPr>
              <a:t>13</a:t>
            </a:r>
            <a:endParaRPr lang="pt-BR" sz="1020" dirty="0">
              <a:solidFill>
                <a:srgbClr val="452643"/>
              </a:solidFill>
              <a:latin typeface="Arial Black" panose="020B0A04020102020204" pitchFamily="34" charset="0"/>
            </a:endParaRPr>
          </a:p>
        </p:txBody>
      </p:sp>
      <p:sp>
        <p:nvSpPr>
          <p:cNvPr id="9" name="Retângulo 8"/>
          <p:cNvSpPr>
            <a:spLocks noChangeArrowheads="1"/>
          </p:cNvSpPr>
          <p:nvPr/>
        </p:nvSpPr>
        <p:spPr bwMode="auto">
          <a:xfrm>
            <a:off x="1404851" y="3382866"/>
            <a:ext cx="7756611" cy="830997"/>
          </a:xfrm>
          <a:prstGeom prst="rect">
            <a:avLst/>
          </a:prstGeom>
          <a:gradFill flip="none" rotWithShape="1">
            <a:gsLst>
              <a:gs pos="0">
                <a:schemeClr val="bg1"/>
              </a:gs>
              <a:gs pos="50000">
                <a:srgbClr val="334E2F">
                  <a:tint val="44500"/>
                  <a:satMod val="160000"/>
                </a:srgbClr>
              </a:gs>
              <a:gs pos="100000">
                <a:srgbClr val="808080"/>
              </a:gs>
            </a:gsLst>
            <a:lin ang="2700000" scaled="1"/>
            <a:tileRect/>
          </a:gradFill>
          <a:ln>
            <a:noFill/>
          </a:ln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None/>
            </a:pPr>
            <a:r>
              <a:rPr lang="pt-BR" altLang="pt-BR" sz="1200" dirty="0">
                <a:solidFill>
                  <a:srgbClr val="000099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VERSO PARA MEMORIZAR: </a:t>
            </a:r>
            <a:br>
              <a:rPr lang="pt-BR" altLang="pt-BR" sz="1200" dirty="0">
                <a:latin typeface="Arial Black" panose="020B0A04020102020204" pitchFamily="34" charset="0"/>
                <a:cs typeface="Arial" panose="020B0604020202020204" pitchFamily="34" charset="0"/>
              </a:rPr>
            </a:br>
            <a:r>
              <a:rPr lang="pt-BR" altLang="pt-BR" sz="1200" i="1" dirty="0">
                <a:latin typeface="Arial Black" panose="020B0A04020102020204" pitchFamily="34" charset="0"/>
                <a:cs typeface="Arial" panose="020B0604020202020204" pitchFamily="34" charset="0"/>
              </a:rPr>
              <a:t>“Amados, agora somos filhos de Deus, mas ainda não se manifestou o que haveremos de ser. Sabemos que, quando Ele Se manifestar, seremos semelhantes a Ele, porque haveremos de vê-Lo como Ele é” (</a:t>
            </a:r>
            <a:r>
              <a:rPr lang="pt-BR" altLang="pt-BR" sz="1200" i="1" dirty="0" err="1">
                <a:latin typeface="Arial Black" panose="020B0A04020102020204" pitchFamily="34" charset="0"/>
                <a:cs typeface="Arial" panose="020B0604020202020204" pitchFamily="34" charset="0"/>
              </a:rPr>
              <a:t>IJo</a:t>
            </a:r>
            <a:r>
              <a:rPr lang="pt-BR" altLang="pt-BR" sz="1200" i="1" dirty="0">
                <a:latin typeface="Arial Black" panose="020B0A04020102020204" pitchFamily="34" charset="0"/>
                <a:cs typeface="Arial" panose="020B0604020202020204" pitchFamily="34" charset="0"/>
              </a:rPr>
              <a:t> 3:2).</a:t>
            </a:r>
            <a:endParaRPr lang="pt-BR" altLang="pt-BR" sz="1200" dirty="0">
              <a:latin typeface="Arial Black" panose="020B0A040201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Retângulo 9"/>
          <p:cNvSpPr/>
          <p:nvPr/>
        </p:nvSpPr>
        <p:spPr>
          <a:xfrm>
            <a:off x="7643004" y="4998104"/>
            <a:ext cx="1397478" cy="11727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r">
              <a:defRPr/>
            </a:pPr>
            <a:r>
              <a:rPr lang="pt-BR" sz="900" b="1" dirty="0">
                <a:solidFill>
                  <a:srgbClr val="D4FF7D"/>
                </a:solidFill>
              </a:rPr>
              <a:t>design Neemias Lima</a:t>
            </a:r>
          </a:p>
        </p:txBody>
      </p:sp>
      <p:pic>
        <p:nvPicPr>
          <p:cNvPr id="12" name="Picture 13" descr="Imagem relacionada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9962" y="2556259"/>
            <a:ext cx="1089329" cy="1089329"/>
          </a:xfrm>
          <a:prstGeom prst="rect">
            <a:avLst/>
          </a:prstGeom>
          <a:noFill/>
          <a:effectLst>
            <a:glow rad="63500">
              <a:schemeClr val="accent5">
                <a:satMod val="175000"/>
                <a:alpha val="40000"/>
              </a:schemeClr>
            </a:glo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CaixaDeTexto 6"/>
          <p:cNvSpPr txBox="1">
            <a:spLocks noChangeArrowheads="1"/>
          </p:cNvSpPr>
          <p:nvPr/>
        </p:nvSpPr>
        <p:spPr bwMode="auto">
          <a:xfrm>
            <a:off x="3388752" y="2851020"/>
            <a:ext cx="4158853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None/>
              <a:defRPr/>
            </a:pPr>
            <a:r>
              <a:rPr lang="pt-BR" altLang="pt-BR" sz="2800" dirty="0">
                <a:ln w="0"/>
                <a:solidFill>
                  <a:srgbClr val="00206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LIÇÃO 13</a:t>
            </a:r>
          </a:p>
        </p:txBody>
      </p:sp>
      <p:sp>
        <p:nvSpPr>
          <p:cNvPr id="16" name="Retângulo 15"/>
          <p:cNvSpPr>
            <a:spLocks noChangeArrowheads="1"/>
          </p:cNvSpPr>
          <p:nvPr/>
        </p:nvSpPr>
        <p:spPr bwMode="auto">
          <a:xfrm>
            <a:off x="1404851" y="4400870"/>
            <a:ext cx="7756611" cy="276999"/>
          </a:xfrm>
          <a:prstGeom prst="rect">
            <a:avLst/>
          </a:prstGeom>
          <a:gradFill flip="none" rotWithShape="1">
            <a:gsLst>
              <a:gs pos="0">
                <a:schemeClr val="bg1"/>
              </a:gs>
              <a:gs pos="50000">
                <a:srgbClr val="334E2F">
                  <a:tint val="44500"/>
                  <a:satMod val="160000"/>
                </a:srgbClr>
              </a:gs>
              <a:gs pos="100000">
                <a:schemeClr val="bg1"/>
              </a:gs>
            </a:gsLst>
            <a:lin ang="2700000" scaled="1"/>
            <a:tileRect/>
          </a:gradFill>
          <a:ln>
            <a:noFill/>
          </a:ln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None/>
            </a:pPr>
            <a:r>
              <a:rPr lang="pt-BR" altLang="pt-BR" sz="1200" dirty="0">
                <a:latin typeface="Arial Black" panose="020B0A04020102020204" pitchFamily="34" charset="0"/>
                <a:cs typeface="Arial" panose="020B0604020202020204" pitchFamily="34" charset="0"/>
              </a:rPr>
              <a:t>LEITURAS DA SEMANA: </a:t>
            </a:r>
            <a:r>
              <a:rPr lang="nl-NL" altLang="pt-BR" sz="1200" dirty="0">
                <a:latin typeface="Arial Black" panose="020B0A04020102020204" pitchFamily="34" charset="0"/>
                <a:cs typeface="Arial" panose="020B0604020202020204" pitchFamily="34" charset="0"/>
              </a:rPr>
              <a:t>Sl 80:1-19; lTs 4:17; Ap 21:9-27; 7:17; 21:4; Is 25:8; Jo 6:44</a:t>
            </a:r>
            <a:endParaRPr lang="pt-BR" altLang="pt-BR" sz="1200" dirty="0">
              <a:latin typeface="Arial Black" panose="020B0A04020102020204" pitchFamily="34" charset="0"/>
              <a:cs typeface="Arial" panose="020B0604020202020204" pitchFamily="34" charset="0"/>
            </a:endParaRPr>
          </a:p>
        </p:txBody>
      </p:sp>
      <p:pic>
        <p:nvPicPr>
          <p:cNvPr id="8" name="Imagem 7">
            <a:extLst>
              <a:ext uri="{FF2B5EF4-FFF2-40B4-BE49-F238E27FC236}">
                <a16:creationId xmlns:a16="http://schemas.microsoft.com/office/drawing/2014/main" id="{283D2248-99B9-5C9E-D02A-E9AB7D37D9BD}"/>
              </a:ext>
            </a:extLst>
          </p:cNvPr>
          <p:cNvPicPr>
            <a:picLocks noChangeAspect="1"/>
          </p:cNvPicPr>
          <p:nvPr/>
        </p:nvPicPr>
        <p:blipFill>
          <a:blip r:embed="rId5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rightnessContrast contrast="4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2481415" y="701021"/>
            <a:ext cx="5704132" cy="20270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233122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FF66"/>
            </a:gs>
            <a:gs pos="50000">
              <a:schemeClr val="bg1"/>
            </a:gs>
            <a:gs pos="100000">
              <a:schemeClr val="bg1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Arredondar Retângulo em um Canto Diagonal 9"/>
          <p:cNvSpPr/>
          <p:nvPr/>
        </p:nvSpPr>
        <p:spPr>
          <a:xfrm>
            <a:off x="64294" y="108239"/>
            <a:ext cx="1489166" cy="444137"/>
          </a:xfrm>
          <a:prstGeom prst="round2DiagRect">
            <a:avLst>
              <a:gd name="adj1" fmla="val 16667"/>
              <a:gd name="adj2" fmla="val 33333"/>
            </a:avLst>
          </a:prstGeom>
          <a:gradFill>
            <a:gsLst>
              <a:gs pos="0">
                <a:srgbClr val="E8FB79"/>
              </a:gs>
              <a:gs pos="50000">
                <a:schemeClr val="bg1"/>
              </a:gs>
              <a:gs pos="100000">
                <a:schemeClr val="bg1"/>
              </a:gs>
            </a:gsLst>
            <a:lin ang="27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>
                <a:solidFill>
                  <a:schemeClr val="bg2">
                    <a:lumMod val="25000"/>
                  </a:schemeClr>
                </a:solidFill>
                <a:latin typeface="Arial Black" panose="020B0A04020102020204" pitchFamily="34" charset="0"/>
              </a:rPr>
              <a:t>Quarta</a:t>
            </a:r>
            <a:endParaRPr lang="pt-BR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14" name="Pentágono 13"/>
          <p:cNvSpPr/>
          <p:nvPr/>
        </p:nvSpPr>
        <p:spPr>
          <a:xfrm>
            <a:off x="1688022" y="69121"/>
            <a:ext cx="5597118" cy="566825"/>
          </a:xfrm>
          <a:prstGeom prst="homePlate">
            <a:avLst>
              <a:gd name="adj" fmla="val 22345"/>
            </a:avLst>
          </a:prstGeom>
          <a:gradFill>
            <a:gsLst>
              <a:gs pos="0">
                <a:srgbClr val="E8FB79"/>
              </a:gs>
              <a:gs pos="50000">
                <a:schemeClr val="bg1"/>
              </a:gs>
              <a:gs pos="100000">
                <a:schemeClr val="bg1"/>
              </a:gs>
            </a:gsLst>
            <a:lin ang="27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b="1" dirty="0">
                <a:solidFill>
                  <a:schemeClr val="tx1"/>
                </a:solidFill>
                <a:latin typeface="Arial Black" panose="020B0A04020102020204" pitchFamily="34" charset="0"/>
              </a:rPr>
              <a:t>Seguindo o Cordeiro</a:t>
            </a:r>
          </a:p>
        </p:txBody>
      </p:sp>
      <p:sp>
        <p:nvSpPr>
          <p:cNvPr id="12" name="CaixaDeTexto 10">
            <a:extLst>
              <a:ext uri="{FF2B5EF4-FFF2-40B4-BE49-F238E27FC236}">
                <a16:creationId xmlns:a16="http://schemas.microsoft.com/office/drawing/2014/main" id="{FD5EC092-AC81-4728-9A45-4C4BB5B95C6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368" y="1204807"/>
            <a:ext cx="8262473" cy="34512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indent="0" algn="just" rtl="0" eaLnBrk="1" latinLnBrk="0" hangingPunct="1">
              <a:lnSpc>
                <a:spcPct val="90000"/>
              </a:lnSpc>
              <a:spcBef>
                <a:spcPts val="1000"/>
              </a:spcBef>
              <a:buNone/>
            </a:pPr>
            <a:r>
              <a:rPr lang="pt-BR" sz="1600" dirty="0">
                <a:solidFill>
                  <a:srgbClr val="000000"/>
                </a:solidFill>
                <a:effectLst/>
                <a:latin typeface="Arial Black" panose="020B0A04020102020204" pitchFamily="34" charset="0"/>
              </a:rPr>
              <a:t>A maior de todas as bênçãos do Céu será ver Jesus e agradecer-Lhe, face a face, por tudo o que fez por nós neste mundo de pecado. Derramaremos diante Dele nossa adoração e louvor por nos salvar, ao entregar-Se por nós na cruz: “Digno é o Cordeiro que foi morto de receber o poder, a riqueza, a sabedoria, a força, a honra, a glória e o louvor” (</a:t>
            </a:r>
            <a:r>
              <a:rPr lang="pt-BR" sz="1600" dirty="0" err="1">
                <a:solidFill>
                  <a:srgbClr val="000000"/>
                </a:solidFill>
                <a:effectLst/>
                <a:latin typeface="Arial Black" panose="020B0A04020102020204" pitchFamily="34" charset="0"/>
              </a:rPr>
              <a:t>Ap</a:t>
            </a:r>
            <a:r>
              <a:rPr lang="pt-BR" sz="1600" dirty="0">
                <a:solidFill>
                  <a:srgbClr val="000000"/>
                </a:solidFill>
                <a:effectLst/>
                <a:latin typeface="Arial Black" panose="020B0A04020102020204" pitchFamily="34" charset="0"/>
              </a:rPr>
              <a:t> 5:12).</a:t>
            </a:r>
          </a:p>
          <a:p>
            <a:pPr marL="0" indent="0" algn="just" rtl="0" eaLnBrk="1" latinLnBrk="0" hangingPunct="1">
              <a:lnSpc>
                <a:spcPct val="90000"/>
              </a:lnSpc>
              <a:spcBef>
                <a:spcPts val="1000"/>
              </a:spcBef>
              <a:buNone/>
            </a:pPr>
            <a:r>
              <a:rPr lang="pt-BR" sz="1600" dirty="0">
                <a:solidFill>
                  <a:srgbClr val="000000"/>
                </a:solidFill>
                <a:effectLst/>
                <a:latin typeface="Arial Black" panose="020B0A04020102020204" pitchFamily="34" charset="0"/>
              </a:rPr>
              <a:t>João Batista apresentou Jesus como 0 “Cordeiro de Deus”, e dois de seus discípulos O seguiram (</a:t>
            </a:r>
            <a:r>
              <a:rPr lang="pt-BR" sz="1600" dirty="0" err="1">
                <a:solidFill>
                  <a:srgbClr val="000000"/>
                </a:solidFill>
                <a:effectLst/>
                <a:latin typeface="Arial Black" panose="020B0A04020102020204" pitchFamily="34" charset="0"/>
              </a:rPr>
              <a:t>Jo</a:t>
            </a:r>
            <a:r>
              <a:rPr lang="pt-BR" sz="1600" dirty="0">
                <a:solidFill>
                  <a:srgbClr val="000000"/>
                </a:solidFill>
                <a:effectLst/>
                <a:latin typeface="Arial Black" panose="020B0A04020102020204" pitchFamily="34" charset="0"/>
              </a:rPr>
              <a:t> 1:35-37) - e nós faremos 0 mesmo: “Eles seguem o Cordeiro por onde quer que Ele vá” (</a:t>
            </a:r>
            <a:r>
              <a:rPr lang="pt-BR" sz="1600" dirty="0" err="1">
                <a:solidFill>
                  <a:srgbClr val="000000"/>
                </a:solidFill>
                <a:effectLst/>
                <a:latin typeface="Arial Black" panose="020B0A04020102020204" pitchFamily="34" charset="0"/>
              </a:rPr>
              <a:t>Ap</a:t>
            </a:r>
            <a:r>
              <a:rPr lang="pt-BR" sz="1600" dirty="0">
                <a:solidFill>
                  <a:srgbClr val="000000"/>
                </a:solidFill>
                <a:effectLst/>
                <a:latin typeface="Arial Black" panose="020B0A04020102020204" pitchFamily="34" charset="0"/>
              </a:rPr>
              <a:t> 14:4)- Mas, para desejarmos segui-Lo no Céu, precisamos primeiro segui-Lo aqui na Terra.</a:t>
            </a:r>
          </a:p>
          <a:p>
            <a:pPr marL="0" indent="0" algn="just" rtl="0" eaLnBrk="1" latinLnBrk="0" hangingPunct="1">
              <a:lnSpc>
                <a:spcPct val="90000"/>
              </a:lnSpc>
              <a:spcBef>
                <a:spcPts val="1000"/>
              </a:spcBef>
              <a:buNone/>
            </a:pPr>
            <a:r>
              <a:rPr lang="pt-BR" sz="1600" dirty="0">
                <a:solidFill>
                  <a:srgbClr val="000000"/>
                </a:solidFill>
                <a:effectLst/>
                <a:latin typeface="Arial Black" panose="020B0A04020102020204" pitchFamily="34" charset="0"/>
              </a:rPr>
              <a:t>Jesus, o Cordeiro, é também 0 nosso Pastor. Ele guia nossos passos como ninguém, e isso nos conforta quando atravessamos tempos difíceis.</a:t>
            </a:r>
            <a:endParaRPr lang="pt-BR" altLang="pt-BR" sz="1600" dirty="0">
              <a:latin typeface="Arial Black" panose="020B0A040201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Texto Explicativo: Seta para Baixo 12">
            <a:extLst>
              <a:ext uri="{FF2B5EF4-FFF2-40B4-BE49-F238E27FC236}">
                <a16:creationId xmlns:a16="http://schemas.microsoft.com/office/drawing/2014/main" id="{8F9DEEC4-F272-4BE4-ADE9-AC33A0C6738C}"/>
              </a:ext>
            </a:extLst>
          </p:cNvPr>
          <p:cNvSpPr/>
          <p:nvPr/>
        </p:nvSpPr>
        <p:spPr>
          <a:xfrm>
            <a:off x="73026" y="717939"/>
            <a:ext cx="7075032" cy="532868"/>
          </a:xfrm>
          <a:prstGeom prst="downArrowCallout">
            <a:avLst>
              <a:gd name="adj1" fmla="val 11453"/>
              <a:gd name="adj2" fmla="val 25000"/>
              <a:gd name="adj3" fmla="val 25000"/>
              <a:gd name="adj4" fmla="val 64977"/>
            </a:avLst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altLang="pt-BR" dirty="0">
                <a:solidFill>
                  <a:schemeClr val="bg2">
                    <a:lumMod val="25000"/>
                  </a:schemeClr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COMENTÁRIOS</a:t>
            </a:r>
            <a:r>
              <a:rPr lang="pt-BR" altLang="pt-BR" dirty="0">
                <a:solidFill>
                  <a:srgbClr val="800080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:</a:t>
            </a:r>
          </a:p>
        </p:txBody>
      </p:sp>
      <p:pic>
        <p:nvPicPr>
          <p:cNvPr id="3" name="Imagem 2" descr="Diagrama&#10;&#10;O conteúdo gerado por IA pode estar incorreto.">
            <a:extLst>
              <a:ext uri="{FF2B5EF4-FFF2-40B4-BE49-F238E27FC236}">
                <a16:creationId xmlns:a16="http://schemas.microsoft.com/office/drawing/2014/main" id="{9A2B89B4-F682-0CD3-3C61-1078A02A627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39320" y="3491909"/>
            <a:ext cx="922142" cy="135379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6" name="Retângulo 5">
            <a:extLst>
              <a:ext uri="{FF2B5EF4-FFF2-40B4-BE49-F238E27FC236}">
                <a16:creationId xmlns:a16="http://schemas.microsoft.com/office/drawing/2014/main" id="{3B95B092-3076-E2DF-E08B-FDB79853F151}"/>
              </a:ext>
            </a:extLst>
          </p:cNvPr>
          <p:cNvSpPr/>
          <p:nvPr/>
        </p:nvSpPr>
        <p:spPr>
          <a:xfrm>
            <a:off x="7725133" y="743021"/>
            <a:ext cx="136447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dirty="0">
                <a:solidFill>
                  <a:srgbClr val="452643"/>
                </a:solidFill>
                <a:latin typeface="Arial Black" panose="020B0A04020102020204" pitchFamily="34" charset="0"/>
              </a:rPr>
              <a:t>LIÇÃO 13</a:t>
            </a:r>
            <a:endParaRPr lang="pt-BR" dirty="0">
              <a:solidFill>
                <a:srgbClr val="452643"/>
              </a:solidFill>
            </a:endParaRPr>
          </a:p>
        </p:txBody>
      </p:sp>
      <p:sp>
        <p:nvSpPr>
          <p:cNvPr id="7" name="Retângulo 6">
            <a:extLst>
              <a:ext uri="{FF2B5EF4-FFF2-40B4-BE49-F238E27FC236}">
                <a16:creationId xmlns:a16="http://schemas.microsoft.com/office/drawing/2014/main" id="{6A31ED89-FFB9-15BA-896A-441375C6A63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946" y="4845704"/>
            <a:ext cx="8639958" cy="276999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None/>
            </a:pPr>
            <a:r>
              <a:rPr lang="pt-BR" altLang="pt-BR" sz="1200" dirty="0">
                <a:solidFill>
                  <a:schemeClr val="accent6">
                    <a:lumMod val="50000"/>
                  </a:schemeClr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LEITURAS DA SEMANA: </a:t>
            </a:r>
            <a:r>
              <a:rPr lang="nl-NL" altLang="pt-BR" sz="1200" dirty="0">
                <a:latin typeface="Arial Black" panose="020B0A04020102020204" pitchFamily="34" charset="0"/>
                <a:cs typeface="Arial" panose="020B0604020202020204" pitchFamily="34" charset="0"/>
              </a:rPr>
              <a:t>Sl 80:1-19; lTs 4:17; Ap 21:9-27; 7:17; 21:4; Is 25:8; Jo 6:44</a:t>
            </a:r>
            <a:endParaRPr lang="pt-BR" altLang="pt-BR" sz="1200" dirty="0">
              <a:solidFill>
                <a:schemeClr val="accent6">
                  <a:lumMod val="50000"/>
                </a:schemeClr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</p:txBody>
      </p:sp>
      <p:pic>
        <p:nvPicPr>
          <p:cNvPr id="8" name="Imagem 7">
            <a:extLst>
              <a:ext uri="{FF2B5EF4-FFF2-40B4-BE49-F238E27FC236}">
                <a16:creationId xmlns:a16="http://schemas.microsoft.com/office/drawing/2014/main" id="{73F06018-F076-3012-B869-3CDFA35C3D56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contrast="4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7473441" y="0"/>
            <a:ext cx="1688022" cy="73946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76821631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57FF57"/>
            </a:gs>
            <a:gs pos="50000">
              <a:schemeClr val="bg1"/>
            </a:gs>
            <a:gs pos="100000">
              <a:schemeClr val="bg1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Arredondar Retângulo em um Canto Diagonal 9"/>
          <p:cNvSpPr/>
          <p:nvPr/>
        </p:nvSpPr>
        <p:spPr>
          <a:xfrm>
            <a:off x="64294" y="108239"/>
            <a:ext cx="1489166" cy="444137"/>
          </a:xfrm>
          <a:prstGeom prst="round2DiagRect">
            <a:avLst>
              <a:gd name="adj1" fmla="val 16667"/>
              <a:gd name="adj2" fmla="val 33333"/>
            </a:avLst>
          </a:prstGeom>
          <a:gradFill>
            <a:gsLst>
              <a:gs pos="0">
                <a:srgbClr val="FFD5AB"/>
              </a:gs>
              <a:gs pos="50000">
                <a:schemeClr val="bg1"/>
              </a:gs>
              <a:gs pos="100000">
                <a:schemeClr val="bg1"/>
              </a:gs>
            </a:gsLst>
            <a:lin ang="27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>
                <a:solidFill>
                  <a:schemeClr val="bg2">
                    <a:lumMod val="25000"/>
                  </a:schemeClr>
                </a:solidFill>
                <a:latin typeface="Arial Black" panose="020B0A04020102020204" pitchFamily="34" charset="0"/>
              </a:rPr>
              <a:t>Quinta</a:t>
            </a:r>
            <a:endParaRPr lang="pt-BR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14" name="Pentágono 13"/>
          <p:cNvSpPr/>
          <p:nvPr/>
        </p:nvSpPr>
        <p:spPr>
          <a:xfrm>
            <a:off x="1688022" y="69121"/>
            <a:ext cx="5597118" cy="566825"/>
          </a:xfrm>
          <a:prstGeom prst="homePlate">
            <a:avLst>
              <a:gd name="adj" fmla="val 22345"/>
            </a:avLst>
          </a:prstGeom>
          <a:gradFill>
            <a:gsLst>
              <a:gs pos="0">
                <a:srgbClr val="FFD5AB"/>
              </a:gs>
              <a:gs pos="50000">
                <a:schemeClr val="bg1"/>
              </a:gs>
              <a:gs pos="100000">
                <a:schemeClr val="bg1"/>
              </a:gs>
            </a:gsLst>
            <a:lin ang="27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b="1" dirty="0">
                <a:solidFill>
                  <a:schemeClr val="tx1"/>
                </a:solidFill>
                <a:latin typeface="Arial Black" panose="020B0A04020102020204" pitchFamily="34" charset="0"/>
              </a:rPr>
              <a:t>Venha!</a:t>
            </a:r>
            <a:endParaRPr lang="pt-BR" sz="2000" dirty="0">
              <a:solidFill>
                <a:schemeClr val="tx1"/>
              </a:solidFill>
            </a:endParaRPr>
          </a:p>
        </p:txBody>
      </p:sp>
      <p:sp>
        <p:nvSpPr>
          <p:cNvPr id="15" name="CaixaDeTexto 15">
            <a:extLst>
              <a:ext uri="{FF2B5EF4-FFF2-40B4-BE49-F238E27FC236}">
                <a16:creationId xmlns:a16="http://schemas.microsoft.com/office/drawing/2014/main" id="{863BB09B-C8C1-4354-BC51-D930C951E50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429" y="1208029"/>
            <a:ext cx="8148873" cy="26314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>
              <a:lnSpc>
                <a:spcPct val="100000"/>
              </a:lnSpc>
              <a:spcBef>
                <a:spcPct val="0"/>
              </a:spcBef>
              <a:buNone/>
            </a:pPr>
            <a:r>
              <a:rPr lang="pt-BR" altLang="pt-BR" sz="1500" dirty="0">
                <a:solidFill>
                  <a:srgbClr val="C00000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5. Leia os textos a seguir e perceba o chamado de Jesus para que você vá a Ele. </a:t>
            </a:r>
            <a:r>
              <a:rPr lang="pt-BR" altLang="pt-BR" sz="1500" dirty="0" err="1">
                <a:solidFill>
                  <a:srgbClr val="C00000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Mt</a:t>
            </a:r>
            <a:r>
              <a:rPr lang="pt-BR" altLang="pt-BR" sz="1500" dirty="0">
                <a:solidFill>
                  <a:srgbClr val="C00000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 11:28-30; </a:t>
            </a:r>
            <a:r>
              <a:rPr lang="pt-BR" altLang="pt-BR" sz="1500" dirty="0" err="1">
                <a:solidFill>
                  <a:srgbClr val="C00000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Is</a:t>
            </a:r>
            <a:r>
              <a:rPr lang="pt-BR" altLang="pt-BR" sz="1500" dirty="0">
                <a:solidFill>
                  <a:srgbClr val="C00000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 55:1-3; </a:t>
            </a:r>
            <a:r>
              <a:rPr lang="pt-BR" altLang="pt-BR" sz="1500" dirty="0" err="1">
                <a:solidFill>
                  <a:srgbClr val="C00000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Jo</a:t>
            </a:r>
            <a:r>
              <a:rPr lang="pt-BR" altLang="pt-BR" sz="1500" dirty="0">
                <a:solidFill>
                  <a:srgbClr val="C00000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 6:44</a:t>
            </a:r>
          </a:p>
          <a:p>
            <a:pPr algn="just">
              <a:lnSpc>
                <a:spcPct val="100000"/>
              </a:lnSpc>
              <a:spcBef>
                <a:spcPct val="0"/>
              </a:spcBef>
              <a:buNone/>
            </a:pPr>
            <a:endParaRPr lang="pt-BR" altLang="pt-BR" sz="1500" dirty="0">
              <a:solidFill>
                <a:srgbClr val="C00000"/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0000"/>
              </a:lnSpc>
              <a:spcBef>
                <a:spcPct val="0"/>
              </a:spcBef>
              <a:buNone/>
            </a:pPr>
            <a:endParaRPr lang="pt-BR" altLang="pt-BR" sz="1500" dirty="0">
              <a:solidFill>
                <a:srgbClr val="C00000"/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0000"/>
              </a:lnSpc>
              <a:spcBef>
                <a:spcPct val="0"/>
              </a:spcBef>
              <a:buNone/>
            </a:pPr>
            <a:endParaRPr lang="pt-BR" altLang="pt-BR" sz="1500" dirty="0">
              <a:solidFill>
                <a:srgbClr val="C00000"/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0000"/>
              </a:lnSpc>
              <a:spcBef>
                <a:spcPct val="0"/>
              </a:spcBef>
              <a:buNone/>
            </a:pPr>
            <a:endParaRPr lang="pt-BR" altLang="pt-BR" sz="1500" dirty="0">
              <a:solidFill>
                <a:srgbClr val="C00000"/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0000"/>
              </a:lnSpc>
              <a:spcBef>
                <a:spcPct val="0"/>
              </a:spcBef>
              <a:buNone/>
            </a:pPr>
            <a:endParaRPr lang="pt-BR" altLang="pt-BR" sz="1500" dirty="0">
              <a:solidFill>
                <a:srgbClr val="C00000"/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0000"/>
              </a:lnSpc>
              <a:spcBef>
                <a:spcPct val="0"/>
              </a:spcBef>
              <a:buNone/>
            </a:pPr>
            <a:endParaRPr lang="pt-BR" altLang="pt-BR" sz="1500" dirty="0">
              <a:solidFill>
                <a:srgbClr val="C00000"/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0000"/>
              </a:lnSpc>
              <a:spcBef>
                <a:spcPct val="0"/>
              </a:spcBef>
              <a:buNone/>
            </a:pPr>
            <a:endParaRPr lang="pt-BR" altLang="pt-BR" sz="1500" dirty="0">
              <a:solidFill>
                <a:srgbClr val="C00000"/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0000"/>
              </a:lnSpc>
              <a:spcBef>
                <a:spcPct val="0"/>
              </a:spcBef>
              <a:buNone/>
            </a:pPr>
            <a:endParaRPr lang="pt-BR" altLang="pt-BR" sz="1500" dirty="0">
              <a:solidFill>
                <a:srgbClr val="C00000"/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0000"/>
              </a:lnSpc>
              <a:spcBef>
                <a:spcPct val="0"/>
              </a:spcBef>
              <a:buNone/>
            </a:pPr>
            <a:endParaRPr lang="pt-BR" altLang="pt-BR" sz="1500" dirty="0">
              <a:solidFill>
                <a:srgbClr val="C00000"/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Texto Explicativo: Seta para Baixo 21">
            <a:extLst>
              <a:ext uri="{FF2B5EF4-FFF2-40B4-BE49-F238E27FC236}">
                <a16:creationId xmlns:a16="http://schemas.microsoft.com/office/drawing/2014/main" id="{64174D21-4722-4ED0-8E26-BF7FE60A20B4}"/>
              </a:ext>
            </a:extLst>
          </p:cNvPr>
          <p:cNvSpPr/>
          <p:nvPr/>
        </p:nvSpPr>
        <p:spPr>
          <a:xfrm>
            <a:off x="73026" y="717939"/>
            <a:ext cx="7075032" cy="532868"/>
          </a:xfrm>
          <a:prstGeom prst="downArrowCallout">
            <a:avLst>
              <a:gd name="adj1" fmla="val 11453"/>
              <a:gd name="adj2" fmla="val 25000"/>
              <a:gd name="adj3" fmla="val 25000"/>
              <a:gd name="adj4" fmla="val 64977"/>
            </a:avLst>
          </a:prstGeom>
          <a:gradFill flip="none" rotWithShape="1">
            <a:gsLst>
              <a:gs pos="0">
                <a:schemeClr val="accent2">
                  <a:lumMod val="75000"/>
                </a:schemeClr>
              </a:gs>
              <a:gs pos="50000">
                <a:schemeClr val="bg2"/>
              </a:gs>
              <a:gs pos="100000">
                <a:schemeClr val="accent2">
                  <a:lumMod val="40000"/>
                  <a:lumOff val="6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altLang="pt-BR" dirty="0">
                <a:solidFill>
                  <a:schemeClr val="bg2">
                    <a:lumMod val="25000"/>
                  </a:schemeClr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PERGUNTAS:</a:t>
            </a:r>
          </a:p>
        </p:txBody>
      </p:sp>
      <p:pic>
        <p:nvPicPr>
          <p:cNvPr id="3" name="Imagem 2" descr="Diagrama&#10;&#10;O conteúdo gerado por IA pode estar incorreto.">
            <a:extLst>
              <a:ext uri="{FF2B5EF4-FFF2-40B4-BE49-F238E27FC236}">
                <a16:creationId xmlns:a16="http://schemas.microsoft.com/office/drawing/2014/main" id="{E6A8BF72-FFFA-2C41-600A-5DB33C02C78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39320" y="3491909"/>
            <a:ext cx="922142" cy="135379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5" name="Retângulo 4">
            <a:extLst>
              <a:ext uri="{FF2B5EF4-FFF2-40B4-BE49-F238E27FC236}">
                <a16:creationId xmlns:a16="http://schemas.microsoft.com/office/drawing/2014/main" id="{78F1F1B3-A07D-FF9D-FFFD-1F855A98F664}"/>
              </a:ext>
            </a:extLst>
          </p:cNvPr>
          <p:cNvSpPr/>
          <p:nvPr/>
        </p:nvSpPr>
        <p:spPr>
          <a:xfrm>
            <a:off x="7725133" y="743021"/>
            <a:ext cx="136447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dirty="0">
                <a:solidFill>
                  <a:srgbClr val="452643"/>
                </a:solidFill>
                <a:latin typeface="Arial Black" panose="020B0A04020102020204" pitchFamily="34" charset="0"/>
              </a:rPr>
              <a:t>LIÇÃO 13</a:t>
            </a:r>
            <a:endParaRPr lang="pt-BR" dirty="0">
              <a:solidFill>
                <a:srgbClr val="452643"/>
              </a:solidFill>
            </a:endParaRPr>
          </a:p>
        </p:txBody>
      </p:sp>
      <p:sp>
        <p:nvSpPr>
          <p:cNvPr id="7" name="Retângulo 6">
            <a:extLst>
              <a:ext uri="{FF2B5EF4-FFF2-40B4-BE49-F238E27FC236}">
                <a16:creationId xmlns:a16="http://schemas.microsoft.com/office/drawing/2014/main" id="{B4A2460D-A518-127D-AA60-A7D8D8A35AB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946" y="4845704"/>
            <a:ext cx="8639958" cy="276999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None/>
            </a:pPr>
            <a:r>
              <a:rPr lang="pt-BR" altLang="pt-BR" sz="1200" dirty="0">
                <a:solidFill>
                  <a:schemeClr val="accent6">
                    <a:lumMod val="50000"/>
                  </a:schemeClr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LEITURAS DA SEMANA: </a:t>
            </a:r>
            <a:r>
              <a:rPr lang="nl-NL" altLang="pt-BR" sz="1200" dirty="0">
                <a:latin typeface="Arial Black" panose="020B0A04020102020204" pitchFamily="34" charset="0"/>
                <a:cs typeface="Arial" panose="020B0604020202020204" pitchFamily="34" charset="0"/>
              </a:rPr>
              <a:t>Sl 80:1-19; lTs 4:17; Ap 21:9-27; 7:17; 21:4; Is 25:8; Jo 6:44</a:t>
            </a:r>
            <a:endParaRPr lang="pt-BR" altLang="pt-BR" sz="1200" dirty="0">
              <a:solidFill>
                <a:schemeClr val="accent6">
                  <a:lumMod val="50000"/>
                </a:schemeClr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</p:txBody>
      </p:sp>
      <p:pic>
        <p:nvPicPr>
          <p:cNvPr id="8" name="Imagem 7">
            <a:extLst>
              <a:ext uri="{FF2B5EF4-FFF2-40B4-BE49-F238E27FC236}">
                <a16:creationId xmlns:a16="http://schemas.microsoft.com/office/drawing/2014/main" id="{32A30696-6387-2175-426C-93CA1AE6D65F}"/>
              </a:ext>
            </a:extLst>
          </p:cNvPr>
          <p:cNvPicPr>
            <a:picLocks noChangeAspect="1"/>
          </p:cNvPicPr>
          <p:nvPr/>
        </p:nvPicPr>
        <p:blipFill>
          <a:blip r:embed="rId4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rightnessContrast contrast="4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7473441" y="0"/>
            <a:ext cx="1688022" cy="73946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95924985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57FF57"/>
            </a:gs>
            <a:gs pos="50000">
              <a:schemeClr val="bg1"/>
            </a:gs>
            <a:gs pos="100000">
              <a:schemeClr val="bg1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Arredondar Retângulo em um Canto Diagonal 9"/>
          <p:cNvSpPr/>
          <p:nvPr/>
        </p:nvSpPr>
        <p:spPr>
          <a:xfrm>
            <a:off x="64294" y="108239"/>
            <a:ext cx="1489166" cy="444137"/>
          </a:xfrm>
          <a:prstGeom prst="round2DiagRect">
            <a:avLst>
              <a:gd name="adj1" fmla="val 16667"/>
              <a:gd name="adj2" fmla="val 33333"/>
            </a:avLst>
          </a:prstGeom>
          <a:gradFill>
            <a:gsLst>
              <a:gs pos="0">
                <a:srgbClr val="FFD5AB"/>
              </a:gs>
              <a:gs pos="50000">
                <a:schemeClr val="bg1"/>
              </a:gs>
              <a:gs pos="100000">
                <a:schemeClr val="bg1"/>
              </a:gs>
            </a:gsLst>
            <a:lin ang="27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>
                <a:solidFill>
                  <a:srgbClr val="C00000"/>
                </a:solidFill>
                <a:latin typeface="Arial Black" panose="020B0A04020102020204" pitchFamily="34" charset="0"/>
              </a:rPr>
              <a:t>Quinta</a:t>
            </a:r>
            <a:endParaRPr lang="pt-BR" dirty="0">
              <a:solidFill>
                <a:srgbClr val="C00000"/>
              </a:solidFill>
            </a:endParaRPr>
          </a:p>
        </p:txBody>
      </p:sp>
      <p:sp>
        <p:nvSpPr>
          <p:cNvPr id="14" name="Pentágono 13"/>
          <p:cNvSpPr/>
          <p:nvPr/>
        </p:nvSpPr>
        <p:spPr>
          <a:xfrm>
            <a:off x="1688022" y="69121"/>
            <a:ext cx="5597118" cy="566825"/>
          </a:xfrm>
          <a:prstGeom prst="homePlate">
            <a:avLst>
              <a:gd name="adj" fmla="val 22345"/>
            </a:avLst>
          </a:prstGeom>
          <a:gradFill>
            <a:gsLst>
              <a:gs pos="0">
                <a:srgbClr val="FFD5AB"/>
              </a:gs>
              <a:gs pos="50000">
                <a:schemeClr val="bg1"/>
              </a:gs>
              <a:gs pos="100000">
                <a:schemeClr val="bg1"/>
              </a:gs>
            </a:gsLst>
            <a:lin ang="27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b="1" dirty="0">
                <a:solidFill>
                  <a:schemeClr val="tx1"/>
                </a:solidFill>
                <a:latin typeface="Arial Black" panose="020B0A04020102020204" pitchFamily="34" charset="0"/>
              </a:rPr>
              <a:t>Venha!</a:t>
            </a:r>
            <a:endParaRPr lang="pt-BR" sz="2000" dirty="0">
              <a:solidFill>
                <a:schemeClr val="tx1"/>
              </a:solidFill>
            </a:endParaRPr>
          </a:p>
        </p:txBody>
      </p:sp>
      <p:sp>
        <p:nvSpPr>
          <p:cNvPr id="12" name="CaixaDeTexto 10">
            <a:extLst>
              <a:ext uri="{FF2B5EF4-FFF2-40B4-BE49-F238E27FC236}">
                <a16:creationId xmlns:a16="http://schemas.microsoft.com/office/drawing/2014/main" id="{1EC42BAA-B890-43DD-B4F0-9AB5685AF2F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20926"/>
            <a:ext cx="8197349" cy="26581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indent="0" algn="just" rtl="0" eaLnBrk="1" latinLnBrk="0" hangingPunct="1">
              <a:lnSpc>
                <a:spcPct val="90000"/>
              </a:lnSpc>
              <a:spcBef>
                <a:spcPts val="1000"/>
              </a:spcBef>
              <a:buNone/>
            </a:pPr>
            <a:r>
              <a:rPr lang="pt-BR" sz="1600" dirty="0">
                <a:solidFill>
                  <a:srgbClr val="000000"/>
                </a:solidFill>
                <a:effectLst/>
                <a:latin typeface="Arial Black" panose="020B0A04020102020204" pitchFamily="34" charset="0"/>
              </a:rPr>
              <a:t>O Espírito Santo deseja atraí-lo a Jesus hoje. Cristo o convida a ir a Ele e a permanecer Nele - hoje e todos os dias - até a Sua volta. Quando você responde a esse chamado, com o coração sensível e a mente rendida, encontra paz. Você sabe que, por mais indigno que se sinta, Ele o ressuscitará no último dia, mesmo que você morra. Jesus promete: “0 que vem a Mim, de modo nenhum o lançarei fora” (</a:t>
            </a:r>
            <a:r>
              <a:rPr lang="pt-BR" sz="1600" dirty="0" err="1">
                <a:solidFill>
                  <a:srgbClr val="000000"/>
                </a:solidFill>
                <a:effectLst/>
                <a:latin typeface="Arial Black" panose="020B0A04020102020204" pitchFamily="34" charset="0"/>
              </a:rPr>
              <a:t>Jo</a:t>
            </a:r>
            <a:r>
              <a:rPr lang="pt-BR" sz="1600" dirty="0">
                <a:solidFill>
                  <a:srgbClr val="000000"/>
                </a:solidFill>
                <a:effectLst/>
                <a:latin typeface="Arial Black" panose="020B0A04020102020204" pitchFamily="34" charset="0"/>
              </a:rPr>
              <a:t> 6:37).</a:t>
            </a:r>
          </a:p>
          <a:p>
            <a:pPr marL="0" indent="0" algn="just" rtl="0" eaLnBrk="1" latinLnBrk="0" hangingPunct="1">
              <a:lnSpc>
                <a:spcPct val="90000"/>
              </a:lnSpc>
              <a:spcBef>
                <a:spcPts val="1000"/>
              </a:spcBef>
              <a:buNone/>
            </a:pPr>
            <a:r>
              <a:rPr lang="pt-BR" sz="1600" dirty="0">
                <a:solidFill>
                  <a:srgbClr val="000000"/>
                </a:solidFill>
                <a:effectLst/>
                <a:latin typeface="Arial Black" panose="020B0A04020102020204" pitchFamily="34" charset="0"/>
              </a:rPr>
              <a:t>Precisamos sentir a urgência de cooperar com o Espírito Santo para chamar outras pessoas a um relacionamento salvador com Jesus: “0 Espírito e a noiva dizem: - Vem! Aquele que ouve, diga: - Vem! Aquele que tem sede venha, e quem quiser receba de graça a água da vida” (</a:t>
            </a:r>
            <a:r>
              <a:rPr lang="pt-BR" sz="1600" dirty="0" err="1">
                <a:solidFill>
                  <a:srgbClr val="000000"/>
                </a:solidFill>
                <a:effectLst/>
                <a:latin typeface="Arial Black" panose="020B0A04020102020204" pitchFamily="34" charset="0"/>
              </a:rPr>
              <a:t>Ap</a:t>
            </a:r>
            <a:r>
              <a:rPr lang="pt-BR" sz="1600" dirty="0">
                <a:solidFill>
                  <a:srgbClr val="000000"/>
                </a:solidFill>
                <a:effectLst/>
                <a:latin typeface="Arial Black" panose="020B0A04020102020204" pitchFamily="34" charset="0"/>
              </a:rPr>
              <a:t> 22:17).</a:t>
            </a:r>
            <a:endParaRPr lang="pt-BR" altLang="pt-BR" sz="1600" dirty="0">
              <a:latin typeface="Arial Black" panose="020B0A040201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Texto Explicativo: Seta para Baixo 12">
            <a:extLst>
              <a:ext uri="{FF2B5EF4-FFF2-40B4-BE49-F238E27FC236}">
                <a16:creationId xmlns:a16="http://schemas.microsoft.com/office/drawing/2014/main" id="{5A2D000F-51B5-40E7-85F2-B3B1E407E184}"/>
              </a:ext>
            </a:extLst>
          </p:cNvPr>
          <p:cNvSpPr/>
          <p:nvPr/>
        </p:nvSpPr>
        <p:spPr>
          <a:xfrm>
            <a:off x="73026" y="717939"/>
            <a:ext cx="7075032" cy="532868"/>
          </a:xfrm>
          <a:prstGeom prst="downArrowCallout">
            <a:avLst>
              <a:gd name="adj1" fmla="val 11453"/>
              <a:gd name="adj2" fmla="val 25000"/>
              <a:gd name="adj3" fmla="val 25000"/>
              <a:gd name="adj4" fmla="val 64977"/>
            </a:avLst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altLang="pt-BR" dirty="0">
                <a:solidFill>
                  <a:schemeClr val="bg2">
                    <a:lumMod val="25000"/>
                  </a:schemeClr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COMENTÁRIOS:</a:t>
            </a:r>
          </a:p>
        </p:txBody>
      </p:sp>
      <p:pic>
        <p:nvPicPr>
          <p:cNvPr id="3" name="Imagem 2" descr="Diagrama&#10;&#10;O conteúdo gerado por IA pode estar incorreto.">
            <a:extLst>
              <a:ext uri="{FF2B5EF4-FFF2-40B4-BE49-F238E27FC236}">
                <a16:creationId xmlns:a16="http://schemas.microsoft.com/office/drawing/2014/main" id="{7F02D265-A30E-9B9B-E7DA-AF20305EDA1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39320" y="3491909"/>
            <a:ext cx="922142" cy="135379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6" name="Retângulo 5">
            <a:extLst>
              <a:ext uri="{FF2B5EF4-FFF2-40B4-BE49-F238E27FC236}">
                <a16:creationId xmlns:a16="http://schemas.microsoft.com/office/drawing/2014/main" id="{B0E51F15-251D-4DB0-A0FC-B8EE870E1DDC}"/>
              </a:ext>
            </a:extLst>
          </p:cNvPr>
          <p:cNvSpPr/>
          <p:nvPr/>
        </p:nvSpPr>
        <p:spPr>
          <a:xfrm>
            <a:off x="7725133" y="743021"/>
            <a:ext cx="136447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dirty="0">
                <a:solidFill>
                  <a:srgbClr val="452643"/>
                </a:solidFill>
                <a:latin typeface="Arial Black" panose="020B0A04020102020204" pitchFamily="34" charset="0"/>
              </a:rPr>
              <a:t>LIÇÃO 13</a:t>
            </a:r>
            <a:endParaRPr lang="pt-BR" dirty="0">
              <a:solidFill>
                <a:srgbClr val="452643"/>
              </a:solidFill>
            </a:endParaRPr>
          </a:p>
        </p:txBody>
      </p:sp>
      <p:sp>
        <p:nvSpPr>
          <p:cNvPr id="7" name="Retângulo 6">
            <a:extLst>
              <a:ext uri="{FF2B5EF4-FFF2-40B4-BE49-F238E27FC236}">
                <a16:creationId xmlns:a16="http://schemas.microsoft.com/office/drawing/2014/main" id="{075BF29B-66C8-6A37-F643-EDC8B755970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946" y="4845704"/>
            <a:ext cx="8639958" cy="276999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None/>
            </a:pPr>
            <a:r>
              <a:rPr lang="pt-BR" altLang="pt-BR" sz="1200" dirty="0">
                <a:solidFill>
                  <a:schemeClr val="accent6">
                    <a:lumMod val="50000"/>
                  </a:schemeClr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LEITURAS DA SEMANA: </a:t>
            </a:r>
            <a:r>
              <a:rPr lang="nl-NL" altLang="pt-BR" sz="1200" dirty="0">
                <a:latin typeface="Arial Black" panose="020B0A04020102020204" pitchFamily="34" charset="0"/>
                <a:cs typeface="Arial" panose="020B0604020202020204" pitchFamily="34" charset="0"/>
              </a:rPr>
              <a:t>Sl 80:1-19; lTs 4:17; Ap 21:9-27; 7:17; 21:4; Is 25:8; Jo 6:44</a:t>
            </a:r>
            <a:endParaRPr lang="pt-BR" altLang="pt-BR" sz="1200" dirty="0">
              <a:solidFill>
                <a:schemeClr val="accent6">
                  <a:lumMod val="50000"/>
                </a:schemeClr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</p:txBody>
      </p:sp>
      <p:pic>
        <p:nvPicPr>
          <p:cNvPr id="8" name="Imagem 7">
            <a:extLst>
              <a:ext uri="{FF2B5EF4-FFF2-40B4-BE49-F238E27FC236}">
                <a16:creationId xmlns:a16="http://schemas.microsoft.com/office/drawing/2014/main" id="{D13B0AC2-4D0D-DF53-8209-EE52C33DFF4D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contrast="4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7473441" y="0"/>
            <a:ext cx="1688022" cy="73946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375726564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bg2">
                <a:lumMod val="90000"/>
              </a:schemeClr>
            </a:gs>
            <a:gs pos="50000">
              <a:schemeClr val="bg1"/>
            </a:gs>
            <a:gs pos="100000">
              <a:schemeClr val="bg1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Arredondar Retângulo em um Canto Diagonal 9"/>
          <p:cNvSpPr/>
          <p:nvPr/>
        </p:nvSpPr>
        <p:spPr>
          <a:xfrm>
            <a:off x="64294" y="108239"/>
            <a:ext cx="1489166" cy="444137"/>
          </a:xfrm>
          <a:prstGeom prst="round2DiagRect">
            <a:avLst>
              <a:gd name="adj1" fmla="val 16667"/>
              <a:gd name="adj2" fmla="val 33333"/>
            </a:avLst>
          </a:prstGeom>
          <a:gradFill>
            <a:gsLst>
              <a:gs pos="0">
                <a:srgbClr val="B0B0B0"/>
              </a:gs>
              <a:gs pos="50000">
                <a:schemeClr val="bg1"/>
              </a:gs>
              <a:gs pos="100000">
                <a:schemeClr val="bg1"/>
              </a:gs>
            </a:gsLst>
            <a:lin ang="27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>
                <a:solidFill>
                  <a:schemeClr val="bg2">
                    <a:lumMod val="25000"/>
                  </a:schemeClr>
                </a:solidFill>
                <a:latin typeface="Arial Black" panose="020B0A04020102020204" pitchFamily="34" charset="0"/>
              </a:rPr>
              <a:t>Sexta</a:t>
            </a:r>
            <a:endParaRPr lang="pt-BR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14" name="Pentágono 13"/>
          <p:cNvSpPr/>
          <p:nvPr/>
        </p:nvSpPr>
        <p:spPr>
          <a:xfrm>
            <a:off x="1688022" y="69121"/>
            <a:ext cx="5597118" cy="566825"/>
          </a:xfrm>
          <a:prstGeom prst="homePlate">
            <a:avLst>
              <a:gd name="adj" fmla="val 22345"/>
            </a:avLst>
          </a:prstGeom>
          <a:gradFill>
            <a:gsLst>
              <a:gs pos="0">
                <a:srgbClr val="B0B0B0"/>
              </a:gs>
              <a:gs pos="50000">
                <a:schemeClr val="bg1"/>
              </a:gs>
              <a:gs pos="100000">
                <a:schemeClr val="bg1"/>
              </a:gs>
            </a:gsLst>
            <a:lin ang="27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b="1" dirty="0">
                <a:solidFill>
                  <a:schemeClr val="tx1"/>
                </a:solidFill>
                <a:latin typeface="Arial Black" panose="020B0A04020102020204" pitchFamily="34" charset="0"/>
              </a:rPr>
              <a:t>Estudo adicional</a:t>
            </a:r>
          </a:p>
        </p:txBody>
      </p:sp>
      <p:sp>
        <p:nvSpPr>
          <p:cNvPr id="16" name="CaixaDeTexto 10">
            <a:extLst>
              <a:ext uri="{FF2B5EF4-FFF2-40B4-BE49-F238E27FC236}">
                <a16:creationId xmlns:a16="http://schemas.microsoft.com/office/drawing/2014/main" id="{CFC8B9D9-C6ED-4706-A104-65D118A5B7F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368" y="1272606"/>
            <a:ext cx="8253604" cy="24365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indent="0" algn="just" rtl="0" eaLnBrk="1" latinLnBrk="0" hangingPunct="1">
              <a:lnSpc>
                <a:spcPct val="90000"/>
              </a:lnSpc>
              <a:spcBef>
                <a:spcPts val="1000"/>
              </a:spcBef>
              <a:buNone/>
            </a:pPr>
            <a:r>
              <a:rPr lang="pt-BR" sz="1600" dirty="0">
                <a:solidFill>
                  <a:srgbClr val="000000"/>
                </a:solidFill>
                <a:effectLst/>
                <a:latin typeface="Arial Black" panose="020B0A04020102020204" pitchFamily="34" charset="0"/>
              </a:rPr>
              <a:t>“Então as nações não possuirão outra lei senão a do Céu. Juntas, constituirão uma família feliz e unida, usando as vestes de louvor e ações de graça. [...] Diante desse cenário, as estrelas da manhã cantarão juntas, e os filhos de Deus exultarão de alegria, ao Se unirem Deus e Cristo para proclamar: ‘Não mais haverá pecado, nem morte.’</a:t>
            </a:r>
          </a:p>
          <a:p>
            <a:pPr marL="0" indent="0" algn="just" rtl="0" eaLnBrk="1" latinLnBrk="0" hangingPunct="1">
              <a:lnSpc>
                <a:spcPct val="90000"/>
              </a:lnSpc>
              <a:spcBef>
                <a:spcPts val="1000"/>
              </a:spcBef>
              <a:buNone/>
            </a:pPr>
            <a:r>
              <a:rPr lang="pt-BR" sz="1600" dirty="0">
                <a:solidFill>
                  <a:srgbClr val="000000"/>
                </a:solidFill>
                <a:effectLst/>
                <a:latin typeface="Arial Black" panose="020B0A04020102020204" pitchFamily="34" charset="0"/>
              </a:rPr>
              <a:t>“Precisamos nos acostumar a falar do Céu, do belo Céu. Falar daquela existência que perdurará enquanto Deus existir, e então vocês esquecerão suas pequenas provas e dificuldades. Seja a mente atraída para Deus” (Ellen G. White, A Fé Pela Qual Eu Vivo [CPB, 1958], 25 de dezembro).</a:t>
            </a:r>
          </a:p>
        </p:txBody>
      </p:sp>
      <p:sp>
        <p:nvSpPr>
          <p:cNvPr id="17" name="Texto Explicativo: Seta para Baixo 16">
            <a:extLst>
              <a:ext uri="{FF2B5EF4-FFF2-40B4-BE49-F238E27FC236}">
                <a16:creationId xmlns:a16="http://schemas.microsoft.com/office/drawing/2014/main" id="{D14EECB8-05F1-4A74-9BB3-16EDDC2598FA}"/>
              </a:ext>
            </a:extLst>
          </p:cNvPr>
          <p:cNvSpPr/>
          <p:nvPr/>
        </p:nvSpPr>
        <p:spPr>
          <a:xfrm>
            <a:off x="73026" y="717939"/>
            <a:ext cx="7075032" cy="532868"/>
          </a:xfrm>
          <a:prstGeom prst="downArrowCallout">
            <a:avLst>
              <a:gd name="adj1" fmla="val 11453"/>
              <a:gd name="adj2" fmla="val 25000"/>
              <a:gd name="adj3" fmla="val 25000"/>
              <a:gd name="adj4" fmla="val 64977"/>
            </a:avLst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altLang="pt-BR" dirty="0">
                <a:solidFill>
                  <a:schemeClr val="bg2">
                    <a:lumMod val="25000"/>
                  </a:schemeClr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COMENTÁRIOS</a:t>
            </a:r>
            <a:r>
              <a:rPr lang="pt-BR" altLang="pt-BR" dirty="0">
                <a:solidFill>
                  <a:srgbClr val="800080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:</a:t>
            </a:r>
          </a:p>
        </p:txBody>
      </p:sp>
      <p:pic>
        <p:nvPicPr>
          <p:cNvPr id="3" name="Imagem 2" descr="Diagrama&#10;&#10;O conteúdo gerado por IA pode estar incorreto.">
            <a:extLst>
              <a:ext uri="{FF2B5EF4-FFF2-40B4-BE49-F238E27FC236}">
                <a16:creationId xmlns:a16="http://schemas.microsoft.com/office/drawing/2014/main" id="{7611C4B2-FE84-F372-900B-BE0182FC355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39320" y="3491909"/>
            <a:ext cx="922142" cy="135379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5" name="Retângulo 4">
            <a:extLst>
              <a:ext uri="{FF2B5EF4-FFF2-40B4-BE49-F238E27FC236}">
                <a16:creationId xmlns:a16="http://schemas.microsoft.com/office/drawing/2014/main" id="{F29E43FF-9ED8-172D-A92D-492E92C96441}"/>
              </a:ext>
            </a:extLst>
          </p:cNvPr>
          <p:cNvSpPr/>
          <p:nvPr/>
        </p:nvSpPr>
        <p:spPr>
          <a:xfrm>
            <a:off x="7725133" y="743021"/>
            <a:ext cx="136447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dirty="0">
                <a:solidFill>
                  <a:srgbClr val="452643"/>
                </a:solidFill>
                <a:latin typeface="Arial Black" panose="020B0A04020102020204" pitchFamily="34" charset="0"/>
              </a:rPr>
              <a:t>LIÇÃO 13</a:t>
            </a:r>
            <a:endParaRPr lang="pt-BR" dirty="0">
              <a:solidFill>
                <a:srgbClr val="452643"/>
              </a:solidFill>
            </a:endParaRPr>
          </a:p>
        </p:txBody>
      </p:sp>
      <p:sp>
        <p:nvSpPr>
          <p:cNvPr id="7" name="Retângulo 6">
            <a:extLst>
              <a:ext uri="{FF2B5EF4-FFF2-40B4-BE49-F238E27FC236}">
                <a16:creationId xmlns:a16="http://schemas.microsoft.com/office/drawing/2014/main" id="{7905323C-F6AA-7B4A-0870-78DB4E70B4A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946" y="4845704"/>
            <a:ext cx="8639958" cy="276999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None/>
            </a:pPr>
            <a:r>
              <a:rPr lang="pt-BR" altLang="pt-BR" sz="1200" dirty="0">
                <a:solidFill>
                  <a:schemeClr val="accent6">
                    <a:lumMod val="50000"/>
                  </a:schemeClr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LEITURAS DA SEMANA: </a:t>
            </a:r>
            <a:r>
              <a:rPr lang="nl-NL" altLang="pt-BR" sz="1200" dirty="0">
                <a:latin typeface="Arial Black" panose="020B0A04020102020204" pitchFamily="34" charset="0"/>
                <a:cs typeface="Arial" panose="020B0604020202020204" pitchFamily="34" charset="0"/>
              </a:rPr>
              <a:t>Sl 80:1-19; lTs 4:17; Ap 21:9-27; 7:17; 21:4; Is 25:8; Jo 6:44</a:t>
            </a:r>
            <a:endParaRPr lang="pt-BR" altLang="pt-BR" sz="1200" dirty="0">
              <a:solidFill>
                <a:schemeClr val="accent6">
                  <a:lumMod val="50000"/>
                </a:schemeClr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</p:txBody>
      </p:sp>
      <p:pic>
        <p:nvPicPr>
          <p:cNvPr id="8" name="Imagem 7">
            <a:extLst>
              <a:ext uri="{FF2B5EF4-FFF2-40B4-BE49-F238E27FC236}">
                <a16:creationId xmlns:a16="http://schemas.microsoft.com/office/drawing/2014/main" id="{D8D74675-26D8-23E1-F8E4-56BF7BCAE304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contrast="4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7473441" y="0"/>
            <a:ext cx="1688022" cy="73946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311493874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bg2">
                <a:lumMod val="90000"/>
              </a:schemeClr>
            </a:gs>
            <a:gs pos="50000">
              <a:schemeClr val="bg1"/>
            </a:gs>
            <a:gs pos="100000">
              <a:schemeClr val="bg1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Arredondar Retângulo em um Canto Diagonal 9"/>
          <p:cNvSpPr/>
          <p:nvPr/>
        </p:nvSpPr>
        <p:spPr>
          <a:xfrm>
            <a:off x="64294" y="108239"/>
            <a:ext cx="1489166" cy="444137"/>
          </a:xfrm>
          <a:prstGeom prst="round2DiagRect">
            <a:avLst>
              <a:gd name="adj1" fmla="val 16667"/>
              <a:gd name="adj2" fmla="val 33333"/>
            </a:avLst>
          </a:prstGeom>
          <a:gradFill>
            <a:gsLst>
              <a:gs pos="0">
                <a:srgbClr val="B0B0B0"/>
              </a:gs>
              <a:gs pos="50000">
                <a:schemeClr val="bg1"/>
              </a:gs>
              <a:gs pos="100000">
                <a:schemeClr val="bg1"/>
              </a:gs>
            </a:gsLst>
            <a:lin ang="27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>
                <a:solidFill>
                  <a:schemeClr val="bg2">
                    <a:lumMod val="25000"/>
                  </a:schemeClr>
                </a:solidFill>
                <a:latin typeface="Arial Black" panose="020B0A04020102020204" pitchFamily="34" charset="0"/>
              </a:rPr>
              <a:t>Sexta</a:t>
            </a:r>
            <a:endParaRPr lang="pt-BR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14" name="Pentágono 13"/>
          <p:cNvSpPr/>
          <p:nvPr/>
        </p:nvSpPr>
        <p:spPr>
          <a:xfrm>
            <a:off x="1688022" y="69121"/>
            <a:ext cx="5597118" cy="566825"/>
          </a:xfrm>
          <a:prstGeom prst="homePlate">
            <a:avLst>
              <a:gd name="adj" fmla="val 22345"/>
            </a:avLst>
          </a:prstGeom>
          <a:gradFill>
            <a:gsLst>
              <a:gs pos="0">
                <a:srgbClr val="B0B0B0"/>
              </a:gs>
              <a:gs pos="50000">
                <a:schemeClr val="bg1"/>
              </a:gs>
              <a:gs pos="100000">
                <a:schemeClr val="bg1"/>
              </a:gs>
            </a:gsLst>
            <a:lin ang="27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b="1" dirty="0">
                <a:solidFill>
                  <a:schemeClr val="tx1"/>
                </a:solidFill>
                <a:latin typeface="Arial Black" panose="020B0A04020102020204" pitchFamily="34" charset="0"/>
              </a:rPr>
              <a:t>Estudo adicional</a:t>
            </a:r>
          </a:p>
        </p:txBody>
      </p:sp>
      <p:sp>
        <p:nvSpPr>
          <p:cNvPr id="16" name="CaixaDeTexto 15">
            <a:extLst>
              <a:ext uri="{FF2B5EF4-FFF2-40B4-BE49-F238E27FC236}">
                <a16:creationId xmlns:a16="http://schemas.microsoft.com/office/drawing/2014/main" id="{28D68641-D640-4BD7-9D5B-B3803DCCF9B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430" y="1208029"/>
            <a:ext cx="8180404" cy="22185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algn="just" rtl="0" eaLnBrk="1" latinLnBrk="0" hangingPunct="1">
              <a:lnSpc>
                <a:spcPct val="90000"/>
              </a:lnSpc>
              <a:spcBef>
                <a:spcPts val="1000"/>
              </a:spcBef>
              <a:buNone/>
            </a:pPr>
            <a:r>
              <a:rPr lang="pt-BR" altLang="pt-BR" sz="1500" dirty="0">
                <a:solidFill>
                  <a:srgbClr val="800080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1. Leia, em Primeiros Escritos (CPB, 2022), páginas 32-37, a primeira visão do Céu que Ellen White teve. O que mais lhe chama a atenção nesse texto?</a:t>
            </a:r>
          </a:p>
          <a:p>
            <a:pPr marL="0" algn="just" rtl="0" eaLnBrk="1" latinLnBrk="0" hangingPunct="1">
              <a:lnSpc>
                <a:spcPct val="90000"/>
              </a:lnSpc>
              <a:spcBef>
                <a:spcPts val="1000"/>
              </a:spcBef>
              <a:buNone/>
            </a:pPr>
            <a:r>
              <a:rPr lang="pt-BR" altLang="pt-BR" sz="1500" dirty="0">
                <a:solidFill>
                  <a:srgbClr val="800080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2. Qual verdade que estudamos durante este trimestre você mais deseja guardar para desenvolver seu relacionamento com Deus até 0 dia em que veremos Jesus face a face?</a:t>
            </a:r>
          </a:p>
          <a:p>
            <a:pPr marL="0" algn="just" rtl="0" eaLnBrk="1" latinLnBrk="0" hangingPunct="1">
              <a:lnSpc>
                <a:spcPct val="90000"/>
              </a:lnSpc>
              <a:spcBef>
                <a:spcPts val="1000"/>
              </a:spcBef>
              <a:buNone/>
            </a:pPr>
            <a:r>
              <a:rPr lang="pt-BR" altLang="pt-BR" sz="1500">
                <a:solidFill>
                  <a:srgbClr val="800080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3. Você </a:t>
            </a:r>
            <a:r>
              <a:rPr lang="pt-BR" altLang="pt-BR" sz="1500" dirty="0">
                <a:solidFill>
                  <a:srgbClr val="800080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conhece alguém que precisa ouvir sobre a esperança do Céu? Assuma 0 compromisso de falar com essa pessoa o quanto antes. E lembre-se: você não pode oferecer a alguém uma esperança que ainda não tenha experimentado pessoalmente.</a:t>
            </a:r>
          </a:p>
        </p:txBody>
      </p:sp>
      <p:sp>
        <p:nvSpPr>
          <p:cNvPr id="22" name="Texto Explicativo: Seta para Baixo 21">
            <a:extLst>
              <a:ext uri="{FF2B5EF4-FFF2-40B4-BE49-F238E27FC236}">
                <a16:creationId xmlns:a16="http://schemas.microsoft.com/office/drawing/2014/main" id="{27F11C40-92CA-4A98-A472-02A20A1065D7}"/>
              </a:ext>
            </a:extLst>
          </p:cNvPr>
          <p:cNvSpPr/>
          <p:nvPr/>
        </p:nvSpPr>
        <p:spPr>
          <a:xfrm>
            <a:off x="73026" y="717939"/>
            <a:ext cx="7075032" cy="532868"/>
          </a:xfrm>
          <a:prstGeom prst="downArrowCallout">
            <a:avLst>
              <a:gd name="adj1" fmla="val 11453"/>
              <a:gd name="adj2" fmla="val 25000"/>
              <a:gd name="adj3" fmla="val 25000"/>
              <a:gd name="adj4" fmla="val 64977"/>
            </a:avLst>
          </a:prstGeom>
          <a:gradFill flip="none" rotWithShape="1">
            <a:gsLst>
              <a:gs pos="0">
                <a:schemeClr val="accent2">
                  <a:lumMod val="75000"/>
                </a:schemeClr>
              </a:gs>
              <a:gs pos="50000">
                <a:schemeClr val="bg2"/>
              </a:gs>
              <a:gs pos="100000">
                <a:schemeClr val="accent2">
                  <a:lumMod val="40000"/>
                  <a:lumOff val="6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altLang="pt-BR" dirty="0">
                <a:solidFill>
                  <a:schemeClr val="bg2">
                    <a:lumMod val="25000"/>
                  </a:schemeClr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PERGUNTAS:</a:t>
            </a:r>
          </a:p>
        </p:txBody>
      </p:sp>
      <p:pic>
        <p:nvPicPr>
          <p:cNvPr id="3" name="Imagem 2" descr="Diagrama&#10;&#10;O conteúdo gerado por IA pode estar incorreto.">
            <a:extLst>
              <a:ext uri="{FF2B5EF4-FFF2-40B4-BE49-F238E27FC236}">
                <a16:creationId xmlns:a16="http://schemas.microsoft.com/office/drawing/2014/main" id="{02C106E4-F852-61C2-D9DC-85653249102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39320" y="3491909"/>
            <a:ext cx="922142" cy="135379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5" name="Retângulo 4">
            <a:extLst>
              <a:ext uri="{FF2B5EF4-FFF2-40B4-BE49-F238E27FC236}">
                <a16:creationId xmlns:a16="http://schemas.microsoft.com/office/drawing/2014/main" id="{E288948E-7F6C-A9D3-CF75-004AB2993BB0}"/>
              </a:ext>
            </a:extLst>
          </p:cNvPr>
          <p:cNvSpPr/>
          <p:nvPr/>
        </p:nvSpPr>
        <p:spPr>
          <a:xfrm>
            <a:off x="7725133" y="743021"/>
            <a:ext cx="136447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dirty="0">
                <a:solidFill>
                  <a:srgbClr val="452643"/>
                </a:solidFill>
                <a:latin typeface="Arial Black" panose="020B0A04020102020204" pitchFamily="34" charset="0"/>
              </a:rPr>
              <a:t>LIÇÃO 13</a:t>
            </a:r>
            <a:endParaRPr lang="pt-BR" dirty="0">
              <a:solidFill>
                <a:srgbClr val="452643"/>
              </a:solidFill>
            </a:endParaRPr>
          </a:p>
        </p:txBody>
      </p:sp>
      <p:sp>
        <p:nvSpPr>
          <p:cNvPr id="7" name="Retângulo 6">
            <a:extLst>
              <a:ext uri="{FF2B5EF4-FFF2-40B4-BE49-F238E27FC236}">
                <a16:creationId xmlns:a16="http://schemas.microsoft.com/office/drawing/2014/main" id="{818DBF15-C6E6-196C-D58C-ED2C9429749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946" y="4845704"/>
            <a:ext cx="8639958" cy="276999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None/>
            </a:pPr>
            <a:r>
              <a:rPr lang="pt-BR" altLang="pt-BR" sz="1200" dirty="0">
                <a:solidFill>
                  <a:schemeClr val="accent6">
                    <a:lumMod val="50000"/>
                  </a:schemeClr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LEITURAS DA SEMANA: </a:t>
            </a:r>
            <a:r>
              <a:rPr lang="nl-NL" altLang="pt-BR" sz="1200" dirty="0">
                <a:latin typeface="Arial Black" panose="020B0A04020102020204" pitchFamily="34" charset="0"/>
                <a:cs typeface="Arial" panose="020B0604020202020204" pitchFamily="34" charset="0"/>
              </a:rPr>
              <a:t>Sl 80:1-19; lTs 4:17; Ap 21:9-27; 7:17; 21:4; Is 25:8; Jo 6:44</a:t>
            </a:r>
            <a:endParaRPr lang="pt-BR" altLang="pt-BR" sz="1200" dirty="0">
              <a:solidFill>
                <a:schemeClr val="accent6">
                  <a:lumMod val="50000"/>
                </a:schemeClr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</p:txBody>
      </p:sp>
      <p:pic>
        <p:nvPicPr>
          <p:cNvPr id="8" name="Imagem 7">
            <a:extLst>
              <a:ext uri="{FF2B5EF4-FFF2-40B4-BE49-F238E27FC236}">
                <a16:creationId xmlns:a16="http://schemas.microsoft.com/office/drawing/2014/main" id="{3300CBDB-5049-9393-F473-F9FE300E17AF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contrast="4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7473441" y="0"/>
            <a:ext cx="1688022" cy="73946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28570064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bg1">
                <a:lumMod val="85000"/>
              </a:schemeClr>
            </a:gs>
            <a:gs pos="50000">
              <a:schemeClr val="bg1"/>
            </a:gs>
            <a:gs pos="100000">
              <a:schemeClr val="bg1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aixaDeTexto 10"/>
          <p:cNvSpPr txBox="1">
            <a:spLocks noChangeArrowheads="1"/>
          </p:cNvSpPr>
          <p:nvPr/>
        </p:nvSpPr>
        <p:spPr bwMode="auto">
          <a:xfrm>
            <a:off x="63380" y="1019579"/>
            <a:ext cx="8175940" cy="30631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indent="0" algn="just" rtl="0" eaLnBrk="1" latinLnBrk="0" hangingPunct="1">
              <a:lnSpc>
                <a:spcPct val="90000"/>
              </a:lnSpc>
              <a:spcBef>
                <a:spcPts val="1000"/>
              </a:spcBef>
              <a:buNone/>
            </a:pPr>
            <a:r>
              <a:rPr lang="pt-BR" sz="1650" dirty="0">
                <a:solidFill>
                  <a:srgbClr val="000000"/>
                </a:solidFill>
                <a:effectLst/>
                <a:latin typeface="Arial Black" panose="020B0A04020102020204" pitchFamily="34" charset="0"/>
              </a:rPr>
              <a:t>O que o futuro reserva para você? O que vem pela frente? Pensar nisso pode ser, ao mesmo tempo, desafiador, empolgante, assustador e maravilhoso. Mas lembre-se: Jesus é fiel, e Suas palavras são verdadeiras (</a:t>
            </a:r>
            <a:r>
              <a:rPr lang="pt-BR" sz="1650" dirty="0" err="1">
                <a:solidFill>
                  <a:srgbClr val="000000"/>
                </a:solidFill>
                <a:effectLst/>
                <a:latin typeface="Arial Black" panose="020B0A04020102020204" pitchFamily="34" charset="0"/>
              </a:rPr>
              <a:t>Ap</a:t>
            </a:r>
            <a:r>
              <a:rPr lang="pt-BR" sz="1650" dirty="0">
                <a:solidFill>
                  <a:srgbClr val="000000"/>
                </a:solidFill>
                <a:effectLst/>
                <a:latin typeface="Arial Black" panose="020B0A04020102020204" pitchFamily="34" charset="0"/>
              </a:rPr>
              <a:t> 3:14). Haverá, sim, tempos turbulentos (</a:t>
            </a:r>
            <a:r>
              <a:rPr lang="pt-BR" sz="1650" dirty="0" err="1">
                <a:solidFill>
                  <a:srgbClr val="000000"/>
                </a:solidFill>
                <a:effectLst/>
                <a:latin typeface="Arial Black" panose="020B0A04020102020204" pitchFamily="34" charset="0"/>
              </a:rPr>
              <a:t>Mt</a:t>
            </a:r>
            <a:r>
              <a:rPr lang="pt-BR" sz="1650" dirty="0">
                <a:solidFill>
                  <a:srgbClr val="000000"/>
                </a:solidFill>
                <a:effectLst/>
                <a:latin typeface="Arial Black" panose="020B0A04020102020204" pitchFamily="34" charset="0"/>
              </a:rPr>
              <a:t> 24:21, 22), porém Ele prometeu que jamais nos deixará nem nos abandonará (</a:t>
            </a:r>
            <a:r>
              <a:rPr lang="pt-BR" sz="1650" dirty="0" err="1">
                <a:solidFill>
                  <a:srgbClr val="000000"/>
                </a:solidFill>
                <a:effectLst/>
                <a:latin typeface="Arial Black" panose="020B0A04020102020204" pitchFamily="34" charset="0"/>
              </a:rPr>
              <a:t>Hb</a:t>
            </a:r>
            <a:r>
              <a:rPr lang="pt-BR" sz="1650" dirty="0">
                <a:solidFill>
                  <a:srgbClr val="000000"/>
                </a:solidFill>
                <a:effectLst/>
                <a:latin typeface="Arial Black" panose="020B0A04020102020204" pitchFamily="34" charset="0"/>
              </a:rPr>
              <a:t> 13:5)- Ele cumprirá exatamente 0 que diz - sempre foi assim e sempre será (</a:t>
            </a:r>
            <a:r>
              <a:rPr lang="pt-BR" sz="1650" dirty="0" err="1">
                <a:solidFill>
                  <a:srgbClr val="000000"/>
                </a:solidFill>
                <a:effectLst/>
                <a:latin typeface="Arial Black" panose="020B0A04020102020204" pitchFamily="34" charset="0"/>
              </a:rPr>
              <a:t>Hb</a:t>
            </a:r>
            <a:r>
              <a:rPr lang="pt-BR" sz="1650" dirty="0">
                <a:solidFill>
                  <a:srgbClr val="000000"/>
                </a:solidFill>
                <a:effectLst/>
                <a:latin typeface="Arial Black" panose="020B0A04020102020204" pitchFamily="34" charset="0"/>
              </a:rPr>
              <a:t> 10:23). “Aquele, porém, que ficar firme até o fim, esse será salvo” (</a:t>
            </a:r>
            <a:r>
              <a:rPr lang="pt-BR" sz="1650" dirty="0" err="1">
                <a:solidFill>
                  <a:srgbClr val="000000"/>
                </a:solidFill>
                <a:effectLst/>
                <a:latin typeface="Arial Black" panose="020B0A04020102020204" pitchFamily="34" charset="0"/>
              </a:rPr>
              <a:t>Mt</a:t>
            </a:r>
            <a:r>
              <a:rPr lang="pt-BR" sz="1650" dirty="0">
                <a:solidFill>
                  <a:srgbClr val="000000"/>
                </a:solidFill>
                <a:effectLst/>
                <a:latin typeface="Arial Black" panose="020B0A04020102020204" pitchFamily="34" charset="0"/>
              </a:rPr>
              <a:t> 24:13). Independentemente de quantos dias ainda nos restem aqui na Terra, precisamos fixar os olhos em Jesus, mantendo Nele o nosso olhar. Isso nem sempre é fácil em um mundo que tenta nos distrair a todo instante, mas, como Davi, podemos afirmar: “Os meus olhos estão sempre voltados para o Senhor, pois só Ele tira os meus pés da armadilha” (S1 25:15, NVI).</a:t>
            </a:r>
            <a:endParaRPr lang="pt-BR" altLang="pt-BR" sz="1650" dirty="0">
              <a:latin typeface="Arial Black" panose="020B0A040201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Arredondar Retângulo em um Canto Diagonal 9"/>
          <p:cNvSpPr/>
          <p:nvPr/>
        </p:nvSpPr>
        <p:spPr>
          <a:xfrm>
            <a:off x="64294" y="220380"/>
            <a:ext cx="1489166" cy="444137"/>
          </a:xfrm>
          <a:prstGeom prst="round2DiagRect">
            <a:avLst>
              <a:gd name="adj1" fmla="val 16667"/>
              <a:gd name="adj2" fmla="val 33333"/>
            </a:avLst>
          </a:prstGeom>
          <a:gradFill>
            <a:gsLst>
              <a:gs pos="0">
                <a:srgbClr val="D0E2D3"/>
              </a:gs>
              <a:gs pos="50000">
                <a:schemeClr val="bg1"/>
              </a:gs>
              <a:gs pos="100000">
                <a:schemeClr val="bg1"/>
              </a:gs>
            </a:gsLst>
            <a:lin ang="27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>
                <a:solidFill>
                  <a:schemeClr val="bg2">
                    <a:lumMod val="25000"/>
                  </a:schemeClr>
                </a:solidFill>
                <a:latin typeface="Arial Black" panose="020B0A04020102020204" pitchFamily="34" charset="0"/>
              </a:rPr>
              <a:t>Sábado</a:t>
            </a:r>
            <a:endParaRPr lang="pt-BR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11" name="Retângulo 10"/>
          <p:cNvSpPr/>
          <p:nvPr/>
        </p:nvSpPr>
        <p:spPr>
          <a:xfrm>
            <a:off x="7725133" y="743021"/>
            <a:ext cx="136447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dirty="0">
                <a:solidFill>
                  <a:srgbClr val="452643"/>
                </a:solidFill>
                <a:latin typeface="Arial Black" panose="020B0A04020102020204" pitchFamily="34" charset="0"/>
              </a:rPr>
              <a:t>LIÇÃO 13</a:t>
            </a:r>
            <a:endParaRPr lang="pt-BR" dirty="0">
              <a:solidFill>
                <a:srgbClr val="452643"/>
              </a:solidFill>
            </a:endParaRPr>
          </a:p>
        </p:txBody>
      </p:sp>
      <p:sp>
        <p:nvSpPr>
          <p:cNvPr id="14" name="Pentágono 13"/>
          <p:cNvSpPr/>
          <p:nvPr/>
        </p:nvSpPr>
        <p:spPr>
          <a:xfrm>
            <a:off x="1688022" y="172635"/>
            <a:ext cx="5597118" cy="566825"/>
          </a:xfrm>
          <a:prstGeom prst="homePlate">
            <a:avLst>
              <a:gd name="adj" fmla="val 22345"/>
            </a:avLst>
          </a:prstGeom>
          <a:gradFill>
            <a:gsLst>
              <a:gs pos="0">
                <a:srgbClr val="D0E2D3"/>
              </a:gs>
              <a:gs pos="50000">
                <a:schemeClr val="bg1"/>
              </a:gs>
              <a:gs pos="100000">
                <a:schemeClr val="bg1"/>
              </a:gs>
            </a:gsLst>
            <a:lin ang="27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>
                <a:solidFill>
                  <a:schemeClr val="tx1"/>
                </a:solidFill>
                <a:latin typeface="Arial Black" panose="020B0A04020102020204" pitchFamily="34" charset="0"/>
              </a:rPr>
              <a:t>INTRODUÇÃO</a:t>
            </a:r>
            <a:endParaRPr lang="pt-BR" dirty="0">
              <a:solidFill>
                <a:schemeClr val="tx1"/>
              </a:solidFill>
            </a:endParaRPr>
          </a:p>
        </p:txBody>
      </p:sp>
      <p:sp>
        <p:nvSpPr>
          <p:cNvPr id="18" name="Retângulo 17"/>
          <p:cNvSpPr>
            <a:spLocks noChangeArrowheads="1"/>
          </p:cNvSpPr>
          <p:nvPr/>
        </p:nvSpPr>
        <p:spPr bwMode="auto">
          <a:xfrm>
            <a:off x="19946" y="4845704"/>
            <a:ext cx="8639958" cy="276999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None/>
            </a:pPr>
            <a:r>
              <a:rPr lang="pt-BR" altLang="pt-BR" sz="1200" dirty="0">
                <a:solidFill>
                  <a:schemeClr val="accent6">
                    <a:lumMod val="50000"/>
                  </a:schemeClr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LEITURAS DA SEMANA: </a:t>
            </a:r>
            <a:r>
              <a:rPr lang="nl-NL" altLang="pt-BR" sz="1200" dirty="0">
                <a:latin typeface="Arial Black" panose="020B0A04020102020204" pitchFamily="34" charset="0"/>
                <a:cs typeface="Arial" panose="020B0604020202020204" pitchFamily="34" charset="0"/>
              </a:rPr>
              <a:t>Sl 80:1-19; lTs 4:17; Ap 21:9-27; 7:17; 21:4; Is 25:8; Jo 6:44</a:t>
            </a:r>
            <a:endParaRPr lang="pt-BR" altLang="pt-BR" sz="1200" dirty="0">
              <a:solidFill>
                <a:schemeClr val="accent6">
                  <a:lumMod val="50000"/>
                </a:schemeClr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</p:txBody>
      </p:sp>
      <p:pic>
        <p:nvPicPr>
          <p:cNvPr id="2" name="Imagem 1" descr="Diagrama&#10;&#10;O conteúdo gerado por IA pode estar incorreto.">
            <a:extLst>
              <a:ext uri="{FF2B5EF4-FFF2-40B4-BE49-F238E27FC236}">
                <a16:creationId xmlns:a16="http://schemas.microsoft.com/office/drawing/2014/main" id="{39DDE7F5-C38E-BD8B-D138-36765744553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39320" y="3491909"/>
            <a:ext cx="922142" cy="135379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3" name="Imagem 2">
            <a:extLst>
              <a:ext uri="{FF2B5EF4-FFF2-40B4-BE49-F238E27FC236}">
                <a16:creationId xmlns:a16="http://schemas.microsoft.com/office/drawing/2014/main" id="{21E50281-3665-F401-5FD6-332FA3DCAA8D}"/>
              </a:ext>
            </a:extLst>
          </p:cNvPr>
          <p:cNvPicPr>
            <a:picLocks noChangeAspect="1"/>
          </p:cNvPicPr>
          <p:nvPr/>
        </p:nvPicPr>
        <p:blipFill>
          <a:blip r:embed="rId4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rightnessContrast contrast="4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7473441" y="0"/>
            <a:ext cx="1688022" cy="73946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21034435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00FFFF"/>
            </a:gs>
            <a:gs pos="50000">
              <a:schemeClr val="bg1"/>
            </a:gs>
            <a:gs pos="100000">
              <a:schemeClr val="bg1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Arredondar Retângulo em um Canto Diagonal 9"/>
          <p:cNvSpPr/>
          <p:nvPr/>
        </p:nvSpPr>
        <p:spPr>
          <a:xfrm>
            <a:off x="64294" y="159995"/>
            <a:ext cx="1489166" cy="444137"/>
          </a:xfrm>
          <a:prstGeom prst="round2DiagRect">
            <a:avLst>
              <a:gd name="adj1" fmla="val 16667"/>
              <a:gd name="adj2" fmla="val 33333"/>
            </a:avLst>
          </a:prstGeom>
          <a:gradFill>
            <a:gsLst>
              <a:gs pos="0">
                <a:srgbClr val="B3F1FF"/>
              </a:gs>
              <a:gs pos="50000">
                <a:schemeClr val="bg1"/>
              </a:gs>
              <a:gs pos="100000">
                <a:schemeClr val="bg1"/>
              </a:gs>
            </a:gsLst>
            <a:lin ang="27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>
                <a:solidFill>
                  <a:srgbClr val="002060"/>
                </a:solidFill>
                <a:latin typeface="Arial Black" panose="020B0A04020102020204" pitchFamily="34" charset="0"/>
              </a:rPr>
              <a:t>Domingo</a:t>
            </a:r>
            <a:endParaRPr lang="pt-BR" dirty="0">
              <a:solidFill>
                <a:srgbClr val="002060"/>
              </a:solidFill>
            </a:endParaRPr>
          </a:p>
        </p:txBody>
      </p:sp>
      <p:sp>
        <p:nvSpPr>
          <p:cNvPr id="14" name="Pentágono 13"/>
          <p:cNvSpPr/>
          <p:nvPr/>
        </p:nvSpPr>
        <p:spPr>
          <a:xfrm>
            <a:off x="1688022" y="103625"/>
            <a:ext cx="5597118" cy="566825"/>
          </a:xfrm>
          <a:prstGeom prst="homePlate">
            <a:avLst>
              <a:gd name="adj" fmla="val 22345"/>
            </a:avLst>
          </a:prstGeom>
          <a:gradFill>
            <a:gsLst>
              <a:gs pos="0">
                <a:srgbClr val="B3F1FF"/>
              </a:gs>
              <a:gs pos="50000">
                <a:schemeClr val="bg1"/>
              </a:gs>
              <a:gs pos="100000">
                <a:schemeClr val="bg1"/>
              </a:gs>
            </a:gsLst>
            <a:lin ang="27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b="1" dirty="0">
                <a:solidFill>
                  <a:schemeClr val="tx1"/>
                </a:solidFill>
                <a:latin typeface="Arial Black" panose="020B0A04020102020204" pitchFamily="34" charset="0"/>
              </a:rPr>
              <a:t>Vivendo o hoje</a:t>
            </a:r>
            <a:endParaRPr lang="pt-BR" sz="2000" dirty="0">
              <a:solidFill>
                <a:schemeClr val="tx1"/>
              </a:solidFill>
            </a:endParaRPr>
          </a:p>
        </p:txBody>
      </p:sp>
      <p:sp>
        <p:nvSpPr>
          <p:cNvPr id="13" name="CaixaDeTexto 15"/>
          <p:cNvSpPr txBox="1">
            <a:spLocks noChangeArrowheads="1"/>
          </p:cNvSpPr>
          <p:nvPr/>
        </p:nvSpPr>
        <p:spPr bwMode="auto">
          <a:xfrm>
            <a:off x="33430" y="1268189"/>
            <a:ext cx="8244542" cy="35548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>
              <a:lnSpc>
                <a:spcPct val="100000"/>
              </a:lnSpc>
              <a:spcBef>
                <a:spcPct val="0"/>
              </a:spcBef>
              <a:buNone/>
            </a:pPr>
            <a:r>
              <a:rPr lang="pt-BR" altLang="pt-BR" sz="1500" dirty="0">
                <a:solidFill>
                  <a:srgbClr val="C00000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1. Leia 0 Salmo 80 e, em especial, reflita sobre os versículos 1-3 e 14-19, substituindo 0 pronome “eu” por “nós”. Como esse salmo expressa sua própria experiência espiritual?</a:t>
            </a:r>
          </a:p>
          <a:p>
            <a:pPr algn="just">
              <a:lnSpc>
                <a:spcPct val="100000"/>
              </a:lnSpc>
              <a:spcBef>
                <a:spcPct val="0"/>
              </a:spcBef>
              <a:buNone/>
            </a:pPr>
            <a:endParaRPr lang="pt-BR" altLang="pt-BR" sz="1500" dirty="0">
              <a:solidFill>
                <a:srgbClr val="C00000"/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0000"/>
              </a:lnSpc>
              <a:spcBef>
                <a:spcPct val="0"/>
              </a:spcBef>
              <a:buNone/>
            </a:pPr>
            <a:endParaRPr lang="pt-BR" altLang="pt-BR" sz="1500" dirty="0">
              <a:solidFill>
                <a:srgbClr val="C00000"/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0000"/>
              </a:lnSpc>
              <a:spcBef>
                <a:spcPct val="0"/>
              </a:spcBef>
              <a:buNone/>
            </a:pPr>
            <a:endParaRPr lang="pt-BR" altLang="pt-BR" sz="1500" dirty="0">
              <a:solidFill>
                <a:srgbClr val="C00000"/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0000"/>
              </a:lnSpc>
              <a:spcBef>
                <a:spcPct val="0"/>
              </a:spcBef>
              <a:buNone/>
            </a:pPr>
            <a:endParaRPr lang="pt-BR" altLang="pt-BR" sz="1500" dirty="0">
              <a:solidFill>
                <a:srgbClr val="C00000"/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0000"/>
              </a:lnSpc>
              <a:spcBef>
                <a:spcPct val="0"/>
              </a:spcBef>
              <a:buNone/>
            </a:pPr>
            <a:endParaRPr lang="pt-BR" altLang="pt-BR" sz="1500" dirty="0">
              <a:solidFill>
                <a:srgbClr val="C00000"/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0000"/>
              </a:lnSpc>
              <a:spcBef>
                <a:spcPct val="0"/>
              </a:spcBef>
              <a:buNone/>
            </a:pPr>
            <a:endParaRPr lang="pt-BR" altLang="pt-BR" sz="1500" dirty="0">
              <a:solidFill>
                <a:srgbClr val="C00000"/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0000"/>
              </a:lnSpc>
              <a:spcBef>
                <a:spcPct val="0"/>
              </a:spcBef>
              <a:buNone/>
            </a:pPr>
            <a:endParaRPr lang="pt-BR" altLang="pt-BR" sz="1500" dirty="0">
              <a:solidFill>
                <a:srgbClr val="C00000"/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0000"/>
              </a:lnSpc>
              <a:spcBef>
                <a:spcPct val="0"/>
              </a:spcBef>
              <a:buNone/>
            </a:pPr>
            <a:endParaRPr lang="pt-BR" altLang="pt-BR" sz="1500" dirty="0">
              <a:solidFill>
                <a:srgbClr val="C00000"/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0000"/>
              </a:lnSpc>
              <a:spcBef>
                <a:spcPct val="0"/>
              </a:spcBef>
              <a:buNone/>
            </a:pPr>
            <a:endParaRPr lang="pt-BR" altLang="pt-BR" sz="1500" dirty="0">
              <a:solidFill>
                <a:srgbClr val="C00000"/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0000"/>
              </a:lnSpc>
              <a:spcBef>
                <a:spcPct val="0"/>
              </a:spcBef>
              <a:buNone/>
            </a:pPr>
            <a:endParaRPr lang="pt-BR" altLang="pt-BR" sz="1500" dirty="0">
              <a:solidFill>
                <a:srgbClr val="C00000"/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0000"/>
              </a:lnSpc>
              <a:spcBef>
                <a:spcPct val="0"/>
              </a:spcBef>
              <a:buNone/>
            </a:pPr>
            <a:r>
              <a:rPr lang="pt-BR" altLang="pt-BR" sz="1500" dirty="0">
                <a:solidFill>
                  <a:srgbClr val="000099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O que significa para você experimentar 0 rosto de Deus resplandecer sobre sua vida, sabendo que só a justiça de Cristo tem poder para nos salvar?</a:t>
            </a:r>
          </a:p>
        </p:txBody>
      </p:sp>
      <p:sp>
        <p:nvSpPr>
          <p:cNvPr id="15" name="Texto Explicativo: Seta para Baixo 14">
            <a:extLst>
              <a:ext uri="{FF2B5EF4-FFF2-40B4-BE49-F238E27FC236}">
                <a16:creationId xmlns:a16="http://schemas.microsoft.com/office/drawing/2014/main" id="{9EF323A3-E3B5-474A-8077-D78C396E1C05}"/>
              </a:ext>
            </a:extLst>
          </p:cNvPr>
          <p:cNvSpPr/>
          <p:nvPr/>
        </p:nvSpPr>
        <p:spPr>
          <a:xfrm>
            <a:off x="73026" y="717939"/>
            <a:ext cx="7075032" cy="532868"/>
          </a:xfrm>
          <a:prstGeom prst="downArrowCallout">
            <a:avLst>
              <a:gd name="adj1" fmla="val 11453"/>
              <a:gd name="adj2" fmla="val 25000"/>
              <a:gd name="adj3" fmla="val 25000"/>
              <a:gd name="adj4" fmla="val 64977"/>
            </a:avLst>
          </a:prstGeom>
          <a:gradFill flip="none" rotWithShape="1">
            <a:gsLst>
              <a:gs pos="0">
                <a:schemeClr val="accent2">
                  <a:lumMod val="75000"/>
                </a:schemeClr>
              </a:gs>
              <a:gs pos="50000">
                <a:schemeClr val="bg2"/>
              </a:gs>
              <a:gs pos="100000">
                <a:schemeClr val="accent2">
                  <a:lumMod val="40000"/>
                  <a:lumOff val="6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altLang="pt-BR" dirty="0">
                <a:solidFill>
                  <a:schemeClr val="bg2">
                    <a:lumMod val="25000"/>
                  </a:schemeClr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PERGUNTAS:</a:t>
            </a:r>
          </a:p>
        </p:txBody>
      </p:sp>
      <p:pic>
        <p:nvPicPr>
          <p:cNvPr id="3" name="Imagem 2" descr="Diagrama&#10;&#10;O conteúdo gerado por IA pode estar incorreto.">
            <a:extLst>
              <a:ext uri="{FF2B5EF4-FFF2-40B4-BE49-F238E27FC236}">
                <a16:creationId xmlns:a16="http://schemas.microsoft.com/office/drawing/2014/main" id="{675D3337-7DF3-BE4F-821E-0C4FAA4EF97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39320" y="3491909"/>
            <a:ext cx="922142" cy="135379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5" name="Retângulo 4">
            <a:extLst>
              <a:ext uri="{FF2B5EF4-FFF2-40B4-BE49-F238E27FC236}">
                <a16:creationId xmlns:a16="http://schemas.microsoft.com/office/drawing/2014/main" id="{71C27040-4A00-0B71-D908-2D0D408C11F6}"/>
              </a:ext>
            </a:extLst>
          </p:cNvPr>
          <p:cNvSpPr/>
          <p:nvPr/>
        </p:nvSpPr>
        <p:spPr>
          <a:xfrm>
            <a:off x="7725133" y="743021"/>
            <a:ext cx="136447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dirty="0">
                <a:solidFill>
                  <a:srgbClr val="452643"/>
                </a:solidFill>
                <a:latin typeface="Arial Black" panose="020B0A04020102020204" pitchFamily="34" charset="0"/>
              </a:rPr>
              <a:t>LIÇÃO 13</a:t>
            </a:r>
            <a:endParaRPr lang="pt-BR" dirty="0">
              <a:solidFill>
                <a:srgbClr val="452643"/>
              </a:solidFill>
            </a:endParaRPr>
          </a:p>
        </p:txBody>
      </p:sp>
      <p:sp>
        <p:nvSpPr>
          <p:cNvPr id="7" name="Retângulo 6">
            <a:extLst>
              <a:ext uri="{FF2B5EF4-FFF2-40B4-BE49-F238E27FC236}">
                <a16:creationId xmlns:a16="http://schemas.microsoft.com/office/drawing/2014/main" id="{33F0F0A5-6DC6-C695-0F8D-ED5621C07B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946" y="4845704"/>
            <a:ext cx="8639958" cy="276999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None/>
            </a:pPr>
            <a:r>
              <a:rPr lang="pt-BR" altLang="pt-BR" sz="1200" dirty="0">
                <a:solidFill>
                  <a:schemeClr val="accent6">
                    <a:lumMod val="50000"/>
                  </a:schemeClr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LEITURAS DA SEMANA: </a:t>
            </a:r>
            <a:r>
              <a:rPr lang="nl-NL" altLang="pt-BR" sz="1200" dirty="0">
                <a:latin typeface="Arial Black" panose="020B0A04020102020204" pitchFamily="34" charset="0"/>
                <a:cs typeface="Arial" panose="020B0604020202020204" pitchFamily="34" charset="0"/>
              </a:rPr>
              <a:t>Sl 80:1-19; lTs 4:17; Ap 21:9-27; 7:17; 21:4; Is 25:8; Jo 6:44</a:t>
            </a:r>
            <a:endParaRPr lang="pt-BR" altLang="pt-BR" sz="1200" dirty="0">
              <a:solidFill>
                <a:schemeClr val="accent6">
                  <a:lumMod val="50000"/>
                </a:schemeClr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</p:txBody>
      </p:sp>
      <p:pic>
        <p:nvPicPr>
          <p:cNvPr id="8" name="Imagem 7">
            <a:extLst>
              <a:ext uri="{FF2B5EF4-FFF2-40B4-BE49-F238E27FC236}">
                <a16:creationId xmlns:a16="http://schemas.microsoft.com/office/drawing/2014/main" id="{DB2EB552-855B-79C4-03D5-6C2E37089417}"/>
              </a:ext>
            </a:extLst>
          </p:cNvPr>
          <p:cNvPicPr>
            <a:picLocks noChangeAspect="1"/>
          </p:cNvPicPr>
          <p:nvPr/>
        </p:nvPicPr>
        <p:blipFill>
          <a:blip r:embed="rId4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rightnessContrast contrast="4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7473441" y="0"/>
            <a:ext cx="1688022" cy="73946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26304368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00FFFF"/>
            </a:gs>
            <a:gs pos="50000">
              <a:schemeClr val="bg1"/>
            </a:gs>
            <a:gs pos="100000">
              <a:schemeClr val="bg1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Arredondar Retângulo em um Canto Diagonal 9"/>
          <p:cNvSpPr/>
          <p:nvPr/>
        </p:nvSpPr>
        <p:spPr>
          <a:xfrm>
            <a:off x="64294" y="159995"/>
            <a:ext cx="1489166" cy="444137"/>
          </a:xfrm>
          <a:prstGeom prst="round2DiagRect">
            <a:avLst>
              <a:gd name="adj1" fmla="val 16667"/>
              <a:gd name="adj2" fmla="val 33333"/>
            </a:avLst>
          </a:prstGeom>
          <a:gradFill>
            <a:gsLst>
              <a:gs pos="0">
                <a:srgbClr val="B3F1FF"/>
              </a:gs>
              <a:gs pos="50000">
                <a:schemeClr val="bg1"/>
              </a:gs>
              <a:gs pos="100000">
                <a:schemeClr val="bg1"/>
              </a:gs>
            </a:gsLst>
            <a:lin ang="27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>
                <a:solidFill>
                  <a:srgbClr val="002060"/>
                </a:solidFill>
                <a:latin typeface="Arial Black" panose="020B0A04020102020204" pitchFamily="34" charset="0"/>
              </a:rPr>
              <a:t>Domingo</a:t>
            </a:r>
            <a:endParaRPr lang="pt-BR" dirty="0">
              <a:solidFill>
                <a:srgbClr val="002060"/>
              </a:solidFill>
            </a:endParaRPr>
          </a:p>
        </p:txBody>
      </p:sp>
      <p:sp>
        <p:nvSpPr>
          <p:cNvPr id="14" name="Pentágono 13"/>
          <p:cNvSpPr/>
          <p:nvPr/>
        </p:nvSpPr>
        <p:spPr>
          <a:xfrm>
            <a:off x="1688022" y="103625"/>
            <a:ext cx="5597118" cy="566825"/>
          </a:xfrm>
          <a:prstGeom prst="homePlate">
            <a:avLst>
              <a:gd name="adj" fmla="val 22345"/>
            </a:avLst>
          </a:prstGeom>
          <a:gradFill>
            <a:gsLst>
              <a:gs pos="0">
                <a:srgbClr val="B3F1FF"/>
              </a:gs>
              <a:gs pos="50000">
                <a:schemeClr val="bg1"/>
              </a:gs>
              <a:gs pos="100000">
                <a:schemeClr val="bg1"/>
              </a:gs>
            </a:gsLst>
            <a:lin ang="27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b="1" dirty="0">
                <a:solidFill>
                  <a:schemeClr val="tx1"/>
                </a:solidFill>
                <a:latin typeface="Arial Black" panose="020B0A04020102020204" pitchFamily="34" charset="0"/>
              </a:rPr>
              <a:t>Vivendo o hoje</a:t>
            </a:r>
            <a:endParaRPr lang="pt-BR" sz="2000" dirty="0">
              <a:solidFill>
                <a:schemeClr val="tx1"/>
              </a:solidFill>
            </a:endParaRPr>
          </a:p>
        </p:txBody>
      </p:sp>
      <p:sp>
        <p:nvSpPr>
          <p:cNvPr id="12" name="CaixaDeTexto 10"/>
          <p:cNvSpPr txBox="1">
            <a:spLocks noChangeArrowheads="1"/>
          </p:cNvSpPr>
          <p:nvPr/>
        </p:nvSpPr>
        <p:spPr bwMode="auto">
          <a:xfrm>
            <a:off x="24368" y="1131002"/>
            <a:ext cx="8253604" cy="34512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algn="just" rtl="0" eaLnBrk="1" latinLnBrk="0" hangingPunct="1">
              <a:lnSpc>
                <a:spcPct val="90000"/>
              </a:lnSpc>
              <a:spcBef>
                <a:spcPts val="1000"/>
              </a:spcBef>
              <a:buNone/>
            </a:pPr>
            <a:r>
              <a:rPr lang="pt-BR" sz="1600" dirty="0">
                <a:solidFill>
                  <a:srgbClr val="000000"/>
                </a:solidFill>
                <a:effectLst/>
                <a:latin typeface="Arial Black" panose="020B0A04020102020204" pitchFamily="34" charset="0"/>
              </a:rPr>
              <a:t>Todos nós precisamos de reavivamento em nossa vida. É fácil cair na rotina ou até esquecer 0 que Deus já fez e continua fazendo por nós. Mas cada cristão fiel, ainda que em meio a lutas, pode orar como o salmista: “Restaura-nos, ó Senhor, Deus dos Exércitos; faze resplandecer o Teu rosto, e seremos salvos” (</a:t>
            </a:r>
            <a:r>
              <a:rPr lang="pt-BR" sz="1600" dirty="0" err="1">
                <a:solidFill>
                  <a:srgbClr val="000000"/>
                </a:solidFill>
                <a:effectLst/>
                <a:latin typeface="Arial Black" panose="020B0A04020102020204" pitchFamily="34" charset="0"/>
              </a:rPr>
              <a:t>Sl</a:t>
            </a:r>
            <a:r>
              <a:rPr lang="pt-BR" sz="1600" dirty="0">
                <a:solidFill>
                  <a:srgbClr val="000000"/>
                </a:solidFill>
                <a:effectLst/>
                <a:latin typeface="Arial Black" panose="020B0A04020102020204" pitchFamily="34" charset="0"/>
              </a:rPr>
              <a:t> 80:19).</a:t>
            </a:r>
          </a:p>
          <a:p>
            <a:pPr marL="0" algn="just" rtl="0" eaLnBrk="1" latinLnBrk="0" hangingPunct="1">
              <a:lnSpc>
                <a:spcPct val="90000"/>
              </a:lnSpc>
              <a:spcBef>
                <a:spcPts val="1000"/>
              </a:spcBef>
              <a:buNone/>
            </a:pPr>
            <a:r>
              <a:rPr lang="pt-BR" sz="1600" dirty="0">
                <a:solidFill>
                  <a:srgbClr val="000000"/>
                </a:solidFill>
                <a:effectLst/>
                <a:latin typeface="Arial Black" panose="020B0A04020102020204" pitchFamily="34" charset="0"/>
              </a:rPr>
              <a:t>Quando aceitamos o que Jesus fez por nós, quando sabemos que nossos pecados foram perdoados e que estamos cobertos por Sua perfeita justiça, recebida pela fé, então podemos ter a certeza da salvação Nele. </a:t>
            </a:r>
          </a:p>
          <a:p>
            <a:pPr marL="0" algn="just" rtl="0" eaLnBrk="1" latinLnBrk="0" hangingPunct="1">
              <a:lnSpc>
                <a:spcPct val="90000"/>
              </a:lnSpc>
              <a:spcBef>
                <a:spcPts val="1000"/>
              </a:spcBef>
              <a:buNone/>
            </a:pPr>
            <a:r>
              <a:rPr lang="pt-BR" altLang="pt-BR" sz="1600" dirty="0">
                <a:latin typeface="Arial Black" panose="020B0A04020102020204" pitchFamily="34" charset="0"/>
                <a:cs typeface="Arial" panose="020B0604020202020204" pitchFamily="34" charset="0"/>
              </a:rPr>
              <a:t>Que advertência verdadeira! Você, que agora lê estas palavras, pode não estar vivo ao fim deste dia. Essa é a dura realidade de viver em um mundo de pecado. Por isso, é essencial assegurar diariamente nosso relacionamento com Deus e viver consciente da nossa necessidade Dele e de Sua graça salvadora!</a:t>
            </a:r>
          </a:p>
        </p:txBody>
      </p:sp>
      <p:sp>
        <p:nvSpPr>
          <p:cNvPr id="3" name="Texto Explicativo: Seta para Baixo 2">
            <a:extLst>
              <a:ext uri="{FF2B5EF4-FFF2-40B4-BE49-F238E27FC236}">
                <a16:creationId xmlns:a16="http://schemas.microsoft.com/office/drawing/2014/main" id="{F514AFE6-CB97-49B3-AF4A-9109ED6B83CE}"/>
              </a:ext>
            </a:extLst>
          </p:cNvPr>
          <p:cNvSpPr/>
          <p:nvPr/>
        </p:nvSpPr>
        <p:spPr>
          <a:xfrm>
            <a:off x="73026" y="717939"/>
            <a:ext cx="7075032" cy="532868"/>
          </a:xfrm>
          <a:prstGeom prst="downArrowCallout">
            <a:avLst>
              <a:gd name="adj1" fmla="val 11453"/>
              <a:gd name="adj2" fmla="val 25000"/>
              <a:gd name="adj3" fmla="val 25000"/>
              <a:gd name="adj4" fmla="val 64977"/>
            </a:avLst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altLang="pt-BR" dirty="0">
                <a:solidFill>
                  <a:schemeClr val="bg2">
                    <a:lumMod val="25000"/>
                  </a:schemeClr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COMENTÁRIOS:</a:t>
            </a:r>
          </a:p>
        </p:txBody>
      </p:sp>
      <p:pic>
        <p:nvPicPr>
          <p:cNvPr id="4" name="Imagem 3" descr="Diagrama&#10;&#10;O conteúdo gerado por IA pode estar incorreto.">
            <a:extLst>
              <a:ext uri="{FF2B5EF4-FFF2-40B4-BE49-F238E27FC236}">
                <a16:creationId xmlns:a16="http://schemas.microsoft.com/office/drawing/2014/main" id="{07344731-0EC0-1A7E-76D6-8E19F4DCAB0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39320" y="3491909"/>
            <a:ext cx="922142" cy="135379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6" name="Retângulo 5">
            <a:extLst>
              <a:ext uri="{FF2B5EF4-FFF2-40B4-BE49-F238E27FC236}">
                <a16:creationId xmlns:a16="http://schemas.microsoft.com/office/drawing/2014/main" id="{0C47D6BB-5126-6677-228D-360126103644}"/>
              </a:ext>
            </a:extLst>
          </p:cNvPr>
          <p:cNvSpPr/>
          <p:nvPr/>
        </p:nvSpPr>
        <p:spPr>
          <a:xfrm>
            <a:off x="7725133" y="743021"/>
            <a:ext cx="136447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dirty="0">
                <a:solidFill>
                  <a:srgbClr val="452643"/>
                </a:solidFill>
                <a:latin typeface="Arial Black" panose="020B0A04020102020204" pitchFamily="34" charset="0"/>
              </a:rPr>
              <a:t>LIÇÃO 13</a:t>
            </a:r>
            <a:endParaRPr lang="pt-BR" dirty="0">
              <a:solidFill>
                <a:srgbClr val="452643"/>
              </a:solidFill>
            </a:endParaRPr>
          </a:p>
        </p:txBody>
      </p:sp>
      <p:sp>
        <p:nvSpPr>
          <p:cNvPr id="8" name="Retângulo 7">
            <a:extLst>
              <a:ext uri="{FF2B5EF4-FFF2-40B4-BE49-F238E27FC236}">
                <a16:creationId xmlns:a16="http://schemas.microsoft.com/office/drawing/2014/main" id="{3FB93374-A696-DCE5-3677-75E5214F70F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946" y="4845704"/>
            <a:ext cx="8639958" cy="276999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None/>
            </a:pPr>
            <a:r>
              <a:rPr lang="pt-BR" altLang="pt-BR" sz="1200" dirty="0">
                <a:solidFill>
                  <a:schemeClr val="accent6">
                    <a:lumMod val="50000"/>
                  </a:schemeClr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LEITURAS DA SEMANA: </a:t>
            </a:r>
            <a:r>
              <a:rPr lang="nl-NL" altLang="pt-BR" sz="1200" dirty="0">
                <a:latin typeface="Arial Black" panose="020B0A04020102020204" pitchFamily="34" charset="0"/>
                <a:cs typeface="Arial" panose="020B0604020202020204" pitchFamily="34" charset="0"/>
              </a:rPr>
              <a:t>Sl 80:1-19; lTs 4:17; Ap 21:9-27; 7:17; 21:4; Is 25:8; Jo 6:44</a:t>
            </a:r>
            <a:endParaRPr lang="pt-BR" altLang="pt-BR" sz="1200" dirty="0">
              <a:solidFill>
                <a:schemeClr val="accent6">
                  <a:lumMod val="50000"/>
                </a:schemeClr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</p:txBody>
      </p:sp>
      <p:pic>
        <p:nvPicPr>
          <p:cNvPr id="9" name="Imagem 8">
            <a:extLst>
              <a:ext uri="{FF2B5EF4-FFF2-40B4-BE49-F238E27FC236}">
                <a16:creationId xmlns:a16="http://schemas.microsoft.com/office/drawing/2014/main" id="{E6A51E3D-DC53-09FC-F099-273C7BEAEB99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contrast="4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7473441" y="0"/>
            <a:ext cx="1688022" cy="73946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36832194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CCFF"/>
            </a:gs>
            <a:gs pos="50000">
              <a:schemeClr val="bg1"/>
            </a:gs>
            <a:gs pos="100000">
              <a:schemeClr val="bg1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Arredondar Retângulo em um Canto Diagonal 9"/>
          <p:cNvSpPr/>
          <p:nvPr/>
        </p:nvSpPr>
        <p:spPr>
          <a:xfrm>
            <a:off x="64294" y="108239"/>
            <a:ext cx="1489166" cy="444137"/>
          </a:xfrm>
          <a:prstGeom prst="round2DiagRect">
            <a:avLst>
              <a:gd name="adj1" fmla="val 16667"/>
              <a:gd name="adj2" fmla="val 33333"/>
            </a:avLst>
          </a:prstGeom>
          <a:gradFill>
            <a:gsLst>
              <a:gs pos="0">
                <a:srgbClr val="FFB9B9"/>
              </a:gs>
              <a:gs pos="50000">
                <a:schemeClr val="bg1"/>
              </a:gs>
              <a:gs pos="100000">
                <a:schemeClr val="bg1"/>
              </a:gs>
            </a:gsLst>
            <a:lin ang="27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>
                <a:solidFill>
                  <a:schemeClr val="bg2">
                    <a:lumMod val="25000"/>
                  </a:schemeClr>
                </a:solidFill>
                <a:latin typeface="Arial Black" panose="020B0A04020102020204" pitchFamily="34" charset="0"/>
              </a:rPr>
              <a:t>Segunda</a:t>
            </a:r>
            <a:endParaRPr lang="pt-BR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14" name="Pentágono 13"/>
          <p:cNvSpPr/>
          <p:nvPr/>
        </p:nvSpPr>
        <p:spPr>
          <a:xfrm>
            <a:off x="1688022" y="69121"/>
            <a:ext cx="5597118" cy="566825"/>
          </a:xfrm>
          <a:prstGeom prst="homePlate">
            <a:avLst>
              <a:gd name="adj" fmla="val 22345"/>
            </a:avLst>
          </a:prstGeom>
          <a:gradFill>
            <a:gsLst>
              <a:gs pos="0">
                <a:srgbClr val="FFB9B9"/>
              </a:gs>
              <a:gs pos="50000">
                <a:schemeClr val="bg1"/>
              </a:gs>
              <a:gs pos="100000">
                <a:schemeClr val="bg1"/>
              </a:gs>
            </a:gsLst>
            <a:lin ang="27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b="1" dirty="0">
                <a:solidFill>
                  <a:schemeClr val="tx1"/>
                </a:solidFill>
                <a:latin typeface="Arial Black" panose="020B0A04020102020204" pitchFamily="34" charset="0"/>
              </a:rPr>
              <a:t>Face a face</a:t>
            </a:r>
          </a:p>
        </p:txBody>
      </p:sp>
      <p:sp>
        <p:nvSpPr>
          <p:cNvPr id="15" name="CaixaDeTexto 15">
            <a:extLst>
              <a:ext uri="{FF2B5EF4-FFF2-40B4-BE49-F238E27FC236}">
                <a16:creationId xmlns:a16="http://schemas.microsoft.com/office/drawing/2014/main" id="{D5C09FDA-172B-4732-BD2E-A9BBEF8B19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430" y="1208029"/>
            <a:ext cx="8140991" cy="28623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>
              <a:lnSpc>
                <a:spcPct val="100000"/>
              </a:lnSpc>
              <a:spcBef>
                <a:spcPct val="0"/>
              </a:spcBef>
              <a:buNone/>
            </a:pPr>
            <a:r>
              <a:rPr lang="pt-BR" altLang="pt-BR" sz="1500" dirty="0">
                <a:solidFill>
                  <a:srgbClr val="C00000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2. 0 que acontecerá quando Jesus voltar? Leia 1 Tessalonicenses 4:17.0 que Paulo escreveu em Filipenses 2:10 e 11 repercutirá por todo 0 Universo.</a:t>
            </a:r>
          </a:p>
          <a:p>
            <a:pPr algn="just">
              <a:lnSpc>
                <a:spcPct val="100000"/>
              </a:lnSpc>
              <a:spcBef>
                <a:spcPct val="0"/>
              </a:spcBef>
              <a:buNone/>
            </a:pPr>
            <a:endParaRPr lang="pt-BR" altLang="pt-BR" sz="1500" dirty="0">
              <a:solidFill>
                <a:srgbClr val="C00000"/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0000"/>
              </a:lnSpc>
              <a:spcBef>
                <a:spcPct val="0"/>
              </a:spcBef>
              <a:buNone/>
            </a:pPr>
            <a:endParaRPr lang="pt-BR" altLang="pt-BR" sz="1500" dirty="0">
              <a:solidFill>
                <a:srgbClr val="C00000"/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0000"/>
              </a:lnSpc>
              <a:spcBef>
                <a:spcPct val="0"/>
              </a:spcBef>
              <a:buNone/>
            </a:pPr>
            <a:endParaRPr lang="pt-BR" altLang="pt-BR" sz="1500" dirty="0">
              <a:solidFill>
                <a:srgbClr val="C00000"/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0000"/>
              </a:lnSpc>
              <a:spcBef>
                <a:spcPct val="0"/>
              </a:spcBef>
              <a:buNone/>
            </a:pPr>
            <a:endParaRPr lang="pt-BR" altLang="pt-BR" sz="1500" dirty="0">
              <a:solidFill>
                <a:srgbClr val="C00000"/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0000"/>
              </a:lnSpc>
              <a:spcBef>
                <a:spcPct val="0"/>
              </a:spcBef>
              <a:buNone/>
            </a:pPr>
            <a:endParaRPr lang="pt-BR" altLang="pt-BR" sz="1500" dirty="0">
              <a:solidFill>
                <a:srgbClr val="C00000"/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0000"/>
              </a:lnSpc>
              <a:spcBef>
                <a:spcPct val="0"/>
              </a:spcBef>
              <a:buNone/>
            </a:pPr>
            <a:endParaRPr lang="pt-BR" altLang="pt-BR" sz="1500" dirty="0">
              <a:solidFill>
                <a:srgbClr val="C00000"/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0000"/>
              </a:lnSpc>
              <a:spcBef>
                <a:spcPct val="0"/>
              </a:spcBef>
              <a:buNone/>
            </a:pPr>
            <a:endParaRPr lang="pt-BR" altLang="pt-BR" sz="1500" dirty="0">
              <a:solidFill>
                <a:srgbClr val="C00000"/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0000"/>
              </a:lnSpc>
              <a:spcBef>
                <a:spcPct val="0"/>
              </a:spcBef>
              <a:buNone/>
            </a:pPr>
            <a:endParaRPr lang="pt-BR" altLang="pt-BR" sz="1500" dirty="0">
              <a:solidFill>
                <a:srgbClr val="C00000"/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0000"/>
              </a:lnSpc>
              <a:spcBef>
                <a:spcPct val="0"/>
              </a:spcBef>
              <a:buNone/>
            </a:pPr>
            <a:endParaRPr lang="pt-BR" altLang="pt-BR" sz="1500" dirty="0">
              <a:solidFill>
                <a:srgbClr val="C00000"/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0000"/>
              </a:lnSpc>
              <a:spcBef>
                <a:spcPct val="0"/>
              </a:spcBef>
              <a:buNone/>
            </a:pPr>
            <a:endParaRPr lang="pt-BR" altLang="pt-BR" sz="1500" dirty="0">
              <a:solidFill>
                <a:srgbClr val="C00000"/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Texto Explicativo: Seta para Baixo 21">
            <a:extLst>
              <a:ext uri="{FF2B5EF4-FFF2-40B4-BE49-F238E27FC236}">
                <a16:creationId xmlns:a16="http://schemas.microsoft.com/office/drawing/2014/main" id="{BDD13C62-4DCC-4E38-8F64-0DE6F4ED90DE}"/>
              </a:ext>
            </a:extLst>
          </p:cNvPr>
          <p:cNvSpPr/>
          <p:nvPr/>
        </p:nvSpPr>
        <p:spPr>
          <a:xfrm>
            <a:off x="73026" y="717939"/>
            <a:ext cx="7075032" cy="532868"/>
          </a:xfrm>
          <a:prstGeom prst="downArrowCallout">
            <a:avLst>
              <a:gd name="adj1" fmla="val 11453"/>
              <a:gd name="adj2" fmla="val 25000"/>
              <a:gd name="adj3" fmla="val 25000"/>
              <a:gd name="adj4" fmla="val 64977"/>
            </a:avLst>
          </a:prstGeom>
          <a:gradFill flip="none" rotWithShape="1">
            <a:gsLst>
              <a:gs pos="0">
                <a:schemeClr val="accent2">
                  <a:lumMod val="75000"/>
                </a:schemeClr>
              </a:gs>
              <a:gs pos="50000">
                <a:schemeClr val="bg2"/>
              </a:gs>
              <a:gs pos="100000">
                <a:schemeClr val="accent2">
                  <a:lumMod val="40000"/>
                  <a:lumOff val="6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altLang="pt-BR" dirty="0">
                <a:solidFill>
                  <a:schemeClr val="bg2">
                    <a:lumMod val="25000"/>
                  </a:schemeClr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PERGUNTAS:</a:t>
            </a:r>
          </a:p>
        </p:txBody>
      </p:sp>
      <p:pic>
        <p:nvPicPr>
          <p:cNvPr id="3" name="Imagem 2" descr="Diagrama&#10;&#10;O conteúdo gerado por IA pode estar incorreto.">
            <a:extLst>
              <a:ext uri="{FF2B5EF4-FFF2-40B4-BE49-F238E27FC236}">
                <a16:creationId xmlns:a16="http://schemas.microsoft.com/office/drawing/2014/main" id="{A1E0D5B6-F654-BC7D-5B4D-9CEEEF85762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39320" y="3491909"/>
            <a:ext cx="922142" cy="135379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6" name="Retângulo 5">
            <a:extLst>
              <a:ext uri="{FF2B5EF4-FFF2-40B4-BE49-F238E27FC236}">
                <a16:creationId xmlns:a16="http://schemas.microsoft.com/office/drawing/2014/main" id="{39334374-35EF-6108-8119-68534959CE15}"/>
              </a:ext>
            </a:extLst>
          </p:cNvPr>
          <p:cNvSpPr/>
          <p:nvPr/>
        </p:nvSpPr>
        <p:spPr>
          <a:xfrm>
            <a:off x="7725133" y="743021"/>
            <a:ext cx="136447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dirty="0">
                <a:solidFill>
                  <a:srgbClr val="452643"/>
                </a:solidFill>
                <a:latin typeface="Arial Black" panose="020B0A04020102020204" pitchFamily="34" charset="0"/>
              </a:rPr>
              <a:t>LIÇÃO 13</a:t>
            </a:r>
            <a:endParaRPr lang="pt-BR" dirty="0">
              <a:solidFill>
                <a:srgbClr val="452643"/>
              </a:solidFill>
            </a:endParaRPr>
          </a:p>
        </p:txBody>
      </p:sp>
      <p:sp>
        <p:nvSpPr>
          <p:cNvPr id="7" name="Retângulo 6">
            <a:extLst>
              <a:ext uri="{FF2B5EF4-FFF2-40B4-BE49-F238E27FC236}">
                <a16:creationId xmlns:a16="http://schemas.microsoft.com/office/drawing/2014/main" id="{E312882C-310D-2348-B33F-1E363F8195D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946" y="4845704"/>
            <a:ext cx="8639958" cy="276999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None/>
            </a:pPr>
            <a:r>
              <a:rPr lang="pt-BR" altLang="pt-BR" sz="1200" dirty="0">
                <a:solidFill>
                  <a:schemeClr val="accent6">
                    <a:lumMod val="50000"/>
                  </a:schemeClr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LEITURAS DA SEMANA: </a:t>
            </a:r>
            <a:r>
              <a:rPr lang="nl-NL" altLang="pt-BR" sz="1200" dirty="0">
                <a:latin typeface="Arial Black" panose="020B0A04020102020204" pitchFamily="34" charset="0"/>
                <a:cs typeface="Arial" panose="020B0604020202020204" pitchFamily="34" charset="0"/>
              </a:rPr>
              <a:t>Sl 80:1-19; lTs 4:17; Ap 21:9-27; 7:17; 21:4; Is 25:8; Jo 6:44</a:t>
            </a:r>
            <a:endParaRPr lang="pt-BR" altLang="pt-BR" sz="1200" dirty="0">
              <a:solidFill>
                <a:schemeClr val="accent6">
                  <a:lumMod val="50000"/>
                </a:schemeClr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</p:txBody>
      </p:sp>
      <p:pic>
        <p:nvPicPr>
          <p:cNvPr id="8" name="Imagem 7">
            <a:extLst>
              <a:ext uri="{FF2B5EF4-FFF2-40B4-BE49-F238E27FC236}">
                <a16:creationId xmlns:a16="http://schemas.microsoft.com/office/drawing/2014/main" id="{586A2164-61B3-BF87-71FA-82C5D2E016E0}"/>
              </a:ext>
            </a:extLst>
          </p:cNvPr>
          <p:cNvPicPr>
            <a:picLocks noChangeAspect="1"/>
          </p:cNvPicPr>
          <p:nvPr/>
        </p:nvPicPr>
        <p:blipFill>
          <a:blip r:embed="rId4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rightnessContrast contrast="4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7473441" y="0"/>
            <a:ext cx="1688022" cy="73946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39024064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CCFF"/>
            </a:gs>
            <a:gs pos="50000">
              <a:schemeClr val="bg1"/>
            </a:gs>
            <a:gs pos="100000">
              <a:schemeClr val="bg1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Arredondar Retângulo em um Canto Diagonal 9"/>
          <p:cNvSpPr/>
          <p:nvPr/>
        </p:nvSpPr>
        <p:spPr>
          <a:xfrm>
            <a:off x="64294" y="108239"/>
            <a:ext cx="1489166" cy="444137"/>
          </a:xfrm>
          <a:prstGeom prst="round2DiagRect">
            <a:avLst>
              <a:gd name="adj1" fmla="val 16667"/>
              <a:gd name="adj2" fmla="val 33333"/>
            </a:avLst>
          </a:prstGeom>
          <a:gradFill>
            <a:gsLst>
              <a:gs pos="0">
                <a:srgbClr val="FFB9B9"/>
              </a:gs>
              <a:gs pos="50000">
                <a:schemeClr val="bg1"/>
              </a:gs>
              <a:gs pos="100000">
                <a:schemeClr val="bg1"/>
              </a:gs>
            </a:gsLst>
            <a:lin ang="27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>
                <a:solidFill>
                  <a:schemeClr val="bg2">
                    <a:lumMod val="25000"/>
                  </a:schemeClr>
                </a:solidFill>
                <a:latin typeface="Arial Black" panose="020B0A04020102020204" pitchFamily="34" charset="0"/>
              </a:rPr>
              <a:t>Segunda</a:t>
            </a:r>
            <a:endParaRPr lang="pt-BR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14" name="Pentágono 13"/>
          <p:cNvSpPr/>
          <p:nvPr/>
        </p:nvSpPr>
        <p:spPr>
          <a:xfrm>
            <a:off x="1688022" y="69121"/>
            <a:ext cx="5597118" cy="566825"/>
          </a:xfrm>
          <a:prstGeom prst="homePlate">
            <a:avLst>
              <a:gd name="adj" fmla="val 22345"/>
            </a:avLst>
          </a:prstGeom>
          <a:gradFill>
            <a:gsLst>
              <a:gs pos="0">
                <a:srgbClr val="FFB9B9"/>
              </a:gs>
              <a:gs pos="50000">
                <a:schemeClr val="bg1"/>
              </a:gs>
              <a:gs pos="100000">
                <a:schemeClr val="bg1"/>
              </a:gs>
            </a:gsLst>
            <a:lin ang="27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b="1" dirty="0">
                <a:solidFill>
                  <a:schemeClr val="tx1"/>
                </a:solidFill>
                <a:latin typeface="Arial Black" panose="020B0A04020102020204" pitchFamily="34" charset="0"/>
              </a:rPr>
              <a:t>Face a face</a:t>
            </a:r>
          </a:p>
        </p:txBody>
      </p:sp>
      <p:sp>
        <p:nvSpPr>
          <p:cNvPr id="12" name="CaixaDeTexto 10">
            <a:extLst>
              <a:ext uri="{FF2B5EF4-FFF2-40B4-BE49-F238E27FC236}">
                <a16:creationId xmlns:a16="http://schemas.microsoft.com/office/drawing/2014/main" id="{A64B78EF-EDA8-421A-88C9-45544BBCA9D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368" y="1116119"/>
            <a:ext cx="8214952" cy="25299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indent="0" algn="just" rtl="0" eaLnBrk="1" latinLnBrk="0" hangingPunct="1">
              <a:lnSpc>
                <a:spcPct val="90000"/>
              </a:lnSpc>
              <a:spcBef>
                <a:spcPts val="1000"/>
              </a:spcBef>
              <a:buNone/>
            </a:pPr>
            <a:r>
              <a:rPr lang="pt-BR" sz="1600" dirty="0">
                <a:solidFill>
                  <a:srgbClr val="000000"/>
                </a:solidFill>
                <a:effectLst/>
                <a:latin typeface="Arial Black" panose="020B0A04020102020204" pitchFamily="34" charset="0"/>
              </a:rPr>
              <a:t>Que verdade extraordinária e maravilhosa! Um dia veremos Jesus veremos de verdade. Ouviremos Sua voz e confessaremos que Ele é o Senhor. Aquele sobre quem lemos, a quem oramos, de quem falamos aos outros; Aquele por quem nosso coração anseia nós 0 veremos face a face. Podemos ter plena certeza disso, porque Deus é fiel, e Suas promessas são verdadeiras (</a:t>
            </a:r>
            <a:r>
              <a:rPr lang="pt-BR" sz="1600" dirty="0" err="1">
                <a:solidFill>
                  <a:srgbClr val="000000"/>
                </a:solidFill>
                <a:effectLst/>
                <a:latin typeface="Arial Black" panose="020B0A04020102020204" pitchFamily="34" charset="0"/>
              </a:rPr>
              <a:t>Ap</a:t>
            </a:r>
            <a:r>
              <a:rPr lang="pt-BR" sz="1600" dirty="0">
                <a:solidFill>
                  <a:srgbClr val="000000"/>
                </a:solidFill>
                <a:effectLst/>
                <a:latin typeface="Arial Black" panose="020B0A04020102020204" pitchFamily="34" charset="0"/>
              </a:rPr>
              <a:t> 22:6). Naquele momento, quando soarem as trombetas e todo olho contemplar Jesus, saberemos que valeu a pena esperar. Cada oração perseverante, cada momento em que priorizamos tempo com Ele, cada vez que falamos com coragem em Seu nome, cada provação - tudo fará sentido quando contemplarmos o Seu rosto (</a:t>
            </a:r>
            <a:r>
              <a:rPr lang="pt-BR" sz="1600" dirty="0" err="1">
                <a:solidFill>
                  <a:srgbClr val="000000"/>
                </a:solidFill>
                <a:effectLst/>
                <a:latin typeface="Arial Black" panose="020B0A04020102020204" pitchFamily="34" charset="0"/>
              </a:rPr>
              <a:t>Ap</a:t>
            </a:r>
            <a:r>
              <a:rPr lang="pt-BR" sz="1600" dirty="0">
                <a:solidFill>
                  <a:srgbClr val="000000"/>
                </a:solidFill>
                <a:effectLst/>
                <a:latin typeface="Arial Black" panose="020B0A04020102020204" pitchFamily="34" charset="0"/>
              </a:rPr>
              <a:t> 22:4).</a:t>
            </a:r>
            <a:endParaRPr lang="pt-BR" altLang="pt-BR" sz="1600" dirty="0">
              <a:latin typeface="Arial Black" panose="020B0A040201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Texto Explicativo: Seta para Baixo 12">
            <a:extLst>
              <a:ext uri="{FF2B5EF4-FFF2-40B4-BE49-F238E27FC236}">
                <a16:creationId xmlns:a16="http://schemas.microsoft.com/office/drawing/2014/main" id="{0D166226-26B4-450D-9EDE-E579CA78EEF8}"/>
              </a:ext>
            </a:extLst>
          </p:cNvPr>
          <p:cNvSpPr/>
          <p:nvPr/>
        </p:nvSpPr>
        <p:spPr>
          <a:xfrm>
            <a:off x="73026" y="717939"/>
            <a:ext cx="7075032" cy="532868"/>
          </a:xfrm>
          <a:prstGeom prst="downArrowCallout">
            <a:avLst>
              <a:gd name="adj1" fmla="val 11453"/>
              <a:gd name="adj2" fmla="val 25000"/>
              <a:gd name="adj3" fmla="val 25000"/>
              <a:gd name="adj4" fmla="val 64977"/>
            </a:avLst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altLang="pt-BR" dirty="0">
                <a:solidFill>
                  <a:schemeClr val="bg2">
                    <a:lumMod val="25000"/>
                  </a:schemeClr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COMENTÁRIOS:</a:t>
            </a:r>
          </a:p>
        </p:txBody>
      </p:sp>
      <p:pic>
        <p:nvPicPr>
          <p:cNvPr id="3" name="Imagem 2" descr="Diagrama&#10;&#10;O conteúdo gerado por IA pode estar incorreto.">
            <a:extLst>
              <a:ext uri="{FF2B5EF4-FFF2-40B4-BE49-F238E27FC236}">
                <a16:creationId xmlns:a16="http://schemas.microsoft.com/office/drawing/2014/main" id="{2BE6A073-C0E1-50F0-D7B4-8226ED53D4D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39320" y="3491909"/>
            <a:ext cx="922142" cy="135379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6" name="Retângulo 5">
            <a:extLst>
              <a:ext uri="{FF2B5EF4-FFF2-40B4-BE49-F238E27FC236}">
                <a16:creationId xmlns:a16="http://schemas.microsoft.com/office/drawing/2014/main" id="{B55E4C15-3C84-5634-665A-2B43B5DE33AE}"/>
              </a:ext>
            </a:extLst>
          </p:cNvPr>
          <p:cNvSpPr/>
          <p:nvPr/>
        </p:nvSpPr>
        <p:spPr>
          <a:xfrm>
            <a:off x="7725133" y="743021"/>
            <a:ext cx="136447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dirty="0">
                <a:solidFill>
                  <a:srgbClr val="452643"/>
                </a:solidFill>
                <a:latin typeface="Arial Black" panose="020B0A04020102020204" pitchFamily="34" charset="0"/>
              </a:rPr>
              <a:t>LIÇÃO 13</a:t>
            </a:r>
            <a:endParaRPr lang="pt-BR" dirty="0">
              <a:solidFill>
                <a:srgbClr val="452643"/>
              </a:solidFill>
            </a:endParaRPr>
          </a:p>
        </p:txBody>
      </p:sp>
      <p:sp>
        <p:nvSpPr>
          <p:cNvPr id="7" name="Retângulo 6">
            <a:extLst>
              <a:ext uri="{FF2B5EF4-FFF2-40B4-BE49-F238E27FC236}">
                <a16:creationId xmlns:a16="http://schemas.microsoft.com/office/drawing/2014/main" id="{4217962B-5094-C24B-1922-DCAE78E3318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946" y="4845704"/>
            <a:ext cx="8639958" cy="276999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None/>
            </a:pPr>
            <a:r>
              <a:rPr lang="pt-BR" altLang="pt-BR" sz="1200" dirty="0">
                <a:solidFill>
                  <a:schemeClr val="accent6">
                    <a:lumMod val="50000"/>
                  </a:schemeClr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LEITURAS DA SEMANA: </a:t>
            </a:r>
            <a:r>
              <a:rPr lang="nl-NL" altLang="pt-BR" sz="1200" dirty="0">
                <a:latin typeface="Arial Black" panose="020B0A04020102020204" pitchFamily="34" charset="0"/>
                <a:cs typeface="Arial" panose="020B0604020202020204" pitchFamily="34" charset="0"/>
              </a:rPr>
              <a:t>Sl 80:1-19; lTs 4:17; Ap 21:9-27; 7:17; 21:4; Is 25:8; Jo 6:44</a:t>
            </a:r>
            <a:endParaRPr lang="pt-BR" altLang="pt-BR" sz="1200" dirty="0">
              <a:solidFill>
                <a:schemeClr val="accent6">
                  <a:lumMod val="50000"/>
                </a:schemeClr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</p:txBody>
      </p:sp>
      <p:pic>
        <p:nvPicPr>
          <p:cNvPr id="8" name="Imagem 7">
            <a:extLst>
              <a:ext uri="{FF2B5EF4-FFF2-40B4-BE49-F238E27FC236}">
                <a16:creationId xmlns:a16="http://schemas.microsoft.com/office/drawing/2014/main" id="{2885007A-D0A4-B7EB-75C5-D08921229CA1}"/>
              </a:ext>
            </a:extLst>
          </p:cNvPr>
          <p:cNvPicPr>
            <a:picLocks noChangeAspect="1"/>
          </p:cNvPicPr>
          <p:nvPr/>
        </p:nvPicPr>
        <p:blipFill>
          <a:blip r:embed="rId4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rightnessContrast contrast="4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7473441" y="0"/>
            <a:ext cx="1688022" cy="73946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30328270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E9A3"/>
            </a:gs>
            <a:gs pos="50000">
              <a:schemeClr val="bg1"/>
            </a:gs>
            <a:gs pos="100000">
              <a:schemeClr val="bg1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Arredondar Retângulo em um Canto Diagonal 9"/>
          <p:cNvSpPr/>
          <p:nvPr/>
        </p:nvSpPr>
        <p:spPr>
          <a:xfrm>
            <a:off x="64294" y="108239"/>
            <a:ext cx="1489166" cy="444137"/>
          </a:xfrm>
          <a:prstGeom prst="round2DiagRect">
            <a:avLst>
              <a:gd name="adj1" fmla="val 16667"/>
              <a:gd name="adj2" fmla="val 33333"/>
            </a:avLst>
          </a:prstGeom>
          <a:gradFill>
            <a:gsLst>
              <a:gs pos="0">
                <a:srgbClr val="FFD5AB"/>
              </a:gs>
              <a:gs pos="50000">
                <a:schemeClr val="bg1"/>
              </a:gs>
              <a:gs pos="100000">
                <a:schemeClr val="bg1"/>
              </a:gs>
            </a:gsLst>
            <a:lin ang="27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>
                <a:solidFill>
                  <a:schemeClr val="bg2">
                    <a:lumMod val="25000"/>
                  </a:schemeClr>
                </a:solidFill>
                <a:latin typeface="Arial Black" panose="020B0A04020102020204" pitchFamily="34" charset="0"/>
              </a:rPr>
              <a:t>Terça</a:t>
            </a:r>
            <a:endParaRPr lang="pt-BR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14" name="Pentágono 13"/>
          <p:cNvSpPr/>
          <p:nvPr/>
        </p:nvSpPr>
        <p:spPr>
          <a:xfrm>
            <a:off x="1688022" y="69121"/>
            <a:ext cx="5597118" cy="566825"/>
          </a:xfrm>
          <a:prstGeom prst="homePlate">
            <a:avLst>
              <a:gd name="adj" fmla="val 22345"/>
            </a:avLst>
          </a:prstGeom>
          <a:gradFill>
            <a:gsLst>
              <a:gs pos="0">
                <a:srgbClr val="FFD5AB"/>
              </a:gs>
              <a:gs pos="50000">
                <a:schemeClr val="bg1"/>
              </a:gs>
              <a:gs pos="100000">
                <a:schemeClr val="bg1"/>
              </a:gs>
            </a:gsLst>
            <a:lin ang="27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b="1" dirty="0">
                <a:solidFill>
                  <a:schemeClr val="tx1"/>
                </a:solidFill>
                <a:latin typeface="Arial Black" panose="020B0A04020102020204" pitchFamily="34" charset="0"/>
              </a:rPr>
              <a:t>A noiva</a:t>
            </a:r>
          </a:p>
        </p:txBody>
      </p:sp>
      <p:sp>
        <p:nvSpPr>
          <p:cNvPr id="15" name="CaixaDeTexto 15">
            <a:extLst>
              <a:ext uri="{FF2B5EF4-FFF2-40B4-BE49-F238E27FC236}">
                <a16:creationId xmlns:a16="http://schemas.microsoft.com/office/drawing/2014/main" id="{C3A1BEFC-B9B8-4142-B09F-1F5B330F426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430" y="1208029"/>
            <a:ext cx="8244542" cy="35548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>
              <a:lnSpc>
                <a:spcPct val="100000"/>
              </a:lnSpc>
              <a:spcBef>
                <a:spcPct val="0"/>
              </a:spcBef>
              <a:buNone/>
            </a:pPr>
            <a:r>
              <a:rPr lang="pt-BR" altLang="pt-BR" sz="1500" dirty="0">
                <a:solidFill>
                  <a:srgbClr val="C00000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3. Que comparação foi relatada por João? Por que você acha que ele a usou? </a:t>
            </a:r>
            <a:r>
              <a:rPr lang="pt-BR" altLang="pt-BR" sz="1500" dirty="0" err="1">
                <a:solidFill>
                  <a:srgbClr val="C00000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Ap</a:t>
            </a:r>
            <a:r>
              <a:rPr lang="pt-BR" altLang="pt-BR" sz="1500" dirty="0">
                <a:solidFill>
                  <a:srgbClr val="C00000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 21:9-11</a:t>
            </a:r>
          </a:p>
          <a:p>
            <a:pPr algn="just">
              <a:lnSpc>
                <a:spcPct val="100000"/>
              </a:lnSpc>
              <a:spcBef>
                <a:spcPct val="0"/>
              </a:spcBef>
              <a:buNone/>
            </a:pPr>
            <a:endParaRPr lang="pt-BR" altLang="pt-BR" sz="1500" dirty="0">
              <a:solidFill>
                <a:srgbClr val="C00000"/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0000"/>
              </a:lnSpc>
              <a:spcBef>
                <a:spcPct val="0"/>
              </a:spcBef>
              <a:buNone/>
            </a:pPr>
            <a:endParaRPr lang="pt-BR" altLang="pt-BR" sz="1500" dirty="0">
              <a:solidFill>
                <a:srgbClr val="C00000"/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0000"/>
              </a:lnSpc>
              <a:spcBef>
                <a:spcPct val="0"/>
              </a:spcBef>
              <a:buNone/>
            </a:pPr>
            <a:endParaRPr lang="pt-BR" altLang="pt-BR" sz="1500" dirty="0">
              <a:solidFill>
                <a:srgbClr val="C00000"/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0000"/>
              </a:lnSpc>
              <a:spcBef>
                <a:spcPct val="0"/>
              </a:spcBef>
              <a:buNone/>
            </a:pPr>
            <a:endParaRPr lang="pt-BR" altLang="pt-BR" sz="1500" dirty="0">
              <a:solidFill>
                <a:srgbClr val="C00000"/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0000"/>
              </a:lnSpc>
              <a:spcBef>
                <a:spcPct val="0"/>
              </a:spcBef>
              <a:buNone/>
            </a:pPr>
            <a:endParaRPr lang="pt-BR" altLang="pt-BR" sz="1500" dirty="0">
              <a:solidFill>
                <a:srgbClr val="C00000"/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0000"/>
              </a:lnSpc>
              <a:spcBef>
                <a:spcPct val="0"/>
              </a:spcBef>
              <a:buNone/>
            </a:pPr>
            <a:endParaRPr lang="pt-BR" altLang="pt-BR" sz="1500" dirty="0">
              <a:solidFill>
                <a:srgbClr val="C00000"/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0000"/>
              </a:lnSpc>
              <a:spcBef>
                <a:spcPct val="0"/>
              </a:spcBef>
              <a:buNone/>
            </a:pPr>
            <a:endParaRPr lang="pt-BR" altLang="pt-BR" sz="1500" dirty="0">
              <a:solidFill>
                <a:srgbClr val="C00000"/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0000"/>
              </a:lnSpc>
              <a:spcBef>
                <a:spcPct val="0"/>
              </a:spcBef>
              <a:buNone/>
            </a:pPr>
            <a:endParaRPr lang="pt-BR" altLang="pt-BR" sz="1500" dirty="0">
              <a:solidFill>
                <a:srgbClr val="C00000"/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0000"/>
              </a:lnSpc>
              <a:spcBef>
                <a:spcPct val="0"/>
              </a:spcBef>
              <a:buNone/>
            </a:pPr>
            <a:endParaRPr lang="pt-BR" altLang="pt-BR" sz="1500" dirty="0">
              <a:solidFill>
                <a:srgbClr val="C00000"/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0000"/>
              </a:lnSpc>
              <a:spcBef>
                <a:spcPct val="0"/>
              </a:spcBef>
              <a:buNone/>
            </a:pPr>
            <a:endParaRPr lang="pt-BR" altLang="pt-BR" sz="1500" dirty="0">
              <a:solidFill>
                <a:srgbClr val="C00000"/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0000"/>
              </a:lnSpc>
              <a:spcBef>
                <a:spcPct val="0"/>
              </a:spcBef>
              <a:buNone/>
            </a:pPr>
            <a:endParaRPr lang="pt-BR" altLang="pt-BR" sz="1500" dirty="0">
              <a:solidFill>
                <a:srgbClr val="C00000"/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0000"/>
              </a:lnSpc>
              <a:spcBef>
                <a:spcPct val="0"/>
              </a:spcBef>
              <a:buNone/>
            </a:pPr>
            <a:r>
              <a:rPr lang="pt-BR" altLang="pt-BR" sz="1500" dirty="0">
                <a:solidFill>
                  <a:srgbClr val="000099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Por que é difícil imaginar Apocalipse 21:9-27? Como entender o que Deus promete ali? </a:t>
            </a:r>
          </a:p>
        </p:txBody>
      </p:sp>
      <p:sp>
        <p:nvSpPr>
          <p:cNvPr id="22" name="Texto Explicativo: Seta para Baixo 21">
            <a:extLst>
              <a:ext uri="{FF2B5EF4-FFF2-40B4-BE49-F238E27FC236}">
                <a16:creationId xmlns:a16="http://schemas.microsoft.com/office/drawing/2014/main" id="{8BEA5E99-E373-4CFD-85F3-CA3E79AA58FA}"/>
              </a:ext>
            </a:extLst>
          </p:cNvPr>
          <p:cNvSpPr/>
          <p:nvPr/>
        </p:nvSpPr>
        <p:spPr>
          <a:xfrm>
            <a:off x="73026" y="717939"/>
            <a:ext cx="7075032" cy="532868"/>
          </a:xfrm>
          <a:prstGeom prst="downArrowCallout">
            <a:avLst>
              <a:gd name="adj1" fmla="val 11453"/>
              <a:gd name="adj2" fmla="val 25000"/>
              <a:gd name="adj3" fmla="val 25000"/>
              <a:gd name="adj4" fmla="val 64977"/>
            </a:avLst>
          </a:prstGeom>
          <a:gradFill flip="none" rotWithShape="1">
            <a:gsLst>
              <a:gs pos="0">
                <a:schemeClr val="accent2">
                  <a:lumMod val="75000"/>
                </a:schemeClr>
              </a:gs>
              <a:gs pos="50000">
                <a:schemeClr val="bg2"/>
              </a:gs>
              <a:gs pos="100000">
                <a:schemeClr val="accent2">
                  <a:lumMod val="40000"/>
                  <a:lumOff val="6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altLang="pt-BR" dirty="0">
                <a:solidFill>
                  <a:schemeClr val="bg2">
                    <a:lumMod val="25000"/>
                  </a:schemeClr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PERGUNTAS:</a:t>
            </a:r>
          </a:p>
        </p:txBody>
      </p:sp>
      <p:pic>
        <p:nvPicPr>
          <p:cNvPr id="3" name="Imagem 2" descr="Diagrama&#10;&#10;O conteúdo gerado por IA pode estar incorreto.">
            <a:extLst>
              <a:ext uri="{FF2B5EF4-FFF2-40B4-BE49-F238E27FC236}">
                <a16:creationId xmlns:a16="http://schemas.microsoft.com/office/drawing/2014/main" id="{DBAB4A97-3178-8C75-CE03-60417C49E13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39320" y="3491909"/>
            <a:ext cx="922142" cy="135379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6" name="Retângulo 5">
            <a:extLst>
              <a:ext uri="{FF2B5EF4-FFF2-40B4-BE49-F238E27FC236}">
                <a16:creationId xmlns:a16="http://schemas.microsoft.com/office/drawing/2014/main" id="{0D648407-DBB8-5200-21EE-7EDC6BC6F925}"/>
              </a:ext>
            </a:extLst>
          </p:cNvPr>
          <p:cNvSpPr/>
          <p:nvPr/>
        </p:nvSpPr>
        <p:spPr>
          <a:xfrm>
            <a:off x="7725133" y="743021"/>
            <a:ext cx="136447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dirty="0">
                <a:solidFill>
                  <a:srgbClr val="452643"/>
                </a:solidFill>
                <a:latin typeface="Arial Black" panose="020B0A04020102020204" pitchFamily="34" charset="0"/>
              </a:rPr>
              <a:t>LIÇÃO 13</a:t>
            </a:r>
            <a:endParaRPr lang="pt-BR" dirty="0">
              <a:solidFill>
                <a:srgbClr val="452643"/>
              </a:solidFill>
            </a:endParaRPr>
          </a:p>
        </p:txBody>
      </p:sp>
      <p:sp>
        <p:nvSpPr>
          <p:cNvPr id="7" name="Retângulo 6">
            <a:extLst>
              <a:ext uri="{FF2B5EF4-FFF2-40B4-BE49-F238E27FC236}">
                <a16:creationId xmlns:a16="http://schemas.microsoft.com/office/drawing/2014/main" id="{82D1FC86-2132-F63F-A554-565FB1071F9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946" y="4845704"/>
            <a:ext cx="8639958" cy="276999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None/>
            </a:pPr>
            <a:r>
              <a:rPr lang="pt-BR" altLang="pt-BR" sz="1200" dirty="0">
                <a:solidFill>
                  <a:schemeClr val="accent6">
                    <a:lumMod val="50000"/>
                  </a:schemeClr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LEITURAS DA SEMANA: </a:t>
            </a:r>
            <a:r>
              <a:rPr lang="nl-NL" altLang="pt-BR" sz="1200" dirty="0">
                <a:latin typeface="Arial Black" panose="020B0A04020102020204" pitchFamily="34" charset="0"/>
                <a:cs typeface="Arial" panose="020B0604020202020204" pitchFamily="34" charset="0"/>
              </a:rPr>
              <a:t>Sl 80:1-19; lTs 4:17; Ap 21:9-27; 7:17; 21:4; Is 25:8; Jo 6:44</a:t>
            </a:r>
            <a:endParaRPr lang="pt-BR" altLang="pt-BR" sz="1200" dirty="0">
              <a:solidFill>
                <a:schemeClr val="accent6">
                  <a:lumMod val="50000"/>
                </a:schemeClr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</p:txBody>
      </p:sp>
      <p:pic>
        <p:nvPicPr>
          <p:cNvPr id="8" name="Imagem 7">
            <a:extLst>
              <a:ext uri="{FF2B5EF4-FFF2-40B4-BE49-F238E27FC236}">
                <a16:creationId xmlns:a16="http://schemas.microsoft.com/office/drawing/2014/main" id="{1EEC5BC0-691F-61DE-CFCB-7F81716CA1C1}"/>
              </a:ext>
            </a:extLst>
          </p:cNvPr>
          <p:cNvPicPr>
            <a:picLocks noChangeAspect="1"/>
          </p:cNvPicPr>
          <p:nvPr/>
        </p:nvPicPr>
        <p:blipFill>
          <a:blip r:embed="rId4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rightnessContrast contrast="4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7473441" y="0"/>
            <a:ext cx="1688022" cy="73946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242405902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E9A3"/>
            </a:gs>
            <a:gs pos="50000">
              <a:schemeClr val="bg1"/>
            </a:gs>
            <a:gs pos="100000">
              <a:schemeClr val="bg1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Arredondar Retângulo em um Canto Diagonal 9"/>
          <p:cNvSpPr/>
          <p:nvPr/>
        </p:nvSpPr>
        <p:spPr>
          <a:xfrm>
            <a:off x="64294" y="108239"/>
            <a:ext cx="1489166" cy="444137"/>
          </a:xfrm>
          <a:prstGeom prst="round2DiagRect">
            <a:avLst>
              <a:gd name="adj1" fmla="val 16667"/>
              <a:gd name="adj2" fmla="val 33333"/>
            </a:avLst>
          </a:prstGeom>
          <a:gradFill>
            <a:gsLst>
              <a:gs pos="0">
                <a:srgbClr val="FFD5AB"/>
              </a:gs>
              <a:gs pos="50000">
                <a:schemeClr val="bg1"/>
              </a:gs>
              <a:gs pos="100000">
                <a:schemeClr val="bg1"/>
              </a:gs>
            </a:gsLst>
            <a:lin ang="27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>
                <a:solidFill>
                  <a:schemeClr val="bg2">
                    <a:lumMod val="25000"/>
                  </a:schemeClr>
                </a:solidFill>
                <a:latin typeface="Arial Black" panose="020B0A04020102020204" pitchFamily="34" charset="0"/>
              </a:rPr>
              <a:t>Terça</a:t>
            </a:r>
            <a:endParaRPr lang="pt-BR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14" name="Pentágono 13"/>
          <p:cNvSpPr/>
          <p:nvPr/>
        </p:nvSpPr>
        <p:spPr>
          <a:xfrm>
            <a:off x="1688022" y="69121"/>
            <a:ext cx="5597118" cy="566825"/>
          </a:xfrm>
          <a:prstGeom prst="homePlate">
            <a:avLst>
              <a:gd name="adj" fmla="val 22345"/>
            </a:avLst>
          </a:prstGeom>
          <a:gradFill>
            <a:gsLst>
              <a:gs pos="0">
                <a:srgbClr val="FFD5AB"/>
              </a:gs>
              <a:gs pos="50000">
                <a:schemeClr val="bg1"/>
              </a:gs>
              <a:gs pos="100000">
                <a:schemeClr val="bg1"/>
              </a:gs>
            </a:gsLst>
            <a:lin ang="27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b="1" dirty="0">
                <a:solidFill>
                  <a:schemeClr val="tx1"/>
                </a:solidFill>
                <a:latin typeface="Arial Black" panose="020B0A04020102020204" pitchFamily="34" charset="0"/>
              </a:rPr>
              <a:t>A noiva</a:t>
            </a:r>
          </a:p>
        </p:txBody>
      </p:sp>
      <p:sp>
        <p:nvSpPr>
          <p:cNvPr id="12" name="CaixaDeTexto 10">
            <a:extLst>
              <a:ext uri="{FF2B5EF4-FFF2-40B4-BE49-F238E27FC236}">
                <a16:creationId xmlns:a16="http://schemas.microsoft.com/office/drawing/2014/main" id="{8D5A143D-15FB-4DFE-B0EC-FEEB77A92B2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368" y="1146378"/>
            <a:ext cx="8233263" cy="34512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indent="0" algn="just" rtl="0" eaLnBrk="1" latinLnBrk="0" hangingPunct="1">
              <a:lnSpc>
                <a:spcPct val="90000"/>
              </a:lnSpc>
              <a:spcBef>
                <a:spcPts val="1000"/>
              </a:spcBef>
              <a:buNone/>
            </a:pPr>
            <a:r>
              <a:rPr lang="pt-BR" sz="1600" dirty="0">
                <a:solidFill>
                  <a:srgbClr val="000000"/>
                </a:solidFill>
                <a:effectLst/>
                <a:latin typeface="Arial Black" panose="020B0A04020102020204" pitchFamily="34" charset="0"/>
              </a:rPr>
              <a:t>Deus está preparando cuidadosamente esse grande evento e não deseja que o “casamento” nos pegue de surpresa (veja </a:t>
            </a:r>
            <a:r>
              <a:rPr lang="pt-BR" sz="1600" dirty="0" err="1">
                <a:solidFill>
                  <a:srgbClr val="000000"/>
                </a:solidFill>
                <a:effectLst/>
                <a:latin typeface="Arial Black" panose="020B0A04020102020204" pitchFamily="34" charset="0"/>
              </a:rPr>
              <a:t>Mt</a:t>
            </a:r>
            <a:r>
              <a:rPr lang="pt-BR" sz="1600" dirty="0">
                <a:solidFill>
                  <a:srgbClr val="000000"/>
                </a:solidFill>
                <a:effectLst/>
                <a:latin typeface="Arial Black" panose="020B0A04020102020204" pitchFamily="34" charset="0"/>
              </a:rPr>
              <a:t> 22:1-14; 25:1-13).</a:t>
            </a:r>
          </a:p>
          <a:p>
            <a:pPr marL="0" indent="0" algn="just" rtl="0" eaLnBrk="1" latinLnBrk="0" hangingPunct="1">
              <a:lnSpc>
                <a:spcPct val="90000"/>
              </a:lnSpc>
              <a:spcBef>
                <a:spcPts val="1000"/>
              </a:spcBef>
              <a:buNone/>
            </a:pPr>
            <a:r>
              <a:rPr lang="pt-BR" sz="1600" dirty="0">
                <a:solidFill>
                  <a:srgbClr val="000000"/>
                </a:solidFill>
                <a:effectLst/>
                <a:latin typeface="Arial Black" panose="020B0A04020102020204" pitchFamily="34" charset="0"/>
              </a:rPr>
              <a:t>Todo o Universo testemunhará essa cena, e nos uniremos à “noiva”, a cidade para a qual Jesus nos levará em Sua segunda vinda. É interessante observar que o povo de Deus também é chamado de noiva (</a:t>
            </a:r>
            <a:r>
              <a:rPr lang="pt-BR" sz="1600" dirty="0" err="1">
                <a:solidFill>
                  <a:srgbClr val="000000"/>
                </a:solidFill>
                <a:effectLst/>
                <a:latin typeface="Arial Black" panose="020B0A04020102020204" pitchFamily="34" charset="0"/>
              </a:rPr>
              <a:t>Ap</a:t>
            </a:r>
            <a:r>
              <a:rPr lang="pt-BR" sz="1600" dirty="0">
                <a:solidFill>
                  <a:srgbClr val="000000"/>
                </a:solidFill>
                <a:effectLst/>
                <a:latin typeface="Arial Black" panose="020B0A04020102020204" pitchFamily="34" charset="0"/>
              </a:rPr>
              <a:t> 19:7), provavelmente porque irá morar na “cidade santa, a Nova Jerusalém, que descia do céu, da parte de Deus, preparada como uma noiva enfeitada </a:t>
            </a:r>
            <a:r>
              <a:rPr lang="pt-BR" sz="1600" dirty="0" err="1">
                <a:solidFill>
                  <a:srgbClr val="000000"/>
                </a:solidFill>
                <a:effectLst/>
                <a:latin typeface="Arial Black" panose="020B0A04020102020204" pitchFamily="34" charset="0"/>
              </a:rPr>
              <a:t>pára</a:t>
            </a:r>
            <a:r>
              <a:rPr lang="pt-BR" sz="1600" dirty="0">
                <a:solidFill>
                  <a:srgbClr val="000000"/>
                </a:solidFill>
                <a:effectLst/>
                <a:latin typeface="Arial Black" panose="020B0A04020102020204" pitchFamily="34" charset="0"/>
              </a:rPr>
              <a:t> 0 seu noivo” (</a:t>
            </a:r>
            <a:r>
              <a:rPr lang="pt-BR" sz="1600" dirty="0" err="1">
                <a:solidFill>
                  <a:srgbClr val="000000"/>
                </a:solidFill>
                <a:effectLst/>
                <a:latin typeface="Arial Black" panose="020B0A04020102020204" pitchFamily="34" charset="0"/>
              </a:rPr>
              <a:t>Ap</a:t>
            </a:r>
            <a:r>
              <a:rPr lang="pt-BR" sz="1600" dirty="0">
                <a:solidFill>
                  <a:srgbClr val="000000"/>
                </a:solidFill>
                <a:effectLst/>
                <a:latin typeface="Arial Black" panose="020B0A04020102020204" pitchFamily="34" charset="0"/>
              </a:rPr>
              <a:t> 21:2).</a:t>
            </a:r>
          </a:p>
          <a:p>
            <a:pPr marL="0" indent="0" algn="just" rtl="0" eaLnBrk="1" latinLnBrk="0" hangingPunct="1">
              <a:lnSpc>
                <a:spcPct val="90000"/>
              </a:lnSpc>
              <a:spcBef>
                <a:spcPts val="1000"/>
              </a:spcBef>
              <a:buNone/>
            </a:pPr>
            <a:r>
              <a:rPr lang="pt-BR" sz="1600" dirty="0">
                <a:solidFill>
                  <a:srgbClr val="000000"/>
                </a:solidFill>
                <a:effectLst/>
                <a:latin typeface="Arial Black" panose="020B0A04020102020204" pitchFamily="34" charset="0"/>
              </a:rPr>
              <a:t>Essa bela descrição da cidade santa mostra a ligação profunda entre 0 povo de Deus e a cidade, pois ambos são chamados de “noiva”. A Bíblia descreve em detalhes a “cidade santa, a Nova Jerusalém, que é a capital do Reino e 0 representa”, e “é chamada 'a esposa, a esposa do Cordeiro’” (0 Grande Conflito, p. 360).</a:t>
            </a:r>
          </a:p>
        </p:txBody>
      </p:sp>
      <p:sp>
        <p:nvSpPr>
          <p:cNvPr id="13" name="Texto Explicativo: Seta para Baixo 12">
            <a:extLst>
              <a:ext uri="{FF2B5EF4-FFF2-40B4-BE49-F238E27FC236}">
                <a16:creationId xmlns:a16="http://schemas.microsoft.com/office/drawing/2014/main" id="{A584AFCD-A7C5-4294-814D-F53BEF238F5B}"/>
              </a:ext>
            </a:extLst>
          </p:cNvPr>
          <p:cNvSpPr/>
          <p:nvPr/>
        </p:nvSpPr>
        <p:spPr>
          <a:xfrm>
            <a:off x="73026" y="717939"/>
            <a:ext cx="7075032" cy="532868"/>
          </a:xfrm>
          <a:prstGeom prst="downArrowCallout">
            <a:avLst>
              <a:gd name="adj1" fmla="val 11453"/>
              <a:gd name="adj2" fmla="val 25000"/>
              <a:gd name="adj3" fmla="val 25000"/>
              <a:gd name="adj4" fmla="val 64977"/>
            </a:avLst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altLang="pt-BR" dirty="0">
                <a:solidFill>
                  <a:schemeClr val="bg2">
                    <a:lumMod val="25000"/>
                  </a:schemeClr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COMENTÁRIOS:</a:t>
            </a:r>
          </a:p>
        </p:txBody>
      </p:sp>
      <p:pic>
        <p:nvPicPr>
          <p:cNvPr id="3" name="Imagem 2" descr="Diagrama&#10;&#10;O conteúdo gerado por IA pode estar incorreto.">
            <a:extLst>
              <a:ext uri="{FF2B5EF4-FFF2-40B4-BE49-F238E27FC236}">
                <a16:creationId xmlns:a16="http://schemas.microsoft.com/office/drawing/2014/main" id="{E9FE8042-C6B6-0B9D-3F23-CFBE96B7B13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39320" y="3491909"/>
            <a:ext cx="922142" cy="135379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5" name="Retângulo 4">
            <a:extLst>
              <a:ext uri="{FF2B5EF4-FFF2-40B4-BE49-F238E27FC236}">
                <a16:creationId xmlns:a16="http://schemas.microsoft.com/office/drawing/2014/main" id="{12DC5AE8-A9CE-4131-7AF4-9B4E7E3DA805}"/>
              </a:ext>
            </a:extLst>
          </p:cNvPr>
          <p:cNvSpPr/>
          <p:nvPr/>
        </p:nvSpPr>
        <p:spPr>
          <a:xfrm>
            <a:off x="7725133" y="743021"/>
            <a:ext cx="136447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dirty="0">
                <a:solidFill>
                  <a:srgbClr val="452643"/>
                </a:solidFill>
                <a:latin typeface="Arial Black" panose="020B0A04020102020204" pitchFamily="34" charset="0"/>
              </a:rPr>
              <a:t>LIÇÃO 13</a:t>
            </a:r>
            <a:endParaRPr lang="pt-BR" dirty="0">
              <a:solidFill>
                <a:srgbClr val="452643"/>
              </a:solidFill>
            </a:endParaRPr>
          </a:p>
        </p:txBody>
      </p:sp>
      <p:sp>
        <p:nvSpPr>
          <p:cNvPr id="7" name="Retângulo 6">
            <a:extLst>
              <a:ext uri="{FF2B5EF4-FFF2-40B4-BE49-F238E27FC236}">
                <a16:creationId xmlns:a16="http://schemas.microsoft.com/office/drawing/2014/main" id="{F156F3DF-693A-9EB0-F23A-5CD1F5FC8C4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946" y="4845704"/>
            <a:ext cx="8639958" cy="276999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None/>
            </a:pPr>
            <a:r>
              <a:rPr lang="pt-BR" altLang="pt-BR" sz="1200" dirty="0">
                <a:solidFill>
                  <a:schemeClr val="accent6">
                    <a:lumMod val="50000"/>
                  </a:schemeClr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LEITURAS DA SEMANA: </a:t>
            </a:r>
            <a:r>
              <a:rPr lang="nl-NL" altLang="pt-BR" sz="1200" dirty="0">
                <a:latin typeface="Arial Black" panose="020B0A04020102020204" pitchFamily="34" charset="0"/>
                <a:cs typeface="Arial" panose="020B0604020202020204" pitchFamily="34" charset="0"/>
              </a:rPr>
              <a:t>Sl 80:1-19; lTs 4:17; Ap 21:9-27; 7:17; 21:4; Is 25:8; Jo 6:44</a:t>
            </a:r>
            <a:endParaRPr lang="pt-BR" altLang="pt-BR" sz="1200" dirty="0">
              <a:solidFill>
                <a:schemeClr val="accent6">
                  <a:lumMod val="50000"/>
                </a:schemeClr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</p:txBody>
      </p:sp>
      <p:pic>
        <p:nvPicPr>
          <p:cNvPr id="8" name="Imagem 7">
            <a:extLst>
              <a:ext uri="{FF2B5EF4-FFF2-40B4-BE49-F238E27FC236}">
                <a16:creationId xmlns:a16="http://schemas.microsoft.com/office/drawing/2014/main" id="{852CBFD7-BA59-A961-6347-1D8AC6D0DCAC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contrast="4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7473441" y="0"/>
            <a:ext cx="1688022" cy="73946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377203231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FF66"/>
            </a:gs>
            <a:gs pos="50000">
              <a:schemeClr val="bg1"/>
            </a:gs>
            <a:gs pos="100000">
              <a:schemeClr val="bg1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Arredondar Retângulo em um Canto Diagonal 9"/>
          <p:cNvSpPr/>
          <p:nvPr/>
        </p:nvSpPr>
        <p:spPr>
          <a:xfrm>
            <a:off x="64294" y="108239"/>
            <a:ext cx="1489166" cy="444137"/>
          </a:xfrm>
          <a:prstGeom prst="round2DiagRect">
            <a:avLst>
              <a:gd name="adj1" fmla="val 16667"/>
              <a:gd name="adj2" fmla="val 33333"/>
            </a:avLst>
          </a:prstGeom>
          <a:gradFill>
            <a:gsLst>
              <a:gs pos="0">
                <a:srgbClr val="E8FB79"/>
              </a:gs>
              <a:gs pos="50000">
                <a:schemeClr val="bg1"/>
              </a:gs>
              <a:gs pos="100000">
                <a:schemeClr val="bg1"/>
              </a:gs>
            </a:gsLst>
            <a:lin ang="27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>
                <a:solidFill>
                  <a:schemeClr val="bg2">
                    <a:lumMod val="25000"/>
                  </a:schemeClr>
                </a:solidFill>
                <a:latin typeface="Arial Black" panose="020B0A04020102020204" pitchFamily="34" charset="0"/>
              </a:rPr>
              <a:t>Quarta</a:t>
            </a:r>
            <a:endParaRPr lang="pt-BR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14" name="Pentágono 13"/>
          <p:cNvSpPr/>
          <p:nvPr/>
        </p:nvSpPr>
        <p:spPr>
          <a:xfrm>
            <a:off x="1688022" y="69121"/>
            <a:ext cx="5597118" cy="566825"/>
          </a:xfrm>
          <a:prstGeom prst="homePlate">
            <a:avLst>
              <a:gd name="adj" fmla="val 22345"/>
            </a:avLst>
          </a:prstGeom>
          <a:gradFill>
            <a:gsLst>
              <a:gs pos="0">
                <a:srgbClr val="E8FB79"/>
              </a:gs>
              <a:gs pos="50000">
                <a:schemeClr val="bg1"/>
              </a:gs>
              <a:gs pos="100000">
                <a:schemeClr val="bg1"/>
              </a:gs>
            </a:gsLst>
            <a:lin ang="27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b="1" dirty="0">
                <a:solidFill>
                  <a:schemeClr val="tx1"/>
                </a:solidFill>
                <a:latin typeface="Arial Black" panose="020B0A04020102020204" pitchFamily="34" charset="0"/>
              </a:rPr>
              <a:t>Seguindo o Cordeiro</a:t>
            </a:r>
          </a:p>
        </p:txBody>
      </p:sp>
      <p:sp>
        <p:nvSpPr>
          <p:cNvPr id="15" name="CaixaDeTexto 15">
            <a:extLst>
              <a:ext uri="{FF2B5EF4-FFF2-40B4-BE49-F238E27FC236}">
                <a16:creationId xmlns:a16="http://schemas.microsoft.com/office/drawing/2014/main" id="{0F091E13-8EAD-4FFB-9473-BC74E5ABDC6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429" y="1208029"/>
            <a:ext cx="8224593" cy="14773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>
              <a:lnSpc>
                <a:spcPct val="100000"/>
              </a:lnSpc>
              <a:spcBef>
                <a:spcPct val="0"/>
              </a:spcBef>
              <a:buNone/>
            </a:pPr>
            <a:r>
              <a:rPr lang="pt-BR" altLang="pt-BR" sz="1500" dirty="0">
                <a:solidFill>
                  <a:srgbClr val="C00000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4. Que outras bênçãos receberemos na eternidade? </a:t>
            </a:r>
            <a:r>
              <a:rPr lang="pt-BR" altLang="pt-BR" sz="1500" dirty="0" err="1">
                <a:solidFill>
                  <a:srgbClr val="C00000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Is</a:t>
            </a:r>
            <a:r>
              <a:rPr lang="pt-BR" altLang="pt-BR" sz="1500" dirty="0">
                <a:solidFill>
                  <a:srgbClr val="C00000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 25:8; </a:t>
            </a:r>
            <a:r>
              <a:rPr lang="pt-BR" altLang="pt-BR" sz="1500" dirty="0" err="1">
                <a:solidFill>
                  <a:srgbClr val="C00000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Ap</a:t>
            </a:r>
            <a:r>
              <a:rPr lang="pt-BR" altLang="pt-BR" sz="1500" dirty="0">
                <a:solidFill>
                  <a:srgbClr val="C00000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 7:17; 21:4</a:t>
            </a:r>
            <a:endParaRPr lang="pt-BR" altLang="pt-BR" sz="1500" dirty="0">
              <a:solidFill>
                <a:srgbClr val="000099"/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0000"/>
              </a:lnSpc>
              <a:spcBef>
                <a:spcPct val="0"/>
              </a:spcBef>
              <a:buNone/>
            </a:pPr>
            <a:endParaRPr lang="pt-BR" altLang="pt-BR" sz="1500" dirty="0">
              <a:solidFill>
                <a:srgbClr val="000099"/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0000"/>
              </a:lnSpc>
              <a:spcBef>
                <a:spcPct val="0"/>
              </a:spcBef>
              <a:buNone/>
            </a:pPr>
            <a:endParaRPr lang="pt-BR" altLang="pt-BR" sz="1500" dirty="0">
              <a:solidFill>
                <a:srgbClr val="000099"/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0000"/>
              </a:lnSpc>
              <a:spcBef>
                <a:spcPct val="0"/>
              </a:spcBef>
              <a:buNone/>
            </a:pPr>
            <a:endParaRPr lang="pt-BR" altLang="pt-BR" sz="1500" dirty="0">
              <a:solidFill>
                <a:srgbClr val="000099"/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0000"/>
              </a:lnSpc>
              <a:spcBef>
                <a:spcPct val="0"/>
              </a:spcBef>
              <a:buNone/>
            </a:pPr>
            <a:endParaRPr lang="pt-BR" altLang="pt-BR" sz="1500" dirty="0">
              <a:solidFill>
                <a:srgbClr val="000099"/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0000"/>
              </a:lnSpc>
              <a:spcBef>
                <a:spcPct val="0"/>
              </a:spcBef>
              <a:buNone/>
            </a:pPr>
            <a:endParaRPr lang="pt-BR" altLang="pt-BR" sz="1500" dirty="0">
              <a:solidFill>
                <a:srgbClr val="000099"/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Texto Explicativo: Seta para Baixo 21">
            <a:extLst>
              <a:ext uri="{FF2B5EF4-FFF2-40B4-BE49-F238E27FC236}">
                <a16:creationId xmlns:a16="http://schemas.microsoft.com/office/drawing/2014/main" id="{5F0C11AF-133D-4271-81DD-D9F8BAF7AF95}"/>
              </a:ext>
            </a:extLst>
          </p:cNvPr>
          <p:cNvSpPr/>
          <p:nvPr/>
        </p:nvSpPr>
        <p:spPr>
          <a:xfrm>
            <a:off x="73026" y="717939"/>
            <a:ext cx="7075032" cy="532868"/>
          </a:xfrm>
          <a:prstGeom prst="downArrowCallout">
            <a:avLst>
              <a:gd name="adj1" fmla="val 11453"/>
              <a:gd name="adj2" fmla="val 25000"/>
              <a:gd name="adj3" fmla="val 25000"/>
              <a:gd name="adj4" fmla="val 64977"/>
            </a:avLst>
          </a:prstGeom>
          <a:gradFill flip="none" rotWithShape="1">
            <a:gsLst>
              <a:gs pos="0">
                <a:schemeClr val="accent2">
                  <a:lumMod val="75000"/>
                </a:schemeClr>
              </a:gs>
              <a:gs pos="50000">
                <a:schemeClr val="bg2"/>
              </a:gs>
              <a:gs pos="100000">
                <a:schemeClr val="accent2">
                  <a:lumMod val="40000"/>
                  <a:lumOff val="6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altLang="pt-BR" dirty="0">
                <a:solidFill>
                  <a:schemeClr val="bg2">
                    <a:lumMod val="25000"/>
                  </a:schemeClr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PERGUNTAS:</a:t>
            </a:r>
          </a:p>
        </p:txBody>
      </p:sp>
      <p:pic>
        <p:nvPicPr>
          <p:cNvPr id="3" name="Imagem 2" descr="Diagrama&#10;&#10;O conteúdo gerado por IA pode estar incorreto.">
            <a:extLst>
              <a:ext uri="{FF2B5EF4-FFF2-40B4-BE49-F238E27FC236}">
                <a16:creationId xmlns:a16="http://schemas.microsoft.com/office/drawing/2014/main" id="{66309FEB-57F2-7744-C9CD-026FEFE200A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39320" y="3491909"/>
            <a:ext cx="922142" cy="135379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5" name="Retângulo 4">
            <a:extLst>
              <a:ext uri="{FF2B5EF4-FFF2-40B4-BE49-F238E27FC236}">
                <a16:creationId xmlns:a16="http://schemas.microsoft.com/office/drawing/2014/main" id="{8ADD3F43-B41E-9F8B-CFD2-08F5D55E49E1}"/>
              </a:ext>
            </a:extLst>
          </p:cNvPr>
          <p:cNvSpPr/>
          <p:nvPr/>
        </p:nvSpPr>
        <p:spPr>
          <a:xfrm>
            <a:off x="7725133" y="743021"/>
            <a:ext cx="136447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dirty="0">
                <a:solidFill>
                  <a:srgbClr val="452643"/>
                </a:solidFill>
                <a:latin typeface="Arial Black" panose="020B0A04020102020204" pitchFamily="34" charset="0"/>
              </a:rPr>
              <a:t>LIÇÃO 13</a:t>
            </a:r>
            <a:endParaRPr lang="pt-BR" dirty="0">
              <a:solidFill>
                <a:srgbClr val="452643"/>
              </a:solidFill>
            </a:endParaRPr>
          </a:p>
        </p:txBody>
      </p:sp>
      <p:sp>
        <p:nvSpPr>
          <p:cNvPr id="7" name="Retângulo 6">
            <a:extLst>
              <a:ext uri="{FF2B5EF4-FFF2-40B4-BE49-F238E27FC236}">
                <a16:creationId xmlns:a16="http://schemas.microsoft.com/office/drawing/2014/main" id="{3487F356-19A4-5233-7645-FD6B7096FA5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946" y="4845704"/>
            <a:ext cx="8639958" cy="276999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None/>
            </a:pPr>
            <a:r>
              <a:rPr lang="pt-BR" altLang="pt-BR" sz="1200" dirty="0">
                <a:solidFill>
                  <a:schemeClr val="accent6">
                    <a:lumMod val="50000"/>
                  </a:schemeClr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LEITURAS DA SEMANA: </a:t>
            </a:r>
            <a:r>
              <a:rPr lang="nl-NL" altLang="pt-BR" sz="1200" dirty="0">
                <a:latin typeface="Arial Black" panose="020B0A04020102020204" pitchFamily="34" charset="0"/>
                <a:cs typeface="Arial" panose="020B0604020202020204" pitchFamily="34" charset="0"/>
              </a:rPr>
              <a:t>Sl 80:1-19; lTs 4:17; Ap 21:9-27; 7:17; 21:4; Is 25:8; Jo 6:44</a:t>
            </a:r>
            <a:endParaRPr lang="pt-BR" altLang="pt-BR" sz="1200" dirty="0">
              <a:solidFill>
                <a:schemeClr val="accent6">
                  <a:lumMod val="50000"/>
                </a:schemeClr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</p:txBody>
      </p:sp>
      <p:pic>
        <p:nvPicPr>
          <p:cNvPr id="8" name="Imagem 7">
            <a:extLst>
              <a:ext uri="{FF2B5EF4-FFF2-40B4-BE49-F238E27FC236}">
                <a16:creationId xmlns:a16="http://schemas.microsoft.com/office/drawing/2014/main" id="{F1B719B0-0BFB-E197-FABA-99EE90F81123}"/>
              </a:ext>
            </a:extLst>
          </p:cNvPr>
          <p:cNvPicPr>
            <a:picLocks noChangeAspect="1"/>
          </p:cNvPicPr>
          <p:nvPr/>
        </p:nvPicPr>
        <p:blipFill>
          <a:blip r:embed="rId4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rightnessContrast contrast="4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7473441" y="0"/>
            <a:ext cx="1688022" cy="73946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2241968852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iva">
  <a:themeElements>
    <a:clrScheme name="Violeta">
      <a:dk1>
        <a:sysClr val="windowText" lastClr="000000"/>
      </a:dk1>
      <a:lt1>
        <a:sysClr val="window" lastClr="FFFFFF"/>
      </a:lt1>
      <a:dk2>
        <a:srgbClr val="373545"/>
      </a:dk2>
      <a:lt2>
        <a:srgbClr val="DCD8DC"/>
      </a:lt2>
      <a:accent1>
        <a:srgbClr val="AD84C6"/>
      </a:accent1>
      <a:accent2>
        <a:srgbClr val="8784C7"/>
      </a:accent2>
      <a:accent3>
        <a:srgbClr val="5D739A"/>
      </a:accent3>
      <a:accent4>
        <a:srgbClr val="6997AF"/>
      </a:accent4>
      <a:accent5>
        <a:srgbClr val="84ACB6"/>
      </a:accent5>
      <a:accent6>
        <a:srgbClr val="6F8183"/>
      </a:accent6>
      <a:hlink>
        <a:srgbClr val="69A020"/>
      </a:hlink>
      <a:folHlink>
        <a:srgbClr val="8C8C8C"/>
      </a:folHlink>
    </a:clrScheme>
    <a:fontScheme name="Retrospectiva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iv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4224</TotalTime>
  <Words>1871</Words>
  <Application>Microsoft Office PowerPoint</Application>
  <PresentationFormat>Personalizar</PresentationFormat>
  <Paragraphs>142</Paragraphs>
  <Slides>14</Slides>
  <Notes>8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14</vt:i4>
      </vt:variant>
    </vt:vector>
  </HeadingPairs>
  <TitlesOfParts>
    <vt:vector size="18" baseType="lpstr">
      <vt:lpstr>Calibri</vt:lpstr>
      <vt:lpstr>Calibri Light</vt:lpstr>
      <vt:lpstr>Arial Black</vt:lpstr>
      <vt:lpstr>Retrospectiva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marcos</dc:creator>
  <cp:lastModifiedBy>Neemias Informatica Lima</cp:lastModifiedBy>
  <cp:revision>241</cp:revision>
  <dcterms:created xsi:type="dcterms:W3CDTF">2014-05-23T17:49:12Z</dcterms:created>
  <dcterms:modified xsi:type="dcterms:W3CDTF">2026-02-16T23:19:12Z</dcterms:modified>
</cp:coreProperties>
</file>