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4E60B-F2F8-434B-8A0C-7D93786D4FFE}" v="1" dt="2025-12-15T23:46:34.1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20/06/2026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27%20Juni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13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B58908-E6C1-8DF3-281C-83889A7B4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613"/>
            <a:ext cx="9144000" cy="605438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4509120"/>
            <a:ext cx="9252520" cy="2348880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Mega centro de mídia que abriga a Rede de TV Esperança [Hope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Channel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], Rádio Mundial Adventista, um centro de evangelização via mídias sociais e uma central de atendimento telefônico em Kinshasa,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2 - Escola de enfermagem localizada na Universidade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Lukanga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Lubero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na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3 - Centro Adventista de Saúde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Buganda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situado no Burundi.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4 - Escola de educação infantil da Comunidade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Merisho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Ongata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Rongai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Quênia.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5 - Centro Adventista de Saúde de Zanzibar, na Tanzânia.</a:t>
            </a:r>
            <a:endParaRPr lang="pt-BR" sz="14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F94D2C56-B784-A4F4-B9EA-3D0025DE3E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97128"/>
            <a:ext cx="5296583" cy="34335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 descr="Diagrama&#10;&#10;O conteúdo gerado por IA pode estar incorreto.">
            <a:extLst>
              <a:ext uri="{FF2B5EF4-FFF2-40B4-BE49-F238E27FC236}">
                <a16:creationId xmlns:a16="http://schemas.microsoft.com/office/drawing/2014/main" id="{39AC3147-F814-B0EE-68DE-5FF4AA65F7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32790"/>
            <a:ext cx="180000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BD74B2A3-4BDC-C7C8-8F48-28BB5AEE2B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8537" y="3311692"/>
            <a:ext cx="5345022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9366</TotalTime>
  <Words>565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1384</cp:revision>
  <cp:lastPrinted>2011-06-03T17:39:40Z</cp:lastPrinted>
  <dcterms:created xsi:type="dcterms:W3CDTF">2009-12-22T10:11:50Z</dcterms:created>
  <dcterms:modified xsi:type="dcterms:W3CDTF">2026-06-20T23:16:44Z</dcterms:modified>
</cp:coreProperties>
</file>