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83"/>
  </p:notesMasterIdLst>
  <p:handoutMasterIdLst>
    <p:handoutMasterId r:id="rId84"/>
  </p:handoutMasterIdLst>
  <p:sldIdLst>
    <p:sldId id="6281" r:id="rId6"/>
    <p:sldId id="345" r:id="rId7"/>
    <p:sldId id="297" r:id="rId8"/>
    <p:sldId id="6157" r:id="rId9"/>
    <p:sldId id="6487" r:id="rId10"/>
    <p:sldId id="6168" r:id="rId11"/>
    <p:sldId id="6437" r:id="rId12"/>
    <p:sldId id="6170" r:id="rId13"/>
    <p:sldId id="1358" r:id="rId14"/>
    <p:sldId id="6298" r:id="rId15"/>
    <p:sldId id="6299" r:id="rId16"/>
    <p:sldId id="1379" r:id="rId17"/>
    <p:sldId id="304" r:id="rId18"/>
    <p:sldId id="6488" r:id="rId19"/>
    <p:sldId id="6489" r:id="rId20"/>
    <p:sldId id="6490" r:id="rId21"/>
    <p:sldId id="6491" r:id="rId22"/>
    <p:sldId id="6492" r:id="rId23"/>
    <p:sldId id="6493" r:id="rId24"/>
    <p:sldId id="6494" r:id="rId25"/>
    <p:sldId id="757" r:id="rId26"/>
    <p:sldId id="1290" r:id="rId27"/>
    <p:sldId id="1292" r:id="rId28"/>
    <p:sldId id="3203" r:id="rId29"/>
    <p:sldId id="6346" r:id="rId30"/>
    <p:sldId id="6425" r:id="rId31"/>
    <p:sldId id="6475" r:id="rId32"/>
    <p:sldId id="6395" r:id="rId33"/>
    <p:sldId id="6133" r:id="rId34"/>
    <p:sldId id="318" r:id="rId35"/>
    <p:sldId id="6287" r:id="rId36"/>
    <p:sldId id="6314" r:id="rId37"/>
    <p:sldId id="6326" r:id="rId38"/>
    <p:sldId id="6340" r:id="rId39"/>
    <p:sldId id="6358" r:id="rId40"/>
    <p:sldId id="6375" r:id="rId41"/>
    <p:sldId id="6392" r:id="rId42"/>
    <p:sldId id="6406" r:id="rId43"/>
    <p:sldId id="6423" r:id="rId44"/>
    <p:sldId id="6448" r:id="rId45"/>
    <p:sldId id="6457" r:id="rId46"/>
    <p:sldId id="6471" r:id="rId47"/>
    <p:sldId id="6486" r:id="rId48"/>
    <p:sldId id="6467" r:id="rId49"/>
    <p:sldId id="6495" r:id="rId50"/>
    <p:sldId id="6484" r:id="rId51"/>
    <p:sldId id="6496" r:id="rId52"/>
    <p:sldId id="5398" r:id="rId53"/>
    <p:sldId id="364" r:id="rId54"/>
    <p:sldId id="365" r:id="rId55"/>
    <p:sldId id="366" r:id="rId56"/>
    <p:sldId id="6438" r:id="rId57"/>
    <p:sldId id="6439" r:id="rId58"/>
    <p:sldId id="6468" r:id="rId59"/>
    <p:sldId id="6163" r:id="rId60"/>
    <p:sldId id="6485" r:id="rId61"/>
    <p:sldId id="6497" r:id="rId62"/>
    <p:sldId id="6469" r:id="rId63"/>
    <p:sldId id="6307" r:id="rId64"/>
    <p:sldId id="6181" r:id="rId65"/>
    <p:sldId id="6498" r:id="rId66"/>
    <p:sldId id="6503" r:id="rId67"/>
    <p:sldId id="6472" r:id="rId68"/>
    <p:sldId id="6500" r:id="rId69"/>
    <p:sldId id="6502" r:id="rId70"/>
    <p:sldId id="6501" r:id="rId71"/>
    <p:sldId id="6311" r:id="rId72"/>
    <p:sldId id="6286" r:id="rId73"/>
    <p:sldId id="6312" r:id="rId74"/>
    <p:sldId id="6252" r:id="rId75"/>
    <p:sldId id="334" r:id="rId76"/>
    <p:sldId id="6483" r:id="rId77"/>
    <p:sldId id="4267" r:id="rId78"/>
    <p:sldId id="6134" r:id="rId79"/>
    <p:sldId id="6208" r:id="rId80"/>
    <p:sldId id="3748" r:id="rId81"/>
    <p:sldId id="1039" r:id="rId82"/>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B35C"/>
    <a:srgbClr val="C5D79F"/>
    <a:srgbClr val="F57837"/>
    <a:srgbClr val="C7DEAC"/>
    <a:srgbClr val="C5D9A1"/>
    <a:srgbClr val="00B050"/>
    <a:srgbClr val="0A3B59"/>
    <a:srgbClr val="546583"/>
    <a:srgbClr val="604A7B"/>
    <a:srgbClr val="E6E9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43" autoAdjust="0"/>
    <p:restoredTop sz="88212" autoAdjust="0"/>
  </p:normalViewPr>
  <p:slideViewPr>
    <p:cSldViewPr>
      <p:cViewPr>
        <p:scale>
          <a:sx n="66" d="100"/>
          <a:sy n="66" d="100"/>
        </p:scale>
        <p:origin x="2652" y="768"/>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handoutMaster" Target="handoutMasters/handoutMaster1.xml"/><Relationship Id="rId89" Type="http://schemas.openxmlformats.org/officeDocument/2006/relationships/tableStyles" Target="tableStyle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5.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notesMaster" Target="notesMasters/notesMaster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viewProps" Target="viewProps.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20/06/2026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20/06/2026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3</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4</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BFF6B-3BD9-6052-76E9-ABE7A84A211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D0F9859-6EEC-9264-3625-006F27FEC17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BBE38DF4-1773-00F0-4657-D131C23B459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C29F17A4-DC6B-C4B4-7869-D7A7467046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3344642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D1A30-3ED7-29FC-3801-1BAA7264BD76}"/>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AA7B1C2E-0928-04F0-EBF4-482BFC3FBDF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87665CDF-C963-36D2-2736-128B5FA24F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764D8788-42B4-6337-6040-8C386919B5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224088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8</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13</a:t>
            </a:fld>
            <a:endParaRPr lang="pt-BR" altLang="pt-BR">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21</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48</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51</a:t>
            </a:fld>
            <a:endParaRPr lang="pt-BR" altLang="pt-BR"/>
          </a:p>
        </p:txBody>
      </p:sp>
    </p:spTree>
    <p:extLst>
      <p:ext uri="{BB962C8B-B14F-4D97-AF65-F5344CB8AC3E}">
        <p14:creationId xmlns:p14="http://schemas.microsoft.com/office/powerpoint/2010/main" val="30535693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8359A-785A-976B-CFBA-651C4FC1A43F}"/>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F7B3A596-F564-AABF-88D2-268B795E93CD}"/>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ABC68E26-EAAD-F7A3-C40A-9A330737AB95}"/>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2728645-483A-8FB6-882B-0939C3D4BFC2}"/>
              </a:ext>
            </a:extLst>
          </p:cNvPr>
          <p:cNvSpPr>
            <a:spLocks noGrp="1"/>
          </p:cNvSpPr>
          <p:nvPr>
            <p:ph type="sldNum" sz="quarter" idx="5"/>
          </p:nvPr>
        </p:nvSpPr>
        <p:spPr/>
        <p:txBody>
          <a:bodyPr/>
          <a:lstStyle/>
          <a:p>
            <a:pPr>
              <a:defRPr/>
            </a:pPr>
            <a:fld id="{3B1B0580-6D6E-4344-BCCA-BAC4785C84D8}" type="slidenum">
              <a:rPr lang="pt-BR" altLang="pt-BR" smtClean="0"/>
              <a:pPr>
                <a:defRPr/>
              </a:pPr>
              <a:t>52</a:t>
            </a:fld>
            <a:endParaRPr lang="pt-BR" altLang="pt-BR"/>
          </a:p>
        </p:txBody>
      </p:sp>
    </p:spTree>
    <p:extLst>
      <p:ext uri="{BB962C8B-B14F-4D97-AF65-F5344CB8AC3E}">
        <p14:creationId xmlns:p14="http://schemas.microsoft.com/office/powerpoint/2010/main" val="903464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E0B7F-70C2-1A23-792E-4ABF44C8EEC2}"/>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A3576953-8985-E3D3-DEC0-04387D3F40EB}"/>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2C9035F4-55C8-7849-2C17-42101CD331F0}"/>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B4336D77-C1B5-9362-0457-5463BEBC6F6F}"/>
              </a:ext>
            </a:extLst>
          </p:cNvPr>
          <p:cNvSpPr>
            <a:spLocks noGrp="1"/>
          </p:cNvSpPr>
          <p:nvPr>
            <p:ph type="sldNum" sz="quarter" idx="5"/>
          </p:nvPr>
        </p:nvSpPr>
        <p:spPr/>
        <p:txBody>
          <a:bodyPr/>
          <a:lstStyle/>
          <a:p>
            <a:pPr>
              <a:defRPr/>
            </a:pPr>
            <a:fld id="{3B1B0580-6D6E-4344-BCCA-BAC4785C84D8}" type="slidenum">
              <a:rPr lang="pt-BR" altLang="pt-BR" smtClean="0"/>
              <a:pPr>
                <a:defRPr/>
              </a:pPr>
              <a:t>53</a:t>
            </a:fld>
            <a:endParaRPr lang="pt-BR" altLang="pt-BR"/>
          </a:p>
        </p:txBody>
      </p:sp>
    </p:spTree>
    <p:extLst>
      <p:ext uri="{BB962C8B-B14F-4D97-AF65-F5344CB8AC3E}">
        <p14:creationId xmlns:p14="http://schemas.microsoft.com/office/powerpoint/2010/main" val="41892843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71A0C-FC16-843B-645D-BCADE5269AB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546D5770-18B1-41F0-DB40-2F6D2448AF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73F593AE-8340-4432-5446-0855C35006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A97A0581-1028-C6AC-FDDF-3343F58B081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55</a:t>
            </a:fld>
            <a:endParaRPr lang="pt-BR" altLang="pt-BR">
              <a:latin typeface="Arial" panose="020B0604020202020204" pitchFamily="34" charset="0"/>
            </a:endParaRPr>
          </a:p>
        </p:txBody>
      </p:sp>
    </p:spTree>
    <p:extLst>
      <p:ext uri="{BB962C8B-B14F-4D97-AF65-F5344CB8AC3E}">
        <p14:creationId xmlns:p14="http://schemas.microsoft.com/office/powerpoint/2010/main" val="27547360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AB54A-0B47-6FD3-0DBD-43B25815400C}"/>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B27698CD-A468-3751-E4A9-95BF392F398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D7A3856F-794C-8EAC-9DF6-AD8D622F46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F1CD7172-7611-D411-3210-EA5D388E1CD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56</a:t>
            </a:fld>
            <a:endParaRPr lang="pt-BR" altLang="pt-BR">
              <a:latin typeface="Arial" panose="020B0604020202020204" pitchFamily="34" charset="0"/>
            </a:endParaRPr>
          </a:p>
        </p:txBody>
      </p:sp>
    </p:spTree>
    <p:extLst>
      <p:ext uri="{BB962C8B-B14F-4D97-AF65-F5344CB8AC3E}">
        <p14:creationId xmlns:p14="http://schemas.microsoft.com/office/powerpoint/2010/main" val="42833356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CE82E-E76B-979A-7B8E-3DCF7FDB3D8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C4645890-BD92-CD3F-2303-1E4029D173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24C87C70-A2FC-F93B-4B73-02A876EFFD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57594E23-A10A-27E2-5640-B74C50F85B8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57</a:t>
            </a:fld>
            <a:endParaRPr lang="pt-BR" altLang="pt-BR">
              <a:latin typeface="Arial" panose="020B0604020202020204" pitchFamily="34" charset="0"/>
            </a:endParaRPr>
          </a:p>
        </p:txBody>
      </p:sp>
    </p:spTree>
    <p:extLst>
      <p:ext uri="{BB962C8B-B14F-4D97-AF65-F5344CB8AC3E}">
        <p14:creationId xmlns:p14="http://schemas.microsoft.com/office/powerpoint/2010/main" val="26966971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E0CBC-A16B-BA8C-DB7C-27F523F2530C}"/>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F8FF9A92-D88F-108D-A102-EC52C0C95EBC}"/>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8B318266-436D-0D7D-A716-47CFE9B4DA8A}"/>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47E21FA1-FBBD-525B-8CAD-AFF1A7F1FDF3}"/>
              </a:ext>
            </a:extLst>
          </p:cNvPr>
          <p:cNvSpPr>
            <a:spLocks noGrp="1"/>
          </p:cNvSpPr>
          <p:nvPr>
            <p:ph type="sldNum" sz="quarter" idx="5"/>
          </p:nvPr>
        </p:nvSpPr>
        <p:spPr/>
        <p:txBody>
          <a:bodyPr/>
          <a:lstStyle/>
          <a:p>
            <a:pPr>
              <a:defRPr/>
            </a:pPr>
            <a:fld id="{3B1B0580-6D6E-4344-BCCA-BAC4785C84D8}" type="slidenum">
              <a:rPr lang="pt-BR" altLang="pt-BR" smtClean="0"/>
              <a:pPr>
                <a:defRPr/>
              </a:pPr>
              <a:t>62</a:t>
            </a:fld>
            <a:endParaRPr lang="pt-BR" altLang="pt-BR"/>
          </a:p>
        </p:txBody>
      </p:sp>
    </p:spTree>
    <p:extLst>
      <p:ext uri="{BB962C8B-B14F-4D97-AF65-F5344CB8AC3E}">
        <p14:creationId xmlns:p14="http://schemas.microsoft.com/office/powerpoint/2010/main" val="6304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328F9-09BD-BB0D-F6D6-73AAFF1A995E}"/>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56BA089F-84AD-A38D-3C75-AD86F383AEDE}"/>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B862A83D-A438-5A6E-29DE-0CD11942E52F}"/>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F279D7A8-146B-8508-EEFD-7D1E85D11AC4}"/>
              </a:ext>
            </a:extLst>
          </p:cNvPr>
          <p:cNvSpPr>
            <a:spLocks noGrp="1"/>
          </p:cNvSpPr>
          <p:nvPr>
            <p:ph type="sldNum" sz="quarter" idx="5"/>
          </p:nvPr>
        </p:nvSpPr>
        <p:spPr/>
        <p:txBody>
          <a:bodyPr/>
          <a:lstStyle/>
          <a:p>
            <a:pPr>
              <a:defRPr/>
            </a:pPr>
            <a:fld id="{3B1B0580-6D6E-4344-BCCA-BAC4785C84D8}" type="slidenum">
              <a:rPr lang="pt-BR" altLang="pt-BR" smtClean="0"/>
              <a:pPr>
                <a:defRPr/>
              </a:pPr>
              <a:t>63</a:t>
            </a:fld>
            <a:endParaRPr lang="pt-BR" altLang="pt-BR"/>
          </a:p>
        </p:txBody>
      </p:sp>
    </p:spTree>
    <p:extLst>
      <p:ext uri="{BB962C8B-B14F-4D97-AF65-F5344CB8AC3E}">
        <p14:creationId xmlns:p14="http://schemas.microsoft.com/office/powerpoint/2010/main" val="2415334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E45AF-78C2-DECB-A04F-B304A9FDB9FD}"/>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8756A4EE-9F1D-0FB1-1B3F-E6EBA77A5F3E}"/>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363A8C0F-D453-4AC3-735D-1FB639DAD495}"/>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353BDDFD-8648-78A8-C431-B77B96540796}"/>
              </a:ext>
            </a:extLst>
          </p:cNvPr>
          <p:cNvSpPr>
            <a:spLocks noGrp="1"/>
          </p:cNvSpPr>
          <p:nvPr>
            <p:ph type="sldNum" sz="quarter" idx="5"/>
          </p:nvPr>
        </p:nvSpPr>
        <p:spPr/>
        <p:txBody>
          <a:bodyPr/>
          <a:lstStyle/>
          <a:p>
            <a:pPr>
              <a:defRPr/>
            </a:pPr>
            <a:fld id="{3B1B0580-6D6E-4344-BCCA-BAC4785C84D8}" type="slidenum">
              <a:rPr lang="pt-BR" altLang="pt-BR" smtClean="0"/>
              <a:pPr>
                <a:defRPr/>
              </a:pPr>
              <a:t>64</a:t>
            </a:fld>
            <a:endParaRPr lang="pt-BR" altLang="pt-BR"/>
          </a:p>
        </p:txBody>
      </p:sp>
    </p:spTree>
    <p:extLst>
      <p:ext uri="{BB962C8B-B14F-4D97-AF65-F5344CB8AC3E}">
        <p14:creationId xmlns:p14="http://schemas.microsoft.com/office/powerpoint/2010/main" val="3331499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1F54B-F71C-42E0-D44F-470CA85A1C59}"/>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A2CE2448-A2D1-9AE3-B8D1-CC83061DE17D}"/>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FE2C8C96-A697-AB69-E9F3-0BE51077FC5E}"/>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3697B89B-6D18-48E8-8368-DA1303FFBCE2}"/>
              </a:ext>
            </a:extLst>
          </p:cNvPr>
          <p:cNvSpPr>
            <a:spLocks noGrp="1"/>
          </p:cNvSpPr>
          <p:nvPr>
            <p:ph type="sldNum" sz="quarter" idx="5"/>
          </p:nvPr>
        </p:nvSpPr>
        <p:spPr/>
        <p:txBody>
          <a:bodyPr/>
          <a:lstStyle/>
          <a:p>
            <a:pPr>
              <a:defRPr/>
            </a:pPr>
            <a:fld id="{3B1B0580-6D6E-4344-BCCA-BAC4785C84D8}" type="slidenum">
              <a:rPr lang="pt-BR" altLang="pt-BR" smtClean="0"/>
              <a:pPr>
                <a:defRPr/>
              </a:pPr>
              <a:t>65</a:t>
            </a:fld>
            <a:endParaRPr lang="pt-BR" altLang="pt-BR"/>
          </a:p>
        </p:txBody>
      </p:sp>
    </p:spTree>
    <p:extLst>
      <p:ext uri="{BB962C8B-B14F-4D97-AF65-F5344CB8AC3E}">
        <p14:creationId xmlns:p14="http://schemas.microsoft.com/office/powerpoint/2010/main" val="32168042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8EA3B3-E016-17C1-F1BE-4486AAA64BB7}"/>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0F29F707-6820-37A8-1DE1-F6907D78395F}"/>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4BB4AD13-2F49-95E5-1B2D-B5CA2E380E9A}"/>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AE365F87-4852-E3A7-D5F2-8D4D687C3A05}"/>
              </a:ext>
            </a:extLst>
          </p:cNvPr>
          <p:cNvSpPr>
            <a:spLocks noGrp="1"/>
          </p:cNvSpPr>
          <p:nvPr>
            <p:ph type="sldNum" sz="quarter" idx="5"/>
          </p:nvPr>
        </p:nvSpPr>
        <p:spPr/>
        <p:txBody>
          <a:bodyPr/>
          <a:lstStyle/>
          <a:p>
            <a:pPr>
              <a:defRPr/>
            </a:pPr>
            <a:fld id="{3B1B0580-6D6E-4344-BCCA-BAC4785C84D8}" type="slidenum">
              <a:rPr lang="pt-BR" altLang="pt-BR" smtClean="0"/>
              <a:pPr>
                <a:defRPr/>
              </a:pPr>
              <a:t>66</a:t>
            </a:fld>
            <a:endParaRPr lang="pt-BR" altLang="pt-BR"/>
          </a:p>
        </p:txBody>
      </p:sp>
    </p:spTree>
    <p:extLst>
      <p:ext uri="{BB962C8B-B14F-4D97-AF65-F5344CB8AC3E}">
        <p14:creationId xmlns:p14="http://schemas.microsoft.com/office/powerpoint/2010/main" val="25088184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4B282-5FC3-3088-8B17-EAFEC3261B3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C59639B9-2626-928A-C98E-2E55A91751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B5F4D26A-54F5-E61A-C01E-182F92BB74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6EEB88AA-B997-390B-525E-0658F6BAC8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68</a:t>
            </a:fld>
            <a:endParaRPr lang="pt-BR" altLang="pt-BR">
              <a:latin typeface="Arial" panose="020B0604020202020204" pitchFamily="34" charset="0"/>
            </a:endParaRPr>
          </a:p>
        </p:txBody>
      </p:sp>
    </p:spTree>
    <p:extLst>
      <p:ext uri="{BB962C8B-B14F-4D97-AF65-F5344CB8AC3E}">
        <p14:creationId xmlns:p14="http://schemas.microsoft.com/office/powerpoint/2010/main" val="2867524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9187D-6125-58A5-FEE3-C9E3451872DB}"/>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7571344B-C289-0050-A951-B7C07770F21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B4FA729C-625B-0BFF-E4FE-CF074C6C065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7AEB1758-5673-8FE2-FFA2-8BE26BA9D6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69</a:t>
            </a:fld>
            <a:endParaRPr lang="pt-BR" altLang="pt-BR">
              <a:latin typeface="Arial" panose="020B0604020202020204" pitchFamily="34" charset="0"/>
            </a:endParaRPr>
          </a:p>
        </p:txBody>
      </p:sp>
    </p:spTree>
    <p:extLst>
      <p:ext uri="{BB962C8B-B14F-4D97-AF65-F5344CB8AC3E}">
        <p14:creationId xmlns:p14="http://schemas.microsoft.com/office/powerpoint/2010/main" val="27847665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73</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74</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2.jpe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icio - Amarelo">
    <p:spTree>
      <p:nvGrpSpPr>
        <p:cNvPr id="1" name=""/>
        <p:cNvGrpSpPr/>
        <p:nvPr/>
      </p:nvGrpSpPr>
      <p:grpSpPr>
        <a:xfrm>
          <a:off x="0" y="0"/>
          <a:ext cx="0" cy="0"/>
          <a:chOff x="0" y="0"/>
          <a:chExt cx="0" cy="0"/>
        </a:xfrm>
      </p:grpSpPr>
      <p:pic>
        <p:nvPicPr>
          <p:cNvPr id="3" name="Imagem 1">
            <a:extLst>
              <a:ext uri="{FF2B5EF4-FFF2-40B4-BE49-F238E27FC236}">
                <a16:creationId xmlns:a16="http://schemas.microsoft.com/office/drawing/2014/main" id="{7A23E9BE-9A20-463C-BF16-F9E7BED9B5A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39850" y="1962150"/>
            <a:ext cx="4240213"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ixaDeTexto 4">
            <a:extLst>
              <a:ext uri="{FF2B5EF4-FFF2-40B4-BE49-F238E27FC236}">
                <a16:creationId xmlns:a16="http://schemas.microsoft.com/office/drawing/2014/main" id="{A20B9B91-50DB-4D28-88E8-E9D96DB727E9}"/>
              </a:ext>
            </a:extLst>
          </p:cNvPr>
          <p:cNvSpPr txBox="1">
            <a:spLocks noChangeArrowheads="1"/>
          </p:cNvSpPr>
          <p:nvPr userDrawn="1"/>
        </p:nvSpPr>
        <p:spPr bwMode="auto">
          <a:xfrm>
            <a:off x="1979613" y="6488113"/>
            <a:ext cx="6121400" cy="3079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1400" dirty="0"/>
              <a:t>Teclando &lt;ENTER&gt; todos os slides serão mostrados em sequência</a:t>
            </a:r>
          </a:p>
        </p:txBody>
      </p:sp>
      <p:sp>
        <p:nvSpPr>
          <p:cNvPr id="5" name="Retângulo 4">
            <a:extLst>
              <a:ext uri="{FF2B5EF4-FFF2-40B4-BE49-F238E27FC236}">
                <a16:creationId xmlns:a16="http://schemas.microsoft.com/office/drawing/2014/main" id="{F090D175-1355-457B-8C9B-55BD364AAA7C}"/>
              </a:ext>
            </a:extLst>
          </p:cNvPr>
          <p:cNvSpPr>
            <a:spLocks noChangeArrowheads="1"/>
          </p:cNvSpPr>
          <p:nvPr userDrawn="1"/>
        </p:nvSpPr>
        <p:spPr bwMode="auto">
          <a:xfrm>
            <a:off x="6011863" y="679450"/>
            <a:ext cx="3024187" cy="17557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3200" dirty="0">
                <a:latin typeface="Calibri" pitchFamily="34" charset="0"/>
                <a:cs typeface="+mn-cs"/>
              </a:rPr>
              <a:t>Escola </a:t>
            </a:r>
          </a:p>
          <a:p>
            <a:pPr algn="ctr" eaLnBrk="1" hangingPunct="1">
              <a:defRPr/>
            </a:pPr>
            <a:r>
              <a:rPr lang="pt-BR" altLang="pt-BR" sz="3200" dirty="0">
                <a:latin typeface="Calibri" pitchFamily="34" charset="0"/>
                <a:cs typeface="+mn-cs"/>
              </a:rPr>
              <a:t>Sabatina</a:t>
            </a:r>
          </a:p>
          <a:p>
            <a:pPr algn="ctr" eaLnBrk="1" hangingPunct="1">
              <a:defRPr/>
            </a:pPr>
            <a:r>
              <a:rPr lang="pt-BR" altLang="pt-BR" sz="4400" b="1" dirty="0">
                <a:latin typeface="Calibri" pitchFamily="34" charset="0"/>
                <a:cs typeface="+mn-cs"/>
              </a:rPr>
              <a:t>Primários</a:t>
            </a:r>
            <a:endParaRPr lang="pt-BR" altLang="pt-BR" sz="3200" dirty="0">
              <a:latin typeface="Calibri" pitchFamily="34" charset="0"/>
              <a:cs typeface="+mn-cs"/>
            </a:endParaRPr>
          </a:p>
        </p:txBody>
      </p:sp>
      <p:sp>
        <p:nvSpPr>
          <p:cNvPr id="14" name="Espaço Reservado para Texto 21"/>
          <p:cNvSpPr>
            <a:spLocks noGrp="1"/>
          </p:cNvSpPr>
          <p:nvPr>
            <p:ph type="body" sz="quarter" idx="13"/>
          </p:nvPr>
        </p:nvSpPr>
        <p:spPr>
          <a:xfrm>
            <a:off x="5580063" y="2420888"/>
            <a:ext cx="3563937" cy="2879725"/>
          </a:xfrm>
          <a:prstGeom prst="rect">
            <a:avLst/>
          </a:prstGeom>
          <a:solidFill>
            <a:srgbClr val="FFC000"/>
          </a:solidFill>
        </p:spPr>
        <p:txBody>
          <a:bodyPr/>
          <a:lstStyle>
            <a:lvl1pPr>
              <a:buNone/>
              <a:defRPr sz="1600"/>
            </a:lvl1pPr>
          </a:lstStyle>
          <a:p>
            <a:pPr lvl="0"/>
            <a:r>
              <a:rPr lang="pt-BR" dirty="0"/>
              <a:t>Clique para editar os estilos do texto mestre</a:t>
            </a:r>
          </a:p>
        </p:txBody>
      </p:sp>
    </p:spTree>
    <p:extLst>
      <p:ext uri="{BB962C8B-B14F-4D97-AF65-F5344CB8AC3E}">
        <p14:creationId xmlns:p14="http://schemas.microsoft.com/office/powerpoint/2010/main" val="2996099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lavra da Semana">
    <p:spTree>
      <p:nvGrpSpPr>
        <p:cNvPr id="1" name=""/>
        <p:cNvGrpSpPr/>
        <p:nvPr/>
      </p:nvGrpSpPr>
      <p:grpSpPr>
        <a:xfrm>
          <a:off x="0" y="0"/>
          <a:ext cx="0" cy="0"/>
          <a:chOff x="0" y="0"/>
          <a:chExt cx="0" cy="0"/>
        </a:xfrm>
      </p:grpSpPr>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Palavra da Semana</a:t>
            </a:r>
          </a:p>
        </p:txBody>
      </p:sp>
    </p:spTree>
    <p:extLst>
      <p:ext uri="{BB962C8B-B14F-4D97-AF65-F5344CB8AC3E}">
        <p14:creationId xmlns:p14="http://schemas.microsoft.com/office/powerpoint/2010/main" val="2628872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Geral pequeno">
    <p:spTree>
      <p:nvGrpSpPr>
        <p:cNvPr id="1" name=""/>
        <p:cNvGrpSpPr/>
        <p:nvPr/>
      </p:nvGrpSpPr>
      <p:grpSpPr>
        <a:xfrm>
          <a:off x="0" y="0"/>
          <a:ext cx="0" cy="0"/>
          <a:chOff x="0" y="0"/>
          <a:chExt cx="0" cy="0"/>
        </a:xfrm>
      </p:grpSpPr>
      <p:sp>
        <p:nvSpPr>
          <p:cNvPr id="32" name="Espaço Reservado para Texto 31"/>
          <p:cNvSpPr>
            <a:spLocks noGrp="1"/>
          </p:cNvSpPr>
          <p:nvPr>
            <p:ph type="body" sz="quarter" idx="12" hasCustomPrompt="1"/>
          </p:nvPr>
        </p:nvSpPr>
        <p:spPr>
          <a:xfrm>
            <a:off x="0" y="113664"/>
            <a:ext cx="9144000"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4" name="Espaço Reservado para Imagem 8">
            <a:extLst>
              <a:ext uri="{FF2B5EF4-FFF2-40B4-BE49-F238E27FC236}">
                <a16:creationId xmlns:a16="http://schemas.microsoft.com/office/drawing/2014/main" id="{4BAEA767-0EE3-4115-A087-29F30EAEC63A}"/>
              </a:ext>
            </a:extLst>
          </p:cNvPr>
          <p:cNvSpPr>
            <a:spLocks noGrp="1"/>
          </p:cNvSpPr>
          <p:nvPr>
            <p:ph type="pic" sz="quarter" idx="14"/>
          </p:nvPr>
        </p:nvSpPr>
        <p:spPr>
          <a:xfrm>
            <a:off x="1357200" y="673200"/>
            <a:ext cx="7750800" cy="6120000"/>
          </a:xfrm>
          <a:prstGeom prst="rect">
            <a:avLst/>
          </a:prstGeom>
        </p:spPr>
        <p:txBody>
          <a:bodyPr/>
          <a:lstStyle/>
          <a:p>
            <a:endParaRPr lang="pt-BR" dirty="0"/>
          </a:p>
        </p:txBody>
      </p:sp>
    </p:spTree>
    <p:extLst>
      <p:ext uri="{BB962C8B-B14F-4D97-AF65-F5344CB8AC3E}">
        <p14:creationId xmlns:p14="http://schemas.microsoft.com/office/powerpoint/2010/main" val="108930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ferta">
    <p:spTree>
      <p:nvGrpSpPr>
        <p:cNvPr id="1" name=""/>
        <p:cNvGrpSpPr/>
        <p:nvPr/>
      </p:nvGrpSpPr>
      <p:grpSpPr>
        <a:xfrm>
          <a:off x="0" y="0"/>
          <a:ext cx="0" cy="0"/>
          <a:chOff x="0" y="0"/>
          <a:chExt cx="0" cy="0"/>
        </a:xfrm>
      </p:grpSpPr>
      <p:sp>
        <p:nvSpPr>
          <p:cNvPr id="32" name="Espaço Reservado para Texto 31"/>
          <p:cNvSpPr>
            <a:spLocks noGrp="1"/>
          </p:cNvSpPr>
          <p:nvPr>
            <p:ph type="body" sz="quarter" idx="12" hasCustomPrompt="1"/>
          </p:nvPr>
        </p:nvSpPr>
        <p:spPr>
          <a:xfrm>
            <a:off x="5220072" y="113664"/>
            <a:ext cx="3923928"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Ofertas</a:t>
            </a:r>
          </a:p>
        </p:txBody>
      </p:sp>
    </p:spTree>
    <p:extLst>
      <p:ext uri="{BB962C8B-B14F-4D97-AF65-F5344CB8AC3E}">
        <p14:creationId xmlns:p14="http://schemas.microsoft.com/office/powerpoint/2010/main" val="1681588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ocando Ideia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Trocando Ideias</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237060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ora de Refletir">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Hora de Refletir</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706233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marelo Vazio">
    <p:spTree>
      <p:nvGrpSpPr>
        <p:cNvPr id="1" name=""/>
        <p:cNvGrpSpPr/>
        <p:nvPr/>
      </p:nvGrpSpPr>
      <p:grpSpPr>
        <a:xfrm>
          <a:off x="0" y="0"/>
          <a:ext cx="0" cy="0"/>
          <a:chOff x="0" y="0"/>
          <a:chExt cx="0" cy="0"/>
        </a:xfrm>
      </p:grpSpPr>
      <p:pic>
        <p:nvPicPr>
          <p:cNvPr id="6" name="12 Imagen">
            <a:extLst>
              <a:ext uri="{FF2B5EF4-FFF2-40B4-BE49-F238E27FC236}">
                <a16:creationId xmlns:a16="http://schemas.microsoft.com/office/drawing/2014/main" id="{C99877E7-F7D4-4CE2-8F44-45C64F0508CC}"/>
              </a:ext>
            </a:extLst>
          </p:cNvPr>
          <p:cNvPicPr preferRelativeResize="0">
            <a:picLocks/>
          </p:cNvPicPr>
          <p:nvPr userDrawn="1"/>
        </p:nvPicPr>
        <p:blipFill>
          <a:blip r:embed="rId2">
            <a:extLst>
              <a:ext uri="{28A0092B-C50C-407E-A947-70E740481C1C}">
                <a14:useLocalDpi xmlns:a14="http://schemas.microsoft.com/office/drawing/2010/main" val="0"/>
              </a:ext>
            </a:extLst>
          </a:blip>
          <a:srcRect b="22063"/>
          <a:stretch>
            <a:fillRect/>
          </a:stretch>
        </p:blipFill>
        <p:spPr bwMode="auto">
          <a:xfrm>
            <a:off x="53975" y="5475288"/>
            <a:ext cx="120650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ângulo 1">
            <a:extLst>
              <a:ext uri="{FF2B5EF4-FFF2-40B4-BE49-F238E27FC236}">
                <a16:creationId xmlns:a16="http://schemas.microsoft.com/office/drawing/2014/main" id="{4A2696F8-F7BF-4D79-871B-B9035DC11DB0}"/>
              </a:ext>
            </a:extLst>
          </p:cNvPr>
          <p:cNvSpPr/>
          <p:nvPr userDrawn="1"/>
        </p:nvSpPr>
        <p:spPr>
          <a:xfrm>
            <a:off x="0" y="0"/>
            <a:ext cx="9144000" cy="6858000"/>
          </a:xfrm>
          <a:prstGeom prst="rect">
            <a:avLst/>
          </a:prstGeom>
          <a:gradFill>
            <a:gsLst>
              <a:gs pos="0">
                <a:srgbClr val="FFFFCC"/>
              </a:gs>
              <a:gs pos="32000">
                <a:srgbClr val="FFFFCC"/>
              </a:gs>
              <a:gs pos="68000">
                <a:srgbClr val="FFFF99"/>
              </a:gs>
              <a:gs pos="100000">
                <a:srgbClr val="FFFF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939267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erso Áureo">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spTree>
    <p:extLst>
      <p:ext uri="{BB962C8B-B14F-4D97-AF65-F5344CB8AC3E}">
        <p14:creationId xmlns:p14="http://schemas.microsoft.com/office/powerpoint/2010/main" val="13774065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4" name="Espaço Reservado para Texto 31"/>
          <p:cNvSpPr>
            <a:spLocks noGrp="1"/>
          </p:cNvSpPr>
          <p:nvPr>
            <p:ph type="body" sz="quarter" idx="14"/>
          </p:nvPr>
        </p:nvSpPr>
        <p:spPr>
          <a:xfrm>
            <a:off x="3995936" y="190169"/>
            <a:ext cx="1151582" cy="377284"/>
          </a:xfrm>
          <a:prstGeom prst="rect">
            <a:avLst/>
          </a:prstGeom>
        </p:spPr>
        <p:txBody>
          <a:bodyPr anchor="ctr"/>
          <a:lstStyle>
            <a:lvl1pPr algn="ctr">
              <a:buNone/>
              <a:defRPr sz="2800" b="1" baseline="0">
                <a:solidFill>
                  <a:schemeClr val="bg1"/>
                </a:solidFill>
              </a:defRPr>
            </a:lvl1pPr>
          </a:lstStyle>
          <a:p>
            <a:pPr lvl="0"/>
            <a:r>
              <a:rPr lang="pt-BR" dirty="0"/>
              <a:t>Clique</a:t>
            </a:r>
          </a:p>
        </p:txBody>
      </p:sp>
      <p:sp>
        <p:nvSpPr>
          <p:cNvPr id="15" name="Espaço Reservado para Texto 14"/>
          <p:cNvSpPr>
            <a:spLocks noGrp="1"/>
          </p:cNvSpPr>
          <p:nvPr>
            <p:ph type="body" sz="quarter" idx="17" hasCustomPrompt="1"/>
          </p:nvPr>
        </p:nvSpPr>
        <p:spPr>
          <a:xfrm>
            <a:off x="1331913" y="5843197"/>
            <a:ext cx="7812087" cy="986081"/>
          </a:xfrm>
          <a:prstGeom prst="rect">
            <a:avLst/>
          </a:prstGeom>
          <a:solidFill>
            <a:srgbClr val="1A35A6"/>
          </a:solidFill>
          <a:ln>
            <a:solidFill>
              <a:schemeClr val="accent1"/>
            </a:solidFill>
          </a:ln>
        </p:spPr>
        <p:txBody>
          <a:bodyPr wrap="square">
            <a:noAutofit/>
          </a:bodyPr>
          <a:lstStyle>
            <a:lvl1pPr marL="0" indent="0" algn="ctr">
              <a:spcBef>
                <a:spcPts val="0"/>
              </a:spcBef>
              <a:buFontTx/>
              <a:buNone/>
              <a:defRPr lang="pt-BR" sz="2800" b="1" i="1" dirty="0" smtClean="0">
                <a:ln w="6350" cmpd="sng">
                  <a:solidFill>
                    <a:srgbClr val="FF0000"/>
                  </a:solidFill>
                  <a:prstDash val="solid"/>
                </a:ln>
                <a:solidFill>
                  <a:schemeClr val="accent2">
                    <a:lumMod val="20000"/>
                    <a:lumOff val="80000"/>
                  </a:schemeClr>
                </a:solidFill>
                <a:effectLst>
                  <a:outerShdw blurRad="50800" dist="38100" dir="5400000" algn="t" rotWithShape="0">
                    <a:prstClr val="black">
                      <a:alpha val="40000"/>
                    </a:prstClr>
                  </a:outerShdw>
                </a:effectLst>
                <a:latin typeface="Arial" charset="0"/>
              </a:defRPr>
            </a:lvl1pPr>
          </a:lstStyle>
          <a:p>
            <a:pPr lvl="0"/>
            <a:r>
              <a:rPr lang="pt-BR" dirty="0"/>
              <a:t>Editar Mensagem</a:t>
            </a:r>
          </a:p>
        </p:txBody>
      </p:sp>
      <p:sp>
        <p:nvSpPr>
          <p:cNvPr id="11" name="Espaço Reservado para Imagem 11">
            <a:extLst>
              <a:ext uri="{FF2B5EF4-FFF2-40B4-BE49-F238E27FC236}">
                <a16:creationId xmlns:a16="http://schemas.microsoft.com/office/drawing/2014/main" id="{97813D6F-CB82-43A6-9227-C84DEBF9C568}"/>
              </a:ext>
            </a:extLst>
          </p:cNvPr>
          <p:cNvSpPr>
            <a:spLocks noGrp="1" noChangeAspect="1"/>
          </p:cNvSpPr>
          <p:nvPr>
            <p:ph type="pic" sz="quarter" idx="18"/>
          </p:nvPr>
        </p:nvSpPr>
        <p:spPr>
          <a:xfrm>
            <a:off x="1353600" y="709025"/>
            <a:ext cx="7740000" cy="5126400"/>
          </a:xfrm>
          <a:prstGeom prst="rect">
            <a:avLst/>
          </a:prstGeom>
        </p:spPr>
        <p:txBody>
          <a:bodyPr/>
          <a:lstStyle>
            <a:lvl1pPr>
              <a:buNone/>
              <a:defRPr/>
            </a:lvl1pPr>
          </a:lstStyle>
          <a:p>
            <a:pPr lvl="0"/>
            <a:endParaRPr lang="pt-BR" noProof="0" dirty="0"/>
          </a:p>
        </p:txBody>
      </p:sp>
    </p:spTree>
    <p:extLst>
      <p:ext uri="{BB962C8B-B14F-4D97-AF65-F5344CB8AC3E}">
        <p14:creationId xmlns:p14="http://schemas.microsoft.com/office/powerpoint/2010/main" val="8540774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285922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16700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zul - Geral pequeno">
    <p:spTree>
      <p:nvGrpSpPr>
        <p:cNvPr id="1" name=""/>
        <p:cNvGrpSpPr/>
        <p:nvPr/>
      </p:nvGrpSpPr>
      <p:grpSpPr>
        <a:xfrm>
          <a:off x="0" y="0"/>
          <a:ext cx="0" cy="0"/>
          <a:chOff x="0" y="0"/>
          <a:chExt cx="0" cy="0"/>
        </a:xfrm>
      </p:grpSpPr>
      <p:sp>
        <p:nvSpPr>
          <p:cNvPr id="10" name="Espaço Reservado para Texto 31"/>
          <p:cNvSpPr>
            <a:spLocks noGrp="1"/>
          </p:cNvSpPr>
          <p:nvPr>
            <p:ph type="body" sz="quarter" idx="12"/>
          </p:nvPr>
        </p:nvSpPr>
        <p:spPr>
          <a:xfrm>
            <a:off x="1331640" y="692696"/>
            <a:ext cx="7776864" cy="431800"/>
          </a:xfrm>
          <a:prstGeom prst="rect">
            <a:avLst/>
          </a:prstGeom>
          <a:noFill/>
        </p:spPr>
        <p:txBody>
          <a:bodyPr/>
          <a:lstStyle>
            <a:lvl1pPr algn="ctr">
              <a:buNone/>
              <a:defRPr sz="2800" baseline="0">
                <a:solidFill>
                  <a:schemeClr val="tx1"/>
                </a:solidFill>
                <a:latin typeface="Arial" panose="020B0604020202020204" pitchFamily="34" charset="0"/>
                <a:cs typeface="Arial" panose="020B0604020202020204" pitchFamily="34" charset="0"/>
              </a:defRPr>
            </a:lvl1pPr>
          </a:lstStyle>
          <a:p>
            <a:pPr lvl="0"/>
            <a:r>
              <a:rPr lang="pt-BR"/>
              <a:t>Clique para editar os estilos do texto mestre</a:t>
            </a:r>
          </a:p>
        </p:txBody>
      </p:sp>
      <p:sp>
        <p:nvSpPr>
          <p:cNvPr id="3" name="Espaço Reservado para Texto 2"/>
          <p:cNvSpPr>
            <a:spLocks noGrp="1"/>
          </p:cNvSpPr>
          <p:nvPr>
            <p:ph type="body" sz="quarter" idx="13"/>
          </p:nvPr>
        </p:nvSpPr>
        <p:spPr>
          <a:xfrm>
            <a:off x="2627313" y="115888"/>
            <a:ext cx="6481762" cy="431800"/>
          </a:xfrm>
          <a:prstGeom prst="rect">
            <a:avLst/>
          </a:prstGeom>
        </p:spPr>
        <p:txBody>
          <a:bodyPr/>
          <a:lstStyle>
            <a:lvl1pPr marL="0" indent="0" algn="r">
              <a:buNone/>
              <a:defRPr b="1">
                <a:latin typeface="Arial" panose="020B0604020202020204" pitchFamily="34" charset="0"/>
                <a:cs typeface="Arial" panose="020B0604020202020204" pitchFamily="34" charset="0"/>
              </a:defRPr>
            </a:lvl1pPr>
          </a:lstStyle>
          <a:p>
            <a:pPr lvl="0"/>
            <a:r>
              <a:rPr lang="pt-BR" dirty="0"/>
              <a:t>Editar estilos de texto Mestre</a:t>
            </a:r>
          </a:p>
        </p:txBody>
      </p:sp>
      <p:sp>
        <p:nvSpPr>
          <p:cNvPr id="4" name="Espaço Reservado para Imagem 8">
            <a:extLst>
              <a:ext uri="{FF2B5EF4-FFF2-40B4-BE49-F238E27FC236}">
                <a16:creationId xmlns:a16="http://schemas.microsoft.com/office/drawing/2014/main" id="{E2B804A1-EE56-4F19-8D55-69C986ABF830}"/>
              </a:ext>
            </a:extLst>
          </p:cNvPr>
          <p:cNvSpPr>
            <a:spLocks noGrp="1"/>
          </p:cNvSpPr>
          <p:nvPr>
            <p:ph type="pic" sz="quarter" idx="14"/>
          </p:nvPr>
        </p:nvSpPr>
        <p:spPr>
          <a:xfrm>
            <a:off x="1357200" y="673200"/>
            <a:ext cx="7750800" cy="6120000"/>
          </a:xfrm>
          <a:prstGeom prst="rect">
            <a:avLst/>
          </a:prstGeom>
        </p:spPr>
        <p:txBody>
          <a:bodyPr/>
          <a:lstStyle/>
          <a:p>
            <a:endParaRPr lang="pt-BR"/>
          </a:p>
        </p:txBody>
      </p:sp>
    </p:spTree>
    <p:extLst>
      <p:ext uri="{BB962C8B-B14F-4D97-AF65-F5344CB8AC3E}">
        <p14:creationId xmlns:p14="http://schemas.microsoft.com/office/powerpoint/2010/main" val="3944311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C17083B0-3545-7DDF-A1B2-EE3CAD15FAF3}"/>
              </a:ext>
            </a:extLst>
          </p:cNvPr>
          <p:cNvPicPr>
            <a:picLocks noChangeAspect="1"/>
          </p:cNvPicPr>
          <p:nvPr userDrawn="1"/>
        </p:nvPicPr>
        <p:blipFill>
          <a:blip r:embed="rId2">
            <a:extLst>
              <a:ext uri="{28A0092B-C50C-407E-A947-70E740481C1C}">
                <a14:useLocalDpi xmlns:a14="http://schemas.microsoft.com/office/drawing/2010/main" val="0"/>
              </a:ext>
            </a:extLst>
          </a:blip>
          <a:srcRect l="15208"/>
          <a:stretch>
            <a:fillRect/>
          </a:stretch>
        </p:blipFill>
        <p:spPr>
          <a:xfrm>
            <a:off x="1351304" y="692696"/>
            <a:ext cx="7753368" cy="514350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75656" y="1772816"/>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racao_Text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C17083B0-3545-7DDF-A1B2-EE3CAD15FAF3}"/>
              </a:ext>
            </a:extLst>
          </p:cNvPr>
          <p:cNvPicPr>
            <a:picLocks noChangeAspect="1"/>
          </p:cNvPicPr>
          <p:nvPr userDrawn="1"/>
        </p:nvPicPr>
        <p:blipFill>
          <a:blip r:embed="rId2">
            <a:extLst>
              <a:ext uri="{28A0092B-C50C-407E-A947-70E740481C1C}">
                <a14:useLocalDpi xmlns:a14="http://schemas.microsoft.com/office/drawing/2010/main" val="0"/>
              </a:ext>
            </a:extLst>
          </a:blip>
          <a:srcRect l="15208"/>
          <a:stretch>
            <a:fillRect/>
          </a:stretch>
        </p:blipFill>
        <p:spPr>
          <a:xfrm>
            <a:off x="1351304" y="692696"/>
            <a:ext cx="7753368" cy="514350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spTree>
    <p:extLst>
      <p:ext uri="{BB962C8B-B14F-4D97-AF65-F5344CB8AC3E}">
        <p14:creationId xmlns:p14="http://schemas.microsoft.com/office/powerpoint/2010/main" val="41163584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Vermelho Oracao">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Oração</a:t>
            </a:r>
          </a:p>
        </p:txBody>
      </p:sp>
    </p:spTree>
    <p:extLst>
      <p:ext uri="{BB962C8B-B14F-4D97-AF65-F5344CB8AC3E}">
        <p14:creationId xmlns:p14="http://schemas.microsoft.com/office/powerpoint/2010/main" val="14778276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melho 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spTree>
    <p:extLst>
      <p:ext uri="{BB962C8B-B14F-4D97-AF65-F5344CB8AC3E}">
        <p14:creationId xmlns:p14="http://schemas.microsoft.com/office/powerpoint/2010/main" val="37866422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Faça">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Faça</a:t>
            </a:r>
          </a:p>
        </p:txBody>
      </p:sp>
    </p:spTree>
    <p:extLst>
      <p:ext uri="{BB962C8B-B14F-4D97-AF65-F5344CB8AC3E}">
        <p14:creationId xmlns:p14="http://schemas.microsoft.com/office/powerpoint/2010/main" val="17346309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8" name="Espaço Reservado para Imagem 7">
            <a:extLst>
              <a:ext uri="{FF2B5EF4-FFF2-40B4-BE49-F238E27FC236}">
                <a16:creationId xmlns:a16="http://schemas.microsoft.com/office/drawing/2014/main" id="{126F78A8-4736-4FBA-A5DB-998591E4514D}"/>
              </a:ext>
            </a:extLst>
          </p:cNvPr>
          <p:cNvSpPr>
            <a:spLocks noGrp="1"/>
          </p:cNvSpPr>
          <p:nvPr>
            <p:ph type="pic" sz="quarter" idx="16"/>
          </p:nvPr>
        </p:nvSpPr>
        <p:spPr>
          <a:xfrm>
            <a:off x="2333625" y="800100"/>
            <a:ext cx="5773738" cy="4140200"/>
          </a:xfrm>
          <a:prstGeom prst="rect">
            <a:avLst/>
          </a:prstGeom>
        </p:spPr>
        <p:txBody>
          <a:bodyPr/>
          <a:lstStyle/>
          <a:p>
            <a:endParaRPr lang="pt-BR"/>
          </a:p>
        </p:txBody>
      </p:sp>
      <p:sp>
        <p:nvSpPr>
          <p:cNvPr id="7" name="Line 36">
            <a:extLst>
              <a:ext uri="{FF2B5EF4-FFF2-40B4-BE49-F238E27FC236}">
                <a16:creationId xmlns:a16="http://schemas.microsoft.com/office/drawing/2014/main" id="{929EE6C6-C199-4153-A9C0-2C02DE4B79BD}"/>
              </a:ext>
            </a:extLst>
          </p:cNvPr>
          <p:cNvSpPr>
            <a:spLocks noChangeShapeType="1"/>
          </p:cNvSpPr>
          <p:nvPr userDrawn="1"/>
        </p:nvSpPr>
        <p:spPr bwMode="auto">
          <a:xfrm>
            <a:off x="1476375" y="62373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35" name="Espaço Reservado para Texto 34"/>
          <p:cNvSpPr>
            <a:spLocks noGrp="1"/>
          </p:cNvSpPr>
          <p:nvPr>
            <p:ph type="body" sz="quarter" idx="13" hasCustomPrompt="1"/>
          </p:nvPr>
        </p:nvSpPr>
        <p:spPr>
          <a:xfrm>
            <a:off x="1475631" y="6309320"/>
            <a:ext cx="7488858" cy="432047"/>
          </a:xfrm>
          <a:prstGeom prst="rect">
            <a:avLst/>
          </a:prstGeom>
        </p:spPr>
        <p:txBody>
          <a:bodyPr anchor="ctr" anchorCtr="1"/>
          <a:lstStyle>
            <a:lvl1pPr algn="ctr">
              <a:buNone/>
              <a:defRPr sz="2000" b="1"/>
            </a:lvl1pPr>
            <a:lvl2pPr>
              <a:defRPr sz="1800"/>
            </a:lvl2pPr>
            <a:lvl3pPr>
              <a:defRPr sz="1600"/>
            </a:lvl3pPr>
            <a:lvl4pPr>
              <a:defRPr sz="1400"/>
            </a:lvl4pPr>
            <a:lvl5pPr>
              <a:defRPr sz="1400"/>
            </a:lvl5pPr>
          </a:lstStyle>
          <a:p>
            <a:pPr lvl="0"/>
            <a:r>
              <a:rPr lang="pt-BR" dirty="0"/>
              <a:t>Editar </a:t>
            </a:r>
          </a:p>
        </p:txBody>
      </p:sp>
      <p:sp>
        <p:nvSpPr>
          <p:cNvPr id="24" name="Espaço Reservado para Texto 34"/>
          <p:cNvSpPr>
            <a:spLocks noGrp="1"/>
          </p:cNvSpPr>
          <p:nvPr>
            <p:ph type="body" sz="quarter" idx="14" hasCustomPrompt="1"/>
          </p:nvPr>
        </p:nvSpPr>
        <p:spPr>
          <a:xfrm>
            <a:off x="1331640" y="5011595"/>
            <a:ext cx="7780610" cy="1153709"/>
          </a:xfrm>
          <a:prstGeom prst="rect">
            <a:avLst/>
          </a:prstGeom>
        </p:spPr>
        <p:txBody>
          <a:bodyPr anchor="b" anchorCtr="1"/>
          <a:lstStyle>
            <a:lvl1pPr marL="0" indent="0">
              <a:buNone/>
              <a:defRPr lang="pt-BR" sz="3200" b="1" dirty="0">
                <a:ln>
                  <a:solidFill>
                    <a:schemeClr val="tx1"/>
                  </a:solidFill>
                </a:ln>
                <a:solidFill>
                  <a:srgbClr val="FF0000"/>
                </a:solidFill>
              </a:defRPr>
            </a:lvl1pPr>
          </a:lstStyle>
          <a:p>
            <a:pPr lvl="0"/>
            <a:r>
              <a:rPr lang="pt-BR" dirty="0"/>
              <a:t>Editar </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evisã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4582952"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Revisão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7622600" y="39189"/>
            <a:ext cx="1495923"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Revisão</a:t>
            </a:r>
            <a:endParaRPr lang="pt-BR" altLang="pt-BR" sz="3200" dirty="0"/>
          </a:p>
        </p:txBody>
      </p:sp>
    </p:spTree>
    <p:extLst>
      <p:ext uri="{BB962C8B-B14F-4D97-AF65-F5344CB8AC3E}">
        <p14:creationId xmlns:p14="http://schemas.microsoft.com/office/powerpoint/2010/main" val="22825521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Palavra da Semana">
    <p:spTree>
      <p:nvGrpSpPr>
        <p:cNvPr id="1" name=""/>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algn="l"/>
            <a:endParaRPr lang="pt-BR" dirty="0"/>
          </a:p>
        </p:txBody>
      </p:sp>
      <p:sp>
        <p:nvSpPr>
          <p:cNvPr id="2" name="Retângulo 1">
            <a:extLst>
              <a:ext uri="{FF2B5EF4-FFF2-40B4-BE49-F238E27FC236}">
                <a16:creationId xmlns:a16="http://schemas.microsoft.com/office/drawing/2014/main" id="{1B78B434-828C-455F-94EB-9C26D24F0752}"/>
              </a:ext>
            </a:extLst>
          </p:cNvPr>
          <p:cNvSpPr/>
          <p:nvPr userDrawn="1"/>
        </p:nvSpPr>
        <p:spPr>
          <a:xfrm>
            <a:off x="5726697" y="39189"/>
            <a:ext cx="3391826"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Palavra da Semana</a:t>
            </a:r>
            <a:endParaRPr lang="pt-BR" altLang="pt-BR" sz="3200" dirty="0"/>
          </a:p>
        </p:txBody>
      </p:sp>
    </p:spTree>
    <p:extLst>
      <p:ext uri="{BB962C8B-B14F-4D97-AF65-F5344CB8AC3E}">
        <p14:creationId xmlns:p14="http://schemas.microsoft.com/office/powerpoint/2010/main" val="37720357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6/20/2026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de 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7" name="CaixaDeTexto 6">
            <a:extLst>
              <a:ext uri="{FF2B5EF4-FFF2-40B4-BE49-F238E27FC236}">
                <a16:creationId xmlns:a16="http://schemas.microsoft.com/office/drawing/2014/main" id="{615F7444-F420-489F-A196-6F8EAF5E3D0A}"/>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Centro-Leste Africana</a:t>
            </a:r>
            <a:endParaRPr lang="pt-BR" sz="2800" b="1" dirty="0">
              <a:ln>
                <a:solidFill>
                  <a:schemeClr val="tx1"/>
                </a:solidFill>
              </a:ln>
              <a:solidFill>
                <a:srgbClr val="FF0000"/>
              </a:solidFill>
            </a:endParaRPr>
          </a:p>
        </p:txBody>
      </p:sp>
      <p:pic>
        <p:nvPicPr>
          <p:cNvPr id="33" name="Imagem 32">
            <a:extLst>
              <a:ext uri="{FF2B5EF4-FFF2-40B4-BE49-F238E27FC236}">
                <a16:creationId xmlns:a16="http://schemas.microsoft.com/office/drawing/2014/main" id="{C1CB3DBA-AB4A-06F5-B74E-D505A3B1D74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31640" y="666750"/>
            <a:ext cx="7795195" cy="6131223"/>
          </a:xfrm>
          <a:prstGeom prst="rect">
            <a:avLst/>
          </a:prstGeom>
        </p:spPr>
      </p:pic>
    </p:spTree>
    <p:extLst>
      <p:ext uri="{BB962C8B-B14F-4D97-AF65-F5344CB8AC3E}">
        <p14:creationId xmlns:p14="http://schemas.microsoft.com/office/powerpoint/2010/main" val="28958332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Históri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F3571216-90C6-0FE8-5633-9413CDCFCE22}"/>
              </a:ext>
            </a:extLst>
          </p:cNvPr>
          <p:cNvSpPr/>
          <p:nvPr userDrawn="1"/>
        </p:nvSpPr>
        <p:spPr>
          <a:xfrm>
            <a:off x="9248" y="692876"/>
            <a:ext cx="9109075" cy="6165124"/>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fontAlgn="auto">
              <a:spcBef>
                <a:spcPts val="0"/>
              </a:spcBef>
              <a:spcAft>
                <a:spcPts val="0"/>
              </a:spcAft>
              <a:buAutoNum type="arabicPeriod"/>
            </a:pPr>
            <a:endParaRPr lang="pt-BR" sz="1200" b="1" dirty="0">
              <a:solidFill>
                <a:schemeClr val="tx1"/>
              </a:solidFill>
            </a:endParaRPr>
          </a:p>
          <a:p>
            <a:pPr marL="0" indent="0" algn="ctr" fontAlgn="auto">
              <a:spcBef>
                <a:spcPts val="0"/>
              </a:spcBef>
              <a:spcAft>
                <a:spcPts val="0"/>
              </a:spcAft>
              <a:buAutoNum type="arabicPeriod"/>
            </a:pPr>
            <a:endParaRPr lang="pt-BR" sz="1200" b="1" dirty="0">
              <a:solidFill>
                <a:schemeClr val="tx1"/>
              </a:solidFill>
            </a:endParaRPr>
          </a:p>
        </p:txBody>
      </p:sp>
      <p:sp>
        <p:nvSpPr>
          <p:cNvPr id="3" name="Retângulo 2">
            <a:extLst>
              <a:ext uri="{FF2B5EF4-FFF2-40B4-BE49-F238E27FC236}">
                <a16:creationId xmlns:a16="http://schemas.microsoft.com/office/drawing/2014/main" id="{E2C316CB-6CC5-2280-FEC1-1CDCECDD3C02}"/>
              </a:ext>
            </a:extLst>
          </p:cNvPr>
          <p:cNvSpPr/>
          <p:nvPr userDrawn="1"/>
        </p:nvSpPr>
        <p:spPr>
          <a:xfrm>
            <a:off x="23812" y="640624"/>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sp>
        <p:nvSpPr>
          <p:cNvPr id="4" name="Retângulo 3">
            <a:extLst>
              <a:ext uri="{FF2B5EF4-FFF2-40B4-BE49-F238E27FC236}">
                <a16:creationId xmlns:a16="http://schemas.microsoft.com/office/drawing/2014/main" id="{F1F557BA-9096-B4F9-20BF-58E0746C6DFA}"/>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Espaço Reservado para Texto 8">
            <a:extLst>
              <a:ext uri="{FF2B5EF4-FFF2-40B4-BE49-F238E27FC236}">
                <a16:creationId xmlns:a16="http://schemas.microsoft.com/office/drawing/2014/main" id="{85F1E070-11F9-59AF-B61F-B54A36A3AB62}"/>
              </a:ext>
            </a:extLst>
          </p:cNvPr>
          <p:cNvSpPr>
            <a:spLocks noGrp="1"/>
          </p:cNvSpPr>
          <p:nvPr>
            <p:ph type="body" sz="quarter" idx="11" hasCustomPrompt="1"/>
          </p:nvPr>
        </p:nvSpPr>
        <p:spPr>
          <a:xfrm>
            <a:off x="15875" y="0"/>
            <a:ext cx="9109075" cy="666750"/>
          </a:xfrm>
          <a:prstGeom prst="rect">
            <a:avLst/>
          </a:prstGeom>
        </p:spPr>
        <p:txBody>
          <a:bodyPr/>
          <a:lstStyle>
            <a:lvl1pPr marL="0" indent="0" algn="ctr">
              <a:buNone/>
              <a:defRPr sz="40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S99 – Missões – 9 de </a:t>
            </a:r>
            <a:r>
              <a:rPr lang="pt-BR" dirty="0" err="1"/>
              <a:t>xxx</a:t>
            </a:r>
            <a:endParaRPr lang="pt-BR" dirty="0"/>
          </a:p>
        </p:txBody>
      </p:sp>
      <p:sp>
        <p:nvSpPr>
          <p:cNvPr id="6" name="Espaço Reservado para Texto 2">
            <a:extLst>
              <a:ext uri="{FF2B5EF4-FFF2-40B4-BE49-F238E27FC236}">
                <a16:creationId xmlns:a16="http://schemas.microsoft.com/office/drawing/2014/main" id="{C52E25AB-C7BA-6503-9FFB-1C2A732E309C}"/>
              </a:ext>
            </a:extLst>
          </p:cNvPr>
          <p:cNvSpPr>
            <a:spLocks noGrp="1"/>
          </p:cNvSpPr>
          <p:nvPr>
            <p:ph type="body" sz="quarter" idx="12" hasCustomPrompt="1"/>
          </p:nvPr>
        </p:nvSpPr>
        <p:spPr>
          <a:xfrm>
            <a:off x="34925" y="774700"/>
            <a:ext cx="9019681" cy="806769"/>
          </a:xfrm>
          <a:prstGeom prst="rect">
            <a:avLst/>
          </a:prstGeom>
        </p:spPr>
        <p:txBody>
          <a:bodyPr/>
          <a:lstStyle>
            <a:lvl1pPr marL="0" indent="0" algn="ctr" defTabSz="914400" rtl="0" eaLnBrk="1" latinLnBrk="0" hangingPunct="1">
              <a:buNone/>
              <a:defRPr lang="pt-BR" sz="4000" b="1" i="1" kern="1200"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ea typeface="+mn-ea"/>
                <a:cs typeface="Arial" charset="0"/>
              </a:defRPr>
            </a:lvl1pPr>
          </a:lstStyle>
          <a:p>
            <a:pPr lvl="0"/>
            <a:r>
              <a:rPr lang="pt-BR" dirty="0"/>
              <a:t>Editar Título</a:t>
            </a:r>
          </a:p>
        </p:txBody>
      </p:sp>
      <p:sp>
        <p:nvSpPr>
          <p:cNvPr id="7" name="Espaço Reservado para Imagem 17">
            <a:extLst>
              <a:ext uri="{FF2B5EF4-FFF2-40B4-BE49-F238E27FC236}">
                <a16:creationId xmlns:a16="http://schemas.microsoft.com/office/drawing/2014/main" id="{4E82F056-07B9-83B0-74A7-87AD40B2ECF4}"/>
              </a:ext>
            </a:extLst>
          </p:cNvPr>
          <p:cNvSpPr>
            <a:spLocks noGrp="1"/>
          </p:cNvSpPr>
          <p:nvPr>
            <p:ph type="pic" sz="quarter" idx="13" hasCustomPrompt="1"/>
          </p:nvPr>
        </p:nvSpPr>
        <p:spPr>
          <a:xfrm>
            <a:off x="3602639" y="5771595"/>
            <a:ext cx="1866911" cy="1028965"/>
          </a:xfrm>
          <a:prstGeom prst="rect">
            <a:avLst/>
          </a:prstGeom>
          <a:ln w="6350">
            <a:solidFill>
              <a:schemeClr val="tx1"/>
            </a:solidFill>
          </a:ln>
        </p:spPr>
        <p:txBody>
          <a:bodyPr/>
          <a:lstStyle>
            <a:lvl1pPr marL="0" indent="0">
              <a:buNone/>
              <a:defRPr sz="2000"/>
            </a:lvl1pPr>
          </a:lstStyle>
          <a:p>
            <a:r>
              <a:rPr lang="pt-BR" dirty="0"/>
              <a:t>Imagem Bandeira</a:t>
            </a:r>
          </a:p>
        </p:txBody>
      </p:sp>
      <p:sp>
        <p:nvSpPr>
          <p:cNvPr id="8" name="Espaço Reservado para Imagem 19">
            <a:extLst>
              <a:ext uri="{FF2B5EF4-FFF2-40B4-BE49-F238E27FC236}">
                <a16:creationId xmlns:a16="http://schemas.microsoft.com/office/drawing/2014/main" id="{42802AE3-0A39-A184-4474-FC2A66A2C5B2}"/>
              </a:ext>
            </a:extLst>
          </p:cNvPr>
          <p:cNvSpPr>
            <a:spLocks noGrp="1"/>
          </p:cNvSpPr>
          <p:nvPr>
            <p:ph type="pic" sz="quarter" idx="14" hasCustomPrompt="1"/>
          </p:nvPr>
        </p:nvSpPr>
        <p:spPr>
          <a:xfrm>
            <a:off x="323033" y="1607595"/>
            <a:ext cx="3816919" cy="4108833"/>
          </a:xfrm>
          <a:prstGeom prst="rect">
            <a:avLst/>
          </a:prstGeom>
          <a:ln w="12700">
            <a:solidFill>
              <a:schemeClr val="tx1"/>
            </a:solidFill>
          </a:ln>
        </p:spPr>
        <p:txBody>
          <a:bodyPr/>
          <a:lstStyle>
            <a:lvl1pPr marL="0" indent="0">
              <a:buNone/>
              <a:defRPr sz="2000"/>
            </a:lvl1pPr>
          </a:lstStyle>
          <a:p>
            <a:r>
              <a:rPr lang="pt-BR" dirty="0"/>
              <a:t>Imagem Pessoa</a:t>
            </a:r>
          </a:p>
        </p:txBody>
      </p:sp>
      <p:sp>
        <p:nvSpPr>
          <p:cNvPr id="9" name="Espaço Reservado para Texto 21">
            <a:extLst>
              <a:ext uri="{FF2B5EF4-FFF2-40B4-BE49-F238E27FC236}">
                <a16:creationId xmlns:a16="http://schemas.microsoft.com/office/drawing/2014/main" id="{422882AA-AAE2-E8A3-A796-D1A744B20985}"/>
              </a:ext>
            </a:extLst>
          </p:cNvPr>
          <p:cNvSpPr>
            <a:spLocks noGrp="1"/>
          </p:cNvSpPr>
          <p:nvPr>
            <p:ph type="body" sz="quarter" idx="15" hasCustomPrompt="1"/>
          </p:nvPr>
        </p:nvSpPr>
        <p:spPr>
          <a:xfrm>
            <a:off x="323033" y="5764301"/>
            <a:ext cx="3228761" cy="315619"/>
          </a:xfrm>
          <a:prstGeom prst="rect">
            <a:avLst/>
          </a:prstGeom>
        </p:spPr>
        <p:txBody>
          <a:bodyPr/>
          <a:lstStyle>
            <a:lvl1pPr marL="0" indent="0" algn="ctr">
              <a:buNone/>
              <a:defRPr sz="2400" b="1"/>
            </a:lvl1pPr>
            <a:lvl2pPr>
              <a:defRPr sz="1800" b="1"/>
            </a:lvl2pPr>
            <a:lvl3pPr>
              <a:defRPr sz="1800" b="1"/>
            </a:lvl3pPr>
            <a:lvl4pPr>
              <a:defRPr sz="1800" b="1"/>
            </a:lvl4pPr>
            <a:lvl5pPr>
              <a:defRPr sz="1800" b="1"/>
            </a:lvl5pPr>
          </a:lstStyle>
          <a:p>
            <a:pPr lvl="0"/>
            <a:r>
              <a:rPr lang="pt-BR" dirty="0"/>
              <a:t>Editar nome</a:t>
            </a:r>
          </a:p>
        </p:txBody>
      </p:sp>
      <p:sp>
        <p:nvSpPr>
          <p:cNvPr id="10" name="Espaço Reservado para Texto 23">
            <a:extLst>
              <a:ext uri="{FF2B5EF4-FFF2-40B4-BE49-F238E27FC236}">
                <a16:creationId xmlns:a16="http://schemas.microsoft.com/office/drawing/2014/main" id="{B0D5FD99-1FB3-7291-3FC0-14AEF156065D}"/>
              </a:ext>
            </a:extLst>
          </p:cNvPr>
          <p:cNvSpPr>
            <a:spLocks noGrp="1"/>
          </p:cNvSpPr>
          <p:nvPr>
            <p:ph type="body" sz="quarter" idx="16" hasCustomPrompt="1"/>
          </p:nvPr>
        </p:nvSpPr>
        <p:spPr>
          <a:xfrm>
            <a:off x="5531856" y="6203691"/>
            <a:ext cx="3216608" cy="459601"/>
          </a:xfrm>
          <a:prstGeom prst="rect">
            <a:avLst/>
          </a:prstGeom>
        </p:spPr>
        <p:txBody>
          <a:bodyPr wrap="none" lIns="90000" anchor="ctr" anchorCtr="0">
            <a:noAutofit/>
          </a:bodyPr>
          <a:lstStyle>
            <a:lvl1pPr marL="0" indent="0" algn="l">
              <a:buNone/>
              <a:defRPr sz="2400" b="1"/>
            </a:lvl1pPr>
          </a:lstStyle>
          <a:p>
            <a:pPr lvl="0"/>
            <a:r>
              <a:rPr lang="pt-BR" dirty="0"/>
              <a:t>Editar País</a:t>
            </a:r>
          </a:p>
        </p:txBody>
      </p:sp>
      <p:sp>
        <p:nvSpPr>
          <p:cNvPr id="11" name="Retângulo 10">
            <a:extLst>
              <a:ext uri="{FF2B5EF4-FFF2-40B4-BE49-F238E27FC236}">
                <a16:creationId xmlns:a16="http://schemas.microsoft.com/office/drawing/2014/main" id="{3D8216F9-22C3-2682-A5CC-F291C6FE4517}"/>
              </a:ext>
            </a:extLst>
          </p:cNvPr>
          <p:cNvSpPr/>
          <p:nvPr userDrawn="1"/>
        </p:nvSpPr>
        <p:spPr>
          <a:xfrm>
            <a:off x="4454970" y="4564908"/>
            <a:ext cx="4410596" cy="1151520"/>
          </a:xfrm>
          <a:prstGeom prst="rect">
            <a:avLst/>
          </a:prstGeom>
          <a:noFill/>
          <a:ln w="38100">
            <a:solidFill>
              <a:srgbClr val="FF69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indent="0" algn="l" fontAlgn="auto">
              <a:spcBef>
                <a:spcPts val="0"/>
              </a:spcBef>
              <a:spcAft>
                <a:spcPts val="0"/>
              </a:spcAft>
              <a:buNone/>
            </a:pPr>
            <a:r>
              <a:rPr lang="pt-BR" sz="1400" b="1" dirty="0">
                <a:solidFill>
                  <a:schemeClr val="tx1"/>
                </a:solidFill>
              </a:rPr>
              <a:t>Megacentro de multimídia com Hope Channel, Congo Faculdade de Enfermagem, Congo</a:t>
            </a:r>
          </a:p>
          <a:p>
            <a:pPr marL="180000" indent="0" algn="l" fontAlgn="auto">
              <a:spcBef>
                <a:spcPts val="0"/>
              </a:spcBef>
              <a:spcAft>
                <a:spcPts val="0"/>
              </a:spcAft>
              <a:buNone/>
            </a:pPr>
            <a:r>
              <a:rPr lang="pt-BR" sz="1400" b="1" dirty="0">
                <a:solidFill>
                  <a:schemeClr val="tx1"/>
                </a:solidFill>
              </a:rPr>
              <a:t>Centro Adventista de Saúde em </a:t>
            </a:r>
            <a:r>
              <a:rPr lang="pt-BR" sz="1400" b="1" dirty="0" err="1">
                <a:solidFill>
                  <a:schemeClr val="tx1"/>
                </a:solidFill>
              </a:rPr>
              <a:t>Buganda</a:t>
            </a:r>
            <a:r>
              <a:rPr lang="pt-BR" sz="1400" b="1" dirty="0">
                <a:solidFill>
                  <a:schemeClr val="tx1"/>
                </a:solidFill>
              </a:rPr>
              <a:t>, Burundi</a:t>
            </a:r>
          </a:p>
          <a:p>
            <a:pPr marL="180000" indent="0" algn="l" fontAlgn="auto">
              <a:spcBef>
                <a:spcPts val="0"/>
              </a:spcBef>
              <a:spcAft>
                <a:spcPts val="0"/>
              </a:spcAft>
              <a:buNone/>
            </a:pPr>
            <a:r>
              <a:rPr lang="pt-BR" sz="1400" b="1" dirty="0">
                <a:solidFill>
                  <a:schemeClr val="tx1"/>
                </a:solidFill>
              </a:rPr>
              <a:t>Escola de Educação Infantil Adventista, Quênia</a:t>
            </a:r>
          </a:p>
          <a:p>
            <a:pPr marL="180000" indent="0" algn="l" fontAlgn="auto">
              <a:spcBef>
                <a:spcPts val="0"/>
              </a:spcBef>
              <a:spcAft>
                <a:spcPts val="0"/>
              </a:spcAft>
              <a:buNone/>
            </a:pPr>
            <a:r>
              <a:rPr lang="pt-BR" sz="1400" b="1" dirty="0">
                <a:solidFill>
                  <a:schemeClr val="tx1"/>
                </a:solidFill>
              </a:rPr>
              <a:t>Centro Adventista de Saúde em Zanzibar, Tanzânia</a:t>
            </a:r>
          </a:p>
        </p:txBody>
      </p:sp>
      <p:sp>
        <p:nvSpPr>
          <p:cNvPr id="12" name="Elipse 11">
            <a:extLst>
              <a:ext uri="{FF2B5EF4-FFF2-40B4-BE49-F238E27FC236}">
                <a16:creationId xmlns:a16="http://schemas.microsoft.com/office/drawing/2014/main" id="{0E908090-866B-50C1-487F-9CC44AF49B3D}"/>
              </a:ext>
            </a:extLst>
          </p:cNvPr>
          <p:cNvSpPr/>
          <p:nvPr userDrawn="1"/>
        </p:nvSpPr>
        <p:spPr>
          <a:xfrm flipH="1">
            <a:off x="4524902" y="460929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3" name="Elipse 12">
            <a:extLst>
              <a:ext uri="{FF2B5EF4-FFF2-40B4-BE49-F238E27FC236}">
                <a16:creationId xmlns:a16="http://schemas.microsoft.com/office/drawing/2014/main" id="{71C560D1-66D1-CEA6-06B9-5C9D4AAFA295}"/>
              </a:ext>
            </a:extLst>
          </p:cNvPr>
          <p:cNvSpPr/>
          <p:nvPr userDrawn="1"/>
        </p:nvSpPr>
        <p:spPr>
          <a:xfrm flipH="1">
            <a:off x="4524902" y="48362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4" name="Elipse 13">
            <a:extLst>
              <a:ext uri="{FF2B5EF4-FFF2-40B4-BE49-F238E27FC236}">
                <a16:creationId xmlns:a16="http://schemas.microsoft.com/office/drawing/2014/main" id="{271DE2F0-9A0C-E1AF-6428-DF2FCE015F37}"/>
              </a:ext>
            </a:extLst>
          </p:cNvPr>
          <p:cNvSpPr/>
          <p:nvPr userDrawn="1"/>
        </p:nvSpPr>
        <p:spPr>
          <a:xfrm flipH="1">
            <a:off x="4524902" y="504219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5" name="CaixaDeTexto 14">
            <a:extLst>
              <a:ext uri="{FF2B5EF4-FFF2-40B4-BE49-F238E27FC236}">
                <a16:creationId xmlns:a16="http://schemas.microsoft.com/office/drawing/2014/main" id="{3A1B8241-C91F-100D-74D3-3D4DBEC1FF44}"/>
              </a:ext>
            </a:extLst>
          </p:cNvPr>
          <p:cNvSpPr txBox="1"/>
          <p:nvPr userDrawn="1"/>
        </p:nvSpPr>
        <p:spPr>
          <a:xfrm>
            <a:off x="4427984" y="1564956"/>
            <a:ext cx="4410596" cy="261610"/>
          </a:xfrm>
          <a:prstGeom prst="rect">
            <a:avLst/>
          </a:prstGeom>
          <a:solidFill>
            <a:schemeClr val="bg1">
              <a:alpha val="50000"/>
            </a:schemeClr>
          </a:solidFill>
          <a:ln w="38100">
            <a:solidFill>
              <a:srgbClr val="FF690E"/>
            </a:solidFill>
          </a:ln>
        </p:spPr>
        <p:txBody>
          <a:bodyPr wrap="square">
            <a:spAutoFit/>
          </a:bodyPr>
          <a:lstStyle/>
          <a:p>
            <a:pPr algn="ctr" fontAlgn="auto">
              <a:spcBef>
                <a:spcPts val="0"/>
              </a:spcBef>
              <a:spcAft>
                <a:spcPts val="0"/>
              </a:spcAft>
            </a:pPr>
            <a:r>
              <a:rPr lang="pt-BR" sz="1100" b="1" dirty="0">
                <a:solidFill>
                  <a:schemeClr val="tx1"/>
                </a:solidFill>
              </a:rPr>
              <a:t>2° trimestre 2026</a:t>
            </a:r>
            <a:endParaRPr lang="pt-BR" sz="1000" b="1" dirty="0">
              <a:solidFill>
                <a:schemeClr val="tx1"/>
              </a:solidFill>
            </a:endParaRPr>
          </a:p>
        </p:txBody>
      </p:sp>
      <p:sp>
        <p:nvSpPr>
          <p:cNvPr id="16" name="CaixaDeTexto 15">
            <a:extLst>
              <a:ext uri="{FF2B5EF4-FFF2-40B4-BE49-F238E27FC236}">
                <a16:creationId xmlns:a16="http://schemas.microsoft.com/office/drawing/2014/main" id="{2C9EA44A-6D3A-36E9-BD1B-9DA55952EA71}"/>
              </a:ext>
            </a:extLst>
          </p:cNvPr>
          <p:cNvSpPr txBox="1"/>
          <p:nvPr userDrawn="1"/>
        </p:nvSpPr>
        <p:spPr>
          <a:xfrm>
            <a:off x="5500052" y="5823676"/>
            <a:ext cx="3554554" cy="261610"/>
          </a:xfrm>
          <a:prstGeom prst="rect">
            <a:avLst/>
          </a:prstGeom>
          <a:solidFill>
            <a:schemeClr val="bg1">
              <a:alpha val="50000"/>
            </a:schemeClr>
          </a:solidFill>
          <a:ln w="38100">
            <a:solidFill>
              <a:srgbClr val="FF690E"/>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PT" altLang="pt-BR" sz="1100" b="1" dirty="0">
                <a:solidFill>
                  <a:schemeClr val="tx1"/>
                </a:solidFill>
                <a:latin typeface="Noto Serif Light"/>
              </a:rPr>
              <a:t>Divisão Centro Leste Africana</a:t>
            </a:r>
            <a:endParaRPr lang="pt-BR" sz="800" b="1" dirty="0">
              <a:solidFill>
                <a:schemeClr val="tx1"/>
              </a:solidFill>
            </a:endParaRPr>
          </a:p>
        </p:txBody>
      </p:sp>
      <p:sp>
        <p:nvSpPr>
          <p:cNvPr id="17" name="Elipse 16">
            <a:extLst>
              <a:ext uri="{FF2B5EF4-FFF2-40B4-BE49-F238E27FC236}">
                <a16:creationId xmlns:a16="http://schemas.microsoft.com/office/drawing/2014/main" id="{8C97C64D-94BE-DF3B-244C-981CB9ABEFD1}"/>
              </a:ext>
            </a:extLst>
          </p:cNvPr>
          <p:cNvSpPr/>
          <p:nvPr userDrawn="1"/>
        </p:nvSpPr>
        <p:spPr>
          <a:xfrm flipH="1">
            <a:off x="4524902" y="5256552"/>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pic>
        <p:nvPicPr>
          <p:cNvPr id="18" name="Imagem 17">
            <a:extLst>
              <a:ext uri="{FF2B5EF4-FFF2-40B4-BE49-F238E27FC236}">
                <a16:creationId xmlns:a16="http://schemas.microsoft.com/office/drawing/2014/main" id="{AA3FBBAF-14F0-61C2-B163-FCCE5CDEFD7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04902" y="1865158"/>
            <a:ext cx="3925716" cy="2682573"/>
          </a:xfrm>
          <a:prstGeom prst="rect">
            <a:avLst/>
          </a:prstGeom>
        </p:spPr>
      </p:pic>
      <p:sp>
        <p:nvSpPr>
          <p:cNvPr id="19" name="Elipse 18">
            <a:extLst>
              <a:ext uri="{FF2B5EF4-FFF2-40B4-BE49-F238E27FC236}">
                <a16:creationId xmlns:a16="http://schemas.microsoft.com/office/drawing/2014/main" id="{C1C8FF45-6892-9494-511B-CA9B6CC945F9}"/>
              </a:ext>
            </a:extLst>
          </p:cNvPr>
          <p:cNvSpPr/>
          <p:nvPr userDrawn="1"/>
        </p:nvSpPr>
        <p:spPr>
          <a:xfrm flipH="1">
            <a:off x="4524902" y="54762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Tree>
    <p:extLst>
      <p:ext uri="{BB962C8B-B14F-4D97-AF65-F5344CB8AC3E}">
        <p14:creationId xmlns:p14="http://schemas.microsoft.com/office/powerpoint/2010/main" val="7660812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7" name="Imagem 6" descr="Mapa&#10;&#10;O conteúdo gerado por IA pode estar incorreto.">
            <a:extLst>
              <a:ext uri="{FF2B5EF4-FFF2-40B4-BE49-F238E27FC236}">
                <a16:creationId xmlns:a16="http://schemas.microsoft.com/office/drawing/2014/main" id="{8B698DB8-C742-2213-01C9-D86A75ACE7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51279" y="1650479"/>
            <a:ext cx="8258175" cy="5172075"/>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8" name="Imagem 7">
            <a:extLst>
              <a:ext uri="{FF2B5EF4-FFF2-40B4-BE49-F238E27FC236}">
                <a16:creationId xmlns:a16="http://schemas.microsoft.com/office/drawing/2014/main" id="{4DC395C0-3E2B-A312-C0D0-10CD92BDCF1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995" y="666750"/>
            <a:ext cx="9056130" cy="6191250"/>
          </a:xfrm>
          <a:prstGeom prst="rect">
            <a:avLst/>
          </a:prstGeom>
        </p:spPr>
      </p:pic>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6258037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pic>
        <p:nvPicPr>
          <p:cNvPr id="2" name="Imagem 1">
            <a:extLst>
              <a:ext uri="{FF2B5EF4-FFF2-40B4-BE49-F238E27FC236}">
                <a16:creationId xmlns:a16="http://schemas.microsoft.com/office/drawing/2014/main" id="{5A8EE8B7-D563-1D97-A0E5-B57EB017D608}"/>
              </a:ext>
            </a:extLst>
          </p:cNvPr>
          <p:cNvPicPr>
            <a:picLocks noChangeAspect="1"/>
          </p:cNvPicPr>
          <p:nvPr userDrawn="1"/>
        </p:nvPicPr>
        <p:blipFill>
          <a:blip r:embed="rId2">
            <a:extLst>
              <a:ext uri="{28A0092B-C50C-407E-A947-70E740481C1C}">
                <a14:useLocalDpi xmlns:a14="http://schemas.microsoft.com/office/drawing/2010/main" val="0"/>
              </a:ext>
            </a:extLst>
          </a:blip>
          <a:srcRect l="35263" t="332" r="124" b="-332"/>
          <a:stretch>
            <a:fillRect/>
          </a:stretch>
        </p:blipFill>
        <p:spPr>
          <a:xfrm>
            <a:off x="6494817" y="666750"/>
            <a:ext cx="2633308" cy="3356992"/>
          </a:xfrm>
          <a:prstGeom prst="rect">
            <a:avLst/>
          </a:prstGeom>
        </p:spPr>
      </p:pic>
    </p:spTree>
    <p:extLst>
      <p:ext uri="{BB962C8B-B14F-4D97-AF65-F5344CB8AC3E}">
        <p14:creationId xmlns:p14="http://schemas.microsoft.com/office/powerpoint/2010/main" val="2441966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Centro-Leste Africana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20/06/2026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UmMomentoTranquilo">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10A87BE5-9222-4681-BBF3-C44E151A508D}"/>
              </a:ext>
            </a:extLst>
          </p:cNvPr>
          <p:cNvSpPr/>
          <p:nvPr userDrawn="1"/>
        </p:nvSpPr>
        <p:spPr>
          <a:xfrm>
            <a:off x="4528437" y="51759"/>
            <a:ext cx="4598310"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Um Momento Tranquilo...</a:t>
            </a:r>
          </a:p>
        </p:txBody>
      </p:sp>
    </p:spTree>
    <p:extLst>
      <p:ext uri="{BB962C8B-B14F-4D97-AF65-F5344CB8AC3E}">
        <p14:creationId xmlns:p14="http://schemas.microsoft.com/office/powerpoint/2010/main" val="27858447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Verde - Geral pequeno">
    <p:spTree>
      <p:nvGrpSpPr>
        <p:cNvPr id="1" name=""/>
        <p:cNvGrpSpPr/>
        <p:nvPr/>
      </p:nvGrpSpPr>
      <p:grpSpPr>
        <a:xfrm>
          <a:off x="0" y="0"/>
          <a:ext cx="0" cy="0"/>
          <a:chOff x="0" y="0"/>
          <a:chExt cx="0" cy="0"/>
        </a:xfrm>
      </p:grpSpPr>
      <p:sp>
        <p:nvSpPr>
          <p:cNvPr id="3" name="Espaço Reservado para Texto 2"/>
          <p:cNvSpPr>
            <a:spLocks noGrp="1"/>
          </p:cNvSpPr>
          <p:nvPr>
            <p:ph type="body" sz="quarter" idx="13" hasCustomPrompt="1"/>
          </p:nvPr>
        </p:nvSpPr>
        <p:spPr>
          <a:xfrm>
            <a:off x="1331641" y="115888"/>
            <a:ext cx="7777434" cy="431800"/>
          </a:xfrm>
          <a:prstGeom prst="rect">
            <a:avLst/>
          </a:prstGeom>
        </p:spPr>
        <p:txBody>
          <a:bodyPr/>
          <a:lstStyle>
            <a:lvl1pPr marL="0" indent="0" algn="r">
              <a:buNone/>
              <a:defRPr b="1">
                <a:latin typeface="Arial" panose="020B0604020202020204" pitchFamily="34" charset="0"/>
                <a:cs typeface="Arial" panose="020B0604020202020204" pitchFamily="34" charset="0"/>
              </a:defRPr>
            </a:lvl1pPr>
          </a:lstStyle>
          <a:p>
            <a:pPr lvl="0"/>
            <a:r>
              <a:rPr lang="pt-BR" dirty="0"/>
              <a:t>Editar </a:t>
            </a:r>
          </a:p>
        </p:txBody>
      </p:sp>
      <p:sp>
        <p:nvSpPr>
          <p:cNvPr id="8" name="Espaço Reservado para Texto 31">
            <a:extLst>
              <a:ext uri="{FF2B5EF4-FFF2-40B4-BE49-F238E27FC236}">
                <a16:creationId xmlns:a16="http://schemas.microsoft.com/office/drawing/2014/main" id="{8F8CDF3F-051C-49C9-8DDF-7E79BAC99355}"/>
              </a:ext>
            </a:extLst>
          </p:cNvPr>
          <p:cNvSpPr>
            <a:spLocks noGrp="1"/>
          </p:cNvSpPr>
          <p:nvPr>
            <p:ph type="body" sz="quarter" idx="12"/>
          </p:nvPr>
        </p:nvSpPr>
        <p:spPr>
          <a:xfrm>
            <a:off x="1331640" y="692696"/>
            <a:ext cx="7776864" cy="431800"/>
          </a:xfrm>
          <a:prstGeom prst="rect">
            <a:avLst/>
          </a:prstGeom>
          <a:noFill/>
        </p:spPr>
        <p:txBody>
          <a:bodyPr/>
          <a:lstStyle>
            <a:lvl1pPr algn="ctr">
              <a:buNone/>
              <a:defRPr sz="2800" baseline="0">
                <a:solidFill>
                  <a:schemeClr val="tx1"/>
                </a:solidFill>
                <a:latin typeface="Arial" panose="020B0604020202020204" pitchFamily="34" charset="0"/>
                <a:cs typeface="Arial" panose="020B0604020202020204" pitchFamily="34" charset="0"/>
              </a:defRPr>
            </a:lvl1pPr>
          </a:lstStyle>
          <a:p>
            <a:pPr lvl="0"/>
            <a:r>
              <a:rPr lang="pt-BR" dirty="0"/>
              <a:t>Clique para editar os estilos do texto mestre</a:t>
            </a:r>
          </a:p>
        </p:txBody>
      </p:sp>
      <p:sp>
        <p:nvSpPr>
          <p:cNvPr id="4" name="Espaço Reservado para Imagem 8">
            <a:extLst>
              <a:ext uri="{FF2B5EF4-FFF2-40B4-BE49-F238E27FC236}">
                <a16:creationId xmlns:a16="http://schemas.microsoft.com/office/drawing/2014/main" id="{67E5111D-8949-4EF7-99FA-6B271DBF8DC0}"/>
              </a:ext>
            </a:extLst>
          </p:cNvPr>
          <p:cNvSpPr>
            <a:spLocks noGrp="1"/>
          </p:cNvSpPr>
          <p:nvPr>
            <p:ph type="pic" sz="quarter" idx="14"/>
          </p:nvPr>
        </p:nvSpPr>
        <p:spPr>
          <a:xfrm>
            <a:off x="1357200" y="673200"/>
            <a:ext cx="7750800" cy="6120000"/>
          </a:xfrm>
          <a:prstGeom prst="rect">
            <a:avLst/>
          </a:prstGeom>
        </p:spPr>
        <p:txBody>
          <a:bodyPr/>
          <a:lstStyle/>
          <a:p>
            <a:endParaRPr lang="pt-BR"/>
          </a:p>
        </p:txBody>
      </p:sp>
    </p:spTree>
    <p:extLst>
      <p:ext uri="{BB962C8B-B14F-4D97-AF65-F5344CB8AC3E}">
        <p14:creationId xmlns:p14="http://schemas.microsoft.com/office/powerpoint/2010/main" val="17459837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Verde Biblia">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Foco na Bíblia</a:t>
            </a:r>
          </a:p>
        </p:txBody>
      </p:sp>
    </p:spTree>
    <p:extLst>
      <p:ext uri="{BB962C8B-B14F-4D97-AF65-F5344CB8AC3E}">
        <p14:creationId xmlns:p14="http://schemas.microsoft.com/office/powerpoint/2010/main" val="31194944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Ponto de Ensino">
    <p:spTree>
      <p:nvGrpSpPr>
        <p:cNvPr id="1" name=""/>
        <p:cNvGrpSpPr/>
        <p:nvPr/>
      </p:nvGrpSpPr>
      <p:grpSpPr>
        <a:xfrm>
          <a:off x="0" y="0"/>
          <a:ext cx="0" cy="0"/>
          <a:chOff x="0" y="0"/>
          <a:chExt cx="0" cy="0"/>
        </a:xfrm>
      </p:grpSpPr>
      <p:sp>
        <p:nvSpPr>
          <p:cNvPr id="4" name="Espaço Reservado para Imagem 8">
            <a:extLst>
              <a:ext uri="{FF2B5EF4-FFF2-40B4-BE49-F238E27FC236}">
                <a16:creationId xmlns:a16="http://schemas.microsoft.com/office/drawing/2014/main" id="{4BAEA767-0EE3-4115-A087-29F30EAEC63A}"/>
              </a:ext>
            </a:extLst>
          </p:cNvPr>
          <p:cNvSpPr>
            <a:spLocks noGrp="1"/>
          </p:cNvSpPr>
          <p:nvPr>
            <p:ph type="pic" sz="quarter" idx="14"/>
          </p:nvPr>
        </p:nvSpPr>
        <p:spPr>
          <a:xfrm>
            <a:off x="1357200" y="673200"/>
            <a:ext cx="7750800" cy="6120000"/>
          </a:xfrm>
          <a:prstGeom prst="rect">
            <a:avLst/>
          </a:prstGeom>
        </p:spPr>
        <p:txBody>
          <a:bodyPr/>
          <a:lstStyle/>
          <a:p>
            <a:endParaRPr lang="pt-BR" dirty="0"/>
          </a:p>
        </p:txBody>
      </p:sp>
      <p:sp>
        <p:nvSpPr>
          <p:cNvPr id="2" name="Retângulo 1">
            <a:extLst>
              <a:ext uri="{FF2B5EF4-FFF2-40B4-BE49-F238E27FC236}">
                <a16:creationId xmlns:a16="http://schemas.microsoft.com/office/drawing/2014/main" id="{D40FCBC8-94A0-6818-1B7E-7F1165FB3AB4}"/>
              </a:ext>
            </a:extLst>
          </p:cNvPr>
          <p:cNvSpPr/>
          <p:nvPr userDrawn="1"/>
        </p:nvSpPr>
        <p:spPr>
          <a:xfrm>
            <a:off x="107504" y="39189"/>
            <a:ext cx="9001000" cy="584775"/>
          </a:xfrm>
          <a:prstGeom prst="rect">
            <a:avLst/>
          </a:prstGeom>
        </p:spPr>
        <p:txBody>
          <a:bodyPr wrap="square">
            <a:spAutoFit/>
          </a:bodyPr>
          <a:lstStyle/>
          <a:p>
            <a:pPr lvl="0" algn="r"/>
            <a:r>
              <a:rPr lang="pt-BR" sz="3200" b="1" dirty="0">
                <a:latin typeface="+mj-lt"/>
              </a:rPr>
              <a:t>Ponto de Ensino</a:t>
            </a:r>
          </a:p>
        </p:txBody>
      </p:sp>
    </p:spTree>
    <p:extLst>
      <p:ext uri="{BB962C8B-B14F-4D97-AF65-F5344CB8AC3E}">
        <p14:creationId xmlns:p14="http://schemas.microsoft.com/office/powerpoint/2010/main" val="42043904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400" b="1" kern="1200" dirty="0">
                <a:ln>
                  <a:solidFill>
                    <a:schemeClr val="tx1"/>
                  </a:solidFill>
                </a:ln>
                <a:solidFill>
                  <a:srgbClr val="FFFF00"/>
                </a:solidFill>
                <a:latin typeface="+mn-lt"/>
                <a:ea typeface="+mn-ea"/>
                <a:cs typeface="+mn-cs"/>
              </a:rPr>
              <a:t>Curiosidade Missionária </a:t>
            </a:r>
            <a:r>
              <a:rPr lang="pt-BR" sz="3600" b="1" kern="1200" dirty="0">
                <a:ln>
                  <a:solidFill>
                    <a:schemeClr val="tx1"/>
                  </a:solidFill>
                </a:ln>
                <a:solidFill>
                  <a:srgbClr val="FF0000"/>
                </a:solidFill>
                <a:latin typeface="+mn-lt"/>
                <a:ea typeface="+mn-ea"/>
                <a:cs typeface="+mn-cs"/>
              </a:rPr>
              <a:t>Divisão Centro-Leste Africana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324126270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
        <p:nvSpPr>
          <p:cNvPr id="14" name="Espaço Reservado para Imagem 11"/>
          <p:cNvSpPr>
            <a:spLocks noGrp="1"/>
          </p:cNvSpPr>
          <p:nvPr>
            <p:ph type="pic" sz="quarter" idx="14"/>
          </p:nvPr>
        </p:nvSpPr>
        <p:spPr>
          <a:xfrm>
            <a:off x="0" y="920726"/>
            <a:ext cx="9144000" cy="5937273"/>
          </a:xfrm>
          <a:prstGeom prst="rect">
            <a:avLst/>
          </a:prstGeom>
        </p:spPr>
        <p:txBody>
          <a:bodyPr/>
          <a:lstStyle>
            <a:lvl1pPr>
              <a:buNone/>
              <a:defRPr/>
            </a:lvl1pPr>
          </a:lstStyle>
          <a:p>
            <a:pPr lvl="0"/>
            <a:endParaRPr lang="pt-BR" noProof="0" dirty="0"/>
          </a:p>
        </p:txBody>
      </p:sp>
      <p:sp>
        <p:nvSpPr>
          <p:cNvPr id="3" name="Elipse 2">
            <a:extLst>
              <a:ext uri="{FF2B5EF4-FFF2-40B4-BE49-F238E27FC236}">
                <a16:creationId xmlns:a16="http://schemas.microsoft.com/office/drawing/2014/main" id="{6C3E69EC-A931-3EDE-5761-B0C48A554CA8}"/>
              </a:ext>
            </a:extLst>
          </p:cNvPr>
          <p:cNvSpPr/>
          <p:nvPr userDrawn="1"/>
        </p:nvSpPr>
        <p:spPr>
          <a:xfrm>
            <a:off x="3312864" y="54733"/>
            <a:ext cx="2520280" cy="720080"/>
          </a:xfrm>
          <a:prstGeom prst="ellipse">
            <a:avLst/>
          </a:prstGeom>
          <a:solidFill>
            <a:srgbClr val="F5783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b="1" dirty="0"/>
          </a:p>
        </p:txBody>
      </p:sp>
      <p:sp>
        <p:nvSpPr>
          <p:cNvPr id="9" name="Espaço Reservado para Texto 8">
            <a:extLst>
              <a:ext uri="{FF2B5EF4-FFF2-40B4-BE49-F238E27FC236}">
                <a16:creationId xmlns:a16="http://schemas.microsoft.com/office/drawing/2014/main" id="{67746DFE-8365-6374-95E6-D0D1F47D058A}"/>
              </a:ext>
            </a:extLst>
          </p:cNvPr>
          <p:cNvSpPr>
            <a:spLocks noGrp="1"/>
          </p:cNvSpPr>
          <p:nvPr>
            <p:ph type="body" sz="quarter" idx="16" hasCustomPrompt="1"/>
          </p:nvPr>
        </p:nvSpPr>
        <p:spPr>
          <a:xfrm rot="1748950">
            <a:off x="4013679" y="1640408"/>
            <a:ext cx="5083175" cy="2735262"/>
          </a:xfrm>
          <a:prstGeom prst="rect">
            <a:avLst/>
          </a:prstGeom>
        </p:spPr>
        <p:txBody>
          <a:bodyPr/>
          <a:lstStyle>
            <a:lvl1pPr algn="ctr">
              <a:buNone/>
              <a:defRPr lang="pt-BR" sz="4800" kern="1200" dirty="0" smtClean="0">
                <a:ln>
                  <a:solidFill>
                    <a:schemeClr val="tx1"/>
                  </a:solidFill>
                </a:ln>
                <a:solidFill>
                  <a:schemeClr val="bg1"/>
                </a:solidFill>
                <a:latin typeface="Amasis MT Pro Black" panose="020F0502020204030204" pitchFamily="18" charset="0"/>
                <a:ea typeface="+mn-ea"/>
                <a:cs typeface="+mn-cs"/>
              </a:defRPr>
            </a:lvl1pPr>
            <a:lvl2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2pPr>
            <a:lvl3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3pPr>
            <a:lvl4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4pPr>
            <a:lvl5pPr>
              <a:buNone/>
              <a:defRPr lang="pt-BR" sz="5400" kern="1200" dirty="0">
                <a:ln>
                  <a:solidFill>
                    <a:schemeClr val="tx1"/>
                  </a:solidFill>
                </a:ln>
                <a:solidFill>
                  <a:schemeClr val="bg1"/>
                </a:solidFill>
                <a:latin typeface="Amasis MT Pro Black" panose="020F0502020204030204" pitchFamily="18" charset="0"/>
                <a:ea typeface="+mn-ea"/>
                <a:cs typeface="+mn-cs"/>
              </a:defRPr>
            </a:lvl5pPr>
          </a:lstStyle>
          <a:p>
            <a:pPr lvl="0"/>
            <a:r>
              <a:rPr lang="pt-BR" dirty="0"/>
              <a:t>Título</a:t>
            </a:r>
          </a:p>
        </p:txBody>
      </p:sp>
      <p:sp>
        <p:nvSpPr>
          <p:cNvPr id="16" name="Espaço Reservado para Texto 15">
            <a:extLst>
              <a:ext uri="{FF2B5EF4-FFF2-40B4-BE49-F238E27FC236}">
                <a16:creationId xmlns:a16="http://schemas.microsoft.com/office/drawing/2014/main" id="{51C8EADC-81CB-2CB6-873A-C8976A22DD39}"/>
              </a:ext>
            </a:extLst>
          </p:cNvPr>
          <p:cNvSpPr>
            <a:spLocks noGrp="1"/>
          </p:cNvSpPr>
          <p:nvPr>
            <p:ph type="body" sz="quarter" idx="17" hasCustomPrompt="1"/>
          </p:nvPr>
        </p:nvSpPr>
        <p:spPr>
          <a:xfrm>
            <a:off x="5228392" y="5350752"/>
            <a:ext cx="3887788" cy="1500188"/>
          </a:xfrm>
          <a:prstGeom prst="rect">
            <a:avLst/>
          </a:prstGeom>
        </p:spPr>
        <p:txBody>
          <a:bodyPr anchor="ctr"/>
          <a:lstStyle>
            <a:lvl1pPr marL="0" indent="0" algn="ctr">
              <a:spcBef>
                <a:spcPts val="0"/>
              </a:spcBef>
              <a:buNone/>
              <a:defRPr lang="pt-BR" sz="2800" b="1" kern="1200" dirty="0" smtClean="0">
                <a:solidFill>
                  <a:schemeClr val="tx1"/>
                </a:solidFill>
                <a:latin typeface="+mn-lt"/>
                <a:ea typeface="+mn-ea"/>
                <a:cs typeface="+mn-cs"/>
              </a:defRPr>
            </a:lvl1pPr>
            <a:lvl2pPr>
              <a:buNone/>
              <a:defRPr lang="pt-BR" sz="2800" b="1" kern="1200" dirty="0" smtClean="0">
                <a:solidFill>
                  <a:schemeClr val="tx1"/>
                </a:solidFill>
                <a:latin typeface="+mn-lt"/>
                <a:ea typeface="+mn-ea"/>
                <a:cs typeface="+mn-cs"/>
              </a:defRPr>
            </a:lvl2pPr>
            <a:lvl3pPr>
              <a:buNone/>
              <a:defRPr lang="pt-BR" sz="2800" b="1" kern="1200" dirty="0" smtClean="0">
                <a:solidFill>
                  <a:schemeClr val="tx1"/>
                </a:solidFill>
                <a:latin typeface="+mn-lt"/>
                <a:ea typeface="+mn-ea"/>
                <a:cs typeface="+mn-cs"/>
              </a:defRPr>
            </a:lvl3pPr>
            <a:lvl4pPr>
              <a:buNone/>
              <a:defRPr lang="pt-BR" sz="2800" b="1" kern="1200" dirty="0" smtClean="0">
                <a:solidFill>
                  <a:schemeClr val="tx1"/>
                </a:solidFill>
                <a:latin typeface="+mn-lt"/>
                <a:ea typeface="+mn-ea"/>
                <a:cs typeface="+mn-cs"/>
              </a:defRPr>
            </a:lvl4pPr>
            <a:lvl5pPr>
              <a:buNone/>
              <a:defRPr lang="pt-BR" sz="2800" b="1" kern="1200" dirty="0">
                <a:solidFill>
                  <a:schemeClr val="tx1"/>
                </a:solidFill>
                <a:latin typeface="+mn-lt"/>
                <a:ea typeface="+mn-ea"/>
                <a:cs typeface="+mn-cs"/>
              </a:defRPr>
            </a:lvl5pPr>
          </a:lstStyle>
          <a:p>
            <a:pPr lvl="0"/>
            <a:r>
              <a:rPr lang="pt-BR" dirty="0"/>
              <a:t>Ideia central</a:t>
            </a:r>
          </a:p>
        </p:txBody>
      </p:sp>
      <p:pic>
        <p:nvPicPr>
          <p:cNvPr id="4" name="Imagem 3">
            <a:extLst>
              <a:ext uri="{FF2B5EF4-FFF2-40B4-BE49-F238E27FC236}">
                <a16:creationId xmlns:a16="http://schemas.microsoft.com/office/drawing/2014/main" id="{C4CC3CD3-657F-4C0A-0946-7528E227C3F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676275" cy="895350"/>
          </a:xfrm>
          <a:prstGeom prst="rect">
            <a:avLst/>
          </a:prstGeom>
        </p:spPr>
      </p:pic>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2.jp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image" Target="../media/image2.jpg"/><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1.jp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18" Type="http://schemas.openxmlformats.org/officeDocument/2006/relationships/slideLayout" Target="../slideLayouts/slideLayout55.xml"/><Relationship Id="rId3" Type="http://schemas.openxmlformats.org/officeDocument/2006/relationships/slideLayout" Target="../slideLayouts/slideLayout40.xml"/><Relationship Id="rId21" Type="http://schemas.openxmlformats.org/officeDocument/2006/relationships/theme" Target="../theme/theme4.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17" Type="http://schemas.openxmlformats.org/officeDocument/2006/relationships/slideLayout" Target="../slideLayouts/slideLayout54.xml"/><Relationship Id="rId2" Type="http://schemas.openxmlformats.org/officeDocument/2006/relationships/slideLayout" Target="../slideLayouts/slideLayout39.xml"/><Relationship Id="rId16" Type="http://schemas.openxmlformats.org/officeDocument/2006/relationships/slideLayout" Target="../slideLayouts/slideLayout53.xml"/><Relationship Id="rId20" Type="http://schemas.openxmlformats.org/officeDocument/2006/relationships/slideLayout" Target="../slideLayouts/slideLayout57.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slideLayout" Target="../slideLayouts/slideLayout52.xml"/><Relationship Id="rId23" Type="http://schemas.openxmlformats.org/officeDocument/2006/relationships/image" Target="../media/image1.jpg"/><Relationship Id="rId10" Type="http://schemas.openxmlformats.org/officeDocument/2006/relationships/slideLayout" Target="../slideLayouts/slideLayout47.xml"/><Relationship Id="rId19" Type="http://schemas.openxmlformats.org/officeDocument/2006/relationships/slideLayout" Target="../slideLayouts/slideLayout56.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 Id="rId22" Type="http://schemas.openxmlformats.org/officeDocument/2006/relationships/image" Target="../media/image16.png"/></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44" r:id="rId2"/>
    <p:sldLayoutId id="2147517183" r:id="rId3"/>
    <p:sldLayoutId id="2147517211" r:id="rId4"/>
    <p:sldLayoutId id="2147517414" r:id="rId5"/>
    <p:sldLayoutId id="2147517117" r:id="rId6"/>
    <p:sldLayoutId id="2147517413" r:id="rId7"/>
    <p:sldLayoutId id="2147517420" r:id="rId8"/>
    <p:sldLayoutId id="2147517418" r:id="rId9"/>
    <p:sldLayoutId id="2147517421" r:id="rId10"/>
    <p:sldLayoutId id="2147517433" r:id="rId11"/>
    <p:sldLayoutId id="2147517437" r:id="rId12"/>
    <p:sldLayoutId id="2147517379"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248" r:id="rId3"/>
    <p:sldLayoutId id="2147517238" r:id="rId4"/>
    <p:sldLayoutId id="2147517250" r:id="rId5"/>
    <p:sldLayoutId id="2147517242" r:id="rId6"/>
    <p:sldLayoutId id="2147517246" r:id="rId7"/>
    <p:sldLayoutId id="2147517390" r:id="rId8"/>
    <p:sldLayoutId id="2147517415" r:id="rId9"/>
    <p:sldLayoutId id="2147517252" r:id="rId10"/>
    <p:sldLayoutId id="2147517411" r:id="rId11"/>
    <p:sldLayoutId id="2147517444" r:id="rId12"/>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408" r:id="rId3"/>
    <p:sldLayoutId id="2147517409" r:id="rId4"/>
    <p:sldLayoutId id="2147517436" r:id="rId5"/>
    <p:sldLayoutId id="2147517281" r:id="rId6"/>
    <p:sldLayoutId id="2147517273" r:id="rId7"/>
    <p:sldLayoutId id="2147517279" r:id="rId8"/>
    <p:sldLayoutId id="2147517445" r:id="rId9"/>
    <p:sldLayoutId id="2147517407" r:id="rId10"/>
    <p:sldLayoutId id="2147517283" r:id="rId11"/>
    <p:sldLayoutId id="2147517422"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22"/>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393" r:id="rId3"/>
    <p:sldLayoutId id="2147517441" r:id="rId4"/>
    <p:sldLayoutId id="2147517401" r:id="rId5"/>
    <p:sldLayoutId id="2147517416" r:id="rId6"/>
    <p:sldLayoutId id="2147517439" r:id="rId7"/>
    <p:sldLayoutId id="2147517443" r:id="rId8"/>
    <p:sldLayoutId id="2147517403" r:id="rId9"/>
    <p:sldLayoutId id="2147517404" r:id="rId10"/>
    <p:sldLayoutId id="2147517332" r:id="rId11"/>
    <p:sldLayoutId id="2147517342" r:id="rId12"/>
    <p:sldLayoutId id="2147517446" r:id="rId13"/>
    <p:sldLayoutId id="2147517334" r:id="rId14"/>
    <p:sldLayoutId id="2147517336" r:id="rId15"/>
    <p:sldLayoutId id="2147517346" r:id="rId16"/>
    <p:sldLayoutId id="2147517412" r:id="rId17"/>
    <p:sldLayoutId id="2147517435" r:id="rId18"/>
    <p:sldLayoutId id="2147517419" r:id="rId19"/>
    <p:sldLayoutId id="2147517438" r:id="rId20"/>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reig6vn7t5E&amp;list=PLBlAWz7xVDz3jUGW2fhP6-mfWvtfdgdXD&amp;index=68" TargetMode="External"/><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VIVOS-EM-JESUS.mp3"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jK0tmgh_9a4&amp;list=PLBlAWz7xVDz3jUGW2fhP6-mfWvtfdgdXD&amp;index=17" TargetMode="External"/><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My-Help-O-MEU-SOCORRO-VEM-DE-DEUS.mp3"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HhBJqRqCvmQ&amp;list=PLBlAWz7xVDz3jUGW2fhP6-mfWvtfdgdXD&amp;index=16" TargetMode="External"/><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Sabbath-Song-NESTE-DIA-ESPECIAL.mp3"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SvldM2KunBA&amp;list=PLBlAWz7xVDz3jUGW2fhP6-mfWvtfdgdXD&amp;index=15" TargetMode="External"/><Relationship Id="rId2" Type="http://schemas.openxmlformats.org/officeDocument/2006/relationships/notesSlide" Target="../notesSlides/notesSlide7.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What-Can-I-Give-To-the-Lord-QUE-POSSO-DAR-PARA-DEUS.mp3"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55.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55.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57.xml"/><Relationship Id="rId5" Type="http://schemas.openxmlformats.org/officeDocument/2006/relationships/image" Target="../media/image33.jpg"/><Relationship Id="rId4" Type="http://schemas.openxmlformats.org/officeDocument/2006/relationships/image" Target="../media/image32.jpeg"/></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7" Type="http://schemas.openxmlformats.org/officeDocument/2006/relationships/image" Target="../media/image35.jp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slide" Target="slide21.xml"/><Relationship Id="rId5" Type="http://schemas.openxmlformats.org/officeDocument/2006/relationships/image" Target="../media/image34.jpg"/><Relationship Id="rId4" Type="http://schemas.openxmlformats.org/officeDocument/2006/relationships/slide" Target="slide2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32.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32.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32.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32.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32.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32.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32.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32.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32.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32.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32.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32.xml"/></Relationships>
</file>

<file path=ppt/slides/_rels/slide44.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12" Type="http://schemas.openxmlformats.org/officeDocument/2006/relationships/image" Target="../media/image60.jpeg"/><Relationship Id="rId2" Type="http://schemas.openxmlformats.org/officeDocument/2006/relationships/image" Target="../media/image50.jpeg"/><Relationship Id="rId1" Type="http://schemas.openxmlformats.org/officeDocument/2006/relationships/slideLayout" Target="../slideLayouts/slideLayout30.xml"/><Relationship Id="rId6" Type="http://schemas.openxmlformats.org/officeDocument/2006/relationships/image" Target="../media/image54.jpeg"/><Relationship Id="rId11" Type="http://schemas.openxmlformats.org/officeDocument/2006/relationships/image" Target="../media/image59.png"/><Relationship Id="rId5" Type="http://schemas.openxmlformats.org/officeDocument/2006/relationships/image" Target="../media/image53.jpeg"/><Relationship Id="rId10" Type="http://schemas.openxmlformats.org/officeDocument/2006/relationships/image" Target="../media/image58.jpeg"/><Relationship Id="rId4" Type="http://schemas.openxmlformats.org/officeDocument/2006/relationships/image" Target="../media/image52.jpeg"/><Relationship Id="rId9" Type="http://schemas.openxmlformats.org/officeDocument/2006/relationships/image" Target="../media/image57.jpeg"/></Relationships>
</file>

<file path=ppt/slides/_rels/slide45.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51.jpeg"/><Relationship Id="rId7" Type="http://schemas.openxmlformats.org/officeDocument/2006/relationships/image" Target="../media/image55.jpeg"/><Relationship Id="rId12" Type="http://schemas.openxmlformats.org/officeDocument/2006/relationships/image" Target="../media/image60.jpeg"/><Relationship Id="rId2" Type="http://schemas.openxmlformats.org/officeDocument/2006/relationships/image" Target="../media/image50.jpeg"/><Relationship Id="rId1" Type="http://schemas.openxmlformats.org/officeDocument/2006/relationships/slideLayout" Target="../slideLayouts/slideLayout30.xml"/><Relationship Id="rId6" Type="http://schemas.openxmlformats.org/officeDocument/2006/relationships/image" Target="../media/image54.jpeg"/><Relationship Id="rId11" Type="http://schemas.openxmlformats.org/officeDocument/2006/relationships/image" Target="../media/image59.png"/><Relationship Id="rId5" Type="http://schemas.openxmlformats.org/officeDocument/2006/relationships/image" Target="../media/image53.jpeg"/><Relationship Id="rId10" Type="http://schemas.openxmlformats.org/officeDocument/2006/relationships/image" Target="../media/image58.jpeg"/><Relationship Id="rId4" Type="http://schemas.openxmlformats.org/officeDocument/2006/relationships/image" Target="../media/image52.jpeg"/><Relationship Id="rId9" Type="http://schemas.openxmlformats.org/officeDocument/2006/relationships/image" Target="../media/image57.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10.xml"/><Relationship Id="rId1" Type="http://schemas.openxmlformats.org/officeDocument/2006/relationships/slideLayout" Target="../slideLayouts/slideLayout58.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37.xml"/></Relationships>
</file>

<file path=ppt/slides/_rels/slide50.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37.xml"/></Relationships>
</file>

<file path=ppt/slides/_rels/slide51.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11.xml"/><Relationship Id="rId1" Type="http://schemas.openxmlformats.org/officeDocument/2006/relationships/slideLayout" Target="../slideLayouts/slideLayout37.xml"/></Relationships>
</file>

<file path=ppt/slides/_rels/slide52.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12.xml"/><Relationship Id="rId1" Type="http://schemas.openxmlformats.org/officeDocument/2006/relationships/slideLayout" Target="../slideLayouts/slideLayout37.xml"/></Relationships>
</file>

<file path=ppt/slides/_rels/slide53.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13.xml"/><Relationship Id="rId1" Type="http://schemas.openxmlformats.org/officeDocument/2006/relationships/slideLayout" Target="../slideLayouts/slideLayout3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5.xml"/><Relationship Id="rId1" Type="http://schemas.openxmlformats.org/officeDocument/2006/relationships/slideLayout" Target="../slideLayouts/slideLayout30.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jpe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5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49.xml"/></Relationships>
</file>

<file path=ppt/slides/_rels/slide60.xml.rels><?xml version="1.0" encoding="UTF-8" standalone="yes"?>
<Relationships xmlns="http://schemas.openxmlformats.org/package/2006/relationships"><Relationship Id="rId3" Type="http://schemas.openxmlformats.org/officeDocument/2006/relationships/hyperlink" Target="PRI-2T-VERSOS-13-Matthew-6-8-PORTUGUES.mp3" TargetMode="External"/><Relationship Id="rId2" Type="http://schemas.openxmlformats.org/officeDocument/2006/relationships/hyperlink" Target="https://www.youtube.com/watch?v=s6614cIsVt0&amp;list=PLBlAWz7xVDz3jUGW2fhP6-mfWvtfdgdXD&amp;index=1" TargetMode="External"/><Relationship Id="rId1" Type="http://schemas.openxmlformats.org/officeDocument/2006/relationships/slideLayout" Target="../slideLayouts/slideLayout12.xml"/><Relationship Id="rId4" Type="http://schemas.openxmlformats.org/officeDocument/2006/relationships/image" Target="../media/image26.sv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4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2.xml"/></Relationships>
</file>

<file path=ppt/slides/_rels/slide67.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4.jpg"/><Relationship Id="rId1" Type="http://schemas.openxmlformats.org/officeDocument/2006/relationships/slideLayout" Target="../slideLayouts/slideLayout36.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69.xml.rels><?xml version="1.0" encoding="UTF-8" standalone="yes"?>
<Relationships xmlns="http://schemas.openxmlformats.org/package/2006/relationships"><Relationship Id="rId3" Type="http://schemas.openxmlformats.org/officeDocument/2006/relationships/hyperlink" Target="https://www.youtube.com/watch?v=z3NLa9mYbDw&amp;list=PLBlAWz7xVDz3jUGW2fhP6-mfWvtfdgdXD&amp;index=21" TargetMode="External"/><Relationship Id="rId2" Type="http://schemas.openxmlformats.org/officeDocument/2006/relationships/notesSlide" Target="../notesSlides/notesSlide23.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God-Be-With-You-QUE-O-BOM-DEUS-NOS-ACOMPANHE.mp3" TargetMode="Externa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75.xml.rels><?xml version="1.0" encoding="UTF-8" standalone="yes"?>
<Relationships xmlns="http://schemas.openxmlformats.org/package/2006/relationships"><Relationship Id="rId2" Type="http://schemas.openxmlformats.org/officeDocument/2006/relationships/hyperlink" Target="mailto:ruy.ernesto.virtual@gmail.com" TargetMode="External"/><Relationship Id="rId1" Type="http://schemas.openxmlformats.org/officeDocument/2006/relationships/slideLayout" Target="../slideLayouts/slideLayout20.xml"/></Relationships>
</file>

<file path=ppt/slides/_rels/slide76.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51.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13</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dirty="0"/>
              <a:t>27</a:t>
            </a:r>
            <a:r>
              <a:rPr lang="pt-BR" altLang="pt-BR" sz="1900" b="1" dirty="0"/>
              <a:t>/</a:t>
            </a:r>
            <a:r>
              <a:rPr lang="pt-BR" altLang="pt-BR" sz="1900" b="1" dirty="0" err="1"/>
              <a:t>jun</a:t>
            </a:r>
            <a:r>
              <a:rPr lang="pt-BR" altLang="pt-BR" sz="1900" b="1" dirty="0"/>
              <a: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Texto 3">
            <a:extLst>
              <a:ext uri="{FF2B5EF4-FFF2-40B4-BE49-F238E27FC236}">
                <a16:creationId xmlns:a16="http://schemas.microsoft.com/office/drawing/2014/main" id="{06EFC799-65E7-476B-A8D0-30156E656A5C}"/>
              </a:ext>
            </a:extLst>
          </p:cNvPr>
          <p:cNvSpPr>
            <a:spLocks noGrp="1"/>
          </p:cNvSpPr>
          <p:nvPr>
            <p:ph type="body" sz="quarter" idx="4294967295"/>
          </p:nvPr>
        </p:nvSpPr>
        <p:spPr bwMode="auto">
          <a:xfrm>
            <a:off x="5580063" y="2420938"/>
            <a:ext cx="3563937" cy="3168650"/>
          </a:xfrm>
          <a:prstGeom prst="rect">
            <a:avLst/>
          </a:prstGeo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pt-BR" altLang="pt-BR" sz="2800" b="1" dirty="0"/>
          </a:p>
          <a:p>
            <a:pPr algn="ctr">
              <a:defRPr/>
            </a:pPr>
            <a:endParaRPr lang="pt-BR" altLang="pt-BR" sz="2800" b="1" dirty="0"/>
          </a:p>
          <a:p>
            <a:pPr algn="ctr">
              <a:defRPr/>
            </a:pPr>
            <a:r>
              <a:rPr lang="pt-BR" altLang="pt-BR" sz="3600" b="1" dirty="0"/>
              <a:t>Vivos em Jesus</a:t>
            </a:r>
          </a:p>
        </p:txBody>
      </p:sp>
      <p:sp>
        <p:nvSpPr>
          <p:cNvPr id="4" name="Retângulo 3">
            <a:extLst>
              <a:ext uri="{FF2B5EF4-FFF2-40B4-BE49-F238E27FC236}">
                <a16:creationId xmlns:a16="http://schemas.microsoft.com/office/drawing/2014/main" id="{C4177428-1BD0-C89F-3A6D-B99C63885F9A}"/>
              </a:ext>
            </a:extLst>
          </p:cNvPr>
          <p:cNvSpPr/>
          <p:nvPr/>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TextBox 1">
            <a:extLst>
              <a:ext uri="{FF2B5EF4-FFF2-40B4-BE49-F238E27FC236}">
                <a16:creationId xmlns:a16="http://schemas.microsoft.com/office/drawing/2014/main" id="{AB154716-AA2D-B010-AF1D-22031DDE16C5}"/>
              </a:ext>
            </a:extLst>
          </p:cNvPr>
          <p:cNvSpPr txBox="1"/>
          <p:nvPr/>
        </p:nvSpPr>
        <p:spPr>
          <a:xfrm>
            <a:off x="0" y="5638888"/>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a:t>
            </a:r>
            <a:r>
              <a:rPr lang="en-US" sz="4800" b="1" dirty="0">
                <a:solidFill>
                  <a:schemeClr val="accent4"/>
                </a:solidFill>
                <a:latin typeface="Century Gothic" panose="020B0502020202020204" pitchFamily="34" charset="0"/>
              </a:rPr>
              <a:t> à Escola Sabatina</a:t>
            </a:r>
          </a:p>
        </p:txBody>
      </p:sp>
      <p:pic>
        <p:nvPicPr>
          <p:cNvPr id="6" name="Imagem 5">
            <a:extLst>
              <a:ext uri="{FF2B5EF4-FFF2-40B4-BE49-F238E27FC236}">
                <a16:creationId xmlns:a16="http://schemas.microsoft.com/office/drawing/2014/main" id="{4FAB368C-6D78-0911-03EA-D580D68F8E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445224"/>
          </a:xfrm>
          <a:prstGeom prst="rect">
            <a:avLst/>
          </a:prstGeom>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ço Reservado para Imagem 4">
            <a:extLst>
              <a:ext uri="{FF2B5EF4-FFF2-40B4-BE49-F238E27FC236}">
                <a16:creationId xmlns:a16="http://schemas.microsoft.com/office/drawing/2014/main" id="{913ADED2-9BAE-D5DF-3086-B7C0A32FBA3C}"/>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7538" r="7538"/>
          <a:stretch>
            <a:fillRect/>
          </a:stretch>
        </p:blipFill>
        <p:spPr>
          <a:prstGeom prst="rect">
            <a:avLst/>
          </a:prstGeom>
        </p:spPr>
      </p:pic>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600" dirty="0"/>
              <a:t>Rute e Boaz</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9" name="Retângulo 8">
            <a:hlinkClick r:id="rId3"/>
            <a:extLst>
              <a:ext uri="{FF2B5EF4-FFF2-40B4-BE49-F238E27FC236}">
                <a16:creationId xmlns:a16="http://schemas.microsoft.com/office/drawing/2014/main" id="{B31D9B1A-1F13-F41F-F596-28EC8AC67BB1}"/>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10. Vivos em Jesus</a:t>
            </a:r>
          </a:p>
        </p:txBody>
      </p:sp>
      <p:sp>
        <p:nvSpPr>
          <p:cNvPr id="11" name="Retângulo 10">
            <a:extLst>
              <a:ext uri="{FF2B5EF4-FFF2-40B4-BE49-F238E27FC236}">
                <a16:creationId xmlns:a16="http://schemas.microsoft.com/office/drawing/2014/main" id="{FFBCF13F-7744-A7BF-5748-D47A27ED6D0E}"/>
              </a:ext>
            </a:extLst>
          </p:cNvPr>
          <p:cNvSpPr/>
          <p:nvPr/>
        </p:nvSpPr>
        <p:spPr>
          <a:xfrm>
            <a:off x="1331640" y="1700807"/>
            <a:ext cx="7812360" cy="515719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Jesus, Nos deu a Sua graça de presente</a:t>
            </a:r>
          </a:p>
          <a:p>
            <a:r>
              <a:rPr lang="pt-BR" sz="2400" b="1" dirty="0">
                <a:solidFill>
                  <a:schemeClr val="tx1"/>
                </a:solidFill>
              </a:rPr>
              <a:t>Mostrou ser amoroso e valente</a:t>
            </a:r>
          </a:p>
          <a:p>
            <a:r>
              <a:rPr lang="pt-BR" sz="2400" b="1" dirty="0">
                <a:solidFill>
                  <a:schemeClr val="tx1"/>
                </a:solidFill>
              </a:rPr>
              <a:t>É este exemplo que devemos seguir.</a:t>
            </a:r>
          </a:p>
          <a:p>
            <a:r>
              <a:rPr lang="pt-BR" sz="2400" b="1" dirty="0">
                <a:solidFill>
                  <a:schemeClr val="tx1"/>
                </a:solidFill>
              </a:rPr>
              <a:t>Jesus, Demonstra na missão Sua bondade,</a:t>
            </a:r>
          </a:p>
          <a:p>
            <a:r>
              <a:rPr lang="pt-BR" sz="2400" b="1" dirty="0">
                <a:solidFill>
                  <a:schemeClr val="tx1"/>
                </a:solidFill>
              </a:rPr>
              <a:t>Ensina que a real felicidade É ler a Bíblia e a Ele servir.</a:t>
            </a:r>
          </a:p>
          <a:p>
            <a:r>
              <a:rPr lang="pt-BR" sz="2400" b="1" dirty="0">
                <a:solidFill>
                  <a:schemeClr val="tx1"/>
                </a:solidFill>
              </a:rPr>
              <a:t>Jesus é muito bom, Nos ama de montão,</a:t>
            </a:r>
          </a:p>
          <a:p>
            <a:r>
              <a:rPr lang="pt-BR" sz="2400" b="1" dirty="0">
                <a:solidFill>
                  <a:schemeClr val="tx1"/>
                </a:solidFill>
              </a:rPr>
              <a:t>Unidos com Jesus, Seremos a mensagem aos amigos</a:t>
            </a:r>
          </a:p>
          <a:p>
            <a:r>
              <a:rPr lang="pt-BR" sz="2400" b="1" dirty="0">
                <a:solidFill>
                  <a:schemeClr val="tx1"/>
                </a:solidFill>
              </a:rPr>
              <a:t>Pra falar que somos vivos, Vivos em Jesus, </a:t>
            </a:r>
          </a:p>
          <a:p>
            <a:r>
              <a:rPr lang="pt-BR" sz="2400" b="1" dirty="0">
                <a:solidFill>
                  <a:schemeClr val="tx1"/>
                </a:solidFill>
              </a:rPr>
              <a:t>Vivos, Vivos em Jesus</a:t>
            </a:r>
          </a:p>
          <a:p>
            <a:r>
              <a:rPr lang="pt-BR" sz="2400" b="1" dirty="0">
                <a:solidFill>
                  <a:schemeClr val="tx1"/>
                </a:solidFill>
              </a:rPr>
              <a:t>Jesus é quem transforma nossa vida e </a:t>
            </a:r>
            <a:r>
              <a:rPr lang="pt-BR" sz="2400" b="1" dirty="0" err="1">
                <a:solidFill>
                  <a:schemeClr val="tx1"/>
                </a:solidFill>
              </a:rPr>
              <a:t>E</a:t>
            </a:r>
            <a:r>
              <a:rPr lang="pt-BR" sz="2400" b="1" dirty="0">
                <a:solidFill>
                  <a:schemeClr val="tx1"/>
                </a:solidFill>
              </a:rPr>
              <a:t> nos ensina a amar.</a:t>
            </a:r>
          </a:p>
          <a:p>
            <a:r>
              <a:rPr lang="pt-BR" sz="2400" b="1" dirty="0">
                <a:solidFill>
                  <a:schemeClr val="tx1"/>
                </a:solidFill>
              </a:rPr>
              <a:t>O, o, o, vivos, Vivos em Jesus, vivos, Vivos em Jesus,</a:t>
            </a:r>
          </a:p>
          <a:p>
            <a:r>
              <a:rPr lang="pt-BR" sz="2400" b="1" dirty="0">
                <a:solidFill>
                  <a:schemeClr val="tx1"/>
                </a:solidFill>
              </a:rPr>
              <a:t>Jesus é nosso amigo inseparável, Sempre pronto a ajudar,</a:t>
            </a:r>
          </a:p>
          <a:p>
            <a:r>
              <a:rPr lang="pt-BR" sz="2400" b="1" dirty="0">
                <a:solidFill>
                  <a:schemeClr val="tx1"/>
                </a:solidFill>
              </a:rPr>
              <a:t>E nos convida a cantar, Lá ,lá,  bem alegras a cantar, lá, lá</a:t>
            </a:r>
          </a:p>
          <a:p>
            <a:r>
              <a:rPr lang="pt-BR" sz="2400" b="1" dirty="0">
                <a:solidFill>
                  <a:schemeClr val="tx1"/>
                </a:solidFill>
              </a:rPr>
              <a:t>Somos vivos em Jesus.  (3X)</a:t>
            </a:r>
          </a:p>
        </p:txBody>
      </p:sp>
      <p:pic>
        <p:nvPicPr>
          <p:cNvPr id="13" name="Gráfico 12" descr="Clave de sol com preenchimento sólido">
            <a:hlinkClick r:id="rId4" action="ppaction://hlinkfile"/>
            <a:extLst>
              <a:ext uri="{FF2B5EF4-FFF2-40B4-BE49-F238E27FC236}">
                <a16:creationId xmlns:a16="http://schemas.microsoft.com/office/drawing/2014/main" id="{D27DF8EA-44B0-2380-60EF-70D8DABBCFA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Tree>
    <p:extLst>
      <p:ext uri="{BB962C8B-B14F-4D97-AF65-F5344CB8AC3E}">
        <p14:creationId xmlns:p14="http://schemas.microsoft.com/office/powerpoint/2010/main" val="403827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23FFA-843D-3422-90C1-048A890180D5}"/>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1FDC609C-3008-7147-3479-F041DE604EC4}"/>
              </a:ext>
            </a:extLst>
          </p:cNvPr>
          <p:cNvSpPr/>
          <p:nvPr/>
        </p:nvSpPr>
        <p:spPr>
          <a:xfrm>
            <a:off x="2340000" y="980728"/>
            <a:ext cx="5040312"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7. O Meu Socorro vem de Deus</a:t>
            </a:r>
          </a:p>
        </p:txBody>
      </p:sp>
      <p:sp>
        <p:nvSpPr>
          <p:cNvPr id="2" name="Retângulo 1">
            <a:extLst>
              <a:ext uri="{FF2B5EF4-FFF2-40B4-BE49-F238E27FC236}">
                <a16:creationId xmlns:a16="http://schemas.microsoft.com/office/drawing/2014/main" id="{F7B262B7-FFBC-FE0B-600A-1BA6C2E62AEA}"/>
              </a:ext>
            </a:extLst>
          </p:cNvPr>
          <p:cNvSpPr/>
          <p:nvPr/>
        </p:nvSpPr>
        <p:spPr>
          <a:xfrm>
            <a:off x="1564290" y="1700807"/>
            <a:ext cx="6896142" cy="396044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Jesus me acalma e me traz a paz</a:t>
            </a:r>
          </a:p>
          <a:p>
            <a:r>
              <a:rPr lang="pt-BR" sz="2400" b="1" dirty="0">
                <a:solidFill>
                  <a:schemeClr val="tx1"/>
                </a:solidFill>
              </a:rPr>
              <a:t>E mesmo até o impossível faz.</a:t>
            </a:r>
          </a:p>
          <a:p>
            <a:r>
              <a:rPr lang="pt-BR" sz="2400" b="1" dirty="0">
                <a:solidFill>
                  <a:schemeClr val="tx1"/>
                </a:solidFill>
              </a:rPr>
              <a:t>O que eu preciso Ele proverá</a:t>
            </a:r>
          </a:p>
          <a:p>
            <a:r>
              <a:rPr lang="pt-BR" sz="2400" b="1" dirty="0">
                <a:solidFill>
                  <a:schemeClr val="tx1"/>
                </a:solidFill>
              </a:rPr>
              <a:t>Sempre me ajudará.</a:t>
            </a:r>
          </a:p>
          <a:p>
            <a:r>
              <a:rPr lang="pt-BR" sz="2400" b="1" dirty="0">
                <a:solidFill>
                  <a:schemeClr val="tx1"/>
                </a:solidFill>
              </a:rPr>
              <a:t>De onde meu socorro vem?                    2X</a:t>
            </a:r>
          </a:p>
          <a:p>
            <a:r>
              <a:rPr lang="pt-BR" sz="2400" b="1" dirty="0">
                <a:solidFill>
                  <a:schemeClr val="tx1"/>
                </a:solidFill>
              </a:rPr>
              <a:t>O meu socorro vem de Deus.</a:t>
            </a:r>
          </a:p>
          <a:p>
            <a:r>
              <a:rPr lang="pt-BR" sz="2400" b="1" dirty="0">
                <a:solidFill>
                  <a:schemeClr val="tx1"/>
                </a:solidFill>
              </a:rPr>
              <a:t>De onde meu socorro vem?</a:t>
            </a:r>
          </a:p>
          <a:p>
            <a:r>
              <a:rPr lang="pt-BR" sz="2400" b="1" dirty="0">
                <a:solidFill>
                  <a:schemeClr val="tx1"/>
                </a:solidFill>
              </a:rPr>
              <a:t>O meu socorro vem de Deus.</a:t>
            </a:r>
          </a:p>
          <a:p>
            <a:endParaRPr lang="pt-BR" sz="2400" b="1" dirty="0">
              <a:solidFill>
                <a:schemeClr val="tx1"/>
              </a:solidFill>
            </a:endParaRPr>
          </a:p>
          <a:p>
            <a:r>
              <a:rPr lang="pt-BR" sz="2400" b="1" dirty="0">
                <a:solidFill>
                  <a:schemeClr val="tx1"/>
                </a:solidFill>
              </a:rPr>
              <a:t>O meu socorro vem de Deus.</a:t>
            </a:r>
          </a:p>
          <a:p>
            <a:endParaRPr lang="pt-BR" sz="2400" b="1" dirty="0">
              <a:solidFill>
                <a:schemeClr val="tx1"/>
              </a:solidFill>
            </a:endParaRPr>
          </a:p>
        </p:txBody>
      </p:sp>
      <p:pic>
        <p:nvPicPr>
          <p:cNvPr id="5" name="Gráfico 4" descr="Clave de sol com preenchimento sólido">
            <a:hlinkClick r:id="rId4" action="ppaction://hlinkfile"/>
            <a:extLst>
              <a:ext uri="{FF2B5EF4-FFF2-40B4-BE49-F238E27FC236}">
                <a16:creationId xmlns:a16="http://schemas.microsoft.com/office/drawing/2014/main" id="{C5094C12-B60E-1797-5D45-29BE627CF0C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
        <p:nvSpPr>
          <p:cNvPr id="6" name="Chave Direita 5">
            <a:extLst>
              <a:ext uri="{FF2B5EF4-FFF2-40B4-BE49-F238E27FC236}">
                <a16:creationId xmlns:a16="http://schemas.microsoft.com/office/drawing/2014/main" id="{B55852B1-0992-EFE2-78E3-A8F550CE3D74}"/>
              </a:ext>
            </a:extLst>
          </p:cNvPr>
          <p:cNvSpPr/>
          <p:nvPr/>
        </p:nvSpPr>
        <p:spPr>
          <a:xfrm>
            <a:off x="5940152" y="1844824"/>
            <a:ext cx="288032" cy="2736304"/>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644225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DBC6E9-00DD-A561-6016-6F1270AD6A90}"/>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88EBE12E-F67E-6CA1-964C-106B8068A259}"/>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6. Neste Dia Especial</a:t>
            </a:r>
          </a:p>
        </p:txBody>
      </p:sp>
      <p:sp>
        <p:nvSpPr>
          <p:cNvPr id="2" name="Retângulo 1">
            <a:extLst>
              <a:ext uri="{FF2B5EF4-FFF2-40B4-BE49-F238E27FC236}">
                <a16:creationId xmlns:a16="http://schemas.microsoft.com/office/drawing/2014/main" id="{4819DBDD-62EC-38D2-6EB8-5B7F71197CCA}"/>
              </a:ext>
            </a:extLst>
          </p:cNvPr>
          <p:cNvSpPr/>
          <p:nvPr/>
        </p:nvSpPr>
        <p:spPr>
          <a:xfrm>
            <a:off x="1547664" y="1700807"/>
            <a:ext cx="6896142" cy="48965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Deus nos fez, nos salvou</a:t>
            </a:r>
          </a:p>
          <a:p>
            <a:r>
              <a:rPr lang="pt-BR" sz="2400" b="1" dirty="0">
                <a:solidFill>
                  <a:schemeClr val="tx1"/>
                </a:solidFill>
              </a:rPr>
              <a:t>E vai levar-nos para o lar.                         3X</a:t>
            </a:r>
          </a:p>
          <a:p>
            <a:endParaRPr lang="pt-BR" sz="2400" b="1" dirty="0">
              <a:solidFill>
                <a:schemeClr val="tx1"/>
              </a:solidFill>
            </a:endParaRPr>
          </a:p>
          <a:p>
            <a:r>
              <a:rPr lang="pt-BR" sz="2400" b="1" dirty="0">
                <a:solidFill>
                  <a:schemeClr val="tx1"/>
                </a:solidFill>
              </a:rPr>
              <a:t>Cristo, és bem-vindo a este lugar.</a:t>
            </a:r>
          </a:p>
          <a:p>
            <a:r>
              <a:rPr lang="pt-BR" sz="2400" b="1" dirty="0">
                <a:solidFill>
                  <a:schemeClr val="tx1"/>
                </a:solidFill>
              </a:rPr>
              <a:t>Pai, Tu és bem-vindo a este lugar.</a:t>
            </a:r>
          </a:p>
          <a:p>
            <a:r>
              <a:rPr lang="pt-BR" sz="2400" b="1" dirty="0">
                <a:solidFill>
                  <a:schemeClr val="tx1"/>
                </a:solidFill>
              </a:rPr>
              <a:t>Santo Espírito enche-nos de amor.         2X</a:t>
            </a:r>
          </a:p>
          <a:p>
            <a:r>
              <a:rPr lang="pt-BR" sz="2400" b="1" dirty="0">
                <a:solidFill>
                  <a:schemeClr val="tx1"/>
                </a:solidFill>
              </a:rPr>
              <a:t>Neste dia especial.</a:t>
            </a:r>
          </a:p>
          <a:p>
            <a:endParaRPr lang="pt-BR" sz="2400" b="1" dirty="0">
              <a:solidFill>
                <a:schemeClr val="tx1"/>
              </a:solidFill>
            </a:endParaRPr>
          </a:p>
          <a:p>
            <a:r>
              <a:rPr lang="pt-BR" sz="2400" b="1" dirty="0">
                <a:solidFill>
                  <a:schemeClr val="tx1"/>
                </a:solidFill>
              </a:rPr>
              <a:t>Neste dia especial.</a:t>
            </a:r>
          </a:p>
          <a:p>
            <a:endParaRPr lang="pt-BR" sz="2400" b="1" dirty="0">
              <a:solidFill>
                <a:schemeClr val="tx1"/>
              </a:solidFill>
            </a:endParaRPr>
          </a:p>
          <a:p>
            <a:r>
              <a:rPr lang="pt-BR" sz="2400" b="1" dirty="0">
                <a:solidFill>
                  <a:schemeClr val="tx1"/>
                </a:solidFill>
              </a:rPr>
              <a:t>Lá, lá, lá, lá. </a:t>
            </a:r>
          </a:p>
          <a:p>
            <a:r>
              <a:rPr lang="pt-BR" sz="2400" b="1" dirty="0">
                <a:solidFill>
                  <a:schemeClr val="tx1"/>
                </a:solidFill>
              </a:rPr>
              <a:t>Lá </a:t>
            </a:r>
            <a:r>
              <a:rPr lang="pt-BR" sz="2400" b="1" dirty="0" err="1">
                <a:solidFill>
                  <a:schemeClr val="tx1"/>
                </a:solidFill>
              </a:rPr>
              <a:t>lá</a:t>
            </a:r>
            <a:r>
              <a:rPr lang="pt-BR" sz="2400" b="1" dirty="0">
                <a:solidFill>
                  <a:schemeClr val="tx1"/>
                </a:solidFill>
              </a:rPr>
              <a:t>, lá, lá.                                                    3X</a:t>
            </a:r>
          </a:p>
          <a:p>
            <a:r>
              <a:rPr lang="pt-BR" sz="2400" b="1" dirty="0">
                <a:solidFill>
                  <a:schemeClr val="tx1"/>
                </a:solidFill>
              </a:rPr>
              <a:t>Lá, lá, lá, lá, lá, lá.</a:t>
            </a:r>
          </a:p>
        </p:txBody>
      </p:sp>
      <p:pic>
        <p:nvPicPr>
          <p:cNvPr id="5" name="Gráfico 4" descr="Clave de sol com preenchimento sólido">
            <a:hlinkClick r:id="rId4" action="ppaction://hlinkfile"/>
            <a:extLst>
              <a:ext uri="{FF2B5EF4-FFF2-40B4-BE49-F238E27FC236}">
                <a16:creationId xmlns:a16="http://schemas.microsoft.com/office/drawing/2014/main" id="{4D48E385-B61C-4238-5D59-5D23875F4B3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
        <p:nvSpPr>
          <p:cNvPr id="4" name="Chave Direita 3">
            <a:extLst>
              <a:ext uri="{FF2B5EF4-FFF2-40B4-BE49-F238E27FC236}">
                <a16:creationId xmlns:a16="http://schemas.microsoft.com/office/drawing/2014/main" id="{574F881F-C3CB-1A03-BA82-1E7DA1C40BBE}"/>
              </a:ext>
            </a:extLst>
          </p:cNvPr>
          <p:cNvSpPr/>
          <p:nvPr/>
        </p:nvSpPr>
        <p:spPr>
          <a:xfrm>
            <a:off x="5958154" y="1844824"/>
            <a:ext cx="216024" cy="792088"/>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7" name="Chave Direita 6">
            <a:extLst>
              <a:ext uri="{FF2B5EF4-FFF2-40B4-BE49-F238E27FC236}">
                <a16:creationId xmlns:a16="http://schemas.microsoft.com/office/drawing/2014/main" id="{15EB0F2B-B54E-42AE-C0EF-6FB2C40F0FFF}"/>
              </a:ext>
            </a:extLst>
          </p:cNvPr>
          <p:cNvSpPr/>
          <p:nvPr/>
        </p:nvSpPr>
        <p:spPr>
          <a:xfrm>
            <a:off x="5958154" y="2924943"/>
            <a:ext cx="216024" cy="1435968"/>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8" name="Chave Direita 7">
            <a:extLst>
              <a:ext uri="{FF2B5EF4-FFF2-40B4-BE49-F238E27FC236}">
                <a16:creationId xmlns:a16="http://schemas.microsoft.com/office/drawing/2014/main" id="{7C6194A2-CA73-1ED3-BC37-43EDB2E4F2EB}"/>
              </a:ext>
            </a:extLst>
          </p:cNvPr>
          <p:cNvSpPr/>
          <p:nvPr/>
        </p:nvSpPr>
        <p:spPr>
          <a:xfrm>
            <a:off x="5958154" y="5373216"/>
            <a:ext cx="216024" cy="1075928"/>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8900874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Tree>
    <p:extLst>
      <p:ext uri="{BB962C8B-B14F-4D97-AF65-F5344CB8AC3E}">
        <p14:creationId xmlns:p14="http://schemas.microsoft.com/office/powerpoint/2010/main" val="646316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96F2BCA8-2EB9-87B0-D2E9-E523532CCBB0}"/>
              </a:ext>
            </a:extLst>
          </p:cNvPr>
          <p:cNvSpPr/>
          <p:nvPr/>
        </p:nvSpPr>
        <p:spPr>
          <a:xfrm>
            <a:off x="2340000" y="980728"/>
            <a:ext cx="482428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9. Que posso dar para Deus?</a:t>
            </a:r>
          </a:p>
        </p:txBody>
      </p:sp>
      <p:sp>
        <p:nvSpPr>
          <p:cNvPr id="2" name="Retângulo 1">
            <a:extLst>
              <a:ext uri="{FF2B5EF4-FFF2-40B4-BE49-F238E27FC236}">
                <a16:creationId xmlns:a16="http://schemas.microsoft.com/office/drawing/2014/main" id="{E2634377-E6F0-8F24-315A-5D120B1A884F}"/>
              </a:ext>
            </a:extLst>
          </p:cNvPr>
          <p:cNvSpPr/>
          <p:nvPr/>
        </p:nvSpPr>
        <p:spPr>
          <a:xfrm>
            <a:off x="1547912" y="1700807"/>
            <a:ext cx="5616376" cy="453650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Que posso dar para Deus </a:t>
            </a:r>
          </a:p>
          <a:p>
            <a:r>
              <a:rPr lang="pt-BR" sz="2400" b="1" dirty="0">
                <a:solidFill>
                  <a:schemeClr val="tx1"/>
                </a:solidFill>
              </a:rPr>
              <a:t>Que para mim sempre abre a mão?</a:t>
            </a:r>
          </a:p>
          <a:p>
            <a:r>
              <a:rPr lang="pt-BR" sz="2400" b="1" dirty="0">
                <a:solidFill>
                  <a:schemeClr val="tx1"/>
                </a:solidFill>
              </a:rPr>
              <a:t>Vou dar a vida, o louvor,</a:t>
            </a:r>
          </a:p>
          <a:p>
            <a:r>
              <a:rPr lang="pt-BR" sz="2400" b="1" dirty="0">
                <a:solidFill>
                  <a:schemeClr val="tx1"/>
                </a:solidFill>
              </a:rPr>
              <a:t>E esta oferta em gratidão.</a:t>
            </a:r>
          </a:p>
          <a:p>
            <a:r>
              <a:rPr lang="pt-BR" sz="2400" b="1" dirty="0">
                <a:solidFill>
                  <a:schemeClr val="tx1"/>
                </a:solidFill>
              </a:rPr>
              <a:t>Possa ela assim bem cumprir </a:t>
            </a:r>
          </a:p>
          <a:p>
            <a:r>
              <a:rPr lang="pt-BR" sz="2400" b="1" dirty="0">
                <a:solidFill>
                  <a:schemeClr val="tx1"/>
                </a:solidFill>
              </a:rPr>
              <a:t>A vontade do Senhor.</a:t>
            </a:r>
          </a:p>
          <a:p>
            <a:r>
              <a:rPr lang="pt-BR" sz="2400" b="1" dirty="0">
                <a:solidFill>
                  <a:schemeClr val="tx1"/>
                </a:solidFill>
              </a:rPr>
              <a:t>Multiplicada seja então</a:t>
            </a:r>
          </a:p>
          <a:p>
            <a:r>
              <a:rPr lang="pt-BR" sz="2400" b="1" dirty="0">
                <a:solidFill>
                  <a:schemeClr val="tx1"/>
                </a:solidFill>
              </a:rPr>
              <a:t>Pra revelar Cristo e Seu amor.</a:t>
            </a:r>
          </a:p>
          <a:p>
            <a:r>
              <a:rPr lang="pt-BR" sz="2400" b="1" dirty="0">
                <a:solidFill>
                  <a:schemeClr val="tx1"/>
                </a:solidFill>
              </a:rPr>
              <a:t>Que posso dar para Deus</a:t>
            </a:r>
          </a:p>
          <a:p>
            <a:r>
              <a:rPr lang="pt-BR" sz="2400" b="1" dirty="0">
                <a:solidFill>
                  <a:schemeClr val="tx1"/>
                </a:solidFill>
              </a:rPr>
              <a:t>Que para mim sempre abre a mão?</a:t>
            </a:r>
          </a:p>
          <a:p>
            <a:r>
              <a:rPr lang="pt-BR" sz="2400" b="1" dirty="0">
                <a:solidFill>
                  <a:schemeClr val="tx1"/>
                </a:solidFill>
              </a:rPr>
              <a:t>Vou dar a vida, o louvor,</a:t>
            </a:r>
          </a:p>
          <a:p>
            <a:r>
              <a:rPr lang="pt-BR" sz="2400" b="1" dirty="0">
                <a:solidFill>
                  <a:schemeClr val="tx1"/>
                </a:solidFill>
              </a:rPr>
              <a:t>E esta oferta em gratidão.</a:t>
            </a:r>
          </a:p>
        </p:txBody>
      </p:sp>
      <p:pic>
        <p:nvPicPr>
          <p:cNvPr id="5" name="Gráfico 4" descr="Clave de sol com preenchimento sólido">
            <a:hlinkClick r:id="rId4" action="ppaction://hlinkfile"/>
            <a:extLst>
              <a:ext uri="{FF2B5EF4-FFF2-40B4-BE49-F238E27FC236}">
                <a16:creationId xmlns:a16="http://schemas.microsoft.com/office/drawing/2014/main" id="{A82C0EE7-B04B-CF88-89F4-EF7D9E2DC7B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Tree>
    <p:extLst>
      <p:ext uri="{BB962C8B-B14F-4D97-AF65-F5344CB8AC3E}">
        <p14:creationId xmlns:p14="http://schemas.microsoft.com/office/powerpoint/2010/main" val="3182287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DB993941-678C-6688-7E60-54C0950F7A72}"/>
              </a:ext>
            </a:extLst>
          </p:cNvPr>
          <p:cNvPicPr preferRelativeResize="0">
            <a:picLocks/>
          </p:cNvPicPr>
          <p:nvPr/>
        </p:nvPicPr>
        <p:blipFill>
          <a:blip r:embed="rId2">
            <a:extLst>
              <a:ext uri="{28A0092B-C50C-407E-A947-70E740481C1C}">
                <a14:useLocalDpi xmlns:a14="http://schemas.microsoft.com/office/drawing/2010/main" val="0"/>
              </a:ext>
            </a:extLst>
          </a:blip>
          <a:stretch>
            <a:fillRect/>
          </a:stretch>
        </p:blipFill>
        <p:spPr>
          <a:xfrm>
            <a:off x="19665" y="677320"/>
            <a:ext cx="9144000" cy="6199200"/>
          </a:xfrm>
          <a:prstGeom prst="rect">
            <a:avLst/>
          </a:prstGeom>
        </p:spPr>
      </p:pic>
      <p:cxnSp>
        <p:nvCxnSpPr>
          <p:cNvPr id="7" name="Conector reto 6">
            <a:extLst>
              <a:ext uri="{FF2B5EF4-FFF2-40B4-BE49-F238E27FC236}">
                <a16:creationId xmlns:a16="http://schemas.microsoft.com/office/drawing/2014/main" id="{74A748B7-7031-1912-5CC5-16BAB2CE86C7}"/>
              </a:ext>
            </a:extLst>
          </p:cNvPr>
          <p:cNvCxnSpPr/>
          <p:nvPr/>
        </p:nvCxnSpPr>
        <p:spPr>
          <a:xfrm>
            <a:off x="2816864"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ector reto 7">
            <a:extLst>
              <a:ext uri="{FF2B5EF4-FFF2-40B4-BE49-F238E27FC236}">
                <a16:creationId xmlns:a16="http://schemas.microsoft.com/office/drawing/2014/main" id="{8B4587F4-A048-6751-0006-3A055FD2C303}"/>
              </a:ext>
            </a:extLst>
          </p:cNvPr>
          <p:cNvCxnSpPr/>
          <p:nvPr/>
        </p:nvCxnSpPr>
        <p:spPr>
          <a:xfrm>
            <a:off x="4405136"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Conector reto 8">
            <a:extLst>
              <a:ext uri="{FF2B5EF4-FFF2-40B4-BE49-F238E27FC236}">
                <a16:creationId xmlns:a16="http://schemas.microsoft.com/office/drawing/2014/main" id="{AFD8FD34-A6D8-E5CA-6EA5-FAAC0D6EF0EE}"/>
              </a:ext>
            </a:extLst>
          </p:cNvPr>
          <p:cNvCxnSpPr/>
          <p:nvPr/>
        </p:nvCxnSpPr>
        <p:spPr>
          <a:xfrm>
            <a:off x="5796136"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 name="Conector reto 1">
            <a:extLst>
              <a:ext uri="{FF2B5EF4-FFF2-40B4-BE49-F238E27FC236}">
                <a16:creationId xmlns:a16="http://schemas.microsoft.com/office/drawing/2014/main" id="{75378BAD-2DC7-9701-2188-70BCED7C9567}"/>
              </a:ext>
            </a:extLst>
          </p:cNvPr>
          <p:cNvCxnSpPr/>
          <p:nvPr/>
        </p:nvCxnSpPr>
        <p:spPr>
          <a:xfrm>
            <a:off x="7170747"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ector reto 9">
            <a:extLst>
              <a:ext uri="{FF2B5EF4-FFF2-40B4-BE49-F238E27FC236}">
                <a16:creationId xmlns:a16="http://schemas.microsoft.com/office/drawing/2014/main" id="{D55E0FC5-394C-86D7-53FF-F3C7B95A346B}"/>
              </a:ext>
            </a:extLst>
          </p:cNvPr>
          <p:cNvCxnSpPr/>
          <p:nvPr/>
        </p:nvCxnSpPr>
        <p:spPr>
          <a:xfrm>
            <a:off x="8252355"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6022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5" name="Imagem 4">
            <a:extLst>
              <a:ext uri="{FF2B5EF4-FFF2-40B4-BE49-F238E27FC236}">
                <a16:creationId xmlns:a16="http://schemas.microsoft.com/office/drawing/2014/main" id="{543355EF-2494-7471-60A5-701EF3F8BF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00" y="676800"/>
            <a:ext cx="9144000" cy="6200775"/>
          </a:xfrm>
          <a:prstGeom prst="rect">
            <a:avLst/>
          </a:prstGeom>
        </p:spPr>
      </p:pic>
      <p:pic>
        <p:nvPicPr>
          <p:cNvPr id="8" name="Imagem 7">
            <a:extLst>
              <a:ext uri="{FF2B5EF4-FFF2-40B4-BE49-F238E27FC236}">
                <a16:creationId xmlns:a16="http://schemas.microsoft.com/office/drawing/2014/main" id="{76D86075-1A59-8068-FDBA-62C3B9938863}"/>
              </a:ext>
            </a:extLst>
          </p:cNvPr>
          <p:cNvPicPr>
            <a:picLocks noChangeAspect="1"/>
          </p:cNvPicPr>
          <p:nvPr/>
        </p:nvPicPr>
        <p:blipFill>
          <a:blip r:embed="rId3">
            <a:extLst>
              <a:ext uri="{28A0092B-C50C-407E-A947-70E740481C1C}">
                <a14:useLocalDpi xmlns:a14="http://schemas.microsoft.com/office/drawing/2010/main" val="0"/>
              </a:ext>
            </a:extLst>
          </a:blip>
          <a:srcRect l="79554" r="-1"/>
          <a:stretch>
            <a:fillRect/>
          </a:stretch>
        </p:blipFill>
        <p:spPr>
          <a:xfrm>
            <a:off x="7281520" y="676800"/>
            <a:ext cx="1869566" cy="6199200"/>
          </a:xfrm>
          <a:prstGeom prst="rect">
            <a:avLst/>
          </a:prstGeom>
        </p:spPr>
      </p:pic>
      <p:sp>
        <p:nvSpPr>
          <p:cNvPr id="13" name="Elipse 12">
            <a:extLst>
              <a:ext uri="{FF2B5EF4-FFF2-40B4-BE49-F238E27FC236}">
                <a16:creationId xmlns:a16="http://schemas.microsoft.com/office/drawing/2014/main" id="{50A1AA1B-EE7C-6337-F28D-6A563FA55874}"/>
              </a:ext>
            </a:extLst>
          </p:cNvPr>
          <p:cNvSpPr/>
          <p:nvPr/>
        </p:nvSpPr>
        <p:spPr>
          <a:xfrm>
            <a:off x="7443632" y="119675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a:extLst>
              <a:ext uri="{FF2B5EF4-FFF2-40B4-BE49-F238E27FC236}">
                <a16:creationId xmlns:a16="http://schemas.microsoft.com/office/drawing/2014/main" id="{708C2A61-F0B3-5BE6-A7C5-D73D4CFC5C5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28448" y="4070990"/>
            <a:ext cx="3560505" cy="2780928"/>
          </a:xfrm>
          <a:prstGeom prst="rect">
            <a:avLst/>
          </a:prstGeom>
          <a:noFill/>
          <a:ln w="25400">
            <a:solidFill>
              <a:schemeClr val="accent1">
                <a:shade val="15000"/>
              </a:schemeClr>
            </a:solidFill>
          </a:ln>
          <a:extLst>
            <a:ext uri="{909E8E84-426E-40DD-AFC4-6F175D3DCCD1}">
              <a14:hiddenFill xmlns:a14="http://schemas.microsoft.com/office/drawing/2010/main">
                <a:solidFill>
                  <a:srgbClr val="FFFFFF"/>
                </a:solidFill>
              </a14:hiddenFill>
            </a:ext>
          </a:extLst>
        </p:spPr>
      </p:pic>
      <p:sp>
        <p:nvSpPr>
          <p:cNvPr id="3" name="Espaço Reservado para Texto 1">
            <a:extLst>
              <a:ext uri="{FF2B5EF4-FFF2-40B4-BE49-F238E27FC236}">
                <a16:creationId xmlns:a16="http://schemas.microsoft.com/office/drawing/2014/main" id="{57421628-1C83-C25B-AE9A-7C4866A2FEE3}"/>
              </a:ext>
            </a:extLst>
          </p:cNvPr>
          <p:cNvSpPr>
            <a:spLocks noGrp="1"/>
          </p:cNvSpPr>
          <p:nvPr>
            <p:ph type="body" sz="quarter" idx="10"/>
          </p:nvPr>
        </p:nvSpPr>
        <p:spPr>
          <a:xfrm>
            <a:off x="71996" y="679578"/>
            <a:ext cx="2959200" cy="3613518"/>
          </a:xfrm>
        </p:spPr>
        <p:txBody>
          <a:bodyPr/>
          <a:lstStyle/>
          <a:p>
            <a:pPr marL="285750" indent="-285750">
              <a:buFont typeface="Wingdings" panose="05000000000000000000" pitchFamily="2" charset="2"/>
              <a:buChar char="v"/>
            </a:pPr>
            <a:r>
              <a:rPr lang="pt-BR" dirty="0">
                <a:solidFill>
                  <a:srgbClr val="1F1F1F"/>
                </a:solidFill>
                <a:latin typeface="inherit"/>
              </a:rPr>
              <a:t>Em Ruanda, o governo ajuda a pagar pela educação, então todas as escolas primárias adventistas são gratuitas. </a:t>
            </a:r>
          </a:p>
          <a:p>
            <a:pPr marL="285750" indent="-285750">
              <a:buFont typeface="Wingdings" panose="05000000000000000000" pitchFamily="2" charset="2"/>
              <a:buChar char="v"/>
            </a:pPr>
            <a:r>
              <a:rPr lang="pt-BR" dirty="0">
                <a:solidFill>
                  <a:srgbClr val="1F1F1F"/>
                </a:solidFill>
                <a:latin typeface="inherit"/>
              </a:rPr>
              <a:t>A igreja administra 55 escolas, incluindo escolas primárias, escolas secundárias e duas universidades. Mas com tantos adventistas do sétimo dia, há necessidade de construir muito mais!</a:t>
            </a:r>
          </a:p>
          <a:p>
            <a:pPr marL="285750" indent="-285750">
              <a:buFont typeface="Wingdings" panose="05000000000000000000" pitchFamily="2" charset="2"/>
              <a:buChar char="v"/>
            </a:pPr>
            <a:endParaRPr lang="pt-BR" dirty="0"/>
          </a:p>
        </p:txBody>
      </p:sp>
      <p:pic>
        <p:nvPicPr>
          <p:cNvPr id="5" name="Picture 2" descr="Rwandan President Inaugurates Adventist Medical School in East Africa">
            <a:extLst>
              <a:ext uri="{FF2B5EF4-FFF2-40B4-BE49-F238E27FC236}">
                <a16:creationId xmlns:a16="http://schemas.microsoft.com/office/drawing/2014/main" id="{3A050535-7E12-96DC-3760-E013905B7F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91680" y="4070989"/>
            <a:ext cx="3707904" cy="2780928"/>
          </a:xfrm>
          <a:prstGeom prst="rect">
            <a:avLst/>
          </a:prstGeom>
          <a:noFill/>
          <a:ln w="25400">
            <a:solidFill>
              <a:schemeClr val="accent1">
                <a:shade val="15000"/>
              </a:schemeClr>
            </a:solidFill>
          </a:ln>
          <a:extLst>
            <a:ext uri="{909E8E84-426E-40DD-AFC4-6F175D3DCCD1}">
              <a14:hiddenFill xmlns:a14="http://schemas.microsoft.com/office/drawing/2010/main">
                <a:solidFill>
                  <a:srgbClr val="FFFFFF"/>
                </a:solidFill>
              </a14:hiddenFill>
            </a:ext>
          </a:extLst>
        </p:spPr>
      </p:pic>
      <p:sp>
        <p:nvSpPr>
          <p:cNvPr id="7" name="Retângulo 6">
            <a:extLst>
              <a:ext uri="{FF2B5EF4-FFF2-40B4-BE49-F238E27FC236}">
                <a16:creationId xmlns:a16="http://schemas.microsoft.com/office/drawing/2014/main" id="{E25EAB29-DF0C-9F39-F736-0FA46863846D}"/>
              </a:ext>
            </a:extLst>
          </p:cNvPr>
          <p:cNvSpPr/>
          <p:nvPr/>
        </p:nvSpPr>
        <p:spPr>
          <a:xfrm>
            <a:off x="1691679" y="6425952"/>
            <a:ext cx="7397273" cy="432048"/>
          </a:xfrm>
          <a:prstGeom prst="rect">
            <a:avLst/>
          </a:pr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ln w="0"/>
                <a:solidFill>
                  <a:schemeClr val="tx1"/>
                </a:solidFill>
                <a:effectLst>
                  <a:outerShdw blurRad="38100" dist="19050" dir="2700000" algn="tl" rotWithShape="0">
                    <a:schemeClr val="dk1">
                      <a:alpha val="40000"/>
                    </a:schemeClr>
                  </a:outerShdw>
                </a:effectLst>
              </a:rPr>
              <a:t>Universidade Adventista em Ruanda</a:t>
            </a:r>
          </a:p>
        </p:txBody>
      </p:sp>
      <p:pic>
        <p:nvPicPr>
          <p:cNvPr id="8" name="Picture 6" descr="kigali adventistschool - YouTube">
            <a:extLst>
              <a:ext uri="{FF2B5EF4-FFF2-40B4-BE49-F238E27FC236}">
                <a16:creationId xmlns:a16="http://schemas.microsoft.com/office/drawing/2014/main" id="{957D2C0B-E8DC-9B8A-B6FD-8E875B83DA7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60060" y="767888"/>
            <a:ext cx="2373080" cy="2373080"/>
          </a:xfrm>
          <a:prstGeom prst="rect">
            <a:avLst/>
          </a:prstGeom>
          <a:noFill/>
          <a:ln w="25400">
            <a:solidFill>
              <a:schemeClr val="accent1">
                <a:shade val="15000"/>
              </a:schemeClr>
            </a:solidFill>
          </a:ln>
          <a:extLst>
            <a:ext uri="{909E8E84-426E-40DD-AFC4-6F175D3DCCD1}">
              <a14:hiddenFill xmlns:a14="http://schemas.microsoft.com/office/drawing/2010/main">
                <a:solidFill>
                  <a:srgbClr val="FFFFFF"/>
                </a:solidFill>
              </a14:hiddenFill>
            </a:ext>
          </a:extLst>
        </p:spPr>
      </p:pic>
      <p:sp>
        <p:nvSpPr>
          <p:cNvPr id="9" name="Retângulo 8">
            <a:extLst>
              <a:ext uri="{FF2B5EF4-FFF2-40B4-BE49-F238E27FC236}">
                <a16:creationId xmlns:a16="http://schemas.microsoft.com/office/drawing/2014/main" id="{07DBE4FA-45E5-F195-094A-0DA53201AD4E}"/>
              </a:ext>
            </a:extLst>
          </p:cNvPr>
          <p:cNvSpPr/>
          <p:nvPr/>
        </p:nvSpPr>
        <p:spPr>
          <a:xfrm>
            <a:off x="3160060" y="2701357"/>
            <a:ext cx="2368388" cy="432048"/>
          </a:xfrm>
          <a:prstGeom prst="rect">
            <a:avLst/>
          </a:pr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1400" dirty="0">
                <a:ln w="0"/>
                <a:solidFill>
                  <a:schemeClr val="tx1"/>
                </a:solidFill>
                <a:effectLst>
                  <a:outerShdw blurRad="38100" dist="19050" dir="2700000" algn="tl" rotWithShape="0">
                    <a:schemeClr val="dk1">
                      <a:alpha val="40000"/>
                    </a:schemeClr>
                  </a:outerShdw>
                </a:effectLst>
              </a:rPr>
              <a:t>Escola Primária Adventista </a:t>
            </a:r>
          </a:p>
          <a:p>
            <a:pPr algn="ctr" fontAlgn="auto">
              <a:spcBef>
                <a:spcPts val="0"/>
              </a:spcBef>
              <a:spcAft>
                <a:spcPts val="0"/>
              </a:spcAft>
            </a:pPr>
            <a:r>
              <a:rPr lang="pt-BR" sz="1400" dirty="0">
                <a:ln w="0"/>
                <a:solidFill>
                  <a:schemeClr val="tx1"/>
                </a:solidFill>
                <a:effectLst>
                  <a:outerShdw blurRad="38100" dist="19050" dir="2700000" algn="tl" rotWithShape="0">
                    <a:schemeClr val="dk1">
                      <a:alpha val="40000"/>
                    </a:schemeClr>
                  </a:outerShdw>
                </a:effectLst>
              </a:rPr>
              <a:t>em Ruanda</a:t>
            </a:r>
          </a:p>
        </p:txBody>
      </p:sp>
      <p:pic>
        <p:nvPicPr>
          <p:cNvPr id="12" name="Imagem 11">
            <a:extLst>
              <a:ext uri="{FF2B5EF4-FFF2-40B4-BE49-F238E27FC236}">
                <a16:creationId xmlns:a16="http://schemas.microsoft.com/office/drawing/2014/main" id="{92825A83-B2F2-1A6D-59E0-201A5E63F4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79925" y="2204864"/>
            <a:ext cx="3257550" cy="1669529"/>
          </a:xfrm>
          <a:prstGeom prst="rect">
            <a:avLst/>
          </a:prstGeom>
        </p:spPr>
      </p:pic>
    </p:spTree>
    <p:extLst>
      <p:ext uri="{BB962C8B-B14F-4D97-AF65-F5344CB8AC3E}">
        <p14:creationId xmlns:p14="http://schemas.microsoft.com/office/powerpoint/2010/main" val="11092801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Espaço Reservado para Imagem 4">
            <a:extLst>
              <a:ext uri="{FF2B5EF4-FFF2-40B4-BE49-F238E27FC236}">
                <a16:creationId xmlns:a16="http://schemas.microsoft.com/office/drawing/2014/main" id="{AE23925D-643D-AEDA-B83E-8F8B7AD2A242}"/>
              </a:ext>
            </a:extLst>
          </p:cNvPr>
          <p:cNvPicPr>
            <a:picLocks noChangeAspect="1"/>
          </p:cNvPicPr>
          <p:nvPr/>
        </p:nvPicPr>
        <p:blipFill>
          <a:blip r:embed="rId3">
            <a:extLst>
              <a:ext uri="{28A0092B-C50C-407E-A947-70E740481C1C}">
                <a14:useLocalDpi xmlns:a14="http://schemas.microsoft.com/office/drawing/2010/main" val="0"/>
              </a:ext>
            </a:extLst>
          </a:blip>
          <a:srcRect l="7538" r="7538"/>
          <a:stretch>
            <a:fillRect/>
          </a:stretch>
        </p:blipFill>
        <p:spPr>
          <a:xfrm>
            <a:off x="1353600" y="1688400"/>
            <a:ext cx="7740000" cy="5126400"/>
          </a:xfrm>
          <a:prstGeom prst="rect">
            <a:avLst/>
          </a:prstGeom>
        </p:spPr>
      </p:pic>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20/06/2026</a:t>
            </a:fld>
            <a:endParaRPr lang="pt-BR" altLang="pt-BR" sz="5400" b="0"/>
          </a:p>
        </p:txBody>
      </p:sp>
      <p:sp>
        <p:nvSpPr>
          <p:cNvPr id="51206" name="CaixaDeTexto 2">
            <a:extLst>
              <a:ext uri="{FF2B5EF4-FFF2-40B4-BE49-F238E27FC236}">
                <a16:creationId xmlns:a16="http://schemas.microsoft.com/office/drawing/2014/main" id="{1A734EA0-0392-42F4-936F-FB0A76735DB0}"/>
              </a:ext>
            </a:extLst>
          </p:cNvPr>
          <p:cNvSpPr txBox="1">
            <a:spLocks noChangeArrowheads="1"/>
          </p:cNvSpPr>
          <p:nvPr/>
        </p:nvSpPr>
        <p:spPr bwMode="auto">
          <a:xfrm>
            <a:off x="1366536" y="6334780"/>
            <a:ext cx="7815434" cy="52322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800" dirty="0">
                <a:solidFill>
                  <a:schemeClr val="bg1"/>
                </a:solidFill>
                <a:cs typeface="Arial" charset="0"/>
              </a:rPr>
              <a:t>Rute e Boaz</a:t>
            </a:r>
          </a:p>
        </p:txBody>
      </p:sp>
      <p:pic>
        <p:nvPicPr>
          <p:cNvPr id="3" name="Imagem 2">
            <a:hlinkClick r:id="rId4"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6"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59F3E5-F9EB-D416-7275-7A43C11590E6}"/>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93C7D917-9AF6-9D7D-9D4C-1B17CB9FEA7A}"/>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76DA7028-2FFF-C223-9741-B7659CA43B2B}"/>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21EC8542-805F-EA19-44AE-516F58CD3497}"/>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Rute e Boaz</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Reunião de Família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Rute e Noemi</a:t>
            </a:r>
          </a:p>
          <a:p>
            <a:pPr eaLnBrk="1" hangingPunct="1">
              <a:buFont typeface="Arial" charset="0"/>
              <a:buAutoNum type="alphaLcPeriod"/>
              <a:defRPr/>
            </a:pPr>
            <a:endParaRPr lang="pt-BR" altLang="pt-B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41024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1951C-1E9E-EF03-83A1-7EB3C66EEF7E}"/>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C527E37E-0E40-1B77-AE1A-8C817ED9959B}"/>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4303648A-4B71-20BC-24B6-829F5434055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Deus ama a todos e deseja que todas as pessoas tenham a oportunidade de conhecê-Lo.</a:t>
            </a:r>
          </a:p>
          <a:p>
            <a:r>
              <a:rPr lang="pt-BR" dirty="0">
                <a:effectLst>
                  <a:outerShdw blurRad="38100" dist="38100" dir="2700000" algn="tl">
                    <a:srgbClr val="000000">
                      <a:alpha val="43137"/>
                    </a:srgbClr>
                  </a:outerShdw>
                </a:effectLst>
              </a:rPr>
              <a:t>Deus sabe do que preciso</a:t>
            </a:r>
          </a:p>
          <a:p>
            <a:r>
              <a:rPr lang="pt-BR" dirty="0">
                <a:effectLst>
                  <a:outerShdw blurRad="38100" dist="38100" dir="2700000" algn="tl">
                    <a:srgbClr val="000000">
                      <a:alpha val="43137"/>
                    </a:srgbClr>
                  </a:outerShdw>
                </a:effectLst>
              </a:rPr>
              <a:t>Deus pode curar corações partidos</a:t>
            </a:r>
          </a:p>
          <a:p>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67D00ED5-DE8A-4EA3-1DDC-8763E5BC46DE}"/>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1334631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A04B8-AE33-A1E2-4AEF-BF3B3AE076AE}"/>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8F58DD81-54BB-A8CC-8786-A4D7511F04C0}"/>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EF024FD5-2F77-C436-A23B-D14945B88110}"/>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Êxodo 34:6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147:3</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Mateus 6:8</a:t>
            </a:r>
          </a:p>
        </p:txBody>
      </p:sp>
      <p:sp>
        <p:nvSpPr>
          <p:cNvPr id="63492" name="Espaço Reservado para Texto 1">
            <a:extLst>
              <a:ext uri="{FF2B5EF4-FFF2-40B4-BE49-F238E27FC236}">
                <a16:creationId xmlns:a16="http://schemas.microsoft.com/office/drawing/2014/main" id="{315E6E50-E15E-D321-E7F2-06454721A6AB}"/>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Tree>
    <p:extLst>
      <p:ext uri="{BB962C8B-B14F-4D97-AF65-F5344CB8AC3E}">
        <p14:creationId xmlns:p14="http://schemas.microsoft.com/office/powerpoint/2010/main" val="2705452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44338-E824-3B90-ADBB-8478BF3F7BF6}"/>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0F0F925-DA5A-1330-91DE-B89EC8EE2FE5}"/>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Quando chegaram a Israel Rute falou com Noemi a respeito de colher espigas de trigo.  No campo de quem ela foi?</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6DD3B120-CD61-BD24-FD2F-48B7640B181B}"/>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err="1"/>
              <a:t>Elimeleque</a:t>
            </a:r>
            <a:endParaRPr lang="pt-BR" altLang="pt-BR" dirty="0"/>
          </a:p>
          <a:p>
            <a:pPr eaLnBrk="1" hangingPunct="1">
              <a:buFont typeface="Arial" charset="0"/>
              <a:buAutoNum type="alphaLcPeriod"/>
              <a:defRPr/>
            </a:pPr>
            <a:r>
              <a:rPr lang="pt-BR" altLang="pt-BR" dirty="0"/>
              <a:t>Boaz</a:t>
            </a:r>
          </a:p>
          <a:p>
            <a:pPr eaLnBrk="1" hangingPunct="1">
              <a:buFont typeface="Arial" charset="0"/>
              <a:buAutoNum type="alphaLcPeriod"/>
              <a:defRPr/>
            </a:pPr>
            <a:r>
              <a:rPr lang="pt-BR" altLang="pt-BR" dirty="0"/>
              <a:t>Jacó</a:t>
            </a:r>
          </a:p>
        </p:txBody>
      </p:sp>
      <p:sp>
        <p:nvSpPr>
          <p:cNvPr id="63492" name="Espaço Reservado para Texto 1">
            <a:extLst>
              <a:ext uri="{FF2B5EF4-FFF2-40B4-BE49-F238E27FC236}">
                <a16:creationId xmlns:a16="http://schemas.microsoft.com/office/drawing/2014/main" id="{2CED850B-005D-110E-4FEF-E491C2414C7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3559387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68AD4-D401-EB51-01A8-02AF4F02ABC0}"/>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8035A4B-9189-EC21-59D1-4A799A7176A5}"/>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Porque Boaz tratou Rute bem?</a:t>
            </a:r>
          </a:p>
        </p:txBody>
      </p:sp>
      <p:sp>
        <p:nvSpPr>
          <p:cNvPr id="3" name="Espaço Reservado para Texto 2">
            <a:extLst>
              <a:ext uri="{FF2B5EF4-FFF2-40B4-BE49-F238E27FC236}">
                <a16:creationId xmlns:a16="http://schemas.microsoft.com/office/drawing/2014/main" id="{69157D56-F4E6-6B79-2A8C-A8B9676F77EB}"/>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Porque Rute era estrangeira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Tinha ouvido de como Rute cuidara bem de Noemi</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Porque Rute era bonita</a:t>
            </a:r>
          </a:p>
          <a:p>
            <a:pPr eaLnBrk="1" hangingPunct="1">
              <a:buFont typeface="Arial" charset="0"/>
              <a:buAutoNum type="alphaLcPeriod"/>
              <a:defRPr/>
            </a:pP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DEF147F6-5100-5E35-CDA9-11B54DCC39EB}"/>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Tree>
    <p:extLst>
      <p:ext uri="{BB962C8B-B14F-4D97-AF65-F5344CB8AC3E}">
        <p14:creationId xmlns:p14="http://schemas.microsoft.com/office/powerpoint/2010/main" val="1872041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C789E-FBDB-A67A-E4F1-948DB863DA0B}"/>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437920A0-7300-BE05-D08B-D24251BD2650}"/>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Conforme o costume da época, para saber se Boaz queria casar com Rute, o que Noemi falou para ela fazer?</a:t>
            </a:r>
          </a:p>
        </p:txBody>
      </p:sp>
      <p:sp>
        <p:nvSpPr>
          <p:cNvPr id="3" name="Espaço Reservado para Texto 2">
            <a:extLst>
              <a:ext uri="{FF2B5EF4-FFF2-40B4-BE49-F238E27FC236}">
                <a16:creationId xmlns:a16="http://schemas.microsoft.com/office/drawing/2014/main" id="{6FE488EC-5ACF-56E6-3015-EBDB7D31D6DA}"/>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Conversar com ele ao pôr-do-sol</a:t>
            </a:r>
          </a:p>
          <a:p>
            <a:pPr eaLnBrk="1" hangingPunct="1">
              <a:buFont typeface="Arial" charset="0"/>
              <a:buAutoNum type="alphaLcPeriod"/>
              <a:defRPr/>
            </a:pPr>
            <a:r>
              <a:rPr lang="pt-BR" altLang="pt-BR" dirty="0"/>
              <a:t>Andar atrás dele pelos campos</a:t>
            </a:r>
          </a:p>
          <a:p>
            <a:pPr eaLnBrk="1" hangingPunct="1">
              <a:buFont typeface="Arial" charset="0"/>
              <a:buAutoNum type="alphaLcPeriod"/>
              <a:defRPr/>
            </a:pPr>
            <a:r>
              <a:rPr lang="pt-BR" altLang="pt-BR" dirty="0"/>
              <a:t>Deitar aos pés de Boaz</a:t>
            </a:r>
          </a:p>
        </p:txBody>
      </p:sp>
      <p:sp>
        <p:nvSpPr>
          <p:cNvPr id="63492" name="Espaço Reservado para Texto 1">
            <a:extLst>
              <a:ext uri="{FF2B5EF4-FFF2-40B4-BE49-F238E27FC236}">
                <a16:creationId xmlns:a16="http://schemas.microsoft.com/office/drawing/2014/main" id="{EC5A9C95-01F5-EFD2-5455-AEDAAB65E8CD}"/>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1149685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C2BD1-310D-4CCC-C29C-BEA83E9F5773}"/>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F05A5FB-2C3B-44FF-2560-BAB8B3C9CC2C}"/>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Qual o nome do filho de Rute e Boaz? </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5F6AFA89-3B02-84BB-DC8A-003B689A8A6B}"/>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Jessé</a:t>
            </a:r>
          </a:p>
          <a:p>
            <a:pPr eaLnBrk="1" hangingPunct="1">
              <a:buFont typeface="Arial" charset="0"/>
              <a:buAutoNum type="alphaLcPeriod"/>
              <a:defRPr/>
            </a:pPr>
            <a:r>
              <a:rPr lang="pt-BR" altLang="pt-BR" dirty="0" err="1"/>
              <a:t>Obede</a:t>
            </a:r>
            <a:endParaRPr lang="pt-BR" altLang="pt-BR" dirty="0"/>
          </a:p>
          <a:p>
            <a:pPr eaLnBrk="1" hangingPunct="1">
              <a:buFont typeface="Arial" charset="0"/>
              <a:buAutoNum type="alphaLcPeriod"/>
              <a:defRPr/>
            </a:pPr>
            <a:r>
              <a:rPr lang="pt-BR" altLang="pt-BR" dirty="0"/>
              <a:t>Davi</a:t>
            </a:r>
          </a:p>
        </p:txBody>
      </p:sp>
      <p:sp>
        <p:nvSpPr>
          <p:cNvPr id="63492" name="Espaço Reservado para Texto 1">
            <a:extLst>
              <a:ext uri="{FF2B5EF4-FFF2-40B4-BE49-F238E27FC236}">
                <a16:creationId xmlns:a16="http://schemas.microsoft.com/office/drawing/2014/main" id="{CD7C142B-19B1-84AB-9806-B707159080CD}"/>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31825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20/06/2026</a:t>
            </a:fld>
            <a:endParaRPr lang="pt-BR" altLang="pt-BR" sz="5400" b="0"/>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pic>
        <p:nvPicPr>
          <p:cNvPr id="2" name="Espaço Reservado para Imagem 4">
            <a:extLst>
              <a:ext uri="{FF2B5EF4-FFF2-40B4-BE49-F238E27FC236}">
                <a16:creationId xmlns:a16="http://schemas.microsoft.com/office/drawing/2014/main" id="{B7C14E53-741A-075E-F5FC-A206C113916A}"/>
              </a:ext>
            </a:extLst>
          </p:cNvPr>
          <p:cNvPicPr>
            <a:picLocks noChangeAspect="1"/>
          </p:cNvPicPr>
          <p:nvPr/>
        </p:nvPicPr>
        <p:blipFill>
          <a:blip r:embed="rId3">
            <a:extLst>
              <a:ext uri="{28A0092B-C50C-407E-A947-70E740481C1C}">
                <a14:useLocalDpi xmlns:a14="http://schemas.microsoft.com/office/drawing/2010/main" val="0"/>
              </a:ext>
            </a:extLst>
          </a:blip>
          <a:srcRect l="7538" r="7538"/>
          <a:stretch>
            <a:fillRect/>
          </a:stretch>
        </p:blipFill>
        <p:spPr>
          <a:xfrm>
            <a:off x="1353600" y="1688400"/>
            <a:ext cx="7740000" cy="51264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Rute e Boaz</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Reunião de Família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Rute e Noemi</a:t>
            </a:r>
          </a:p>
          <a:p>
            <a:pPr eaLnBrk="1" hangingPunct="1">
              <a:buFont typeface="Arial" charset="0"/>
              <a:buAutoNum type="alphaLcPeriod"/>
              <a:defRPr/>
            </a:pPr>
            <a:endParaRPr lang="pt-BR" altLang="pt-BR"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0" end="0"/>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Deus ama a todos e deseja que todas as pessoas tenham a oportunidade de conhecê-Lo.</a:t>
            </a:r>
          </a:p>
          <a:p>
            <a:r>
              <a:rPr lang="pt-BR" dirty="0">
                <a:effectLst>
                  <a:outerShdw blurRad="38100" dist="38100" dir="2700000" algn="tl">
                    <a:srgbClr val="000000">
                      <a:alpha val="43137"/>
                    </a:srgbClr>
                  </a:outerShdw>
                </a:effectLst>
              </a:rPr>
              <a:t>Deus sabe do que preciso</a:t>
            </a:r>
          </a:p>
          <a:p>
            <a:r>
              <a:rPr lang="pt-BR" dirty="0">
                <a:effectLst>
                  <a:outerShdw blurRad="38100" dist="38100" dir="2700000" algn="tl">
                    <a:srgbClr val="000000">
                      <a:alpha val="43137"/>
                    </a:srgbClr>
                  </a:outerShdw>
                </a:effectLst>
              </a:rPr>
              <a:t>Deus pode curar corações partidos</a:t>
            </a:r>
          </a:p>
          <a:p>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1" end="1"/>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Êxodo 34:6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147:3</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Mateus 6:8</a:t>
            </a: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59632" y="4044536"/>
            <a:ext cx="7834167" cy="2185214"/>
          </a:xfrm>
          <a:prstGeom prst="rect">
            <a:avLst/>
          </a:prstGeom>
        </p:spPr>
        <p:txBody>
          <a:bodyPr wrap="square">
            <a:spAutoFit/>
          </a:bodyPr>
          <a:lstStyle/>
          <a:p>
            <a:pPr algn="ctr"/>
            <a:r>
              <a:rPr lang="pt-BR" sz="3600" b="1" dirty="0">
                <a:ln w="10541" cmpd="sng">
                  <a:solidFill>
                    <a:schemeClr val="tx1"/>
                  </a:solidFill>
                  <a:prstDash val="solid"/>
                </a:ln>
                <a:solidFill>
                  <a:srgbClr val="FF0000"/>
                </a:solidFill>
                <a:latin typeface="Arial" charset="0"/>
              </a:rPr>
              <a:t>“Seu Pai sabe exatamente </a:t>
            </a:r>
          </a:p>
          <a:p>
            <a:pPr algn="ctr"/>
            <a:r>
              <a:rPr lang="pt-BR" sz="3600" b="1" dirty="0">
                <a:ln w="10541" cmpd="sng">
                  <a:solidFill>
                    <a:schemeClr val="tx1"/>
                  </a:solidFill>
                  <a:prstDash val="solid"/>
                </a:ln>
                <a:solidFill>
                  <a:srgbClr val="FF0000"/>
                </a:solidFill>
                <a:latin typeface="Arial" charset="0"/>
              </a:rPr>
              <a:t>do que vocês precisam </a:t>
            </a:r>
          </a:p>
          <a:p>
            <a:pPr algn="ctr"/>
            <a:r>
              <a:rPr lang="pt-BR" sz="3600" b="1" dirty="0">
                <a:ln w="10541" cmpd="sng">
                  <a:solidFill>
                    <a:schemeClr val="tx1"/>
                  </a:solidFill>
                  <a:prstDash val="solid"/>
                </a:ln>
                <a:solidFill>
                  <a:srgbClr val="FF0000"/>
                </a:solidFill>
                <a:latin typeface="Arial" charset="0"/>
              </a:rPr>
              <a:t>antes mesmo de pedirem” </a:t>
            </a:r>
          </a:p>
          <a:p>
            <a:pPr algn="r"/>
            <a:r>
              <a:rPr lang="pt-BR" sz="2800" b="1" dirty="0">
                <a:ln w="10541" cmpd="sng">
                  <a:solidFill>
                    <a:schemeClr val="tx1"/>
                  </a:solidFill>
                  <a:prstDash val="solid"/>
                </a:ln>
                <a:solidFill>
                  <a:srgbClr val="FF0000"/>
                </a:solidFill>
                <a:latin typeface="Arial" charset="0"/>
              </a:rPr>
              <a:t>Mateus 6:8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Quando chegaram a Israel Rute falou com Noemi a respeito de colher espigas de trigo.  No campo de quem ela foi?</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err="1"/>
              <a:t>Elimeleque</a:t>
            </a:r>
            <a:endParaRPr lang="pt-BR" altLang="pt-BR" dirty="0"/>
          </a:p>
          <a:p>
            <a:pPr eaLnBrk="1" hangingPunct="1">
              <a:buFont typeface="Arial" charset="0"/>
              <a:buAutoNum type="alphaLcPeriod"/>
              <a:defRPr/>
            </a:pPr>
            <a:r>
              <a:rPr lang="pt-BR" altLang="pt-BR" dirty="0"/>
              <a:t>Boaz</a:t>
            </a:r>
          </a:p>
          <a:p>
            <a:pPr eaLnBrk="1" hangingPunct="1">
              <a:buFont typeface="Arial" charset="0"/>
              <a:buAutoNum type="alphaLcPeriod"/>
              <a:defRPr/>
            </a:pPr>
            <a:r>
              <a:rPr lang="pt-BR" altLang="pt-BR" dirty="0"/>
              <a:t>Jacó</a:t>
            </a:r>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Porque Boaz tratou Rute bem?</a:t>
            </a:r>
          </a:p>
        </p:txBody>
      </p:sp>
      <p:sp>
        <p:nvSpPr>
          <p:cNvPr id="3" name="Espaço Reservado para Texto 2">
            <a:extLst>
              <a:ext uri="{FF2B5EF4-FFF2-40B4-BE49-F238E27FC236}">
                <a16:creationId xmlns:a16="http://schemas.microsoft.com/office/drawing/2014/main" id="{C3831919-C0BB-B9F0-5F4E-2F29CF8E88EE}"/>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Porque Rute era estrangeira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Tinha ouvido de como Rute cuidara bem de Noemi</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Porque Rute era bonita</a:t>
            </a:r>
          </a:p>
          <a:p>
            <a:pPr eaLnBrk="1" hangingPunct="1">
              <a:buFont typeface="Arial" charset="0"/>
              <a:buAutoNum type="alphaLcPeriod"/>
              <a:defRPr/>
            </a:pP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BB74E-54E2-146A-7659-F33BB7DC9FE3}"/>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D3A541F7-8ECF-543F-6789-0403ECFB1E6C}"/>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Conforme o costume da época, para saber se Boaz queria casar com Rute, o que Noemi falou para ela fazer?</a:t>
            </a:r>
          </a:p>
        </p:txBody>
      </p:sp>
      <p:sp>
        <p:nvSpPr>
          <p:cNvPr id="3" name="Espaço Reservado para Texto 2">
            <a:extLst>
              <a:ext uri="{FF2B5EF4-FFF2-40B4-BE49-F238E27FC236}">
                <a16:creationId xmlns:a16="http://schemas.microsoft.com/office/drawing/2014/main" id="{31275372-AD91-6B95-B982-72F9141EC4C0}"/>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Conversar com ele ao pôr-do-sol</a:t>
            </a:r>
          </a:p>
          <a:p>
            <a:pPr eaLnBrk="1" hangingPunct="1">
              <a:buFont typeface="Arial" charset="0"/>
              <a:buAutoNum type="alphaLcPeriod"/>
              <a:defRPr/>
            </a:pPr>
            <a:r>
              <a:rPr lang="pt-BR" altLang="pt-BR" dirty="0"/>
              <a:t>Andar atrás dele pelos campos</a:t>
            </a:r>
          </a:p>
          <a:p>
            <a:pPr eaLnBrk="1" hangingPunct="1">
              <a:buFont typeface="Arial" charset="0"/>
              <a:buAutoNum type="alphaLcPeriod"/>
              <a:defRPr/>
            </a:pPr>
            <a:r>
              <a:rPr lang="pt-BR" altLang="pt-BR" dirty="0"/>
              <a:t>Deitar aos pés de Boaz</a:t>
            </a:r>
          </a:p>
        </p:txBody>
      </p:sp>
      <p:sp>
        <p:nvSpPr>
          <p:cNvPr id="63492" name="Espaço Reservado para Texto 1">
            <a:extLst>
              <a:ext uri="{FF2B5EF4-FFF2-40B4-BE49-F238E27FC236}">
                <a16:creationId xmlns:a16="http://schemas.microsoft.com/office/drawing/2014/main" id="{56A410BB-BFF1-3A8C-751A-CB3224FD4054}"/>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2663101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F89C1-1C07-DFE4-03C7-1A94EB3404E8}"/>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A5D962A-2ABD-A6BE-9640-9CE06A3434C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Qual o nome do filho de Rute e Boaz? </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09A9DE1-E159-2D29-BD07-94CF6393D1D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Jessé</a:t>
            </a:r>
          </a:p>
          <a:p>
            <a:pPr eaLnBrk="1" hangingPunct="1">
              <a:buFont typeface="Arial" charset="0"/>
              <a:buAutoNum type="alphaLcPeriod"/>
              <a:defRPr/>
            </a:pPr>
            <a:r>
              <a:rPr lang="pt-BR" altLang="pt-BR" dirty="0" err="1"/>
              <a:t>Obede</a:t>
            </a:r>
            <a:endParaRPr lang="pt-BR" altLang="pt-BR" dirty="0"/>
          </a:p>
          <a:p>
            <a:pPr eaLnBrk="1" hangingPunct="1">
              <a:buFont typeface="Arial" charset="0"/>
              <a:buAutoNum type="alphaLcPeriod"/>
              <a:defRPr/>
            </a:pPr>
            <a:r>
              <a:rPr lang="pt-BR" altLang="pt-BR" dirty="0"/>
              <a:t>Davi</a:t>
            </a:r>
          </a:p>
        </p:txBody>
      </p:sp>
      <p:sp>
        <p:nvSpPr>
          <p:cNvPr id="63492" name="Espaço Reservado para Texto 1">
            <a:extLst>
              <a:ext uri="{FF2B5EF4-FFF2-40B4-BE49-F238E27FC236}">
                <a16:creationId xmlns:a16="http://schemas.microsoft.com/office/drawing/2014/main" id="{73DAD0E3-2633-3ACD-0C74-E543F7460A7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8955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m 12">
            <a:extLst>
              <a:ext uri="{FF2B5EF4-FFF2-40B4-BE49-F238E27FC236}">
                <a16:creationId xmlns:a16="http://schemas.microsoft.com/office/drawing/2014/main" id="{97ADF937-97E9-B30D-4F67-A885A7709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0633" y="860807"/>
            <a:ext cx="5086350" cy="5905500"/>
          </a:xfrm>
          <a:prstGeom prst="rect">
            <a:avLst/>
          </a:prstGeom>
        </p:spPr>
      </p:pic>
      <p:sp>
        <p:nvSpPr>
          <p:cNvPr id="2" name="Espaço Reservado para Texto 1">
            <a:extLst>
              <a:ext uri="{FF2B5EF4-FFF2-40B4-BE49-F238E27FC236}">
                <a16:creationId xmlns:a16="http://schemas.microsoft.com/office/drawing/2014/main" id="{F3DFB1D9-43E5-D508-57C8-F680B3982746}"/>
              </a:ext>
            </a:extLst>
          </p:cNvPr>
          <p:cNvSpPr>
            <a:spLocks noGrp="1"/>
          </p:cNvSpPr>
          <p:nvPr>
            <p:ph type="body" sz="quarter" idx="12"/>
          </p:nvPr>
        </p:nvSpPr>
        <p:spPr/>
        <p:txBody>
          <a:bodyPr/>
          <a:lstStyle/>
          <a:p>
            <a:r>
              <a:rPr lang="pt-BR"/>
              <a:t>13</a:t>
            </a:r>
            <a:endParaRPr lang="pt-BR" dirty="0"/>
          </a:p>
        </p:txBody>
      </p:sp>
      <p:sp>
        <p:nvSpPr>
          <p:cNvPr id="4" name="CaixaDeTexto 12">
            <a:extLst>
              <a:ext uri="{FF2B5EF4-FFF2-40B4-BE49-F238E27FC236}">
                <a16:creationId xmlns:a16="http://schemas.microsoft.com/office/drawing/2014/main" id="{33849CCD-1171-C09B-A601-2B9F0E551C47}"/>
              </a:ext>
            </a:extLst>
          </p:cNvPr>
          <p:cNvSpPr txBox="1">
            <a:spLocks noChangeArrowheads="1"/>
          </p:cNvSpPr>
          <p:nvPr/>
        </p:nvSpPr>
        <p:spPr bwMode="auto">
          <a:xfrm>
            <a:off x="1299668" y="1665040"/>
            <a:ext cx="297068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pt-BR" altLang="pt-BR" dirty="0"/>
              <a:t>1. Nuvem</a:t>
            </a:r>
          </a:p>
          <a:p>
            <a:pPr eaLnBrk="1" hangingPunct="1">
              <a:buFont typeface="Wingdings" panose="05000000000000000000" pitchFamily="2" charset="2"/>
              <a:buChar char="Ø"/>
            </a:pPr>
            <a:r>
              <a:rPr lang="pt-BR" altLang="pt-BR" dirty="0"/>
              <a:t>2. Sobrancelha de Noemi</a:t>
            </a:r>
          </a:p>
          <a:p>
            <a:pPr eaLnBrk="1" hangingPunct="1">
              <a:buFont typeface="Wingdings" panose="05000000000000000000" pitchFamily="2" charset="2"/>
              <a:buChar char="Ø"/>
            </a:pPr>
            <a:r>
              <a:rPr lang="pt-BR" altLang="pt-BR" dirty="0"/>
              <a:t>3. Roupa de Boaz</a:t>
            </a:r>
          </a:p>
          <a:p>
            <a:pPr eaLnBrk="1" hangingPunct="1">
              <a:buFont typeface="Wingdings" panose="05000000000000000000" pitchFamily="2" charset="2"/>
              <a:buChar char="Ø"/>
            </a:pPr>
            <a:r>
              <a:rPr lang="pt-BR" altLang="pt-BR" dirty="0"/>
              <a:t>4. Marca na Montanha</a:t>
            </a:r>
          </a:p>
          <a:p>
            <a:pPr eaLnBrk="1" hangingPunct="1">
              <a:buFont typeface="Wingdings" panose="05000000000000000000" pitchFamily="2" charset="2"/>
              <a:buChar char="Ø"/>
            </a:pPr>
            <a:r>
              <a:rPr lang="pt-BR" altLang="pt-BR" dirty="0"/>
              <a:t>5. Roupa de Rute</a:t>
            </a:r>
          </a:p>
          <a:p>
            <a:pPr eaLnBrk="1" hangingPunct="1">
              <a:buFont typeface="Wingdings" panose="05000000000000000000" pitchFamily="2" charset="2"/>
              <a:buChar char="Ø"/>
            </a:pPr>
            <a:r>
              <a:rPr lang="pt-BR" altLang="pt-BR" dirty="0"/>
              <a:t>6. Roupa de Noemi</a:t>
            </a:r>
          </a:p>
          <a:p>
            <a:pPr eaLnBrk="1" hangingPunct="1">
              <a:buFont typeface="Wingdings" panose="05000000000000000000" pitchFamily="2" charset="2"/>
              <a:buChar char="Ø"/>
            </a:pPr>
            <a:r>
              <a:rPr lang="pt-BR" altLang="pt-BR" dirty="0"/>
              <a:t>7. Orelha de Boaz</a:t>
            </a:r>
          </a:p>
        </p:txBody>
      </p:sp>
      <p:sp>
        <p:nvSpPr>
          <p:cNvPr id="5" name="Elipse 4">
            <a:extLst>
              <a:ext uri="{FF2B5EF4-FFF2-40B4-BE49-F238E27FC236}">
                <a16:creationId xmlns:a16="http://schemas.microsoft.com/office/drawing/2014/main" id="{EDDDDC4B-1864-6B1A-469E-A039E75D2E83}"/>
              </a:ext>
            </a:extLst>
          </p:cNvPr>
          <p:cNvSpPr/>
          <p:nvPr/>
        </p:nvSpPr>
        <p:spPr>
          <a:xfrm>
            <a:off x="3994438" y="2896545"/>
            <a:ext cx="792163" cy="4667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7</a:t>
            </a:r>
          </a:p>
        </p:txBody>
      </p:sp>
      <p:sp>
        <p:nvSpPr>
          <p:cNvPr id="6" name="Elipse 5">
            <a:extLst>
              <a:ext uri="{FF2B5EF4-FFF2-40B4-BE49-F238E27FC236}">
                <a16:creationId xmlns:a16="http://schemas.microsoft.com/office/drawing/2014/main" id="{0CC51267-9473-99DE-3512-8BC684A8F6C1}"/>
              </a:ext>
            </a:extLst>
          </p:cNvPr>
          <p:cNvSpPr/>
          <p:nvPr/>
        </p:nvSpPr>
        <p:spPr>
          <a:xfrm>
            <a:off x="7278624" y="5259955"/>
            <a:ext cx="863600" cy="36633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6</a:t>
            </a:r>
          </a:p>
        </p:txBody>
      </p:sp>
      <p:sp>
        <p:nvSpPr>
          <p:cNvPr id="7" name="Elipse 6">
            <a:extLst>
              <a:ext uri="{FF2B5EF4-FFF2-40B4-BE49-F238E27FC236}">
                <a16:creationId xmlns:a16="http://schemas.microsoft.com/office/drawing/2014/main" id="{ED563312-A15D-65B3-F4FA-7FE26A9D192D}"/>
              </a:ext>
            </a:extLst>
          </p:cNvPr>
          <p:cNvSpPr/>
          <p:nvPr/>
        </p:nvSpPr>
        <p:spPr>
          <a:xfrm>
            <a:off x="6425661" y="4743865"/>
            <a:ext cx="256907"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5</a:t>
            </a:r>
          </a:p>
        </p:txBody>
      </p:sp>
      <p:sp>
        <p:nvSpPr>
          <p:cNvPr id="8" name="Elipse 7">
            <a:extLst>
              <a:ext uri="{FF2B5EF4-FFF2-40B4-BE49-F238E27FC236}">
                <a16:creationId xmlns:a16="http://schemas.microsoft.com/office/drawing/2014/main" id="{20159E80-6B88-EADA-5D1B-12D0E745D82D}"/>
              </a:ext>
            </a:extLst>
          </p:cNvPr>
          <p:cNvSpPr/>
          <p:nvPr/>
        </p:nvSpPr>
        <p:spPr>
          <a:xfrm>
            <a:off x="5206566" y="2896545"/>
            <a:ext cx="475226" cy="89680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4</a:t>
            </a:r>
          </a:p>
        </p:txBody>
      </p:sp>
      <p:sp>
        <p:nvSpPr>
          <p:cNvPr id="9" name="Elipse 8">
            <a:extLst>
              <a:ext uri="{FF2B5EF4-FFF2-40B4-BE49-F238E27FC236}">
                <a16:creationId xmlns:a16="http://schemas.microsoft.com/office/drawing/2014/main" id="{3D7B41DC-2C53-493F-2A85-820A8E345956}"/>
              </a:ext>
            </a:extLst>
          </p:cNvPr>
          <p:cNvSpPr/>
          <p:nvPr/>
        </p:nvSpPr>
        <p:spPr>
          <a:xfrm>
            <a:off x="4607896" y="5355053"/>
            <a:ext cx="863600" cy="36633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3</a:t>
            </a:r>
          </a:p>
        </p:txBody>
      </p:sp>
      <p:sp>
        <p:nvSpPr>
          <p:cNvPr id="10" name="Elipse 9">
            <a:extLst>
              <a:ext uri="{FF2B5EF4-FFF2-40B4-BE49-F238E27FC236}">
                <a16:creationId xmlns:a16="http://schemas.microsoft.com/office/drawing/2014/main" id="{AC58A5E2-732B-53D7-3F32-69CD88DBD5C9}"/>
              </a:ext>
            </a:extLst>
          </p:cNvPr>
          <p:cNvSpPr/>
          <p:nvPr/>
        </p:nvSpPr>
        <p:spPr>
          <a:xfrm>
            <a:off x="7386574" y="3076931"/>
            <a:ext cx="647700" cy="26801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2</a:t>
            </a:r>
          </a:p>
        </p:txBody>
      </p:sp>
      <p:sp>
        <p:nvSpPr>
          <p:cNvPr id="11" name="Elipse 10">
            <a:extLst>
              <a:ext uri="{FF2B5EF4-FFF2-40B4-BE49-F238E27FC236}">
                <a16:creationId xmlns:a16="http://schemas.microsoft.com/office/drawing/2014/main" id="{53CACEA2-0E80-19B4-05D8-02136C6D674B}"/>
              </a:ext>
            </a:extLst>
          </p:cNvPr>
          <p:cNvSpPr/>
          <p:nvPr/>
        </p:nvSpPr>
        <p:spPr>
          <a:xfrm>
            <a:off x="6394129" y="1295485"/>
            <a:ext cx="1474985" cy="105018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1</a:t>
            </a:r>
          </a:p>
        </p:txBody>
      </p:sp>
    </p:spTree>
    <p:extLst>
      <p:ext uri="{BB962C8B-B14F-4D97-AF65-F5344CB8AC3E}">
        <p14:creationId xmlns:p14="http://schemas.microsoft.com/office/powerpoint/2010/main" val="41974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1+#ppt_w/2"/>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000" fill="hold"/>
                                        <p:tgtEl>
                                          <p:spTgt spid="6"/>
                                        </p:tgtEl>
                                        <p:attrNameLst>
                                          <p:attrName>ppt_x</p:attrName>
                                        </p:attrNameLst>
                                      </p:cBhvr>
                                      <p:tavLst>
                                        <p:tav tm="0">
                                          <p:val>
                                            <p:strVal val="0-#ppt_w/2"/>
                                          </p:val>
                                        </p:tav>
                                        <p:tav tm="100000">
                                          <p:val>
                                            <p:strVal val="#ppt_x"/>
                                          </p:val>
                                        </p:tav>
                                      </p:tavLst>
                                    </p:anim>
                                    <p:anim calcmode="lin" valueType="num">
                                      <p:cBhvr additive="base">
                                        <p:cTn id="12" dur="1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2000" fill="hold"/>
                                        <p:tgtEl>
                                          <p:spTgt spid="8"/>
                                        </p:tgtEl>
                                        <p:attrNameLst>
                                          <p:attrName>ppt_x</p:attrName>
                                        </p:attrNameLst>
                                      </p:cBhvr>
                                      <p:tavLst>
                                        <p:tav tm="0">
                                          <p:val>
                                            <p:strVal val="1+#ppt_w/2"/>
                                          </p:val>
                                        </p:tav>
                                        <p:tav tm="100000">
                                          <p:val>
                                            <p:strVal val="#ppt_x"/>
                                          </p:val>
                                        </p:tav>
                                      </p:tavLst>
                                    </p:anim>
                                    <p:anim calcmode="lin" valueType="num">
                                      <p:cBhvr additive="base">
                                        <p:cTn id="20" dur="2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1000" fill="hold"/>
                                        <p:tgtEl>
                                          <p:spTgt spid="9"/>
                                        </p:tgtEl>
                                        <p:attrNameLst>
                                          <p:attrName>ppt_x</p:attrName>
                                        </p:attrNameLst>
                                      </p:cBhvr>
                                      <p:tavLst>
                                        <p:tav tm="0">
                                          <p:val>
                                            <p:strVal val="0-#ppt_w/2"/>
                                          </p:val>
                                        </p:tav>
                                        <p:tav tm="100000">
                                          <p:val>
                                            <p:strVal val="#ppt_x"/>
                                          </p:val>
                                        </p:tav>
                                      </p:tavLst>
                                    </p:anim>
                                    <p:anim calcmode="lin" valueType="num">
                                      <p:cBhvr additive="base">
                                        <p:cTn id="24" dur="1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1+#ppt_w/2"/>
                                          </p:val>
                                        </p:tav>
                                        <p:tav tm="100000">
                                          <p:val>
                                            <p:strVal val="#ppt_x"/>
                                          </p:val>
                                        </p:tav>
                                      </p:tavLst>
                                    </p:anim>
                                    <p:anim calcmode="lin" valueType="num">
                                      <p:cBhvr additive="base">
                                        <p:cTn id="28" dur="2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1+#ppt_w/2"/>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A3D5467A-E258-DCAF-44B6-3DF3C9FD0BB8}"/>
              </a:ext>
            </a:extLst>
          </p:cNvPr>
          <p:cNvSpPr>
            <a:spLocks noGrp="1"/>
          </p:cNvSpPr>
          <p:nvPr>
            <p:ph type="body" sz="quarter" idx="13"/>
          </p:nvPr>
        </p:nvSpPr>
        <p:spPr/>
        <p:txBody>
          <a:bodyPr/>
          <a:lstStyle/>
          <a:p>
            <a:r>
              <a:rPr lang="pt-BR" dirty="0"/>
              <a:t>Esaú vende a sua primogenitura</a:t>
            </a:r>
          </a:p>
        </p:txBody>
      </p:sp>
      <p:sp>
        <p:nvSpPr>
          <p:cNvPr id="4" name="Espaço Reservado para Texto 3">
            <a:extLst>
              <a:ext uri="{FF2B5EF4-FFF2-40B4-BE49-F238E27FC236}">
                <a16:creationId xmlns:a16="http://schemas.microsoft.com/office/drawing/2014/main" id="{0F629EA7-09C8-866A-E56E-A5015E61AC2A}"/>
              </a:ext>
            </a:extLst>
          </p:cNvPr>
          <p:cNvSpPr>
            <a:spLocks noGrp="1"/>
          </p:cNvSpPr>
          <p:nvPr>
            <p:ph type="body" sz="quarter" idx="14"/>
          </p:nvPr>
        </p:nvSpPr>
        <p:spPr/>
        <p:txBody>
          <a:bodyPr/>
          <a:lstStyle/>
          <a:p>
            <a:pPr algn="ctr"/>
            <a:r>
              <a:rPr lang="pt-BR" dirty="0"/>
              <a:t>Podemos confiar em Deus para nos guiar</a:t>
            </a:r>
          </a:p>
        </p:txBody>
      </p:sp>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p:txBody>
          <a:bodyPr/>
          <a:lstStyle/>
          <a:p>
            <a:r>
              <a:rPr lang="pt-BR" dirty="0"/>
              <a:t>01</a:t>
            </a:r>
          </a:p>
        </p:txBody>
      </p:sp>
      <p:pic>
        <p:nvPicPr>
          <p:cNvPr id="8" name="Espaço Reservado para Imagem 7">
            <a:extLst>
              <a:ext uri="{FF2B5EF4-FFF2-40B4-BE49-F238E27FC236}">
                <a16:creationId xmlns:a16="http://schemas.microsoft.com/office/drawing/2014/main" id="{EEE6214D-7911-FEE8-624E-07AE36861716}"/>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2162" r="2162"/>
          <a:stretch>
            <a:fillRect/>
          </a:stretch>
        </p:blipFill>
        <p:spPr>
          <a:prstGeom prst="rect">
            <a:avLst/>
          </a:prstGeom>
        </p:spPr>
      </p:pic>
    </p:spTree>
    <p:extLst>
      <p:ext uri="{BB962C8B-B14F-4D97-AF65-F5344CB8AC3E}">
        <p14:creationId xmlns:p14="http://schemas.microsoft.com/office/powerpoint/2010/main" val="29949029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26D93-F67C-DC69-F771-494FD0B3D9F4}"/>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F96D7C70-4CC4-A4F7-A1F1-4286313CCCD6}"/>
              </a:ext>
            </a:extLst>
          </p:cNvPr>
          <p:cNvSpPr>
            <a:spLocks noGrp="1"/>
          </p:cNvSpPr>
          <p:nvPr>
            <p:ph type="body" sz="quarter" idx="13"/>
          </p:nvPr>
        </p:nvSpPr>
        <p:spPr/>
        <p:txBody>
          <a:bodyPr/>
          <a:lstStyle/>
          <a:p>
            <a:r>
              <a:rPr lang="pt-BR" dirty="0"/>
              <a:t>Jacó Engana a seu Pai</a:t>
            </a:r>
          </a:p>
        </p:txBody>
      </p:sp>
      <p:sp>
        <p:nvSpPr>
          <p:cNvPr id="4" name="Espaço Reservado para Texto 3">
            <a:extLst>
              <a:ext uri="{FF2B5EF4-FFF2-40B4-BE49-F238E27FC236}">
                <a16:creationId xmlns:a16="http://schemas.microsoft.com/office/drawing/2014/main" id="{E271D49E-7CB0-405B-9FDE-01C3A9B62D67}"/>
              </a:ext>
            </a:extLst>
          </p:cNvPr>
          <p:cNvSpPr>
            <a:spLocks noGrp="1"/>
          </p:cNvSpPr>
          <p:nvPr>
            <p:ph type="body" sz="quarter" idx="14"/>
          </p:nvPr>
        </p:nvSpPr>
        <p:spPr/>
        <p:txBody>
          <a:bodyPr/>
          <a:lstStyle/>
          <a:p>
            <a:pPr algn="ctr"/>
            <a:r>
              <a:rPr lang="pt-BR" dirty="0"/>
              <a:t>Deus Se alegra quando nossas palavras e ações são verdadeiras</a:t>
            </a:r>
            <a:r>
              <a:rPr lang="pt-BR" b="0" dirty="0"/>
              <a:t>.</a:t>
            </a:r>
            <a:endParaRPr lang="pt-BR" dirty="0"/>
          </a:p>
        </p:txBody>
      </p:sp>
      <p:sp>
        <p:nvSpPr>
          <p:cNvPr id="5" name="Espaço Reservado para Texto 4">
            <a:extLst>
              <a:ext uri="{FF2B5EF4-FFF2-40B4-BE49-F238E27FC236}">
                <a16:creationId xmlns:a16="http://schemas.microsoft.com/office/drawing/2014/main" id="{E70C61F9-29AC-8E86-6A65-864EA0B82011}"/>
              </a:ext>
            </a:extLst>
          </p:cNvPr>
          <p:cNvSpPr>
            <a:spLocks noGrp="1"/>
          </p:cNvSpPr>
          <p:nvPr>
            <p:ph type="body" sz="quarter" idx="12"/>
          </p:nvPr>
        </p:nvSpPr>
        <p:spPr/>
        <p:txBody>
          <a:bodyPr/>
          <a:lstStyle/>
          <a:p>
            <a:r>
              <a:rPr lang="pt-BR" dirty="0"/>
              <a:t>02</a:t>
            </a:r>
          </a:p>
        </p:txBody>
      </p:sp>
      <p:pic>
        <p:nvPicPr>
          <p:cNvPr id="9" name="Espaço Reservado para Imagem 8">
            <a:extLst>
              <a:ext uri="{FF2B5EF4-FFF2-40B4-BE49-F238E27FC236}">
                <a16:creationId xmlns:a16="http://schemas.microsoft.com/office/drawing/2014/main" id="{FEE668D2-2AF5-BE2F-704D-2D080F7F73D4}"/>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2089" r="2089"/>
          <a:stretch>
            <a:fillRect/>
          </a:stretch>
        </p:blipFill>
        <p:spPr>
          <a:prstGeom prst="rect">
            <a:avLst/>
          </a:prstGeom>
        </p:spPr>
      </p:pic>
    </p:spTree>
    <p:extLst>
      <p:ext uri="{BB962C8B-B14F-4D97-AF65-F5344CB8AC3E}">
        <p14:creationId xmlns:p14="http://schemas.microsoft.com/office/powerpoint/2010/main" val="16908999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A33E-E749-4CC8-E2F6-08717729DC37}"/>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CD4B310C-ED71-A9E6-9BCE-5B09D102979E}"/>
              </a:ext>
            </a:extLst>
          </p:cNvPr>
          <p:cNvSpPr>
            <a:spLocks noGrp="1"/>
          </p:cNvSpPr>
          <p:nvPr>
            <p:ph type="body" sz="quarter" idx="13"/>
          </p:nvPr>
        </p:nvSpPr>
        <p:spPr/>
        <p:txBody>
          <a:bodyPr/>
          <a:lstStyle/>
          <a:p>
            <a:r>
              <a:rPr lang="pt-BR" dirty="0"/>
              <a:t>O sonho de Jacó</a:t>
            </a:r>
          </a:p>
        </p:txBody>
      </p:sp>
      <p:sp>
        <p:nvSpPr>
          <p:cNvPr id="4" name="Espaço Reservado para Texto 3">
            <a:extLst>
              <a:ext uri="{FF2B5EF4-FFF2-40B4-BE49-F238E27FC236}">
                <a16:creationId xmlns:a16="http://schemas.microsoft.com/office/drawing/2014/main" id="{08BB392A-3C03-AB27-942B-5D96B0FE354F}"/>
              </a:ext>
            </a:extLst>
          </p:cNvPr>
          <p:cNvSpPr>
            <a:spLocks noGrp="1"/>
          </p:cNvSpPr>
          <p:nvPr>
            <p:ph type="body" sz="quarter" idx="14"/>
          </p:nvPr>
        </p:nvSpPr>
        <p:spPr/>
        <p:txBody>
          <a:bodyPr/>
          <a:lstStyle/>
          <a:p>
            <a:pPr algn="ctr"/>
            <a:r>
              <a:rPr lang="pt-BR" dirty="0"/>
              <a:t>Deus me perdoa e está sempre comigo</a:t>
            </a:r>
          </a:p>
        </p:txBody>
      </p:sp>
      <p:sp>
        <p:nvSpPr>
          <p:cNvPr id="5" name="Espaço Reservado para Texto 4">
            <a:extLst>
              <a:ext uri="{FF2B5EF4-FFF2-40B4-BE49-F238E27FC236}">
                <a16:creationId xmlns:a16="http://schemas.microsoft.com/office/drawing/2014/main" id="{4D22B8F0-498B-F02B-0969-D7208CC4919C}"/>
              </a:ext>
            </a:extLst>
          </p:cNvPr>
          <p:cNvSpPr>
            <a:spLocks noGrp="1"/>
          </p:cNvSpPr>
          <p:nvPr>
            <p:ph type="body" sz="quarter" idx="12"/>
          </p:nvPr>
        </p:nvSpPr>
        <p:spPr/>
        <p:txBody>
          <a:bodyPr/>
          <a:lstStyle/>
          <a:p>
            <a:r>
              <a:rPr lang="pt-BR" dirty="0"/>
              <a:t>03</a:t>
            </a:r>
          </a:p>
        </p:txBody>
      </p:sp>
      <p:pic>
        <p:nvPicPr>
          <p:cNvPr id="8" name="Espaço Reservado para Imagem 7">
            <a:extLst>
              <a:ext uri="{FF2B5EF4-FFF2-40B4-BE49-F238E27FC236}">
                <a16:creationId xmlns:a16="http://schemas.microsoft.com/office/drawing/2014/main" id="{39CB2736-4323-0296-4B57-82EA44F41B6E}"/>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917" r="1917"/>
          <a:stretch>
            <a:fillRect/>
          </a:stretch>
        </p:blipFill>
        <p:spPr>
          <a:prstGeom prst="rect">
            <a:avLst/>
          </a:prstGeom>
        </p:spPr>
      </p:pic>
    </p:spTree>
    <p:extLst>
      <p:ext uri="{BB962C8B-B14F-4D97-AF65-F5344CB8AC3E}">
        <p14:creationId xmlns:p14="http://schemas.microsoft.com/office/powerpoint/2010/main" val="290923488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120EC-CFF5-8A7F-3FCA-BF2493554DF6}"/>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BADC96A8-7A40-4EB9-C240-71D23260E6C4}"/>
              </a:ext>
            </a:extLst>
          </p:cNvPr>
          <p:cNvSpPr>
            <a:spLocks noGrp="1"/>
          </p:cNvSpPr>
          <p:nvPr>
            <p:ph type="body" sz="quarter" idx="13"/>
          </p:nvPr>
        </p:nvSpPr>
        <p:spPr/>
        <p:txBody>
          <a:bodyPr/>
          <a:lstStyle/>
          <a:p>
            <a:r>
              <a:rPr lang="pt-BR" dirty="0"/>
              <a:t>Jacó trabalha para seu Tio Labão</a:t>
            </a:r>
          </a:p>
        </p:txBody>
      </p:sp>
      <p:sp>
        <p:nvSpPr>
          <p:cNvPr id="4" name="Espaço Reservado para Texto 3">
            <a:extLst>
              <a:ext uri="{FF2B5EF4-FFF2-40B4-BE49-F238E27FC236}">
                <a16:creationId xmlns:a16="http://schemas.microsoft.com/office/drawing/2014/main" id="{A641F9FB-9ACD-1A0A-4310-0647E4F11F60}"/>
              </a:ext>
            </a:extLst>
          </p:cNvPr>
          <p:cNvSpPr>
            <a:spLocks noGrp="1"/>
          </p:cNvSpPr>
          <p:nvPr>
            <p:ph type="body" sz="quarter" idx="14"/>
          </p:nvPr>
        </p:nvSpPr>
        <p:spPr/>
        <p:txBody>
          <a:bodyPr/>
          <a:lstStyle/>
          <a:p>
            <a:pPr algn="ctr"/>
            <a:r>
              <a:rPr lang="pt-BR" dirty="0"/>
              <a:t>Porque Deus me perdoa, </a:t>
            </a:r>
          </a:p>
          <a:p>
            <a:pPr algn="ctr"/>
            <a:r>
              <a:rPr lang="pt-BR" dirty="0"/>
              <a:t>posso aprender a perdoar aos outros</a:t>
            </a:r>
          </a:p>
        </p:txBody>
      </p:sp>
      <p:sp>
        <p:nvSpPr>
          <p:cNvPr id="5" name="Espaço Reservado para Texto 4">
            <a:extLst>
              <a:ext uri="{FF2B5EF4-FFF2-40B4-BE49-F238E27FC236}">
                <a16:creationId xmlns:a16="http://schemas.microsoft.com/office/drawing/2014/main" id="{D889078A-8163-DF7C-01F4-D19EEFF5D92C}"/>
              </a:ext>
            </a:extLst>
          </p:cNvPr>
          <p:cNvSpPr>
            <a:spLocks noGrp="1"/>
          </p:cNvSpPr>
          <p:nvPr>
            <p:ph type="body" sz="quarter" idx="12"/>
          </p:nvPr>
        </p:nvSpPr>
        <p:spPr/>
        <p:txBody>
          <a:bodyPr/>
          <a:lstStyle/>
          <a:p>
            <a:r>
              <a:rPr lang="pt-BR" dirty="0"/>
              <a:t>04</a:t>
            </a:r>
          </a:p>
        </p:txBody>
      </p:sp>
      <p:pic>
        <p:nvPicPr>
          <p:cNvPr id="8" name="Espaço Reservado para Imagem 7">
            <a:extLst>
              <a:ext uri="{FF2B5EF4-FFF2-40B4-BE49-F238E27FC236}">
                <a16:creationId xmlns:a16="http://schemas.microsoft.com/office/drawing/2014/main" id="{D52F41F9-0DA3-1B35-407D-F6CAF3589E2C}"/>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99" r="1799"/>
          <a:stretch>
            <a:fillRect/>
          </a:stretch>
        </p:blipFill>
        <p:spPr>
          <a:prstGeom prst="rect">
            <a:avLst/>
          </a:prstGeom>
        </p:spPr>
      </p:pic>
    </p:spTree>
    <p:extLst>
      <p:ext uri="{BB962C8B-B14F-4D97-AF65-F5344CB8AC3E}">
        <p14:creationId xmlns:p14="http://schemas.microsoft.com/office/powerpoint/2010/main" val="18371185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8BDEF-34D8-0D32-A8D4-119806E28321}"/>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824CFEC6-44BE-825D-1148-129F971925EE}"/>
              </a:ext>
            </a:extLst>
          </p:cNvPr>
          <p:cNvSpPr>
            <a:spLocks noGrp="1"/>
          </p:cNvSpPr>
          <p:nvPr>
            <p:ph type="body" sz="quarter" idx="13"/>
          </p:nvPr>
        </p:nvSpPr>
        <p:spPr/>
        <p:txBody>
          <a:bodyPr/>
          <a:lstStyle/>
          <a:p>
            <a:r>
              <a:rPr lang="pt-BR" dirty="0"/>
              <a:t>Jacó se reencontra com seu irmão Esaú</a:t>
            </a:r>
          </a:p>
        </p:txBody>
      </p:sp>
      <p:sp>
        <p:nvSpPr>
          <p:cNvPr id="4" name="Espaço Reservado para Texto 3">
            <a:extLst>
              <a:ext uri="{FF2B5EF4-FFF2-40B4-BE49-F238E27FC236}">
                <a16:creationId xmlns:a16="http://schemas.microsoft.com/office/drawing/2014/main" id="{89187C2E-43FE-9B91-0791-8D6D23465CE5}"/>
              </a:ext>
            </a:extLst>
          </p:cNvPr>
          <p:cNvSpPr>
            <a:spLocks noGrp="1"/>
          </p:cNvSpPr>
          <p:nvPr>
            <p:ph type="body" sz="quarter" idx="14"/>
          </p:nvPr>
        </p:nvSpPr>
        <p:spPr/>
        <p:txBody>
          <a:bodyPr/>
          <a:lstStyle/>
          <a:p>
            <a:pPr algn="ctr"/>
            <a:r>
              <a:rPr lang="pt-BR" dirty="0"/>
              <a:t>Deus me dá paz e me ajuda </a:t>
            </a:r>
          </a:p>
          <a:p>
            <a:pPr algn="ctr"/>
            <a:r>
              <a:rPr lang="pt-BR" dirty="0"/>
              <a:t>a ser um pacificador</a:t>
            </a:r>
          </a:p>
        </p:txBody>
      </p:sp>
      <p:sp>
        <p:nvSpPr>
          <p:cNvPr id="5" name="Espaço Reservado para Texto 4">
            <a:extLst>
              <a:ext uri="{FF2B5EF4-FFF2-40B4-BE49-F238E27FC236}">
                <a16:creationId xmlns:a16="http://schemas.microsoft.com/office/drawing/2014/main" id="{C91AFEDA-138F-3798-C7C3-25AC4C851276}"/>
              </a:ext>
            </a:extLst>
          </p:cNvPr>
          <p:cNvSpPr>
            <a:spLocks noGrp="1"/>
          </p:cNvSpPr>
          <p:nvPr>
            <p:ph type="body" sz="quarter" idx="12"/>
          </p:nvPr>
        </p:nvSpPr>
        <p:spPr/>
        <p:txBody>
          <a:bodyPr/>
          <a:lstStyle/>
          <a:p>
            <a:r>
              <a:rPr lang="pt-BR" dirty="0"/>
              <a:t>05</a:t>
            </a:r>
          </a:p>
        </p:txBody>
      </p:sp>
      <p:pic>
        <p:nvPicPr>
          <p:cNvPr id="8" name="Espaço Reservado para Imagem 7">
            <a:extLst>
              <a:ext uri="{FF2B5EF4-FFF2-40B4-BE49-F238E27FC236}">
                <a16:creationId xmlns:a16="http://schemas.microsoft.com/office/drawing/2014/main" id="{CB742B9E-1C5D-9BBE-CA7C-5CFFCF88716C}"/>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27" r="1727"/>
          <a:stretch>
            <a:fillRect/>
          </a:stretch>
        </p:blipFill>
        <p:spPr>
          <a:prstGeom prst="rect">
            <a:avLst/>
          </a:prstGeom>
        </p:spPr>
      </p:pic>
    </p:spTree>
    <p:extLst>
      <p:ext uri="{BB962C8B-B14F-4D97-AF65-F5344CB8AC3E}">
        <p14:creationId xmlns:p14="http://schemas.microsoft.com/office/powerpoint/2010/main" val="97148678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4E43D-E55A-6A0F-9FB7-BE5A4301B9B3}"/>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55A9A1D0-A3A9-1FF4-1006-1FFD5B57AE43}"/>
              </a:ext>
            </a:extLst>
          </p:cNvPr>
          <p:cNvSpPr>
            <a:spLocks noGrp="1"/>
          </p:cNvSpPr>
          <p:nvPr>
            <p:ph type="body" sz="quarter" idx="13"/>
          </p:nvPr>
        </p:nvSpPr>
        <p:spPr/>
        <p:txBody>
          <a:bodyPr/>
          <a:lstStyle/>
          <a:p>
            <a:r>
              <a:rPr lang="pt-BR" dirty="0"/>
              <a:t>José tem alguns sonhos</a:t>
            </a:r>
          </a:p>
        </p:txBody>
      </p:sp>
      <p:sp>
        <p:nvSpPr>
          <p:cNvPr id="4" name="Espaço Reservado para Texto 3">
            <a:extLst>
              <a:ext uri="{FF2B5EF4-FFF2-40B4-BE49-F238E27FC236}">
                <a16:creationId xmlns:a16="http://schemas.microsoft.com/office/drawing/2014/main" id="{CA43B04C-071A-C0E1-2161-821C66B0D945}"/>
              </a:ext>
            </a:extLst>
          </p:cNvPr>
          <p:cNvSpPr>
            <a:spLocks noGrp="1"/>
          </p:cNvSpPr>
          <p:nvPr>
            <p:ph type="body" sz="quarter" idx="14"/>
          </p:nvPr>
        </p:nvSpPr>
        <p:spPr/>
        <p:txBody>
          <a:bodyPr/>
          <a:lstStyle/>
          <a:p>
            <a:pPr algn="ctr"/>
            <a:r>
              <a:rPr lang="pt-BR" dirty="0"/>
              <a:t>Deus cuida de mim</a:t>
            </a:r>
          </a:p>
        </p:txBody>
      </p:sp>
      <p:sp>
        <p:nvSpPr>
          <p:cNvPr id="5" name="Espaço Reservado para Texto 4">
            <a:extLst>
              <a:ext uri="{FF2B5EF4-FFF2-40B4-BE49-F238E27FC236}">
                <a16:creationId xmlns:a16="http://schemas.microsoft.com/office/drawing/2014/main" id="{24389D1B-0798-A59C-BBF6-AE37B9D1216D}"/>
              </a:ext>
            </a:extLst>
          </p:cNvPr>
          <p:cNvSpPr>
            <a:spLocks noGrp="1"/>
          </p:cNvSpPr>
          <p:nvPr>
            <p:ph type="body" sz="quarter" idx="12"/>
          </p:nvPr>
        </p:nvSpPr>
        <p:spPr/>
        <p:txBody>
          <a:bodyPr/>
          <a:lstStyle/>
          <a:p>
            <a:r>
              <a:rPr lang="pt-BR" dirty="0"/>
              <a:t>06</a:t>
            </a:r>
          </a:p>
        </p:txBody>
      </p:sp>
      <p:pic>
        <p:nvPicPr>
          <p:cNvPr id="9" name="Espaço Reservado para Imagem 8">
            <a:extLst>
              <a:ext uri="{FF2B5EF4-FFF2-40B4-BE49-F238E27FC236}">
                <a16:creationId xmlns:a16="http://schemas.microsoft.com/office/drawing/2014/main" id="{55F71179-52E4-7B42-B816-AA764CE47FA0}"/>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49" r="1749"/>
          <a:stretch>
            <a:fillRect/>
          </a:stretch>
        </p:blipFill>
        <p:spPr>
          <a:prstGeom prst="rect">
            <a:avLst/>
          </a:prstGeom>
        </p:spPr>
      </p:pic>
    </p:spTree>
    <p:extLst>
      <p:ext uri="{BB962C8B-B14F-4D97-AF65-F5344CB8AC3E}">
        <p14:creationId xmlns:p14="http://schemas.microsoft.com/office/powerpoint/2010/main" val="51235404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2A1E7-F5E3-AC82-2950-F63E89F9EA7A}"/>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62C1E4D4-E7D6-8C69-364F-05F71299F861}"/>
              </a:ext>
            </a:extLst>
          </p:cNvPr>
          <p:cNvSpPr>
            <a:spLocks noGrp="1"/>
          </p:cNvSpPr>
          <p:nvPr>
            <p:ph type="body" sz="quarter" idx="13"/>
          </p:nvPr>
        </p:nvSpPr>
        <p:spPr/>
        <p:txBody>
          <a:bodyPr/>
          <a:lstStyle/>
          <a:p>
            <a:r>
              <a:rPr lang="pt-BR" dirty="0"/>
              <a:t>José é vendido como escravo</a:t>
            </a:r>
          </a:p>
        </p:txBody>
      </p:sp>
      <p:sp>
        <p:nvSpPr>
          <p:cNvPr id="4" name="Espaço Reservado para Texto 3">
            <a:extLst>
              <a:ext uri="{FF2B5EF4-FFF2-40B4-BE49-F238E27FC236}">
                <a16:creationId xmlns:a16="http://schemas.microsoft.com/office/drawing/2014/main" id="{841F29EA-BAEE-67E8-7326-29A0323DA8FE}"/>
              </a:ext>
            </a:extLst>
          </p:cNvPr>
          <p:cNvSpPr>
            <a:spLocks noGrp="1"/>
          </p:cNvSpPr>
          <p:nvPr>
            <p:ph type="body" sz="quarter" idx="14"/>
          </p:nvPr>
        </p:nvSpPr>
        <p:spPr/>
        <p:txBody>
          <a:bodyPr/>
          <a:lstStyle/>
          <a:p>
            <a:pPr algn="ctr"/>
            <a:r>
              <a:rPr lang="pt-BR" dirty="0"/>
              <a:t>Posso confiar que Deus está comigo</a:t>
            </a:r>
          </a:p>
        </p:txBody>
      </p:sp>
      <p:sp>
        <p:nvSpPr>
          <p:cNvPr id="5" name="Espaço Reservado para Texto 4">
            <a:extLst>
              <a:ext uri="{FF2B5EF4-FFF2-40B4-BE49-F238E27FC236}">
                <a16:creationId xmlns:a16="http://schemas.microsoft.com/office/drawing/2014/main" id="{82070C5F-E003-676E-E96F-28B047862073}"/>
              </a:ext>
            </a:extLst>
          </p:cNvPr>
          <p:cNvSpPr>
            <a:spLocks noGrp="1"/>
          </p:cNvSpPr>
          <p:nvPr>
            <p:ph type="body" sz="quarter" idx="12"/>
          </p:nvPr>
        </p:nvSpPr>
        <p:spPr/>
        <p:txBody>
          <a:bodyPr/>
          <a:lstStyle/>
          <a:p>
            <a:r>
              <a:rPr lang="pt-BR" dirty="0"/>
              <a:t>07</a:t>
            </a:r>
          </a:p>
        </p:txBody>
      </p:sp>
      <p:pic>
        <p:nvPicPr>
          <p:cNvPr id="8" name="Espaço Reservado para Imagem 7">
            <a:extLst>
              <a:ext uri="{FF2B5EF4-FFF2-40B4-BE49-F238E27FC236}">
                <a16:creationId xmlns:a16="http://schemas.microsoft.com/office/drawing/2014/main" id="{972B9121-33E1-E85B-DA1F-BA9C3BC3F59B}"/>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72" r="1772"/>
          <a:stretch>
            <a:fillRect/>
          </a:stretch>
        </p:blipFill>
        <p:spPr>
          <a:prstGeom prst="rect">
            <a:avLst/>
          </a:prstGeom>
        </p:spPr>
      </p:pic>
    </p:spTree>
    <p:extLst>
      <p:ext uri="{BB962C8B-B14F-4D97-AF65-F5344CB8AC3E}">
        <p14:creationId xmlns:p14="http://schemas.microsoft.com/office/powerpoint/2010/main" val="49447662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0A25C-4CBB-81FE-F8B5-5322A0D5A8A2}"/>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5BD70E0-11D8-20B0-F2AF-40406AB60805}"/>
              </a:ext>
            </a:extLst>
          </p:cNvPr>
          <p:cNvSpPr>
            <a:spLocks noGrp="1"/>
          </p:cNvSpPr>
          <p:nvPr>
            <p:ph type="body" sz="quarter" idx="13"/>
          </p:nvPr>
        </p:nvSpPr>
        <p:spPr/>
        <p:txBody>
          <a:bodyPr/>
          <a:lstStyle/>
          <a:p>
            <a:r>
              <a:rPr lang="pt-BR" dirty="0"/>
              <a:t>José é colocado na prisão</a:t>
            </a:r>
          </a:p>
        </p:txBody>
      </p:sp>
      <p:sp>
        <p:nvSpPr>
          <p:cNvPr id="4" name="Espaço Reservado para Texto 3">
            <a:extLst>
              <a:ext uri="{FF2B5EF4-FFF2-40B4-BE49-F238E27FC236}">
                <a16:creationId xmlns:a16="http://schemas.microsoft.com/office/drawing/2014/main" id="{4A1C6267-D020-DBC2-BC2F-758B54424332}"/>
              </a:ext>
            </a:extLst>
          </p:cNvPr>
          <p:cNvSpPr>
            <a:spLocks noGrp="1"/>
          </p:cNvSpPr>
          <p:nvPr>
            <p:ph type="body" sz="quarter" idx="14"/>
          </p:nvPr>
        </p:nvSpPr>
        <p:spPr/>
        <p:txBody>
          <a:bodyPr/>
          <a:lstStyle/>
          <a:p>
            <a:pPr algn="ctr"/>
            <a:r>
              <a:rPr lang="pt-BR" dirty="0"/>
              <a:t>Os outros podem ver que Deus está comigo</a:t>
            </a:r>
          </a:p>
          <a:p>
            <a:pPr algn="ctr"/>
            <a:r>
              <a:rPr lang="pt-BR" dirty="0"/>
              <a:t>quando vivo para honrá-Lo.</a:t>
            </a:r>
          </a:p>
        </p:txBody>
      </p:sp>
      <p:sp>
        <p:nvSpPr>
          <p:cNvPr id="5" name="Espaço Reservado para Texto 4">
            <a:extLst>
              <a:ext uri="{FF2B5EF4-FFF2-40B4-BE49-F238E27FC236}">
                <a16:creationId xmlns:a16="http://schemas.microsoft.com/office/drawing/2014/main" id="{AEC49527-A530-FB67-CA4C-A5A42CD59F75}"/>
              </a:ext>
            </a:extLst>
          </p:cNvPr>
          <p:cNvSpPr>
            <a:spLocks noGrp="1"/>
          </p:cNvSpPr>
          <p:nvPr>
            <p:ph type="body" sz="quarter" idx="12"/>
          </p:nvPr>
        </p:nvSpPr>
        <p:spPr/>
        <p:txBody>
          <a:bodyPr/>
          <a:lstStyle/>
          <a:p>
            <a:r>
              <a:rPr lang="pt-BR" dirty="0"/>
              <a:t>08</a:t>
            </a:r>
          </a:p>
        </p:txBody>
      </p:sp>
      <p:pic>
        <p:nvPicPr>
          <p:cNvPr id="9" name="Espaço Reservado para Imagem 8">
            <a:extLst>
              <a:ext uri="{FF2B5EF4-FFF2-40B4-BE49-F238E27FC236}">
                <a16:creationId xmlns:a16="http://schemas.microsoft.com/office/drawing/2014/main" id="{2B0592CC-A727-C497-7544-713F78FA7544}"/>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822" r="1822"/>
          <a:stretch>
            <a:fillRect/>
          </a:stretch>
        </p:blipFill>
        <p:spPr>
          <a:prstGeom prst="rect">
            <a:avLst/>
          </a:prstGeom>
        </p:spPr>
      </p:pic>
    </p:spTree>
    <p:extLst>
      <p:ext uri="{BB962C8B-B14F-4D97-AF65-F5344CB8AC3E}">
        <p14:creationId xmlns:p14="http://schemas.microsoft.com/office/powerpoint/2010/main" val="428871482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9D057-ABE7-EE75-3BF7-21753899E9E3}"/>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0B559685-68DC-A24A-600C-0953BF3E6226}"/>
              </a:ext>
            </a:extLst>
          </p:cNvPr>
          <p:cNvSpPr>
            <a:spLocks noGrp="1"/>
          </p:cNvSpPr>
          <p:nvPr>
            <p:ph type="body" sz="quarter" idx="13"/>
          </p:nvPr>
        </p:nvSpPr>
        <p:spPr/>
        <p:txBody>
          <a:bodyPr/>
          <a:lstStyle/>
          <a:p>
            <a:r>
              <a:rPr lang="pt-BR" dirty="0"/>
              <a:t>José é colocado no palácio</a:t>
            </a:r>
          </a:p>
        </p:txBody>
      </p:sp>
      <p:sp>
        <p:nvSpPr>
          <p:cNvPr id="4" name="Espaço Reservado para Texto 3">
            <a:extLst>
              <a:ext uri="{FF2B5EF4-FFF2-40B4-BE49-F238E27FC236}">
                <a16:creationId xmlns:a16="http://schemas.microsoft.com/office/drawing/2014/main" id="{3F35FAE0-95B0-DFF5-9C78-09CEC06DB573}"/>
              </a:ext>
            </a:extLst>
          </p:cNvPr>
          <p:cNvSpPr>
            <a:spLocks noGrp="1"/>
          </p:cNvSpPr>
          <p:nvPr>
            <p:ph type="body" sz="quarter" idx="14"/>
          </p:nvPr>
        </p:nvSpPr>
        <p:spPr/>
        <p:txBody>
          <a:bodyPr/>
          <a:lstStyle/>
          <a:p>
            <a:pPr algn="ctr"/>
            <a:r>
              <a:rPr lang="pt-BR" dirty="0"/>
              <a:t>Deus é real e trabalha em minha vida </a:t>
            </a:r>
          </a:p>
          <a:p>
            <a:pPr algn="ctr"/>
            <a:r>
              <a:rPr lang="pt-BR" dirty="0"/>
              <a:t>para Se revelar a outros</a:t>
            </a:r>
          </a:p>
        </p:txBody>
      </p:sp>
      <p:sp>
        <p:nvSpPr>
          <p:cNvPr id="5" name="Espaço Reservado para Texto 4">
            <a:extLst>
              <a:ext uri="{FF2B5EF4-FFF2-40B4-BE49-F238E27FC236}">
                <a16:creationId xmlns:a16="http://schemas.microsoft.com/office/drawing/2014/main" id="{8F6902FD-F84F-33B9-AAD3-0134089EBC54}"/>
              </a:ext>
            </a:extLst>
          </p:cNvPr>
          <p:cNvSpPr>
            <a:spLocks noGrp="1"/>
          </p:cNvSpPr>
          <p:nvPr>
            <p:ph type="body" sz="quarter" idx="12"/>
          </p:nvPr>
        </p:nvSpPr>
        <p:spPr/>
        <p:txBody>
          <a:bodyPr/>
          <a:lstStyle/>
          <a:p>
            <a:r>
              <a:rPr lang="pt-BR" dirty="0"/>
              <a:t>09</a:t>
            </a:r>
          </a:p>
        </p:txBody>
      </p:sp>
      <p:pic>
        <p:nvPicPr>
          <p:cNvPr id="7" name="Espaço Reservado para Imagem 6">
            <a:extLst>
              <a:ext uri="{FF2B5EF4-FFF2-40B4-BE49-F238E27FC236}">
                <a16:creationId xmlns:a16="http://schemas.microsoft.com/office/drawing/2014/main" id="{261FA0DF-4219-0DC7-D0D7-949B842F0C76}"/>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554" r="1554"/>
          <a:stretch>
            <a:fillRect/>
          </a:stretch>
        </p:blipFill>
        <p:spPr>
          <a:prstGeom prst="rect">
            <a:avLst/>
          </a:prstGeom>
        </p:spPr>
      </p:pic>
    </p:spTree>
    <p:extLst>
      <p:ext uri="{BB962C8B-B14F-4D97-AF65-F5344CB8AC3E}">
        <p14:creationId xmlns:p14="http://schemas.microsoft.com/office/powerpoint/2010/main" val="26656705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36F24-73F9-B888-32D5-483BB21A2C01}"/>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2DC20B77-1641-3ED7-22A1-5235E0B49B88}"/>
              </a:ext>
            </a:extLst>
          </p:cNvPr>
          <p:cNvSpPr>
            <a:spLocks noGrp="1"/>
          </p:cNvSpPr>
          <p:nvPr>
            <p:ph type="body" sz="quarter" idx="13"/>
          </p:nvPr>
        </p:nvSpPr>
        <p:spPr/>
        <p:txBody>
          <a:bodyPr/>
          <a:lstStyle/>
          <a:p>
            <a:r>
              <a:rPr lang="pt-BR" dirty="0"/>
              <a:t>José como Governador</a:t>
            </a:r>
          </a:p>
        </p:txBody>
      </p:sp>
      <p:sp>
        <p:nvSpPr>
          <p:cNvPr id="4" name="Espaço Reservado para Texto 3">
            <a:extLst>
              <a:ext uri="{FF2B5EF4-FFF2-40B4-BE49-F238E27FC236}">
                <a16:creationId xmlns:a16="http://schemas.microsoft.com/office/drawing/2014/main" id="{77CFCF40-6A7B-3E4A-951D-C4EB0BBBC879}"/>
              </a:ext>
            </a:extLst>
          </p:cNvPr>
          <p:cNvSpPr>
            <a:spLocks noGrp="1"/>
          </p:cNvSpPr>
          <p:nvPr>
            <p:ph type="body" sz="quarter" idx="14"/>
          </p:nvPr>
        </p:nvSpPr>
        <p:spPr/>
        <p:txBody>
          <a:bodyPr/>
          <a:lstStyle/>
          <a:p>
            <a:pPr algn="ctr"/>
            <a:r>
              <a:rPr lang="pt-BR" sz="2800" dirty="0"/>
              <a:t>Deus ama a todos e deseja que todas as pessoas tenham a oportunidade de conhecê-Lo.</a:t>
            </a:r>
          </a:p>
        </p:txBody>
      </p:sp>
      <p:sp>
        <p:nvSpPr>
          <p:cNvPr id="5" name="Espaço Reservado para Texto 4">
            <a:extLst>
              <a:ext uri="{FF2B5EF4-FFF2-40B4-BE49-F238E27FC236}">
                <a16:creationId xmlns:a16="http://schemas.microsoft.com/office/drawing/2014/main" id="{8AD513B8-ECF3-267A-0897-493610389425}"/>
              </a:ext>
            </a:extLst>
          </p:cNvPr>
          <p:cNvSpPr>
            <a:spLocks noGrp="1"/>
          </p:cNvSpPr>
          <p:nvPr>
            <p:ph type="body" sz="quarter" idx="12"/>
          </p:nvPr>
        </p:nvSpPr>
        <p:spPr/>
        <p:txBody>
          <a:bodyPr/>
          <a:lstStyle/>
          <a:p>
            <a:r>
              <a:rPr lang="pt-BR" dirty="0"/>
              <a:t>10</a:t>
            </a:r>
          </a:p>
        </p:txBody>
      </p:sp>
      <p:pic>
        <p:nvPicPr>
          <p:cNvPr id="7" name="Espaço Reservado para Imagem 6">
            <a:extLst>
              <a:ext uri="{FF2B5EF4-FFF2-40B4-BE49-F238E27FC236}">
                <a16:creationId xmlns:a16="http://schemas.microsoft.com/office/drawing/2014/main" id="{87EFA062-FB3D-C219-FD68-4E12B92DBB7F}"/>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822" r="1822"/>
          <a:stretch>
            <a:fillRect/>
          </a:stretch>
        </p:blipFill>
        <p:spPr>
          <a:prstGeom prst="rect">
            <a:avLst/>
          </a:prstGeom>
        </p:spPr>
      </p:pic>
    </p:spTree>
    <p:extLst>
      <p:ext uri="{BB962C8B-B14F-4D97-AF65-F5344CB8AC3E}">
        <p14:creationId xmlns:p14="http://schemas.microsoft.com/office/powerpoint/2010/main" val="8470918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D7662-268C-0480-A777-AA010959A6A1}"/>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DEDB6F98-8AB7-BD7B-E5C6-DD27CBC6798E}"/>
              </a:ext>
            </a:extLst>
          </p:cNvPr>
          <p:cNvSpPr>
            <a:spLocks noGrp="1"/>
          </p:cNvSpPr>
          <p:nvPr>
            <p:ph type="body" sz="quarter" idx="13"/>
          </p:nvPr>
        </p:nvSpPr>
        <p:spPr/>
        <p:txBody>
          <a:bodyPr/>
          <a:lstStyle/>
          <a:p>
            <a:r>
              <a:rPr lang="pt-BR" dirty="0"/>
              <a:t>A Família de José se reúne </a:t>
            </a:r>
          </a:p>
        </p:txBody>
      </p:sp>
      <p:sp>
        <p:nvSpPr>
          <p:cNvPr id="4" name="Espaço Reservado para Texto 3">
            <a:extLst>
              <a:ext uri="{FF2B5EF4-FFF2-40B4-BE49-F238E27FC236}">
                <a16:creationId xmlns:a16="http://schemas.microsoft.com/office/drawing/2014/main" id="{50DC4043-EFAF-C23F-682C-32A777F3CBB7}"/>
              </a:ext>
            </a:extLst>
          </p:cNvPr>
          <p:cNvSpPr>
            <a:spLocks noGrp="1"/>
          </p:cNvSpPr>
          <p:nvPr>
            <p:ph type="body" sz="quarter" idx="14"/>
          </p:nvPr>
        </p:nvSpPr>
        <p:spPr/>
        <p:txBody>
          <a:bodyPr/>
          <a:lstStyle/>
          <a:p>
            <a:pPr algn="ctr"/>
            <a:r>
              <a:rPr lang="pt-BR" dirty="0"/>
              <a:t>Deus vê o fim desde o princípio e pode</a:t>
            </a:r>
          </a:p>
          <a:p>
            <a:pPr algn="ctr"/>
            <a:r>
              <a:rPr lang="pt-BR" dirty="0"/>
              <a:t>transformar experiências difíceis em bênção</a:t>
            </a:r>
            <a:endParaRPr lang="pt-BR" sz="2800" dirty="0"/>
          </a:p>
        </p:txBody>
      </p:sp>
      <p:sp>
        <p:nvSpPr>
          <p:cNvPr id="5" name="Espaço Reservado para Texto 4">
            <a:extLst>
              <a:ext uri="{FF2B5EF4-FFF2-40B4-BE49-F238E27FC236}">
                <a16:creationId xmlns:a16="http://schemas.microsoft.com/office/drawing/2014/main" id="{953538ED-D788-785D-D678-7236C07DC5E4}"/>
              </a:ext>
            </a:extLst>
          </p:cNvPr>
          <p:cNvSpPr>
            <a:spLocks noGrp="1"/>
          </p:cNvSpPr>
          <p:nvPr>
            <p:ph type="body" sz="quarter" idx="12"/>
          </p:nvPr>
        </p:nvSpPr>
        <p:spPr/>
        <p:txBody>
          <a:bodyPr/>
          <a:lstStyle/>
          <a:p>
            <a:r>
              <a:rPr lang="pt-BR" dirty="0"/>
              <a:t>11</a:t>
            </a:r>
          </a:p>
        </p:txBody>
      </p:sp>
      <p:pic>
        <p:nvPicPr>
          <p:cNvPr id="9" name="Espaço Reservado para Imagem 8">
            <a:extLst>
              <a:ext uri="{FF2B5EF4-FFF2-40B4-BE49-F238E27FC236}">
                <a16:creationId xmlns:a16="http://schemas.microsoft.com/office/drawing/2014/main" id="{A347E306-C4E3-D667-2E6B-F0E698A2CCA1}"/>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872" r="1872"/>
          <a:stretch>
            <a:fillRect/>
          </a:stretch>
        </p:blipFill>
        <p:spPr>
          <a:prstGeom prst="rect">
            <a:avLst/>
          </a:prstGeom>
        </p:spPr>
      </p:pic>
    </p:spTree>
    <p:extLst>
      <p:ext uri="{BB962C8B-B14F-4D97-AF65-F5344CB8AC3E}">
        <p14:creationId xmlns:p14="http://schemas.microsoft.com/office/powerpoint/2010/main" val="155169851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D7E1B3-57EC-14F0-B42F-215502BC825C}"/>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2FA85986-0E3A-39CC-891D-C017AEB3CFFC}"/>
              </a:ext>
            </a:extLst>
          </p:cNvPr>
          <p:cNvSpPr>
            <a:spLocks noGrp="1"/>
          </p:cNvSpPr>
          <p:nvPr>
            <p:ph type="body" sz="quarter" idx="13"/>
          </p:nvPr>
        </p:nvSpPr>
        <p:spPr/>
        <p:txBody>
          <a:bodyPr/>
          <a:lstStyle/>
          <a:p>
            <a:r>
              <a:rPr lang="pt-BR" dirty="0"/>
              <a:t>Noemi e Rute</a:t>
            </a:r>
          </a:p>
        </p:txBody>
      </p:sp>
      <p:sp>
        <p:nvSpPr>
          <p:cNvPr id="4" name="Espaço Reservado para Texto 3">
            <a:extLst>
              <a:ext uri="{FF2B5EF4-FFF2-40B4-BE49-F238E27FC236}">
                <a16:creationId xmlns:a16="http://schemas.microsoft.com/office/drawing/2014/main" id="{8768EDC4-A51E-8022-D039-DEB0D488E96C}"/>
              </a:ext>
            </a:extLst>
          </p:cNvPr>
          <p:cNvSpPr>
            <a:spLocks noGrp="1"/>
          </p:cNvSpPr>
          <p:nvPr>
            <p:ph type="body" sz="quarter" idx="14"/>
          </p:nvPr>
        </p:nvSpPr>
        <p:spPr/>
        <p:txBody>
          <a:bodyPr/>
          <a:lstStyle/>
          <a:p>
            <a:pPr algn="ctr"/>
            <a:r>
              <a:rPr lang="pt-BR" dirty="0"/>
              <a:t>Deus pode curar corações partidos</a:t>
            </a:r>
            <a:endParaRPr lang="pt-BR" sz="2800" dirty="0"/>
          </a:p>
        </p:txBody>
      </p:sp>
      <p:sp>
        <p:nvSpPr>
          <p:cNvPr id="5" name="Espaço Reservado para Texto 4">
            <a:extLst>
              <a:ext uri="{FF2B5EF4-FFF2-40B4-BE49-F238E27FC236}">
                <a16:creationId xmlns:a16="http://schemas.microsoft.com/office/drawing/2014/main" id="{0D4F92C0-B327-F3D2-A845-89DDD0F91079}"/>
              </a:ext>
            </a:extLst>
          </p:cNvPr>
          <p:cNvSpPr>
            <a:spLocks noGrp="1"/>
          </p:cNvSpPr>
          <p:nvPr>
            <p:ph type="body" sz="quarter" idx="12"/>
          </p:nvPr>
        </p:nvSpPr>
        <p:spPr/>
        <p:txBody>
          <a:bodyPr/>
          <a:lstStyle/>
          <a:p>
            <a:r>
              <a:rPr lang="pt-BR" dirty="0"/>
              <a:t>12</a:t>
            </a:r>
          </a:p>
        </p:txBody>
      </p:sp>
      <p:pic>
        <p:nvPicPr>
          <p:cNvPr id="11" name="Espaço Reservado para Imagem 10">
            <a:extLst>
              <a:ext uri="{FF2B5EF4-FFF2-40B4-BE49-F238E27FC236}">
                <a16:creationId xmlns:a16="http://schemas.microsoft.com/office/drawing/2014/main" id="{E729C04B-905D-3167-838E-AE8EE6CF81D9}"/>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967" r="1967"/>
          <a:stretch>
            <a:fillRect/>
          </a:stretch>
        </p:blipFill>
        <p:spPr>
          <a:prstGeom prst="rect">
            <a:avLst/>
          </a:prstGeom>
        </p:spPr>
      </p:pic>
    </p:spTree>
    <p:extLst>
      <p:ext uri="{BB962C8B-B14F-4D97-AF65-F5344CB8AC3E}">
        <p14:creationId xmlns:p14="http://schemas.microsoft.com/office/powerpoint/2010/main" val="18177640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4E79E-0604-ED4E-6C64-82D14D5CA383}"/>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30DA5723-8204-E89B-4847-3565B473718C}"/>
              </a:ext>
            </a:extLst>
          </p:cNvPr>
          <p:cNvSpPr>
            <a:spLocks noGrp="1"/>
          </p:cNvSpPr>
          <p:nvPr>
            <p:ph type="body" sz="quarter" idx="13"/>
          </p:nvPr>
        </p:nvSpPr>
        <p:spPr/>
        <p:txBody>
          <a:bodyPr/>
          <a:lstStyle/>
          <a:p>
            <a:r>
              <a:rPr lang="pt-BR" dirty="0"/>
              <a:t>Noemi e Boaz</a:t>
            </a:r>
          </a:p>
        </p:txBody>
      </p:sp>
      <p:sp>
        <p:nvSpPr>
          <p:cNvPr id="4" name="Espaço Reservado para Texto 3">
            <a:extLst>
              <a:ext uri="{FF2B5EF4-FFF2-40B4-BE49-F238E27FC236}">
                <a16:creationId xmlns:a16="http://schemas.microsoft.com/office/drawing/2014/main" id="{D4B62696-95E7-BD29-8E5F-DF8736F5F949}"/>
              </a:ext>
            </a:extLst>
          </p:cNvPr>
          <p:cNvSpPr>
            <a:spLocks noGrp="1"/>
          </p:cNvSpPr>
          <p:nvPr>
            <p:ph type="body" sz="quarter" idx="14"/>
          </p:nvPr>
        </p:nvSpPr>
        <p:spPr/>
        <p:txBody>
          <a:bodyPr/>
          <a:lstStyle/>
          <a:p>
            <a:pPr algn="ctr"/>
            <a:r>
              <a:rPr lang="pt-BR" dirty="0"/>
              <a:t>Deus sabe do que preciso</a:t>
            </a:r>
          </a:p>
        </p:txBody>
      </p:sp>
      <p:sp>
        <p:nvSpPr>
          <p:cNvPr id="5" name="Espaço Reservado para Texto 4">
            <a:extLst>
              <a:ext uri="{FF2B5EF4-FFF2-40B4-BE49-F238E27FC236}">
                <a16:creationId xmlns:a16="http://schemas.microsoft.com/office/drawing/2014/main" id="{146CC725-BF8C-9DF0-5D5F-53B9094AA541}"/>
              </a:ext>
            </a:extLst>
          </p:cNvPr>
          <p:cNvSpPr>
            <a:spLocks noGrp="1"/>
          </p:cNvSpPr>
          <p:nvPr>
            <p:ph type="body" sz="quarter" idx="12"/>
          </p:nvPr>
        </p:nvSpPr>
        <p:spPr/>
        <p:txBody>
          <a:bodyPr/>
          <a:lstStyle/>
          <a:p>
            <a:r>
              <a:rPr lang="pt-BR" dirty="0"/>
              <a:t>13</a:t>
            </a:r>
          </a:p>
        </p:txBody>
      </p:sp>
      <p:pic>
        <p:nvPicPr>
          <p:cNvPr id="8" name="Espaço Reservado para Imagem 7">
            <a:extLst>
              <a:ext uri="{FF2B5EF4-FFF2-40B4-BE49-F238E27FC236}">
                <a16:creationId xmlns:a16="http://schemas.microsoft.com/office/drawing/2014/main" id="{A24D702E-0B56-9EB8-779F-480ADB087530}"/>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844" r="1844"/>
          <a:stretch>
            <a:fillRect/>
          </a:stretch>
        </p:blipFill>
        <p:spPr>
          <a:prstGeom prst="rect">
            <a:avLst/>
          </a:prstGeom>
        </p:spPr>
      </p:pic>
    </p:spTree>
    <p:extLst>
      <p:ext uri="{BB962C8B-B14F-4D97-AF65-F5344CB8AC3E}">
        <p14:creationId xmlns:p14="http://schemas.microsoft.com/office/powerpoint/2010/main" val="160743816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tângulo 13">
            <a:extLst>
              <a:ext uri="{FF2B5EF4-FFF2-40B4-BE49-F238E27FC236}">
                <a16:creationId xmlns:a16="http://schemas.microsoft.com/office/drawing/2014/main" id="{E2CCF813-554F-4167-49ED-8440848A7ED7}"/>
              </a:ext>
            </a:extLst>
          </p:cNvPr>
          <p:cNvSpPr/>
          <p:nvPr/>
        </p:nvSpPr>
        <p:spPr>
          <a:xfrm>
            <a:off x="2267744" y="836712"/>
            <a:ext cx="6264696" cy="57606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solidFill>
                  <a:schemeClr val="tx1"/>
                </a:solidFill>
              </a:rPr>
              <a:t>Preste atenção nestes itens</a:t>
            </a:r>
          </a:p>
        </p:txBody>
      </p:sp>
      <p:sp>
        <p:nvSpPr>
          <p:cNvPr id="101" name="Card"/>
          <p:cNvSpPr/>
          <p:nvPr/>
        </p:nvSpPr>
        <p:spPr>
          <a:xfrm>
            <a:off x="1442388"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02" name="Chave"/>
          <p:cNvPicPr>
            <a:picLocks noChangeAspect="1"/>
          </p:cNvPicPr>
          <p:nvPr/>
        </p:nvPicPr>
        <p:blipFill>
          <a:blip r:embed="rId2">
            <a:clrChange>
              <a:clrFrom>
                <a:srgbClr val="FBFDFC"/>
              </a:clrFrom>
              <a:clrTo>
                <a:srgbClr val="FBFDFC">
                  <a:alpha val="0"/>
                </a:srgbClr>
              </a:clrTo>
            </a:clrChange>
          </a:blip>
          <a:stretch>
            <a:fillRect/>
          </a:stretch>
        </p:blipFill>
        <p:spPr>
          <a:xfrm rot="2634697">
            <a:off x="1218218" y="1946745"/>
            <a:ext cx="1969052" cy="1312701"/>
          </a:xfrm>
          <a:prstGeom prst="rect">
            <a:avLst/>
          </a:prstGeom>
        </p:spPr>
      </p:pic>
      <p:sp>
        <p:nvSpPr>
          <p:cNvPr id="103" name="Label"/>
          <p:cNvSpPr txBox="1"/>
          <p:nvPr/>
        </p:nvSpPr>
        <p:spPr>
          <a:xfrm>
            <a:off x="1482388" y="3450000"/>
            <a:ext cx="1327242" cy="560000"/>
          </a:xfrm>
          <a:prstGeom prst="rect">
            <a:avLst/>
          </a:prstGeom>
          <a:noFill/>
        </p:spPr>
        <p:txBody>
          <a:bodyPr wrap="square" lIns="0" tIns="0" rIns="0" bIns="0" anchor="ctr"/>
          <a:lstStyle/>
          <a:p>
            <a:pPr algn="ctr"/>
            <a:r>
              <a:rPr lang="pt-BR" sz="1400" b="1" dirty="0">
                <a:solidFill>
                  <a:schemeClr val="tx1"/>
                </a:solidFill>
              </a:rPr>
              <a:t>Chave</a:t>
            </a:r>
          </a:p>
        </p:txBody>
      </p:sp>
      <p:sp>
        <p:nvSpPr>
          <p:cNvPr id="104" name="Card"/>
          <p:cNvSpPr/>
          <p:nvPr/>
        </p:nvSpPr>
        <p:spPr>
          <a:xfrm>
            <a:off x="2979630"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sp>
        <p:nvSpPr>
          <p:cNvPr id="106" name="Label"/>
          <p:cNvSpPr txBox="1"/>
          <p:nvPr/>
        </p:nvSpPr>
        <p:spPr>
          <a:xfrm>
            <a:off x="3019630" y="3450000"/>
            <a:ext cx="1327242" cy="560000"/>
          </a:xfrm>
          <a:prstGeom prst="rect">
            <a:avLst/>
          </a:prstGeom>
          <a:noFill/>
        </p:spPr>
        <p:txBody>
          <a:bodyPr wrap="square" lIns="0" tIns="0" rIns="0" bIns="0" anchor="ctr"/>
          <a:lstStyle/>
          <a:p>
            <a:pPr algn="ctr"/>
            <a:r>
              <a:rPr lang="pt-BR" sz="1400" b="1" dirty="0">
                <a:solidFill>
                  <a:schemeClr val="tx1"/>
                </a:solidFill>
              </a:rPr>
              <a:t>Lâmpada</a:t>
            </a:r>
          </a:p>
        </p:txBody>
      </p:sp>
      <p:sp>
        <p:nvSpPr>
          <p:cNvPr id="107" name="Card"/>
          <p:cNvSpPr/>
          <p:nvPr/>
        </p:nvSpPr>
        <p:spPr>
          <a:xfrm>
            <a:off x="4544054"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08" name="Lápis"/>
          <p:cNvPicPr>
            <a:picLocks noChangeAspect="1"/>
          </p:cNvPicPr>
          <p:nvPr/>
        </p:nvPicPr>
        <p:blipFill>
          <a:blip r:embed="rId3">
            <a:clrChange>
              <a:clrFrom>
                <a:srgbClr val="FAFAF8"/>
              </a:clrFrom>
              <a:clrTo>
                <a:srgbClr val="FAFAF8">
                  <a:alpha val="0"/>
                </a:srgbClr>
              </a:clrTo>
            </a:clrChange>
          </a:blip>
          <a:stretch>
            <a:fillRect/>
          </a:stretch>
        </p:blipFill>
        <p:spPr>
          <a:xfrm rot="18037657">
            <a:off x="4054728" y="1304803"/>
            <a:ext cx="2485408" cy="2485408"/>
          </a:xfrm>
          <a:prstGeom prst="rect">
            <a:avLst/>
          </a:prstGeom>
        </p:spPr>
      </p:pic>
      <p:sp>
        <p:nvSpPr>
          <p:cNvPr id="109" name="Label"/>
          <p:cNvSpPr txBox="1"/>
          <p:nvPr/>
        </p:nvSpPr>
        <p:spPr>
          <a:xfrm>
            <a:off x="4556872" y="3450000"/>
            <a:ext cx="1327242" cy="560000"/>
          </a:xfrm>
          <a:prstGeom prst="rect">
            <a:avLst/>
          </a:prstGeom>
          <a:noFill/>
        </p:spPr>
        <p:txBody>
          <a:bodyPr wrap="square" lIns="0" tIns="0" rIns="0" bIns="0" anchor="ctr"/>
          <a:lstStyle/>
          <a:p>
            <a:pPr algn="ctr"/>
            <a:r>
              <a:rPr lang="pt-BR" sz="1400" b="1">
                <a:solidFill>
                  <a:schemeClr val="tx1"/>
                </a:solidFill>
              </a:rPr>
              <a:t>Lápis</a:t>
            </a:r>
          </a:p>
        </p:txBody>
      </p:sp>
      <p:sp>
        <p:nvSpPr>
          <p:cNvPr id="110" name="Card"/>
          <p:cNvSpPr/>
          <p:nvPr/>
        </p:nvSpPr>
        <p:spPr>
          <a:xfrm>
            <a:off x="6054115"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11" name="Carro"/>
          <p:cNvPicPr>
            <a:picLocks noChangeAspect="1"/>
          </p:cNvPicPr>
          <p:nvPr/>
        </p:nvPicPr>
        <p:blipFill>
          <a:blip r:embed="rId4">
            <a:clrChange>
              <a:clrFrom>
                <a:srgbClr val="FCFCFA"/>
              </a:clrFrom>
              <a:clrTo>
                <a:srgbClr val="FCFCFA">
                  <a:alpha val="0"/>
                </a:srgbClr>
              </a:clrTo>
            </a:clrChange>
          </a:blip>
          <a:stretch>
            <a:fillRect/>
          </a:stretch>
        </p:blipFill>
        <p:spPr>
          <a:xfrm>
            <a:off x="5918403" y="2032322"/>
            <a:ext cx="1692954" cy="1692954"/>
          </a:xfrm>
          <a:prstGeom prst="rect">
            <a:avLst/>
          </a:prstGeom>
        </p:spPr>
      </p:pic>
      <p:sp>
        <p:nvSpPr>
          <p:cNvPr id="112" name="Label"/>
          <p:cNvSpPr txBox="1"/>
          <p:nvPr/>
        </p:nvSpPr>
        <p:spPr>
          <a:xfrm>
            <a:off x="6094115" y="3450000"/>
            <a:ext cx="1327242" cy="560000"/>
          </a:xfrm>
          <a:prstGeom prst="rect">
            <a:avLst/>
          </a:prstGeom>
          <a:noFill/>
        </p:spPr>
        <p:txBody>
          <a:bodyPr wrap="square" lIns="0" tIns="0" rIns="0" bIns="0" anchor="ctr"/>
          <a:lstStyle/>
          <a:p>
            <a:pPr algn="ctr"/>
            <a:r>
              <a:rPr lang="pt-BR" sz="1400" b="1">
                <a:solidFill>
                  <a:schemeClr val="tx1"/>
                </a:solidFill>
              </a:rPr>
              <a:t>Carro</a:t>
            </a:r>
          </a:p>
        </p:txBody>
      </p:sp>
      <p:sp>
        <p:nvSpPr>
          <p:cNvPr id="113" name="Card"/>
          <p:cNvSpPr/>
          <p:nvPr/>
        </p:nvSpPr>
        <p:spPr>
          <a:xfrm>
            <a:off x="7591357"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14" name="Lupa"/>
          <p:cNvPicPr>
            <a:picLocks noChangeAspect="1"/>
          </p:cNvPicPr>
          <p:nvPr/>
        </p:nvPicPr>
        <p:blipFill>
          <a:blip r:embed="rId5">
            <a:clrChange>
              <a:clrFrom>
                <a:srgbClr val="FCFCFC"/>
              </a:clrFrom>
              <a:clrTo>
                <a:srgbClr val="FCFCFC">
                  <a:alpha val="0"/>
                </a:srgbClr>
              </a:clrTo>
            </a:clrChange>
          </a:blip>
          <a:stretch>
            <a:fillRect/>
          </a:stretch>
        </p:blipFill>
        <p:spPr>
          <a:xfrm rot="3619207">
            <a:off x="7217501" y="1543921"/>
            <a:ext cx="2219235" cy="2219235"/>
          </a:xfrm>
          <a:prstGeom prst="rect">
            <a:avLst/>
          </a:prstGeom>
        </p:spPr>
      </p:pic>
      <p:sp>
        <p:nvSpPr>
          <p:cNvPr id="115" name="Label"/>
          <p:cNvSpPr txBox="1"/>
          <p:nvPr/>
        </p:nvSpPr>
        <p:spPr>
          <a:xfrm>
            <a:off x="7631357" y="3450000"/>
            <a:ext cx="1327242" cy="560000"/>
          </a:xfrm>
          <a:prstGeom prst="rect">
            <a:avLst/>
          </a:prstGeom>
          <a:noFill/>
        </p:spPr>
        <p:txBody>
          <a:bodyPr wrap="square" lIns="0" tIns="0" rIns="0" bIns="0" anchor="ctr"/>
          <a:lstStyle/>
          <a:p>
            <a:pPr algn="ctr"/>
            <a:r>
              <a:rPr lang="pt-BR" sz="1400" b="1">
                <a:solidFill>
                  <a:schemeClr val="tx1"/>
                </a:solidFill>
              </a:rPr>
              <a:t>Lupa</a:t>
            </a:r>
          </a:p>
        </p:txBody>
      </p:sp>
      <p:sp>
        <p:nvSpPr>
          <p:cNvPr id="116" name="Card"/>
          <p:cNvSpPr/>
          <p:nvPr/>
        </p:nvSpPr>
        <p:spPr>
          <a:xfrm>
            <a:off x="1442388"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17" name="Cadeira"/>
          <p:cNvPicPr>
            <a:picLocks noChangeAspect="1"/>
          </p:cNvPicPr>
          <p:nvPr/>
        </p:nvPicPr>
        <p:blipFill>
          <a:blip r:embed="rId6">
            <a:clrChange>
              <a:clrFrom>
                <a:srgbClr val="FBFBF9"/>
              </a:clrFrom>
              <a:clrTo>
                <a:srgbClr val="FBFBF9">
                  <a:alpha val="0"/>
                </a:srgbClr>
              </a:clrTo>
            </a:clrChange>
          </a:blip>
          <a:stretch>
            <a:fillRect/>
          </a:stretch>
        </p:blipFill>
        <p:spPr>
          <a:xfrm>
            <a:off x="1496781" y="4340569"/>
            <a:ext cx="1352848" cy="1621288"/>
          </a:xfrm>
          <a:prstGeom prst="rect">
            <a:avLst/>
          </a:prstGeom>
        </p:spPr>
      </p:pic>
      <p:sp>
        <p:nvSpPr>
          <p:cNvPr id="118" name="Label"/>
          <p:cNvSpPr txBox="1"/>
          <p:nvPr/>
        </p:nvSpPr>
        <p:spPr>
          <a:xfrm>
            <a:off x="1482388" y="6140000"/>
            <a:ext cx="1327242" cy="560000"/>
          </a:xfrm>
          <a:prstGeom prst="rect">
            <a:avLst/>
          </a:prstGeom>
          <a:noFill/>
        </p:spPr>
        <p:txBody>
          <a:bodyPr wrap="square" lIns="0" tIns="0" rIns="0" bIns="0" anchor="ctr"/>
          <a:lstStyle/>
          <a:p>
            <a:pPr algn="ctr"/>
            <a:r>
              <a:rPr lang="pt-BR" sz="1400" b="1">
                <a:solidFill>
                  <a:schemeClr val="tx1"/>
                </a:solidFill>
              </a:rPr>
              <a:t>Cadeira</a:t>
            </a:r>
          </a:p>
        </p:txBody>
      </p:sp>
      <p:sp>
        <p:nvSpPr>
          <p:cNvPr id="119" name="Card"/>
          <p:cNvSpPr/>
          <p:nvPr/>
        </p:nvSpPr>
        <p:spPr>
          <a:xfrm>
            <a:off x="2979630"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20" name="Lâmpada"/>
          <p:cNvPicPr>
            <a:picLocks noChangeAspect="1"/>
          </p:cNvPicPr>
          <p:nvPr/>
        </p:nvPicPr>
        <p:blipFill>
          <a:blip r:embed="rId7">
            <a:clrChange>
              <a:clrFrom>
                <a:srgbClr val="FCFCFC"/>
              </a:clrFrom>
              <a:clrTo>
                <a:srgbClr val="FCFCFC">
                  <a:alpha val="0"/>
                </a:srgbClr>
              </a:clrTo>
            </a:clrChange>
          </a:blip>
          <a:stretch>
            <a:fillRect/>
          </a:stretch>
        </p:blipFill>
        <p:spPr>
          <a:xfrm>
            <a:off x="2627784" y="1726598"/>
            <a:ext cx="1979088" cy="1979088"/>
          </a:xfrm>
          <a:prstGeom prst="rect">
            <a:avLst/>
          </a:prstGeom>
        </p:spPr>
      </p:pic>
      <p:sp>
        <p:nvSpPr>
          <p:cNvPr id="121" name="Label"/>
          <p:cNvSpPr txBox="1"/>
          <p:nvPr/>
        </p:nvSpPr>
        <p:spPr>
          <a:xfrm>
            <a:off x="3019630" y="6140000"/>
            <a:ext cx="1327242" cy="560000"/>
          </a:xfrm>
          <a:prstGeom prst="rect">
            <a:avLst/>
          </a:prstGeom>
          <a:noFill/>
        </p:spPr>
        <p:txBody>
          <a:bodyPr wrap="square" lIns="0" tIns="0" rIns="0" bIns="0" anchor="ctr"/>
          <a:lstStyle/>
          <a:p>
            <a:pPr algn="ctr"/>
            <a:r>
              <a:rPr lang="pt-BR" sz="1400" b="1" dirty="0">
                <a:solidFill>
                  <a:schemeClr val="tx1"/>
                </a:solidFill>
              </a:rPr>
              <a:t>Caneta</a:t>
            </a:r>
          </a:p>
        </p:txBody>
      </p:sp>
      <p:sp>
        <p:nvSpPr>
          <p:cNvPr id="122" name="Card"/>
          <p:cNvSpPr/>
          <p:nvPr/>
        </p:nvSpPr>
        <p:spPr>
          <a:xfrm>
            <a:off x="4516872"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23" name="Faca"/>
          <p:cNvPicPr>
            <a:picLocks noChangeAspect="1"/>
          </p:cNvPicPr>
          <p:nvPr/>
        </p:nvPicPr>
        <p:blipFill>
          <a:blip r:embed="rId8">
            <a:clrChange>
              <a:clrFrom>
                <a:srgbClr val="FCFCFC"/>
              </a:clrFrom>
              <a:clrTo>
                <a:srgbClr val="FCFCFC">
                  <a:alpha val="0"/>
                </a:srgbClr>
              </a:clrTo>
            </a:clrChange>
          </a:blip>
          <a:stretch>
            <a:fillRect/>
          </a:stretch>
        </p:blipFill>
        <p:spPr>
          <a:xfrm rot="3856346">
            <a:off x="4065534" y="4191337"/>
            <a:ext cx="2246773" cy="2246773"/>
          </a:xfrm>
          <a:prstGeom prst="rect">
            <a:avLst/>
          </a:prstGeom>
        </p:spPr>
      </p:pic>
      <p:sp>
        <p:nvSpPr>
          <p:cNvPr id="124" name="Label"/>
          <p:cNvSpPr txBox="1"/>
          <p:nvPr/>
        </p:nvSpPr>
        <p:spPr>
          <a:xfrm>
            <a:off x="4556872" y="6140000"/>
            <a:ext cx="1327242" cy="560000"/>
          </a:xfrm>
          <a:prstGeom prst="rect">
            <a:avLst/>
          </a:prstGeom>
          <a:noFill/>
        </p:spPr>
        <p:txBody>
          <a:bodyPr wrap="square" lIns="0" tIns="0" rIns="0" bIns="0" anchor="ctr"/>
          <a:lstStyle/>
          <a:p>
            <a:pPr algn="ctr"/>
            <a:r>
              <a:rPr lang="pt-BR" sz="1400" b="1">
                <a:solidFill>
                  <a:schemeClr val="tx1"/>
                </a:solidFill>
              </a:rPr>
              <a:t>Faca</a:t>
            </a:r>
          </a:p>
        </p:txBody>
      </p:sp>
      <p:sp>
        <p:nvSpPr>
          <p:cNvPr id="125" name="Card"/>
          <p:cNvSpPr/>
          <p:nvPr/>
        </p:nvSpPr>
        <p:spPr>
          <a:xfrm>
            <a:off x="6054115"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26" name="Relógio"/>
          <p:cNvPicPr>
            <a:picLocks noChangeAspect="1"/>
          </p:cNvPicPr>
          <p:nvPr/>
        </p:nvPicPr>
        <p:blipFill>
          <a:blip r:embed="rId9">
            <a:clrChange>
              <a:clrFrom>
                <a:srgbClr val="FCFCFC"/>
              </a:clrFrom>
              <a:clrTo>
                <a:srgbClr val="FCFCFC">
                  <a:alpha val="0"/>
                </a:srgbClr>
              </a:clrTo>
            </a:clrChange>
          </a:blip>
          <a:stretch>
            <a:fillRect/>
          </a:stretch>
        </p:blipFill>
        <p:spPr>
          <a:xfrm>
            <a:off x="5678545" y="4316572"/>
            <a:ext cx="2224955" cy="2224955"/>
          </a:xfrm>
          <a:prstGeom prst="rect">
            <a:avLst/>
          </a:prstGeom>
        </p:spPr>
      </p:pic>
      <p:sp>
        <p:nvSpPr>
          <p:cNvPr id="127" name="Label"/>
          <p:cNvSpPr txBox="1"/>
          <p:nvPr/>
        </p:nvSpPr>
        <p:spPr>
          <a:xfrm>
            <a:off x="6094115" y="6140000"/>
            <a:ext cx="1327242" cy="560000"/>
          </a:xfrm>
          <a:prstGeom prst="rect">
            <a:avLst/>
          </a:prstGeom>
          <a:noFill/>
        </p:spPr>
        <p:txBody>
          <a:bodyPr wrap="square" lIns="0" tIns="0" rIns="0" bIns="0" anchor="ctr"/>
          <a:lstStyle/>
          <a:p>
            <a:pPr algn="ctr"/>
            <a:r>
              <a:rPr lang="pt-BR" sz="1400" b="1">
                <a:solidFill>
                  <a:schemeClr val="tx1"/>
                </a:solidFill>
              </a:rPr>
              <a:t>Relógio</a:t>
            </a:r>
          </a:p>
        </p:txBody>
      </p:sp>
      <p:sp>
        <p:nvSpPr>
          <p:cNvPr id="128" name="Card"/>
          <p:cNvSpPr/>
          <p:nvPr/>
        </p:nvSpPr>
        <p:spPr>
          <a:xfrm>
            <a:off x="7591357"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29" name="Livro"/>
          <p:cNvPicPr>
            <a:picLocks noChangeAspect="1"/>
          </p:cNvPicPr>
          <p:nvPr/>
        </p:nvPicPr>
        <p:blipFill>
          <a:blip r:embed="rId10">
            <a:clrChange>
              <a:clrFrom>
                <a:srgbClr val="FCFCFC"/>
              </a:clrFrom>
              <a:clrTo>
                <a:srgbClr val="FCFCFC">
                  <a:alpha val="0"/>
                </a:srgbClr>
              </a:clrTo>
            </a:clrChange>
          </a:blip>
          <a:stretch>
            <a:fillRect/>
          </a:stretch>
        </p:blipFill>
        <p:spPr>
          <a:xfrm rot="20251723">
            <a:off x="7593711" y="4490500"/>
            <a:ext cx="1444078" cy="1321426"/>
          </a:xfrm>
          <a:prstGeom prst="rect">
            <a:avLst/>
          </a:prstGeom>
        </p:spPr>
      </p:pic>
      <p:sp>
        <p:nvSpPr>
          <p:cNvPr id="130" name="Label"/>
          <p:cNvSpPr txBox="1"/>
          <p:nvPr/>
        </p:nvSpPr>
        <p:spPr>
          <a:xfrm>
            <a:off x="7631357" y="6140000"/>
            <a:ext cx="1327242" cy="560000"/>
          </a:xfrm>
          <a:prstGeom prst="rect">
            <a:avLst/>
          </a:prstGeom>
          <a:noFill/>
        </p:spPr>
        <p:txBody>
          <a:bodyPr wrap="square" lIns="0" tIns="0" rIns="0" bIns="0" anchor="ctr"/>
          <a:lstStyle/>
          <a:p>
            <a:pPr algn="ctr"/>
            <a:r>
              <a:rPr lang="pt-BR" sz="1400" b="1">
                <a:solidFill>
                  <a:schemeClr val="tx1"/>
                </a:solidFill>
              </a:rPr>
              <a:t>Livro</a:t>
            </a:r>
          </a:p>
        </p:txBody>
      </p:sp>
      <p:pic>
        <p:nvPicPr>
          <p:cNvPr id="7" name="Imagem 6">
            <a:extLst>
              <a:ext uri="{FF2B5EF4-FFF2-40B4-BE49-F238E27FC236}">
                <a16:creationId xmlns:a16="http://schemas.microsoft.com/office/drawing/2014/main" id="{89C70895-5BC0-B82E-044C-77296941C2BB}"/>
              </a:ext>
            </a:extLst>
          </p:cNvPr>
          <p:cNvPicPr>
            <a:picLocks noChangeAspect="1"/>
          </p:cNvPicPr>
          <p:nvPr/>
        </p:nvPicPr>
        <p:blipFill>
          <a:blip r:embed="rId11"/>
          <a:stretch>
            <a:fillRect/>
          </a:stretch>
        </p:blipFill>
        <p:spPr>
          <a:xfrm>
            <a:off x="4567237" y="3424237"/>
            <a:ext cx="9525" cy="9525"/>
          </a:xfrm>
          <a:prstGeom prst="rect">
            <a:avLst/>
          </a:prstGeom>
        </p:spPr>
      </p:pic>
      <p:pic>
        <p:nvPicPr>
          <p:cNvPr id="9" name="Imagem 8">
            <a:extLst>
              <a:ext uri="{FF2B5EF4-FFF2-40B4-BE49-F238E27FC236}">
                <a16:creationId xmlns:a16="http://schemas.microsoft.com/office/drawing/2014/main" id="{B6F935D9-3527-B65A-5F91-C7AA2244BAFF}"/>
              </a:ext>
            </a:extLst>
          </p:cNvPr>
          <p:cNvPicPr>
            <a:picLocks noChangeAspect="1"/>
          </p:cNvPicPr>
          <p:nvPr/>
        </p:nvPicPr>
        <p:blipFill>
          <a:blip r:embed="rId11"/>
          <a:stretch>
            <a:fillRect/>
          </a:stretch>
        </p:blipFill>
        <p:spPr>
          <a:xfrm>
            <a:off x="4567237" y="3424237"/>
            <a:ext cx="9525" cy="9525"/>
          </a:xfrm>
          <a:prstGeom prst="rect">
            <a:avLst/>
          </a:prstGeom>
        </p:spPr>
      </p:pic>
      <p:pic>
        <p:nvPicPr>
          <p:cNvPr id="105" name="Caneta"/>
          <p:cNvPicPr>
            <a:picLocks noChangeAspect="1"/>
          </p:cNvPicPr>
          <p:nvPr/>
        </p:nvPicPr>
        <p:blipFill>
          <a:blip r:embed="rId12">
            <a:clrChange>
              <a:clrFrom>
                <a:srgbClr val="FBFBFB"/>
              </a:clrFrom>
              <a:clrTo>
                <a:srgbClr val="FBFBFB">
                  <a:alpha val="0"/>
                </a:srgbClr>
              </a:clrTo>
            </a:clrChange>
          </a:blip>
          <a:stretch>
            <a:fillRect/>
          </a:stretch>
        </p:blipFill>
        <p:spPr>
          <a:xfrm rot="18816620">
            <a:off x="2697280" y="4288385"/>
            <a:ext cx="2076068" cy="2076068"/>
          </a:xfrm>
          <a:prstGeom prst="rect">
            <a:avLst/>
          </a:prstGeom>
        </p:spPr>
      </p:pic>
    </p:spTree>
    <p:extLst>
      <p:ext uri="{BB962C8B-B14F-4D97-AF65-F5344CB8AC3E}">
        <p14:creationId xmlns:p14="http://schemas.microsoft.com/office/powerpoint/2010/main" val="2794613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750"/>
                                  </p:stCondLst>
                                  <p:childTnLst>
                                    <p:set>
                                      <p:cBhvr>
                                        <p:cTn id="6" dur="1" fill="hold">
                                          <p:stCondLst>
                                            <p:cond delay="0"/>
                                          </p:stCondLst>
                                        </p:cTn>
                                        <p:tgtEl>
                                          <p:spTgt spid="103"/>
                                        </p:tgtEl>
                                        <p:attrNameLst>
                                          <p:attrName>style.visibility</p:attrName>
                                        </p:attrNameLst>
                                      </p:cBhvr>
                                      <p:to>
                                        <p:strVal val="visible"/>
                                      </p:to>
                                    </p:set>
                                  </p:childTnLst>
                                </p:cTn>
                              </p:par>
                            </p:childTnLst>
                          </p:cTn>
                        </p:par>
                        <p:par>
                          <p:cTn id="7" fill="hold">
                            <p:stCondLst>
                              <p:cond delay="750"/>
                            </p:stCondLst>
                            <p:childTnLst>
                              <p:par>
                                <p:cTn id="8" presetID="1" presetClass="entr" presetSubtype="0" fill="hold" nodeType="afterEffect">
                                  <p:stCondLst>
                                    <p:cond delay="250"/>
                                  </p:stCondLst>
                                  <p:childTnLst>
                                    <p:set>
                                      <p:cBhvr>
                                        <p:cTn id="9" dur="1" fill="hold">
                                          <p:stCondLst>
                                            <p:cond delay="0"/>
                                          </p:stCondLst>
                                        </p:cTn>
                                        <p:tgtEl>
                                          <p:spTgt spid="102"/>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750"/>
                                  </p:stCondLst>
                                  <p:childTnLst>
                                    <p:set>
                                      <p:cBhvr>
                                        <p:cTn id="12" dur="1" fill="hold">
                                          <p:stCondLst>
                                            <p:cond delay="0"/>
                                          </p:stCondLst>
                                        </p:cTn>
                                        <p:tgtEl>
                                          <p:spTgt spid="124"/>
                                        </p:tgtEl>
                                        <p:attrNameLst>
                                          <p:attrName>style.visibility</p:attrName>
                                        </p:attrNameLst>
                                      </p:cBhvr>
                                      <p:to>
                                        <p:strVal val="visible"/>
                                      </p:to>
                                    </p:set>
                                  </p:childTnLst>
                                </p:cTn>
                              </p:par>
                            </p:childTnLst>
                          </p:cTn>
                        </p:par>
                        <p:par>
                          <p:cTn id="13" fill="hold">
                            <p:stCondLst>
                              <p:cond delay="1750"/>
                            </p:stCondLst>
                            <p:childTnLst>
                              <p:par>
                                <p:cTn id="14" presetID="1" presetClass="entr" presetSubtype="0" fill="hold" nodeType="afterEffect">
                                  <p:stCondLst>
                                    <p:cond delay="250"/>
                                  </p:stCondLst>
                                  <p:childTnLst>
                                    <p:set>
                                      <p:cBhvr>
                                        <p:cTn id="15" dur="1" fill="hold">
                                          <p:stCondLst>
                                            <p:cond delay="0"/>
                                          </p:stCondLst>
                                        </p:cTn>
                                        <p:tgtEl>
                                          <p:spTgt spid="123"/>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750"/>
                                  </p:stCondLst>
                                  <p:childTnLst>
                                    <p:set>
                                      <p:cBhvr>
                                        <p:cTn id="18" dur="1" fill="hold">
                                          <p:stCondLst>
                                            <p:cond delay="0"/>
                                          </p:stCondLst>
                                        </p:cTn>
                                        <p:tgtEl>
                                          <p:spTgt spid="112"/>
                                        </p:tgtEl>
                                        <p:attrNameLst>
                                          <p:attrName>style.visibility</p:attrName>
                                        </p:attrNameLst>
                                      </p:cBhvr>
                                      <p:to>
                                        <p:strVal val="visible"/>
                                      </p:to>
                                    </p:set>
                                  </p:childTnLst>
                                </p:cTn>
                              </p:par>
                            </p:childTnLst>
                          </p:cTn>
                        </p:par>
                        <p:par>
                          <p:cTn id="19" fill="hold">
                            <p:stCondLst>
                              <p:cond delay="2750"/>
                            </p:stCondLst>
                            <p:childTnLst>
                              <p:par>
                                <p:cTn id="20" presetID="1" presetClass="entr" presetSubtype="0" fill="hold" nodeType="afterEffect">
                                  <p:stCondLst>
                                    <p:cond delay="250"/>
                                  </p:stCondLst>
                                  <p:childTnLst>
                                    <p:set>
                                      <p:cBhvr>
                                        <p:cTn id="21" dur="1" fill="hold">
                                          <p:stCondLst>
                                            <p:cond delay="0"/>
                                          </p:stCondLst>
                                        </p:cTn>
                                        <p:tgtEl>
                                          <p:spTgt spid="111"/>
                                        </p:tgtEl>
                                        <p:attrNameLst>
                                          <p:attrName>style.visibility</p:attrName>
                                        </p:attrNameLst>
                                      </p:cBhvr>
                                      <p:to>
                                        <p:strVal val="visible"/>
                                      </p:to>
                                    </p:set>
                                  </p:childTnLst>
                                </p:cTn>
                              </p:par>
                            </p:childTnLst>
                          </p:cTn>
                        </p:par>
                        <p:par>
                          <p:cTn id="22" fill="hold">
                            <p:stCondLst>
                              <p:cond delay="3000"/>
                            </p:stCondLst>
                            <p:childTnLst>
                              <p:par>
                                <p:cTn id="23" presetID="1" presetClass="entr" presetSubtype="0" fill="hold" grpId="0" nodeType="afterEffect">
                                  <p:stCondLst>
                                    <p:cond delay="750"/>
                                  </p:stCondLst>
                                  <p:childTnLst>
                                    <p:set>
                                      <p:cBhvr>
                                        <p:cTn id="24" dur="1" fill="hold">
                                          <p:stCondLst>
                                            <p:cond delay="0"/>
                                          </p:stCondLst>
                                        </p:cTn>
                                        <p:tgtEl>
                                          <p:spTgt spid="118"/>
                                        </p:tgtEl>
                                        <p:attrNameLst>
                                          <p:attrName>style.visibility</p:attrName>
                                        </p:attrNameLst>
                                      </p:cBhvr>
                                      <p:to>
                                        <p:strVal val="visible"/>
                                      </p:to>
                                    </p:set>
                                  </p:childTnLst>
                                </p:cTn>
                              </p:par>
                            </p:childTnLst>
                          </p:cTn>
                        </p:par>
                        <p:par>
                          <p:cTn id="25" fill="hold">
                            <p:stCondLst>
                              <p:cond delay="3750"/>
                            </p:stCondLst>
                            <p:childTnLst>
                              <p:par>
                                <p:cTn id="26" presetID="1" presetClass="entr" presetSubtype="0" fill="hold" nodeType="afterEffect">
                                  <p:stCondLst>
                                    <p:cond delay="250"/>
                                  </p:stCondLst>
                                  <p:childTnLst>
                                    <p:set>
                                      <p:cBhvr>
                                        <p:cTn id="27" dur="1" fill="hold">
                                          <p:stCondLst>
                                            <p:cond delay="0"/>
                                          </p:stCondLst>
                                        </p:cTn>
                                        <p:tgtEl>
                                          <p:spTgt spid="117"/>
                                        </p:tgtEl>
                                        <p:attrNameLst>
                                          <p:attrName>style.visibility</p:attrName>
                                        </p:attrNameLst>
                                      </p:cBhvr>
                                      <p:to>
                                        <p:strVal val="visible"/>
                                      </p:to>
                                    </p:set>
                                  </p:childTnLst>
                                </p:cTn>
                              </p:par>
                            </p:childTnLst>
                          </p:cTn>
                        </p:par>
                        <p:par>
                          <p:cTn id="28" fill="hold">
                            <p:stCondLst>
                              <p:cond delay="4000"/>
                            </p:stCondLst>
                            <p:childTnLst>
                              <p:par>
                                <p:cTn id="29" presetID="1" presetClass="entr" presetSubtype="0" fill="hold" grpId="0" nodeType="afterEffect">
                                  <p:stCondLst>
                                    <p:cond delay="750"/>
                                  </p:stCondLst>
                                  <p:childTnLst>
                                    <p:set>
                                      <p:cBhvr>
                                        <p:cTn id="30" dur="1" fill="hold">
                                          <p:stCondLst>
                                            <p:cond delay="0"/>
                                          </p:stCondLst>
                                        </p:cTn>
                                        <p:tgtEl>
                                          <p:spTgt spid="130"/>
                                        </p:tgtEl>
                                        <p:attrNameLst>
                                          <p:attrName>style.visibility</p:attrName>
                                        </p:attrNameLst>
                                      </p:cBhvr>
                                      <p:to>
                                        <p:strVal val="visible"/>
                                      </p:to>
                                    </p:set>
                                  </p:childTnLst>
                                </p:cTn>
                              </p:par>
                            </p:childTnLst>
                          </p:cTn>
                        </p:par>
                        <p:par>
                          <p:cTn id="31" fill="hold">
                            <p:stCondLst>
                              <p:cond delay="4750"/>
                            </p:stCondLst>
                            <p:childTnLst>
                              <p:par>
                                <p:cTn id="32" presetID="1" presetClass="entr" presetSubtype="0" fill="hold" nodeType="afterEffect">
                                  <p:stCondLst>
                                    <p:cond delay="250"/>
                                  </p:stCondLst>
                                  <p:childTnLst>
                                    <p:set>
                                      <p:cBhvr>
                                        <p:cTn id="33" dur="1" fill="hold">
                                          <p:stCondLst>
                                            <p:cond delay="0"/>
                                          </p:stCondLst>
                                        </p:cTn>
                                        <p:tgtEl>
                                          <p:spTgt spid="129"/>
                                        </p:tgtEl>
                                        <p:attrNameLst>
                                          <p:attrName>style.visibility</p:attrName>
                                        </p:attrNameLst>
                                      </p:cBhvr>
                                      <p:to>
                                        <p:strVal val="visible"/>
                                      </p:to>
                                    </p:set>
                                  </p:childTnLst>
                                </p:cTn>
                              </p:par>
                            </p:childTnLst>
                          </p:cTn>
                        </p:par>
                        <p:par>
                          <p:cTn id="34" fill="hold">
                            <p:stCondLst>
                              <p:cond delay="5000"/>
                            </p:stCondLst>
                            <p:childTnLst>
                              <p:par>
                                <p:cTn id="35" presetID="1" presetClass="entr" presetSubtype="0" fill="hold" grpId="0" nodeType="afterEffect">
                                  <p:stCondLst>
                                    <p:cond delay="750"/>
                                  </p:stCondLst>
                                  <p:childTnLst>
                                    <p:set>
                                      <p:cBhvr>
                                        <p:cTn id="36" dur="1" fill="hold">
                                          <p:stCondLst>
                                            <p:cond delay="0"/>
                                          </p:stCondLst>
                                        </p:cTn>
                                        <p:tgtEl>
                                          <p:spTgt spid="121"/>
                                        </p:tgtEl>
                                        <p:attrNameLst>
                                          <p:attrName>style.visibility</p:attrName>
                                        </p:attrNameLst>
                                      </p:cBhvr>
                                      <p:to>
                                        <p:strVal val="visible"/>
                                      </p:to>
                                    </p:set>
                                  </p:childTnLst>
                                </p:cTn>
                              </p:par>
                            </p:childTnLst>
                          </p:cTn>
                        </p:par>
                        <p:par>
                          <p:cTn id="37" fill="hold">
                            <p:stCondLst>
                              <p:cond delay="5750"/>
                            </p:stCondLst>
                            <p:childTnLst>
                              <p:par>
                                <p:cTn id="38" presetID="1" presetClass="entr" presetSubtype="0" fill="hold" nodeType="afterEffect">
                                  <p:stCondLst>
                                    <p:cond delay="250"/>
                                  </p:stCondLst>
                                  <p:childTnLst>
                                    <p:set>
                                      <p:cBhvr>
                                        <p:cTn id="39" dur="1" fill="hold">
                                          <p:stCondLst>
                                            <p:cond delay="0"/>
                                          </p:stCondLst>
                                        </p:cTn>
                                        <p:tgtEl>
                                          <p:spTgt spid="105"/>
                                        </p:tgtEl>
                                        <p:attrNameLst>
                                          <p:attrName>style.visibility</p:attrName>
                                        </p:attrNameLst>
                                      </p:cBhvr>
                                      <p:to>
                                        <p:strVal val="visible"/>
                                      </p:to>
                                    </p:set>
                                  </p:childTnLst>
                                </p:cTn>
                              </p:par>
                            </p:childTnLst>
                          </p:cTn>
                        </p:par>
                        <p:par>
                          <p:cTn id="40" fill="hold">
                            <p:stCondLst>
                              <p:cond delay="6000"/>
                            </p:stCondLst>
                            <p:childTnLst>
                              <p:par>
                                <p:cTn id="41" presetID="1" presetClass="entr" presetSubtype="0" fill="hold" grpId="0" nodeType="afterEffect">
                                  <p:stCondLst>
                                    <p:cond delay="750"/>
                                  </p:stCondLst>
                                  <p:childTnLst>
                                    <p:set>
                                      <p:cBhvr>
                                        <p:cTn id="42" dur="1" fill="hold">
                                          <p:stCondLst>
                                            <p:cond delay="0"/>
                                          </p:stCondLst>
                                        </p:cTn>
                                        <p:tgtEl>
                                          <p:spTgt spid="127"/>
                                        </p:tgtEl>
                                        <p:attrNameLst>
                                          <p:attrName>style.visibility</p:attrName>
                                        </p:attrNameLst>
                                      </p:cBhvr>
                                      <p:to>
                                        <p:strVal val="visible"/>
                                      </p:to>
                                    </p:set>
                                  </p:childTnLst>
                                </p:cTn>
                              </p:par>
                            </p:childTnLst>
                          </p:cTn>
                        </p:par>
                        <p:par>
                          <p:cTn id="43" fill="hold">
                            <p:stCondLst>
                              <p:cond delay="6750"/>
                            </p:stCondLst>
                            <p:childTnLst>
                              <p:par>
                                <p:cTn id="44" presetID="1" presetClass="entr" presetSubtype="0" fill="hold" nodeType="afterEffect">
                                  <p:stCondLst>
                                    <p:cond delay="250"/>
                                  </p:stCondLst>
                                  <p:childTnLst>
                                    <p:set>
                                      <p:cBhvr>
                                        <p:cTn id="45" dur="1" fill="hold">
                                          <p:stCondLst>
                                            <p:cond delay="0"/>
                                          </p:stCondLst>
                                        </p:cTn>
                                        <p:tgtEl>
                                          <p:spTgt spid="126"/>
                                        </p:tgtEl>
                                        <p:attrNameLst>
                                          <p:attrName>style.visibility</p:attrName>
                                        </p:attrNameLst>
                                      </p:cBhvr>
                                      <p:to>
                                        <p:strVal val="visible"/>
                                      </p:to>
                                    </p:set>
                                  </p:childTnLst>
                                </p:cTn>
                              </p:par>
                            </p:childTnLst>
                          </p:cTn>
                        </p:par>
                        <p:par>
                          <p:cTn id="46" fill="hold">
                            <p:stCondLst>
                              <p:cond delay="7000"/>
                            </p:stCondLst>
                            <p:childTnLst>
                              <p:par>
                                <p:cTn id="47" presetID="1" presetClass="entr" presetSubtype="0" fill="hold" grpId="0" nodeType="afterEffect">
                                  <p:stCondLst>
                                    <p:cond delay="750"/>
                                  </p:stCondLst>
                                  <p:childTnLst>
                                    <p:set>
                                      <p:cBhvr>
                                        <p:cTn id="48" dur="1" fill="hold">
                                          <p:stCondLst>
                                            <p:cond delay="0"/>
                                          </p:stCondLst>
                                        </p:cTn>
                                        <p:tgtEl>
                                          <p:spTgt spid="109"/>
                                        </p:tgtEl>
                                        <p:attrNameLst>
                                          <p:attrName>style.visibility</p:attrName>
                                        </p:attrNameLst>
                                      </p:cBhvr>
                                      <p:to>
                                        <p:strVal val="visible"/>
                                      </p:to>
                                    </p:set>
                                  </p:childTnLst>
                                </p:cTn>
                              </p:par>
                            </p:childTnLst>
                          </p:cTn>
                        </p:par>
                        <p:par>
                          <p:cTn id="49" fill="hold">
                            <p:stCondLst>
                              <p:cond delay="7750"/>
                            </p:stCondLst>
                            <p:childTnLst>
                              <p:par>
                                <p:cTn id="50" presetID="1" presetClass="entr" presetSubtype="0" fill="hold" nodeType="afterEffect">
                                  <p:stCondLst>
                                    <p:cond delay="250"/>
                                  </p:stCondLst>
                                  <p:childTnLst>
                                    <p:set>
                                      <p:cBhvr>
                                        <p:cTn id="51" dur="1" fill="hold">
                                          <p:stCondLst>
                                            <p:cond delay="0"/>
                                          </p:stCondLst>
                                        </p:cTn>
                                        <p:tgtEl>
                                          <p:spTgt spid="108"/>
                                        </p:tgtEl>
                                        <p:attrNameLst>
                                          <p:attrName>style.visibility</p:attrName>
                                        </p:attrNameLst>
                                      </p:cBhvr>
                                      <p:to>
                                        <p:strVal val="visible"/>
                                      </p:to>
                                    </p:set>
                                  </p:childTnLst>
                                </p:cTn>
                              </p:par>
                            </p:childTnLst>
                          </p:cTn>
                        </p:par>
                        <p:par>
                          <p:cTn id="52" fill="hold">
                            <p:stCondLst>
                              <p:cond delay="8000"/>
                            </p:stCondLst>
                            <p:childTnLst>
                              <p:par>
                                <p:cTn id="53" presetID="1" presetClass="entr" presetSubtype="0" fill="hold" grpId="0" nodeType="afterEffect">
                                  <p:stCondLst>
                                    <p:cond delay="750"/>
                                  </p:stCondLst>
                                  <p:childTnLst>
                                    <p:set>
                                      <p:cBhvr>
                                        <p:cTn id="54" dur="1" fill="hold">
                                          <p:stCondLst>
                                            <p:cond delay="0"/>
                                          </p:stCondLst>
                                        </p:cTn>
                                        <p:tgtEl>
                                          <p:spTgt spid="115"/>
                                        </p:tgtEl>
                                        <p:attrNameLst>
                                          <p:attrName>style.visibility</p:attrName>
                                        </p:attrNameLst>
                                      </p:cBhvr>
                                      <p:to>
                                        <p:strVal val="visible"/>
                                      </p:to>
                                    </p:set>
                                  </p:childTnLst>
                                </p:cTn>
                              </p:par>
                            </p:childTnLst>
                          </p:cTn>
                        </p:par>
                        <p:par>
                          <p:cTn id="55" fill="hold">
                            <p:stCondLst>
                              <p:cond delay="8750"/>
                            </p:stCondLst>
                            <p:childTnLst>
                              <p:par>
                                <p:cTn id="56" presetID="1" presetClass="entr" presetSubtype="0" fill="hold" nodeType="afterEffect">
                                  <p:stCondLst>
                                    <p:cond delay="250"/>
                                  </p:stCondLst>
                                  <p:childTnLst>
                                    <p:set>
                                      <p:cBhvr>
                                        <p:cTn id="57" dur="1" fill="hold">
                                          <p:stCondLst>
                                            <p:cond delay="0"/>
                                          </p:stCondLst>
                                        </p:cTn>
                                        <p:tgtEl>
                                          <p:spTgt spid="114"/>
                                        </p:tgtEl>
                                        <p:attrNameLst>
                                          <p:attrName>style.visibility</p:attrName>
                                        </p:attrNameLst>
                                      </p:cBhvr>
                                      <p:to>
                                        <p:strVal val="visible"/>
                                      </p:to>
                                    </p:set>
                                  </p:childTnLst>
                                </p:cTn>
                              </p:par>
                            </p:childTnLst>
                          </p:cTn>
                        </p:par>
                        <p:par>
                          <p:cTn id="58" fill="hold">
                            <p:stCondLst>
                              <p:cond delay="9000"/>
                            </p:stCondLst>
                            <p:childTnLst>
                              <p:par>
                                <p:cTn id="59" presetID="1" presetClass="entr" presetSubtype="0" fill="hold" grpId="0" nodeType="afterEffect">
                                  <p:stCondLst>
                                    <p:cond delay="750"/>
                                  </p:stCondLst>
                                  <p:childTnLst>
                                    <p:set>
                                      <p:cBhvr>
                                        <p:cTn id="60" dur="1" fill="hold">
                                          <p:stCondLst>
                                            <p:cond delay="0"/>
                                          </p:stCondLst>
                                        </p:cTn>
                                        <p:tgtEl>
                                          <p:spTgt spid="106"/>
                                        </p:tgtEl>
                                        <p:attrNameLst>
                                          <p:attrName>style.visibility</p:attrName>
                                        </p:attrNameLst>
                                      </p:cBhvr>
                                      <p:to>
                                        <p:strVal val="visible"/>
                                      </p:to>
                                    </p:set>
                                  </p:childTnLst>
                                </p:cTn>
                              </p:par>
                            </p:childTnLst>
                          </p:cTn>
                        </p:par>
                        <p:par>
                          <p:cTn id="61" fill="hold">
                            <p:stCondLst>
                              <p:cond delay="9750"/>
                            </p:stCondLst>
                            <p:childTnLst>
                              <p:par>
                                <p:cTn id="62" presetID="1" presetClass="entr" presetSubtype="0" fill="hold" nodeType="afterEffect">
                                  <p:stCondLst>
                                    <p:cond delay="250"/>
                                  </p:stCondLst>
                                  <p:childTnLst>
                                    <p:set>
                                      <p:cBhvr>
                                        <p:cTn id="63" dur="1" fill="hold">
                                          <p:stCondLst>
                                            <p:cond delay="0"/>
                                          </p:stCondLst>
                                        </p:cTn>
                                        <p:tgtEl>
                                          <p:spTgt spid="120"/>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xit" presetSubtype="0" fill="hold" grpId="1" nodeType="clickEffect">
                                  <p:stCondLst>
                                    <p:cond delay="0"/>
                                  </p:stCondLst>
                                  <p:childTnLst>
                                    <p:set>
                                      <p:cBhvr>
                                        <p:cTn id="67" dur="1" fill="hold">
                                          <p:stCondLst>
                                            <p:cond delay="0"/>
                                          </p:stCondLst>
                                        </p:cTn>
                                        <p:tgtEl>
                                          <p:spTgt spid="103"/>
                                        </p:tgtEl>
                                        <p:attrNameLst>
                                          <p:attrName>style.visibility</p:attrName>
                                        </p:attrNameLst>
                                      </p:cBhvr>
                                      <p:to>
                                        <p:strVal val="hidden"/>
                                      </p:to>
                                    </p:set>
                                  </p:childTnLst>
                                </p:cTn>
                              </p:par>
                              <p:par>
                                <p:cTn id="68" presetID="1" presetClass="exit" presetSubtype="0" fill="hold" nodeType="withEffect">
                                  <p:stCondLst>
                                    <p:cond delay="0"/>
                                  </p:stCondLst>
                                  <p:childTnLst>
                                    <p:set>
                                      <p:cBhvr>
                                        <p:cTn id="69" dur="1" fill="hold">
                                          <p:stCondLst>
                                            <p:cond delay="0"/>
                                          </p:stCondLst>
                                        </p:cTn>
                                        <p:tgtEl>
                                          <p:spTgt spid="102"/>
                                        </p:tgtEl>
                                        <p:attrNameLst>
                                          <p:attrName>style.visibility</p:attrName>
                                        </p:attrNameLst>
                                      </p:cBhvr>
                                      <p:to>
                                        <p:strVal val="hidden"/>
                                      </p:to>
                                    </p:set>
                                  </p:childTnLst>
                                </p:cTn>
                              </p:par>
                              <p:par>
                                <p:cTn id="70" presetID="1" presetClass="exit" presetSubtype="0" fill="hold" grpId="2" nodeType="withEffect">
                                  <p:stCondLst>
                                    <p:cond delay="0"/>
                                  </p:stCondLst>
                                  <p:childTnLst>
                                    <p:set>
                                      <p:cBhvr>
                                        <p:cTn id="71" dur="1" fill="hold">
                                          <p:stCondLst>
                                            <p:cond delay="0"/>
                                          </p:stCondLst>
                                        </p:cTn>
                                        <p:tgtEl>
                                          <p:spTgt spid="124"/>
                                        </p:tgtEl>
                                        <p:attrNameLst>
                                          <p:attrName>style.visibility</p:attrName>
                                        </p:attrNameLst>
                                      </p:cBhvr>
                                      <p:to>
                                        <p:strVal val="hidden"/>
                                      </p:to>
                                    </p:set>
                                  </p:childTnLst>
                                </p:cTn>
                              </p:par>
                              <p:par>
                                <p:cTn id="72" presetID="1" presetClass="exit" presetSubtype="0" fill="hold" nodeType="withEffect">
                                  <p:stCondLst>
                                    <p:cond delay="0"/>
                                  </p:stCondLst>
                                  <p:childTnLst>
                                    <p:set>
                                      <p:cBhvr>
                                        <p:cTn id="73" dur="1" fill="hold">
                                          <p:stCondLst>
                                            <p:cond delay="0"/>
                                          </p:stCondLst>
                                        </p:cTn>
                                        <p:tgtEl>
                                          <p:spTgt spid="123"/>
                                        </p:tgtEl>
                                        <p:attrNameLst>
                                          <p:attrName>style.visibility</p:attrName>
                                        </p:attrNameLst>
                                      </p:cBhvr>
                                      <p:to>
                                        <p:strVal val="hidden"/>
                                      </p:to>
                                    </p:set>
                                  </p:childTnLst>
                                </p:cTn>
                              </p:par>
                              <p:par>
                                <p:cTn id="74" presetID="1" presetClass="exit" presetSubtype="0" fill="hold" grpId="2" nodeType="withEffect">
                                  <p:stCondLst>
                                    <p:cond delay="0"/>
                                  </p:stCondLst>
                                  <p:childTnLst>
                                    <p:set>
                                      <p:cBhvr>
                                        <p:cTn id="75" dur="1" fill="hold">
                                          <p:stCondLst>
                                            <p:cond delay="0"/>
                                          </p:stCondLst>
                                        </p:cTn>
                                        <p:tgtEl>
                                          <p:spTgt spid="112"/>
                                        </p:tgtEl>
                                        <p:attrNameLst>
                                          <p:attrName>style.visibility</p:attrName>
                                        </p:attrNameLst>
                                      </p:cBhvr>
                                      <p:to>
                                        <p:strVal val="hidden"/>
                                      </p:to>
                                    </p:set>
                                  </p:childTnLst>
                                </p:cTn>
                              </p:par>
                              <p:par>
                                <p:cTn id="76" presetID="1" presetClass="exit" presetSubtype="0" fill="hold" nodeType="withEffect">
                                  <p:stCondLst>
                                    <p:cond delay="0"/>
                                  </p:stCondLst>
                                  <p:childTnLst>
                                    <p:set>
                                      <p:cBhvr>
                                        <p:cTn id="77" dur="1" fill="hold">
                                          <p:stCondLst>
                                            <p:cond delay="0"/>
                                          </p:stCondLst>
                                        </p:cTn>
                                        <p:tgtEl>
                                          <p:spTgt spid="111"/>
                                        </p:tgtEl>
                                        <p:attrNameLst>
                                          <p:attrName>style.visibility</p:attrName>
                                        </p:attrNameLst>
                                      </p:cBhvr>
                                      <p:to>
                                        <p:strVal val="hidden"/>
                                      </p:to>
                                    </p:set>
                                  </p:childTnLst>
                                </p:cTn>
                              </p:par>
                              <p:par>
                                <p:cTn id="78" presetID="1" presetClass="exit" presetSubtype="0" fill="hold" grpId="2" nodeType="withEffect">
                                  <p:stCondLst>
                                    <p:cond delay="0"/>
                                  </p:stCondLst>
                                  <p:childTnLst>
                                    <p:set>
                                      <p:cBhvr>
                                        <p:cTn id="79" dur="1" fill="hold">
                                          <p:stCondLst>
                                            <p:cond delay="0"/>
                                          </p:stCondLst>
                                        </p:cTn>
                                        <p:tgtEl>
                                          <p:spTgt spid="118"/>
                                        </p:tgtEl>
                                        <p:attrNameLst>
                                          <p:attrName>style.visibility</p:attrName>
                                        </p:attrNameLst>
                                      </p:cBhvr>
                                      <p:to>
                                        <p:strVal val="hidden"/>
                                      </p:to>
                                    </p:set>
                                  </p:childTnLst>
                                </p:cTn>
                              </p:par>
                              <p:par>
                                <p:cTn id="80" presetID="1" presetClass="exit" presetSubtype="0" fill="hold" nodeType="withEffect">
                                  <p:stCondLst>
                                    <p:cond delay="0"/>
                                  </p:stCondLst>
                                  <p:childTnLst>
                                    <p:set>
                                      <p:cBhvr>
                                        <p:cTn id="81" dur="1" fill="hold">
                                          <p:stCondLst>
                                            <p:cond delay="0"/>
                                          </p:stCondLst>
                                        </p:cTn>
                                        <p:tgtEl>
                                          <p:spTgt spid="117"/>
                                        </p:tgtEl>
                                        <p:attrNameLst>
                                          <p:attrName>style.visibility</p:attrName>
                                        </p:attrNameLst>
                                      </p:cBhvr>
                                      <p:to>
                                        <p:strVal val="hidden"/>
                                      </p:to>
                                    </p:set>
                                  </p:childTnLst>
                                </p:cTn>
                              </p:par>
                              <p:par>
                                <p:cTn id="82" presetID="1" presetClass="exit" presetSubtype="0" fill="hold" grpId="2" nodeType="withEffect">
                                  <p:stCondLst>
                                    <p:cond delay="0"/>
                                  </p:stCondLst>
                                  <p:childTnLst>
                                    <p:set>
                                      <p:cBhvr>
                                        <p:cTn id="83" dur="1" fill="hold">
                                          <p:stCondLst>
                                            <p:cond delay="0"/>
                                          </p:stCondLst>
                                        </p:cTn>
                                        <p:tgtEl>
                                          <p:spTgt spid="130"/>
                                        </p:tgtEl>
                                        <p:attrNameLst>
                                          <p:attrName>style.visibility</p:attrName>
                                        </p:attrNameLst>
                                      </p:cBhvr>
                                      <p:to>
                                        <p:strVal val="hidden"/>
                                      </p:to>
                                    </p:set>
                                  </p:childTnLst>
                                </p:cTn>
                              </p:par>
                              <p:par>
                                <p:cTn id="84" presetID="1" presetClass="exit" presetSubtype="0" fill="hold" nodeType="withEffect">
                                  <p:stCondLst>
                                    <p:cond delay="0"/>
                                  </p:stCondLst>
                                  <p:childTnLst>
                                    <p:set>
                                      <p:cBhvr>
                                        <p:cTn id="85" dur="1" fill="hold">
                                          <p:stCondLst>
                                            <p:cond delay="0"/>
                                          </p:stCondLst>
                                        </p:cTn>
                                        <p:tgtEl>
                                          <p:spTgt spid="129"/>
                                        </p:tgtEl>
                                        <p:attrNameLst>
                                          <p:attrName>style.visibility</p:attrName>
                                        </p:attrNameLst>
                                      </p:cBhvr>
                                      <p:to>
                                        <p:strVal val="hidden"/>
                                      </p:to>
                                    </p:set>
                                  </p:childTnLst>
                                </p:cTn>
                              </p:par>
                              <p:par>
                                <p:cTn id="86" presetID="1" presetClass="exit" presetSubtype="0" fill="hold" grpId="2" nodeType="withEffect">
                                  <p:stCondLst>
                                    <p:cond delay="0"/>
                                  </p:stCondLst>
                                  <p:childTnLst>
                                    <p:set>
                                      <p:cBhvr>
                                        <p:cTn id="87" dur="1" fill="hold">
                                          <p:stCondLst>
                                            <p:cond delay="0"/>
                                          </p:stCondLst>
                                        </p:cTn>
                                        <p:tgtEl>
                                          <p:spTgt spid="121"/>
                                        </p:tgtEl>
                                        <p:attrNameLst>
                                          <p:attrName>style.visibility</p:attrName>
                                        </p:attrNameLst>
                                      </p:cBhvr>
                                      <p:to>
                                        <p:strVal val="hidden"/>
                                      </p:to>
                                    </p:set>
                                  </p:childTnLst>
                                </p:cTn>
                              </p:par>
                              <p:par>
                                <p:cTn id="88" presetID="1" presetClass="exit" presetSubtype="0" fill="hold" nodeType="withEffect">
                                  <p:stCondLst>
                                    <p:cond delay="0"/>
                                  </p:stCondLst>
                                  <p:childTnLst>
                                    <p:set>
                                      <p:cBhvr>
                                        <p:cTn id="89" dur="1" fill="hold">
                                          <p:stCondLst>
                                            <p:cond delay="0"/>
                                          </p:stCondLst>
                                        </p:cTn>
                                        <p:tgtEl>
                                          <p:spTgt spid="105"/>
                                        </p:tgtEl>
                                        <p:attrNameLst>
                                          <p:attrName>style.visibility</p:attrName>
                                        </p:attrNameLst>
                                      </p:cBhvr>
                                      <p:to>
                                        <p:strVal val="hidden"/>
                                      </p:to>
                                    </p:set>
                                  </p:childTnLst>
                                </p:cTn>
                              </p:par>
                              <p:par>
                                <p:cTn id="90" presetID="1" presetClass="exit" presetSubtype="0" fill="hold" grpId="2" nodeType="withEffect">
                                  <p:stCondLst>
                                    <p:cond delay="0"/>
                                  </p:stCondLst>
                                  <p:childTnLst>
                                    <p:set>
                                      <p:cBhvr>
                                        <p:cTn id="91" dur="1" fill="hold">
                                          <p:stCondLst>
                                            <p:cond delay="0"/>
                                          </p:stCondLst>
                                        </p:cTn>
                                        <p:tgtEl>
                                          <p:spTgt spid="127"/>
                                        </p:tgtEl>
                                        <p:attrNameLst>
                                          <p:attrName>style.visibility</p:attrName>
                                        </p:attrNameLst>
                                      </p:cBhvr>
                                      <p:to>
                                        <p:strVal val="hidden"/>
                                      </p:to>
                                    </p:set>
                                  </p:childTnLst>
                                </p:cTn>
                              </p:par>
                              <p:par>
                                <p:cTn id="92" presetID="1" presetClass="exit" presetSubtype="0" fill="hold" nodeType="withEffect">
                                  <p:stCondLst>
                                    <p:cond delay="0"/>
                                  </p:stCondLst>
                                  <p:childTnLst>
                                    <p:set>
                                      <p:cBhvr>
                                        <p:cTn id="93" dur="1" fill="hold">
                                          <p:stCondLst>
                                            <p:cond delay="0"/>
                                          </p:stCondLst>
                                        </p:cTn>
                                        <p:tgtEl>
                                          <p:spTgt spid="126"/>
                                        </p:tgtEl>
                                        <p:attrNameLst>
                                          <p:attrName>style.visibility</p:attrName>
                                        </p:attrNameLst>
                                      </p:cBhvr>
                                      <p:to>
                                        <p:strVal val="hidden"/>
                                      </p:to>
                                    </p:set>
                                  </p:childTnLst>
                                </p:cTn>
                              </p:par>
                              <p:par>
                                <p:cTn id="94" presetID="1" presetClass="exit" presetSubtype="0" fill="hold" grpId="2" nodeType="withEffect">
                                  <p:stCondLst>
                                    <p:cond delay="0"/>
                                  </p:stCondLst>
                                  <p:childTnLst>
                                    <p:set>
                                      <p:cBhvr>
                                        <p:cTn id="95" dur="1" fill="hold">
                                          <p:stCondLst>
                                            <p:cond delay="0"/>
                                          </p:stCondLst>
                                        </p:cTn>
                                        <p:tgtEl>
                                          <p:spTgt spid="109"/>
                                        </p:tgtEl>
                                        <p:attrNameLst>
                                          <p:attrName>style.visibility</p:attrName>
                                        </p:attrNameLst>
                                      </p:cBhvr>
                                      <p:to>
                                        <p:strVal val="hidden"/>
                                      </p:to>
                                    </p:set>
                                  </p:childTnLst>
                                </p:cTn>
                              </p:par>
                              <p:par>
                                <p:cTn id="96" presetID="1" presetClass="exit" presetSubtype="0" fill="hold" nodeType="withEffect">
                                  <p:stCondLst>
                                    <p:cond delay="0"/>
                                  </p:stCondLst>
                                  <p:childTnLst>
                                    <p:set>
                                      <p:cBhvr>
                                        <p:cTn id="97" dur="1" fill="hold">
                                          <p:stCondLst>
                                            <p:cond delay="0"/>
                                          </p:stCondLst>
                                        </p:cTn>
                                        <p:tgtEl>
                                          <p:spTgt spid="108"/>
                                        </p:tgtEl>
                                        <p:attrNameLst>
                                          <p:attrName>style.visibility</p:attrName>
                                        </p:attrNameLst>
                                      </p:cBhvr>
                                      <p:to>
                                        <p:strVal val="hidden"/>
                                      </p:to>
                                    </p:set>
                                  </p:childTnLst>
                                </p:cTn>
                              </p:par>
                              <p:par>
                                <p:cTn id="98" presetID="1" presetClass="exit" presetSubtype="0" fill="hold" grpId="2" nodeType="withEffect">
                                  <p:stCondLst>
                                    <p:cond delay="0"/>
                                  </p:stCondLst>
                                  <p:childTnLst>
                                    <p:set>
                                      <p:cBhvr>
                                        <p:cTn id="99" dur="1" fill="hold">
                                          <p:stCondLst>
                                            <p:cond delay="0"/>
                                          </p:stCondLst>
                                        </p:cTn>
                                        <p:tgtEl>
                                          <p:spTgt spid="115"/>
                                        </p:tgtEl>
                                        <p:attrNameLst>
                                          <p:attrName>style.visibility</p:attrName>
                                        </p:attrNameLst>
                                      </p:cBhvr>
                                      <p:to>
                                        <p:strVal val="hidden"/>
                                      </p:to>
                                    </p:set>
                                  </p:childTnLst>
                                </p:cTn>
                              </p:par>
                              <p:par>
                                <p:cTn id="100" presetID="1" presetClass="exit" presetSubtype="0" fill="hold" nodeType="withEffect">
                                  <p:stCondLst>
                                    <p:cond delay="0"/>
                                  </p:stCondLst>
                                  <p:childTnLst>
                                    <p:set>
                                      <p:cBhvr>
                                        <p:cTn id="101" dur="1" fill="hold">
                                          <p:stCondLst>
                                            <p:cond delay="0"/>
                                          </p:stCondLst>
                                        </p:cTn>
                                        <p:tgtEl>
                                          <p:spTgt spid="114"/>
                                        </p:tgtEl>
                                        <p:attrNameLst>
                                          <p:attrName>style.visibility</p:attrName>
                                        </p:attrNameLst>
                                      </p:cBhvr>
                                      <p:to>
                                        <p:strVal val="hidden"/>
                                      </p:to>
                                    </p:set>
                                  </p:childTnLst>
                                </p:cTn>
                              </p:par>
                              <p:par>
                                <p:cTn id="102" presetID="1" presetClass="exit" presetSubtype="0" fill="hold" grpId="2" nodeType="withEffect">
                                  <p:stCondLst>
                                    <p:cond delay="0"/>
                                  </p:stCondLst>
                                  <p:childTnLst>
                                    <p:set>
                                      <p:cBhvr>
                                        <p:cTn id="103" dur="1" fill="hold">
                                          <p:stCondLst>
                                            <p:cond delay="0"/>
                                          </p:stCondLst>
                                        </p:cTn>
                                        <p:tgtEl>
                                          <p:spTgt spid="106"/>
                                        </p:tgtEl>
                                        <p:attrNameLst>
                                          <p:attrName>style.visibility</p:attrName>
                                        </p:attrNameLst>
                                      </p:cBhvr>
                                      <p:to>
                                        <p:strVal val="hidden"/>
                                      </p:to>
                                    </p:set>
                                  </p:childTnLst>
                                </p:cTn>
                              </p:par>
                              <p:par>
                                <p:cTn id="104" presetID="1" presetClass="exit" presetSubtype="0" fill="hold" nodeType="withEffect">
                                  <p:stCondLst>
                                    <p:cond delay="0"/>
                                  </p:stCondLst>
                                  <p:childTnLst>
                                    <p:set>
                                      <p:cBhvr>
                                        <p:cTn id="105" dur="1" fill="hold">
                                          <p:stCondLst>
                                            <p:cond delay="0"/>
                                          </p:stCondLst>
                                        </p:cTn>
                                        <p:tgtEl>
                                          <p:spTgt spid="120"/>
                                        </p:tgtEl>
                                        <p:attrNameLst>
                                          <p:attrName>style.visibility</p:attrName>
                                        </p:attrNameLst>
                                      </p:cBhvr>
                                      <p:to>
                                        <p:strVal val="hidden"/>
                                      </p:to>
                                    </p:set>
                                  </p:childTnLst>
                                </p:cTn>
                              </p:par>
                              <p:par>
                                <p:cTn id="106" presetID="1" presetClass="exit" presetSubtype="0" fill="hold" grpId="0" nodeType="withEffect">
                                  <p:stCondLst>
                                    <p:cond delay="0"/>
                                  </p:stCondLst>
                                  <p:childTnLst>
                                    <p:set>
                                      <p:cBhvr>
                                        <p:cTn id="107"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03" grpId="0"/>
      <p:bldP spid="103" grpId="1"/>
      <p:bldP spid="106" grpId="0"/>
      <p:bldP spid="106" grpId="2"/>
      <p:bldP spid="109" grpId="0"/>
      <p:bldP spid="109" grpId="2"/>
      <p:bldP spid="112" grpId="0"/>
      <p:bldP spid="112" grpId="2"/>
      <p:bldP spid="115" grpId="0"/>
      <p:bldP spid="115" grpId="2"/>
      <p:bldP spid="118" grpId="0"/>
      <p:bldP spid="118" grpId="2"/>
      <p:bldP spid="121" grpId="0"/>
      <p:bldP spid="121" grpId="2"/>
      <p:bldP spid="124" grpId="0"/>
      <p:bldP spid="124" grpId="2"/>
      <p:bldP spid="127" grpId="0"/>
      <p:bldP spid="127" grpId="2"/>
      <p:bldP spid="130" grpId="0"/>
      <p:bldP spid="130" grpId="2"/>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DF3A1-34AE-EE73-1751-BF36E889E7B9}"/>
            </a:ext>
          </a:extLst>
        </p:cNvPr>
        <p:cNvGrpSpPr/>
        <p:nvPr/>
      </p:nvGrpSpPr>
      <p:grpSpPr>
        <a:xfrm>
          <a:off x="0" y="0"/>
          <a:ext cx="0" cy="0"/>
          <a:chOff x="0" y="0"/>
          <a:chExt cx="0" cy="0"/>
        </a:xfrm>
      </p:grpSpPr>
      <p:sp>
        <p:nvSpPr>
          <p:cNvPr id="14" name="Retângulo 13">
            <a:extLst>
              <a:ext uri="{FF2B5EF4-FFF2-40B4-BE49-F238E27FC236}">
                <a16:creationId xmlns:a16="http://schemas.microsoft.com/office/drawing/2014/main" id="{2DC10050-6A81-B959-8613-11648D290230}"/>
              </a:ext>
            </a:extLst>
          </p:cNvPr>
          <p:cNvSpPr/>
          <p:nvPr/>
        </p:nvSpPr>
        <p:spPr>
          <a:xfrm>
            <a:off x="2267744" y="836712"/>
            <a:ext cx="6264696" cy="57606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solidFill>
                  <a:schemeClr val="tx1"/>
                </a:solidFill>
              </a:rPr>
              <a:t>De quais itens você se lembra?</a:t>
            </a:r>
          </a:p>
        </p:txBody>
      </p:sp>
      <p:sp>
        <p:nvSpPr>
          <p:cNvPr id="101" name="Card">
            <a:extLst>
              <a:ext uri="{FF2B5EF4-FFF2-40B4-BE49-F238E27FC236}">
                <a16:creationId xmlns:a16="http://schemas.microsoft.com/office/drawing/2014/main" id="{D9C89E99-CA75-C9BA-7E2A-E29C1B873112}"/>
              </a:ext>
            </a:extLst>
          </p:cNvPr>
          <p:cNvSpPr/>
          <p:nvPr/>
        </p:nvSpPr>
        <p:spPr>
          <a:xfrm>
            <a:off x="1442388"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02" name="Chave">
            <a:extLst>
              <a:ext uri="{FF2B5EF4-FFF2-40B4-BE49-F238E27FC236}">
                <a16:creationId xmlns:a16="http://schemas.microsoft.com/office/drawing/2014/main" id="{33E624C5-A54D-E4B3-0DB5-B717D204CD6B}"/>
              </a:ext>
            </a:extLst>
          </p:cNvPr>
          <p:cNvPicPr>
            <a:picLocks noChangeAspect="1"/>
          </p:cNvPicPr>
          <p:nvPr/>
        </p:nvPicPr>
        <p:blipFill>
          <a:blip r:embed="rId2">
            <a:clrChange>
              <a:clrFrom>
                <a:srgbClr val="FBFDFC"/>
              </a:clrFrom>
              <a:clrTo>
                <a:srgbClr val="FBFDFC">
                  <a:alpha val="0"/>
                </a:srgbClr>
              </a:clrTo>
            </a:clrChange>
          </a:blip>
          <a:stretch>
            <a:fillRect/>
          </a:stretch>
        </p:blipFill>
        <p:spPr>
          <a:xfrm rot="2634697">
            <a:off x="1218218" y="1946745"/>
            <a:ext cx="1969052" cy="1312701"/>
          </a:xfrm>
          <a:prstGeom prst="rect">
            <a:avLst/>
          </a:prstGeom>
        </p:spPr>
      </p:pic>
      <p:sp>
        <p:nvSpPr>
          <p:cNvPr id="103" name="Label">
            <a:extLst>
              <a:ext uri="{FF2B5EF4-FFF2-40B4-BE49-F238E27FC236}">
                <a16:creationId xmlns:a16="http://schemas.microsoft.com/office/drawing/2014/main" id="{11626F36-A58E-3215-188D-BF50FD4C584D}"/>
              </a:ext>
            </a:extLst>
          </p:cNvPr>
          <p:cNvSpPr txBox="1"/>
          <p:nvPr/>
        </p:nvSpPr>
        <p:spPr>
          <a:xfrm>
            <a:off x="1482388" y="3450000"/>
            <a:ext cx="1327242" cy="560000"/>
          </a:xfrm>
          <a:prstGeom prst="rect">
            <a:avLst/>
          </a:prstGeom>
          <a:noFill/>
        </p:spPr>
        <p:txBody>
          <a:bodyPr wrap="square" lIns="0" tIns="0" rIns="0" bIns="0" anchor="ctr"/>
          <a:lstStyle/>
          <a:p>
            <a:pPr algn="ctr"/>
            <a:r>
              <a:rPr lang="pt-BR" sz="1400" b="1">
                <a:solidFill>
                  <a:schemeClr val="tx1"/>
                </a:solidFill>
              </a:rPr>
              <a:t>Chave</a:t>
            </a:r>
          </a:p>
        </p:txBody>
      </p:sp>
      <p:sp>
        <p:nvSpPr>
          <p:cNvPr id="104" name="Card">
            <a:extLst>
              <a:ext uri="{FF2B5EF4-FFF2-40B4-BE49-F238E27FC236}">
                <a16:creationId xmlns:a16="http://schemas.microsoft.com/office/drawing/2014/main" id="{2D7FCFAA-7587-4B74-C032-3E4BE1C3CE49}"/>
              </a:ext>
            </a:extLst>
          </p:cNvPr>
          <p:cNvSpPr/>
          <p:nvPr/>
        </p:nvSpPr>
        <p:spPr>
          <a:xfrm>
            <a:off x="2979630"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sp>
        <p:nvSpPr>
          <p:cNvPr id="106" name="Label">
            <a:extLst>
              <a:ext uri="{FF2B5EF4-FFF2-40B4-BE49-F238E27FC236}">
                <a16:creationId xmlns:a16="http://schemas.microsoft.com/office/drawing/2014/main" id="{1039D6A9-86BF-11A1-1322-734A0FF3BE60}"/>
              </a:ext>
            </a:extLst>
          </p:cNvPr>
          <p:cNvSpPr txBox="1"/>
          <p:nvPr/>
        </p:nvSpPr>
        <p:spPr>
          <a:xfrm>
            <a:off x="3019630" y="3450000"/>
            <a:ext cx="1327242" cy="560000"/>
          </a:xfrm>
          <a:prstGeom prst="rect">
            <a:avLst/>
          </a:prstGeom>
          <a:noFill/>
        </p:spPr>
        <p:txBody>
          <a:bodyPr wrap="square" lIns="0" tIns="0" rIns="0" bIns="0" anchor="ctr"/>
          <a:lstStyle/>
          <a:p>
            <a:pPr algn="ctr"/>
            <a:r>
              <a:rPr lang="pt-BR" sz="1400" b="1" dirty="0">
                <a:solidFill>
                  <a:schemeClr val="tx1"/>
                </a:solidFill>
              </a:rPr>
              <a:t>Lâmpada</a:t>
            </a:r>
          </a:p>
        </p:txBody>
      </p:sp>
      <p:sp>
        <p:nvSpPr>
          <p:cNvPr id="107" name="Card">
            <a:extLst>
              <a:ext uri="{FF2B5EF4-FFF2-40B4-BE49-F238E27FC236}">
                <a16:creationId xmlns:a16="http://schemas.microsoft.com/office/drawing/2014/main" id="{83E6E7AB-7273-0C91-147A-3163FD3260BB}"/>
              </a:ext>
            </a:extLst>
          </p:cNvPr>
          <p:cNvSpPr/>
          <p:nvPr/>
        </p:nvSpPr>
        <p:spPr>
          <a:xfrm>
            <a:off x="4544054"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08" name="Lápis">
            <a:extLst>
              <a:ext uri="{FF2B5EF4-FFF2-40B4-BE49-F238E27FC236}">
                <a16:creationId xmlns:a16="http://schemas.microsoft.com/office/drawing/2014/main" id="{96B29AD1-A0D4-532F-78C0-5EB095999E44}"/>
              </a:ext>
            </a:extLst>
          </p:cNvPr>
          <p:cNvPicPr>
            <a:picLocks noChangeAspect="1"/>
          </p:cNvPicPr>
          <p:nvPr/>
        </p:nvPicPr>
        <p:blipFill>
          <a:blip r:embed="rId3">
            <a:clrChange>
              <a:clrFrom>
                <a:srgbClr val="FAFAF8"/>
              </a:clrFrom>
              <a:clrTo>
                <a:srgbClr val="FAFAF8">
                  <a:alpha val="0"/>
                </a:srgbClr>
              </a:clrTo>
            </a:clrChange>
          </a:blip>
          <a:stretch>
            <a:fillRect/>
          </a:stretch>
        </p:blipFill>
        <p:spPr>
          <a:xfrm rot="18037657">
            <a:off x="4054728" y="1304803"/>
            <a:ext cx="2485408" cy="2485408"/>
          </a:xfrm>
          <a:prstGeom prst="rect">
            <a:avLst/>
          </a:prstGeom>
        </p:spPr>
      </p:pic>
      <p:sp>
        <p:nvSpPr>
          <p:cNvPr id="109" name="Label">
            <a:extLst>
              <a:ext uri="{FF2B5EF4-FFF2-40B4-BE49-F238E27FC236}">
                <a16:creationId xmlns:a16="http://schemas.microsoft.com/office/drawing/2014/main" id="{C9E395C8-B199-B14E-3B0D-B44B11B8B4F1}"/>
              </a:ext>
            </a:extLst>
          </p:cNvPr>
          <p:cNvSpPr txBox="1"/>
          <p:nvPr/>
        </p:nvSpPr>
        <p:spPr>
          <a:xfrm>
            <a:off x="4556872" y="3450000"/>
            <a:ext cx="1327242" cy="560000"/>
          </a:xfrm>
          <a:prstGeom prst="rect">
            <a:avLst/>
          </a:prstGeom>
          <a:noFill/>
        </p:spPr>
        <p:txBody>
          <a:bodyPr wrap="square" lIns="0" tIns="0" rIns="0" bIns="0" anchor="ctr"/>
          <a:lstStyle/>
          <a:p>
            <a:pPr algn="ctr"/>
            <a:r>
              <a:rPr lang="pt-BR" sz="1400" b="1">
                <a:solidFill>
                  <a:schemeClr val="tx1"/>
                </a:solidFill>
              </a:rPr>
              <a:t>Lápis</a:t>
            </a:r>
          </a:p>
        </p:txBody>
      </p:sp>
      <p:sp>
        <p:nvSpPr>
          <p:cNvPr id="110" name="Card">
            <a:extLst>
              <a:ext uri="{FF2B5EF4-FFF2-40B4-BE49-F238E27FC236}">
                <a16:creationId xmlns:a16="http://schemas.microsoft.com/office/drawing/2014/main" id="{5EE61046-66A2-4443-3E6B-D5F5419B9E25}"/>
              </a:ext>
            </a:extLst>
          </p:cNvPr>
          <p:cNvSpPr/>
          <p:nvPr/>
        </p:nvSpPr>
        <p:spPr>
          <a:xfrm>
            <a:off x="6054115"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11" name="Carro">
            <a:extLst>
              <a:ext uri="{FF2B5EF4-FFF2-40B4-BE49-F238E27FC236}">
                <a16:creationId xmlns:a16="http://schemas.microsoft.com/office/drawing/2014/main" id="{5000A09A-59D5-8FAD-666C-A2283524EB9B}"/>
              </a:ext>
            </a:extLst>
          </p:cNvPr>
          <p:cNvPicPr>
            <a:picLocks noChangeAspect="1"/>
          </p:cNvPicPr>
          <p:nvPr/>
        </p:nvPicPr>
        <p:blipFill>
          <a:blip r:embed="rId4">
            <a:clrChange>
              <a:clrFrom>
                <a:srgbClr val="FCFCFA"/>
              </a:clrFrom>
              <a:clrTo>
                <a:srgbClr val="FCFCFA">
                  <a:alpha val="0"/>
                </a:srgbClr>
              </a:clrTo>
            </a:clrChange>
          </a:blip>
          <a:stretch>
            <a:fillRect/>
          </a:stretch>
        </p:blipFill>
        <p:spPr>
          <a:xfrm>
            <a:off x="5918403" y="2032322"/>
            <a:ext cx="1692954" cy="1692954"/>
          </a:xfrm>
          <a:prstGeom prst="rect">
            <a:avLst/>
          </a:prstGeom>
        </p:spPr>
      </p:pic>
      <p:sp>
        <p:nvSpPr>
          <p:cNvPr id="112" name="Label">
            <a:extLst>
              <a:ext uri="{FF2B5EF4-FFF2-40B4-BE49-F238E27FC236}">
                <a16:creationId xmlns:a16="http://schemas.microsoft.com/office/drawing/2014/main" id="{21A42E81-E5A2-A1E5-9816-8E753ABA9E13}"/>
              </a:ext>
            </a:extLst>
          </p:cNvPr>
          <p:cNvSpPr txBox="1"/>
          <p:nvPr/>
        </p:nvSpPr>
        <p:spPr>
          <a:xfrm>
            <a:off x="6094115" y="3450000"/>
            <a:ext cx="1327242" cy="560000"/>
          </a:xfrm>
          <a:prstGeom prst="rect">
            <a:avLst/>
          </a:prstGeom>
          <a:noFill/>
        </p:spPr>
        <p:txBody>
          <a:bodyPr wrap="square" lIns="0" tIns="0" rIns="0" bIns="0" anchor="ctr"/>
          <a:lstStyle/>
          <a:p>
            <a:pPr algn="ctr"/>
            <a:r>
              <a:rPr lang="pt-BR" sz="1400" b="1">
                <a:solidFill>
                  <a:schemeClr val="tx1"/>
                </a:solidFill>
              </a:rPr>
              <a:t>Carro</a:t>
            </a:r>
          </a:p>
        </p:txBody>
      </p:sp>
      <p:sp>
        <p:nvSpPr>
          <p:cNvPr id="113" name="Card">
            <a:extLst>
              <a:ext uri="{FF2B5EF4-FFF2-40B4-BE49-F238E27FC236}">
                <a16:creationId xmlns:a16="http://schemas.microsoft.com/office/drawing/2014/main" id="{FDA6327E-5BF9-2A5C-932A-B0BE0227DC6D}"/>
              </a:ext>
            </a:extLst>
          </p:cNvPr>
          <p:cNvSpPr/>
          <p:nvPr/>
        </p:nvSpPr>
        <p:spPr>
          <a:xfrm>
            <a:off x="7591357" y="152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14" name="Lupa">
            <a:extLst>
              <a:ext uri="{FF2B5EF4-FFF2-40B4-BE49-F238E27FC236}">
                <a16:creationId xmlns:a16="http://schemas.microsoft.com/office/drawing/2014/main" id="{684A5BA8-006A-BDEB-80FF-796D018D8175}"/>
              </a:ext>
            </a:extLst>
          </p:cNvPr>
          <p:cNvPicPr>
            <a:picLocks noChangeAspect="1"/>
          </p:cNvPicPr>
          <p:nvPr/>
        </p:nvPicPr>
        <p:blipFill>
          <a:blip r:embed="rId5">
            <a:clrChange>
              <a:clrFrom>
                <a:srgbClr val="FCFCFC"/>
              </a:clrFrom>
              <a:clrTo>
                <a:srgbClr val="FCFCFC">
                  <a:alpha val="0"/>
                </a:srgbClr>
              </a:clrTo>
            </a:clrChange>
          </a:blip>
          <a:stretch>
            <a:fillRect/>
          </a:stretch>
        </p:blipFill>
        <p:spPr>
          <a:xfrm rot="3619207">
            <a:off x="7217501" y="1543921"/>
            <a:ext cx="2219235" cy="2219235"/>
          </a:xfrm>
          <a:prstGeom prst="rect">
            <a:avLst/>
          </a:prstGeom>
        </p:spPr>
      </p:pic>
      <p:sp>
        <p:nvSpPr>
          <p:cNvPr id="115" name="Label">
            <a:extLst>
              <a:ext uri="{FF2B5EF4-FFF2-40B4-BE49-F238E27FC236}">
                <a16:creationId xmlns:a16="http://schemas.microsoft.com/office/drawing/2014/main" id="{F530AC2F-C167-B694-3B30-4CF3FC595361}"/>
              </a:ext>
            </a:extLst>
          </p:cNvPr>
          <p:cNvSpPr txBox="1"/>
          <p:nvPr/>
        </p:nvSpPr>
        <p:spPr>
          <a:xfrm>
            <a:off x="7631357" y="3450000"/>
            <a:ext cx="1327242" cy="560000"/>
          </a:xfrm>
          <a:prstGeom prst="rect">
            <a:avLst/>
          </a:prstGeom>
          <a:noFill/>
        </p:spPr>
        <p:txBody>
          <a:bodyPr wrap="square" lIns="0" tIns="0" rIns="0" bIns="0" anchor="ctr"/>
          <a:lstStyle/>
          <a:p>
            <a:pPr algn="ctr"/>
            <a:r>
              <a:rPr lang="pt-BR" sz="1400" b="1">
                <a:solidFill>
                  <a:schemeClr val="tx1"/>
                </a:solidFill>
              </a:rPr>
              <a:t>Lupa</a:t>
            </a:r>
          </a:p>
        </p:txBody>
      </p:sp>
      <p:sp>
        <p:nvSpPr>
          <p:cNvPr id="116" name="Card">
            <a:extLst>
              <a:ext uri="{FF2B5EF4-FFF2-40B4-BE49-F238E27FC236}">
                <a16:creationId xmlns:a16="http://schemas.microsoft.com/office/drawing/2014/main" id="{BD14469A-77AF-CC48-38BB-F541A939B433}"/>
              </a:ext>
            </a:extLst>
          </p:cNvPr>
          <p:cNvSpPr/>
          <p:nvPr/>
        </p:nvSpPr>
        <p:spPr>
          <a:xfrm>
            <a:off x="1442388"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17" name="Cadeira">
            <a:extLst>
              <a:ext uri="{FF2B5EF4-FFF2-40B4-BE49-F238E27FC236}">
                <a16:creationId xmlns:a16="http://schemas.microsoft.com/office/drawing/2014/main" id="{624DDE48-2DD4-95AF-3A30-B8023EE335E8}"/>
              </a:ext>
            </a:extLst>
          </p:cNvPr>
          <p:cNvPicPr>
            <a:picLocks noChangeAspect="1"/>
          </p:cNvPicPr>
          <p:nvPr/>
        </p:nvPicPr>
        <p:blipFill>
          <a:blip r:embed="rId6">
            <a:clrChange>
              <a:clrFrom>
                <a:srgbClr val="FBFBF9"/>
              </a:clrFrom>
              <a:clrTo>
                <a:srgbClr val="FBFBF9">
                  <a:alpha val="0"/>
                </a:srgbClr>
              </a:clrTo>
            </a:clrChange>
          </a:blip>
          <a:stretch>
            <a:fillRect/>
          </a:stretch>
        </p:blipFill>
        <p:spPr>
          <a:xfrm>
            <a:off x="1496781" y="4340569"/>
            <a:ext cx="1352848" cy="1621288"/>
          </a:xfrm>
          <a:prstGeom prst="rect">
            <a:avLst/>
          </a:prstGeom>
        </p:spPr>
      </p:pic>
      <p:sp>
        <p:nvSpPr>
          <p:cNvPr id="118" name="Label">
            <a:extLst>
              <a:ext uri="{FF2B5EF4-FFF2-40B4-BE49-F238E27FC236}">
                <a16:creationId xmlns:a16="http://schemas.microsoft.com/office/drawing/2014/main" id="{A1292093-3D45-0F79-9C43-9D7789B87ACC}"/>
              </a:ext>
            </a:extLst>
          </p:cNvPr>
          <p:cNvSpPr txBox="1"/>
          <p:nvPr/>
        </p:nvSpPr>
        <p:spPr>
          <a:xfrm>
            <a:off x="1482388" y="6140000"/>
            <a:ext cx="1327242" cy="560000"/>
          </a:xfrm>
          <a:prstGeom prst="rect">
            <a:avLst/>
          </a:prstGeom>
          <a:noFill/>
        </p:spPr>
        <p:txBody>
          <a:bodyPr wrap="square" lIns="0" tIns="0" rIns="0" bIns="0" anchor="ctr"/>
          <a:lstStyle/>
          <a:p>
            <a:pPr algn="ctr"/>
            <a:r>
              <a:rPr lang="pt-BR" sz="1400" b="1">
                <a:solidFill>
                  <a:schemeClr val="tx1"/>
                </a:solidFill>
              </a:rPr>
              <a:t>Cadeira</a:t>
            </a:r>
          </a:p>
        </p:txBody>
      </p:sp>
      <p:sp>
        <p:nvSpPr>
          <p:cNvPr id="119" name="Card">
            <a:extLst>
              <a:ext uri="{FF2B5EF4-FFF2-40B4-BE49-F238E27FC236}">
                <a16:creationId xmlns:a16="http://schemas.microsoft.com/office/drawing/2014/main" id="{FC31B06B-8E44-D0E3-CCBC-951462392457}"/>
              </a:ext>
            </a:extLst>
          </p:cNvPr>
          <p:cNvSpPr/>
          <p:nvPr/>
        </p:nvSpPr>
        <p:spPr>
          <a:xfrm>
            <a:off x="2979630"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20" name="Lâmpada">
            <a:extLst>
              <a:ext uri="{FF2B5EF4-FFF2-40B4-BE49-F238E27FC236}">
                <a16:creationId xmlns:a16="http://schemas.microsoft.com/office/drawing/2014/main" id="{3729E06E-A4A6-B681-46C6-E47F67AEB33E}"/>
              </a:ext>
            </a:extLst>
          </p:cNvPr>
          <p:cNvPicPr>
            <a:picLocks noChangeAspect="1"/>
          </p:cNvPicPr>
          <p:nvPr/>
        </p:nvPicPr>
        <p:blipFill>
          <a:blip r:embed="rId7">
            <a:clrChange>
              <a:clrFrom>
                <a:srgbClr val="FCFCFC"/>
              </a:clrFrom>
              <a:clrTo>
                <a:srgbClr val="FCFCFC">
                  <a:alpha val="0"/>
                </a:srgbClr>
              </a:clrTo>
            </a:clrChange>
          </a:blip>
          <a:stretch>
            <a:fillRect/>
          </a:stretch>
        </p:blipFill>
        <p:spPr>
          <a:xfrm>
            <a:off x="2627784" y="1726598"/>
            <a:ext cx="1979088" cy="1979088"/>
          </a:xfrm>
          <a:prstGeom prst="rect">
            <a:avLst/>
          </a:prstGeom>
        </p:spPr>
      </p:pic>
      <p:sp>
        <p:nvSpPr>
          <p:cNvPr id="121" name="Label">
            <a:extLst>
              <a:ext uri="{FF2B5EF4-FFF2-40B4-BE49-F238E27FC236}">
                <a16:creationId xmlns:a16="http://schemas.microsoft.com/office/drawing/2014/main" id="{719E25FE-4AA4-5000-4EFD-C5314C6893E5}"/>
              </a:ext>
            </a:extLst>
          </p:cNvPr>
          <p:cNvSpPr txBox="1"/>
          <p:nvPr/>
        </p:nvSpPr>
        <p:spPr>
          <a:xfrm>
            <a:off x="3019630" y="6140000"/>
            <a:ext cx="1327242" cy="560000"/>
          </a:xfrm>
          <a:prstGeom prst="rect">
            <a:avLst/>
          </a:prstGeom>
          <a:noFill/>
        </p:spPr>
        <p:txBody>
          <a:bodyPr wrap="square" lIns="0" tIns="0" rIns="0" bIns="0" anchor="ctr"/>
          <a:lstStyle/>
          <a:p>
            <a:pPr algn="ctr"/>
            <a:r>
              <a:rPr lang="pt-BR" sz="1400" b="1" dirty="0">
                <a:solidFill>
                  <a:schemeClr val="tx1"/>
                </a:solidFill>
              </a:rPr>
              <a:t>Caneta</a:t>
            </a:r>
          </a:p>
        </p:txBody>
      </p:sp>
      <p:sp>
        <p:nvSpPr>
          <p:cNvPr id="122" name="Card">
            <a:extLst>
              <a:ext uri="{FF2B5EF4-FFF2-40B4-BE49-F238E27FC236}">
                <a16:creationId xmlns:a16="http://schemas.microsoft.com/office/drawing/2014/main" id="{6C6233BB-0B2C-EDBC-866E-A551C93FC687}"/>
              </a:ext>
            </a:extLst>
          </p:cNvPr>
          <p:cNvSpPr/>
          <p:nvPr/>
        </p:nvSpPr>
        <p:spPr>
          <a:xfrm>
            <a:off x="4516872"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23" name="Faca">
            <a:extLst>
              <a:ext uri="{FF2B5EF4-FFF2-40B4-BE49-F238E27FC236}">
                <a16:creationId xmlns:a16="http://schemas.microsoft.com/office/drawing/2014/main" id="{C2BAE8CE-77C7-C7D6-70EC-D18BE67C05A0}"/>
              </a:ext>
            </a:extLst>
          </p:cNvPr>
          <p:cNvPicPr>
            <a:picLocks noChangeAspect="1"/>
          </p:cNvPicPr>
          <p:nvPr/>
        </p:nvPicPr>
        <p:blipFill>
          <a:blip r:embed="rId8">
            <a:clrChange>
              <a:clrFrom>
                <a:srgbClr val="FCFCFC"/>
              </a:clrFrom>
              <a:clrTo>
                <a:srgbClr val="FCFCFC">
                  <a:alpha val="0"/>
                </a:srgbClr>
              </a:clrTo>
            </a:clrChange>
          </a:blip>
          <a:stretch>
            <a:fillRect/>
          </a:stretch>
        </p:blipFill>
        <p:spPr>
          <a:xfrm rot="3856346">
            <a:off x="4171075" y="4167032"/>
            <a:ext cx="2246773" cy="2246773"/>
          </a:xfrm>
          <a:prstGeom prst="rect">
            <a:avLst/>
          </a:prstGeom>
        </p:spPr>
      </p:pic>
      <p:sp>
        <p:nvSpPr>
          <p:cNvPr id="124" name="Label">
            <a:extLst>
              <a:ext uri="{FF2B5EF4-FFF2-40B4-BE49-F238E27FC236}">
                <a16:creationId xmlns:a16="http://schemas.microsoft.com/office/drawing/2014/main" id="{8CB5B400-C1EC-22EF-8C64-C071D5BCBED9}"/>
              </a:ext>
            </a:extLst>
          </p:cNvPr>
          <p:cNvSpPr txBox="1"/>
          <p:nvPr/>
        </p:nvSpPr>
        <p:spPr>
          <a:xfrm>
            <a:off x="4556872" y="6140000"/>
            <a:ext cx="1327242" cy="560000"/>
          </a:xfrm>
          <a:prstGeom prst="rect">
            <a:avLst/>
          </a:prstGeom>
          <a:noFill/>
        </p:spPr>
        <p:txBody>
          <a:bodyPr wrap="square" lIns="0" tIns="0" rIns="0" bIns="0" anchor="ctr"/>
          <a:lstStyle/>
          <a:p>
            <a:pPr algn="ctr"/>
            <a:r>
              <a:rPr lang="pt-BR" sz="1400" b="1">
                <a:solidFill>
                  <a:schemeClr val="tx1"/>
                </a:solidFill>
              </a:rPr>
              <a:t>Faca</a:t>
            </a:r>
          </a:p>
        </p:txBody>
      </p:sp>
      <p:sp>
        <p:nvSpPr>
          <p:cNvPr id="125" name="Card">
            <a:extLst>
              <a:ext uri="{FF2B5EF4-FFF2-40B4-BE49-F238E27FC236}">
                <a16:creationId xmlns:a16="http://schemas.microsoft.com/office/drawing/2014/main" id="{FFB1F490-73B6-A01A-BEEB-0E776A854631}"/>
              </a:ext>
            </a:extLst>
          </p:cNvPr>
          <p:cNvSpPr/>
          <p:nvPr/>
        </p:nvSpPr>
        <p:spPr>
          <a:xfrm>
            <a:off x="6054115"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26" name="Relógio">
            <a:extLst>
              <a:ext uri="{FF2B5EF4-FFF2-40B4-BE49-F238E27FC236}">
                <a16:creationId xmlns:a16="http://schemas.microsoft.com/office/drawing/2014/main" id="{44A4BD91-1F9A-C5D7-2164-77970F9EA7AD}"/>
              </a:ext>
            </a:extLst>
          </p:cNvPr>
          <p:cNvPicPr>
            <a:picLocks noChangeAspect="1"/>
          </p:cNvPicPr>
          <p:nvPr/>
        </p:nvPicPr>
        <p:blipFill>
          <a:blip r:embed="rId9">
            <a:clrChange>
              <a:clrFrom>
                <a:srgbClr val="FCFCFC"/>
              </a:clrFrom>
              <a:clrTo>
                <a:srgbClr val="FCFCFC">
                  <a:alpha val="0"/>
                </a:srgbClr>
              </a:clrTo>
            </a:clrChange>
          </a:blip>
          <a:stretch>
            <a:fillRect/>
          </a:stretch>
        </p:blipFill>
        <p:spPr>
          <a:xfrm>
            <a:off x="5678545" y="4316572"/>
            <a:ext cx="2224955" cy="2224955"/>
          </a:xfrm>
          <a:prstGeom prst="rect">
            <a:avLst/>
          </a:prstGeom>
        </p:spPr>
      </p:pic>
      <p:sp>
        <p:nvSpPr>
          <p:cNvPr id="127" name="Label">
            <a:extLst>
              <a:ext uri="{FF2B5EF4-FFF2-40B4-BE49-F238E27FC236}">
                <a16:creationId xmlns:a16="http://schemas.microsoft.com/office/drawing/2014/main" id="{895838A0-96EE-5F21-0DDC-EBD95EBBBCCA}"/>
              </a:ext>
            </a:extLst>
          </p:cNvPr>
          <p:cNvSpPr txBox="1"/>
          <p:nvPr/>
        </p:nvSpPr>
        <p:spPr>
          <a:xfrm>
            <a:off x="6094115" y="6140000"/>
            <a:ext cx="1327242" cy="560000"/>
          </a:xfrm>
          <a:prstGeom prst="rect">
            <a:avLst/>
          </a:prstGeom>
          <a:noFill/>
        </p:spPr>
        <p:txBody>
          <a:bodyPr wrap="square" lIns="0" tIns="0" rIns="0" bIns="0" anchor="ctr"/>
          <a:lstStyle/>
          <a:p>
            <a:pPr algn="ctr"/>
            <a:r>
              <a:rPr lang="pt-BR" sz="1400" b="1">
                <a:solidFill>
                  <a:schemeClr val="tx1"/>
                </a:solidFill>
              </a:rPr>
              <a:t>Relógio</a:t>
            </a:r>
          </a:p>
        </p:txBody>
      </p:sp>
      <p:sp>
        <p:nvSpPr>
          <p:cNvPr id="128" name="Card">
            <a:extLst>
              <a:ext uri="{FF2B5EF4-FFF2-40B4-BE49-F238E27FC236}">
                <a16:creationId xmlns:a16="http://schemas.microsoft.com/office/drawing/2014/main" id="{73A95F24-DF0D-E337-5CB0-10BFC6FBDA66}"/>
              </a:ext>
            </a:extLst>
          </p:cNvPr>
          <p:cNvSpPr/>
          <p:nvPr/>
        </p:nvSpPr>
        <p:spPr>
          <a:xfrm>
            <a:off x="7591357" y="4210000"/>
            <a:ext cx="1407242" cy="2490000"/>
          </a:xfrm>
          <a:prstGeom prst="roundRect">
            <a:avLst>
              <a:gd name="adj" fmla="val 6000"/>
            </a:avLst>
          </a:prstGeom>
          <a:solidFill>
            <a:srgbClr val="FFFFFF"/>
          </a:solidFill>
          <a:ln w="9525">
            <a:solidFill>
              <a:srgbClr val="E3DADA"/>
            </a:solidFill>
          </a:ln>
          <a:effectLst>
            <a:outerShdw blurRad="50800" dist="25400" dir="5400000" rotWithShape="0">
              <a:srgbClr val="000000">
                <a:alpha val="18000"/>
              </a:srgbClr>
            </a:outerShdw>
          </a:effectLst>
        </p:spPr>
        <p:txBody>
          <a:bodyPr/>
          <a:lstStyle/>
          <a:p>
            <a:endParaRPr/>
          </a:p>
        </p:txBody>
      </p:sp>
      <p:pic>
        <p:nvPicPr>
          <p:cNvPr id="129" name="Livro">
            <a:extLst>
              <a:ext uri="{FF2B5EF4-FFF2-40B4-BE49-F238E27FC236}">
                <a16:creationId xmlns:a16="http://schemas.microsoft.com/office/drawing/2014/main" id="{EA32C09A-8385-5DF7-80B2-65DE916E3BE5}"/>
              </a:ext>
            </a:extLst>
          </p:cNvPr>
          <p:cNvPicPr>
            <a:picLocks noChangeAspect="1"/>
          </p:cNvPicPr>
          <p:nvPr/>
        </p:nvPicPr>
        <p:blipFill>
          <a:blip r:embed="rId10">
            <a:clrChange>
              <a:clrFrom>
                <a:srgbClr val="FCFCFC"/>
              </a:clrFrom>
              <a:clrTo>
                <a:srgbClr val="FCFCFC">
                  <a:alpha val="0"/>
                </a:srgbClr>
              </a:clrTo>
            </a:clrChange>
          </a:blip>
          <a:stretch>
            <a:fillRect/>
          </a:stretch>
        </p:blipFill>
        <p:spPr>
          <a:xfrm rot="20251723">
            <a:off x="7593711" y="4490500"/>
            <a:ext cx="1444078" cy="1321426"/>
          </a:xfrm>
          <a:prstGeom prst="rect">
            <a:avLst/>
          </a:prstGeom>
        </p:spPr>
      </p:pic>
      <p:sp>
        <p:nvSpPr>
          <p:cNvPr id="130" name="Label">
            <a:extLst>
              <a:ext uri="{FF2B5EF4-FFF2-40B4-BE49-F238E27FC236}">
                <a16:creationId xmlns:a16="http://schemas.microsoft.com/office/drawing/2014/main" id="{4E3AF751-6F00-5AAC-8E16-B4904290FA48}"/>
              </a:ext>
            </a:extLst>
          </p:cNvPr>
          <p:cNvSpPr txBox="1"/>
          <p:nvPr/>
        </p:nvSpPr>
        <p:spPr>
          <a:xfrm>
            <a:off x="7631357" y="6140000"/>
            <a:ext cx="1327242" cy="560000"/>
          </a:xfrm>
          <a:prstGeom prst="rect">
            <a:avLst/>
          </a:prstGeom>
          <a:noFill/>
        </p:spPr>
        <p:txBody>
          <a:bodyPr wrap="square" lIns="0" tIns="0" rIns="0" bIns="0" anchor="ctr"/>
          <a:lstStyle/>
          <a:p>
            <a:pPr algn="ctr"/>
            <a:r>
              <a:rPr lang="pt-BR" sz="1400" b="1">
                <a:solidFill>
                  <a:schemeClr val="tx1"/>
                </a:solidFill>
              </a:rPr>
              <a:t>Livro</a:t>
            </a:r>
          </a:p>
        </p:txBody>
      </p:sp>
      <p:pic>
        <p:nvPicPr>
          <p:cNvPr id="7" name="Imagem 6">
            <a:extLst>
              <a:ext uri="{FF2B5EF4-FFF2-40B4-BE49-F238E27FC236}">
                <a16:creationId xmlns:a16="http://schemas.microsoft.com/office/drawing/2014/main" id="{5D30E39F-5931-54F3-0A14-6D46EC9658D0}"/>
              </a:ext>
            </a:extLst>
          </p:cNvPr>
          <p:cNvPicPr>
            <a:picLocks noChangeAspect="1"/>
          </p:cNvPicPr>
          <p:nvPr/>
        </p:nvPicPr>
        <p:blipFill>
          <a:blip r:embed="rId11"/>
          <a:stretch>
            <a:fillRect/>
          </a:stretch>
        </p:blipFill>
        <p:spPr>
          <a:xfrm>
            <a:off x="4567237" y="3424237"/>
            <a:ext cx="9525" cy="9525"/>
          </a:xfrm>
          <a:prstGeom prst="rect">
            <a:avLst/>
          </a:prstGeom>
        </p:spPr>
      </p:pic>
      <p:pic>
        <p:nvPicPr>
          <p:cNvPr id="9" name="Imagem 8">
            <a:extLst>
              <a:ext uri="{FF2B5EF4-FFF2-40B4-BE49-F238E27FC236}">
                <a16:creationId xmlns:a16="http://schemas.microsoft.com/office/drawing/2014/main" id="{BEE05774-94ED-D7CA-9522-D7EC862517CE}"/>
              </a:ext>
            </a:extLst>
          </p:cNvPr>
          <p:cNvPicPr>
            <a:picLocks noChangeAspect="1"/>
          </p:cNvPicPr>
          <p:nvPr/>
        </p:nvPicPr>
        <p:blipFill>
          <a:blip r:embed="rId11"/>
          <a:stretch>
            <a:fillRect/>
          </a:stretch>
        </p:blipFill>
        <p:spPr>
          <a:xfrm>
            <a:off x="4567237" y="3424237"/>
            <a:ext cx="9525" cy="9525"/>
          </a:xfrm>
          <a:prstGeom prst="rect">
            <a:avLst/>
          </a:prstGeom>
        </p:spPr>
      </p:pic>
      <p:pic>
        <p:nvPicPr>
          <p:cNvPr id="105" name="Caneta">
            <a:extLst>
              <a:ext uri="{FF2B5EF4-FFF2-40B4-BE49-F238E27FC236}">
                <a16:creationId xmlns:a16="http://schemas.microsoft.com/office/drawing/2014/main" id="{A46D589A-928D-BFE2-C333-7601B23D2735}"/>
              </a:ext>
            </a:extLst>
          </p:cNvPr>
          <p:cNvPicPr>
            <a:picLocks noChangeAspect="1"/>
          </p:cNvPicPr>
          <p:nvPr/>
        </p:nvPicPr>
        <p:blipFill>
          <a:blip r:embed="rId12">
            <a:clrChange>
              <a:clrFrom>
                <a:srgbClr val="FBFBFB"/>
              </a:clrFrom>
              <a:clrTo>
                <a:srgbClr val="FBFBFB">
                  <a:alpha val="0"/>
                </a:srgbClr>
              </a:clrTo>
            </a:clrChange>
          </a:blip>
          <a:stretch>
            <a:fillRect/>
          </a:stretch>
        </p:blipFill>
        <p:spPr>
          <a:xfrm rot="18816620">
            <a:off x="2697280" y="4288385"/>
            <a:ext cx="2076068" cy="2076068"/>
          </a:xfrm>
          <a:prstGeom prst="rect">
            <a:avLst/>
          </a:prstGeom>
        </p:spPr>
      </p:pic>
    </p:spTree>
    <p:extLst>
      <p:ext uri="{BB962C8B-B14F-4D97-AF65-F5344CB8AC3E}">
        <p14:creationId xmlns:p14="http://schemas.microsoft.com/office/powerpoint/2010/main" val="92855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250"/>
                                  </p:stCondLst>
                                  <p:childTnLst>
                                    <p:set>
                                      <p:cBhvr>
                                        <p:cTn id="9" dur="1" fill="hold">
                                          <p:stCondLst>
                                            <p:cond delay="0"/>
                                          </p:stCondLst>
                                        </p:cTn>
                                        <p:tgtEl>
                                          <p:spTgt spid="103"/>
                                        </p:tgtEl>
                                        <p:attrNameLst>
                                          <p:attrName>style.visibility</p:attrName>
                                        </p:attrNameLst>
                                      </p:cBhvr>
                                      <p:to>
                                        <p:strVal val="visible"/>
                                      </p:to>
                                    </p:set>
                                  </p:childTnLst>
                                </p:cTn>
                              </p:par>
                            </p:childTnLst>
                          </p:cTn>
                        </p:par>
                        <p:par>
                          <p:cTn id="10" fill="hold">
                            <p:stCondLst>
                              <p:cond delay="250"/>
                            </p:stCondLst>
                            <p:childTnLst>
                              <p:par>
                                <p:cTn id="11" presetID="1" presetClass="entr" presetSubtype="0" fill="hold" grpId="0" nodeType="afterEffect">
                                  <p:stCondLst>
                                    <p:cond delay="250"/>
                                  </p:stCondLst>
                                  <p:childTnLst>
                                    <p:set>
                                      <p:cBhvr>
                                        <p:cTn id="12" dur="1" fill="hold">
                                          <p:stCondLst>
                                            <p:cond delay="0"/>
                                          </p:stCondLst>
                                        </p:cTn>
                                        <p:tgtEl>
                                          <p:spTgt spid="106"/>
                                        </p:tgtEl>
                                        <p:attrNameLst>
                                          <p:attrName>style.visibility</p:attrName>
                                        </p:attrNameLst>
                                      </p:cBhvr>
                                      <p:to>
                                        <p:strVal val="visible"/>
                                      </p:to>
                                    </p:set>
                                  </p:childTnLst>
                                </p:cTn>
                              </p:par>
                            </p:childTnLst>
                          </p:cTn>
                        </p:par>
                        <p:par>
                          <p:cTn id="13" fill="hold">
                            <p:stCondLst>
                              <p:cond delay="500"/>
                            </p:stCondLst>
                            <p:childTnLst>
                              <p:par>
                                <p:cTn id="14" presetID="1" presetClass="entr" presetSubtype="0" fill="hold" nodeType="afterEffect">
                                  <p:stCondLst>
                                    <p:cond delay="250"/>
                                  </p:stCondLst>
                                  <p:childTnLst>
                                    <p:set>
                                      <p:cBhvr>
                                        <p:cTn id="15" dur="1" fill="hold">
                                          <p:stCondLst>
                                            <p:cond delay="0"/>
                                          </p:stCondLst>
                                        </p:cTn>
                                        <p:tgtEl>
                                          <p:spTgt spid="120"/>
                                        </p:tgtEl>
                                        <p:attrNameLst>
                                          <p:attrName>style.visibility</p:attrName>
                                        </p:attrNameLst>
                                      </p:cBhvr>
                                      <p:to>
                                        <p:strVal val="visible"/>
                                      </p:to>
                                    </p:set>
                                  </p:childTnLst>
                                </p:cTn>
                              </p:par>
                            </p:childTnLst>
                          </p:cTn>
                        </p:par>
                        <p:par>
                          <p:cTn id="16" fill="hold">
                            <p:stCondLst>
                              <p:cond delay="750"/>
                            </p:stCondLst>
                            <p:childTnLst>
                              <p:par>
                                <p:cTn id="17" presetID="1" presetClass="entr" presetSubtype="0" fill="hold" nodeType="afterEffect">
                                  <p:stCondLst>
                                    <p:cond delay="250"/>
                                  </p:stCondLst>
                                  <p:childTnLst>
                                    <p:set>
                                      <p:cBhvr>
                                        <p:cTn id="18" dur="1" fill="hold">
                                          <p:stCondLst>
                                            <p:cond delay="0"/>
                                          </p:stCondLst>
                                        </p:cTn>
                                        <p:tgtEl>
                                          <p:spTgt spid="108"/>
                                        </p:tgtEl>
                                        <p:attrNameLst>
                                          <p:attrName>style.visibility</p:attrName>
                                        </p:attrNameLst>
                                      </p:cBhvr>
                                      <p:to>
                                        <p:strVal val="visible"/>
                                      </p:to>
                                    </p:set>
                                  </p:childTnLst>
                                </p:cTn>
                              </p:par>
                            </p:childTnLst>
                          </p:cTn>
                        </p:par>
                        <p:par>
                          <p:cTn id="19" fill="hold">
                            <p:stCondLst>
                              <p:cond delay="1000"/>
                            </p:stCondLst>
                            <p:childTnLst>
                              <p:par>
                                <p:cTn id="20" presetID="1" presetClass="entr" presetSubtype="0" fill="hold" grpId="0" nodeType="afterEffect">
                                  <p:stCondLst>
                                    <p:cond delay="250"/>
                                  </p:stCondLst>
                                  <p:childTnLst>
                                    <p:set>
                                      <p:cBhvr>
                                        <p:cTn id="21" dur="1" fill="hold">
                                          <p:stCondLst>
                                            <p:cond delay="0"/>
                                          </p:stCondLst>
                                        </p:cTn>
                                        <p:tgtEl>
                                          <p:spTgt spid="109"/>
                                        </p:tgtEl>
                                        <p:attrNameLst>
                                          <p:attrName>style.visibility</p:attrName>
                                        </p:attrNameLst>
                                      </p:cBhvr>
                                      <p:to>
                                        <p:strVal val="visible"/>
                                      </p:to>
                                    </p:set>
                                  </p:childTnLst>
                                </p:cTn>
                              </p:par>
                            </p:childTnLst>
                          </p:cTn>
                        </p:par>
                        <p:par>
                          <p:cTn id="22" fill="hold">
                            <p:stCondLst>
                              <p:cond delay="1250"/>
                            </p:stCondLst>
                            <p:childTnLst>
                              <p:par>
                                <p:cTn id="23" presetID="1" presetClass="entr" presetSubtype="0" fill="hold" nodeType="afterEffect">
                                  <p:stCondLst>
                                    <p:cond delay="250"/>
                                  </p:stCondLst>
                                  <p:childTnLst>
                                    <p:set>
                                      <p:cBhvr>
                                        <p:cTn id="24" dur="1" fill="hold">
                                          <p:stCondLst>
                                            <p:cond delay="0"/>
                                          </p:stCondLst>
                                        </p:cTn>
                                        <p:tgtEl>
                                          <p:spTgt spid="111"/>
                                        </p:tgtEl>
                                        <p:attrNameLst>
                                          <p:attrName>style.visibility</p:attrName>
                                        </p:attrNameLst>
                                      </p:cBhvr>
                                      <p:to>
                                        <p:strVal val="visible"/>
                                      </p:to>
                                    </p:set>
                                  </p:childTnLst>
                                </p:cTn>
                              </p:par>
                            </p:childTnLst>
                          </p:cTn>
                        </p:par>
                        <p:par>
                          <p:cTn id="25" fill="hold">
                            <p:stCondLst>
                              <p:cond delay="1500"/>
                            </p:stCondLst>
                            <p:childTnLst>
                              <p:par>
                                <p:cTn id="26" presetID="1" presetClass="entr" presetSubtype="0" fill="hold" grpId="0" nodeType="afterEffect">
                                  <p:stCondLst>
                                    <p:cond delay="250"/>
                                  </p:stCondLst>
                                  <p:childTnLst>
                                    <p:set>
                                      <p:cBhvr>
                                        <p:cTn id="27" dur="1" fill="hold">
                                          <p:stCondLst>
                                            <p:cond delay="0"/>
                                          </p:stCondLst>
                                        </p:cTn>
                                        <p:tgtEl>
                                          <p:spTgt spid="112"/>
                                        </p:tgtEl>
                                        <p:attrNameLst>
                                          <p:attrName>style.visibility</p:attrName>
                                        </p:attrNameLst>
                                      </p:cBhvr>
                                      <p:to>
                                        <p:strVal val="visible"/>
                                      </p:to>
                                    </p:set>
                                  </p:childTnLst>
                                </p:cTn>
                              </p:par>
                            </p:childTnLst>
                          </p:cTn>
                        </p:par>
                        <p:par>
                          <p:cTn id="28" fill="hold">
                            <p:stCondLst>
                              <p:cond delay="1750"/>
                            </p:stCondLst>
                            <p:childTnLst>
                              <p:par>
                                <p:cTn id="29" presetID="1" presetClass="entr" presetSubtype="0" fill="hold" nodeType="afterEffect">
                                  <p:stCondLst>
                                    <p:cond delay="250"/>
                                  </p:stCondLst>
                                  <p:childTnLst>
                                    <p:set>
                                      <p:cBhvr>
                                        <p:cTn id="30" dur="1" fill="hold">
                                          <p:stCondLst>
                                            <p:cond delay="0"/>
                                          </p:stCondLst>
                                        </p:cTn>
                                        <p:tgtEl>
                                          <p:spTgt spid="114"/>
                                        </p:tgtEl>
                                        <p:attrNameLst>
                                          <p:attrName>style.visibility</p:attrName>
                                        </p:attrNameLst>
                                      </p:cBhvr>
                                      <p:to>
                                        <p:strVal val="visible"/>
                                      </p:to>
                                    </p:set>
                                  </p:childTnLst>
                                </p:cTn>
                              </p:par>
                            </p:childTnLst>
                          </p:cTn>
                        </p:par>
                        <p:par>
                          <p:cTn id="31" fill="hold">
                            <p:stCondLst>
                              <p:cond delay="2000"/>
                            </p:stCondLst>
                            <p:childTnLst>
                              <p:par>
                                <p:cTn id="32" presetID="1" presetClass="entr" presetSubtype="0" fill="hold" grpId="0" nodeType="afterEffect">
                                  <p:stCondLst>
                                    <p:cond delay="250"/>
                                  </p:stCondLst>
                                  <p:childTnLst>
                                    <p:set>
                                      <p:cBhvr>
                                        <p:cTn id="33" dur="1" fill="hold">
                                          <p:stCondLst>
                                            <p:cond delay="0"/>
                                          </p:stCondLst>
                                        </p:cTn>
                                        <p:tgtEl>
                                          <p:spTgt spid="115"/>
                                        </p:tgtEl>
                                        <p:attrNameLst>
                                          <p:attrName>style.visibility</p:attrName>
                                        </p:attrNameLst>
                                      </p:cBhvr>
                                      <p:to>
                                        <p:strVal val="visible"/>
                                      </p:to>
                                    </p:set>
                                  </p:childTnLst>
                                </p:cTn>
                              </p:par>
                            </p:childTnLst>
                          </p:cTn>
                        </p:par>
                        <p:par>
                          <p:cTn id="34" fill="hold">
                            <p:stCondLst>
                              <p:cond delay="2250"/>
                            </p:stCondLst>
                            <p:childTnLst>
                              <p:par>
                                <p:cTn id="35" presetID="1" presetClass="entr" presetSubtype="0" fill="hold" nodeType="afterEffect">
                                  <p:stCondLst>
                                    <p:cond delay="250"/>
                                  </p:stCondLst>
                                  <p:childTnLst>
                                    <p:set>
                                      <p:cBhvr>
                                        <p:cTn id="36" dur="1" fill="hold">
                                          <p:stCondLst>
                                            <p:cond delay="0"/>
                                          </p:stCondLst>
                                        </p:cTn>
                                        <p:tgtEl>
                                          <p:spTgt spid="117"/>
                                        </p:tgtEl>
                                        <p:attrNameLst>
                                          <p:attrName>style.visibility</p:attrName>
                                        </p:attrNameLst>
                                      </p:cBhvr>
                                      <p:to>
                                        <p:strVal val="visible"/>
                                      </p:to>
                                    </p:set>
                                  </p:childTnLst>
                                </p:cTn>
                              </p:par>
                            </p:childTnLst>
                          </p:cTn>
                        </p:par>
                        <p:par>
                          <p:cTn id="37" fill="hold">
                            <p:stCondLst>
                              <p:cond delay="2500"/>
                            </p:stCondLst>
                            <p:childTnLst>
                              <p:par>
                                <p:cTn id="38" presetID="1" presetClass="entr" presetSubtype="0" fill="hold" grpId="0" nodeType="afterEffect">
                                  <p:stCondLst>
                                    <p:cond delay="250"/>
                                  </p:stCondLst>
                                  <p:childTnLst>
                                    <p:set>
                                      <p:cBhvr>
                                        <p:cTn id="39" dur="1" fill="hold">
                                          <p:stCondLst>
                                            <p:cond delay="0"/>
                                          </p:stCondLst>
                                        </p:cTn>
                                        <p:tgtEl>
                                          <p:spTgt spid="118"/>
                                        </p:tgtEl>
                                        <p:attrNameLst>
                                          <p:attrName>style.visibility</p:attrName>
                                        </p:attrNameLst>
                                      </p:cBhvr>
                                      <p:to>
                                        <p:strVal val="visible"/>
                                      </p:to>
                                    </p:set>
                                  </p:childTnLst>
                                </p:cTn>
                              </p:par>
                            </p:childTnLst>
                          </p:cTn>
                        </p:par>
                        <p:par>
                          <p:cTn id="40" fill="hold">
                            <p:stCondLst>
                              <p:cond delay="2750"/>
                            </p:stCondLst>
                            <p:childTnLst>
                              <p:par>
                                <p:cTn id="41" presetID="1" presetClass="entr" presetSubtype="0" fill="hold" nodeType="afterEffect">
                                  <p:stCondLst>
                                    <p:cond delay="250"/>
                                  </p:stCondLst>
                                  <p:childTnLst>
                                    <p:set>
                                      <p:cBhvr>
                                        <p:cTn id="42" dur="1" fill="hold">
                                          <p:stCondLst>
                                            <p:cond delay="0"/>
                                          </p:stCondLst>
                                        </p:cTn>
                                        <p:tgtEl>
                                          <p:spTgt spid="105"/>
                                        </p:tgtEl>
                                        <p:attrNameLst>
                                          <p:attrName>style.visibility</p:attrName>
                                        </p:attrNameLst>
                                      </p:cBhvr>
                                      <p:to>
                                        <p:strVal val="visible"/>
                                      </p:to>
                                    </p:set>
                                  </p:childTnLst>
                                </p:cTn>
                              </p:par>
                            </p:childTnLst>
                          </p:cTn>
                        </p:par>
                        <p:par>
                          <p:cTn id="43" fill="hold">
                            <p:stCondLst>
                              <p:cond delay="3000"/>
                            </p:stCondLst>
                            <p:childTnLst>
                              <p:par>
                                <p:cTn id="44" presetID="1" presetClass="entr" presetSubtype="0" fill="hold" grpId="0" nodeType="afterEffect">
                                  <p:stCondLst>
                                    <p:cond delay="250"/>
                                  </p:stCondLst>
                                  <p:childTnLst>
                                    <p:set>
                                      <p:cBhvr>
                                        <p:cTn id="45" dur="1" fill="hold">
                                          <p:stCondLst>
                                            <p:cond delay="0"/>
                                          </p:stCondLst>
                                        </p:cTn>
                                        <p:tgtEl>
                                          <p:spTgt spid="121"/>
                                        </p:tgtEl>
                                        <p:attrNameLst>
                                          <p:attrName>style.visibility</p:attrName>
                                        </p:attrNameLst>
                                      </p:cBhvr>
                                      <p:to>
                                        <p:strVal val="visible"/>
                                      </p:to>
                                    </p:set>
                                  </p:childTnLst>
                                </p:cTn>
                              </p:par>
                            </p:childTnLst>
                          </p:cTn>
                        </p:par>
                        <p:par>
                          <p:cTn id="46" fill="hold">
                            <p:stCondLst>
                              <p:cond delay="3250"/>
                            </p:stCondLst>
                            <p:childTnLst>
                              <p:par>
                                <p:cTn id="47" presetID="1" presetClass="entr" presetSubtype="0" fill="hold" nodeType="afterEffect">
                                  <p:stCondLst>
                                    <p:cond delay="250"/>
                                  </p:stCondLst>
                                  <p:childTnLst>
                                    <p:set>
                                      <p:cBhvr>
                                        <p:cTn id="48" dur="1" fill="hold">
                                          <p:stCondLst>
                                            <p:cond delay="0"/>
                                          </p:stCondLst>
                                        </p:cTn>
                                        <p:tgtEl>
                                          <p:spTgt spid="123"/>
                                        </p:tgtEl>
                                        <p:attrNameLst>
                                          <p:attrName>style.visibility</p:attrName>
                                        </p:attrNameLst>
                                      </p:cBhvr>
                                      <p:to>
                                        <p:strVal val="visible"/>
                                      </p:to>
                                    </p:set>
                                  </p:childTnLst>
                                </p:cTn>
                              </p:par>
                            </p:childTnLst>
                          </p:cTn>
                        </p:par>
                        <p:par>
                          <p:cTn id="49" fill="hold">
                            <p:stCondLst>
                              <p:cond delay="3500"/>
                            </p:stCondLst>
                            <p:childTnLst>
                              <p:par>
                                <p:cTn id="50" presetID="1" presetClass="entr" presetSubtype="0" fill="hold" grpId="0" nodeType="afterEffect">
                                  <p:stCondLst>
                                    <p:cond delay="250"/>
                                  </p:stCondLst>
                                  <p:childTnLst>
                                    <p:set>
                                      <p:cBhvr>
                                        <p:cTn id="51" dur="1" fill="hold">
                                          <p:stCondLst>
                                            <p:cond delay="0"/>
                                          </p:stCondLst>
                                        </p:cTn>
                                        <p:tgtEl>
                                          <p:spTgt spid="124"/>
                                        </p:tgtEl>
                                        <p:attrNameLst>
                                          <p:attrName>style.visibility</p:attrName>
                                        </p:attrNameLst>
                                      </p:cBhvr>
                                      <p:to>
                                        <p:strVal val="visible"/>
                                      </p:to>
                                    </p:set>
                                  </p:childTnLst>
                                </p:cTn>
                              </p:par>
                            </p:childTnLst>
                          </p:cTn>
                        </p:par>
                        <p:par>
                          <p:cTn id="52" fill="hold">
                            <p:stCondLst>
                              <p:cond delay="3750"/>
                            </p:stCondLst>
                            <p:childTnLst>
                              <p:par>
                                <p:cTn id="53" presetID="1" presetClass="entr" presetSubtype="0" fill="hold" nodeType="afterEffect">
                                  <p:stCondLst>
                                    <p:cond delay="250"/>
                                  </p:stCondLst>
                                  <p:childTnLst>
                                    <p:set>
                                      <p:cBhvr>
                                        <p:cTn id="54" dur="1" fill="hold">
                                          <p:stCondLst>
                                            <p:cond delay="0"/>
                                          </p:stCondLst>
                                        </p:cTn>
                                        <p:tgtEl>
                                          <p:spTgt spid="126"/>
                                        </p:tgtEl>
                                        <p:attrNameLst>
                                          <p:attrName>style.visibility</p:attrName>
                                        </p:attrNameLst>
                                      </p:cBhvr>
                                      <p:to>
                                        <p:strVal val="visible"/>
                                      </p:to>
                                    </p:set>
                                  </p:childTnLst>
                                </p:cTn>
                              </p:par>
                            </p:childTnLst>
                          </p:cTn>
                        </p:par>
                        <p:par>
                          <p:cTn id="55" fill="hold">
                            <p:stCondLst>
                              <p:cond delay="4000"/>
                            </p:stCondLst>
                            <p:childTnLst>
                              <p:par>
                                <p:cTn id="56" presetID="1" presetClass="entr" presetSubtype="0" fill="hold" grpId="0" nodeType="afterEffect">
                                  <p:stCondLst>
                                    <p:cond delay="250"/>
                                  </p:stCondLst>
                                  <p:childTnLst>
                                    <p:set>
                                      <p:cBhvr>
                                        <p:cTn id="57" dur="1" fill="hold">
                                          <p:stCondLst>
                                            <p:cond delay="0"/>
                                          </p:stCondLst>
                                        </p:cTn>
                                        <p:tgtEl>
                                          <p:spTgt spid="127"/>
                                        </p:tgtEl>
                                        <p:attrNameLst>
                                          <p:attrName>style.visibility</p:attrName>
                                        </p:attrNameLst>
                                      </p:cBhvr>
                                      <p:to>
                                        <p:strVal val="visible"/>
                                      </p:to>
                                    </p:set>
                                  </p:childTnLst>
                                </p:cTn>
                              </p:par>
                            </p:childTnLst>
                          </p:cTn>
                        </p:par>
                        <p:par>
                          <p:cTn id="58" fill="hold">
                            <p:stCondLst>
                              <p:cond delay="4250"/>
                            </p:stCondLst>
                            <p:childTnLst>
                              <p:par>
                                <p:cTn id="59" presetID="1" presetClass="entr" presetSubtype="0" fill="hold" nodeType="afterEffect">
                                  <p:stCondLst>
                                    <p:cond delay="250"/>
                                  </p:stCondLst>
                                  <p:childTnLst>
                                    <p:set>
                                      <p:cBhvr>
                                        <p:cTn id="60" dur="1" fill="hold">
                                          <p:stCondLst>
                                            <p:cond delay="0"/>
                                          </p:stCondLst>
                                        </p:cTn>
                                        <p:tgtEl>
                                          <p:spTgt spid="129"/>
                                        </p:tgtEl>
                                        <p:attrNameLst>
                                          <p:attrName>style.visibility</p:attrName>
                                        </p:attrNameLst>
                                      </p:cBhvr>
                                      <p:to>
                                        <p:strVal val="visible"/>
                                      </p:to>
                                    </p:set>
                                  </p:childTnLst>
                                </p:cTn>
                              </p:par>
                            </p:childTnLst>
                          </p:cTn>
                        </p:par>
                        <p:par>
                          <p:cTn id="61" fill="hold">
                            <p:stCondLst>
                              <p:cond delay="4500"/>
                            </p:stCondLst>
                            <p:childTnLst>
                              <p:par>
                                <p:cTn id="62" presetID="1" presetClass="entr" presetSubtype="0" fill="hold" grpId="0" nodeType="afterEffect">
                                  <p:stCondLst>
                                    <p:cond delay="250"/>
                                  </p:stCondLst>
                                  <p:childTnLst>
                                    <p:set>
                                      <p:cBhvr>
                                        <p:cTn id="63" dur="1" fill="hold">
                                          <p:stCondLst>
                                            <p:cond delay="0"/>
                                          </p:stCondLst>
                                        </p:cTn>
                                        <p:tgtEl>
                                          <p:spTgt spid="1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p:bldP spid="106" grpId="0"/>
      <p:bldP spid="109" grpId="0"/>
      <p:bldP spid="112" grpId="0"/>
      <p:bldP spid="115" grpId="0"/>
      <p:bldP spid="118" grpId="0"/>
      <p:bldP spid="121" grpId="0"/>
      <p:bldP spid="124" grpId="0"/>
      <p:bldP spid="127" grpId="0"/>
      <p:bldP spid="13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9D3A9-ABF0-D839-6528-0FF7BE7E22EE}"/>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92999C2D-E3CB-E68A-40CF-A77E5F0188AF}"/>
              </a:ext>
            </a:extLst>
          </p:cNvPr>
          <p:cNvSpPr>
            <a:spLocks noGrp="1"/>
          </p:cNvSpPr>
          <p:nvPr>
            <p:ph type="body" sz="quarter" idx="11"/>
          </p:nvPr>
        </p:nvSpPr>
        <p:spPr/>
        <p:txBody>
          <a:bodyPr/>
          <a:lstStyle/>
          <a:p>
            <a:r>
              <a:rPr lang="pt-BR" sz="3200" dirty="0"/>
              <a:t>• Foi fácil ou difícil perceber todos os itens e se lembrar deles?</a:t>
            </a:r>
          </a:p>
          <a:p>
            <a:endParaRPr lang="pt-BR" sz="3200" dirty="0"/>
          </a:p>
          <a:p>
            <a:r>
              <a:rPr lang="pt-BR" sz="3200" dirty="0"/>
              <a:t>• Nós sempre conseguimos perceber tudo que há ao nosso redor?</a:t>
            </a:r>
          </a:p>
          <a:p>
            <a:endParaRPr lang="pt-BR" sz="3200" b="0" dirty="0"/>
          </a:p>
          <a:p>
            <a:r>
              <a:rPr lang="pt-BR" sz="3200" b="0" dirty="0"/>
              <a:t>Deus está atento a tudo e a todos, e Ele percebe nossas necessidades. </a:t>
            </a:r>
          </a:p>
          <a:p>
            <a:r>
              <a:rPr lang="pt-BR" sz="3200" b="0" dirty="0"/>
              <a:t>Ele também quer que percebamos as necessidades das pessoas ao nosso redor.</a:t>
            </a:r>
          </a:p>
          <a:p>
            <a:endParaRPr lang="pt-BR" i="0" dirty="0"/>
          </a:p>
        </p:txBody>
      </p:sp>
    </p:spTree>
    <p:extLst>
      <p:ext uri="{BB962C8B-B14F-4D97-AF65-F5344CB8AC3E}">
        <p14:creationId xmlns:p14="http://schemas.microsoft.com/office/powerpoint/2010/main" val="1867329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739C3-A10E-2D40-A0B2-4276AE4E4F75}"/>
            </a:ext>
          </a:extLst>
        </p:cNvPr>
        <p:cNvGrpSpPr/>
        <p:nvPr/>
      </p:nvGrpSpPr>
      <p:grpSpPr>
        <a:xfrm>
          <a:off x="0" y="0"/>
          <a:ext cx="0" cy="0"/>
          <a:chOff x="0" y="0"/>
          <a:chExt cx="0" cy="0"/>
        </a:xfrm>
      </p:grpSpPr>
      <p:sp>
        <p:nvSpPr>
          <p:cNvPr id="5" name="Espaço Reservado para Texto 4">
            <a:extLst>
              <a:ext uri="{FF2B5EF4-FFF2-40B4-BE49-F238E27FC236}">
                <a16:creationId xmlns:a16="http://schemas.microsoft.com/office/drawing/2014/main" id="{D835BA95-1145-DF8B-F5E3-131870F64FFC}"/>
              </a:ext>
            </a:extLst>
          </p:cNvPr>
          <p:cNvSpPr>
            <a:spLocks noGrp="1"/>
          </p:cNvSpPr>
          <p:nvPr>
            <p:ph type="body" sz="quarter" idx="14"/>
          </p:nvPr>
        </p:nvSpPr>
        <p:spPr/>
        <p:txBody>
          <a:bodyPr/>
          <a:lstStyle/>
          <a:p>
            <a:r>
              <a:rPr lang="pt-BR" dirty="0"/>
              <a:t>13</a:t>
            </a:r>
          </a:p>
        </p:txBody>
      </p:sp>
      <p:sp>
        <p:nvSpPr>
          <p:cNvPr id="3" name="Espaço Reservado para Texto 2">
            <a:extLst>
              <a:ext uri="{FF2B5EF4-FFF2-40B4-BE49-F238E27FC236}">
                <a16:creationId xmlns:a16="http://schemas.microsoft.com/office/drawing/2014/main" id="{EA255A9A-C32C-0A97-8F80-E88FC9BDD5FE}"/>
              </a:ext>
            </a:extLst>
          </p:cNvPr>
          <p:cNvSpPr>
            <a:spLocks noGrp="1"/>
          </p:cNvSpPr>
          <p:nvPr>
            <p:ph type="body" sz="quarter" idx="17"/>
          </p:nvPr>
        </p:nvSpPr>
        <p:spPr/>
        <p:txBody>
          <a:bodyPr/>
          <a:lstStyle/>
          <a:p>
            <a:r>
              <a:rPr lang="pt-BR" dirty="0"/>
              <a:t>Deus sabe do que preciso</a:t>
            </a:r>
          </a:p>
        </p:txBody>
      </p:sp>
      <p:pic>
        <p:nvPicPr>
          <p:cNvPr id="14" name="Imagem 13">
            <a:extLst>
              <a:ext uri="{FF2B5EF4-FFF2-40B4-BE49-F238E27FC236}">
                <a16:creationId xmlns:a16="http://schemas.microsoft.com/office/drawing/2014/main" id="{77F91FFB-5A61-92C1-E914-50FD9B3E09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1952" y="766828"/>
            <a:ext cx="4056352" cy="5047363"/>
          </a:xfrm>
          <a:prstGeom prst="rect">
            <a:avLst/>
          </a:prstGeom>
        </p:spPr>
      </p:pic>
    </p:spTree>
    <p:extLst>
      <p:ext uri="{BB962C8B-B14F-4D97-AF65-F5344CB8AC3E}">
        <p14:creationId xmlns:p14="http://schemas.microsoft.com/office/powerpoint/2010/main" val="22362418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9F8FBF29-E3E0-BEFC-C588-B4E67A6C47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9AEA034A-6BCB-256C-8E0D-BCB9243791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6165" y="757200"/>
            <a:ext cx="7693501" cy="6021288"/>
          </a:xfrm>
          <a:prstGeom prst="rect">
            <a:avLst/>
          </a:prstGeom>
        </p:spPr>
      </p:pic>
      <p:sp>
        <p:nvSpPr>
          <p:cNvPr id="5" name="CaixaDeTexto 4">
            <a:extLst>
              <a:ext uri="{FF2B5EF4-FFF2-40B4-BE49-F238E27FC236}">
                <a16:creationId xmlns:a16="http://schemas.microsoft.com/office/drawing/2014/main" id="{9BC330B2-D2CA-DB80-7B53-D9787D845ECC}"/>
              </a:ext>
            </a:extLst>
          </p:cNvPr>
          <p:cNvSpPr txBox="1">
            <a:spLocks noChangeAspect="1"/>
          </p:cNvSpPr>
          <p:nvPr/>
        </p:nvSpPr>
        <p:spPr>
          <a:xfrm>
            <a:off x="1337073" y="694452"/>
            <a:ext cx="7762350" cy="6177600"/>
          </a:xfrm>
          <a:prstGeom prst="rect">
            <a:avLst/>
          </a:prstGeom>
          <a:solidFill>
            <a:schemeClr val="bg1">
              <a:alpha val="51000"/>
            </a:schemeClr>
          </a:solidFill>
          <a:ln>
            <a:noFill/>
          </a:ln>
        </p:spPr>
        <p:txBody>
          <a:bodyPr wrap="square">
            <a:noAutofit/>
          </a:bodyPr>
          <a:lstStyle/>
          <a:p>
            <a:pPr algn="ctr"/>
            <a:r>
              <a:rPr lang="pt-BR" sz="2400" b="1" dirty="0"/>
              <a:t>Rute 2:1 e 2</a:t>
            </a:r>
          </a:p>
          <a:p>
            <a:endParaRPr lang="pt-BR" sz="2400" b="1" dirty="0"/>
          </a:p>
          <a:p>
            <a:r>
              <a:rPr lang="pt-BR" sz="2400" b="1" dirty="0"/>
              <a:t>1 E tinha Noemi um parente de seu marido, homem valente e poderoso, da família de </a:t>
            </a:r>
            <a:r>
              <a:rPr lang="pt-BR" sz="2400" b="1" dirty="0" err="1"/>
              <a:t>Elimeleque</a:t>
            </a:r>
            <a:r>
              <a:rPr lang="pt-BR" sz="2400" b="1" dirty="0"/>
              <a:t>; e era o seu nome Boaz.2 E Rute, a moabita, disse a Noemi: Deixa-me ir ao campo, e apanharei espigas atrás daquele em cujos olhos eu achar graça. E ela disse: Vai, minha filha.</a:t>
            </a:r>
          </a:p>
        </p:txBody>
      </p:sp>
    </p:spTree>
    <p:extLst>
      <p:ext uri="{BB962C8B-B14F-4D97-AF65-F5344CB8AC3E}">
        <p14:creationId xmlns:p14="http://schemas.microsoft.com/office/powerpoint/2010/main" val="326971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alpha val="48000"/>
          </a:schemeClr>
        </a:solidFill>
        <a:effectLst/>
      </p:bgPr>
    </p:bg>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816983D3-EF8E-2C83-CFBE-38BBAE1D67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5912" y="1916833"/>
            <a:ext cx="7597193" cy="4822102"/>
          </a:xfrm>
          <a:prstGeom prst="rect">
            <a:avLst/>
          </a:prstGeom>
        </p:spPr>
      </p:pic>
      <p:sp>
        <p:nvSpPr>
          <p:cNvPr id="4" name="CaixaDeTexto 3">
            <a:extLst>
              <a:ext uri="{FF2B5EF4-FFF2-40B4-BE49-F238E27FC236}">
                <a16:creationId xmlns:a16="http://schemas.microsoft.com/office/drawing/2014/main" id="{C21136B2-A502-021F-471A-9D2E95302FFB}"/>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r>
              <a:rPr lang="pt-BR" sz="2400" b="1" dirty="0"/>
              <a:t>Rute 2:20</a:t>
            </a:r>
          </a:p>
          <a:p>
            <a:endParaRPr lang="pt-BR" sz="2400" b="1" dirty="0"/>
          </a:p>
          <a:p>
            <a:r>
              <a:rPr lang="pt-BR" sz="2400" b="1" baseline="30000" dirty="0"/>
              <a:t>20</a:t>
            </a:r>
            <a:r>
              <a:rPr lang="pt-BR" sz="2400" b="1" dirty="0"/>
              <a:t> Então Noemi disse à sua nora: Bendito seja ele do Senhor, que ainda não tem deixado a sua beneficência nem para com os vivos nem para com os mortos. Disse-lhe mais Noemi: Este homem é nosso parente chegado, e um dentre os nossos remidores.</a:t>
            </a:r>
          </a:p>
        </p:txBody>
      </p:sp>
    </p:spTree>
    <p:extLst>
      <p:ext uri="{BB962C8B-B14F-4D97-AF65-F5344CB8AC3E}">
        <p14:creationId xmlns:p14="http://schemas.microsoft.com/office/powerpoint/2010/main" val="4023035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11D11C17-9AA7-389D-1B44-EBAB5FDEF4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6268" y="1765312"/>
            <a:ext cx="7607567" cy="4842165"/>
          </a:xfrm>
          <a:prstGeom prst="rect">
            <a:avLst/>
          </a:prstGeom>
        </p:spPr>
      </p:pic>
      <p:sp>
        <p:nvSpPr>
          <p:cNvPr id="3" name="CaixaDeTexto 2">
            <a:extLst>
              <a:ext uri="{FF2B5EF4-FFF2-40B4-BE49-F238E27FC236}">
                <a16:creationId xmlns:a16="http://schemas.microsoft.com/office/drawing/2014/main" id="{C0F9CC99-B17A-5546-045B-BACD888392D1}"/>
              </a:ext>
            </a:extLst>
          </p:cNvPr>
          <p:cNvSpPr txBox="1">
            <a:spLocks noChangeAspect="1"/>
          </p:cNvSpPr>
          <p:nvPr/>
        </p:nvSpPr>
        <p:spPr>
          <a:xfrm>
            <a:off x="1331640" y="691417"/>
            <a:ext cx="7712195" cy="6177600"/>
          </a:xfrm>
          <a:prstGeom prst="rect">
            <a:avLst/>
          </a:prstGeom>
          <a:solidFill>
            <a:schemeClr val="bg1">
              <a:alpha val="48000"/>
            </a:schemeClr>
          </a:solidFill>
          <a:ln>
            <a:noFill/>
          </a:ln>
        </p:spPr>
        <p:txBody>
          <a:bodyPr wrap="square">
            <a:noAutofit/>
          </a:bodyPr>
          <a:lstStyle/>
          <a:p>
            <a:pPr algn="ctr"/>
            <a:r>
              <a:rPr lang="pt-BR" sz="2000" b="1" dirty="0"/>
              <a:t>Rute 3:3 a 5</a:t>
            </a:r>
          </a:p>
          <a:p>
            <a:endParaRPr lang="pt-BR" sz="2000" b="1" dirty="0"/>
          </a:p>
          <a:p>
            <a:r>
              <a:rPr lang="pt-BR" sz="2400" b="1" baseline="30000" dirty="0"/>
              <a:t>3 </a:t>
            </a:r>
            <a:r>
              <a:rPr lang="pt-BR" sz="2400" b="1" dirty="0"/>
              <a:t>Lava-te, pois, e unge-te, e veste os teus vestidos, e desce à eira; </a:t>
            </a:r>
            <a:r>
              <a:rPr lang="pt-BR" sz="2400" b="1" i="1" dirty="0"/>
              <a:t>porém</a:t>
            </a:r>
            <a:r>
              <a:rPr lang="pt-BR" sz="2400" b="1" dirty="0"/>
              <a:t> não te dês a conhecer ao homem, até que tenha acabado de comer e beber.</a:t>
            </a:r>
            <a:r>
              <a:rPr lang="pt-BR" sz="2400" b="1" baseline="30000" dirty="0"/>
              <a:t>4 </a:t>
            </a:r>
            <a:r>
              <a:rPr lang="pt-BR" sz="2400" b="1" dirty="0"/>
              <a:t>E há de ser que, quando ele se deitar, notarás o lugar em que se deitar; então entrarás, e </a:t>
            </a:r>
            <a:r>
              <a:rPr lang="pt-BR" sz="2400" b="1" dirty="0" err="1"/>
              <a:t>descobrir-lhe-ás</a:t>
            </a:r>
            <a:r>
              <a:rPr lang="pt-BR" sz="2400" b="1" dirty="0"/>
              <a:t> os pés, e te deitarás, e ele te fará saber o que deves fazer.</a:t>
            </a:r>
          </a:p>
          <a:p>
            <a:r>
              <a:rPr lang="pt-BR" sz="2400" b="1" baseline="30000" dirty="0"/>
              <a:t>5 </a:t>
            </a:r>
            <a:r>
              <a:rPr lang="pt-BR" sz="2400" b="1" dirty="0"/>
              <a:t>E ela lhe disse: Tudo quanto </a:t>
            </a:r>
            <a:r>
              <a:rPr lang="pt-BR" sz="2400" b="1" i="1" dirty="0"/>
              <a:t>me</a:t>
            </a:r>
            <a:r>
              <a:rPr lang="pt-BR" sz="2400" b="1" dirty="0"/>
              <a:t> disseres, farei.</a:t>
            </a:r>
          </a:p>
          <a:p>
            <a:endParaRPr lang="pt-BR" sz="2400" b="1" dirty="0"/>
          </a:p>
        </p:txBody>
      </p:sp>
    </p:spTree>
    <p:extLst>
      <p:ext uri="{BB962C8B-B14F-4D97-AF65-F5344CB8AC3E}">
        <p14:creationId xmlns:p14="http://schemas.microsoft.com/office/powerpoint/2010/main" val="4252056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par>
                          <p:cTn id="9" fill="hold">
                            <p:stCondLst>
                              <p:cond delay="0"/>
                            </p:stCondLst>
                            <p:childTnLst>
                              <p:par>
                                <p:cTn id="10" presetID="1" presetClass="entr" presetSubtype="0" fill="hold" nodeType="after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75D06-93A0-E083-026E-B289F95196BC}"/>
            </a:ext>
          </a:extLst>
        </p:cNvPr>
        <p:cNvGrpSpPr/>
        <p:nvPr/>
      </p:nvGrpSpPr>
      <p:grpSpPr>
        <a:xfrm>
          <a:off x="0" y="0"/>
          <a:ext cx="0" cy="0"/>
          <a:chOff x="0" y="0"/>
          <a:chExt cx="0" cy="0"/>
        </a:xfrm>
      </p:grpSpPr>
      <p:pic>
        <p:nvPicPr>
          <p:cNvPr id="6" name="Imagem 5">
            <a:extLst>
              <a:ext uri="{FF2B5EF4-FFF2-40B4-BE49-F238E27FC236}">
                <a16:creationId xmlns:a16="http://schemas.microsoft.com/office/drawing/2014/main" id="{C3961C2F-C97B-EEFE-643B-EC21FB5C76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4818" y="1700808"/>
            <a:ext cx="7609366" cy="4644593"/>
          </a:xfrm>
          <a:prstGeom prst="rect">
            <a:avLst/>
          </a:prstGeom>
        </p:spPr>
      </p:pic>
      <p:sp>
        <p:nvSpPr>
          <p:cNvPr id="3" name="CaixaDeTexto 2">
            <a:extLst>
              <a:ext uri="{FF2B5EF4-FFF2-40B4-BE49-F238E27FC236}">
                <a16:creationId xmlns:a16="http://schemas.microsoft.com/office/drawing/2014/main" id="{EC6BFF73-16B3-6930-24FB-CFCEEAD64B3E}"/>
              </a:ext>
            </a:extLst>
          </p:cNvPr>
          <p:cNvSpPr txBox="1">
            <a:spLocks noChangeAspect="1"/>
          </p:cNvSpPr>
          <p:nvPr/>
        </p:nvSpPr>
        <p:spPr>
          <a:xfrm>
            <a:off x="1357058" y="691200"/>
            <a:ext cx="7712195" cy="6177600"/>
          </a:xfrm>
          <a:prstGeom prst="rect">
            <a:avLst/>
          </a:prstGeom>
          <a:solidFill>
            <a:schemeClr val="bg1">
              <a:alpha val="48000"/>
            </a:schemeClr>
          </a:solidFill>
          <a:ln>
            <a:noFill/>
          </a:ln>
        </p:spPr>
        <p:txBody>
          <a:bodyPr wrap="square">
            <a:noAutofit/>
          </a:bodyPr>
          <a:lstStyle/>
          <a:p>
            <a:pPr algn="ctr"/>
            <a:r>
              <a:rPr lang="pt-BR" sz="2000" b="1" dirty="0"/>
              <a:t>Rute 3:10 a 14</a:t>
            </a:r>
            <a:endParaRPr lang="pt-BR" sz="2200" b="1" dirty="0"/>
          </a:p>
          <a:p>
            <a:endParaRPr lang="pt-BR" sz="2000" b="1" dirty="0"/>
          </a:p>
          <a:p>
            <a:r>
              <a:rPr lang="pt-BR" sz="2000" b="1" dirty="0"/>
              <a:t>¹⁰ E disse ele: Bendita sejas tu do Senhor, minha filha; melhor fizeste esta tua última benevolência do que a primeira, pois após nenhum dos jovens foste, quer pobre quer rico.</a:t>
            </a:r>
          </a:p>
          <a:p>
            <a:r>
              <a:rPr lang="pt-BR" sz="2000" b="1" dirty="0"/>
              <a:t>¹¹ Agora, pois, minha filha, não temas; tudo quanto disseste te farei, pois toda a cidade do meu povo sabe que és mulher virtuosa.</a:t>
            </a:r>
          </a:p>
          <a:p>
            <a:r>
              <a:rPr lang="pt-BR" sz="2000" b="1" dirty="0"/>
              <a:t>¹² Porém agora é verdade que eu sou remidor, mas ainda outro remidor há mais chegado do que eu.</a:t>
            </a:r>
          </a:p>
          <a:p>
            <a:r>
              <a:rPr lang="pt-BR" sz="2000" b="1" dirty="0"/>
              <a:t>¹³ Fica-te aqui esta noite, e será que, pela manhã, se ele te redimir, bem está, que te redima; porém, se não quiser te redimir, vive o Senhor, que eu te redimirei. Deita-te aqui até amanhã.</a:t>
            </a:r>
          </a:p>
          <a:p>
            <a:r>
              <a:rPr lang="pt-BR" sz="2000" b="1" dirty="0"/>
              <a:t>¹⁴ Ficou-se, pois, deitada a seus pés até pela manhã, e levantou-se antes que pudesse um conhecer o outro, porquanto ele disse: Não se saiba que alguma mulher veio à eira.</a:t>
            </a:r>
          </a:p>
        </p:txBody>
      </p:sp>
    </p:spTree>
    <p:extLst>
      <p:ext uri="{BB962C8B-B14F-4D97-AF65-F5344CB8AC3E}">
        <p14:creationId xmlns:p14="http://schemas.microsoft.com/office/powerpoint/2010/main" val="35009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nodeType="after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nodeType="after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nodeType="after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uiExpand="1" build="allAtOnce"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A3975-3607-F3A4-39BC-0B0E05205A0E}"/>
            </a:ext>
          </a:extLst>
        </p:cNvPr>
        <p:cNvGrpSpPr/>
        <p:nvPr/>
      </p:nvGrpSpPr>
      <p:grpSpPr>
        <a:xfrm>
          <a:off x="0" y="0"/>
          <a:ext cx="0" cy="0"/>
          <a:chOff x="0" y="0"/>
          <a:chExt cx="0" cy="0"/>
        </a:xfrm>
      </p:grpSpPr>
      <p:pic>
        <p:nvPicPr>
          <p:cNvPr id="6" name="Imagem 5">
            <a:extLst>
              <a:ext uri="{FF2B5EF4-FFF2-40B4-BE49-F238E27FC236}">
                <a16:creationId xmlns:a16="http://schemas.microsoft.com/office/drawing/2014/main" id="{F2A09B84-08EE-5A59-F10D-2A879CE8A8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4784" y="1788717"/>
            <a:ext cx="7712195" cy="4338110"/>
          </a:xfrm>
          <a:prstGeom prst="rect">
            <a:avLst/>
          </a:prstGeom>
        </p:spPr>
      </p:pic>
      <p:sp>
        <p:nvSpPr>
          <p:cNvPr id="3" name="CaixaDeTexto 2">
            <a:extLst>
              <a:ext uri="{FF2B5EF4-FFF2-40B4-BE49-F238E27FC236}">
                <a16:creationId xmlns:a16="http://schemas.microsoft.com/office/drawing/2014/main" id="{26D5669A-BB82-D0DA-000D-1669656E651E}"/>
              </a:ext>
            </a:extLst>
          </p:cNvPr>
          <p:cNvSpPr txBox="1">
            <a:spLocks noChangeAspect="1"/>
          </p:cNvSpPr>
          <p:nvPr/>
        </p:nvSpPr>
        <p:spPr>
          <a:xfrm>
            <a:off x="1331640" y="691417"/>
            <a:ext cx="7712195" cy="6177600"/>
          </a:xfrm>
          <a:prstGeom prst="rect">
            <a:avLst/>
          </a:prstGeom>
          <a:solidFill>
            <a:schemeClr val="bg1">
              <a:alpha val="48000"/>
            </a:schemeClr>
          </a:solidFill>
          <a:ln>
            <a:noFill/>
          </a:ln>
        </p:spPr>
        <p:txBody>
          <a:bodyPr wrap="square">
            <a:noAutofit/>
          </a:bodyPr>
          <a:lstStyle/>
          <a:p>
            <a:pPr algn="ctr"/>
            <a:r>
              <a:rPr lang="pt-BR" sz="2200" b="1" dirty="0"/>
              <a:t>Filipenses 4:7</a:t>
            </a:r>
          </a:p>
          <a:p>
            <a:pPr algn="ctr"/>
            <a:endParaRPr lang="pt-BR" sz="2200" b="1" dirty="0"/>
          </a:p>
          <a:p>
            <a:endParaRPr lang="pt-BR" sz="2400" b="1" dirty="0"/>
          </a:p>
          <a:p>
            <a:r>
              <a:rPr lang="pt-BR" sz="2400" b="1" baseline="30000" dirty="0"/>
              <a:t>7 </a:t>
            </a:r>
            <a:r>
              <a:rPr lang="pt-BR" sz="2400" b="1" dirty="0"/>
              <a:t>E a paz de Deus, que excede todo o entendimento, guardará os vossos corações e os vossos pensamentos em Cristo Jesus.</a:t>
            </a:r>
          </a:p>
          <a:p>
            <a:endParaRPr lang="pt-BR" sz="2200" b="1" dirty="0"/>
          </a:p>
          <a:p>
            <a:endParaRPr lang="pt-BR" sz="2200" b="1" dirty="0"/>
          </a:p>
        </p:txBody>
      </p:sp>
    </p:spTree>
    <p:extLst>
      <p:ext uri="{BB962C8B-B14F-4D97-AF65-F5344CB8AC3E}">
        <p14:creationId xmlns:p14="http://schemas.microsoft.com/office/powerpoint/2010/main" val="50241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AD2AB-DAE5-4A3D-5584-FB44CF1FB1C5}"/>
            </a:ext>
          </a:extLst>
        </p:cNvPr>
        <p:cNvGrpSpPr/>
        <p:nvPr/>
      </p:nvGrpSpPr>
      <p:grpSpPr>
        <a:xfrm>
          <a:off x="0" y="0"/>
          <a:ext cx="0" cy="0"/>
          <a:chOff x="0" y="0"/>
          <a:chExt cx="0" cy="0"/>
        </a:xfrm>
      </p:grpSpPr>
      <p:sp>
        <p:nvSpPr>
          <p:cNvPr id="9" name="CaixaDeTexto 8">
            <a:extLst>
              <a:ext uri="{FF2B5EF4-FFF2-40B4-BE49-F238E27FC236}">
                <a16:creationId xmlns:a16="http://schemas.microsoft.com/office/drawing/2014/main" id="{AA6CB142-585A-068D-BA77-397EEC156021}"/>
              </a:ext>
            </a:extLst>
          </p:cNvPr>
          <p:cNvSpPr txBox="1"/>
          <p:nvPr/>
        </p:nvSpPr>
        <p:spPr>
          <a:xfrm>
            <a:off x="1403648" y="692696"/>
            <a:ext cx="7740352" cy="4893647"/>
          </a:xfrm>
          <a:prstGeom prst="rect">
            <a:avLst/>
          </a:prstGeom>
          <a:noFill/>
        </p:spPr>
        <p:txBody>
          <a:bodyPr wrap="square">
            <a:spAutoFit/>
          </a:bodyPr>
          <a:lstStyle/>
          <a:p>
            <a:pPr algn="l"/>
            <a:r>
              <a:rPr lang="pt-BR" sz="2400" b="1" i="0" u="none" strike="noStrike" baseline="0" dirty="0">
                <a:solidFill>
                  <a:srgbClr val="000000"/>
                </a:solidFill>
                <a:latin typeface="CenturyGothic-Bold"/>
              </a:rPr>
              <a:t>1. Quais necessidades Deus percebeu nesta história? </a:t>
            </a:r>
            <a:endParaRPr lang="pt-BR" sz="2400" b="1" i="0" u="none" strike="noStrike" baseline="0" dirty="0">
              <a:solidFill>
                <a:srgbClr val="000000"/>
              </a:solidFill>
              <a:latin typeface="CenturyGothic"/>
            </a:endParaRPr>
          </a:p>
          <a:p>
            <a:pPr algn="l"/>
            <a:endParaRPr lang="pt-BR" sz="2400" b="1" i="0" u="none" strike="noStrike" baseline="0" dirty="0">
              <a:solidFill>
                <a:srgbClr val="000000"/>
              </a:solidFill>
              <a:latin typeface="CenturyGothic-Bold"/>
            </a:endParaRPr>
          </a:p>
          <a:p>
            <a:pPr algn="l"/>
            <a:r>
              <a:rPr lang="pt-BR" sz="2400" b="1" i="0" u="none" strike="noStrike" baseline="0" dirty="0">
                <a:solidFill>
                  <a:srgbClr val="000000"/>
                </a:solidFill>
                <a:latin typeface="CenturyGothic-Bold"/>
              </a:rPr>
              <a:t>2. O que Boaz percebeu nesta história? </a:t>
            </a:r>
          </a:p>
          <a:p>
            <a:pPr algn="l"/>
            <a:endParaRPr lang="pt-BR" sz="2400" b="1" dirty="0">
              <a:solidFill>
                <a:srgbClr val="000000"/>
              </a:solidFill>
              <a:latin typeface="CenturyGothic-Bold"/>
            </a:endParaRPr>
          </a:p>
          <a:p>
            <a:pPr algn="l"/>
            <a:r>
              <a:rPr lang="pt-BR" sz="2400" b="1" i="0" u="none" strike="noStrike" baseline="0" dirty="0">
                <a:solidFill>
                  <a:srgbClr val="000000"/>
                </a:solidFill>
                <a:latin typeface="CenturyGothic-Bold"/>
              </a:rPr>
              <a:t>3. O que Noemi percebeu nesta história? </a:t>
            </a:r>
            <a:endParaRPr lang="pt-BR" sz="2400" b="1" i="0" u="none" strike="noStrike" baseline="0" dirty="0">
              <a:solidFill>
                <a:srgbClr val="000000"/>
              </a:solidFill>
              <a:latin typeface="CenturyGothic"/>
            </a:endParaRPr>
          </a:p>
          <a:p>
            <a:pPr algn="l"/>
            <a:endParaRPr lang="pt-BR" sz="2400" b="1" dirty="0">
              <a:solidFill>
                <a:srgbClr val="000000"/>
              </a:solidFill>
              <a:latin typeface="CenturyGothic"/>
            </a:endParaRPr>
          </a:p>
          <a:p>
            <a:pPr algn="l"/>
            <a:r>
              <a:rPr lang="pt-BR" sz="2400" b="1" i="0" u="none" strike="noStrike" baseline="0" dirty="0">
                <a:solidFill>
                  <a:srgbClr val="000000"/>
                </a:solidFill>
                <a:latin typeface="CenturyGothic-Bold"/>
              </a:rPr>
              <a:t>4. Como Deus demonstrou Sua bondade e cuidado por Rute e Noemi? </a:t>
            </a:r>
          </a:p>
          <a:p>
            <a:pPr algn="l"/>
            <a:endParaRPr lang="pt-BR" sz="2400" b="1" i="0" u="none" strike="noStrike" baseline="0" dirty="0">
              <a:solidFill>
                <a:srgbClr val="000000"/>
              </a:solidFill>
              <a:latin typeface="CenturyGothic"/>
            </a:endParaRPr>
          </a:p>
          <a:p>
            <a:pPr algn="l"/>
            <a:r>
              <a:rPr lang="pt-BR" sz="2400" b="1" i="0" u="none" strike="noStrike" baseline="0" dirty="0">
                <a:solidFill>
                  <a:srgbClr val="000000"/>
                </a:solidFill>
                <a:latin typeface="CenturyGothic-Bold"/>
              </a:rPr>
              <a:t>5. Como Boaz era semelhante a Deus?</a:t>
            </a:r>
          </a:p>
          <a:p>
            <a:pPr algn="l"/>
            <a:endParaRPr lang="pt-BR" sz="2400" b="1" i="0" u="none" strike="noStrike" baseline="0" dirty="0">
              <a:solidFill>
                <a:srgbClr val="000000"/>
              </a:solidFill>
              <a:latin typeface="CenturyGothic"/>
            </a:endParaRPr>
          </a:p>
          <a:p>
            <a:pPr algn="l"/>
            <a:r>
              <a:rPr lang="pt-BR" sz="2400" b="1" i="0" u="none" strike="noStrike" baseline="0" dirty="0">
                <a:solidFill>
                  <a:srgbClr val="000000"/>
                </a:solidFill>
                <a:latin typeface="CenturyGothic-Bold"/>
              </a:rPr>
              <a:t>6. Que coisas gentis você poderia fazer pelos outros para mostrar que percebe as necessidades deles?</a:t>
            </a:r>
            <a:endParaRPr lang="pt-BR" sz="2400" b="1" dirty="0"/>
          </a:p>
        </p:txBody>
      </p:sp>
    </p:spTree>
    <p:extLst>
      <p:ext uri="{BB962C8B-B14F-4D97-AF65-F5344CB8AC3E}">
        <p14:creationId xmlns:p14="http://schemas.microsoft.com/office/powerpoint/2010/main" val="321472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7E314C2D-8551-44E5-9E5A-9983F8BD6DEC}"/>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1D2965F4-A09A-AD2D-6791-29A8ED068B49}"/>
              </a:ext>
            </a:extLst>
          </p:cNvPr>
          <p:cNvSpPr>
            <a:spLocks noGrp="1"/>
          </p:cNvSpPr>
          <p:nvPr>
            <p:ph type="body" sz="quarter" idx="4294967295"/>
          </p:nvPr>
        </p:nvSpPr>
        <p:spPr>
          <a:xfrm>
            <a:off x="1393825" y="687388"/>
            <a:ext cx="7750175" cy="6119812"/>
          </a:xfrm>
          <a:prstGeom prst="rect">
            <a:avLst/>
          </a:prstGeom>
        </p:spPr>
        <p:txBody>
          <a:bodyPr/>
          <a:lstStyle/>
          <a:p>
            <a:pPr marL="0" indent="0">
              <a:buNone/>
            </a:pPr>
            <a:r>
              <a:rPr lang="pt-BR" sz="6000" dirty="0">
                <a:latin typeface="Arial Black" panose="020B0A04020102020204" pitchFamily="34" charset="0"/>
              </a:rPr>
              <a:t>Perceber:</a:t>
            </a:r>
          </a:p>
          <a:p>
            <a:pPr marL="0" indent="0">
              <a:buNone/>
            </a:pPr>
            <a:endParaRPr lang="pt-BR" sz="2800" b="1" dirty="0"/>
          </a:p>
          <a:p>
            <a:pPr marL="0" indent="0">
              <a:buNone/>
            </a:pPr>
            <a:r>
              <a:rPr lang="pt-BR" dirty="0"/>
              <a:t>Ver, prestar atenção, notar</a:t>
            </a:r>
          </a:p>
        </p:txBody>
      </p:sp>
    </p:spTree>
    <p:extLst>
      <p:ext uri="{BB962C8B-B14F-4D97-AF65-F5344CB8AC3E}">
        <p14:creationId xmlns:p14="http://schemas.microsoft.com/office/powerpoint/2010/main" val="36333999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6D72D-5B8E-E796-8175-CDB4D5D7804E}"/>
            </a:ext>
          </a:extLst>
        </p:cNvPr>
        <p:cNvGrpSpPr/>
        <p:nvPr/>
      </p:nvGrpSpPr>
      <p:grpSpPr>
        <a:xfrm>
          <a:off x="0" y="0"/>
          <a:ext cx="0" cy="0"/>
          <a:chOff x="0" y="0"/>
          <a:chExt cx="0" cy="0"/>
        </a:xfrm>
      </p:grpSpPr>
      <p:pic>
        <p:nvPicPr>
          <p:cNvPr id="5" name="Imagem 4" descr="15 flores para plantar no verão e colorir o jardim">
            <a:extLst>
              <a:ext uri="{FF2B5EF4-FFF2-40B4-BE49-F238E27FC236}">
                <a16:creationId xmlns:a16="http://schemas.microsoft.com/office/drawing/2014/main" id="{C661290F-0A77-BB33-2392-B9B8CAA2D770}"/>
              </a:ext>
            </a:extLst>
          </p:cNvPr>
          <p:cNvPicPr>
            <a:picLocks noChangeAspect="1"/>
          </p:cNvPicPr>
          <p:nvPr/>
        </p:nvPicPr>
        <p:blipFill>
          <a:blip r:embed="rId3"/>
          <a:stretch>
            <a:fillRect/>
          </a:stretch>
        </p:blipFill>
        <p:spPr>
          <a:xfrm>
            <a:off x="1331640" y="692696"/>
            <a:ext cx="5212872" cy="3466560"/>
          </a:xfrm>
          <a:prstGeom prst="rect">
            <a:avLst/>
          </a:prstGeom>
        </p:spPr>
      </p:pic>
      <p:pic>
        <p:nvPicPr>
          <p:cNvPr id="6" name="Imagem 5" descr="Tipos de Flores: 47 fotos: Tipos de Flores: 47 fotos para decorar seu jardim e casa! | CASA.COM.BR">
            <a:extLst>
              <a:ext uri="{FF2B5EF4-FFF2-40B4-BE49-F238E27FC236}">
                <a16:creationId xmlns:a16="http://schemas.microsoft.com/office/drawing/2014/main" id="{4DA32134-5DA9-A6BD-0938-CCA6C6AEDF82}"/>
              </a:ext>
            </a:extLst>
          </p:cNvPr>
          <p:cNvPicPr>
            <a:picLocks noChangeAspect="1"/>
          </p:cNvPicPr>
          <p:nvPr/>
        </p:nvPicPr>
        <p:blipFill>
          <a:blip r:embed="rId4"/>
          <a:stretch>
            <a:fillRect/>
          </a:stretch>
        </p:blipFill>
        <p:spPr>
          <a:xfrm>
            <a:off x="4862944" y="3429000"/>
            <a:ext cx="4281055" cy="3429000"/>
          </a:xfrm>
          <a:prstGeom prst="rect">
            <a:avLst/>
          </a:prstGeom>
        </p:spPr>
      </p:pic>
      <p:pic>
        <p:nvPicPr>
          <p:cNvPr id="7" name="Imagem 6" descr="Flores Naturais, Secas e Preservadas - Tem Flores - Flores que Capturam a Alegria">
            <a:extLst>
              <a:ext uri="{FF2B5EF4-FFF2-40B4-BE49-F238E27FC236}">
                <a16:creationId xmlns:a16="http://schemas.microsoft.com/office/drawing/2014/main" id="{A00054A2-1164-A976-8046-0BF885606C81}"/>
              </a:ext>
            </a:extLst>
          </p:cNvPr>
          <p:cNvPicPr>
            <a:picLocks noChangeAspect="1"/>
          </p:cNvPicPr>
          <p:nvPr/>
        </p:nvPicPr>
        <p:blipFill>
          <a:blip r:embed="rId5"/>
          <a:stretch>
            <a:fillRect/>
          </a:stretch>
        </p:blipFill>
        <p:spPr>
          <a:xfrm>
            <a:off x="1475656" y="3212976"/>
            <a:ext cx="5210175" cy="3476625"/>
          </a:xfrm>
          <a:prstGeom prst="rect">
            <a:avLst/>
          </a:prstGeom>
        </p:spPr>
      </p:pic>
      <p:pic>
        <p:nvPicPr>
          <p:cNvPr id="8" name="Imagem 7" descr="Descubra 310 ideias de Jardins floridos e jardim | jardinagem, paisagismo, belos jardins e muito mais">
            <a:extLst>
              <a:ext uri="{FF2B5EF4-FFF2-40B4-BE49-F238E27FC236}">
                <a16:creationId xmlns:a16="http://schemas.microsoft.com/office/drawing/2014/main" id="{12F48823-02B4-07B3-6D95-4E571026D210}"/>
              </a:ext>
            </a:extLst>
          </p:cNvPr>
          <p:cNvPicPr>
            <a:picLocks noChangeAspect="1"/>
          </p:cNvPicPr>
          <p:nvPr/>
        </p:nvPicPr>
        <p:blipFill>
          <a:blip r:embed="rId6"/>
          <a:stretch>
            <a:fillRect/>
          </a:stretch>
        </p:blipFill>
        <p:spPr>
          <a:xfrm>
            <a:off x="5564087" y="776774"/>
            <a:ext cx="3464822" cy="5192486"/>
          </a:xfrm>
          <a:prstGeom prst="rect">
            <a:avLst/>
          </a:prstGeom>
        </p:spPr>
      </p:pic>
    </p:spTree>
    <p:extLst>
      <p:ext uri="{BB962C8B-B14F-4D97-AF65-F5344CB8AC3E}">
        <p14:creationId xmlns:p14="http://schemas.microsoft.com/office/powerpoint/2010/main" val="243281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250"/>
                            </p:stCondLst>
                            <p:childTnLst>
                              <p:par>
                                <p:cTn id="11" presetID="42" presetClass="entr" presetSubtype="0" fill="hold" nodeType="afterEffect">
                                  <p:stCondLst>
                                    <p:cond delay="125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4500"/>
                            </p:stCondLst>
                            <p:childTnLst>
                              <p:par>
                                <p:cTn id="17" presetID="42" presetClass="entr" presetSubtype="0" fill="hold" nodeType="after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6750"/>
                            </p:stCondLst>
                            <p:childTnLst>
                              <p:par>
                                <p:cTn id="23" presetID="42" presetClass="entr" presetSubtype="0" fill="hold" nodeType="afterEffect">
                                  <p:stCondLst>
                                    <p:cond delay="125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B9771-C506-44AA-8B37-69D6F8EA8369}"/>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C2189B8F-EC87-0CBF-AAAE-4C954AFAC6EA}"/>
              </a:ext>
            </a:extLst>
          </p:cNvPr>
          <p:cNvSpPr>
            <a:spLocks noGrp="1"/>
          </p:cNvSpPr>
          <p:nvPr>
            <p:ph type="body" sz="quarter" idx="4294967295"/>
          </p:nvPr>
        </p:nvSpPr>
        <p:spPr>
          <a:xfrm>
            <a:off x="1393825" y="687388"/>
            <a:ext cx="7750175" cy="6119812"/>
          </a:xfrm>
          <a:prstGeom prst="rect">
            <a:avLst/>
          </a:prstGeom>
        </p:spPr>
        <p:txBody>
          <a:bodyPr/>
          <a:lstStyle/>
          <a:p>
            <a:pPr marL="0" indent="0">
              <a:buNone/>
            </a:pPr>
            <a:r>
              <a:rPr lang="pt-BR" b="1" i="1" dirty="0"/>
              <a:t>• O que essas flores fazem para obter o que precisam? Elas trabalham?</a:t>
            </a:r>
          </a:p>
          <a:p>
            <a:pPr marL="0" indent="0">
              <a:buNone/>
            </a:pPr>
            <a:r>
              <a:rPr lang="pt-BR" b="1" i="1" dirty="0"/>
              <a:t>• Elas vão ao mercado? Elas compram roupas? </a:t>
            </a:r>
            <a:endParaRPr lang="pt-BR" dirty="0"/>
          </a:p>
          <a:p>
            <a:pPr marL="0" indent="0">
              <a:buNone/>
            </a:pPr>
            <a:r>
              <a:rPr lang="pt-BR" b="1" i="1" dirty="0"/>
              <a:t>• </a:t>
            </a:r>
            <a:r>
              <a:rPr lang="pt-BR" dirty="0"/>
              <a:t>Ainda assim, Jesus disse que nem mesmo Salomão, em toda a sua glória, vestia-se tão magnificamente quanto um lírio. Nosso Pai no Céu sabe do que precisamos, mesmo antes de Lhe pedirmos. Assim como Deus supriu as necessidades de Rute e Noemi, Ele suprirá as suas necessidades. Você pode ter certeza disso!</a:t>
            </a:r>
          </a:p>
        </p:txBody>
      </p:sp>
    </p:spTree>
    <p:extLst>
      <p:ext uri="{BB962C8B-B14F-4D97-AF65-F5344CB8AC3E}">
        <p14:creationId xmlns:p14="http://schemas.microsoft.com/office/powerpoint/2010/main" val="2721606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6E4BA-4937-5FE7-B2A7-F3BA4864E645}"/>
            </a:ext>
          </a:extLst>
        </p:cNvPr>
        <p:cNvGrpSpPr/>
        <p:nvPr/>
      </p:nvGrpSpPr>
      <p:grpSpPr>
        <a:xfrm>
          <a:off x="0" y="0"/>
          <a:ext cx="0" cy="0"/>
          <a:chOff x="0" y="0"/>
          <a:chExt cx="0" cy="0"/>
        </a:xfrm>
      </p:grpSpPr>
      <p:sp>
        <p:nvSpPr>
          <p:cNvPr id="5" name="CaixaDeTexto 4">
            <a:extLst>
              <a:ext uri="{FF2B5EF4-FFF2-40B4-BE49-F238E27FC236}">
                <a16:creationId xmlns:a16="http://schemas.microsoft.com/office/drawing/2014/main" id="{81F70061-FC48-8170-B8CF-E459334CCBB3}"/>
              </a:ext>
            </a:extLst>
          </p:cNvPr>
          <p:cNvSpPr txBox="1">
            <a:spLocks noChangeAspect="1"/>
          </p:cNvSpPr>
          <p:nvPr/>
        </p:nvSpPr>
        <p:spPr>
          <a:xfrm>
            <a:off x="1332000" y="691200"/>
            <a:ext cx="7746798" cy="6177600"/>
          </a:xfrm>
          <a:prstGeom prst="rect">
            <a:avLst/>
          </a:prstGeom>
          <a:solidFill>
            <a:schemeClr val="bg1">
              <a:alpha val="49000"/>
            </a:schemeClr>
          </a:solidFill>
          <a:ln>
            <a:noFill/>
          </a:ln>
        </p:spPr>
        <p:txBody>
          <a:bodyPr wrap="square">
            <a:noAutofit/>
          </a:bodyPr>
          <a:lstStyle/>
          <a:p>
            <a:pPr algn="ctr"/>
            <a:endParaRPr lang="pt-BR" sz="4000" b="1" i="1" dirty="0"/>
          </a:p>
          <a:p>
            <a:pPr algn="ctr"/>
            <a:r>
              <a:rPr lang="pt-BR" sz="4000" b="1" i="1" dirty="0"/>
              <a:t>Não precisamos nos preocupar, porque nosso amoroso Pai promete </a:t>
            </a:r>
          </a:p>
          <a:p>
            <a:pPr algn="ctr"/>
            <a:r>
              <a:rPr lang="pt-BR" sz="4000" b="1" i="1" dirty="0"/>
              <a:t>cuidar de nós. </a:t>
            </a:r>
          </a:p>
          <a:p>
            <a:pPr algn="ctr"/>
            <a:endParaRPr lang="pt-BR" sz="4000" b="1" i="1" dirty="0"/>
          </a:p>
          <a:p>
            <a:pPr algn="ctr"/>
            <a:r>
              <a:rPr lang="pt-BR" sz="4000" b="1" i="1" dirty="0"/>
              <a:t>Podemos confiar Nele </a:t>
            </a:r>
          </a:p>
          <a:p>
            <a:pPr algn="ctr"/>
            <a:r>
              <a:rPr lang="pt-BR" sz="4000" b="1" i="1" dirty="0"/>
              <a:t>e viver em paz. </a:t>
            </a:r>
            <a:endParaRPr lang="pt-BR" sz="4000" b="1" dirty="0"/>
          </a:p>
        </p:txBody>
      </p:sp>
    </p:spTree>
    <p:extLst>
      <p:ext uri="{BB962C8B-B14F-4D97-AF65-F5344CB8AC3E}">
        <p14:creationId xmlns:p14="http://schemas.microsoft.com/office/powerpoint/2010/main" val="70079579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ADE44-FE9B-5AF4-B02B-26EA56F96412}"/>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E20E5E62-C63C-E8E9-14B3-8D62AE62D73A}"/>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sp>
        <p:nvSpPr>
          <p:cNvPr id="8" name="Retângulo 7">
            <a:extLst>
              <a:ext uri="{FF2B5EF4-FFF2-40B4-BE49-F238E27FC236}">
                <a16:creationId xmlns:a16="http://schemas.microsoft.com/office/drawing/2014/main" id="{7AFFED69-3A12-6A92-8CF8-F524300925DA}"/>
              </a:ext>
            </a:extLst>
          </p:cNvPr>
          <p:cNvSpPr/>
          <p:nvPr/>
        </p:nvSpPr>
        <p:spPr>
          <a:xfrm>
            <a:off x="1547813" y="6344444"/>
            <a:ext cx="7391400" cy="513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2000" b="1" dirty="0">
                <a:solidFill>
                  <a:schemeClr val="tx1"/>
                </a:solidFill>
              </a:rPr>
              <a:t>Noemi e Boaz</a:t>
            </a:r>
          </a:p>
        </p:txBody>
      </p:sp>
      <p:pic>
        <p:nvPicPr>
          <p:cNvPr id="5" name="Espaço Reservado para Imagem 4">
            <a:extLst>
              <a:ext uri="{FF2B5EF4-FFF2-40B4-BE49-F238E27FC236}">
                <a16:creationId xmlns:a16="http://schemas.microsoft.com/office/drawing/2014/main" id="{BB2E7513-9F28-0FA6-6AE1-78FF10A39D4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02" r="1102"/>
          <a:stretch>
            <a:fillRect/>
          </a:stretch>
        </p:blipFill>
        <p:spPr>
          <a:prstGeom prst="rect">
            <a:avLst/>
          </a:prstGeom>
        </p:spPr>
      </p:pic>
    </p:spTree>
    <p:extLst>
      <p:ext uri="{BB962C8B-B14F-4D97-AF65-F5344CB8AC3E}">
        <p14:creationId xmlns:p14="http://schemas.microsoft.com/office/powerpoint/2010/main" val="172250677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38336-9F94-8E72-0435-68169AB04510}"/>
            </a:ext>
          </a:extLst>
        </p:cNvPr>
        <p:cNvGrpSpPr/>
        <p:nvPr/>
      </p:nvGrpSpPr>
      <p:grpSpPr>
        <a:xfrm>
          <a:off x="0" y="0"/>
          <a:ext cx="0" cy="0"/>
          <a:chOff x="0" y="0"/>
          <a:chExt cx="0" cy="0"/>
        </a:xfrm>
      </p:grpSpPr>
      <p:sp>
        <p:nvSpPr>
          <p:cNvPr id="11" name="Espaço Reservado para Texto 1">
            <a:extLst>
              <a:ext uri="{FF2B5EF4-FFF2-40B4-BE49-F238E27FC236}">
                <a16:creationId xmlns:a16="http://schemas.microsoft.com/office/drawing/2014/main" id="{3AA198C5-5857-3D72-C496-4B697A20DA78}"/>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dirty="0">
                <a:ln w="10541" cmpd="sng">
                  <a:solidFill>
                    <a:schemeClr val="tx1"/>
                  </a:solidFill>
                  <a:prstDash val="solid"/>
                </a:ln>
              </a:rPr>
              <a:t>13</a:t>
            </a:r>
          </a:p>
        </p:txBody>
      </p:sp>
      <p:sp>
        <p:nvSpPr>
          <p:cNvPr id="3" name="Espaço Reservado para Texto 3">
            <a:extLst>
              <a:ext uri="{FF2B5EF4-FFF2-40B4-BE49-F238E27FC236}">
                <a16:creationId xmlns:a16="http://schemas.microsoft.com/office/drawing/2014/main" id="{79E56E65-2F74-304D-D726-88E7D09FC492}"/>
              </a:ext>
            </a:extLst>
          </p:cNvPr>
          <p:cNvSpPr>
            <a:spLocks noGrp="1"/>
          </p:cNvSpPr>
          <p:nvPr>
            <p:ph type="body" sz="quarter" idx="10"/>
          </p:nvPr>
        </p:nvSpPr>
        <p:spPr bwMode="auto">
          <a:xfrm>
            <a:off x="1475656" y="1484784"/>
            <a:ext cx="7488858" cy="295232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dirty="0"/>
              <a:t>“Seu Pai sabe exatamente do que vocês precisam antes mesmo de pedirem”</a:t>
            </a:r>
          </a:p>
          <a:p>
            <a:pPr marL="0" indent="0" algn="r">
              <a:spcBef>
                <a:spcPts val="0"/>
              </a:spcBef>
            </a:pPr>
            <a:r>
              <a:rPr lang="pt-BR" sz="2800" dirty="0"/>
              <a:t>Mateus 6:8</a:t>
            </a:r>
            <a:endParaRPr lang="pt-BR" dirty="0"/>
          </a:p>
        </p:txBody>
      </p:sp>
      <p:sp>
        <p:nvSpPr>
          <p:cNvPr id="4" name="Espaço Reservado para Texto 5">
            <a:extLst>
              <a:ext uri="{FF2B5EF4-FFF2-40B4-BE49-F238E27FC236}">
                <a16:creationId xmlns:a16="http://schemas.microsoft.com/office/drawing/2014/main" id="{1DB932BC-E901-5801-75B4-3E894DF0B3E2}"/>
              </a:ext>
            </a:extLst>
          </p:cNvPr>
          <p:cNvSpPr txBox="1">
            <a:spLocks/>
          </p:cNvSpPr>
          <p:nvPr/>
        </p:nvSpPr>
        <p:spPr>
          <a:xfrm>
            <a:off x="1979712" y="4509120"/>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sz="2800"/>
              <a:t>“O Pai de vocês já sabe o que precisam </a:t>
            </a:r>
          </a:p>
          <a:p>
            <a:r>
              <a:rPr lang="pt-BR" sz="2800"/>
              <a:t>antes de pedirem”</a:t>
            </a:r>
          </a:p>
          <a:p>
            <a:pPr algn="r"/>
            <a:r>
              <a:rPr lang="pt-BR" sz="2000"/>
              <a:t>Mateus 6:8</a:t>
            </a:r>
            <a:endParaRPr lang="pt-BR" sz="2000" dirty="0"/>
          </a:p>
        </p:txBody>
      </p:sp>
      <p:sp>
        <p:nvSpPr>
          <p:cNvPr id="5" name="Retângulo 4">
            <a:hlinkClick r:id="rId2"/>
            <a:extLst>
              <a:ext uri="{FF2B5EF4-FFF2-40B4-BE49-F238E27FC236}">
                <a16:creationId xmlns:a16="http://schemas.microsoft.com/office/drawing/2014/main" id="{76086AA6-C0D3-C8AF-B804-8D440B8E6D47}"/>
              </a:ext>
            </a:extLst>
          </p:cNvPr>
          <p:cNvSpPr/>
          <p:nvPr/>
        </p:nvSpPr>
        <p:spPr>
          <a:xfrm>
            <a:off x="2340000" y="953134"/>
            <a:ext cx="3672408"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Mateus 6:8</a:t>
            </a:r>
          </a:p>
        </p:txBody>
      </p:sp>
      <p:pic>
        <p:nvPicPr>
          <p:cNvPr id="6" name="Gráfico 5" descr="Clave de sol com preenchimento sólido">
            <a:hlinkClick r:id="rId3" action="ppaction://hlinkfile"/>
            <a:extLst>
              <a:ext uri="{FF2B5EF4-FFF2-40B4-BE49-F238E27FC236}">
                <a16:creationId xmlns:a16="http://schemas.microsoft.com/office/drawing/2014/main" id="{F09D5665-E48C-6E42-F7D1-ADBBB1010C4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59632" y="4427537"/>
            <a:ext cx="914400" cy="914400"/>
          </a:xfrm>
          <a:prstGeom prst="rect">
            <a:avLst/>
          </a:prstGeom>
        </p:spPr>
      </p:pic>
    </p:spTree>
    <p:extLst>
      <p:ext uri="{BB962C8B-B14F-4D97-AF65-F5344CB8AC3E}">
        <p14:creationId xmlns:p14="http://schemas.microsoft.com/office/powerpoint/2010/main" val="400148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9AD9D-8C88-1EC9-F6DE-0D7D7EA7B23B}"/>
            </a:ext>
          </a:extLst>
        </p:cNvPr>
        <p:cNvGrpSpPr/>
        <p:nvPr/>
      </p:nvGrpSpPr>
      <p:grpSpPr>
        <a:xfrm>
          <a:off x="0" y="0"/>
          <a:ext cx="0" cy="0"/>
          <a:chOff x="0" y="0"/>
          <a:chExt cx="0" cy="0"/>
        </a:xfrm>
      </p:grpSpPr>
      <p:sp>
        <p:nvSpPr>
          <p:cNvPr id="9" name="CaixaDeTexto 8">
            <a:extLst>
              <a:ext uri="{FF2B5EF4-FFF2-40B4-BE49-F238E27FC236}">
                <a16:creationId xmlns:a16="http://schemas.microsoft.com/office/drawing/2014/main" id="{2B675D48-E714-D9B3-25B4-1EDFC4D2F408}"/>
              </a:ext>
            </a:extLst>
          </p:cNvPr>
          <p:cNvSpPr txBox="1"/>
          <p:nvPr/>
        </p:nvSpPr>
        <p:spPr>
          <a:xfrm>
            <a:off x="1403648" y="692696"/>
            <a:ext cx="7740352" cy="4154984"/>
          </a:xfrm>
          <a:prstGeom prst="rect">
            <a:avLst/>
          </a:prstGeom>
          <a:noFill/>
        </p:spPr>
        <p:txBody>
          <a:bodyPr wrap="square">
            <a:spAutoFit/>
          </a:bodyPr>
          <a:lstStyle/>
          <a:p>
            <a:r>
              <a:rPr lang="pt-BR" sz="2400" b="1" dirty="0">
                <a:solidFill>
                  <a:srgbClr val="000000"/>
                </a:solidFill>
                <a:latin typeface="CenturyGothic-Bold"/>
              </a:rPr>
              <a:t>• Quais coisas boas Deus deu a vocês nesta semana, sem ao menos pedirem? </a:t>
            </a:r>
          </a:p>
          <a:p>
            <a:endParaRPr lang="pt-BR" sz="2400" b="1" dirty="0">
              <a:solidFill>
                <a:srgbClr val="000000"/>
              </a:solidFill>
              <a:latin typeface="CenturyGothic-Bold"/>
            </a:endParaRPr>
          </a:p>
          <a:p>
            <a:r>
              <a:rPr lang="pt-BR" sz="2400" b="1" dirty="0">
                <a:solidFill>
                  <a:srgbClr val="000000"/>
                </a:solidFill>
                <a:latin typeface="CenturyGothic-Bold"/>
              </a:rPr>
              <a:t>• O que vocês diriam a Deus em resposta?</a:t>
            </a:r>
          </a:p>
          <a:p>
            <a:endParaRPr lang="pt-BR" sz="2400" b="1" dirty="0">
              <a:solidFill>
                <a:srgbClr val="000000"/>
              </a:solidFill>
              <a:latin typeface="CenturyGothic-Bold"/>
            </a:endParaRPr>
          </a:p>
          <a:p>
            <a:r>
              <a:rPr lang="pt-BR" sz="2400" b="1" dirty="0">
                <a:solidFill>
                  <a:srgbClr val="000000"/>
                </a:solidFill>
                <a:latin typeface="CenturyGothic-Bold"/>
              </a:rPr>
              <a:t>• Como vocês poderiam compartilhar com outras pessoas que estejam em necessidade?</a:t>
            </a:r>
          </a:p>
          <a:p>
            <a:endParaRPr lang="pt-BR" sz="2400" b="1" dirty="0">
              <a:solidFill>
                <a:srgbClr val="000000"/>
              </a:solidFill>
              <a:latin typeface="CenturyGothic-Bold"/>
            </a:endParaRPr>
          </a:p>
          <a:p>
            <a:endParaRPr lang="pt-BR" sz="2400" b="1" dirty="0">
              <a:solidFill>
                <a:srgbClr val="000000"/>
              </a:solidFill>
              <a:latin typeface="CenturyGothic-Bold"/>
            </a:endParaRPr>
          </a:p>
          <a:p>
            <a:pPr algn="ctr"/>
            <a:r>
              <a:rPr lang="pt-BR" sz="2400" b="1" dirty="0">
                <a:solidFill>
                  <a:srgbClr val="000000"/>
                </a:solidFill>
                <a:latin typeface="CenturyGothic-Bold"/>
              </a:rPr>
              <a:t>Vamos nos reunir em grupos de dois ou três </a:t>
            </a:r>
          </a:p>
          <a:p>
            <a:pPr algn="ctr"/>
            <a:r>
              <a:rPr lang="pt-BR" sz="2400" b="1" dirty="0">
                <a:solidFill>
                  <a:srgbClr val="000000"/>
                </a:solidFill>
                <a:latin typeface="CenturyGothic-Bold"/>
              </a:rPr>
              <a:t>para fazer uma oração de agradecimento</a:t>
            </a:r>
          </a:p>
        </p:txBody>
      </p:sp>
    </p:spTree>
    <p:extLst>
      <p:ext uri="{BB962C8B-B14F-4D97-AF65-F5344CB8AC3E}">
        <p14:creationId xmlns:p14="http://schemas.microsoft.com/office/powerpoint/2010/main" val="2684302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0E3D2-8C7F-86DD-B775-57A494EE5C7A}"/>
            </a:ext>
          </a:extLst>
        </p:cNvPr>
        <p:cNvGrpSpPr/>
        <p:nvPr/>
      </p:nvGrpSpPr>
      <p:grpSpPr>
        <a:xfrm>
          <a:off x="0" y="0"/>
          <a:ext cx="0" cy="0"/>
          <a:chOff x="0" y="0"/>
          <a:chExt cx="0" cy="0"/>
        </a:xfrm>
      </p:grpSpPr>
      <p:cxnSp>
        <p:nvCxnSpPr>
          <p:cNvPr id="18" name="Conector de Seta Reta 17">
            <a:extLst>
              <a:ext uri="{FF2B5EF4-FFF2-40B4-BE49-F238E27FC236}">
                <a16:creationId xmlns:a16="http://schemas.microsoft.com/office/drawing/2014/main" id="{C25AB59C-8AD5-3BDB-15A8-B8994EA1758A}"/>
              </a:ext>
            </a:extLst>
          </p:cNvPr>
          <p:cNvCxnSpPr>
            <a:cxnSpLocks/>
          </p:cNvCxnSpPr>
          <p:nvPr/>
        </p:nvCxnSpPr>
        <p:spPr>
          <a:xfrm flipH="1">
            <a:off x="6224592" y="4296101"/>
            <a:ext cx="1906116" cy="2287141"/>
          </a:xfrm>
          <a:prstGeom prst="straightConnector1">
            <a:avLst/>
          </a:prstGeom>
          <a:ln w="25400">
            <a:solidFill>
              <a:srgbClr val="00B050"/>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7" name="Espaço Reservado para Texto 1">
            <a:extLst>
              <a:ext uri="{FF2B5EF4-FFF2-40B4-BE49-F238E27FC236}">
                <a16:creationId xmlns:a16="http://schemas.microsoft.com/office/drawing/2014/main" id="{5B8EC3CB-904C-AF14-990D-261CEF4979C9}"/>
              </a:ext>
            </a:extLst>
          </p:cNvPr>
          <p:cNvSpPr txBox="1">
            <a:spLocks/>
          </p:cNvSpPr>
          <p:nvPr/>
        </p:nvSpPr>
        <p:spPr>
          <a:xfrm>
            <a:off x="71995" y="679578"/>
            <a:ext cx="9037079" cy="612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pt-BR" b="1" dirty="0"/>
              <a:t>Foco: </a:t>
            </a:r>
            <a:r>
              <a:rPr lang="pt-BR" sz="2800" dirty="0"/>
              <a:t>Deus Se atenta às nossas necessidades e as provê</a:t>
            </a:r>
          </a:p>
          <a:p>
            <a:pPr marL="0" indent="0">
              <a:buFont typeface="Arial" panose="020B0604020202020204" pitchFamily="34" charset="0"/>
              <a:buNone/>
            </a:pPr>
            <a:r>
              <a:rPr lang="pt-BR" sz="2000" b="1" dirty="0"/>
              <a:t>Localização: </a:t>
            </a:r>
            <a:r>
              <a:rPr lang="pt-BR" sz="2000" dirty="0">
                <a:solidFill>
                  <a:srgbClr val="FF0000"/>
                </a:solidFill>
              </a:rPr>
              <a:t>Onde fica </a:t>
            </a:r>
            <a:r>
              <a:rPr lang="pt-BR" sz="2800" b="1" dirty="0">
                <a:solidFill>
                  <a:srgbClr val="FF0000"/>
                </a:solidFill>
              </a:rPr>
              <a:t>Vanuatu</a:t>
            </a:r>
            <a:r>
              <a:rPr lang="pt-BR" sz="2000" dirty="0">
                <a:solidFill>
                  <a:srgbClr val="FF0000"/>
                </a:solidFill>
              </a:rPr>
              <a:t>?</a:t>
            </a:r>
            <a:endParaRPr lang="pt-BR" sz="2000" b="1" dirty="0">
              <a:solidFill>
                <a:srgbClr val="FF0000"/>
              </a:solidFill>
            </a:endParaRPr>
          </a:p>
        </p:txBody>
      </p:sp>
      <p:pic>
        <p:nvPicPr>
          <p:cNvPr id="11" name="Imagem 10">
            <a:extLst>
              <a:ext uri="{FF2B5EF4-FFF2-40B4-BE49-F238E27FC236}">
                <a16:creationId xmlns:a16="http://schemas.microsoft.com/office/drawing/2014/main" id="{ABCC2C3A-0DB6-7B7F-D524-68FD7B6C0CA8}"/>
              </a:ext>
            </a:extLst>
          </p:cNvPr>
          <p:cNvPicPr>
            <a:picLocks noChangeAspect="1"/>
          </p:cNvPicPr>
          <p:nvPr/>
        </p:nvPicPr>
        <p:blipFill>
          <a:blip r:embed="rId3"/>
          <a:stretch>
            <a:fillRect/>
          </a:stretch>
        </p:blipFill>
        <p:spPr>
          <a:xfrm>
            <a:off x="6262062" y="4876459"/>
            <a:ext cx="1881741" cy="1697103"/>
          </a:xfrm>
          <a:prstGeom prst="rect">
            <a:avLst/>
          </a:prstGeom>
          <a:ln w="25400">
            <a:solidFill>
              <a:srgbClr val="00B050"/>
            </a:solidFill>
          </a:ln>
        </p:spPr>
      </p:pic>
      <p:sp>
        <p:nvSpPr>
          <p:cNvPr id="10" name="Retângulo 9">
            <a:extLst>
              <a:ext uri="{FF2B5EF4-FFF2-40B4-BE49-F238E27FC236}">
                <a16:creationId xmlns:a16="http://schemas.microsoft.com/office/drawing/2014/main" id="{35C5C68D-2F4E-19E5-AD19-4C2E70E31162}"/>
              </a:ext>
            </a:extLst>
          </p:cNvPr>
          <p:cNvSpPr/>
          <p:nvPr/>
        </p:nvSpPr>
        <p:spPr>
          <a:xfrm>
            <a:off x="8130708" y="4005064"/>
            <a:ext cx="345881" cy="291037"/>
          </a:xfrm>
          <a:prstGeom prst="rect">
            <a:avLst/>
          </a:prstGeom>
          <a:no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cxnSp>
        <p:nvCxnSpPr>
          <p:cNvPr id="12" name="Conector de Seta Reta 11">
            <a:extLst>
              <a:ext uri="{FF2B5EF4-FFF2-40B4-BE49-F238E27FC236}">
                <a16:creationId xmlns:a16="http://schemas.microsoft.com/office/drawing/2014/main" id="{A310F586-BCD1-DFB4-0361-CB2C93F44A4A}"/>
              </a:ext>
            </a:extLst>
          </p:cNvPr>
          <p:cNvCxnSpPr>
            <a:cxnSpLocks/>
          </p:cNvCxnSpPr>
          <p:nvPr/>
        </p:nvCxnSpPr>
        <p:spPr>
          <a:xfrm flipH="1">
            <a:off x="6262062" y="4005064"/>
            <a:ext cx="1868646" cy="861715"/>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a:extLst>
              <a:ext uri="{FF2B5EF4-FFF2-40B4-BE49-F238E27FC236}">
                <a16:creationId xmlns:a16="http://schemas.microsoft.com/office/drawing/2014/main" id="{39675C3C-25F5-681B-8E8F-C4D38476CE00}"/>
              </a:ext>
            </a:extLst>
          </p:cNvPr>
          <p:cNvCxnSpPr>
            <a:cxnSpLocks/>
          </p:cNvCxnSpPr>
          <p:nvPr/>
        </p:nvCxnSpPr>
        <p:spPr>
          <a:xfrm flipH="1">
            <a:off x="8181273" y="4296101"/>
            <a:ext cx="295316" cy="2287141"/>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Conector de Seta Reta 15">
            <a:extLst>
              <a:ext uri="{FF2B5EF4-FFF2-40B4-BE49-F238E27FC236}">
                <a16:creationId xmlns:a16="http://schemas.microsoft.com/office/drawing/2014/main" id="{ACD3BBBF-EF33-1FA4-FED0-64204BA3BE6B}"/>
              </a:ext>
            </a:extLst>
          </p:cNvPr>
          <p:cNvCxnSpPr>
            <a:cxnSpLocks/>
          </p:cNvCxnSpPr>
          <p:nvPr/>
        </p:nvCxnSpPr>
        <p:spPr>
          <a:xfrm flipH="1">
            <a:off x="8141951" y="4005064"/>
            <a:ext cx="334638" cy="871395"/>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Retângulo: Cantos Arredondados 16">
            <a:extLst>
              <a:ext uri="{FF2B5EF4-FFF2-40B4-BE49-F238E27FC236}">
                <a16:creationId xmlns:a16="http://schemas.microsoft.com/office/drawing/2014/main" id="{A9575468-71E2-1195-49D8-69F1D29955BC}"/>
              </a:ext>
            </a:extLst>
          </p:cNvPr>
          <p:cNvSpPr/>
          <p:nvPr/>
        </p:nvSpPr>
        <p:spPr>
          <a:xfrm>
            <a:off x="6362093" y="5822320"/>
            <a:ext cx="2088232" cy="50405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2000" b="1" dirty="0">
                <a:solidFill>
                  <a:schemeClr val="tx1"/>
                </a:solidFill>
              </a:rPr>
              <a:t>Vanuatu</a:t>
            </a:r>
            <a:endParaRPr lang="pt-BR" b="1" dirty="0">
              <a:solidFill>
                <a:schemeClr val="tx1"/>
              </a:solidFill>
            </a:endParaRPr>
          </a:p>
        </p:txBody>
      </p:sp>
      <p:sp>
        <p:nvSpPr>
          <p:cNvPr id="20" name="Elipse 19">
            <a:extLst>
              <a:ext uri="{FF2B5EF4-FFF2-40B4-BE49-F238E27FC236}">
                <a16:creationId xmlns:a16="http://schemas.microsoft.com/office/drawing/2014/main" id="{D9187C96-564B-D882-3FD1-0EC5F76B4F35}"/>
              </a:ext>
            </a:extLst>
          </p:cNvPr>
          <p:cNvSpPr/>
          <p:nvPr/>
        </p:nvSpPr>
        <p:spPr>
          <a:xfrm>
            <a:off x="6697823" y="5246551"/>
            <a:ext cx="711546" cy="6496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cxnSp>
        <p:nvCxnSpPr>
          <p:cNvPr id="21" name="Conector de Seta Reta 20">
            <a:extLst>
              <a:ext uri="{FF2B5EF4-FFF2-40B4-BE49-F238E27FC236}">
                <a16:creationId xmlns:a16="http://schemas.microsoft.com/office/drawing/2014/main" id="{D307BDDE-163E-D2A3-B085-E15A8611482F}"/>
              </a:ext>
            </a:extLst>
          </p:cNvPr>
          <p:cNvCxnSpPr>
            <a:cxnSpLocks/>
          </p:cNvCxnSpPr>
          <p:nvPr/>
        </p:nvCxnSpPr>
        <p:spPr>
          <a:xfrm flipH="1">
            <a:off x="6262062" y="4305782"/>
            <a:ext cx="1868646" cy="2277460"/>
          </a:xfrm>
          <a:prstGeom prst="straightConnector1">
            <a:avLst/>
          </a:prstGeom>
          <a:ln w="25400">
            <a:solidFill>
              <a:srgbClr val="00B050"/>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CE4BFE4C-4A97-EE96-D7DD-682948646CAD}"/>
              </a:ext>
            </a:extLst>
          </p:cNvPr>
          <p:cNvCxnSpPr>
            <a:cxnSpLocks/>
          </p:cNvCxnSpPr>
          <p:nvPr/>
        </p:nvCxnSpPr>
        <p:spPr>
          <a:xfrm flipH="1">
            <a:off x="8168178" y="4305782"/>
            <a:ext cx="308411" cy="2290670"/>
          </a:xfrm>
          <a:prstGeom prst="straightConnector1">
            <a:avLst/>
          </a:prstGeom>
          <a:ln w="25400">
            <a:solidFill>
              <a:srgbClr val="00B050"/>
            </a:solidFill>
            <a:prstDash val="dashDot"/>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8611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0"/>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50"/>
                                  </p:stCondLst>
                                  <p:childTnLst>
                                    <p:set>
                                      <p:cBhvr>
                                        <p:cTn id="12" dur="1" fill="hold">
                                          <p:stCondLst>
                                            <p:cond delay="0"/>
                                          </p:stCondLst>
                                        </p:cTn>
                                        <p:tgtEl>
                                          <p:spTgt spid="21"/>
                                        </p:tgtEl>
                                        <p:attrNameLst>
                                          <p:attrName>style.visibility</p:attrName>
                                        </p:attrNameLst>
                                      </p:cBhvr>
                                      <p:to>
                                        <p:strVal val="visible"/>
                                      </p:to>
                                    </p:set>
                                  </p:childTnLst>
                                </p:cTn>
                              </p:par>
                            </p:childTnLst>
                          </p:cTn>
                        </p:par>
                        <p:par>
                          <p:cTn id="13" fill="hold">
                            <p:stCondLst>
                              <p:cond delay="50"/>
                            </p:stCondLst>
                            <p:childTnLst>
                              <p:par>
                                <p:cTn id="14" presetID="1" presetClass="entr" presetSubtype="0" fill="hold" nodeType="afterEffect">
                                  <p:stCondLst>
                                    <p:cond delay="50"/>
                                  </p:stCondLst>
                                  <p:childTnLst>
                                    <p:set>
                                      <p:cBhvr>
                                        <p:cTn id="15" dur="1" fill="hold">
                                          <p:stCondLst>
                                            <p:cond delay="0"/>
                                          </p:stCondLst>
                                        </p:cTn>
                                        <p:tgtEl>
                                          <p:spTgt spid="18"/>
                                        </p:tgtEl>
                                        <p:attrNameLst>
                                          <p:attrName>style.visibility</p:attrName>
                                        </p:attrNameLst>
                                      </p:cBhvr>
                                      <p:to>
                                        <p:strVal val="visible"/>
                                      </p:to>
                                    </p:set>
                                  </p:childTnLst>
                                </p:cTn>
                              </p:par>
                            </p:childTnLst>
                          </p:cTn>
                        </p:par>
                        <p:par>
                          <p:cTn id="16" fill="hold">
                            <p:stCondLst>
                              <p:cond delay="100"/>
                            </p:stCondLst>
                            <p:childTnLst>
                              <p:par>
                                <p:cTn id="17" presetID="1" presetClass="entr" presetSubtype="0" fill="hold" nodeType="afterEffect">
                                  <p:stCondLst>
                                    <p:cond delay="50"/>
                                  </p:stCondLst>
                                  <p:childTnLst>
                                    <p:set>
                                      <p:cBhvr>
                                        <p:cTn id="18" dur="1" fill="hold">
                                          <p:stCondLst>
                                            <p:cond delay="0"/>
                                          </p:stCondLst>
                                        </p:cTn>
                                        <p:tgtEl>
                                          <p:spTgt spid="15"/>
                                        </p:tgtEl>
                                        <p:attrNameLst>
                                          <p:attrName>style.visibility</p:attrName>
                                        </p:attrNameLst>
                                      </p:cBhvr>
                                      <p:to>
                                        <p:strVal val="visible"/>
                                      </p:to>
                                    </p:set>
                                  </p:childTnLst>
                                </p:cTn>
                              </p:par>
                            </p:childTnLst>
                          </p:cTn>
                        </p:par>
                        <p:par>
                          <p:cTn id="19" fill="hold">
                            <p:stCondLst>
                              <p:cond delay="150"/>
                            </p:stCondLst>
                            <p:childTnLst>
                              <p:par>
                                <p:cTn id="20" presetID="1" presetClass="entr" presetSubtype="0" fill="hold" nodeType="afterEffect">
                                  <p:stCondLst>
                                    <p:cond delay="50"/>
                                  </p:stCondLst>
                                  <p:childTnLst>
                                    <p:set>
                                      <p:cBhvr>
                                        <p:cTn id="21" dur="1" fill="hold">
                                          <p:stCondLst>
                                            <p:cond delay="0"/>
                                          </p:stCondLst>
                                        </p:cTn>
                                        <p:tgtEl>
                                          <p:spTgt spid="16"/>
                                        </p:tgtEl>
                                        <p:attrNameLst>
                                          <p:attrName>style.visibility</p:attrName>
                                        </p:attrNameLst>
                                      </p:cBhvr>
                                      <p:to>
                                        <p:strVal val="visible"/>
                                      </p:to>
                                    </p:set>
                                  </p:childTnLst>
                                </p:cTn>
                              </p:par>
                            </p:childTnLst>
                          </p:cTn>
                        </p:par>
                        <p:par>
                          <p:cTn id="22" fill="hold">
                            <p:stCondLst>
                              <p:cond delay="200"/>
                            </p:stCondLst>
                            <p:childTnLst>
                              <p:par>
                                <p:cTn id="23" presetID="1" presetClass="entr" presetSubtype="0" fill="hold" nodeType="afterEffect">
                                  <p:stCondLst>
                                    <p:cond delay="50"/>
                                  </p:stCondLst>
                                  <p:childTnLst>
                                    <p:set>
                                      <p:cBhvr>
                                        <p:cTn id="24" dur="1" fill="hold">
                                          <p:stCondLst>
                                            <p:cond delay="0"/>
                                          </p:stCondLst>
                                        </p:cTn>
                                        <p:tgtEl>
                                          <p:spTgt spid="12"/>
                                        </p:tgtEl>
                                        <p:attrNameLst>
                                          <p:attrName>style.visibility</p:attrName>
                                        </p:attrNameLst>
                                      </p:cBhvr>
                                      <p:to>
                                        <p:strVal val="visible"/>
                                      </p:to>
                                    </p:set>
                                  </p:childTnLst>
                                </p:cTn>
                              </p:par>
                            </p:childTnLst>
                          </p:cTn>
                        </p:par>
                        <p:par>
                          <p:cTn id="25" fill="hold">
                            <p:stCondLst>
                              <p:cond delay="250"/>
                            </p:stCondLst>
                            <p:childTnLst>
                              <p:par>
                                <p:cTn id="26" presetID="1" presetClass="entr" presetSubtype="0" fill="hold" nodeType="afterEffect">
                                  <p:stCondLst>
                                    <p:cond delay="50"/>
                                  </p:stCondLst>
                                  <p:childTnLst>
                                    <p:set>
                                      <p:cBhvr>
                                        <p:cTn id="27" dur="1" fill="hold">
                                          <p:stCondLst>
                                            <p:cond delay="0"/>
                                          </p:stCondLst>
                                        </p:cTn>
                                        <p:tgtEl>
                                          <p:spTgt spid="21"/>
                                        </p:tgtEl>
                                        <p:attrNameLst>
                                          <p:attrName>style.visibility</p:attrName>
                                        </p:attrNameLst>
                                      </p:cBhvr>
                                      <p:to>
                                        <p:strVal val="visible"/>
                                      </p:to>
                                    </p:set>
                                  </p:childTnLst>
                                </p:cTn>
                              </p:par>
                            </p:childTnLst>
                          </p:cTn>
                        </p:par>
                        <p:par>
                          <p:cTn id="28" fill="hold">
                            <p:stCondLst>
                              <p:cond delay="300"/>
                            </p:stCondLst>
                            <p:childTnLst>
                              <p:par>
                                <p:cTn id="29" presetID="1" presetClass="entr" presetSubtype="0" fill="hold" grpId="0" nodeType="afterEffect">
                                  <p:stCondLst>
                                    <p:cond delay="50"/>
                                  </p:stCondLst>
                                  <p:childTnLst>
                                    <p:set>
                                      <p:cBhvr>
                                        <p:cTn id="30" dur="1" fill="hold">
                                          <p:stCondLst>
                                            <p:cond delay="0"/>
                                          </p:stCondLst>
                                        </p:cTn>
                                        <p:tgtEl>
                                          <p:spTgt spid="20"/>
                                        </p:tgtEl>
                                        <p:attrNameLst>
                                          <p:attrName>style.visibility</p:attrName>
                                        </p:attrNameLst>
                                      </p:cBhvr>
                                      <p:to>
                                        <p:strVal val="visible"/>
                                      </p:to>
                                    </p:set>
                                  </p:childTnLst>
                                </p:cTn>
                              </p:par>
                            </p:childTnLst>
                          </p:cTn>
                        </p:par>
                        <p:par>
                          <p:cTn id="31" fill="hold">
                            <p:stCondLst>
                              <p:cond delay="350"/>
                            </p:stCondLst>
                            <p:childTnLst>
                              <p:par>
                                <p:cTn id="32" presetID="1" presetClass="entr" presetSubtype="0" fill="hold" nodeType="afterEffect">
                                  <p:stCondLst>
                                    <p:cond delay="50"/>
                                  </p:stCondLst>
                                  <p:childTnLst>
                                    <p:set>
                                      <p:cBhvr>
                                        <p:cTn id="33" dur="1" fill="hold">
                                          <p:stCondLst>
                                            <p:cond delay="0"/>
                                          </p:stCondLst>
                                        </p:cTn>
                                        <p:tgtEl>
                                          <p:spTgt spid="22"/>
                                        </p:tgtEl>
                                        <p:attrNameLst>
                                          <p:attrName>style.visibility</p:attrName>
                                        </p:attrNameLst>
                                      </p:cBhvr>
                                      <p:to>
                                        <p:strVal val="visible"/>
                                      </p:to>
                                    </p:set>
                                  </p:childTnLst>
                                </p:cTn>
                              </p:par>
                            </p:childTnLst>
                          </p:cTn>
                        </p:par>
                        <p:par>
                          <p:cTn id="34" fill="hold">
                            <p:stCondLst>
                              <p:cond delay="400"/>
                            </p:stCondLst>
                            <p:childTnLst>
                              <p:par>
                                <p:cTn id="35" presetID="1" presetClass="entr" presetSubtype="0" fill="hold" grpId="1" nodeType="after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par>
                          <p:cTn id="37" fill="hold">
                            <p:stCondLst>
                              <p:cond delay="400"/>
                            </p:stCondLst>
                            <p:childTnLst>
                              <p:par>
                                <p:cTn id="38" presetID="1"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p:bldP spid="20" grpId="0" animBg="1"/>
      <p:bldP spid="20" grpId="1"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84A74-581F-36C8-4B4C-F9047A5366CA}"/>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335DB2C2-66D4-17BF-C33F-C7F2FF80F378}"/>
              </a:ext>
            </a:extLst>
          </p:cNvPr>
          <p:cNvSpPr>
            <a:spLocks noGrp="1"/>
          </p:cNvSpPr>
          <p:nvPr>
            <p:ph type="body" sz="quarter" idx="10"/>
          </p:nvPr>
        </p:nvSpPr>
        <p:spPr>
          <a:xfrm>
            <a:off x="1979712" y="679578"/>
            <a:ext cx="7129362" cy="6120000"/>
          </a:xfrm>
        </p:spPr>
        <p:txBody>
          <a:bodyPr/>
          <a:lstStyle/>
          <a:p>
            <a:pPr indent="360000" algn="ctr">
              <a:lnSpc>
                <a:spcPct val="100000"/>
              </a:lnSpc>
            </a:pPr>
            <a:r>
              <a:rPr lang="pt-BR" sz="2800" dirty="0"/>
              <a:t>Deus Cuida de Cada Detalhe</a:t>
            </a:r>
          </a:p>
          <a:p>
            <a:pPr indent="360000">
              <a:lnSpc>
                <a:spcPct val="100000"/>
              </a:lnSpc>
            </a:pPr>
            <a:r>
              <a:rPr lang="pt-BR" b="0" dirty="0">
                <a:solidFill>
                  <a:schemeClr val="tx1"/>
                </a:solidFill>
              </a:rPr>
              <a:t>Lana mora em uma ilha no país de Vanuatu. Ela gosta muito de compartilhar o amor de Deus com os outros. Toda semana, Lana, seus pais, sua irmã e seus irmãos vão à aldeia natal de seu pai para compartilhar o amor de Deus.</a:t>
            </a:r>
          </a:p>
          <a:p>
            <a:pPr indent="360000">
              <a:lnSpc>
                <a:spcPct val="100000"/>
              </a:lnSpc>
            </a:pPr>
            <a:r>
              <a:rPr lang="pt-BR" b="0" dirty="0">
                <a:solidFill>
                  <a:schemeClr val="tx1"/>
                </a:solidFill>
              </a:rPr>
              <a:t>Não havia adventistas na aldeia de seu pai, então a família decidiu começar uma Escola Sabatina. O pai abriu uma classe para adultos, e a mãe e Lana lideravam o grupo de crianças. Elas cantavam músicas e ouviam histórias da Bíblia. No início, Lana ajudava a mãe liderando os cânticos. Às vezes, ela contava uma história da Bíblia. Nos dias em que a mãe não podia ir à aldeia com a família, Lana liderava todo o programa infantil.</a:t>
            </a:r>
          </a:p>
          <a:p>
            <a:endParaRPr lang="pt-BR" sz="2800" dirty="0">
              <a:solidFill>
                <a:schemeClr val="tx1"/>
              </a:solidFill>
              <a:latin typeface="CenturyGothic"/>
            </a:endParaRPr>
          </a:p>
        </p:txBody>
      </p:sp>
    </p:spTree>
    <p:extLst>
      <p:ext uri="{BB962C8B-B14F-4D97-AF65-F5344CB8AC3E}">
        <p14:creationId xmlns:p14="http://schemas.microsoft.com/office/powerpoint/2010/main" val="2004385889"/>
      </p:ext>
    </p:extLst>
  </p:cSld>
  <p:clrMapOvr>
    <a:masterClrMapping/>
  </p:clrMapOvr>
  <p:transition spd="slow">
    <p:push dir="u"/>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CA40F-8DBF-EB9C-743C-C7D7767DBA87}"/>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3C1F5869-B9F3-6E3C-986D-ADCCB27BF923}"/>
              </a:ext>
            </a:extLst>
          </p:cNvPr>
          <p:cNvSpPr>
            <a:spLocks noGrp="1"/>
          </p:cNvSpPr>
          <p:nvPr>
            <p:ph type="body" sz="quarter" idx="10"/>
          </p:nvPr>
        </p:nvSpPr>
        <p:spPr>
          <a:xfrm>
            <a:off x="1979712" y="679578"/>
            <a:ext cx="7129362" cy="6120000"/>
          </a:xfrm>
        </p:spPr>
        <p:txBody>
          <a:bodyPr/>
          <a:lstStyle/>
          <a:p>
            <a:pPr indent="360000">
              <a:lnSpc>
                <a:spcPct val="100000"/>
              </a:lnSpc>
            </a:pPr>
            <a:r>
              <a:rPr lang="pt-BR" b="0" dirty="0">
                <a:solidFill>
                  <a:schemeClr val="tx1"/>
                </a:solidFill>
              </a:rPr>
              <a:t>– Quando chegamos à aldeia, as crianças vêm correndo para a casa do nosso primo, onde nos encontramos – Lana conta. – Eu dou as boas-vindas e começamos a cantar. As crianças gostam mais das músicas com gestos.</a:t>
            </a:r>
          </a:p>
          <a:p>
            <a:pPr indent="360000">
              <a:lnSpc>
                <a:spcPct val="100000"/>
              </a:lnSpc>
            </a:pPr>
            <a:r>
              <a:rPr lang="pt-BR" b="0" dirty="0">
                <a:solidFill>
                  <a:schemeClr val="tx1"/>
                </a:solidFill>
              </a:rPr>
              <a:t>Elas cantam muitas músicas enquanto mais crianças chegam. Depois da oração, às vezes temos uma história missionária; em seguida, eu conto a história da Bíblia. Usamos um dos novos cartazes ilustrativos das histórias bíblicas, comprados graças à ajuda das ofertas do décimo terceiro sábado. As crianças gostam muito das figuras, e as maiores leem o verso bíblico na parte inferior da página. Muitas crianças não têm uma Bíblia, por isso recapitulamos o verso bíblico várias vezes para ajudá-las a decorar.</a:t>
            </a:r>
            <a:endParaRPr lang="pt-BR" sz="2800" dirty="0">
              <a:solidFill>
                <a:schemeClr val="tx1"/>
              </a:solidFill>
              <a:latin typeface="CenturyGothic"/>
            </a:endParaRPr>
          </a:p>
        </p:txBody>
      </p:sp>
    </p:spTree>
    <p:extLst>
      <p:ext uri="{BB962C8B-B14F-4D97-AF65-F5344CB8AC3E}">
        <p14:creationId xmlns:p14="http://schemas.microsoft.com/office/powerpoint/2010/main" val="2178572136"/>
      </p:ext>
    </p:extLst>
  </p:cSld>
  <p:clrMapOvr>
    <a:masterClrMapping/>
  </p:clrMapOvr>
  <p:transition spd="slow">
    <p:push dir="u"/>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04F42-F23D-29B0-A392-3E4F0222683A}"/>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AA52D7C8-22E0-E8F6-B659-71D8FB4E19B0}"/>
              </a:ext>
            </a:extLst>
          </p:cNvPr>
          <p:cNvSpPr>
            <a:spLocks noGrp="1"/>
          </p:cNvSpPr>
          <p:nvPr>
            <p:ph type="body" sz="quarter" idx="10"/>
          </p:nvPr>
        </p:nvSpPr>
        <p:spPr>
          <a:xfrm>
            <a:off x="1979712" y="679578"/>
            <a:ext cx="7129362" cy="6120000"/>
          </a:xfrm>
        </p:spPr>
        <p:txBody>
          <a:bodyPr/>
          <a:lstStyle/>
          <a:p>
            <a:pPr indent="360000">
              <a:lnSpc>
                <a:spcPct val="100000"/>
              </a:lnSpc>
            </a:pPr>
            <a:r>
              <a:rPr lang="pt-BR" b="0" dirty="0">
                <a:solidFill>
                  <a:schemeClr val="tx1"/>
                </a:solidFill>
              </a:rPr>
              <a:t>A família orou por materiais que ajudassem a tornar a Escola Sabatina mais interessante para as crianças. Então, a mãe encontrou algumas Bíblias de feltro em um bazar. Ela ficou animada! Quando a vendedora soube que as ilustrações em feltro seriam usadas para ensinar às crianças sobre Jesus, ela doou muitos livros, artigos de artesanato, figuras e livros bíblicos para colorir. Deus percebe as necessidades de todos. É maravilhoso como Ele provê para Seus filhos!</a:t>
            </a:r>
          </a:p>
          <a:p>
            <a:pPr indent="360000">
              <a:lnSpc>
                <a:spcPct val="100000"/>
              </a:lnSpc>
            </a:pPr>
            <a:r>
              <a:rPr lang="pt-BR" b="0" dirty="0">
                <a:solidFill>
                  <a:schemeClr val="tx1"/>
                </a:solidFill>
              </a:rPr>
              <a:t>Lana lidera a Escola Sabatina há um ano e gosta muito.</a:t>
            </a:r>
          </a:p>
          <a:p>
            <a:pPr indent="360000">
              <a:lnSpc>
                <a:spcPct val="100000"/>
              </a:lnSpc>
            </a:pPr>
            <a:r>
              <a:rPr lang="pt-BR" b="0" dirty="0">
                <a:solidFill>
                  <a:schemeClr val="tx1"/>
                </a:solidFill>
              </a:rPr>
              <a:t>– Sinto falta de ir quando não podemos estar lá – ela diz. – Aprendo muito ensinando às crianças.</a:t>
            </a:r>
            <a:endParaRPr lang="pt-BR" sz="2800" dirty="0">
              <a:solidFill>
                <a:schemeClr val="tx1"/>
              </a:solidFill>
              <a:latin typeface="CenturyGothic"/>
            </a:endParaRPr>
          </a:p>
        </p:txBody>
      </p:sp>
    </p:spTree>
    <p:extLst>
      <p:ext uri="{BB962C8B-B14F-4D97-AF65-F5344CB8AC3E}">
        <p14:creationId xmlns:p14="http://schemas.microsoft.com/office/powerpoint/2010/main" val="2668141857"/>
      </p:ext>
    </p:extLst>
  </p:cSld>
  <p:clrMapOvr>
    <a:masterClrMapping/>
  </p:clrMapOvr>
  <p:transition spd="slow">
    <p:push dir="u"/>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0AF88-CCE3-C6CF-6246-AB93C33350A1}"/>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4188521A-31E2-4115-C975-E920FFDDEC14}"/>
              </a:ext>
            </a:extLst>
          </p:cNvPr>
          <p:cNvSpPr>
            <a:spLocks noGrp="1"/>
          </p:cNvSpPr>
          <p:nvPr>
            <p:ph type="body" sz="quarter" idx="10"/>
          </p:nvPr>
        </p:nvSpPr>
        <p:spPr>
          <a:xfrm>
            <a:off x="1979712" y="679578"/>
            <a:ext cx="7129362" cy="6120000"/>
          </a:xfrm>
        </p:spPr>
        <p:txBody>
          <a:bodyPr/>
          <a:lstStyle/>
          <a:p>
            <a:pPr indent="360000">
              <a:lnSpc>
                <a:spcPct val="100000"/>
              </a:lnSpc>
            </a:pPr>
            <a:r>
              <a:rPr lang="pt-BR" dirty="0">
                <a:solidFill>
                  <a:schemeClr val="tx1"/>
                </a:solidFill>
              </a:rPr>
              <a:t>• Como essa história lembra você da Ideia Central desta semana: Deus sabe do que preciso?</a:t>
            </a:r>
          </a:p>
          <a:p>
            <a:pPr indent="360000">
              <a:lnSpc>
                <a:spcPct val="100000"/>
              </a:lnSpc>
            </a:pPr>
            <a:endParaRPr lang="pt-BR" dirty="0">
              <a:solidFill>
                <a:schemeClr val="tx1"/>
              </a:solidFill>
            </a:endParaRPr>
          </a:p>
          <a:p>
            <a:pPr indent="360000">
              <a:lnSpc>
                <a:spcPct val="100000"/>
              </a:lnSpc>
            </a:pPr>
            <a:r>
              <a:rPr lang="pt-BR" dirty="0">
                <a:solidFill>
                  <a:schemeClr val="tx1"/>
                </a:solidFill>
              </a:rPr>
              <a:t>• Como você pode ajudar outras pessoas e prover a elas o que precisam?</a:t>
            </a:r>
          </a:p>
          <a:p>
            <a:endParaRPr lang="pt-BR" sz="2800" dirty="0">
              <a:solidFill>
                <a:schemeClr val="tx1"/>
              </a:solidFill>
              <a:latin typeface="CenturyGothic"/>
            </a:endParaRPr>
          </a:p>
          <a:p>
            <a:endParaRPr lang="pt-BR" sz="2800" dirty="0">
              <a:solidFill>
                <a:schemeClr val="tx1"/>
              </a:solidFill>
              <a:latin typeface="CenturyGothic"/>
            </a:endParaRPr>
          </a:p>
        </p:txBody>
      </p:sp>
    </p:spTree>
    <p:extLst>
      <p:ext uri="{BB962C8B-B14F-4D97-AF65-F5344CB8AC3E}">
        <p14:creationId xmlns:p14="http://schemas.microsoft.com/office/powerpoint/2010/main" val="23988869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CFFDA-876A-EBF6-5642-63FA09AAAF83}"/>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C5C622BB-BF1F-8DF9-2BB7-44A588036D16}"/>
              </a:ext>
            </a:extLst>
          </p:cNvPr>
          <p:cNvSpPr txBox="1"/>
          <p:nvPr/>
        </p:nvSpPr>
        <p:spPr>
          <a:xfrm>
            <a:off x="1348166" y="980728"/>
            <a:ext cx="7795834" cy="3293209"/>
          </a:xfrm>
          <a:prstGeom prst="rect">
            <a:avLst/>
          </a:prstGeom>
          <a:noFill/>
        </p:spPr>
        <p:txBody>
          <a:bodyPr wrap="square">
            <a:spAutoFit/>
          </a:bodyPr>
          <a:lstStyle/>
          <a:p>
            <a:r>
              <a:rPr lang="pt-BR" sz="1600" b="1" dirty="0"/>
              <a:t>Materiais:</a:t>
            </a:r>
          </a:p>
          <a:p>
            <a:r>
              <a:rPr lang="pt-BR" sz="1600" dirty="0"/>
              <a:t>Modelo da Arte da Semana 13, barbante ou lã e tesoura sem ponta (1).</a:t>
            </a:r>
          </a:p>
          <a:p>
            <a:r>
              <a:rPr lang="pt-BR" sz="1600" b="1" dirty="0"/>
              <a:t>Instruções:</a:t>
            </a:r>
          </a:p>
          <a:p>
            <a:r>
              <a:rPr lang="pt-BR" sz="1600" dirty="0"/>
              <a:t>• Recorte o molde da cesta.</a:t>
            </a:r>
          </a:p>
          <a:p>
            <a:r>
              <a:rPr lang="pt-BR" sz="1600" dirty="0"/>
              <a:t>• Amarre um pedaço de barbante ou lã em uma das abas (2).</a:t>
            </a:r>
          </a:p>
          <a:p>
            <a:r>
              <a:rPr lang="pt-BR" sz="1600" dirty="0"/>
              <a:t>• Dobre a parte inferior de cada aba ligeiramente para dentro, seguindo as linhas de dobra (3).</a:t>
            </a:r>
          </a:p>
          <a:p>
            <a:r>
              <a:rPr lang="pt-BR" sz="1600" dirty="0"/>
              <a:t>• Passe o barbante por baixo e por cima de cada aba, alternando a cada vez (4).</a:t>
            </a:r>
          </a:p>
          <a:p>
            <a:r>
              <a:rPr lang="pt-BR" sz="1600" dirty="0"/>
              <a:t>• Quando chegar ao topo, corte o barbante e dê algumas voltas na ponta antes de dar um nó (5).</a:t>
            </a:r>
          </a:p>
          <a:p>
            <a:r>
              <a:rPr lang="pt-BR" sz="1600" dirty="0"/>
              <a:t>• Use sua cesta para coletar as “espigas de grãos” escondidas pela sala.</a:t>
            </a:r>
          </a:p>
          <a:p>
            <a:endParaRPr lang="pt-BR" sz="1600" b="1" dirty="0"/>
          </a:p>
          <a:p>
            <a:endParaRPr lang="pt-BR" sz="1600" b="1" dirty="0"/>
          </a:p>
        </p:txBody>
      </p:sp>
      <p:sp>
        <p:nvSpPr>
          <p:cNvPr id="3" name="CaixaDeTexto 2">
            <a:extLst>
              <a:ext uri="{FF2B5EF4-FFF2-40B4-BE49-F238E27FC236}">
                <a16:creationId xmlns:a16="http://schemas.microsoft.com/office/drawing/2014/main" id="{58AEC541-B89F-1D0C-1BAC-85C49881A86A}"/>
              </a:ext>
            </a:extLst>
          </p:cNvPr>
          <p:cNvSpPr txBox="1"/>
          <p:nvPr/>
        </p:nvSpPr>
        <p:spPr>
          <a:xfrm>
            <a:off x="1331640" y="535624"/>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A Cesta de Rute</a:t>
            </a:r>
          </a:p>
        </p:txBody>
      </p:sp>
      <p:pic>
        <p:nvPicPr>
          <p:cNvPr id="11" name="Imagem 10">
            <a:extLst>
              <a:ext uri="{FF2B5EF4-FFF2-40B4-BE49-F238E27FC236}">
                <a16:creationId xmlns:a16="http://schemas.microsoft.com/office/drawing/2014/main" id="{0EB3FA73-DF67-D65C-AC25-45E31257D25F}"/>
              </a:ext>
            </a:extLst>
          </p:cNvPr>
          <p:cNvPicPr>
            <a:picLocks noChangeAspect="1"/>
          </p:cNvPicPr>
          <p:nvPr/>
        </p:nvPicPr>
        <p:blipFill>
          <a:blip r:embed="rId2">
            <a:clrChange>
              <a:clrFrom>
                <a:srgbClr val="FFFEFF"/>
              </a:clrFrom>
              <a:clrTo>
                <a:srgbClr val="FFFEFF">
                  <a:alpha val="0"/>
                </a:srgbClr>
              </a:clrTo>
            </a:clrChange>
            <a:extLst>
              <a:ext uri="{28A0092B-C50C-407E-A947-70E740481C1C}">
                <a14:useLocalDpi xmlns:a14="http://schemas.microsoft.com/office/drawing/2010/main" val="0"/>
              </a:ext>
            </a:extLst>
          </a:blip>
          <a:stretch>
            <a:fillRect/>
          </a:stretch>
        </p:blipFill>
        <p:spPr>
          <a:xfrm>
            <a:off x="1528762" y="3801427"/>
            <a:ext cx="6086475" cy="1495425"/>
          </a:xfrm>
          <a:prstGeom prst="rect">
            <a:avLst/>
          </a:prstGeom>
        </p:spPr>
      </p:pic>
      <p:pic>
        <p:nvPicPr>
          <p:cNvPr id="13" name="Imagem 12">
            <a:extLst>
              <a:ext uri="{FF2B5EF4-FFF2-40B4-BE49-F238E27FC236}">
                <a16:creationId xmlns:a16="http://schemas.microsoft.com/office/drawing/2014/main" id="{A22C6562-C001-B43B-658F-9E123E2F3535}"/>
              </a:ext>
            </a:extLst>
          </p:cNvPr>
          <p:cNvPicPr>
            <a:picLocks noChangeAspect="1"/>
          </p:cNvPicPr>
          <p:nvPr/>
        </p:nvPicPr>
        <p:blipFill>
          <a:blip r:embed="rId3">
            <a:clrChange>
              <a:clrFrom>
                <a:srgbClr val="FFFEFF"/>
              </a:clrFrom>
              <a:clrTo>
                <a:srgbClr val="FFFEFF">
                  <a:alpha val="0"/>
                </a:srgbClr>
              </a:clrTo>
            </a:clrChange>
            <a:extLst>
              <a:ext uri="{28A0092B-C50C-407E-A947-70E740481C1C}">
                <a14:useLocalDpi xmlns:a14="http://schemas.microsoft.com/office/drawing/2010/main" val="0"/>
              </a:ext>
            </a:extLst>
          </a:blip>
          <a:stretch>
            <a:fillRect/>
          </a:stretch>
        </p:blipFill>
        <p:spPr>
          <a:xfrm>
            <a:off x="3016262" y="5296852"/>
            <a:ext cx="6038850" cy="1495425"/>
          </a:xfrm>
          <a:prstGeom prst="rect">
            <a:avLst/>
          </a:prstGeom>
        </p:spPr>
      </p:pic>
    </p:spTree>
    <p:extLst>
      <p:ext uri="{BB962C8B-B14F-4D97-AF65-F5344CB8AC3E}">
        <p14:creationId xmlns:p14="http://schemas.microsoft.com/office/powerpoint/2010/main" val="43527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7F498-2919-07D6-13ED-7D4A8012C598}"/>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50152D8C-4F92-0494-E4CE-344B3A5F32F8}"/>
              </a:ext>
            </a:extLst>
          </p:cNvPr>
          <p:cNvSpPr>
            <a:spLocks noGrp="1"/>
          </p:cNvSpPr>
          <p:nvPr>
            <p:ph type="body" sz="quarter" idx="4294967295"/>
          </p:nvPr>
        </p:nvSpPr>
        <p:spPr>
          <a:xfrm>
            <a:off x="4572001" y="738188"/>
            <a:ext cx="4572000" cy="6119812"/>
          </a:xfrm>
          <a:prstGeom prst="rect">
            <a:avLst/>
          </a:prstGeom>
        </p:spPr>
        <p:txBody>
          <a:bodyPr/>
          <a:lstStyle/>
          <a:p>
            <a:pPr marL="0" indent="0">
              <a:buNone/>
            </a:pPr>
            <a:r>
              <a:rPr lang="pt-BR" dirty="0"/>
              <a:t>O desafio é: </a:t>
            </a:r>
          </a:p>
          <a:p>
            <a:pPr marL="0" indent="0">
              <a:buNone/>
            </a:pPr>
            <a:endParaRPr lang="pt-BR" b="1" i="1" dirty="0"/>
          </a:p>
          <a:p>
            <a:pPr marL="0" indent="0">
              <a:buNone/>
            </a:pPr>
            <a:r>
              <a:rPr lang="pt-BR" b="1" i="1" dirty="0"/>
              <a:t>Descubra o que ajudaria seu amigo a aprender mais sobre Jesus.</a:t>
            </a:r>
          </a:p>
          <a:p>
            <a:endParaRPr lang="pt-BR" b="1" i="1" dirty="0"/>
          </a:p>
        </p:txBody>
      </p:sp>
    </p:spTree>
    <p:extLst>
      <p:ext uri="{BB962C8B-B14F-4D97-AF65-F5344CB8AC3E}">
        <p14:creationId xmlns:p14="http://schemas.microsoft.com/office/powerpoint/2010/main" val="238751675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88D86-5A3B-14A7-0C8B-7BAF51D44AF3}"/>
            </a:ext>
          </a:extLst>
        </p:cNvPr>
        <p:cNvGrpSpPr/>
        <p:nvPr/>
      </p:nvGrpSpPr>
      <p:grpSpPr>
        <a:xfrm>
          <a:off x="0" y="0"/>
          <a:ext cx="0" cy="0"/>
          <a:chOff x="0" y="0"/>
          <a:chExt cx="0" cy="0"/>
        </a:xfrm>
      </p:grpSpPr>
      <p:sp>
        <p:nvSpPr>
          <p:cNvPr id="4" name="Retângulo 3">
            <a:hlinkClick r:id="rId3"/>
            <a:extLst>
              <a:ext uri="{FF2B5EF4-FFF2-40B4-BE49-F238E27FC236}">
                <a16:creationId xmlns:a16="http://schemas.microsoft.com/office/drawing/2014/main" id="{EC002721-36D7-B8D3-B47F-DE1C2E1CE09A}"/>
              </a:ext>
            </a:extLst>
          </p:cNvPr>
          <p:cNvSpPr/>
          <p:nvPr/>
        </p:nvSpPr>
        <p:spPr>
          <a:xfrm>
            <a:off x="2340000" y="980728"/>
            <a:ext cx="5760392"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8. Que o Bom Deus nos Acompanhe</a:t>
            </a:r>
          </a:p>
        </p:txBody>
      </p:sp>
      <p:sp>
        <p:nvSpPr>
          <p:cNvPr id="5" name="Retângulo 4">
            <a:extLst>
              <a:ext uri="{FF2B5EF4-FFF2-40B4-BE49-F238E27FC236}">
                <a16:creationId xmlns:a16="http://schemas.microsoft.com/office/drawing/2014/main" id="{3D8F3EAB-CAAC-0482-08F4-DC710D6CAA9C}"/>
              </a:ext>
            </a:extLst>
          </p:cNvPr>
          <p:cNvSpPr/>
          <p:nvPr/>
        </p:nvSpPr>
        <p:spPr>
          <a:xfrm>
            <a:off x="1564290" y="1628799"/>
            <a:ext cx="6536102" cy="338437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Que o Bom Deus nos acompanhe, então.</a:t>
            </a:r>
          </a:p>
          <a:p>
            <a:r>
              <a:rPr lang="pt-BR" sz="2400" b="1" dirty="0">
                <a:solidFill>
                  <a:schemeClr val="tx1"/>
                </a:solidFill>
              </a:rPr>
              <a:t>Até logo, amigos.</a:t>
            </a:r>
          </a:p>
          <a:p>
            <a:r>
              <a:rPr lang="pt-BR" sz="2400" b="1" dirty="0">
                <a:solidFill>
                  <a:schemeClr val="tx1"/>
                </a:solidFill>
              </a:rPr>
              <a:t>Que o Bom Deus nos acompanhe, então.</a:t>
            </a:r>
          </a:p>
          <a:p>
            <a:r>
              <a:rPr lang="pt-BR" sz="2400" b="1" dirty="0">
                <a:solidFill>
                  <a:schemeClr val="tx1"/>
                </a:solidFill>
              </a:rPr>
              <a:t>Até logo, amigos.</a:t>
            </a:r>
          </a:p>
        </p:txBody>
      </p:sp>
      <p:pic>
        <p:nvPicPr>
          <p:cNvPr id="6" name="Gráfico 5" descr="Clave de sol com preenchimento sólido">
            <a:hlinkClick r:id="rId4" action="ppaction://hlinkfile"/>
            <a:extLst>
              <a:ext uri="{FF2B5EF4-FFF2-40B4-BE49-F238E27FC236}">
                <a16:creationId xmlns:a16="http://schemas.microsoft.com/office/drawing/2014/main" id="{46FADF93-52F7-783F-8DD6-EEF9910FAF9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714401"/>
            <a:ext cx="914400" cy="914400"/>
          </a:xfrm>
          <a:prstGeom prst="rect">
            <a:avLst/>
          </a:prstGeom>
        </p:spPr>
      </p:pic>
    </p:spTree>
    <p:extLst>
      <p:ext uri="{BB962C8B-B14F-4D97-AF65-F5344CB8AC3E}">
        <p14:creationId xmlns:p14="http://schemas.microsoft.com/office/powerpoint/2010/main" val="234669819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Tree>
    <p:extLst>
      <p:ext uri="{BB962C8B-B14F-4D97-AF65-F5344CB8AC3E}">
        <p14:creationId xmlns:p14="http://schemas.microsoft.com/office/powerpoint/2010/main" val="370586890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5D988-EB4B-1809-E9D3-AC9A8461E9BB}"/>
            </a:ext>
          </a:extLst>
        </p:cNvPr>
        <p:cNvGrpSpPr/>
        <p:nvPr/>
      </p:nvGrpSpPr>
      <p:grpSpPr>
        <a:xfrm>
          <a:off x="0" y="0"/>
          <a:ext cx="0" cy="0"/>
          <a:chOff x="0" y="0"/>
          <a:chExt cx="0" cy="0"/>
        </a:xfrm>
      </p:grpSpPr>
      <p:sp>
        <p:nvSpPr>
          <p:cNvPr id="3" name="CaixaDeTexto 2">
            <a:extLst>
              <a:ext uri="{FF2B5EF4-FFF2-40B4-BE49-F238E27FC236}">
                <a16:creationId xmlns:a16="http://schemas.microsoft.com/office/drawing/2014/main" id="{F7D3F21D-80ED-B455-774A-D7B969C7175D}"/>
              </a:ext>
            </a:extLst>
          </p:cNvPr>
          <p:cNvSpPr txBox="1"/>
          <p:nvPr/>
        </p:nvSpPr>
        <p:spPr>
          <a:xfrm>
            <a:off x="1331639" y="636534"/>
            <a:ext cx="7795107" cy="461665"/>
          </a:xfrm>
          <a:prstGeom prst="rect">
            <a:avLst/>
          </a:prstGeom>
          <a:noFill/>
        </p:spPr>
        <p:txBody>
          <a:bodyPr wrap="square">
            <a:spAutoFit/>
          </a:bodyPr>
          <a:lstStyle/>
          <a:p>
            <a:r>
              <a:rPr lang="pt-BR" sz="2400" b="1" i="0" u="none" strike="noStrike" baseline="0" dirty="0">
                <a:solidFill>
                  <a:srgbClr val="00B050"/>
                </a:solidFill>
                <a:latin typeface="CenturyGothic-Bold"/>
              </a:rPr>
              <a:t>Querido professor da Escola Sabatina,</a:t>
            </a:r>
            <a:endParaRPr lang="pt-BR" sz="2400" dirty="0">
              <a:solidFill>
                <a:srgbClr val="00B050"/>
              </a:solidFill>
            </a:endParaRPr>
          </a:p>
        </p:txBody>
      </p:sp>
      <p:sp>
        <p:nvSpPr>
          <p:cNvPr id="5" name="CaixaDeTexto 4">
            <a:extLst>
              <a:ext uri="{FF2B5EF4-FFF2-40B4-BE49-F238E27FC236}">
                <a16:creationId xmlns:a16="http://schemas.microsoft.com/office/drawing/2014/main" id="{79B0609B-82B7-5114-FF39-8D4AB163164D}"/>
              </a:ext>
            </a:extLst>
          </p:cNvPr>
          <p:cNvSpPr txBox="1"/>
          <p:nvPr/>
        </p:nvSpPr>
        <p:spPr>
          <a:xfrm>
            <a:off x="1331638" y="998140"/>
            <a:ext cx="7795106" cy="5016758"/>
          </a:xfrm>
          <a:prstGeom prst="rect">
            <a:avLst/>
          </a:prstGeom>
          <a:noFill/>
        </p:spPr>
        <p:txBody>
          <a:bodyPr wrap="square">
            <a:spAutoFit/>
          </a:bodyPr>
          <a:lstStyle/>
          <a:p>
            <a:pPr indent="457200"/>
            <a:r>
              <a:rPr lang="pt-BR" sz="1600" b="1" dirty="0">
                <a:latin typeface="CenturyGothic"/>
              </a:rPr>
              <a:t>Não é maravilhoso saber que Deus percebe cada detalhe da nossa vida? As coisas que passam despercebidas pelos outros não escapam ao olhar do nosso Pai celestial.</a:t>
            </a:r>
          </a:p>
          <a:p>
            <a:pPr indent="457200"/>
            <a:r>
              <a:rPr lang="pt-BR" sz="1600" b="1" dirty="0">
                <a:latin typeface="CenturyGothic"/>
              </a:rPr>
              <a:t>Quando estamos tendo um dia difícil e ninguém mais parece notar, Deus está atento. E Ele nos ajuda a passar por isso. Ele pode nos encorajar por meio da Sua Palavra, de uma canção, de uma conversa, de um pensamento ou de uma lembrança. Talvez Ele direcione nossa atenção para sinais de que Ele está no controle: o nascer do Sol, a chuva que cai ou o riso de uma criança feliz. Esses gestos podem parecer pequenos para os outros, mas para nós cada presente de Deus é um lembrete de que Ele nos ama e cuida de nós.</a:t>
            </a:r>
          </a:p>
          <a:p>
            <a:pPr indent="457200"/>
            <a:r>
              <a:rPr lang="pt-BR" sz="1600" b="1" dirty="0">
                <a:latin typeface="CenturyGothic"/>
              </a:rPr>
              <a:t>“Nosso Pai celestial tem mil maneiras de prover às nossas necessidades, maneiras sobre as quais nada sabemos” (A Ciência do Bom Viver, p. 307). E mais: Ele sabe do que precisamos antes mesmo de pedirmos! (Mateus 6:8).</a:t>
            </a:r>
          </a:p>
          <a:p>
            <a:pPr indent="457200"/>
            <a:r>
              <a:rPr lang="pt-BR" sz="1600" b="1" dirty="0">
                <a:latin typeface="CenturyGothic"/>
              </a:rPr>
              <a:t>A história desta semana, sobre Rute, mostra o grande amor de Deus por Seus filhos e como Ele percebe nossas necessidades. Como viúva estrangeira, Rute tinha muitas carências, mas Deus nunca a abandonou. Ele esteve sempre com ela e proveu tudo de que precisava.</a:t>
            </a:r>
          </a:p>
          <a:p>
            <a:pPr indent="457200"/>
            <a:r>
              <a:rPr lang="pt-BR" sz="1600" b="1" dirty="0">
                <a:latin typeface="CenturyGothic"/>
              </a:rPr>
              <a:t>Deus também vê o que você precisa, tanto agora quanto no futuro. Em Mateus 10:29, Jesus diz que nem mesmo um pequeno pardal cai ao chão sem que o Pai celestial saiba. Se Ele nota um pardal que cai, quanto mais Se atentará e cuidará de você!</a:t>
            </a:r>
          </a:p>
          <a:p>
            <a:pPr indent="457200"/>
            <a:r>
              <a:rPr lang="pt-BR" sz="1600" b="1" dirty="0">
                <a:latin typeface="CenturyGothic"/>
              </a:rPr>
              <a:t>Ao explorar com as crianças a história de Rute, que vocês sintam o amor de um Deus que percebe cada detalhe da nossa vida. Ele sempre proverá e cuidará de nós.</a:t>
            </a:r>
          </a:p>
        </p:txBody>
      </p:sp>
    </p:spTree>
    <p:extLst>
      <p:ext uri="{BB962C8B-B14F-4D97-AF65-F5344CB8AC3E}">
        <p14:creationId xmlns:p14="http://schemas.microsoft.com/office/powerpoint/2010/main" val="305871701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p:txBody>
          <a:bodyPr/>
          <a:lstStyle/>
          <a:p>
            <a:pPr algn="ctr"/>
            <a:r>
              <a:rPr lang="pt-BR" sz="3200" dirty="0"/>
              <a:t>“Seu Pai sabe exatamente </a:t>
            </a:r>
          </a:p>
          <a:p>
            <a:pPr algn="ctr"/>
            <a:r>
              <a:rPr lang="pt-BR" sz="3200" dirty="0"/>
              <a:t>do que vocês precisam </a:t>
            </a:r>
          </a:p>
          <a:p>
            <a:pPr algn="ctr"/>
            <a:r>
              <a:rPr lang="pt-BR" sz="3200" dirty="0"/>
              <a:t>antes mesmo de pedirem” </a:t>
            </a:r>
          </a:p>
          <a:p>
            <a:pPr algn="r"/>
            <a:r>
              <a:rPr lang="pt-BR" dirty="0"/>
              <a:t>Mateus 6:8</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r>
              <a:rPr lang="pt-BR" b="1" dirty="0">
                <a:solidFill>
                  <a:srgbClr val="FF0000"/>
                </a:solidFill>
              </a:rPr>
              <a:t>Saber</a:t>
            </a:r>
            <a:r>
              <a:rPr lang="pt-BR" b="1" dirty="0"/>
              <a:t> </a:t>
            </a:r>
            <a:r>
              <a:rPr lang="pt-BR" dirty="0"/>
              <a:t>que Deus percebe as necessidades delas.</a:t>
            </a:r>
          </a:p>
          <a:p>
            <a:r>
              <a:rPr lang="pt-BR" b="1" dirty="0">
                <a:solidFill>
                  <a:srgbClr val="FF0000"/>
                </a:solidFill>
              </a:rPr>
              <a:t>Sentir</a:t>
            </a:r>
            <a:r>
              <a:rPr lang="pt-BR" b="1" dirty="0"/>
              <a:t> </a:t>
            </a:r>
            <a:r>
              <a:rPr lang="pt-BR" dirty="0"/>
              <a:t>o cuidado e o amor de Deus.</a:t>
            </a:r>
          </a:p>
          <a:p>
            <a:r>
              <a:rPr lang="pt-BR" b="1" dirty="0">
                <a:solidFill>
                  <a:srgbClr val="FF0000"/>
                </a:solidFill>
              </a:rPr>
              <a:t>Responder</a:t>
            </a:r>
            <a:r>
              <a:rPr lang="pt-BR" b="1" dirty="0"/>
              <a:t> </a:t>
            </a:r>
            <a:r>
              <a:rPr lang="pt-BR" dirty="0"/>
              <a:t>confiando que Deus proverá o que precisam.</a:t>
            </a:r>
            <a:endParaRPr lang="pt-BR" b="1" dirty="0"/>
          </a:p>
        </p:txBody>
      </p:sp>
      <p:sp>
        <p:nvSpPr>
          <p:cNvPr id="5" name="Espaço Reservado para Texto 4">
            <a:extLst>
              <a:ext uri="{FF2B5EF4-FFF2-40B4-BE49-F238E27FC236}">
                <a16:creationId xmlns:a16="http://schemas.microsoft.com/office/drawing/2014/main" id="{23EC18ED-FDB5-499B-B29F-30E5F62005ED}"/>
              </a:ext>
            </a:extLst>
          </p:cNvPr>
          <p:cNvSpPr>
            <a:spLocks noGrp="1"/>
          </p:cNvSpPr>
          <p:nvPr>
            <p:ph type="body" sz="quarter" idx="20"/>
          </p:nvPr>
        </p:nvSpPr>
        <p:spPr>
          <a:xfrm>
            <a:off x="1795848" y="6076678"/>
            <a:ext cx="6864127" cy="781322"/>
          </a:xfrm>
        </p:spPr>
        <p:txBody>
          <a:bodyPr anchor="ctr"/>
          <a:lstStyle/>
          <a:p>
            <a:pPr algn="ctr"/>
            <a:r>
              <a:rPr lang="pt-BR" dirty="0"/>
              <a:t>Deus sabe do que preciso</a:t>
            </a:r>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13. Rute e Boaz</a:t>
            </a:r>
          </a:p>
        </p:txBody>
      </p:sp>
    </p:spTree>
    <p:extLst>
      <p:ext uri="{BB962C8B-B14F-4D97-AF65-F5344CB8AC3E}">
        <p14:creationId xmlns:p14="http://schemas.microsoft.com/office/powerpoint/2010/main" val="256104378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13. Rute e Boaz</a:t>
            </a:r>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3. O Pai</a:t>
            </a:r>
          </a:p>
          <a:p>
            <a:r>
              <a:rPr lang="pt-BR" b="0" dirty="0"/>
              <a:t>8. O Filho</a:t>
            </a:r>
          </a:p>
          <a:p>
            <a:r>
              <a:rPr lang="pt-BR" b="0" dirty="0"/>
              <a:t>11. Crescimento em Cristo</a:t>
            </a:r>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endParaRPr lang="pt-BR" b="0" dirty="0"/>
          </a:p>
          <a:p>
            <a:endParaRPr lang="pt-BR" b="0" dirty="0"/>
          </a:p>
          <a:p>
            <a:endParaRPr lang="pt-BR" b="0" dirty="0"/>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p:txBody>
          <a:bodyPr/>
          <a:lstStyle/>
          <a:p>
            <a:r>
              <a:rPr lang="pt-BR" sz="1800" dirty="0"/>
              <a:t>Tendo dedicado sua vida a Noemi e ao Deus dela, Rute a seguiu até Belém. Noemi não tinha dinheiro nem outros recursos, e as duas mulheres enfrentaram dificuldades para encontrar alimento. Deus percebeu as necessidades de Rute e recompensou sua lealdade. Ele a conduziu ao campo de Boaz, um parente de Noemi, que a notou e a ajudou. Boaz estava em posição de restaurar as terras de Noemi e o legado de  sua família casando-se com Rute, e assim o fez. Deus honrou o compromisso de Rute com Ele, concedendo-lhe um lar e segurança.</a:t>
            </a:r>
          </a:p>
        </p:txBody>
      </p:sp>
      <p:sp>
        <p:nvSpPr>
          <p:cNvPr id="4" name="Espaço Reservado para Texto 4">
            <a:extLst>
              <a:ext uri="{FF2B5EF4-FFF2-40B4-BE49-F238E27FC236}">
                <a16:creationId xmlns:a16="http://schemas.microsoft.com/office/drawing/2014/main" id="{16C6A9A1-8185-FE1F-105D-1A7A3E85511F}"/>
              </a:ext>
            </a:extLst>
          </p:cNvPr>
          <p:cNvSpPr>
            <a:spLocks noGrp="1"/>
          </p:cNvSpPr>
          <p:nvPr>
            <p:ph type="body" sz="quarter" idx="20"/>
          </p:nvPr>
        </p:nvSpPr>
        <p:spPr/>
        <p:txBody>
          <a:bodyPr anchor="ctr"/>
          <a:lstStyle/>
          <a:p>
            <a:pPr algn="ctr"/>
            <a:r>
              <a:rPr lang="pt-BR" sz="2000" dirty="0"/>
              <a:t>Deus sabe do que preciso</a:t>
            </a:r>
          </a:p>
        </p:txBody>
      </p:sp>
    </p:spTree>
    <p:extLst>
      <p:ext uri="{BB962C8B-B14F-4D97-AF65-F5344CB8AC3E}">
        <p14:creationId xmlns:p14="http://schemas.microsoft.com/office/powerpoint/2010/main" val="1849000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br>
              <a:rPr lang="pt-BR" sz="2000" b="1" dirty="0"/>
            </a:br>
            <a:endParaRPr lang="pt-BR" sz="2000" b="1" dirty="0"/>
          </a:p>
          <a:p>
            <a:r>
              <a:rPr lang="pt-BR" sz="2000" dirty="0"/>
              <a:t>Não esqueça de fazer a arte da semana antes de levar à classe...</a:t>
            </a:r>
          </a:p>
          <a:p>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spTree>
    <p:extLst>
      <p:ext uri="{BB962C8B-B14F-4D97-AF65-F5344CB8AC3E}">
        <p14:creationId xmlns:p14="http://schemas.microsoft.com/office/powerpoint/2010/main" val="203764362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17152</TotalTime>
  <Words>3174</Words>
  <Application>Microsoft Office PowerPoint</Application>
  <PresentationFormat>Apresentação na tela (4:3)</PresentationFormat>
  <Paragraphs>389</Paragraphs>
  <Slides>77</Slides>
  <Notes>25</Notes>
  <HiddenSlides>0</HiddenSlides>
  <MMClips>0</MMClips>
  <ScaleCrop>false</ScaleCrop>
  <HeadingPairs>
    <vt:vector size="6" baseType="variant">
      <vt:variant>
        <vt:lpstr>Fontes usadas</vt:lpstr>
      </vt:variant>
      <vt:variant>
        <vt:i4>12</vt:i4>
      </vt:variant>
      <vt:variant>
        <vt:lpstr>Tema</vt:lpstr>
      </vt:variant>
      <vt:variant>
        <vt:i4>5</vt:i4>
      </vt:variant>
      <vt:variant>
        <vt:lpstr>Títulos de slides</vt:lpstr>
      </vt:variant>
      <vt:variant>
        <vt:i4>77</vt:i4>
      </vt:variant>
    </vt:vector>
  </HeadingPairs>
  <TitlesOfParts>
    <vt:vector size="94" baseType="lpstr">
      <vt:lpstr>Amasis MT Pro Black</vt:lpstr>
      <vt:lpstr>Arial</vt:lpstr>
      <vt:lpstr>Arial Black</vt:lpstr>
      <vt:lpstr>Calibri</vt:lpstr>
      <vt:lpstr>Century Gothic</vt:lpstr>
      <vt:lpstr>CenturyGothic</vt:lpstr>
      <vt:lpstr>CenturyGothic-Bold</vt:lpstr>
      <vt:lpstr>Comic Sans MS</vt:lpstr>
      <vt:lpstr>inherit</vt:lpstr>
      <vt:lpstr>Noto Serif Light</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1345</cp:revision>
  <dcterms:created xsi:type="dcterms:W3CDTF">2020-09-23T20:21:33Z</dcterms:created>
  <dcterms:modified xsi:type="dcterms:W3CDTF">2026-06-20T21:12:19Z</dcterms:modified>
</cp:coreProperties>
</file>