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8" r:id="rId4"/>
    <p:sldId id="282" r:id="rId5"/>
    <p:sldId id="283" r:id="rId6"/>
    <p:sldId id="289" r:id="rId7"/>
    <p:sldId id="284" r:id="rId8"/>
    <p:sldId id="290" r:id="rId9"/>
    <p:sldId id="285" r:id="rId10"/>
    <p:sldId id="291" r:id="rId11"/>
    <p:sldId id="286" r:id="rId12"/>
    <p:sldId id="292" r:id="rId13"/>
    <p:sldId id="293" r:id="rId14"/>
    <p:sldId id="287" r:id="rId15"/>
  </p:sldIdLst>
  <p:sldSz cx="9161463" cy="5153025"/>
  <p:notesSz cx="6858000" cy="9144000"/>
  <p:embeddedFontLst>
    <p:embeddedFont>
      <p:font typeface="Arial Black" panose="020B0A04020102020204" pitchFamily="34" charset="0"/>
      <p:regular r:id="rId18"/>
      <p:bold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3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1354D"/>
    <a:srgbClr val="F36139"/>
    <a:srgbClr val="CC0066"/>
    <a:srgbClr val="99CCFF"/>
    <a:srgbClr val="FFFF66"/>
    <a:srgbClr val="FF9797"/>
    <a:srgbClr val="57FF57"/>
    <a:srgbClr val="FFE9A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BF9D0-DAD0-4DD1-8CE5-A2684868ACAD}" v="86" dt="2026-02-16T19:56:36.580"/>
    <p1510:client id="{4F8582AC-D14B-41CB-AE80-97DD166CBEFA}" v="97" dt="2026-02-16T21:56:34.930"/>
    <p1510:client id="{B3396571-673B-43B2-B690-8CD24E90A160}" v="88" dt="2026-02-16T20:22:57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87" y="-173"/>
      </p:cViewPr>
      <p:guideLst>
        <p:guide orient="horz" pos="1623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emias Informatica Lima" userId="b77af7bd85500281" providerId="LiveId" clId="{7D1CC9F5-6E0A-41F8-B5B9-DE5264088EBB}"/>
    <pc:docChg chg="undo custSel modSld">
      <pc:chgData name="Neemias Informatica Lima" userId="b77af7bd85500281" providerId="LiveId" clId="{7D1CC9F5-6E0A-41F8-B5B9-DE5264088EBB}" dt="2026-02-16T21:56:53.274" v="832" actId="6549"/>
      <pc:docMkLst>
        <pc:docMk/>
      </pc:docMkLst>
      <pc:sldChg chg="addSp delSp modSp mod">
        <pc:chgData name="Neemias Informatica Lima" userId="b77af7bd85500281" providerId="LiveId" clId="{7D1CC9F5-6E0A-41F8-B5B9-DE5264088EBB}" dt="2026-02-16T21:39:18.155" v="599"/>
        <pc:sldMkLst>
          <pc:docMk/>
          <pc:sldMk cId="2232331225" sldId="280"/>
        </pc:sldMkLst>
        <pc:spChg chg="mod">
          <ac:chgData name="Neemias Informatica Lima" userId="b77af7bd85500281" providerId="LiveId" clId="{7D1CC9F5-6E0A-41F8-B5B9-DE5264088EBB}" dt="2026-02-16T21:36:52.678" v="571" actId="20577"/>
          <ac:spMkLst>
            <pc:docMk/>
            <pc:sldMk cId="2232331225" sldId="280"/>
            <ac:spMk id="6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36:27.205" v="547" actId="20577"/>
          <ac:spMkLst>
            <pc:docMk/>
            <pc:sldMk cId="2232331225" sldId="280"/>
            <ac:spMk id="7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37:29.157" v="580" actId="6549"/>
          <ac:spMkLst>
            <pc:docMk/>
            <pc:sldMk cId="2232331225" sldId="280"/>
            <ac:spMk id="9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36:24.373" v="545" actId="20577"/>
          <ac:spMkLst>
            <pc:docMk/>
            <pc:sldMk cId="2232331225" sldId="280"/>
            <ac:spMk id="11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38:01.029" v="583"/>
          <ac:spMkLst>
            <pc:docMk/>
            <pc:sldMk cId="2232331225" sldId="280"/>
            <ac:spMk id="16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3:33.395" v="282" actId="478"/>
          <ac:picMkLst>
            <pc:docMk/>
            <pc:sldMk cId="2232331225" sldId="280"/>
            <ac:picMk id="4" creationId="{5F6A9964-30FD-DD10-7F2C-751543C1E52B}"/>
          </ac:picMkLst>
        </pc:picChg>
        <pc:picChg chg="add mod">
          <ac:chgData name="Neemias Informatica Lima" userId="b77af7bd85500281" providerId="LiveId" clId="{7D1CC9F5-6E0A-41F8-B5B9-DE5264088EBB}" dt="2026-02-16T21:39:18.155" v="599"/>
          <ac:picMkLst>
            <pc:docMk/>
            <pc:sldMk cId="2232331225" sldId="280"/>
            <ac:picMk id="4" creationId="{FDC50E33-9904-D235-91C2-094703E65D14}"/>
          </ac:picMkLst>
        </pc:picChg>
        <pc:picChg chg="add del mod">
          <ac:chgData name="Neemias Informatica Lima" userId="b77af7bd85500281" providerId="LiveId" clId="{7D1CC9F5-6E0A-41F8-B5B9-DE5264088EBB}" dt="2026-02-16T21:36:30.669" v="548" actId="478"/>
          <ac:picMkLst>
            <pc:docMk/>
            <pc:sldMk cId="2232331225" sldId="280"/>
            <ac:picMk id="8" creationId="{3EA0FE62-99EC-4796-E660-A6391BA448E4}"/>
          </ac:picMkLst>
        </pc:picChg>
        <pc:picChg chg="del">
          <ac:chgData name="Neemias Informatica Lima" userId="b77af7bd85500281" providerId="LiveId" clId="{7D1CC9F5-6E0A-41F8-B5B9-DE5264088EBB}" dt="2026-02-16T19:37:29.445" v="4" actId="478"/>
          <ac:picMkLst>
            <pc:docMk/>
            <pc:sldMk cId="2232331225" sldId="280"/>
            <ac:picMk id="8" creationId="{A4A9091F-D80A-F28F-DC1D-9A8D16261747}"/>
          </ac:picMkLst>
        </pc:picChg>
      </pc:sldChg>
      <pc:sldChg chg="addSp delSp modSp mod">
        <pc:chgData name="Neemias Informatica Lima" userId="b77af7bd85500281" providerId="LiveId" clId="{7D1CC9F5-6E0A-41F8-B5B9-DE5264088EBB}" dt="2026-02-16T21:43:11.278" v="664" actId="20577"/>
        <pc:sldMkLst>
          <pc:docMk/>
          <pc:sldMk cId="2103443556" sldId="281"/>
        </pc:sldMkLst>
        <pc:spChg chg="mod">
          <ac:chgData name="Neemias Informatica Lima" userId="b77af7bd85500281" providerId="LiveId" clId="{7D1CC9F5-6E0A-41F8-B5B9-DE5264088EBB}" dt="2026-02-16T21:43:11.278" v="664" actId="20577"/>
          <ac:spMkLst>
            <pc:docMk/>
            <pc:sldMk cId="2103443556" sldId="281"/>
            <ac:spMk id="8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39:29.192" v="601" actId="20577"/>
          <ac:spMkLst>
            <pc:docMk/>
            <pc:sldMk cId="2103443556" sldId="281"/>
            <ac:spMk id="11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38:10.214" v="588"/>
          <ac:spMkLst>
            <pc:docMk/>
            <pc:sldMk cId="2103443556" sldId="281"/>
            <ac:spMk id="18" creationId="{00000000-0000-0000-0000-000000000000}"/>
          </ac:spMkLst>
        </pc:spChg>
        <pc:picChg chg="del">
          <ac:chgData name="Neemias Informatica Lima" userId="b77af7bd85500281" providerId="LiveId" clId="{7D1CC9F5-6E0A-41F8-B5B9-DE5264088EBB}" dt="2026-02-16T19:40:15.953" v="51" actId="478"/>
          <ac:picMkLst>
            <pc:docMk/>
            <pc:sldMk cId="2103443556" sldId="281"/>
            <ac:picMk id="3" creationId="{4917AE47-AA6B-9798-2858-881EBD396C92}"/>
          </ac:picMkLst>
        </pc:picChg>
        <pc:picChg chg="add del mod">
          <ac:chgData name="Neemias Informatica Lima" userId="b77af7bd85500281" providerId="LiveId" clId="{7D1CC9F5-6E0A-41F8-B5B9-DE5264088EBB}" dt="2026-02-16T21:39:32.260" v="602" actId="478"/>
          <ac:picMkLst>
            <pc:docMk/>
            <pc:sldMk cId="2103443556" sldId="281"/>
            <ac:picMk id="3" creationId="{BA70DB64-7347-6BA2-2881-ED4F201FAD93}"/>
          </ac:picMkLst>
        </pc:picChg>
        <pc:picChg chg="add mod">
          <ac:chgData name="Neemias Informatica Lima" userId="b77af7bd85500281" providerId="LiveId" clId="{7D1CC9F5-6E0A-41F8-B5B9-DE5264088EBB}" dt="2026-02-16T21:39:45.142" v="606" actId="14100"/>
          <ac:picMkLst>
            <pc:docMk/>
            <pc:sldMk cId="2103443556" sldId="281"/>
            <ac:picMk id="4" creationId="{0FEE3C03-D70B-189A-B866-BD5654A21D21}"/>
          </ac:picMkLst>
        </pc:picChg>
        <pc:picChg chg="add del mod">
          <ac:chgData name="Neemias Informatica Lima" userId="b77af7bd85500281" providerId="LiveId" clId="{7D1CC9F5-6E0A-41F8-B5B9-DE5264088EBB}" dt="2026-02-16T20:06:31.994" v="333" actId="478"/>
          <ac:picMkLst>
            <pc:docMk/>
            <pc:sldMk cId="2103443556" sldId="281"/>
            <ac:picMk id="4" creationId="{2D320855-866C-3247-CC7A-6C1E329160CD}"/>
          </ac:picMkLst>
        </pc:picChg>
      </pc:sldChg>
      <pc:sldChg chg="addSp delSp modSp mod">
        <pc:chgData name="Neemias Informatica Lima" userId="b77af7bd85500281" providerId="LiveId" clId="{7D1CC9F5-6E0A-41F8-B5B9-DE5264088EBB}" dt="2026-02-16T21:45:22.588" v="692"/>
        <pc:sldMkLst>
          <pc:docMk/>
          <pc:sldMk cId="3683219421" sldId="282"/>
        </pc:sldMkLst>
        <pc:spChg chg="add mod">
          <ac:chgData name="Neemias Informatica Lima" userId="b77af7bd85500281" providerId="LiveId" clId="{7D1CC9F5-6E0A-41F8-B5B9-DE5264088EBB}" dt="2026-02-16T21:40:13.035" v="610"/>
          <ac:spMkLst>
            <pc:docMk/>
            <pc:sldMk cId="3683219421" sldId="282"/>
            <ac:spMk id="2" creationId="{6BC6726E-60DF-BBAF-6249-46218A370891}"/>
          </ac:spMkLst>
        </pc:spChg>
        <pc:spChg chg="add del mod">
          <ac:chgData name="Neemias Informatica Lima" userId="b77af7bd85500281" providerId="LiveId" clId="{7D1CC9F5-6E0A-41F8-B5B9-DE5264088EBB}" dt="2026-02-16T20:07:28.818" v="340" actId="478"/>
          <ac:spMkLst>
            <pc:docMk/>
            <pc:sldMk cId="3683219421" sldId="282"/>
            <ac:spMk id="2" creationId="{E6098A4E-46DC-DB4E-E652-8779A05E825B}"/>
          </ac:spMkLst>
        </pc:spChg>
        <pc:spChg chg="add mod">
          <ac:chgData name="Neemias Informatica Lima" userId="b77af7bd85500281" providerId="LiveId" clId="{7D1CC9F5-6E0A-41F8-B5B9-DE5264088EBB}" dt="2026-02-16T21:40:13.035" v="610"/>
          <ac:spMkLst>
            <pc:docMk/>
            <pc:sldMk cId="3683219421" sldId="282"/>
            <ac:spMk id="5" creationId="{5F1AF77C-5E4D-D64B-BEB8-96F49945A731}"/>
          </ac:spMkLst>
        </pc:spChg>
        <pc:spChg chg="add del mod">
          <ac:chgData name="Neemias Informatica Lima" userId="b77af7bd85500281" providerId="LiveId" clId="{7D1CC9F5-6E0A-41F8-B5B9-DE5264088EBB}" dt="2026-02-16T20:07:28.818" v="340" actId="478"/>
          <ac:spMkLst>
            <pc:docMk/>
            <pc:sldMk cId="3683219421" sldId="282"/>
            <ac:spMk id="5" creationId="{76B5CD08-67FE-583E-7281-0000EACDA552}"/>
          </ac:spMkLst>
        </pc:spChg>
        <pc:spChg chg="add del mod">
          <ac:chgData name="Neemias Informatica Lima" userId="b77af7bd85500281" providerId="LiveId" clId="{7D1CC9F5-6E0A-41F8-B5B9-DE5264088EBB}" dt="2026-02-16T21:40:12.646" v="609" actId="478"/>
          <ac:spMkLst>
            <pc:docMk/>
            <pc:sldMk cId="3683219421" sldId="282"/>
            <ac:spMk id="6" creationId="{5090B0BC-49BD-0FA7-2C52-E70356AF811D}"/>
          </ac:spMkLst>
        </pc:spChg>
        <pc:spChg chg="del">
          <ac:chgData name="Neemias Informatica Lima" userId="b77af7bd85500281" providerId="LiveId" clId="{7D1CC9F5-6E0A-41F8-B5B9-DE5264088EBB}" dt="2026-02-16T19:41:11.130" v="59" actId="478"/>
          <ac:spMkLst>
            <pc:docMk/>
            <pc:sldMk cId="3683219421" sldId="282"/>
            <ac:spMk id="6" creationId="{62CF5861-C50E-2893-7512-2002194A4182}"/>
          </ac:spMkLst>
        </pc:spChg>
        <pc:spChg chg="add del mod">
          <ac:chgData name="Neemias Informatica Lima" userId="b77af7bd85500281" providerId="LiveId" clId="{7D1CC9F5-6E0A-41F8-B5B9-DE5264088EBB}" dt="2026-02-16T21:40:12.646" v="609" actId="478"/>
          <ac:spMkLst>
            <pc:docMk/>
            <pc:sldMk cId="3683219421" sldId="282"/>
            <ac:spMk id="8" creationId="{CBF87E5C-BECD-624B-1983-EBDA58A9E2A6}"/>
          </ac:spMkLst>
        </pc:spChg>
        <pc:spChg chg="del">
          <ac:chgData name="Neemias Informatica Lima" userId="b77af7bd85500281" providerId="LiveId" clId="{7D1CC9F5-6E0A-41F8-B5B9-DE5264088EBB}" dt="2026-02-16T19:41:11.130" v="59" actId="478"/>
          <ac:spMkLst>
            <pc:docMk/>
            <pc:sldMk cId="3683219421" sldId="282"/>
            <ac:spMk id="8" creationId="{DC90E849-C782-951F-F172-D6ABF14AD28B}"/>
          </ac:spMkLst>
        </pc:spChg>
        <pc:spChg chg="mod">
          <ac:chgData name="Neemias Informatica Lima" userId="b77af7bd85500281" providerId="LiveId" clId="{7D1CC9F5-6E0A-41F8-B5B9-DE5264088EBB}" dt="2026-02-16T21:45:22.588" v="692"/>
          <ac:spMkLst>
            <pc:docMk/>
            <pc:sldMk cId="3683219421" sldId="282"/>
            <ac:spMk id="12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43:38.992" v="668"/>
          <ac:spMkLst>
            <pc:docMk/>
            <pc:sldMk cId="3683219421" sldId="282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7:28.818" v="340" actId="478"/>
          <ac:picMkLst>
            <pc:docMk/>
            <pc:sldMk cId="3683219421" sldId="282"/>
            <ac:picMk id="7" creationId="{094CE9F1-2928-E684-E87D-EA7F7E74803A}"/>
          </ac:picMkLst>
        </pc:picChg>
        <pc:picChg chg="add mod">
          <ac:chgData name="Neemias Informatica Lima" userId="b77af7bd85500281" providerId="LiveId" clId="{7D1CC9F5-6E0A-41F8-B5B9-DE5264088EBB}" dt="2026-02-16T21:40:13.035" v="610"/>
          <ac:picMkLst>
            <pc:docMk/>
            <pc:sldMk cId="3683219421" sldId="282"/>
            <ac:picMk id="7" creationId="{556F4A5B-DDC9-3201-D5F7-15806CBE17F2}"/>
          </ac:picMkLst>
        </pc:picChg>
        <pc:picChg chg="del">
          <ac:chgData name="Neemias Informatica Lima" userId="b77af7bd85500281" providerId="LiveId" clId="{7D1CC9F5-6E0A-41F8-B5B9-DE5264088EBB}" dt="2026-02-16T19:41:11.130" v="59" actId="478"/>
          <ac:picMkLst>
            <pc:docMk/>
            <pc:sldMk cId="3683219421" sldId="282"/>
            <ac:picMk id="9" creationId="{1C14976C-67BA-82BD-FB65-0856CEE7BB51}"/>
          </ac:picMkLst>
        </pc:picChg>
        <pc:picChg chg="add del mod">
          <ac:chgData name="Neemias Informatica Lima" userId="b77af7bd85500281" providerId="LiveId" clId="{7D1CC9F5-6E0A-41F8-B5B9-DE5264088EBB}" dt="2026-02-16T21:40:12.646" v="609" actId="478"/>
          <ac:picMkLst>
            <pc:docMk/>
            <pc:sldMk cId="3683219421" sldId="282"/>
            <ac:picMk id="9" creationId="{FAEEA754-144E-039E-1616-E2AFBCA14160}"/>
          </ac:picMkLst>
        </pc:picChg>
      </pc:sldChg>
      <pc:sldChg chg="addSp delSp modSp mod">
        <pc:chgData name="Neemias Informatica Lima" userId="b77af7bd85500281" providerId="LiveId" clId="{7D1CC9F5-6E0A-41F8-B5B9-DE5264088EBB}" dt="2026-02-16T21:46:30.542" v="702" actId="20577"/>
        <pc:sldMkLst>
          <pc:docMk/>
          <pc:sldMk cId="3902406419" sldId="283"/>
        </pc:sldMkLst>
        <pc:spChg chg="add mod">
          <ac:chgData name="Neemias Informatica Lima" userId="b77af7bd85500281" providerId="LiveId" clId="{7D1CC9F5-6E0A-41F8-B5B9-DE5264088EBB}" dt="2026-02-16T21:40:21.484" v="612"/>
          <ac:spMkLst>
            <pc:docMk/>
            <pc:sldMk cId="3902406419" sldId="283"/>
            <ac:spMk id="2" creationId="{171576C4-A9C6-5FF1-4117-DE9060CD6BCE}"/>
          </ac:spMkLst>
        </pc:spChg>
        <pc:spChg chg="add del mod">
          <ac:chgData name="Neemias Informatica Lima" userId="b77af7bd85500281" providerId="LiveId" clId="{7D1CC9F5-6E0A-41F8-B5B9-DE5264088EBB}" dt="2026-02-16T20:07:34.410" v="342" actId="478"/>
          <ac:spMkLst>
            <pc:docMk/>
            <pc:sldMk cId="3902406419" sldId="283"/>
            <ac:spMk id="2" creationId="{56530C06-ABE1-BD73-4380-9F5508E64E4E}"/>
          </ac:spMkLst>
        </pc:spChg>
        <pc:spChg chg="add del mod">
          <ac:chgData name="Neemias Informatica Lima" userId="b77af7bd85500281" providerId="LiveId" clId="{7D1CC9F5-6E0A-41F8-B5B9-DE5264088EBB}" dt="2026-02-16T20:07:34.410" v="342" actId="478"/>
          <ac:spMkLst>
            <pc:docMk/>
            <pc:sldMk cId="3902406419" sldId="283"/>
            <ac:spMk id="4" creationId="{A1E494AA-8B91-B279-DC2A-CFFA2EFEBEEA}"/>
          </ac:spMkLst>
        </pc:spChg>
        <pc:spChg chg="add mod">
          <ac:chgData name="Neemias Informatica Lima" userId="b77af7bd85500281" providerId="LiveId" clId="{7D1CC9F5-6E0A-41F8-B5B9-DE5264088EBB}" dt="2026-02-16T21:40:21.484" v="612"/>
          <ac:spMkLst>
            <pc:docMk/>
            <pc:sldMk cId="3902406419" sldId="283"/>
            <ac:spMk id="4" creationId="{AD40CD74-BC57-B709-E1AF-8B17E23954C3}"/>
          </ac:spMkLst>
        </pc:spChg>
        <pc:spChg chg="del">
          <ac:chgData name="Neemias Informatica Lima" userId="b77af7bd85500281" providerId="LiveId" clId="{7D1CC9F5-6E0A-41F8-B5B9-DE5264088EBB}" dt="2026-02-16T19:41:16.961" v="61" actId="478"/>
          <ac:spMkLst>
            <pc:docMk/>
            <pc:sldMk cId="3902406419" sldId="283"/>
            <ac:spMk id="6" creationId="{47BDD536-E539-881A-F5B5-1E247A8B7E1C}"/>
          </ac:spMkLst>
        </pc:spChg>
        <pc:spChg chg="add del mod">
          <ac:chgData name="Neemias Informatica Lima" userId="b77af7bd85500281" providerId="LiveId" clId="{7D1CC9F5-6E0A-41F8-B5B9-DE5264088EBB}" dt="2026-02-16T21:40:20.965" v="611" actId="478"/>
          <ac:spMkLst>
            <pc:docMk/>
            <pc:sldMk cId="3902406419" sldId="283"/>
            <ac:spMk id="6" creationId="{63E7D5D0-8A4D-EE21-0840-CE1D3DCF3AC5}"/>
          </ac:spMkLst>
        </pc:spChg>
        <pc:spChg chg="add del mod">
          <ac:chgData name="Neemias Informatica Lima" userId="b77af7bd85500281" providerId="LiveId" clId="{7D1CC9F5-6E0A-41F8-B5B9-DE5264088EBB}" dt="2026-02-16T21:40:20.965" v="611" actId="478"/>
          <ac:spMkLst>
            <pc:docMk/>
            <pc:sldMk cId="3902406419" sldId="283"/>
            <ac:spMk id="7" creationId="{F96EBA23-DAAC-FD46-FBF1-170DDA3F7DC1}"/>
          </ac:spMkLst>
        </pc:spChg>
        <pc:spChg chg="del">
          <ac:chgData name="Neemias Informatica Lima" userId="b77af7bd85500281" providerId="LiveId" clId="{7D1CC9F5-6E0A-41F8-B5B9-DE5264088EBB}" dt="2026-02-16T19:41:16.961" v="61" actId="478"/>
          <ac:spMkLst>
            <pc:docMk/>
            <pc:sldMk cId="3902406419" sldId="283"/>
            <ac:spMk id="7" creationId="{FBE73F00-F84D-C5EF-9E9B-04A96255323F}"/>
          </ac:spMkLst>
        </pc:spChg>
        <pc:spChg chg="mod">
          <ac:chgData name="Neemias Informatica Lima" userId="b77af7bd85500281" providerId="LiveId" clId="{7D1CC9F5-6E0A-41F8-B5B9-DE5264088EBB}" dt="2026-02-16T21:45:50.785" v="694"/>
          <ac:spMkLst>
            <pc:docMk/>
            <pc:sldMk cId="3902406419" sldId="283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46:30.542" v="702" actId="20577"/>
          <ac:spMkLst>
            <pc:docMk/>
            <pc:sldMk cId="3902406419" sldId="283"/>
            <ac:spMk id="15" creationId="{D5C09FDA-172B-4732-BD2E-A9BBEF8B191B}"/>
          </ac:spMkLst>
        </pc:spChg>
        <pc:picChg chg="add del mod">
          <ac:chgData name="Neemias Informatica Lima" userId="b77af7bd85500281" providerId="LiveId" clId="{7D1CC9F5-6E0A-41F8-B5B9-DE5264088EBB}" dt="2026-02-16T20:07:34.410" v="342" actId="478"/>
          <ac:picMkLst>
            <pc:docMk/>
            <pc:sldMk cId="3902406419" sldId="283"/>
            <ac:picMk id="5" creationId="{DEF1FB45-5ADD-C7B4-FF04-A4007745E7FB}"/>
          </ac:picMkLst>
        </pc:picChg>
        <pc:picChg chg="add mod">
          <ac:chgData name="Neemias Informatica Lima" userId="b77af7bd85500281" providerId="LiveId" clId="{7D1CC9F5-6E0A-41F8-B5B9-DE5264088EBB}" dt="2026-02-16T21:40:21.484" v="612"/>
          <ac:picMkLst>
            <pc:docMk/>
            <pc:sldMk cId="3902406419" sldId="283"/>
            <ac:picMk id="5" creationId="{FF5F7801-552D-77B5-950C-66D7D9766FAA}"/>
          </ac:picMkLst>
        </pc:picChg>
        <pc:picChg chg="add del mod">
          <ac:chgData name="Neemias Informatica Lima" userId="b77af7bd85500281" providerId="LiveId" clId="{7D1CC9F5-6E0A-41F8-B5B9-DE5264088EBB}" dt="2026-02-16T21:40:20.965" v="611" actId="478"/>
          <ac:picMkLst>
            <pc:docMk/>
            <pc:sldMk cId="3902406419" sldId="283"/>
            <ac:picMk id="8" creationId="{F20C3733-B4F5-1C37-A62E-B648E5CC57AC}"/>
          </ac:picMkLst>
        </pc:picChg>
        <pc:picChg chg="del">
          <ac:chgData name="Neemias Informatica Lima" userId="b77af7bd85500281" providerId="LiveId" clId="{7D1CC9F5-6E0A-41F8-B5B9-DE5264088EBB}" dt="2026-02-16T19:41:16.961" v="61" actId="478"/>
          <ac:picMkLst>
            <pc:docMk/>
            <pc:sldMk cId="3902406419" sldId="283"/>
            <ac:picMk id="8" creationId="{FF112243-DADA-139C-B66F-2D73F8960975}"/>
          </ac:picMkLst>
        </pc:picChg>
      </pc:sldChg>
      <pc:sldChg chg="addSp delSp modSp mod">
        <pc:chgData name="Neemias Informatica Lima" userId="b77af7bd85500281" providerId="LiveId" clId="{7D1CC9F5-6E0A-41F8-B5B9-DE5264088EBB}" dt="2026-02-16T21:48:37.361" v="721" actId="6549"/>
        <pc:sldMkLst>
          <pc:docMk/>
          <pc:sldMk cId="2424059023" sldId="284"/>
        </pc:sldMkLst>
        <pc:spChg chg="add mod">
          <ac:chgData name="Neemias Informatica Lima" userId="b77af7bd85500281" providerId="LiveId" clId="{7D1CC9F5-6E0A-41F8-B5B9-DE5264088EBB}" dt="2026-02-16T21:40:37.906" v="616"/>
          <ac:spMkLst>
            <pc:docMk/>
            <pc:sldMk cId="2424059023" sldId="284"/>
            <ac:spMk id="2" creationId="{207D2025-C32B-583F-8505-13C001511EF9}"/>
          </ac:spMkLst>
        </pc:spChg>
        <pc:spChg chg="add del mod">
          <ac:chgData name="Neemias Informatica Lima" userId="b77af7bd85500281" providerId="LiveId" clId="{7D1CC9F5-6E0A-41F8-B5B9-DE5264088EBB}" dt="2026-02-16T20:07:53.555" v="346" actId="478"/>
          <ac:spMkLst>
            <pc:docMk/>
            <pc:sldMk cId="2424059023" sldId="284"/>
            <ac:spMk id="2" creationId="{84C10856-0010-2FEF-7958-B73CA98EF3E8}"/>
          </ac:spMkLst>
        </pc:spChg>
        <pc:spChg chg="add mod">
          <ac:chgData name="Neemias Informatica Lima" userId="b77af7bd85500281" providerId="LiveId" clId="{7D1CC9F5-6E0A-41F8-B5B9-DE5264088EBB}" dt="2026-02-16T21:40:37.906" v="616"/>
          <ac:spMkLst>
            <pc:docMk/>
            <pc:sldMk cId="2424059023" sldId="284"/>
            <ac:spMk id="4" creationId="{59C3837D-D218-733B-E375-08B6ECB1F20A}"/>
          </ac:spMkLst>
        </pc:spChg>
        <pc:spChg chg="add del mod">
          <ac:chgData name="Neemias Informatica Lima" userId="b77af7bd85500281" providerId="LiveId" clId="{7D1CC9F5-6E0A-41F8-B5B9-DE5264088EBB}" dt="2026-02-16T20:07:53.555" v="346" actId="478"/>
          <ac:spMkLst>
            <pc:docMk/>
            <pc:sldMk cId="2424059023" sldId="284"/>
            <ac:spMk id="4" creationId="{8D39178E-3837-1EF8-86A7-9496967E0B3C}"/>
          </ac:spMkLst>
        </pc:spChg>
        <pc:spChg chg="del">
          <ac:chgData name="Neemias Informatica Lima" userId="b77af7bd85500281" providerId="LiveId" clId="{7D1CC9F5-6E0A-41F8-B5B9-DE5264088EBB}" dt="2026-02-16T19:41:33.034" v="65" actId="478"/>
          <ac:spMkLst>
            <pc:docMk/>
            <pc:sldMk cId="2424059023" sldId="284"/>
            <ac:spMk id="6" creationId="{DF346B44-85F8-35E1-F668-956FB1DA9C24}"/>
          </ac:spMkLst>
        </pc:spChg>
        <pc:spChg chg="add del mod">
          <ac:chgData name="Neemias Informatica Lima" userId="b77af7bd85500281" providerId="LiveId" clId="{7D1CC9F5-6E0A-41F8-B5B9-DE5264088EBB}" dt="2026-02-16T21:40:37.565" v="615" actId="478"/>
          <ac:spMkLst>
            <pc:docMk/>
            <pc:sldMk cId="2424059023" sldId="284"/>
            <ac:spMk id="6" creationId="{FF9E374B-9411-0FEE-B0AA-48F7C42CE62A}"/>
          </ac:spMkLst>
        </pc:spChg>
        <pc:spChg chg="del">
          <ac:chgData name="Neemias Informatica Lima" userId="b77af7bd85500281" providerId="LiveId" clId="{7D1CC9F5-6E0A-41F8-B5B9-DE5264088EBB}" dt="2026-02-16T19:41:33.034" v="65" actId="478"/>
          <ac:spMkLst>
            <pc:docMk/>
            <pc:sldMk cId="2424059023" sldId="284"/>
            <ac:spMk id="7" creationId="{E2C3994A-962F-8F6E-B542-D178BE0B4F52}"/>
          </ac:spMkLst>
        </pc:spChg>
        <pc:spChg chg="add del mod">
          <ac:chgData name="Neemias Informatica Lima" userId="b77af7bd85500281" providerId="LiveId" clId="{7D1CC9F5-6E0A-41F8-B5B9-DE5264088EBB}" dt="2026-02-16T21:40:37.565" v="615" actId="478"/>
          <ac:spMkLst>
            <pc:docMk/>
            <pc:sldMk cId="2424059023" sldId="284"/>
            <ac:spMk id="7" creationId="{F3D49985-6A87-6295-D917-48C67FBCA10D}"/>
          </ac:spMkLst>
        </pc:spChg>
        <pc:spChg chg="mod">
          <ac:chgData name="Neemias Informatica Lima" userId="b77af7bd85500281" providerId="LiveId" clId="{7D1CC9F5-6E0A-41F8-B5B9-DE5264088EBB}" dt="2026-02-16T21:47:40.681" v="711"/>
          <ac:spMkLst>
            <pc:docMk/>
            <pc:sldMk cId="2424059023" sldId="284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48:37.361" v="721" actId="6549"/>
          <ac:spMkLst>
            <pc:docMk/>
            <pc:sldMk cId="2424059023" sldId="284"/>
            <ac:spMk id="15" creationId="{C3A1BEFC-B9B8-4142-B09F-1F5B330F4265}"/>
          </ac:spMkLst>
        </pc:spChg>
        <pc:picChg chg="add del mod">
          <ac:chgData name="Neemias Informatica Lima" userId="b77af7bd85500281" providerId="LiveId" clId="{7D1CC9F5-6E0A-41F8-B5B9-DE5264088EBB}" dt="2026-02-16T20:07:53.555" v="346" actId="478"/>
          <ac:picMkLst>
            <pc:docMk/>
            <pc:sldMk cId="2424059023" sldId="284"/>
            <ac:picMk id="5" creationId="{62714A40-4003-BF82-7BB3-DE7D0BD7ECB9}"/>
          </ac:picMkLst>
        </pc:picChg>
        <pc:picChg chg="add mod">
          <ac:chgData name="Neemias Informatica Lima" userId="b77af7bd85500281" providerId="LiveId" clId="{7D1CC9F5-6E0A-41F8-B5B9-DE5264088EBB}" dt="2026-02-16T21:40:37.906" v="616"/>
          <ac:picMkLst>
            <pc:docMk/>
            <pc:sldMk cId="2424059023" sldId="284"/>
            <ac:picMk id="5" creationId="{BBE38437-209D-7F79-06F5-6B7FE4DBECAA}"/>
          </ac:picMkLst>
        </pc:picChg>
        <pc:picChg chg="del">
          <ac:chgData name="Neemias Informatica Lima" userId="b77af7bd85500281" providerId="LiveId" clId="{7D1CC9F5-6E0A-41F8-B5B9-DE5264088EBB}" dt="2026-02-16T19:41:33.034" v="65" actId="478"/>
          <ac:picMkLst>
            <pc:docMk/>
            <pc:sldMk cId="2424059023" sldId="284"/>
            <ac:picMk id="8" creationId="{20287333-9C93-153D-929E-C5DFE3F80078}"/>
          </ac:picMkLst>
        </pc:picChg>
        <pc:picChg chg="add del mod">
          <ac:chgData name="Neemias Informatica Lima" userId="b77af7bd85500281" providerId="LiveId" clId="{7D1CC9F5-6E0A-41F8-B5B9-DE5264088EBB}" dt="2026-02-16T21:40:37.565" v="615" actId="478"/>
          <ac:picMkLst>
            <pc:docMk/>
            <pc:sldMk cId="2424059023" sldId="284"/>
            <ac:picMk id="8" creationId="{64B895CA-1C16-2AB2-48D1-589B193E1492}"/>
          </ac:picMkLst>
        </pc:picChg>
      </pc:sldChg>
      <pc:sldChg chg="addSp delSp modSp mod">
        <pc:chgData name="Neemias Informatica Lima" userId="b77af7bd85500281" providerId="LiveId" clId="{7D1CC9F5-6E0A-41F8-B5B9-DE5264088EBB}" dt="2026-02-16T21:52:57.642" v="764" actId="20577"/>
        <pc:sldMkLst>
          <pc:docMk/>
          <pc:sldMk cId="2241968852" sldId="285"/>
        </pc:sldMkLst>
        <pc:spChg chg="add del mod">
          <ac:chgData name="Neemias Informatica Lima" userId="b77af7bd85500281" providerId="LiveId" clId="{7D1CC9F5-6E0A-41F8-B5B9-DE5264088EBB}" dt="2026-02-16T20:08:05.923" v="350" actId="478"/>
          <ac:spMkLst>
            <pc:docMk/>
            <pc:sldMk cId="2241968852" sldId="285"/>
            <ac:spMk id="2" creationId="{A3705013-47FA-2A43-638F-85E2038200D6}"/>
          </ac:spMkLst>
        </pc:spChg>
        <pc:spChg chg="add mod">
          <ac:chgData name="Neemias Informatica Lima" userId="b77af7bd85500281" providerId="LiveId" clId="{7D1CC9F5-6E0A-41F8-B5B9-DE5264088EBB}" dt="2026-02-16T21:40:53.467" v="620"/>
          <ac:spMkLst>
            <pc:docMk/>
            <pc:sldMk cId="2241968852" sldId="285"/>
            <ac:spMk id="2" creationId="{F7B965B1-2E3D-D7E2-2788-C9EFD9FBEBAA}"/>
          </ac:spMkLst>
        </pc:spChg>
        <pc:spChg chg="add del mod">
          <ac:chgData name="Neemias Informatica Lima" userId="b77af7bd85500281" providerId="LiveId" clId="{7D1CC9F5-6E0A-41F8-B5B9-DE5264088EBB}" dt="2026-02-16T20:08:05.923" v="350" actId="478"/>
          <ac:spMkLst>
            <pc:docMk/>
            <pc:sldMk cId="2241968852" sldId="285"/>
            <ac:spMk id="4" creationId="{CFDAB36D-29CC-EBDF-8070-A2F48E83514D}"/>
          </ac:spMkLst>
        </pc:spChg>
        <pc:spChg chg="add mod">
          <ac:chgData name="Neemias Informatica Lima" userId="b77af7bd85500281" providerId="LiveId" clId="{7D1CC9F5-6E0A-41F8-B5B9-DE5264088EBB}" dt="2026-02-16T21:40:53.467" v="620"/>
          <ac:spMkLst>
            <pc:docMk/>
            <pc:sldMk cId="2241968852" sldId="285"/>
            <ac:spMk id="4" creationId="{E3B70CBD-E434-7124-C9C0-AE48F2CCCB21}"/>
          </ac:spMkLst>
        </pc:spChg>
        <pc:spChg chg="add del mod">
          <ac:chgData name="Neemias Informatica Lima" userId="b77af7bd85500281" providerId="LiveId" clId="{7D1CC9F5-6E0A-41F8-B5B9-DE5264088EBB}" dt="2026-02-16T21:40:53.037" v="619" actId="478"/>
          <ac:spMkLst>
            <pc:docMk/>
            <pc:sldMk cId="2241968852" sldId="285"/>
            <ac:spMk id="5" creationId="{A4355F88-A81E-ED18-E49E-7D873312C3D0}"/>
          </ac:spMkLst>
        </pc:spChg>
        <pc:spChg chg="del">
          <ac:chgData name="Neemias Informatica Lima" userId="b77af7bd85500281" providerId="LiveId" clId="{7D1CC9F5-6E0A-41F8-B5B9-DE5264088EBB}" dt="2026-02-16T19:41:47.801" v="69" actId="478"/>
          <ac:spMkLst>
            <pc:docMk/>
            <pc:sldMk cId="2241968852" sldId="285"/>
            <ac:spMk id="5" creationId="{BBD1186C-B925-114F-3B3A-5033263F1D80}"/>
          </ac:spMkLst>
        </pc:spChg>
        <pc:spChg chg="del">
          <ac:chgData name="Neemias Informatica Lima" userId="b77af7bd85500281" providerId="LiveId" clId="{7D1CC9F5-6E0A-41F8-B5B9-DE5264088EBB}" dt="2026-02-16T19:41:47.801" v="69" actId="478"/>
          <ac:spMkLst>
            <pc:docMk/>
            <pc:sldMk cId="2241968852" sldId="285"/>
            <ac:spMk id="7" creationId="{2EFD6B7F-F423-3533-D86B-FE60A7B8DF5C}"/>
          </ac:spMkLst>
        </pc:spChg>
        <pc:spChg chg="add del mod">
          <ac:chgData name="Neemias Informatica Lima" userId="b77af7bd85500281" providerId="LiveId" clId="{7D1CC9F5-6E0A-41F8-B5B9-DE5264088EBB}" dt="2026-02-16T21:40:53.037" v="619" actId="478"/>
          <ac:spMkLst>
            <pc:docMk/>
            <pc:sldMk cId="2241968852" sldId="285"/>
            <ac:spMk id="7" creationId="{8513CC60-8AE3-DBFB-00FC-6ADC08184E0B}"/>
          </ac:spMkLst>
        </pc:spChg>
        <pc:spChg chg="mod">
          <ac:chgData name="Neemias Informatica Lima" userId="b77af7bd85500281" providerId="LiveId" clId="{7D1CC9F5-6E0A-41F8-B5B9-DE5264088EBB}" dt="2026-02-16T21:51:03.837" v="734"/>
          <ac:spMkLst>
            <pc:docMk/>
            <pc:sldMk cId="2241968852" sldId="285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52:57.642" v="764" actId="20577"/>
          <ac:spMkLst>
            <pc:docMk/>
            <pc:sldMk cId="2241968852" sldId="285"/>
            <ac:spMk id="15" creationId="{0F091E13-8EAD-4FFB-9473-BC74E5ABDC64}"/>
          </ac:spMkLst>
        </pc:spChg>
        <pc:picChg chg="add del mod">
          <ac:chgData name="Neemias Informatica Lima" userId="b77af7bd85500281" providerId="LiveId" clId="{7D1CC9F5-6E0A-41F8-B5B9-DE5264088EBB}" dt="2026-02-16T20:08:05.923" v="350" actId="478"/>
          <ac:picMkLst>
            <pc:docMk/>
            <pc:sldMk cId="2241968852" sldId="285"/>
            <ac:picMk id="6" creationId="{506A31B1-2AF7-D779-22B6-29727AA41F32}"/>
          </ac:picMkLst>
        </pc:picChg>
        <pc:picChg chg="add mod">
          <ac:chgData name="Neemias Informatica Lima" userId="b77af7bd85500281" providerId="LiveId" clId="{7D1CC9F5-6E0A-41F8-B5B9-DE5264088EBB}" dt="2026-02-16T21:40:53.467" v="620"/>
          <ac:picMkLst>
            <pc:docMk/>
            <pc:sldMk cId="2241968852" sldId="285"/>
            <ac:picMk id="6" creationId="{61ADAF17-9F39-0178-A3A0-3590A9BD790A}"/>
          </ac:picMkLst>
        </pc:picChg>
        <pc:picChg chg="del">
          <ac:chgData name="Neemias Informatica Lima" userId="b77af7bd85500281" providerId="LiveId" clId="{7D1CC9F5-6E0A-41F8-B5B9-DE5264088EBB}" dt="2026-02-16T19:41:47.801" v="69" actId="478"/>
          <ac:picMkLst>
            <pc:docMk/>
            <pc:sldMk cId="2241968852" sldId="285"/>
            <ac:picMk id="8" creationId="{2F998005-6844-6F22-0F57-979DE6895684}"/>
          </ac:picMkLst>
        </pc:picChg>
        <pc:picChg chg="add del mod">
          <ac:chgData name="Neemias Informatica Lima" userId="b77af7bd85500281" providerId="LiveId" clId="{7D1CC9F5-6E0A-41F8-B5B9-DE5264088EBB}" dt="2026-02-16T21:40:53.037" v="619" actId="478"/>
          <ac:picMkLst>
            <pc:docMk/>
            <pc:sldMk cId="2241968852" sldId="285"/>
            <ac:picMk id="8" creationId="{373F2E9A-A0DF-744F-23D5-1E448291E4B9}"/>
          </ac:picMkLst>
        </pc:picChg>
      </pc:sldChg>
      <pc:sldChg chg="addSp delSp modSp mod">
        <pc:chgData name="Neemias Informatica Lima" userId="b77af7bd85500281" providerId="LiveId" clId="{7D1CC9F5-6E0A-41F8-B5B9-DE5264088EBB}" dt="2026-02-16T21:54:34.552" v="808" actId="20577"/>
        <pc:sldMkLst>
          <pc:docMk/>
          <pc:sldMk cId="1959249856" sldId="286"/>
        </pc:sldMkLst>
        <pc:spChg chg="add del mod">
          <ac:chgData name="Neemias Informatica Lima" userId="b77af7bd85500281" providerId="LiveId" clId="{7D1CC9F5-6E0A-41F8-B5B9-DE5264088EBB}" dt="2026-02-16T20:08:17.578" v="354" actId="478"/>
          <ac:spMkLst>
            <pc:docMk/>
            <pc:sldMk cId="1959249856" sldId="286"/>
            <ac:spMk id="2" creationId="{E5F8962D-376E-03D8-901B-AF802C19F60C}"/>
          </ac:spMkLst>
        </pc:spChg>
        <pc:spChg chg="add mod">
          <ac:chgData name="Neemias Informatica Lima" userId="b77af7bd85500281" providerId="LiveId" clId="{7D1CC9F5-6E0A-41F8-B5B9-DE5264088EBB}" dt="2026-02-16T21:41:07.898" v="624"/>
          <ac:spMkLst>
            <pc:docMk/>
            <pc:sldMk cId="1959249856" sldId="286"/>
            <ac:spMk id="2" creationId="{F1777B63-C73A-449A-7CD8-E3E75E43A25B}"/>
          </ac:spMkLst>
        </pc:spChg>
        <pc:spChg chg="add del mod">
          <ac:chgData name="Neemias Informatica Lima" userId="b77af7bd85500281" providerId="LiveId" clId="{7D1CC9F5-6E0A-41F8-B5B9-DE5264088EBB}" dt="2026-02-16T20:08:17.578" v="354" actId="478"/>
          <ac:spMkLst>
            <pc:docMk/>
            <pc:sldMk cId="1959249856" sldId="286"/>
            <ac:spMk id="4" creationId="{1B046C1D-CA4F-2991-1C6B-9A5255EC96E4}"/>
          </ac:spMkLst>
        </pc:spChg>
        <pc:spChg chg="add mod">
          <ac:chgData name="Neemias Informatica Lima" userId="b77af7bd85500281" providerId="LiveId" clId="{7D1CC9F5-6E0A-41F8-B5B9-DE5264088EBB}" dt="2026-02-16T21:41:07.898" v="624"/>
          <ac:spMkLst>
            <pc:docMk/>
            <pc:sldMk cId="1959249856" sldId="286"/>
            <ac:spMk id="4" creationId="{4590E6C7-75D1-0223-0ADC-BD309B2FFB54}"/>
          </ac:spMkLst>
        </pc:spChg>
        <pc:spChg chg="del">
          <ac:chgData name="Neemias Informatica Lima" userId="b77af7bd85500281" providerId="LiveId" clId="{7D1CC9F5-6E0A-41F8-B5B9-DE5264088EBB}" dt="2026-02-16T19:42:04.626" v="73" actId="478"/>
          <ac:spMkLst>
            <pc:docMk/>
            <pc:sldMk cId="1959249856" sldId="286"/>
            <ac:spMk id="5" creationId="{2812F400-D435-9DA5-203F-D58B792824F6}"/>
          </ac:spMkLst>
        </pc:spChg>
        <pc:spChg chg="add del mod">
          <ac:chgData name="Neemias Informatica Lima" userId="b77af7bd85500281" providerId="LiveId" clId="{7D1CC9F5-6E0A-41F8-B5B9-DE5264088EBB}" dt="2026-02-16T21:41:07.493" v="623" actId="478"/>
          <ac:spMkLst>
            <pc:docMk/>
            <pc:sldMk cId="1959249856" sldId="286"/>
            <ac:spMk id="5" creationId="{6394CA56-2323-12D7-81F4-093661B1825E}"/>
          </ac:spMkLst>
        </pc:spChg>
        <pc:spChg chg="del">
          <ac:chgData name="Neemias Informatica Lima" userId="b77af7bd85500281" providerId="LiveId" clId="{7D1CC9F5-6E0A-41F8-B5B9-DE5264088EBB}" dt="2026-02-16T19:42:04.626" v="73" actId="478"/>
          <ac:spMkLst>
            <pc:docMk/>
            <pc:sldMk cId="1959249856" sldId="286"/>
            <ac:spMk id="7" creationId="{34E38D30-E84D-0659-B1A2-B4534C1EAF0E}"/>
          </ac:spMkLst>
        </pc:spChg>
        <pc:spChg chg="add del mod">
          <ac:chgData name="Neemias Informatica Lima" userId="b77af7bd85500281" providerId="LiveId" clId="{7D1CC9F5-6E0A-41F8-B5B9-DE5264088EBB}" dt="2026-02-16T21:41:07.493" v="623" actId="478"/>
          <ac:spMkLst>
            <pc:docMk/>
            <pc:sldMk cId="1959249856" sldId="286"/>
            <ac:spMk id="7" creationId="{8AF4A9B3-F67F-F613-BA1B-C15A2666620C}"/>
          </ac:spMkLst>
        </pc:spChg>
        <pc:spChg chg="mod">
          <ac:chgData name="Neemias Informatica Lima" userId="b77af7bd85500281" providerId="LiveId" clId="{7D1CC9F5-6E0A-41F8-B5B9-DE5264088EBB}" dt="2026-02-16T21:53:56.101" v="794"/>
          <ac:spMkLst>
            <pc:docMk/>
            <pc:sldMk cId="1959249856" sldId="286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54:34.552" v="808" actId="20577"/>
          <ac:spMkLst>
            <pc:docMk/>
            <pc:sldMk cId="1959249856" sldId="286"/>
            <ac:spMk id="15" creationId="{863BB09B-C8C1-4354-BC51-D930C951E507}"/>
          </ac:spMkLst>
        </pc:spChg>
        <pc:picChg chg="add mod">
          <ac:chgData name="Neemias Informatica Lima" userId="b77af7bd85500281" providerId="LiveId" clId="{7D1CC9F5-6E0A-41F8-B5B9-DE5264088EBB}" dt="2026-02-16T21:41:07.898" v="624"/>
          <ac:picMkLst>
            <pc:docMk/>
            <pc:sldMk cId="1959249856" sldId="286"/>
            <ac:picMk id="6" creationId="{377543A6-FBCA-2883-B77B-7DD421E7089C}"/>
          </ac:picMkLst>
        </pc:picChg>
        <pc:picChg chg="add del mod">
          <ac:chgData name="Neemias Informatica Lima" userId="b77af7bd85500281" providerId="LiveId" clId="{7D1CC9F5-6E0A-41F8-B5B9-DE5264088EBB}" dt="2026-02-16T20:08:17.578" v="354" actId="478"/>
          <ac:picMkLst>
            <pc:docMk/>
            <pc:sldMk cId="1959249856" sldId="286"/>
            <ac:picMk id="6" creationId="{6F476101-D812-D496-F6E8-9F95F17B7EDF}"/>
          </ac:picMkLst>
        </pc:picChg>
        <pc:picChg chg="del">
          <ac:chgData name="Neemias Informatica Lima" userId="b77af7bd85500281" providerId="LiveId" clId="{7D1CC9F5-6E0A-41F8-B5B9-DE5264088EBB}" dt="2026-02-16T19:42:04.626" v="73" actId="478"/>
          <ac:picMkLst>
            <pc:docMk/>
            <pc:sldMk cId="1959249856" sldId="286"/>
            <ac:picMk id="8" creationId="{08BB3822-92B2-DECA-64F1-00A69A4E68B6}"/>
          </ac:picMkLst>
        </pc:picChg>
        <pc:picChg chg="add del mod">
          <ac:chgData name="Neemias Informatica Lima" userId="b77af7bd85500281" providerId="LiveId" clId="{7D1CC9F5-6E0A-41F8-B5B9-DE5264088EBB}" dt="2026-02-16T21:41:07.493" v="623" actId="478"/>
          <ac:picMkLst>
            <pc:docMk/>
            <pc:sldMk cId="1959249856" sldId="286"/>
            <ac:picMk id="8" creationId="{9BE80A10-50CC-EC93-B8CE-CF68E4F8EF9A}"/>
          </ac:picMkLst>
        </pc:picChg>
      </pc:sldChg>
      <pc:sldChg chg="addSp delSp modSp mod">
        <pc:chgData name="Neemias Informatica Lima" userId="b77af7bd85500281" providerId="LiveId" clId="{7D1CC9F5-6E0A-41F8-B5B9-DE5264088EBB}" dt="2026-02-16T21:56:53.274" v="832" actId="6549"/>
        <pc:sldMkLst>
          <pc:docMk/>
          <pc:sldMk cId="2857006406" sldId="287"/>
        </pc:sldMkLst>
        <pc:spChg chg="add del mod">
          <ac:chgData name="Neemias Informatica Lima" userId="b77af7bd85500281" providerId="LiveId" clId="{7D1CC9F5-6E0A-41F8-B5B9-DE5264088EBB}" dt="2026-02-16T20:08:50.931" v="360" actId="478"/>
          <ac:spMkLst>
            <pc:docMk/>
            <pc:sldMk cId="2857006406" sldId="287"/>
            <ac:spMk id="2" creationId="{3234227B-6FC5-2B94-BAB3-B3F663D3A44C}"/>
          </ac:spMkLst>
        </pc:spChg>
        <pc:spChg chg="add mod">
          <ac:chgData name="Neemias Informatica Lima" userId="b77af7bd85500281" providerId="LiveId" clId="{7D1CC9F5-6E0A-41F8-B5B9-DE5264088EBB}" dt="2026-02-16T21:41:30.292" v="630"/>
          <ac:spMkLst>
            <pc:docMk/>
            <pc:sldMk cId="2857006406" sldId="287"/>
            <ac:spMk id="2" creationId="{5982BEA1-4E2E-5BE6-FF39-F7929A614703}"/>
          </ac:spMkLst>
        </pc:spChg>
        <pc:spChg chg="add del mod">
          <ac:chgData name="Neemias Informatica Lima" userId="b77af7bd85500281" providerId="LiveId" clId="{7D1CC9F5-6E0A-41F8-B5B9-DE5264088EBB}" dt="2026-02-16T20:08:50.931" v="360" actId="478"/>
          <ac:spMkLst>
            <pc:docMk/>
            <pc:sldMk cId="2857006406" sldId="287"/>
            <ac:spMk id="4" creationId="{3849B6F6-28E5-93A7-6856-50F6D6102012}"/>
          </ac:spMkLst>
        </pc:spChg>
        <pc:spChg chg="add mod">
          <ac:chgData name="Neemias Informatica Lima" userId="b77af7bd85500281" providerId="LiveId" clId="{7D1CC9F5-6E0A-41F8-B5B9-DE5264088EBB}" dt="2026-02-16T21:41:30.292" v="630"/>
          <ac:spMkLst>
            <pc:docMk/>
            <pc:sldMk cId="2857006406" sldId="287"/>
            <ac:spMk id="4" creationId="{9D94FAA5-A52C-8CAE-32D9-8F1A9F840831}"/>
          </ac:spMkLst>
        </pc:spChg>
        <pc:spChg chg="del">
          <ac:chgData name="Neemias Informatica Lima" userId="b77af7bd85500281" providerId="LiveId" clId="{7D1CC9F5-6E0A-41F8-B5B9-DE5264088EBB}" dt="2026-02-16T19:42:24.738" v="79" actId="478"/>
          <ac:spMkLst>
            <pc:docMk/>
            <pc:sldMk cId="2857006406" sldId="287"/>
            <ac:spMk id="5" creationId="{361C5646-551D-0D3B-764F-01B42E73EFCA}"/>
          </ac:spMkLst>
        </pc:spChg>
        <pc:spChg chg="add del mod">
          <ac:chgData name="Neemias Informatica Lima" userId="b77af7bd85500281" providerId="LiveId" clId="{7D1CC9F5-6E0A-41F8-B5B9-DE5264088EBB}" dt="2026-02-16T21:41:29.901" v="629" actId="478"/>
          <ac:spMkLst>
            <pc:docMk/>
            <pc:sldMk cId="2857006406" sldId="287"/>
            <ac:spMk id="5" creationId="{672E28DB-1AD8-4654-E2E6-B2284B6FB4AA}"/>
          </ac:spMkLst>
        </pc:spChg>
        <pc:spChg chg="add del mod">
          <ac:chgData name="Neemias Informatica Lima" userId="b77af7bd85500281" providerId="LiveId" clId="{7D1CC9F5-6E0A-41F8-B5B9-DE5264088EBB}" dt="2026-02-16T21:41:29.901" v="629" actId="478"/>
          <ac:spMkLst>
            <pc:docMk/>
            <pc:sldMk cId="2857006406" sldId="287"/>
            <ac:spMk id="7" creationId="{129B4398-86C7-4CAA-0404-943A4B2622CF}"/>
          </ac:spMkLst>
        </pc:spChg>
        <pc:spChg chg="del">
          <ac:chgData name="Neemias Informatica Lima" userId="b77af7bd85500281" providerId="LiveId" clId="{7D1CC9F5-6E0A-41F8-B5B9-DE5264088EBB}" dt="2026-02-16T19:42:24.738" v="79" actId="478"/>
          <ac:spMkLst>
            <pc:docMk/>
            <pc:sldMk cId="2857006406" sldId="287"/>
            <ac:spMk id="7" creationId="{441C1D63-C526-1E3C-F55E-0E05BE00DBF3}"/>
          </ac:spMkLst>
        </pc:spChg>
        <pc:spChg chg="mod">
          <ac:chgData name="Neemias Informatica Lima" userId="b77af7bd85500281" providerId="LiveId" clId="{7D1CC9F5-6E0A-41F8-B5B9-DE5264088EBB}" dt="2026-02-16T21:56:53.274" v="832" actId="6549"/>
          <ac:spMkLst>
            <pc:docMk/>
            <pc:sldMk cId="2857006406" sldId="287"/>
            <ac:spMk id="16" creationId="{28D68641-D640-4BD7-9D5B-B3803DCCF9B3}"/>
          </ac:spMkLst>
        </pc:spChg>
        <pc:picChg chg="add mod">
          <ac:chgData name="Neemias Informatica Lima" userId="b77af7bd85500281" providerId="LiveId" clId="{7D1CC9F5-6E0A-41F8-B5B9-DE5264088EBB}" dt="2026-02-16T21:41:30.292" v="630"/>
          <ac:picMkLst>
            <pc:docMk/>
            <pc:sldMk cId="2857006406" sldId="287"/>
            <ac:picMk id="6" creationId="{AF691896-27FA-EA9E-402E-B1D3CDF8CC52}"/>
          </ac:picMkLst>
        </pc:picChg>
        <pc:picChg chg="add del mod">
          <ac:chgData name="Neemias Informatica Lima" userId="b77af7bd85500281" providerId="LiveId" clId="{7D1CC9F5-6E0A-41F8-B5B9-DE5264088EBB}" dt="2026-02-16T20:08:50.931" v="360" actId="478"/>
          <ac:picMkLst>
            <pc:docMk/>
            <pc:sldMk cId="2857006406" sldId="287"/>
            <ac:picMk id="6" creationId="{C616584E-DDF6-1E30-2D70-28D6C4D41549}"/>
          </ac:picMkLst>
        </pc:picChg>
        <pc:picChg chg="add del mod">
          <ac:chgData name="Neemias Informatica Lima" userId="b77af7bd85500281" providerId="LiveId" clId="{7D1CC9F5-6E0A-41F8-B5B9-DE5264088EBB}" dt="2026-02-16T21:41:29.901" v="629" actId="478"/>
          <ac:picMkLst>
            <pc:docMk/>
            <pc:sldMk cId="2857006406" sldId="287"/>
            <ac:picMk id="8" creationId="{920E46C0-FB8F-57ED-3CF5-655D3B691951}"/>
          </ac:picMkLst>
        </pc:picChg>
        <pc:picChg chg="del">
          <ac:chgData name="Neemias Informatica Lima" userId="b77af7bd85500281" providerId="LiveId" clId="{7D1CC9F5-6E0A-41F8-B5B9-DE5264088EBB}" dt="2026-02-16T19:42:24.738" v="79" actId="478"/>
          <ac:picMkLst>
            <pc:docMk/>
            <pc:sldMk cId="2857006406" sldId="287"/>
            <ac:picMk id="8" creationId="{938C9D5A-95C1-6D72-9609-06B7FB1E5E31}"/>
          </ac:picMkLst>
        </pc:picChg>
      </pc:sldChg>
      <pc:sldChg chg="addSp delSp modSp mod">
        <pc:chgData name="Neemias Informatica Lima" userId="b77af7bd85500281" providerId="LiveId" clId="{7D1CC9F5-6E0A-41F8-B5B9-DE5264088EBB}" dt="2026-02-16T21:44:41.569" v="681" actId="20577"/>
        <pc:sldMkLst>
          <pc:docMk/>
          <pc:sldMk cId="2630436816" sldId="288"/>
        </pc:sldMkLst>
        <pc:spChg chg="add del mod">
          <ac:chgData name="Neemias Informatica Lima" userId="b77af7bd85500281" providerId="LiveId" clId="{7D1CC9F5-6E0A-41F8-B5B9-DE5264088EBB}" dt="2026-02-16T20:07:22.579" v="338" actId="478"/>
          <ac:spMkLst>
            <pc:docMk/>
            <pc:sldMk cId="2630436816" sldId="288"/>
            <ac:spMk id="2" creationId="{1314441D-377B-99F5-6424-5C8E1252E992}"/>
          </ac:spMkLst>
        </pc:spChg>
        <pc:spChg chg="add mod">
          <ac:chgData name="Neemias Informatica Lima" userId="b77af7bd85500281" providerId="LiveId" clId="{7D1CC9F5-6E0A-41F8-B5B9-DE5264088EBB}" dt="2026-02-16T21:40:04.651" v="608"/>
          <ac:spMkLst>
            <pc:docMk/>
            <pc:sldMk cId="2630436816" sldId="288"/>
            <ac:spMk id="2" creationId="{1FE01E24-A481-9877-D20B-AC28DC0F9B9E}"/>
          </ac:spMkLst>
        </pc:spChg>
        <pc:spChg chg="add mod">
          <ac:chgData name="Neemias Informatica Lima" userId="b77af7bd85500281" providerId="LiveId" clId="{7D1CC9F5-6E0A-41F8-B5B9-DE5264088EBB}" dt="2026-02-16T21:40:04.651" v="608"/>
          <ac:spMkLst>
            <pc:docMk/>
            <pc:sldMk cId="2630436816" sldId="288"/>
            <ac:spMk id="4" creationId="{9C6CB700-9F36-82FE-109E-A95DAF3E9353}"/>
          </ac:spMkLst>
        </pc:spChg>
        <pc:spChg chg="add del mod">
          <ac:chgData name="Neemias Informatica Lima" userId="b77af7bd85500281" providerId="LiveId" clId="{7D1CC9F5-6E0A-41F8-B5B9-DE5264088EBB}" dt="2026-02-16T20:07:22.579" v="338" actId="478"/>
          <ac:spMkLst>
            <pc:docMk/>
            <pc:sldMk cId="2630436816" sldId="288"/>
            <ac:spMk id="4" creationId="{A75921E7-8DC6-2BAF-4BA4-0E0379DADCAA}"/>
          </ac:spMkLst>
        </pc:spChg>
        <pc:spChg chg="add del mod">
          <ac:chgData name="Neemias Informatica Lima" userId="b77af7bd85500281" providerId="LiveId" clId="{7D1CC9F5-6E0A-41F8-B5B9-DE5264088EBB}" dt="2026-02-16T21:40:04.308" v="607" actId="478"/>
          <ac:spMkLst>
            <pc:docMk/>
            <pc:sldMk cId="2630436816" sldId="288"/>
            <ac:spMk id="5" creationId="{1860BDB2-7DD9-0CBB-0B14-C4DC07BC697C}"/>
          </ac:spMkLst>
        </pc:spChg>
        <pc:spChg chg="del">
          <ac:chgData name="Neemias Informatica Lima" userId="b77af7bd85500281" providerId="LiveId" clId="{7D1CC9F5-6E0A-41F8-B5B9-DE5264088EBB}" dt="2026-02-16T19:41:03.482" v="57" actId="478"/>
          <ac:spMkLst>
            <pc:docMk/>
            <pc:sldMk cId="2630436816" sldId="288"/>
            <ac:spMk id="5" creationId="{48ACDE54-7946-A668-4417-A04CFBD04DAF}"/>
          </ac:spMkLst>
        </pc:spChg>
        <pc:spChg chg="add del mod">
          <ac:chgData name="Neemias Informatica Lima" userId="b77af7bd85500281" providerId="LiveId" clId="{7D1CC9F5-6E0A-41F8-B5B9-DE5264088EBB}" dt="2026-02-16T21:40:04.308" v="607" actId="478"/>
          <ac:spMkLst>
            <pc:docMk/>
            <pc:sldMk cId="2630436816" sldId="288"/>
            <ac:spMk id="7" creationId="{83B6CCA4-D87D-4CD8-4EA9-FC39AE11B093}"/>
          </ac:spMkLst>
        </pc:spChg>
        <pc:spChg chg="del">
          <ac:chgData name="Neemias Informatica Lima" userId="b77af7bd85500281" providerId="LiveId" clId="{7D1CC9F5-6E0A-41F8-B5B9-DE5264088EBB}" dt="2026-02-16T19:41:03.482" v="57" actId="478"/>
          <ac:spMkLst>
            <pc:docMk/>
            <pc:sldMk cId="2630436816" sldId="288"/>
            <ac:spMk id="7" creationId="{C3DC1201-2239-A473-4152-7AECD5E08727}"/>
          </ac:spMkLst>
        </pc:spChg>
        <pc:spChg chg="mod">
          <ac:chgData name="Neemias Informatica Lima" userId="b77af7bd85500281" providerId="LiveId" clId="{7D1CC9F5-6E0A-41F8-B5B9-DE5264088EBB}" dt="2026-02-16T21:44:41.569" v="681" actId="20577"/>
          <ac:spMkLst>
            <pc:docMk/>
            <pc:sldMk cId="2630436816" sldId="288"/>
            <ac:spMk id="13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43:33.190" v="666"/>
          <ac:spMkLst>
            <pc:docMk/>
            <pc:sldMk cId="2630436816" sldId="288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7:22.579" v="338" actId="478"/>
          <ac:picMkLst>
            <pc:docMk/>
            <pc:sldMk cId="2630436816" sldId="288"/>
            <ac:picMk id="6" creationId="{1C6DF013-E0B9-6158-A59B-290F66C11B12}"/>
          </ac:picMkLst>
        </pc:picChg>
        <pc:picChg chg="add mod">
          <ac:chgData name="Neemias Informatica Lima" userId="b77af7bd85500281" providerId="LiveId" clId="{7D1CC9F5-6E0A-41F8-B5B9-DE5264088EBB}" dt="2026-02-16T21:40:04.651" v="608"/>
          <ac:picMkLst>
            <pc:docMk/>
            <pc:sldMk cId="2630436816" sldId="288"/>
            <ac:picMk id="6" creationId="{48F0EDBF-472D-AA75-74DB-FB4BCBD8DE5E}"/>
          </ac:picMkLst>
        </pc:picChg>
        <pc:picChg chg="del">
          <ac:chgData name="Neemias Informatica Lima" userId="b77af7bd85500281" providerId="LiveId" clId="{7D1CC9F5-6E0A-41F8-B5B9-DE5264088EBB}" dt="2026-02-16T19:41:03.482" v="57" actId="478"/>
          <ac:picMkLst>
            <pc:docMk/>
            <pc:sldMk cId="2630436816" sldId="288"/>
            <ac:picMk id="8" creationId="{65CD72EE-9A7E-EF81-B38A-7802C36D05CA}"/>
          </ac:picMkLst>
        </pc:picChg>
        <pc:picChg chg="add del mod">
          <ac:chgData name="Neemias Informatica Lima" userId="b77af7bd85500281" providerId="LiveId" clId="{7D1CC9F5-6E0A-41F8-B5B9-DE5264088EBB}" dt="2026-02-16T21:40:04.308" v="607" actId="478"/>
          <ac:picMkLst>
            <pc:docMk/>
            <pc:sldMk cId="2630436816" sldId="288"/>
            <ac:picMk id="8" creationId="{FC353D21-0533-35FD-02FD-C2C5E77AF0F8}"/>
          </ac:picMkLst>
        </pc:picChg>
      </pc:sldChg>
      <pc:sldChg chg="addSp delSp modSp mod">
        <pc:chgData name="Neemias Informatica Lima" userId="b77af7bd85500281" providerId="LiveId" clId="{7D1CC9F5-6E0A-41F8-B5B9-DE5264088EBB}" dt="2026-02-16T21:47:00.520" v="709"/>
        <pc:sldMkLst>
          <pc:docMk/>
          <pc:sldMk cId="3032827026" sldId="289"/>
        </pc:sldMkLst>
        <pc:spChg chg="add mod">
          <ac:chgData name="Neemias Informatica Lima" userId="b77af7bd85500281" providerId="LiveId" clId="{7D1CC9F5-6E0A-41F8-B5B9-DE5264088EBB}" dt="2026-02-16T21:40:28.714" v="614"/>
          <ac:spMkLst>
            <pc:docMk/>
            <pc:sldMk cId="3032827026" sldId="289"/>
            <ac:spMk id="2" creationId="{54BCA48A-6365-1B5E-82CD-DE2E2B70982F}"/>
          </ac:spMkLst>
        </pc:spChg>
        <pc:spChg chg="add del mod">
          <ac:chgData name="Neemias Informatica Lima" userId="b77af7bd85500281" providerId="LiveId" clId="{7D1CC9F5-6E0A-41F8-B5B9-DE5264088EBB}" dt="2026-02-16T20:07:40.571" v="344" actId="478"/>
          <ac:spMkLst>
            <pc:docMk/>
            <pc:sldMk cId="3032827026" sldId="289"/>
            <ac:spMk id="2" creationId="{AF6603F2-EF88-BA29-AD1B-C25209F768F5}"/>
          </ac:spMkLst>
        </pc:spChg>
        <pc:spChg chg="add mod">
          <ac:chgData name="Neemias Informatica Lima" userId="b77af7bd85500281" providerId="LiveId" clId="{7D1CC9F5-6E0A-41F8-B5B9-DE5264088EBB}" dt="2026-02-16T21:40:28.714" v="614"/>
          <ac:spMkLst>
            <pc:docMk/>
            <pc:sldMk cId="3032827026" sldId="289"/>
            <ac:spMk id="4" creationId="{092FB176-7515-B191-B410-F50DEEF49DAE}"/>
          </ac:spMkLst>
        </pc:spChg>
        <pc:spChg chg="add del mod">
          <ac:chgData name="Neemias Informatica Lima" userId="b77af7bd85500281" providerId="LiveId" clId="{7D1CC9F5-6E0A-41F8-B5B9-DE5264088EBB}" dt="2026-02-16T20:07:40.571" v="344" actId="478"/>
          <ac:spMkLst>
            <pc:docMk/>
            <pc:sldMk cId="3032827026" sldId="289"/>
            <ac:spMk id="4" creationId="{19A38EF4-B237-7C02-01F8-A23F09DE7BE2}"/>
          </ac:spMkLst>
        </pc:spChg>
        <pc:spChg chg="add del mod">
          <ac:chgData name="Neemias Informatica Lima" userId="b77af7bd85500281" providerId="LiveId" clId="{7D1CC9F5-6E0A-41F8-B5B9-DE5264088EBB}" dt="2026-02-16T21:40:28.358" v="613" actId="478"/>
          <ac:spMkLst>
            <pc:docMk/>
            <pc:sldMk cId="3032827026" sldId="289"/>
            <ac:spMk id="6" creationId="{BCC31771-9143-33E3-D50A-2312432771D8}"/>
          </ac:spMkLst>
        </pc:spChg>
        <pc:spChg chg="del">
          <ac:chgData name="Neemias Informatica Lima" userId="b77af7bd85500281" providerId="LiveId" clId="{7D1CC9F5-6E0A-41F8-B5B9-DE5264088EBB}" dt="2026-02-16T19:41:24.683" v="63" actId="478"/>
          <ac:spMkLst>
            <pc:docMk/>
            <pc:sldMk cId="3032827026" sldId="289"/>
            <ac:spMk id="6" creationId="{E3A47582-CC9B-8ED0-DC43-D6493F65CA4B}"/>
          </ac:spMkLst>
        </pc:spChg>
        <pc:spChg chg="del">
          <ac:chgData name="Neemias Informatica Lima" userId="b77af7bd85500281" providerId="LiveId" clId="{7D1CC9F5-6E0A-41F8-B5B9-DE5264088EBB}" dt="2026-02-16T19:41:24.683" v="63" actId="478"/>
          <ac:spMkLst>
            <pc:docMk/>
            <pc:sldMk cId="3032827026" sldId="289"/>
            <ac:spMk id="7" creationId="{5A229D42-7A8F-1F12-ECE7-9276C350DD53}"/>
          </ac:spMkLst>
        </pc:spChg>
        <pc:spChg chg="add del mod">
          <ac:chgData name="Neemias Informatica Lima" userId="b77af7bd85500281" providerId="LiveId" clId="{7D1CC9F5-6E0A-41F8-B5B9-DE5264088EBB}" dt="2026-02-16T21:40:28.358" v="613" actId="478"/>
          <ac:spMkLst>
            <pc:docMk/>
            <pc:sldMk cId="3032827026" sldId="289"/>
            <ac:spMk id="7" creationId="{74798AAB-5F8B-3DA8-6832-ACD09493DBFE}"/>
          </ac:spMkLst>
        </pc:spChg>
        <pc:spChg chg="mod">
          <ac:chgData name="Neemias Informatica Lima" userId="b77af7bd85500281" providerId="LiveId" clId="{7D1CC9F5-6E0A-41F8-B5B9-DE5264088EBB}" dt="2026-02-16T21:47:00.520" v="709"/>
          <ac:spMkLst>
            <pc:docMk/>
            <pc:sldMk cId="3032827026" sldId="289"/>
            <ac:spMk id="12" creationId="{A64B78EF-EDA8-421A-88C9-45544BBCA9D1}"/>
          </ac:spMkLst>
        </pc:spChg>
        <pc:spChg chg="mod">
          <ac:chgData name="Neemias Informatica Lima" userId="b77af7bd85500281" providerId="LiveId" clId="{7D1CC9F5-6E0A-41F8-B5B9-DE5264088EBB}" dt="2026-02-16T21:45:57.316" v="696"/>
          <ac:spMkLst>
            <pc:docMk/>
            <pc:sldMk cId="3032827026" sldId="289"/>
            <ac:spMk id="14" creationId="{00000000-0000-0000-0000-000000000000}"/>
          </ac:spMkLst>
        </pc:spChg>
        <pc:picChg chg="add mod">
          <ac:chgData name="Neemias Informatica Lima" userId="b77af7bd85500281" providerId="LiveId" clId="{7D1CC9F5-6E0A-41F8-B5B9-DE5264088EBB}" dt="2026-02-16T21:40:28.714" v="614"/>
          <ac:picMkLst>
            <pc:docMk/>
            <pc:sldMk cId="3032827026" sldId="289"/>
            <ac:picMk id="5" creationId="{28B9DFE3-90DB-5560-F35E-6BAD96DC49BC}"/>
          </ac:picMkLst>
        </pc:picChg>
        <pc:picChg chg="add del mod">
          <ac:chgData name="Neemias Informatica Lima" userId="b77af7bd85500281" providerId="LiveId" clId="{7D1CC9F5-6E0A-41F8-B5B9-DE5264088EBB}" dt="2026-02-16T20:07:40.571" v="344" actId="478"/>
          <ac:picMkLst>
            <pc:docMk/>
            <pc:sldMk cId="3032827026" sldId="289"/>
            <ac:picMk id="5" creationId="{35513EE8-6F73-151C-07B8-F32A5C24FFF3}"/>
          </ac:picMkLst>
        </pc:picChg>
        <pc:picChg chg="del">
          <ac:chgData name="Neemias Informatica Lima" userId="b77af7bd85500281" providerId="LiveId" clId="{7D1CC9F5-6E0A-41F8-B5B9-DE5264088EBB}" dt="2026-02-16T19:41:24.683" v="63" actId="478"/>
          <ac:picMkLst>
            <pc:docMk/>
            <pc:sldMk cId="3032827026" sldId="289"/>
            <ac:picMk id="8" creationId="{AC4B40A6-6AC6-656D-9D3D-98667F92F2B2}"/>
          </ac:picMkLst>
        </pc:picChg>
        <pc:picChg chg="add del mod">
          <ac:chgData name="Neemias Informatica Lima" userId="b77af7bd85500281" providerId="LiveId" clId="{7D1CC9F5-6E0A-41F8-B5B9-DE5264088EBB}" dt="2026-02-16T21:40:28.358" v="613" actId="478"/>
          <ac:picMkLst>
            <pc:docMk/>
            <pc:sldMk cId="3032827026" sldId="289"/>
            <ac:picMk id="8" creationId="{DECC5EC4-C39D-B77D-ABE8-AEE23A2B2565}"/>
          </ac:picMkLst>
        </pc:picChg>
      </pc:sldChg>
      <pc:sldChg chg="addSp delSp modSp mod">
        <pc:chgData name="Neemias Informatica Lima" userId="b77af7bd85500281" providerId="LiveId" clId="{7D1CC9F5-6E0A-41F8-B5B9-DE5264088EBB}" dt="2026-02-16T21:50:34.486" v="732" actId="20577"/>
        <pc:sldMkLst>
          <pc:docMk/>
          <pc:sldMk cId="3772032319" sldId="290"/>
        </pc:sldMkLst>
        <pc:spChg chg="add del mod">
          <ac:chgData name="Neemias Informatica Lima" userId="b77af7bd85500281" providerId="LiveId" clId="{7D1CC9F5-6E0A-41F8-B5B9-DE5264088EBB}" dt="2026-02-16T20:08:00.211" v="348" actId="478"/>
          <ac:spMkLst>
            <pc:docMk/>
            <pc:sldMk cId="3772032319" sldId="290"/>
            <ac:spMk id="2" creationId="{716B7E02-B790-51D7-A36A-EF45D4BE13E9}"/>
          </ac:spMkLst>
        </pc:spChg>
        <pc:spChg chg="add mod">
          <ac:chgData name="Neemias Informatica Lima" userId="b77af7bd85500281" providerId="LiveId" clId="{7D1CC9F5-6E0A-41F8-B5B9-DE5264088EBB}" dt="2026-02-16T21:40:46.827" v="618"/>
          <ac:spMkLst>
            <pc:docMk/>
            <pc:sldMk cId="3772032319" sldId="290"/>
            <ac:spMk id="2" creationId="{A1AD5089-E8A2-572E-D3EA-0FDFE446FFFC}"/>
          </ac:spMkLst>
        </pc:spChg>
        <pc:spChg chg="add del mod">
          <ac:chgData name="Neemias Informatica Lima" userId="b77af7bd85500281" providerId="LiveId" clId="{7D1CC9F5-6E0A-41F8-B5B9-DE5264088EBB}" dt="2026-02-16T20:08:00.211" v="348" actId="478"/>
          <ac:spMkLst>
            <pc:docMk/>
            <pc:sldMk cId="3772032319" sldId="290"/>
            <ac:spMk id="4" creationId="{219D6DC3-6512-0618-0ECC-0EFFCBC766EA}"/>
          </ac:spMkLst>
        </pc:spChg>
        <pc:spChg chg="add mod">
          <ac:chgData name="Neemias Informatica Lima" userId="b77af7bd85500281" providerId="LiveId" clId="{7D1CC9F5-6E0A-41F8-B5B9-DE5264088EBB}" dt="2026-02-16T21:40:46.827" v="618"/>
          <ac:spMkLst>
            <pc:docMk/>
            <pc:sldMk cId="3772032319" sldId="290"/>
            <ac:spMk id="4" creationId="{B2B72244-D692-E6F1-ADF3-705D26C88CE1}"/>
          </ac:spMkLst>
        </pc:spChg>
        <pc:spChg chg="del">
          <ac:chgData name="Neemias Informatica Lima" userId="b77af7bd85500281" providerId="LiveId" clId="{7D1CC9F5-6E0A-41F8-B5B9-DE5264088EBB}" dt="2026-02-16T19:41:40.386" v="67" actId="478"/>
          <ac:spMkLst>
            <pc:docMk/>
            <pc:sldMk cId="3772032319" sldId="290"/>
            <ac:spMk id="5" creationId="{130C77CF-B45F-4795-28FE-A4493DE75DA6}"/>
          </ac:spMkLst>
        </pc:spChg>
        <pc:spChg chg="add del mod">
          <ac:chgData name="Neemias Informatica Lima" userId="b77af7bd85500281" providerId="LiveId" clId="{7D1CC9F5-6E0A-41F8-B5B9-DE5264088EBB}" dt="2026-02-16T21:40:46.341" v="617" actId="478"/>
          <ac:spMkLst>
            <pc:docMk/>
            <pc:sldMk cId="3772032319" sldId="290"/>
            <ac:spMk id="5" creationId="{6CAD1036-376D-459C-EF59-405023C03A7B}"/>
          </ac:spMkLst>
        </pc:spChg>
        <pc:spChg chg="add del mod">
          <ac:chgData name="Neemias Informatica Lima" userId="b77af7bd85500281" providerId="LiveId" clId="{7D1CC9F5-6E0A-41F8-B5B9-DE5264088EBB}" dt="2026-02-16T21:40:46.341" v="617" actId="478"/>
          <ac:spMkLst>
            <pc:docMk/>
            <pc:sldMk cId="3772032319" sldId="290"/>
            <ac:spMk id="7" creationId="{2FE00A11-1EE0-C67B-CE50-63248F369186}"/>
          </ac:spMkLst>
        </pc:spChg>
        <pc:spChg chg="del">
          <ac:chgData name="Neemias Informatica Lima" userId="b77af7bd85500281" providerId="LiveId" clId="{7D1CC9F5-6E0A-41F8-B5B9-DE5264088EBB}" dt="2026-02-16T19:41:40.386" v="67" actId="478"/>
          <ac:spMkLst>
            <pc:docMk/>
            <pc:sldMk cId="3772032319" sldId="290"/>
            <ac:spMk id="7" creationId="{6E4A4FD1-4AE4-8CE7-AE0A-8613ED86C20F}"/>
          </ac:spMkLst>
        </pc:spChg>
        <pc:spChg chg="mod">
          <ac:chgData name="Neemias Informatica Lima" userId="b77af7bd85500281" providerId="LiveId" clId="{7D1CC9F5-6E0A-41F8-B5B9-DE5264088EBB}" dt="2026-02-16T21:50:34.486" v="732" actId="20577"/>
          <ac:spMkLst>
            <pc:docMk/>
            <pc:sldMk cId="3772032319" sldId="290"/>
            <ac:spMk id="12" creationId="{8D5A143D-15FB-4DFE-B0EC-FEEB77A92B2C}"/>
          </ac:spMkLst>
        </pc:spChg>
        <pc:spChg chg="mod">
          <ac:chgData name="Neemias Informatica Lima" userId="b77af7bd85500281" providerId="LiveId" clId="{7D1CC9F5-6E0A-41F8-B5B9-DE5264088EBB}" dt="2026-02-16T21:47:46.508" v="713"/>
          <ac:spMkLst>
            <pc:docMk/>
            <pc:sldMk cId="3772032319" sldId="290"/>
            <ac:spMk id="14" creationId="{00000000-0000-0000-0000-000000000000}"/>
          </ac:spMkLst>
        </pc:spChg>
        <pc:picChg chg="add mod">
          <ac:chgData name="Neemias Informatica Lima" userId="b77af7bd85500281" providerId="LiveId" clId="{7D1CC9F5-6E0A-41F8-B5B9-DE5264088EBB}" dt="2026-02-16T21:40:46.827" v="618"/>
          <ac:picMkLst>
            <pc:docMk/>
            <pc:sldMk cId="3772032319" sldId="290"/>
            <ac:picMk id="6" creationId="{35DF8CD5-1A8F-BCA3-2E9F-3F9F9E5F6017}"/>
          </ac:picMkLst>
        </pc:picChg>
        <pc:picChg chg="add del mod">
          <ac:chgData name="Neemias Informatica Lima" userId="b77af7bd85500281" providerId="LiveId" clId="{7D1CC9F5-6E0A-41F8-B5B9-DE5264088EBB}" dt="2026-02-16T20:08:00.211" v="348" actId="478"/>
          <ac:picMkLst>
            <pc:docMk/>
            <pc:sldMk cId="3772032319" sldId="290"/>
            <ac:picMk id="6" creationId="{D279047F-E421-FEC3-5FCE-7A5021B0BFBB}"/>
          </ac:picMkLst>
        </pc:picChg>
        <pc:picChg chg="del">
          <ac:chgData name="Neemias Informatica Lima" userId="b77af7bd85500281" providerId="LiveId" clId="{7D1CC9F5-6E0A-41F8-B5B9-DE5264088EBB}" dt="2026-02-16T19:41:40.386" v="67" actId="478"/>
          <ac:picMkLst>
            <pc:docMk/>
            <pc:sldMk cId="3772032319" sldId="290"/>
            <ac:picMk id="8" creationId="{366FE72A-B66E-1038-4A82-406812B27C7F}"/>
          </ac:picMkLst>
        </pc:picChg>
        <pc:picChg chg="add del mod">
          <ac:chgData name="Neemias Informatica Lima" userId="b77af7bd85500281" providerId="LiveId" clId="{7D1CC9F5-6E0A-41F8-B5B9-DE5264088EBB}" dt="2026-02-16T21:40:46.341" v="617" actId="478"/>
          <ac:picMkLst>
            <pc:docMk/>
            <pc:sldMk cId="3772032319" sldId="290"/>
            <ac:picMk id="8" creationId="{F15DF77D-0060-5EB1-C92C-6C71E3F1FE4B}"/>
          </ac:picMkLst>
        </pc:picChg>
      </pc:sldChg>
      <pc:sldChg chg="addSp delSp modSp mod">
        <pc:chgData name="Neemias Informatica Lima" userId="b77af7bd85500281" providerId="LiveId" clId="{7D1CC9F5-6E0A-41F8-B5B9-DE5264088EBB}" dt="2026-02-16T21:53:42.191" v="792" actId="6549"/>
        <pc:sldMkLst>
          <pc:docMk/>
          <pc:sldMk cId="1768216317" sldId="291"/>
        </pc:sldMkLst>
        <pc:spChg chg="add del mod">
          <ac:chgData name="Neemias Informatica Lima" userId="b77af7bd85500281" providerId="LiveId" clId="{7D1CC9F5-6E0A-41F8-B5B9-DE5264088EBB}" dt="2026-02-16T20:08:11.514" v="352" actId="478"/>
          <ac:spMkLst>
            <pc:docMk/>
            <pc:sldMk cId="1768216317" sldId="291"/>
            <ac:spMk id="2" creationId="{643993A8-E0E7-1C96-D007-3B004991D563}"/>
          </ac:spMkLst>
        </pc:spChg>
        <pc:spChg chg="add mod">
          <ac:chgData name="Neemias Informatica Lima" userId="b77af7bd85500281" providerId="LiveId" clId="{7D1CC9F5-6E0A-41F8-B5B9-DE5264088EBB}" dt="2026-02-16T21:41:00.964" v="622"/>
          <ac:spMkLst>
            <pc:docMk/>
            <pc:sldMk cId="1768216317" sldId="291"/>
            <ac:spMk id="2" creationId="{C4DFAD80-A7E5-0457-DD90-ED3D9BE20CD4}"/>
          </ac:spMkLst>
        </pc:spChg>
        <pc:spChg chg="add del mod">
          <ac:chgData name="Neemias Informatica Lima" userId="b77af7bd85500281" providerId="LiveId" clId="{7D1CC9F5-6E0A-41F8-B5B9-DE5264088EBB}" dt="2026-02-16T20:08:11.514" v="352" actId="478"/>
          <ac:spMkLst>
            <pc:docMk/>
            <pc:sldMk cId="1768216317" sldId="291"/>
            <ac:spMk id="4" creationId="{B5352849-B9CF-CEA9-81E1-6ADD213156EB}"/>
          </ac:spMkLst>
        </pc:spChg>
        <pc:spChg chg="add mod">
          <ac:chgData name="Neemias Informatica Lima" userId="b77af7bd85500281" providerId="LiveId" clId="{7D1CC9F5-6E0A-41F8-B5B9-DE5264088EBB}" dt="2026-02-16T21:41:00.964" v="622"/>
          <ac:spMkLst>
            <pc:docMk/>
            <pc:sldMk cId="1768216317" sldId="291"/>
            <ac:spMk id="4" creationId="{F18D98D3-8177-5EAC-72A5-8327EB88C514}"/>
          </ac:spMkLst>
        </pc:spChg>
        <pc:spChg chg="del">
          <ac:chgData name="Neemias Informatica Lima" userId="b77af7bd85500281" providerId="LiveId" clId="{7D1CC9F5-6E0A-41F8-B5B9-DE5264088EBB}" dt="2026-02-16T19:41:56.706" v="71" actId="478"/>
          <ac:spMkLst>
            <pc:docMk/>
            <pc:sldMk cId="1768216317" sldId="291"/>
            <ac:spMk id="6" creationId="{D1BFA23D-1FAA-7632-2AEE-4593324B5815}"/>
          </ac:spMkLst>
        </pc:spChg>
        <pc:spChg chg="add del mod">
          <ac:chgData name="Neemias Informatica Lima" userId="b77af7bd85500281" providerId="LiveId" clId="{7D1CC9F5-6E0A-41F8-B5B9-DE5264088EBB}" dt="2026-02-16T21:41:00.429" v="621" actId="478"/>
          <ac:spMkLst>
            <pc:docMk/>
            <pc:sldMk cId="1768216317" sldId="291"/>
            <ac:spMk id="6" creationId="{E38C4F81-13E1-C6AA-F3AA-7EA799208215}"/>
          </ac:spMkLst>
        </pc:spChg>
        <pc:spChg chg="del">
          <ac:chgData name="Neemias Informatica Lima" userId="b77af7bd85500281" providerId="LiveId" clId="{7D1CC9F5-6E0A-41F8-B5B9-DE5264088EBB}" dt="2026-02-16T19:41:56.706" v="71" actId="478"/>
          <ac:spMkLst>
            <pc:docMk/>
            <pc:sldMk cId="1768216317" sldId="291"/>
            <ac:spMk id="7" creationId="{0245C7ED-FEAB-4C4C-7573-633E7C8E3FE5}"/>
          </ac:spMkLst>
        </pc:spChg>
        <pc:spChg chg="add del mod">
          <ac:chgData name="Neemias Informatica Lima" userId="b77af7bd85500281" providerId="LiveId" clId="{7D1CC9F5-6E0A-41F8-B5B9-DE5264088EBB}" dt="2026-02-16T21:41:00.429" v="621" actId="478"/>
          <ac:spMkLst>
            <pc:docMk/>
            <pc:sldMk cId="1768216317" sldId="291"/>
            <ac:spMk id="7" creationId="{304F6647-531D-DB79-7BC9-EF976617E3A7}"/>
          </ac:spMkLst>
        </pc:spChg>
        <pc:spChg chg="mod">
          <ac:chgData name="Neemias Informatica Lima" userId="b77af7bd85500281" providerId="LiveId" clId="{7D1CC9F5-6E0A-41F8-B5B9-DE5264088EBB}" dt="2026-02-16T21:53:42.191" v="792" actId="6549"/>
          <ac:spMkLst>
            <pc:docMk/>
            <pc:sldMk cId="1768216317" sldId="291"/>
            <ac:spMk id="12" creationId="{FD5EC092-AC81-4728-9A45-4C4BB5B95C65}"/>
          </ac:spMkLst>
        </pc:spChg>
        <pc:spChg chg="mod">
          <ac:chgData name="Neemias Informatica Lima" userId="b77af7bd85500281" providerId="LiveId" clId="{7D1CC9F5-6E0A-41F8-B5B9-DE5264088EBB}" dt="2026-02-16T21:51:09.141" v="736"/>
          <ac:spMkLst>
            <pc:docMk/>
            <pc:sldMk cId="1768216317" sldId="291"/>
            <ac:spMk id="14" creationId="{00000000-0000-0000-0000-000000000000}"/>
          </ac:spMkLst>
        </pc:spChg>
        <pc:picChg chg="add mod">
          <ac:chgData name="Neemias Informatica Lima" userId="b77af7bd85500281" providerId="LiveId" clId="{7D1CC9F5-6E0A-41F8-B5B9-DE5264088EBB}" dt="2026-02-16T21:41:00.964" v="622"/>
          <ac:picMkLst>
            <pc:docMk/>
            <pc:sldMk cId="1768216317" sldId="291"/>
            <ac:picMk id="5" creationId="{64E38D76-76C8-84DD-5AA1-D89AEDC25745}"/>
          </ac:picMkLst>
        </pc:picChg>
        <pc:picChg chg="add del mod">
          <ac:chgData name="Neemias Informatica Lima" userId="b77af7bd85500281" providerId="LiveId" clId="{7D1CC9F5-6E0A-41F8-B5B9-DE5264088EBB}" dt="2026-02-16T20:08:11.514" v="352" actId="478"/>
          <ac:picMkLst>
            <pc:docMk/>
            <pc:sldMk cId="1768216317" sldId="291"/>
            <ac:picMk id="5" creationId="{6EDD8695-9695-09FD-B95F-DDA3F5F66117}"/>
          </ac:picMkLst>
        </pc:picChg>
        <pc:picChg chg="add del mod">
          <ac:chgData name="Neemias Informatica Lima" userId="b77af7bd85500281" providerId="LiveId" clId="{7D1CC9F5-6E0A-41F8-B5B9-DE5264088EBB}" dt="2026-02-16T21:41:00.429" v="621" actId="478"/>
          <ac:picMkLst>
            <pc:docMk/>
            <pc:sldMk cId="1768216317" sldId="291"/>
            <ac:picMk id="8" creationId="{5F003DAA-5A6E-23C2-11C7-14196342CB4E}"/>
          </ac:picMkLst>
        </pc:picChg>
        <pc:picChg chg="del">
          <ac:chgData name="Neemias Informatica Lima" userId="b77af7bd85500281" providerId="LiveId" clId="{7D1CC9F5-6E0A-41F8-B5B9-DE5264088EBB}" dt="2026-02-16T19:41:56.706" v="71" actId="478"/>
          <ac:picMkLst>
            <pc:docMk/>
            <pc:sldMk cId="1768216317" sldId="291"/>
            <ac:picMk id="8" creationId="{DBE7E2A2-D6F3-97F8-2526-4B36DA5B2ED0}"/>
          </ac:picMkLst>
        </pc:picChg>
      </pc:sldChg>
      <pc:sldChg chg="addSp delSp modSp mod">
        <pc:chgData name="Neemias Informatica Lima" userId="b77af7bd85500281" providerId="LiveId" clId="{7D1CC9F5-6E0A-41F8-B5B9-DE5264088EBB}" dt="2026-02-16T21:55:23.866" v="812" actId="6549"/>
        <pc:sldMkLst>
          <pc:docMk/>
          <pc:sldMk cId="3757265641" sldId="292"/>
        </pc:sldMkLst>
        <pc:spChg chg="add del mod">
          <ac:chgData name="Neemias Informatica Lima" userId="b77af7bd85500281" providerId="LiveId" clId="{7D1CC9F5-6E0A-41F8-B5B9-DE5264088EBB}" dt="2026-02-16T20:08:29.874" v="356" actId="478"/>
          <ac:spMkLst>
            <pc:docMk/>
            <pc:sldMk cId="3757265641" sldId="292"/>
            <ac:spMk id="2" creationId="{1D4347E3-CCA3-6AC8-A4AB-759DBE9B9D49}"/>
          </ac:spMkLst>
        </pc:spChg>
        <pc:spChg chg="add mod">
          <ac:chgData name="Neemias Informatica Lima" userId="b77af7bd85500281" providerId="LiveId" clId="{7D1CC9F5-6E0A-41F8-B5B9-DE5264088EBB}" dt="2026-02-16T21:41:17.803" v="626"/>
          <ac:spMkLst>
            <pc:docMk/>
            <pc:sldMk cId="3757265641" sldId="292"/>
            <ac:spMk id="2" creationId="{56879022-C289-97FA-9492-B751C3AA1434}"/>
          </ac:spMkLst>
        </pc:spChg>
        <pc:spChg chg="add del mod">
          <ac:chgData name="Neemias Informatica Lima" userId="b77af7bd85500281" providerId="LiveId" clId="{7D1CC9F5-6E0A-41F8-B5B9-DE5264088EBB}" dt="2026-02-16T20:08:29.874" v="356" actId="478"/>
          <ac:spMkLst>
            <pc:docMk/>
            <pc:sldMk cId="3757265641" sldId="292"/>
            <ac:spMk id="4" creationId="{98B26F4E-A675-DFFC-D492-A912E218A3F5}"/>
          </ac:spMkLst>
        </pc:spChg>
        <pc:spChg chg="add mod">
          <ac:chgData name="Neemias Informatica Lima" userId="b77af7bd85500281" providerId="LiveId" clId="{7D1CC9F5-6E0A-41F8-B5B9-DE5264088EBB}" dt="2026-02-16T21:41:17.803" v="626"/>
          <ac:spMkLst>
            <pc:docMk/>
            <pc:sldMk cId="3757265641" sldId="292"/>
            <ac:spMk id="4" creationId="{D8778B97-AA73-E830-664B-509F47933211}"/>
          </ac:spMkLst>
        </pc:spChg>
        <pc:spChg chg="add del mod">
          <ac:chgData name="Neemias Informatica Lima" userId="b77af7bd85500281" providerId="LiveId" clId="{7D1CC9F5-6E0A-41F8-B5B9-DE5264088EBB}" dt="2026-02-16T21:41:17.391" v="625" actId="478"/>
          <ac:spMkLst>
            <pc:docMk/>
            <pc:sldMk cId="3757265641" sldId="292"/>
            <ac:spMk id="6" creationId="{0C5BA069-B46E-D96B-C60D-78E053EF6953}"/>
          </ac:spMkLst>
        </pc:spChg>
        <pc:spChg chg="del">
          <ac:chgData name="Neemias Informatica Lima" userId="b77af7bd85500281" providerId="LiveId" clId="{7D1CC9F5-6E0A-41F8-B5B9-DE5264088EBB}" dt="2026-02-16T19:42:11.265" v="75" actId="478"/>
          <ac:spMkLst>
            <pc:docMk/>
            <pc:sldMk cId="3757265641" sldId="292"/>
            <ac:spMk id="6" creationId="{DA84DD42-57BD-05A1-6419-733B0B6C2BF2}"/>
          </ac:spMkLst>
        </pc:spChg>
        <pc:spChg chg="del">
          <ac:chgData name="Neemias Informatica Lima" userId="b77af7bd85500281" providerId="LiveId" clId="{7D1CC9F5-6E0A-41F8-B5B9-DE5264088EBB}" dt="2026-02-16T19:42:11.265" v="75" actId="478"/>
          <ac:spMkLst>
            <pc:docMk/>
            <pc:sldMk cId="3757265641" sldId="292"/>
            <ac:spMk id="7" creationId="{C0F2B9D7-4347-04C8-BB88-68C08890EC8A}"/>
          </ac:spMkLst>
        </pc:spChg>
        <pc:spChg chg="add del mod">
          <ac:chgData name="Neemias Informatica Lima" userId="b77af7bd85500281" providerId="LiveId" clId="{7D1CC9F5-6E0A-41F8-B5B9-DE5264088EBB}" dt="2026-02-16T21:41:17.391" v="625" actId="478"/>
          <ac:spMkLst>
            <pc:docMk/>
            <pc:sldMk cId="3757265641" sldId="292"/>
            <ac:spMk id="7" creationId="{E4D03155-E036-E4A7-DF9C-FB0BDFDAC223}"/>
          </ac:spMkLst>
        </pc:spChg>
        <pc:spChg chg="mod">
          <ac:chgData name="Neemias Informatica Lima" userId="b77af7bd85500281" providerId="LiveId" clId="{7D1CC9F5-6E0A-41F8-B5B9-DE5264088EBB}" dt="2026-02-16T21:55:23.866" v="812" actId="6549"/>
          <ac:spMkLst>
            <pc:docMk/>
            <pc:sldMk cId="3757265641" sldId="292"/>
            <ac:spMk id="12" creationId="{1EC42BAA-B890-43DD-B4F0-9AB5685AF2FE}"/>
          </ac:spMkLst>
        </pc:spChg>
        <pc:spChg chg="mod">
          <ac:chgData name="Neemias Informatica Lima" userId="b77af7bd85500281" providerId="LiveId" clId="{7D1CC9F5-6E0A-41F8-B5B9-DE5264088EBB}" dt="2026-02-16T21:54:01.639" v="796"/>
          <ac:spMkLst>
            <pc:docMk/>
            <pc:sldMk cId="3757265641" sldId="292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8:29.874" v="356" actId="478"/>
          <ac:picMkLst>
            <pc:docMk/>
            <pc:sldMk cId="3757265641" sldId="292"/>
            <ac:picMk id="5" creationId="{322F26B6-7D4E-B086-9B0E-F2A5DDB76399}"/>
          </ac:picMkLst>
        </pc:picChg>
        <pc:picChg chg="add mod">
          <ac:chgData name="Neemias Informatica Lima" userId="b77af7bd85500281" providerId="LiveId" clId="{7D1CC9F5-6E0A-41F8-B5B9-DE5264088EBB}" dt="2026-02-16T21:41:17.803" v="626"/>
          <ac:picMkLst>
            <pc:docMk/>
            <pc:sldMk cId="3757265641" sldId="292"/>
            <ac:picMk id="5" creationId="{B1C46F0B-0B69-2C80-7CB0-B30A3E38777D}"/>
          </ac:picMkLst>
        </pc:picChg>
        <pc:picChg chg="del">
          <ac:chgData name="Neemias Informatica Lima" userId="b77af7bd85500281" providerId="LiveId" clId="{7D1CC9F5-6E0A-41F8-B5B9-DE5264088EBB}" dt="2026-02-16T19:42:11.265" v="75" actId="478"/>
          <ac:picMkLst>
            <pc:docMk/>
            <pc:sldMk cId="3757265641" sldId="292"/>
            <ac:picMk id="8" creationId="{0971AAF1-BE1C-DF57-979F-DAA7E72ED7F1}"/>
          </ac:picMkLst>
        </pc:picChg>
        <pc:picChg chg="add del mod">
          <ac:chgData name="Neemias Informatica Lima" userId="b77af7bd85500281" providerId="LiveId" clId="{7D1CC9F5-6E0A-41F8-B5B9-DE5264088EBB}" dt="2026-02-16T21:41:17.391" v="625" actId="478"/>
          <ac:picMkLst>
            <pc:docMk/>
            <pc:sldMk cId="3757265641" sldId="292"/>
            <ac:picMk id="8" creationId="{D0EDBCA4-EC45-8A29-D3E5-DA64C897800C}"/>
          </ac:picMkLst>
        </pc:picChg>
      </pc:sldChg>
      <pc:sldChg chg="addSp delSp modSp mod">
        <pc:chgData name="Neemias Informatica Lima" userId="b77af7bd85500281" providerId="LiveId" clId="{7D1CC9F5-6E0A-41F8-B5B9-DE5264088EBB}" dt="2026-02-16T21:55:57.669" v="815"/>
        <pc:sldMkLst>
          <pc:docMk/>
          <pc:sldMk cId="3114938747" sldId="293"/>
        </pc:sldMkLst>
        <pc:spChg chg="add mod">
          <ac:chgData name="Neemias Informatica Lima" userId="b77af7bd85500281" providerId="LiveId" clId="{7D1CC9F5-6E0A-41F8-B5B9-DE5264088EBB}" dt="2026-02-16T21:41:23.683" v="628"/>
          <ac:spMkLst>
            <pc:docMk/>
            <pc:sldMk cId="3114938747" sldId="293"/>
            <ac:spMk id="2" creationId="{517E935B-EFA6-B7D9-9990-444386AE0AFC}"/>
          </ac:spMkLst>
        </pc:spChg>
        <pc:spChg chg="add del mod">
          <ac:chgData name="Neemias Informatica Lima" userId="b77af7bd85500281" providerId="LiveId" clId="{7D1CC9F5-6E0A-41F8-B5B9-DE5264088EBB}" dt="2026-02-16T20:08:36.075" v="358" actId="478"/>
          <ac:spMkLst>
            <pc:docMk/>
            <pc:sldMk cId="3114938747" sldId="293"/>
            <ac:spMk id="2" creationId="{694D7C6B-9E89-BF52-0EA6-78FEAE4FB85C}"/>
          </ac:spMkLst>
        </pc:spChg>
        <pc:spChg chg="add del mod">
          <ac:chgData name="Neemias Informatica Lima" userId="b77af7bd85500281" providerId="LiveId" clId="{7D1CC9F5-6E0A-41F8-B5B9-DE5264088EBB}" dt="2026-02-16T20:08:36.075" v="358" actId="478"/>
          <ac:spMkLst>
            <pc:docMk/>
            <pc:sldMk cId="3114938747" sldId="293"/>
            <ac:spMk id="4" creationId="{15505248-DF9F-0096-E5F4-F7AF492D7F12}"/>
          </ac:spMkLst>
        </pc:spChg>
        <pc:spChg chg="add mod">
          <ac:chgData name="Neemias Informatica Lima" userId="b77af7bd85500281" providerId="LiveId" clId="{7D1CC9F5-6E0A-41F8-B5B9-DE5264088EBB}" dt="2026-02-16T21:41:23.683" v="628"/>
          <ac:spMkLst>
            <pc:docMk/>
            <pc:sldMk cId="3114938747" sldId="293"/>
            <ac:spMk id="4" creationId="{B46BBBE4-7405-6113-A381-41A8643F4065}"/>
          </ac:spMkLst>
        </pc:spChg>
        <pc:spChg chg="del">
          <ac:chgData name="Neemias Informatica Lima" userId="b77af7bd85500281" providerId="LiveId" clId="{7D1CC9F5-6E0A-41F8-B5B9-DE5264088EBB}" dt="2026-02-16T19:42:17.481" v="77" actId="478"/>
          <ac:spMkLst>
            <pc:docMk/>
            <pc:sldMk cId="3114938747" sldId="293"/>
            <ac:spMk id="5" creationId="{08C4A2FB-30BC-7346-E4CF-A50CC6DE9112}"/>
          </ac:spMkLst>
        </pc:spChg>
        <pc:spChg chg="add del mod">
          <ac:chgData name="Neemias Informatica Lima" userId="b77af7bd85500281" providerId="LiveId" clId="{7D1CC9F5-6E0A-41F8-B5B9-DE5264088EBB}" dt="2026-02-16T21:41:23.278" v="627" actId="478"/>
          <ac:spMkLst>
            <pc:docMk/>
            <pc:sldMk cId="3114938747" sldId="293"/>
            <ac:spMk id="5" creationId="{7EFA900F-31E9-F663-984D-A72A9BF88393}"/>
          </ac:spMkLst>
        </pc:spChg>
        <pc:spChg chg="add del mod">
          <ac:chgData name="Neemias Informatica Lima" userId="b77af7bd85500281" providerId="LiveId" clId="{7D1CC9F5-6E0A-41F8-B5B9-DE5264088EBB}" dt="2026-02-16T21:41:23.278" v="627" actId="478"/>
          <ac:spMkLst>
            <pc:docMk/>
            <pc:sldMk cId="3114938747" sldId="293"/>
            <ac:spMk id="7" creationId="{586784FF-F0A6-CF46-A6A5-508BE61CCD15}"/>
          </ac:spMkLst>
        </pc:spChg>
        <pc:spChg chg="del">
          <ac:chgData name="Neemias Informatica Lima" userId="b77af7bd85500281" providerId="LiveId" clId="{7D1CC9F5-6E0A-41F8-B5B9-DE5264088EBB}" dt="2026-02-16T19:42:17.481" v="77" actId="478"/>
          <ac:spMkLst>
            <pc:docMk/>
            <pc:sldMk cId="3114938747" sldId="293"/>
            <ac:spMk id="7" creationId="{72F0B35B-5CA8-9D34-D3A1-52E65D9713CF}"/>
          </ac:spMkLst>
        </pc:spChg>
        <pc:spChg chg="mod">
          <ac:chgData name="Neemias Informatica Lima" userId="b77af7bd85500281" providerId="LiveId" clId="{7D1CC9F5-6E0A-41F8-B5B9-DE5264088EBB}" dt="2026-02-16T21:55:57.669" v="815"/>
          <ac:spMkLst>
            <pc:docMk/>
            <pc:sldMk cId="3114938747" sldId="293"/>
            <ac:spMk id="16" creationId="{CFC8B9D9-C6ED-4706-A104-65D118A5B7F9}"/>
          </ac:spMkLst>
        </pc:spChg>
        <pc:picChg chg="add mod">
          <ac:chgData name="Neemias Informatica Lima" userId="b77af7bd85500281" providerId="LiveId" clId="{7D1CC9F5-6E0A-41F8-B5B9-DE5264088EBB}" dt="2026-02-16T21:41:23.683" v="628"/>
          <ac:picMkLst>
            <pc:docMk/>
            <pc:sldMk cId="3114938747" sldId="293"/>
            <ac:picMk id="6" creationId="{17CFD4C2-205C-4C9D-5070-55271D0EF222}"/>
          </ac:picMkLst>
        </pc:picChg>
        <pc:picChg chg="add del mod">
          <ac:chgData name="Neemias Informatica Lima" userId="b77af7bd85500281" providerId="LiveId" clId="{7D1CC9F5-6E0A-41F8-B5B9-DE5264088EBB}" dt="2026-02-16T20:08:36.075" v="358" actId="478"/>
          <ac:picMkLst>
            <pc:docMk/>
            <pc:sldMk cId="3114938747" sldId="293"/>
            <ac:picMk id="6" creationId="{A887E3BD-EC13-6D40-DA69-CCF9CC5FF06D}"/>
          </ac:picMkLst>
        </pc:picChg>
        <pc:picChg chg="add del mod">
          <ac:chgData name="Neemias Informatica Lima" userId="b77af7bd85500281" providerId="LiveId" clId="{7D1CC9F5-6E0A-41F8-B5B9-DE5264088EBB}" dt="2026-02-16T21:41:23.278" v="627" actId="478"/>
          <ac:picMkLst>
            <pc:docMk/>
            <pc:sldMk cId="3114938747" sldId="293"/>
            <ac:picMk id="8" creationId="{374BEEFF-5257-807F-6E1A-3B71C501521F}"/>
          </ac:picMkLst>
        </pc:picChg>
        <pc:picChg chg="del">
          <ac:chgData name="Neemias Informatica Lima" userId="b77af7bd85500281" providerId="LiveId" clId="{7D1CC9F5-6E0A-41F8-B5B9-DE5264088EBB}" dt="2026-02-16T19:42:17.481" v="77" actId="478"/>
          <ac:picMkLst>
            <pc:docMk/>
            <pc:sldMk cId="3114938747" sldId="293"/>
            <ac:picMk id="8" creationId="{606B67A0-3249-2EE5-AE0E-01F2A786776A}"/>
          </ac:picMkLst>
        </pc:picChg>
      </pc:sldChg>
    </pc:docChg>
  </pc:docChgLst>
  <pc:docChgLst>
    <pc:chgData name="Neemias Informatica Lima" userId="b77af7bd85500281" providerId="LiveId" clId="{9F076688-C27E-4ADB-A555-BD203051690D}"/>
    <pc:docChg chg="undo custSel modSld">
      <pc:chgData name="Neemias Informatica Lima" userId="b77af7bd85500281" providerId="LiveId" clId="{9F076688-C27E-4ADB-A555-BD203051690D}" dt="2026-02-09T00:09:45.003" v="2381" actId="6549"/>
      <pc:docMkLst>
        <pc:docMk/>
      </pc:docMkLst>
      <pc:sldChg chg="addSp delSp modSp mod">
        <pc:chgData name="Neemias Informatica Lima" userId="b77af7bd85500281" providerId="LiveId" clId="{9F076688-C27E-4ADB-A555-BD203051690D}" dt="2026-02-08T23:46:33.624" v="2119"/>
        <pc:sldMkLst>
          <pc:docMk/>
          <pc:sldMk cId="2232331225" sldId="280"/>
        </pc:sldMkLst>
        <pc:spChg chg="mod">
          <ac:chgData name="Neemias Informatica Lima" userId="b77af7bd85500281" providerId="LiveId" clId="{9F076688-C27E-4ADB-A555-BD203051690D}" dt="2026-02-08T23:44:13.931" v="2096" actId="20577"/>
          <ac:spMkLst>
            <pc:docMk/>
            <pc:sldMk cId="2232331225" sldId="280"/>
            <ac:spMk id="6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3:57.764" v="2073" actId="20577"/>
          <ac:spMkLst>
            <pc:docMk/>
            <pc:sldMk cId="2232331225" sldId="280"/>
            <ac:spMk id="7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4:51.684" v="2103" actId="6549"/>
          <ac:spMkLst>
            <pc:docMk/>
            <pc:sldMk cId="2232331225" sldId="280"/>
            <ac:spMk id="9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3:54.957" v="2071" actId="20577"/>
          <ac:spMkLst>
            <pc:docMk/>
            <pc:sldMk cId="2232331225" sldId="280"/>
            <ac:spMk id="11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5:07.213" v="2106"/>
          <ac:spMkLst>
            <pc:docMk/>
            <pc:sldMk cId="2232331225" sldId="280"/>
            <ac:spMk id="16" creationId="{00000000-0000-0000-0000-000000000000}"/>
          </ac:spMkLst>
        </pc:spChg>
        <pc:picChg chg="add mod ord">
          <ac:chgData name="Neemias Informatica Lima" userId="b77af7bd85500281" providerId="LiveId" clId="{9F076688-C27E-4ADB-A555-BD203051690D}" dt="2026-02-04T22:09:14.868" v="16" actId="14100"/>
          <ac:picMkLst>
            <pc:docMk/>
            <pc:sldMk cId="2232331225" sldId="280"/>
            <ac:picMk id="3" creationId="{50E47ADE-3608-2A92-9575-A6ADB86720C9}"/>
          </ac:picMkLst>
        </pc:picChg>
      </pc:sldChg>
      <pc:sldChg chg="addSp delSp modSp mod">
        <pc:chgData name="Neemias Informatica Lima" userId="b77af7bd85500281" providerId="LiveId" clId="{9F076688-C27E-4ADB-A555-BD203051690D}" dt="2026-02-08T23:51:46.097" v="2175" actId="6549"/>
        <pc:sldMkLst>
          <pc:docMk/>
          <pc:sldMk cId="2103443556" sldId="281"/>
        </pc:sldMkLst>
        <pc:spChg chg="mod">
          <ac:chgData name="Neemias Informatica Lima" userId="b77af7bd85500281" providerId="LiveId" clId="{9F076688-C27E-4ADB-A555-BD203051690D}" dt="2026-02-08T23:51:46.097" v="2175" actId="6549"/>
          <ac:spMkLst>
            <pc:docMk/>
            <pc:sldMk cId="2103443556" sldId="281"/>
            <ac:spMk id="8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6:57.418" v="2121" actId="20577"/>
          <ac:spMkLst>
            <pc:docMk/>
            <pc:sldMk cId="2103443556" sldId="281"/>
            <ac:spMk id="11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5:16.806" v="2107"/>
          <ac:spMkLst>
            <pc:docMk/>
            <pc:sldMk cId="2103443556" sldId="281"/>
            <ac:spMk id="18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3:52.075" v="45" actId="1076"/>
          <ac:picMkLst>
            <pc:docMk/>
            <pc:sldMk cId="2103443556" sldId="281"/>
            <ac:picMk id="2" creationId="{39DDE7F5-C38E-BD8B-D138-367657445537}"/>
          </ac:picMkLst>
        </pc:picChg>
      </pc:sldChg>
      <pc:sldChg chg="addSp delSp modSp mod">
        <pc:chgData name="Neemias Informatica Lima" userId="b77af7bd85500281" providerId="LiveId" clId="{9F076688-C27E-4ADB-A555-BD203051690D}" dt="2026-02-08T23:54:42.928" v="2219" actId="20577"/>
        <pc:sldMkLst>
          <pc:docMk/>
          <pc:sldMk cId="3683219421" sldId="282"/>
        </pc:sldMkLst>
        <pc:spChg chg="mod">
          <ac:chgData name="Neemias Informatica Lima" userId="b77af7bd85500281" providerId="LiveId" clId="{9F076688-C27E-4ADB-A555-BD203051690D}" dt="2026-02-08T23:54:42.928" v="2219" actId="20577"/>
          <ac:spMkLst>
            <pc:docMk/>
            <pc:sldMk cId="3683219421" sldId="282"/>
            <ac:spMk id="12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2:31.577" v="2181" actId="20577"/>
          <ac:spMkLst>
            <pc:docMk/>
            <pc:sldMk cId="3683219421" sldId="282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41.469" v="55"/>
          <ac:picMkLst>
            <pc:docMk/>
            <pc:sldMk cId="3683219421" sldId="282"/>
            <ac:picMk id="4" creationId="{07344731-0EC0-1A7E-76D6-8E19F4DCAB0C}"/>
          </ac:picMkLst>
        </pc:picChg>
      </pc:sldChg>
      <pc:sldChg chg="addSp delSp modSp mod">
        <pc:chgData name="Neemias Informatica Lima" userId="b77af7bd85500281" providerId="LiveId" clId="{9F076688-C27E-4ADB-A555-BD203051690D}" dt="2026-02-08T23:56:48.688" v="2247" actId="6549"/>
        <pc:sldMkLst>
          <pc:docMk/>
          <pc:sldMk cId="3902406419" sldId="283"/>
        </pc:sldMkLst>
        <pc:spChg chg="mod">
          <ac:chgData name="Neemias Informatica Lima" userId="b77af7bd85500281" providerId="LiveId" clId="{9F076688-C27E-4ADB-A555-BD203051690D}" dt="2026-02-08T23:55:27.543" v="2221"/>
          <ac:spMkLst>
            <pc:docMk/>
            <pc:sldMk cId="3902406419" sldId="283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6:48.688" v="2247" actId="6549"/>
          <ac:spMkLst>
            <pc:docMk/>
            <pc:sldMk cId="3902406419" sldId="283"/>
            <ac:spMk id="15" creationId="{D5C09FDA-172B-4732-BD2E-A9BBEF8B191B}"/>
          </ac:spMkLst>
        </pc:spChg>
        <pc:picChg chg="add mod">
          <ac:chgData name="Neemias Informatica Lima" userId="b77af7bd85500281" providerId="LiveId" clId="{9F076688-C27E-4ADB-A555-BD203051690D}" dt="2026-02-04T22:15:47.286" v="57"/>
          <ac:picMkLst>
            <pc:docMk/>
            <pc:sldMk cId="3902406419" sldId="283"/>
            <ac:picMk id="3" creationId="{A1E0D5B6-F654-BC7D-5B4D-9CEEEF857628}"/>
          </ac:picMkLst>
        </pc:picChg>
      </pc:sldChg>
      <pc:sldChg chg="addSp delSp modSp mod">
        <pc:chgData name="Neemias Informatica Lima" userId="b77af7bd85500281" providerId="LiveId" clId="{9F076688-C27E-4ADB-A555-BD203051690D}" dt="2026-02-09T00:00:15.962" v="2275" actId="6549"/>
        <pc:sldMkLst>
          <pc:docMk/>
          <pc:sldMk cId="2424059023" sldId="284"/>
        </pc:sldMkLst>
        <pc:spChg chg="mod">
          <ac:chgData name="Neemias Informatica Lima" userId="b77af7bd85500281" providerId="LiveId" clId="{9F076688-C27E-4ADB-A555-BD203051690D}" dt="2026-02-08T23:59:18.705" v="2264"/>
          <ac:spMkLst>
            <pc:docMk/>
            <pc:sldMk cId="2424059023" sldId="284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0:15.962" v="2275" actId="6549"/>
          <ac:spMkLst>
            <pc:docMk/>
            <pc:sldMk cId="2424059023" sldId="284"/>
            <ac:spMk id="15" creationId="{C3A1BEFC-B9B8-4142-B09F-1F5B330F4265}"/>
          </ac:spMkLst>
        </pc:spChg>
        <pc:picChg chg="add mod">
          <ac:chgData name="Neemias Informatica Lima" userId="b77af7bd85500281" providerId="LiveId" clId="{9F076688-C27E-4ADB-A555-BD203051690D}" dt="2026-02-04T22:16:04.495" v="61"/>
          <ac:picMkLst>
            <pc:docMk/>
            <pc:sldMk cId="2424059023" sldId="284"/>
            <ac:picMk id="3" creationId="{DBAB4A97-3178-8C75-CE03-60417C49E13B}"/>
          </ac:picMkLst>
        </pc:picChg>
      </pc:sldChg>
      <pc:sldChg chg="addSp delSp modSp mod">
        <pc:chgData name="Neemias Informatica Lima" userId="b77af7bd85500281" providerId="LiveId" clId="{9F076688-C27E-4ADB-A555-BD203051690D}" dt="2026-02-09T00:04:35.024" v="2305" actId="6549"/>
        <pc:sldMkLst>
          <pc:docMk/>
          <pc:sldMk cId="2241968852" sldId="285"/>
        </pc:sldMkLst>
        <pc:spChg chg="mod">
          <ac:chgData name="Neemias Informatica Lima" userId="b77af7bd85500281" providerId="LiveId" clId="{9F076688-C27E-4ADB-A555-BD203051690D}" dt="2026-02-09T00:03:07.712" v="2291"/>
          <ac:spMkLst>
            <pc:docMk/>
            <pc:sldMk cId="2241968852" sldId="285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4:35.024" v="2305" actId="6549"/>
          <ac:spMkLst>
            <pc:docMk/>
            <pc:sldMk cId="2241968852" sldId="285"/>
            <ac:spMk id="15" creationId="{0F091E13-8EAD-4FFB-9473-BC74E5ABDC64}"/>
          </ac:spMkLst>
        </pc:spChg>
        <pc:picChg chg="add mod">
          <ac:chgData name="Neemias Informatica Lima" userId="b77af7bd85500281" providerId="LiveId" clId="{9F076688-C27E-4ADB-A555-BD203051690D}" dt="2026-02-04T22:16:19.840" v="65"/>
          <ac:picMkLst>
            <pc:docMk/>
            <pc:sldMk cId="2241968852" sldId="285"/>
            <ac:picMk id="3" creationId="{66309FEB-57F2-7744-C9CD-026FEFE200AE}"/>
          </ac:picMkLst>
        </pc:picChg>
      </pc:sldChg>
      <pc:sldChg chg="addSp delSp modSp mod">
        <pc:chgData name="Neemias Informatica Lima" userId="b77af7bd85500281" providerId="LiveId" clId="{9F076688-C27E-4ADB-A555-BD203051690D}" dt="2026-02-09T00:06:56.453" v="2332" actId="6549"/>
        <pc:sldMkLst>
          <pc:docMk/>
          <pc:sldMk cId="1959249856" sldId="286"/>
        </pc:sldMkLst>
        <pc:spChg chg="mod">
          <ac:chgData name="Neemias Informatica Lima" userId="b77af7bd85500281" providerId="LiveId" clId="{9F076688-C27E-4ADB-A555-BD203051690D}" dt="2026-02-09T00:06:05.677" v="2326"/>
          <ac:spMkLst>
            <pc:docMk/>
            <pc:sldMk cId="1959249856" sldId="286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6:56.453" v="2332" actId="6549"/>
          <ac:spMkLst>
            <pc:docMk/>
            <pc:sldMk cId="1959249856" sldId="286"/>
            <ac:spMk id="15" creationId="{863BB09B-C8C1-4354-BC51-D930C951E507}"/>
          </ac:spMkLst>
        </pc:spChg>
        <pc:picChg chg="add mod">
          <ac:chgData name="Neemias Informatica Lima" userId="b77af7bd85500281" providerId="LiveId" clId="{9F076688-C27E-4ADB-A555-BD203051690D}" dt="2026-02-04T22:16:37.414" v="70"/>
          <ac:picMkLst>
            <pc:docMk/>
            <pc:sldMk cId="1959249856" sldId="286"/>
            <ac:picMk id="3" creationId="{E6A8BF72-FFFA-2C41-600A-5DB33C02C781}"/>
          </ac:picMkLst>
        </pc:picChg>
      </pc:sldChg>
      <pc:sldChg chg="addSp delSp modSp mod">
        <pc:chgData name="Neemias Informatica Lima" userId="b77af7bd85500281" providerId="LiveId" clId="{9F076688-C27E-4ADB-A555-BD203051690D}" dt="2026-02-09T00:09:45.003" v="2381" actId="6549"/>
        <pc:sldMkLst>
          <pc:docMk/>
          <pc:sldMk cId="2857006406" sldId="287"/>
        </pc:sldMkLst>
        <pc:spChg chg="mod">
          <ac:chgData name="Neemias Informatica Lima" userId="b77af7bd85500281" providerId="LiveId" clId="{9F076688-C27E-4ADB-A555-BD203051690D}" dt="2026-02-09T00:09:45.003" v="2381" actId="6549"/>
          <ac:spMkLst>
            <pc:docMk/>
            <pc:sldMk cId="2857006406" sldId="287"/>
            <ac:spMk id="16" creationId="{28D68641-D640-4BD7-9D5B-B3803DCCF9B3}"/>
          </ac:spMkLst>
        </pc:spChg>
        <pc:picChg chg="add mod">
          <ac:chgData name="Neemias Informatica Lima" userId="b77af7bd85500281" providerId="LiveId" clId="{9F076688-C27E-4ADB-A555-BD203051690D}" dt="2026-02-04T22:16:57.745" v="76"/>
          <ac:picMkLst>
            <pc:docMk/>
            <pc:sldMk cId="2857006406" sldId="287"/>
            <ac:picMk id="3" creationId="{02C106E4-F852-61C2-D9DC-856532491029}"/>
          </ac:picMkLst>
        </pc:picChg>
      </pc:sldChg>
      <pc:sldChg chg="addSp delSp modSp mod">
        <pc:chgData name="Neemias Informatica Lima" userId="b77af7bd85500281" providerId="LiveId" clId="{9F076688-C27E-4ADB-A555-BD203051690D}" dt="2026-02-08T23:53:40.813" v="2195" actId="20577"/>
        <pc:sldMkLst>
          <pc:docMk/>
          <pc:sldMk cId="2630436816" sldId="288"/>
        </pc:sldMkLst>
        <pc:spChg chg="mod">
          <ac:chgData name="Neemias Informatica Lima" userId="b77af7bd85500281" providerId="LiveId" clId="{9F076688-C27E-4ADB-A555-BD203051690D}" dt="2026-02-08T23:53:40.813" v="2195" actId="20577"/>
          <ac:spMkLst>
            <pc:docMk/>
            <pc:sldMk cId="2630436816" sldId="288"/>
            <ac:spMk id="13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2:28.562" v="2180" actId="20577"/>
          <ac:spMkLst>
            <pc:docMk/>
            <pc:sldMk cId="2630436816" sldId="288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34.102" v="53"/>
          <ac:picMkLst>
            <pc:docMk/>
            <pc:sldMk cId="2630436816" sldId="288"/>
            <ac:picMk id="3" creationId="{675D3337-7DF3-BE4F-821E-0C4FAA4EF97C}"/>
          </ac:picMkLst>
        </pc:picChg>
      </pc:sldChg>
      <pc:sldChg chg="addSp delSp modSp mod">
        <pc:chgData name="Neemias Informatica Lima" userId="b77af7bd85500281" providerId="LiveId" clId="{9F076688-C27E-4ADB-A555-BD203051690D}" dt="2026-02-08T23:58:54.018" v="2262" actId="14100"/>
        <pc:sldMkLst>
          <pc:docMk/>
          <pc:sldMk cId="3032827026" sldId="289"/>
        </pc:sldMkLst>
        <pc:spChg chg="mod">
          <ac:chgData name="Neemias Informatica Lima" userId="b77af7bd85500281" providerId="LiveId" clId="{9F076688-C27E-4ADB-A555-BD203051690D}" dt="2026-02-08T23:58:54.018" v="2262" actId="14100"/>
          <ac:spMkLst>
            <pc:docMk/>
            <pc:sldMk cId="3032827026" sldId="289"/>
            <ac:spMk id="12" creationId="{A64B78EF-EDA8-421A-88C9-45544BBCA9D1}"/>
          </ac:spMkLst>
        </pc:spChg>
        <pc:spChg chg="mod">
          <ac:chgData name="Neemias Informatica Lima" userId="b77af7bd85500281" providerId="LiveId" clId="{9F076688-C27E-4ADB-A555-BD203051690D}" dt="2026-02-08T23:55:33.820" v="2223"/>
          <ac:spMkLst>
            <pc:docMk/>
            <pc:sldMk cId="3032827026" sldId="289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58.638" v="59"/>
          <ac:picMkLst>
            <pc:docMk/>
            <pc:sldMk cId="3032827026" sldId="289"/>
            <ac:picMk id="3" creationId="{2BE6A073-C0E1-50F0-D7B4-8226ED53D4DB}"/>
          </ac:picMkLst>
        </pc:picChg>
      </pc:sldChg>
      <pc:sldChg chg="addSp delSp modSp mod">
        <pc:chgData name="Neemias Informatica Lima" userId="b77af7bd85500281" providerId="LiveId" clId="{9F076688-C27E-4ADB-A555-BD203051690D}" dt="2026-02-09T00:01:37.504" v="2289" actId="6549"/>
        <pc:sldMkLst>
          <pc:docMk/>
          <pc:sldMk cId="3772032319" sldId="290"/>
        </pc:sldMkLst>
        <pc:spChg chg="mod">
          <ac:chgData name="Neemias Informatica Lima" userId="b77af7bd85500281" providerId="LiveId" clId="{9F076688-C27E-4ADB-A555-BD203051690D}" dt="2026-02-09T00:01:37.504" v="2289" actId="6549"/>
          <ac:spMkLst>
            <pc:docMk/>
            <pc:sldMk cId="3772032319" sldId="290"/>
            <ac:spMk id="12" creationId="{8D5A143D-15FB-4DFE-B0EC-FEEB77A92B2C}"/>
          </ac:spMkLst>
        </pc:spChg>
        <pc:spChg chg="mod">
          <ac:chgData name="Neemias Informatica Lima" userId="b77af7bd85500281" providerId="LiveId" clId="{9F076688-C27E-4ADB-A555-BD203051690D}" dt="2026-02-08T23:59:24.596" v="2266"/>
          <ac:spMkLst>
            <pc:docMk/>
            <pc:sldMk cId="3772032319" sldId="290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13.149" v="63"/>
          <ac:picMkLst>
            <pc:docMk/>
            <pc:sldMk cId="3772032319" sldId="290"/>
            <ac:picMk id="3" creationId="{E9FE8042-C6B6-0B9D-3F23-CFBE96B7B13D}"/>
          </ac:picMkLst>
        </pc:picChg>
      </pc:sldChg>
      <pc:sldChg chg="addSp delSp modSp mod">
        <pc:chgData name="Neemias Informatica Lima" userId="b77af7bd85500281" providerId="LiveId" clId="{9F076688-C27E-4ADB-A555-BD203051690D}" dt="2026-02-09T00:05:37.970" v="2324" actId="6549"/>
        <pc:sldMkLst>
          <pc:docMk/>
          <pc:sldMk cId="1768216317" sldId="291"/>
        </pc:sldMkLst>
        <pc:spChg chg="mod">
          <ac:chgData name="Neemias Informatica Lima" userId="b77af7bd85500281" providerId="LiveId" clId="{9F076688-C27E-4ADB-A555-BD203051690D}" dt="2026-02-09T00:05:37.970" v="2324" actId="6549"/>
          <ac:spMkLst>
            <pc:docMk/>
            <pc:sldMk cId="1768216317" sldId="291"/>
            <ac:spMk id="12" creationId="{FD5EC092-AC81-4728-9A45-4C4BB5B95C65}"/>
          </ac:spMkLst>
        </pc:spChg>
        <pc:spChg chg="mod">
          <ac:chgData name="Neemias Informatica Lima" userId="b77af7bd85500281" providerId="LiveId" clId="{9F076688-C27E-4ADB-A555-BD203051690D}" dt="2026-02-09T00:03:15.058" v="2293"/>
          <ac:spMkLst>
            <pc:docMk/>
            <pc:sldMk cId="1768216317" sldId="291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29.007" v="67"/>
          <ac:picMkLst>
            <pc:docMk/>
            <pc:sldMk cId="1768216317" sldId="291"/>
            <ac:picMk id="3" creationId="{9A2B89B4-F682-0CD3-3C61-1078A02A6277}"/>
          </ac:picMkLst>
        </pc:picChg>
      </pc:sldChg>
      <pc:sldChg chg="addSp delSp modSp mod">
        <pc:chgData name="Neemias Informatica Lima" userId="b77af7bd85500281" providerId="LiveId" clId="{9F076688-C27E-4ADB-A555-BD203051690D}" dt="2026-02-09T00:07:56.547" v="2351" actId="6549"/>
        <pc:sldMkLst>
          <pc:docMk/>
          <pc:sldMk cId="3757265641" sldId="292"/>
        </pc:sldMkLst>
        <pc:spChg chg="mod">
          <ac:chgData name="Neemias Informatica Lima" userId="b77af7bd85500281" providerId="LiveId" clId="{9F076688-C27E-4ADB-A555-BD203051690D}" dt="2026-02-09T00:07:56.547" v="2351" actId="6549"/>
          <ac:spMkLst>
            <pc:docMk/>
            <pc:sldMk cId="3757265641" sldId="292"/>
            <ac:spMk id="12" creationId="{1EC42BAA-B890-43DD-B4F0-9AB5685AF2FE}"/>
          </ac:spMkLst>
        </pc:spChg>
        <pc:spChg chg="mod">
          <ac:chgData name="Neemias Informatica Lima" userId="b77af7bd85500281" providerId="LiveId" clId="{9F076688-C27E-4ADB-A555-BD203051690D}" dt="2026-02-09T00:06:11.244" v="2328"/>
          <ac:spMkLst>
            <pc:docMk/>
            <pc:sldMk cId="3757265641" sldId="292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44.454" v="72"/>
          <ac:picMkLst>
            <pc:docMk/>
            <pc:sldMk cId="3757265641" sldId="292"/>
            <ac:picMk id="3" creationId="{7F02D265-A30E-9B9B-E7DA-AF20305EDA12}"/>
          </ac:picMkLst>
        </pc:picChg>
      </pc:sldChg>
      <pc:sldChg chg="addSp delSp modSp mod">
        <pc:chgData name="Neemias Informatica Lima" userId="b77af7bd85500281" providerId="LiveId" clId="{9F076688-C27E-4ADB-A555-BD203051690D}" dt="2026-02-09T00:08:33.451" v="2364" actId="6549"/>
        <pc:sldMkLst>
          <pc:docMk/>
          <pc:sldMk cId="3114938747" sldId="293"/>
        </pc:sldMkLst>
        <pc:spChg chg="mod">
          <ac:chgData name="Neemias Informatica Lima" userId="b77af7bd85500281" providerId="LiveId" clId="{9F076688-C27E-4ADB-A555-BD203051690D}" dt="2026-02-09T00:08:33.451" v="2364" actId="6549"/>
          <ac:spMkLst>
            <pc:docMk/>
            <pc:sldMk cId="3114938747" sldId="293"/>
            <ac:spMk id="16" creationId="{CFC8B9D9-C6ED-4706-A104-65D118A5B7F9}"/>
          </ac:spMkLst>
        </pc:spChg>
        <pc:picChg chg="add mod">
          <ac:chgData name="Neemias Informatica Lima" userId="b77af7bd85500281" providerId="LiveId" clId="{9F076688-C27E-4ADB-A555-BD203051690D}" dt="2026-02-04T22:16:51.094" v="74"/>
          <ac:picMkLst>
            <pc:docMk/>
            <pc:sldMk cId="3114938747" sldId="293"/>
            <ac:picMk id="3" creationId="{7611C4B2-FE84-F372-900B-BE0182FC355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6959F-D557-4AD2-8488-6D988692D220}" type="datetimeFigureOut">
              <a:rPr lang="pt-BR" smtClean="0"/>
              <a:t>16/02/2026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72852-4DE7-44D3-8A7F-56C27570EA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53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4D8A3-0553-4624-98E0-EE1E1EA2DF94}" type="datetimeFigureOut">
              <a:rPr lang="pt-BR" smtClean="0"/>
              <a:t>16/02/2026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DDF94-5BF5-43EC-9ABE-4C4ADD2792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72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66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6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569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44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68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372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649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4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532" y="570268"/>
            <a:ext cx="7558207" cy="2679573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11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6614" y="3347903"/>
            <a:ext cx="7558207" cy="858838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 algn="ctr">
              <a:buNone/>
              <a:defRPr sz="1803"/>
            </a:lvl2pPr>
            <a:lvl3pPr marL="687080" indent="0" algn="ctr">
              <a:buNone/>
              <a:defRPr sz="1803"/>
            </a:lvl3pPr>
            <a:lvl4pPr marL="1030620" indent="0" algn="ctr">
              <a:buNone/>
              <a:defRPr sz="1503"/>
            </a:lvl4pPr>
            <a:lvl5pPr marL="1374160" indent="0" algn="ctr">
              <a:buNone/>
              <a:defRPr sz="1503"/>
            </a:lvl5pPr>
            <a:lvl6pPr marL="1717700" indent="0" algn="ctr">
              <a:buNone/>
              <a:defRPr sz="1503"/>
            </a:lvl6pPr>
            <a:lvl7pPr marL="2061240" indent="0" algn="ctr">
              <a:buNone/>
              <a:defRPr sz="1503"/>
            </a:lvl7pPr>
            <a:lvl8pPr marL="2404781" indent="0" algn="ctr">
              <a:buNone/>
              <a:defRPr sz="1503"/>
            </a:lvl8pPr>
            <a:lvl9pPr marL="2748321" indent="0" algn="ctr">
              <a:buNone/>
              <a:defRPr sz="150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6172" y="311660"/>
            <a:ext cx="1975440" cy="43260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9851" y="311660"/>
            <a:ext cx="5811803" cy="4326063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8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 hasCustomPrompt="1"/>
          </p:nvPr>
        </p:nvSpPr>
        <p:spPr>
          <a:xfrm>
            <a:off x="2340525" y="0"/>
            <a:ext cx="6820938" cy="1496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5333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/>
              <a:t>título mestre</a:t>
            </a:r>
          </a:p>
        </p:txBody>
      </p:sp>
      <p:sp>
        <p:nvSpPr>
          <p:cNvPr id="3" name="Espaço Reservado para Imagem 5"/>
          <p:cNvSpPr>
            <a:spLocks noGrp="1"/>
          </p:cNvSpPr>
          <p:nvPr>
            <p:ph type="pic" sz="quarter" idx="11"/>
          </p:nvPr>
        </p:nvSpPr>
        <p:spPr>
          <a:xfrm>
            <a:off x="0" y="1496393"/>
            <a:ext cx="9161463" cy="3656633"/>
          </a:xfrm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2336800" cy="1465943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8528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2" y="570268"/>
            <a:ext cx="7558207" cy="2679573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11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3346031"/>
            <a:ext cx="7558207" cy="858838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>
              <a:buNone/>
              <a:defRPr sz="1353">
                <a:solidFill>
                  <a:schemeClr val="tx1">
                    <a:tint val="75000"/>
                  </a:schemeClr>
                </a:solidFill>
              </a:defRPr>
            </a:lvl2pPr>
            <a:lvl3pPr marL="687080" indent="0">
              <a:buNone/>
              <a:defRPr sz="1202">
                <a:solidFill>
                  <a:schemeClr val="tx1">
                    <a:tint val="75000"/>
                  </a:schemeClr>
                </a:solidFill>
              </a:defRPr>
            </a:lvl3pPr>
            <a:lvl4pPr marL="103062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416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7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6124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478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832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67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4531" y="1386864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346" y="1386865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5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1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531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2346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346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9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6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4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43895" cy="515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5840" y="0"/>
            <a:ext cx="48098" cy="5153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555" y="446595"/>
            <a:ext cx="2404884" cy="1717675"/>
          </a:xfrm>
        </p:spPr>
        <p:txBody>
          <a:bodyPr anchor="b">
            <a:norm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326" y="549656"/>
            <a:ext cx="4878479" cy="395065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3555" y="2198624"/>
            <a:ext cx="2404884" cy="253903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801" y="4853811"/>
            <a:ext cx="1967633" cy="274351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7326" y="4853811"/>
            <a:ext cx="3492808" cy="27435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18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21629"/>
            <a:ext cx="9159077" cy="14313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93133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1" y="3813239"/>
            <a:ext cx="7599434" cy="618363"/>
          </a:xfrm>
        </p:spPr>
        <p:txBody>
          <a:bodyPr lIns="91440" tIns="0" rIns="91440" bIns="0" anchor="b">
            <a:no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61452" cy="369313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4">
                <a:solidFill>
                  <a:schemeClr val="bg1"/>
                </a:solidFill>
              </a:defRPr>
            </a:lvl1pPr>
            <a:lvl2pPr marL="343540" indent="0">
              <a:buNone/>
              <a:defRPr sz="2104"/>
            </a:lvl2pPr>
            <a:lvl3pPr marL="687080" indent="0">
              <a:buNone/>
              <a:defRPr sz="1803"/>
            </a:lvl3pPr>
            <a:lvl4pPr marL="1030620" indent="0">
              <a:buNone/>
              <a:defRPr sz="1503"/>
            </a:lvl4pPr>
            <a:lvl5pPr marL="1374160" indent="0">
              <a:buNone/>
              <a:defRPr sz="1503"/>
            </a:lvl5pPr>
            <a:lvl6pPr marL="1717700" indent="0">
              <a:buNone/>
              <a:defRPr sz="1503"/>
            </a:lvl6pPr>
            <a:lvl7pPr marL="2061240" indent="0">
              <a:buNone/>
              <a:defRPr sz="1503"/>
            </a:lvl7pPr>
            <a:lvl8pPr marL="2404781" indent="0">
              <a:buNone/>
              <a:defRPr sz="1503"/>
            </a:lvl8pPr>
            <a:lvl9pPr marL="2748321" indent="0">
              <a:buNone/>
              <a:defRPr sz="150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4531" y="4438471"/>
            <a:ext cx="7599434" cy="446596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1"/>
              </a:spcAft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2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9490"/>
            <a:ext cx="9161463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0" y="4759535"/>
            <a:ext cx="9161464" cy="495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1386864"/>
            <a:ext cx="7558207" cy="30231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4532" y="4853811"/>
            <a:ext cx="1857744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6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9919" y="4853811"/>
            <a:ext cx="3624011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6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39525" y="4853811"/>
            <a:ext cx="985898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9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5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7080" rtl="0" eaLnBrk="1" latinLnBrk="0" hangingPunct="1">
        <a:lnSpc>
          <a:spcPct val="85000"/>
        </a:lnSpc>
        <a:spcBef>
          <a:spcPct val="0"/>
        </a:spcBef>
        <a:buNone/>
        <a:defRPr sz="3607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708" indent="-68708" algn="l" defTabSz="687080" rtl="0" eaLnBrk="1" latinLnBrk="0" hangingPunct="1">
        <a:lnSpc>
          <a:spcPct val="90000"/>
        </a:lnSpc>
        <a:spcBef>
          <a:spcPts val="902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574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35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990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3406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00822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654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682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710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738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1pPr>
      <a:lvl2pPr marL="3435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2pPr>
      <a:lvl3pPr marL="68708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3pPr>
      <a:lvl4pPr marL="103062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37416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71770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0612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40478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74832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50000">
              <a:srgbClr val="334E2F">
                <a:tint val="44500"/>
                <a:satMod val="160000"/>
              </a:srgb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50E47ADE-3608-2A92-9575-A6ADB8672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" y="8000"/>
            <a:ext cx="1495664" cy="24099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/>
          <p:cNvSpPr/>
          <p:nvPr/>
        </p:nvSpPr>
        <p:spPr>
          <a:xfrm>
            <a:off x="-1" y="4896247"/>
            <a:ext cx="9161463" cy="303609"/>
          </a:xfrm>
          <a:prstGeom prst="rect">
            <a:avLst/>
          </a:prstGeom>
          <a:gradFill flip="none" rotWithShape="1">
            <a:gsLst>
              <a:gs pos="0">
                <a:srgbClr val="452643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334E2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020">
              <a:gradFill flip="none" rotWithShape="1">
                <a:gsLst>
                  <a:gs pos="0">
                    <a:srgbClr val="344F2E">
                      <a:tint val="66000"/>
                      <a:satMod val="160000"/>
                    </a:srgbClr>
                  </a:gs>
                  <a:gs pos="50000">
                    <a:srgbClr val="344F2E">
                      <a:tint val="44500"/>
                      <a:satMod val="160000"/>
                    </a:srgbClr>
                  </a:gs>
                  <a:gs pos="100000">
                    <a:srgbClr val="344F2E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505499" y="14389"/>
            <a:ext cx="76559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dirty="0">
                <a:ln w="0"/>
                <a:solidFill>
                  <a:srgbClr val="01354D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TESTEMUNHANDO DE CRISTO</a:t>
            </a:r>
          </a:p>
        </p:txBody>
      </p:sp>
      <p:sp>
        <p:nvSpPr>
          <p:cNvPr id="7" name="Lágrima 6"/>
          <p:cNvSpPr/>
          <p:nvPr/>
        </p:nvSpPr>
        <p:spPr>
          <a:xfrm>
            <a:off x="116660" y="3820923"/>
            <a:ext cx="1200767" cy="1066698"/>
          </a:xfrm>
          <a:prstGeom prst="teardrop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rgbClr val="452643"/>
              </a:gs>
            </a:gsLst>
          </a:gradFill>
          <a:ln w="3175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600" dirty="0">
                <a:solidFill>
                  <a:srgbClr val="452643"/>
                </a:solidFill>
                <a:latin typeface="Arial Black" panose="020B0A04020102020204" pitchFamily="34" charset="0"/>
              </a:rPr>
              <a:t>12</a:t>
            </a:r>
            <a:endParaRPr lang="pt-BR" sz="1020" dirty="0">
              <a:solidFill>
                <a:srgbClr val="452643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04851" y="3382866"/>
            <a:ext cx="7756611" cy="83099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808080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VERSO PARA MEMORIZAR: </a:t>
            </a:r>
            <a:b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“O Senhor Soberano Me deu Suas palavras de sabedoria, para que Eu saiba consolar os cansados. Todas as manhãs Ele Me acorda e abre Meu entendimento para ouvi-Lo” (</a:t>
            </a:r>
            <a:r>
              <a:rPr lang="pt-BR" altLang="pt-BR" sz="1200" i="1" dirty="0" err="1">
                <a:latin typeface="Arial Black" panose="020B0A04020102020204" pitchFamily="34" charset="0"/>
                <a:cs typeface="Arial" panose="020B0604020202020204" pitchFamily="34" charset="0"/>
              </a:rPr>
              <a:t>Is</a:t>
            </a: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 50:4, NVT).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643004" y="4998104"/>
            <a:ext cx="1397478" cy="117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900" b="1" dirty="0">
                <a:solidFill>
                  <a:srgbClr val="D4FF7D"/>
                </a:solidFill>
              </a:rPr>
              <a:t>design Neemias Lima</a:t>
            </a:r>
          </a:p>
        </p:txBody>
      </p:sp>
      <p:pic>
        <p:nvPicPr>
          <p:cNvPr id="12" name="Picture 13" descr="Imagem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2" y="2556259"/>
            <a:ext cx="1089329" cy="10893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3388752" y="2851020"/>
            <a:ext cx="4158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sz="28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LIÇÃO 12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1404851" y="4400870"/>
            <a:ext cx="7756611" cy="276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</a:p>
        </p:txBody>
      </p:sp>
      <p:pic>
        <p:nvPicPr>
          <p:cNvPr id="4" name="Imagem 3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FDC50E33-9904-D235-91C2-094703E65D14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04359" y="605634"/>
            <a:ext cx="5658243" cy="21361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3233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Um filho que se afastou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FD5EC092-AC81-4728-9A45-4C4BB5B95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04807"/>
            <a:ext cx="8262473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Essas passagens ensinam que sempre há esperança (como houve para Efraim). Afinal, Deus não desiste de nós. Embora repetidas vezes Ele repreenda Seu povo quando este se afasta, a compaixão divina não falha (veja Jr 31:20). Podemos sentir dor, frustração e desânimo, ou até falar negativamente de quem amamos e se afastou de Deus. Ainda assim, nessa passagem, o Senhor nos lembra de que Ele nunca Se esquece de quem se desviou de modo algum! Os pensamentos divinos a respeito dessa pessoa não são passageiros, mas cheios de afeição, desejando sinceramente o bem dela. Na verdade, Deus diz que Seu coração anseia por aqueles que se desviaram. O Senhor deseja que voltem a Ele, e Sua misericórdia é grande.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8F9DEEC4-F272-4BE4-ADE9-AC33A0C6738C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9A2B89B4-F682-0CD3-3C61-1078A02A6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4DFAD80-A7E5-0457-DD90-ED3D9BE20CD4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18D98D3-8177-5EAC-72A5-8327EB88C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64E38D76-76C8-84DD-5AA1-D89AEDC2574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8216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Eu os farei voltar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863BB09B-C8C1-4354-BC51-D930C951E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148873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6. Zacarias 10:1-12 apresenta mensagens preciosas sobre como Deus traz Seu povo de volta para Si. Leia esse capítulo com bastante atenção e anote as mensagens centrais.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0 que Efésios 3:17-29 nos incentiva a fazer?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64174D21-4722-4ED0-8E26-BF7FE60A20B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E6A8BF72-FFFA-2C41-600A-5DB33C02C7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F1777B63-C73A-449A-7CD8-E3E75E43A25B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590E6C7-75D1-0223-0ADC-BD309B2FF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377543A6-FBCA-2883-B77B-7DD421E7089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924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C00000"/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Eu os farei voltar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1EC42BAA-B890-43DD-B4F0-9AB5685AF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0926"/>
            <a:ext cx="8197349" cy="287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Na prática, relacionar-se com um ente querido que se afastou do Senhor pode ser desafiador. Talvez você se pergunte o que poderia ter sido diferente ou como deverá reagir agora que a visão de mundo dele mudou. Também pode sentir frustração e impotência diante de decisões equivocadas que ainda são tomadas. Esses pensamentos influenciam a maneira como você lida com quem ama. Por isso, é essencial que suas atitudes e palavras sejam fruto do tempo que você passa com o Salvador.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O testemunho de sua vida, suas ações, palavras e orações por seu cônjuge ou filho que se afastou pode transformar profundamente o futuro deles como as orações de Jesus por Pedro mudaram a vida dele).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5A2D000F-51B5-40E7-85F2-B3B1E407E18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7F02D265-A30E-9B9B-E7DA-AF20305ED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56879022-C289-97FA-9492-B751C3AA1434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8778B97-AA73-E830-664B-509F47933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B1C46F0B-0B69-2C80-7CB0-B30A3E38777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5726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0">
            <a:extLst>
              <a:ext uri="{FF2B5EF4-FFF2-40B4-BE49-F238E27FC236}">
                <a16:creationId xmlns:a16="http://schemas.microsoft.com/office/drawing/2014/main" id="{CFC8B9D9-C6ED-4706-A104-65D118A5B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72606"/>
            <a:ext cx="8253604" cy="3357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“Aqueles que se estão mais ativamente empenhados em fazer, com empenhada fidelidade, sua obra de ganhar pessoas para Jesus Cristo são os mais desenvolvidos em espiritualidade e devoção” (Ellen G. White, Evangelismo [CPB, 2023], p. 248).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“A melhor maneira de se obter força para resistir ao mal é por meio de trabalho árduo” (Ellen G. White, Atos dos Apóstolos (CPB, 2021], p. 67).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"Com o propósito de participar da alegria Dele - a alegria de ver pessoas redimidas por Seu sacrifício -, devemos colaborar em Sua obra para redenção delas” (Ellen G. White, O Desejado de Todas as Nações [CPB, 2021], p. 104).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“Os que rejeitam 0 privilégio da associação com Cristo no serviço cristão rejeitam 0 único ensino que lhes dá habilitação para participar com Ele de Sua glória” (Ellen G. White, Educação [CPB, 2021], p. 188).</a:t>
            </a:r>
          </a:p>
        </p:txBody>
      </p:sp>
      <p:sp>
        <p:nvSpPr>
          <p:cNvPr id="17" name="Texto Explicativo: Seta para Baixo 16">
            <a:extLst>
              <a:ext uri="{FF2B5EF4-FFF2-40B4-BE49-F238E27FC236}">
                <a16:creationId xmlns:a16="http://schemas.microsoft.com/office/drawing/2014/main" id="{D14EECB8-05F1-4A74-9BB3-16EDDC259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7611C4B2-FE84-F372-900B-BE0182FC3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517E935B-EFA6-B7D9-9990-444386AE0AFC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46BBBE4-7405-6113-A381-41A8643F4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17CFD4C2-205C-4C9D-5070-55271D0EF2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1493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8D68641-D640-4BD7-9D5B-B3803DCCF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80404" cy="2682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Por que o amor é fundamental e indispensável para qualquer testemunho eficaz?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2. Quando você percebeu, na prática, que levar pessoas a Cristo está ligado a uma caminhada pessoal e real com Deus?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 É necessário algum conhecimento básico para falar de Deus para outras pessoas? Em caso afirmativo, qual seria?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Ao ministrar um estudo bíblico, por onde você começa? Seu foco inicial é provar doutrinas específicas ou convidar a pessoa a conhecer Jesus?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5. Cante </a:t>
            </a: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ou ouça o hino “Remido” (Hinário Adventista do Sétimo Dia, n“ 156) e reflita de que maneiras você tem proclamado essa mensagem.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27F11C40-92CA-4A98-A472-02A20A1065D7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02C106E4-F852-61C2-D9DC-856532491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5982BEA1-4E2E-5BE6-FF39-F7929A614703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D94FAA5-A52C-8CAE-32D9-8F1A9F840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AF691896-27FA-EA9E-402E-B1D3CDF8CC5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700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10"/>
          <p:cNvSpPr txBox="1">
            <a:spLocks noChangeArrowheads="1"/>
          </p:cNvSpPr>
          <p:nvPr/>
        </p:nvSpPr>
        <p:spPr bwMode="auto">
          <a:xfrm>
            <a:off x="63380" y="1019579"/>
            <a:ext cx="8175940" cy="3648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Aquela foi uma manhã de sábado movimentada para o pastor. Acordou cedo, revisou a Lição da Escola Sabatina e o sermão. Em seguida, pegou as chaves, saiu às pressas e acelerou. No trajeto, irritou-se com o trânsito. Afinal, tantas pessoas nas ruas em um sábado de manhã poderia atrasá-lo para a igreja. “Para onde toda essa gente vai?”, pensou. De repente, um carro entrou à sua frente. Ele freou bruscamente, ergueu o punho e gritou com o motorista. Por fim, o pastor chegou à igreja. Quando se levantou para conduzir o estudo da lição e percorreu a classe com os olhos, parou num rosto conhecido: era o motorista com quem ele havia se irritado 20 minutos antes. Mais tarde, aquele motorista foi apresentado: ele não era membro da igreja e estava visitando familiares. O pastor lembrou, mais uma vez, que cada interação - com conhecidos ou estranhos - precisa ser permeada pelo amor que vem de um relacionamento íntimo com Deus.</a:t>
            </a:r>
            <a:endParaRPr lang="pt-BR" altLang="pt-BR" sz="165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64294" y="220380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Sábado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7263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INTRODUÇÃO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 descr="Diagrama&#10;&#10;O conteúdo gerado por IA pode estar incorreto.">
            <a:extLst>
              <a:ext uri="{FF2B5EF4-FFF2-40B4-BE49-F238E27FC236}">
                <a16:creationId xmlns:a16="http://schemas.microsoft.com/office/drawing/2014/main" id="{39DDE7F5-C38E-BD8B-D138-367657445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Imagem 3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0FEE3C03-D70B-189A-B866-BD5654A21D2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344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Transbordando do coração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3" name="CaixaDeTexto 15"/>
          <p:cNvSpPr txBox="1">
            <a:spLocks noChangeArrowheads="1"/>
          </p:cNvSpPr>
          <p:nvPr/>
        </p:nvSpPr>
        <p:spPr bwMode="auto">
          <a:xfrm>
            <a:off x="33430" y="1268189"/>
            <a:ext cx="8244542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Leia 0 relato da tempestade em Marcos 4:35-41. Que lições sobre fé encontramos nesse episódio?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2. leia Atos 1:8; 4:13. Como era 0 testemunho na igreja apostólica? Que impacto Pedro e João causaram em quem os ouviu?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Peça a Deus coragem para que, sempre que Ele 0 conduzir, você testemunhe com confiança; peça sabedoria para saber quando e como falar. Leia 1 João 4:7-11 e peça esse amor.</a:t>
            </a:r>
          </a:p>
        </p:txBody>
      </p:sp>
      <p:sp>
        <p:nvSpPr>
          <p:cNvPr id="15" name="Texto Explicativo: Seta para Baixo 14">
            <a:extLst>
              <a:ext uri="{FF2B5EF4-FFF2-40B4-BE49-F238E27FC236}">
                <a16:creationId xmlns:a16="http://schemas.microsoft.com/office/drawing/2014/main" id="{9EF323A3-E3B5-474A-8077-D78C396E1C0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675D3337-7DF3-BE4F-821E-0C4FAA4EF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1FE01E24-A481-9877-D20B-AC28DC0F9B9E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C6CB700-9F36-82FE-109E-A95DAF3E9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48F0EDBF-472D-AA75-74DB-FB4BCBD8DE5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043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Transbordando do coração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2" name="CaixaDeTexto 10"/>
          <p:cNvSpPr txBox="1">
            <a:spLocks noChangeArrowheads="1"/>
          </p:cNvSpPr>
          <p:nvPr/>
        </p:nvSpPr>
        <p:spPr bwMode="auto">
          <a:xfrm>
            <a:off x="24368" y="1131002"/>
            <a:ext cx="8253604" cy="297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Porém, o verdadeiro testemunho é frequentemente contar 0 que Deus está fazendo em sua vida: perceber o que Ele está lhe ensinando enquanto você cresce Nele e, então, compartilhar essa experiência com os outros. Deus é bom, e 0 que Ele fez por nós é a melhor notícia que este mundo pode ouvir. Não podemos - e não devemos - ficar em silêncio! Ele 0 redimiu e 0 chamou pelo nome - você pertence a Ele. Haveria notícia melhor para qualquer pessoa, em qualquer lugar? Embora os discípulos da igreja apostólica não tivessem sido educados nas escolas rabínicas, temos muito a aprender com eles. Pedro e João afirmaram: “Nós não podemos deixar de falar das coisas que vimos e ouvimos” (At 4:20). A verdade é que eles “haviam estado com Jesus” (At 4:13) e se sentiram impelidos a compartilhar essa mensagem. 0 Espírito Santo lhes deu ousadia e poder convincente nas palavras.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 Explicativo: Seta para Baixo 2">
            <a:extLst>
              <a:ext uri="{FF2B5EF4-FFF2-40B4-BE49-F238E27FC236}">
                <a16:creationId xmlns:a16="http://schemas.microsoft.com/office/drawing/2014/main" id="{F514AFE6-CB97-49B3-AF4A-9109ED6B83C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4" name="Imagem 3" descr="Diagrama&#10;&#10;O conteúdo gerado por IA pode estar incorreto.">
            <a:extLst>
              <a:ext uri="{FF2B5EF4-FFF2-40B4-BE49-F238E27FC236}">
                <a16:creationId xmlns:a16="http://schemas.microsoft.com/office/drawing/2014/main" id="{07344731-0EC0-1A7E-76D6-8E19F4DCA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6BC6726E-60DF-BBAF-6249-46218A370891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F1AF77C-5E4D-D64B-BEB8-96F49945A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556F4A5B-DDC9-3201-D5F7-15806CBE17F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321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Sem imposição, mas com poder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D5C09FDA-172B-4732-BD2E-A9BBEF8B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40991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Leia 2 Pedro 3:18. De que maneira você tem crescido na graça e no conhecimento de Cristo?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BDD13C62-4DCC-4E38-8F64-0DE6F4ED90D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A1E0D5B6-F654-BC7D-5B4D-9CEEEF857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171576C4-A9C6-5FF1-4117-DE9060CD6BCE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D40CD74-BC57-B709-E1AF-8B17E2395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FF5F7801-552D-77B5-950C-66D7D9766FA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24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Sem imposição, mas com poder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A64B78EF-EDA8-421A-88C9-45544BBC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16119"/>
            <a:ext cx="8214952" cy="2973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Entretanto, ao compartilhar nossa fé com outros, jamais devemos tentar forçar alguém a aceitar a Deus ou a verdade bíblica. A imposição é contrária ao caráter divino. Deus não obrigou Adão e Eva a ficarem longe da árvore do conhecimento do bem e do mal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Gn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2:16,17). Não forçou pessoas a entrarem na arca para serem salvas do dilúvio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Gn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7:1). Não obrigou Israel a ser fiel à aliança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Dt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4:29-31). Em vez disso, Jesus atendia às necessidades das pessoas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4:23-25) e depois convidava: “Siga-Me.” Jesus nunca forçou ninguém a segui-Lo ou a aceitar Sua verdade - e, ainda assim, nunca desiste de nós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2337). Devemos permitir que Deus nos faça instrumentos de Sua obra. O mundo pode rejeitar a verdade, mas isso não deve nos impedir de compartilhá-la com sabedoria e amor. Às vezes, o testemunho pessoal terá maior peso, especialmente nos primeiros contatos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12:11).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0D166226-26B4-450D-9EDE-E579CA78EEF8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2BE6A073-C0E1-50F0-D7B4-8226ED53D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54BCA48A-6365-1B5E-82CD-DE2E2B70982F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92FB176-7515-B191-B410-F50DEEF49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28B9DFE3-90DB-5560-F35E-6BAD96DC49B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282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Como falar de Jesus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C3A1BEFC-B9B8-4142-B09F-1F5B330F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244542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 Leia 1 Pedro 3:8-15.0 que a Palavra de Deus nos ensina nesses versículos?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8BEA5E99-E373-4CFD-85F3-CA3E79AA5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DBAB4A97-3178-8C75-CE03-60417C49E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207D2025-C32B-583F-8505-13C001511EF9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9C3837D-D218-733B-E375-08B6ECB1F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BBE38437-209D-7F79-06F5-6B7FE4DBECA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405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Como falar de Jesus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8D5A143D-15FB-4DFE-B0EC-FEEB77A9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46378"/>
            <a:ext cx="8233263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Os 7 Pilares do Evangelismo Relacional Amizade Real: Comece com bondade e interesse genuíno pela pessoa, criando um vínculo de confiança sem pressa. Oração Constante: Peça a Deus tanto a transformação do coração do amigo quanto oportunidades naturais para interagir. Fé Natural: Compartilhe suas experiências espirituais e ofereça oração de forma leve, gentil e sem pressão. Inclusão na Comunidade: Apresente seu amigo a outros cristãos em ambientes sociais ou pequenos grupos para que ele se sinta acolhido. Resposta às Dores: Use a Bíblia para oferecer conforto e direção diante das necessidades e dúvidas específicas dele. Convite ao Compromisso: No momento certo — nem antes, nem depois da hora —, convide-o para um estudo bíblico ou para o batismo. Testemunho de Caráter: Viva de modo que suas ações e seu caráter reflitam Cristo, agindo como um "ímã" que atrai as pessoas para Deus. Em resumo: É um processo que vai do afeto (amizade) ao exemplo (caráter), passando pela comunidade e culminando na decisão.</a:t>
            </a: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A584AFCD-A7C5-4294-814D-F53BEF238F5B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E9FE8042-C6B6-0B9D-3F23-CFBE96B7B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A1AD5089-E8A2-572E-D3EA-0FDFE446FFFC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2B72244-D692-E6F1-ADF3-705D26C88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35DF8CD5-1A8F-BCA3-2E9F-3F9F9E5F601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7203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Um filho que se afastou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0F091E13-8EAD-4FFB-9473-BC74E5ABD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224593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Efraim, como parte da nação eleita, desviou-se do Senhor. O que Oseias 4:17 e 7:1-16 dizem sobre os pecados de Israel?</a:t>
            </a: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5. Em vez de chorar pelo filho que havia se afastado, Raquel foi chamada a ter esperança. Que outras verdades Jeremias nos apresenta? Jr 31:18,19</a:t>
            </a: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Jeremias apresenta a resposta de Deus à dor de Raquel pelo desvio de Efraim. Como isso afeta o que você sente por aqueles que se afastaram do Senhor? Em que isso desafia ou encoraja você?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5F0C11AF-133D-4271-81DD-D9F8BAF7AF9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66309FEB-57F2-7744-C9CD-026FEFE20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F7B965B1-2E3D-D7E2-2788-C9EFD9FBEBAA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12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3B70CBD-E434-7124-C9C0-AE48F2CCC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28:18-20; 2Pe 3:18;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IRe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3:8-15; Os 7:1-16; </a:t>
            </a:r>
            <a:r>
              <a:rPr lang="pt-BR" altLang="pt-BR" sz="1200" dirty="0" err="1">
                <a:latin typeface="Arial Black" panose="020B0A04020102020204" pitchFamily="34" charset="0"/>
                <a:cs typeface="Arial" panose="020B0604020202020204" pitchFamily="34" charset="0"/>
              </a:rPr>
              <a:t>Zc</a:t>
            </a: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 10:1-12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61ADAF17-9F39-0178-A3A0-3590A9BD790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19702" y="-48520"/>
            <a:ext cx="1741761" cy="787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419688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4194</TotalTime>
  <Words>1970</Words>
  <Application>Microsoft Office PowerPoint</Application>
  <PresentationFormat>Personalizar</PresentationFormat>
  <Paragraphs>151</Paragraphs>
  <Slides>14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Arial Black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marcos</dc:creator>
  <cp:lastModifiedBy>Neemias Informatica Lima</cp:lastModifiedBy>
  <cp:revision>241</cp:revision>
  <dcterms:created xsi:type="dcterms:W3CDTF">2014-05-23T17:49:12Z</dcterms:created>
  <dcterms:modified xsi:type="dcterms:W3CDTF">2026-02-16T21:56:58Z</dcterms:modified>
</cp:coreProperties>
</file>